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4.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5.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6.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7.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8.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9.xml" ContentType="application/vnd.openxmlformats-officedocument.presentationml.notesSlide+xml"/>
  <Override PartName="/ppt/ink/ink189.xml" ContentType="application/inkml+xml"/>
  <Override PartName="/ppt/ink/ink190.xml" ContentType="application/inkml+xml"/>
  <Override PartName="/ppt/notesSlides/notesSlide10.xml" ContentType="application/vnd.openxmlformats-officedocument.presentationml.notesSlide+xml"/>
  <Override PartName="/ppt/ink/ink191.xml" ContentType="application/inkml+xml"/>
  <Override PartName="/ppt/notesSlides/notesSlide11.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notesSlides/notesSlide12.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3.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4.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5.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notesSlides/notesSlide18.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9.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20.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notesSlides/notesSlide21.xml" ContentType="application/vnd.openxmlformats-officedocument.presentationml.notesSlide+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22.xml" ContentType="application/vnd.openxmlformats-officedocument.presentationml.notesSlide+xml"/>
  <Override PartName="/ppt/ink/ink289.xml" ContentType="application/inkml+xml"/>
  <Override PartName="/ppt/ink/ink290.xml" ContentType="application/inkml+xml"/>
  <Override PartName="/ppt/notesSlides/notesSlide23.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24.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5.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26.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27.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notesSlides/notesSlide28.xml" ContentType="application/vnd.openxmlformats-officedocument.presentationml.notesSlide+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notesSlides/notesSlide29.xml" ContentType="application/vnd.openxmlformats-officedocument.presentationml.notesSlide+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notesSlides/notesSlide30.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339.xml" ContentType="application/inkml+xml"/>
  <Override PartName="/ppt/ink/ink34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9" r:id="rId2"/>
    <p:sldId id="265" r:id="rId3"/>
    <p:sldId id="270" r:id="rId4"/>
    <p:sldId id="272" r:id="rId5"/>
    <p:sldId id="271" r:id="rId6"/>
    <p:sldId id="273" r:id="rId7"/>
    <p:sldId id="274" r:id="rId8"/>
    <p:sldId id="275" r:id="rId9"/>
    <p:sldId id="276" r:id="rId10"/>
    <p:sldId id="277" r:id="rId11"/>
    <p:sldId id="278" r:id="rId12"/>
    <p:sldId id="279" r:id="rId13"/>
    <p:sldId id="280" r:id="rId14"/>
    <p:sldId id="281" r:id="rId15"/>
    <p:sldId id="282" r:id="rId16"/>
    <p:sldId id="268"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140" y="14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697B458-09CF-48A9-B107-D1BDA67C635E}"/>
    <pc:docChg chg="modSld">
      <pc:chgData name="Duane Miller" userId="086b8d4e5ca37aec" providerId="LiveId" clId="{F697B458-09CF-48A9-B107-D1BDA67C635E}" dt="2022-11-04T02:03:51.640" v="0" actId="6549"/>
      <pc:docMkLst>
        <pc:docMk/>
      </pc:docMkLst>
      <pc:sldChg chg="modNotesTx">
        <pc:chgData name="Duane Miller" userId="086b8d4e5ca37aec" providerId="LiveId" clId="{F697B458-09CF-48A9-B107-D1BDA67C635E}" dt="2022-11-04T02:03:51.640" v="0" actId="6549"/>
        <pc:sldMkLst>
          <pc:docMk/>
          <pc:sldMk cId="3511514822"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20.592"/>
    </inkml:context>
    <inkml:brush xml:id="br0">
      <inkml:brushProperty name="width" value="0.1" units="cm"/>
      <inkml:brushProperty name="height" value="0.1" units="cm"/>
      <inkml:brushProperty name="color" value="#E71224"/>
    </inkml:brush>
  </inkml:definitions>
  <inkml:trace contextRef="#ctx0" brushRef="#br0">6165 134 3223 0 0,'0'-1'-11'0'0,"-1"0"0"0"0,1 0 0 0 0,-1 0 0 0 0,1 0 0 0 0,0 0 0 0 0,0 0 0 0 0,-1 0 0 0 0,1 0 0 0 0,0-1 0 0 0,0 1-1 0 0,0 0 1 0 0,0 0 0 0 0,1-2 0 0 0,9-18 6908 0 0,-1 5-4664 0 0,-14 17-1928 0 0,1 0 1 0 0,0-1-1 0 0,0 2 0 0 0,0-1 1 0 0,0 0-1 0 0,-5 3 0 0 0,-2 2 162 0 0,-1-2-1 0 0,0 0 1 0 0,1 0-1 0 0,-1-1 1 0 0,-1 0-1 0 0,-16 1 1 0 0,-75-2 1762 0 0,62-2-1278 0 0,3 4-160 0 0,34-3-717 0 0,1 0-1 0 0,-1 0 0 0 0,1 0 1 0 0,-1-1-1 0 0,1 0 0 0 0,-1 0 1 0 0,1 0-1 0 0,-1 0 0 0 0,1-1 1 0 0,-1 0-1 0 0,1 0 0 0 0,-1 0 1 0 0,-7-3-1 0 0,-9-7 95 0 0,-1 1 0 0 0,0 1-1 0 0,0 1 1 0 0,-1 1 0 0 0,0 1 0 0 0,0 1-1 0 0,-1 2 1 0 0,1 0 0 0 0,-1 1 0 0 0,-38 2-1 0 0,43 0-117 0 0,1-1-1 0 0,-1-1 0 0 0,0 0 0 0 0,1-2 1 0 0,0 0-1 0 0,-29-11 0 0 0,24 8 68 0 0,1 1-1 0 0,-2 0 1 0 0,-34-3-1 0 0,-4 9 54 0 0,0 3-1 0 0,-79 13 1 0 0,128-14-146 0 0,-32 3 40 0 0,0-2 0 0 0,-78-5 0 0 0,54 1 89 0 0,1 4 0 0 0,-129 22 0 0 0,167-21-140 0 0,0-1 0 0 0,0-1-1 0 0,0-2 1 0 0,-51-6 0 0 0,50 4 49 0 0,1 2 0 0 0,0 1-1 0 0,-46 6 1 0 0,26-1-21 0 0,-44 4 55 0 0,-145 34 0 0 0,204-37-37 0 0,0-2 0 0 0,-44 1 0 0 0,-41 6 81 0 0,83-6-76 0 0,0-2 0 0 0,-1-1 0 0 0,-68-3 0 0 0,39-6-68 0 0,-101-3 147 0 0,134 9-141 0 0,-75 2 188 0 0,67-1-126 0 0,-48-3 1 0 0,6-1-66 0 0,61 2 11 0 0,1-2-1 0 0,-1 0 1 0 0,-25-7 0 0 0,25 4-4 0 0,1 2 0 0 0,-1 0 1 0 0,-27 0-1 0 0,3 4 3 0 0,-149-4 46 0 0,141 0-40 0 0,-146-6 98 0 0,46 0-71 0 0,63 3-9 0 0,37 5 27 0 0,-1 2 1 0 0,-79 11-1 0 0,83-3-14 0 0,-101 10-17 0 0,122-18 20 0 0,0-1 1 0 0,-45-7 0 0 0,-36-1-18 0 0,35 4 38 0 0,50 2-68 0 0,-46 1 1 0 0,0 4 63 0 0,34-1-9 0 0,-45 6 1 0 0,18 0 37 0 0,-99-3 1 0 0,153-4-95 0 0,7 0-1 0 0,-21 0 39 0 0,-1 1 0 0 0,-45 7 0 0 0,31-1-29 0 0,28-5 3 0 0,0 0 0 0 0,1 1 0 0 0,-1 0 0 0 0,-12 5 0 0 0,8-4 33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00.062"/>
    </inkml:context>
    <inkml:brush xml:id="br0">
      <inkml:brushProperty name="width" value="0.1" units="cm"/>
      <inkml:brushProperty name="height" value="0.1" units="cm"/>
      <inkml:brushProperty name="color" value="#E71224"/>
    </inkml:brush>
  </inkml:definitions>
  <inkml:trace contextRef="#ctx0" brushRef="#br0">2025 64 2071 0 0,'0'-1'20'0'0,"0"1"-1"0"0,0 0 0 0 0,0-1 0 0 0,0 1 0 0 0,0 0 0 0 0,0 0 0 0 0,0-1 0 0 0,0 1 1 0 0,0 0-1 0 0,0 0 0 0 0,-1-1 0 0 0,1 1 0 0 0,0 0 0 0 0,0 0 0 0 0,0-1 0 0 0,0 1 1 0 0,-1 0-1 0 0,1 0 0 0 0,0 0 0 0 0,0-1 0 0 0,0 1 0 0 0,-1 0 0 0 0,1 0 1 0 0,0 0-1 0 0,0 0 0 0 0,-1 0 0 0 0,1 0 0 0 0,0-1 0 0 0,0 1 0 0 0,-1 0 0 0 0,1 0 1 0 0,0 0-1 0 0,0 0 0 0 0,-1 0 0 0 0,1 0 0 0 0,0 0 0 0 0,0 0 0 0 0,-1 0 0 0 0,1 0 1 0 0,0 0-1 0 0,-1 0 0 0 0,1 0 0 0 0,0 0 0 0 0,0 0 0 0 0,-1 1 0 0 0,1-1 0 0 0,0 0 1 0 0,0 0-1 0 0,-1 0 0 0 0,1 1 0 0 0,-10 4 152 0 0,9-5 71 0 0,-1 0 0 0 0,1 1 0 0 0,0-1-1 0 0,-1 0 1 0 0,1 0 0 0 0,0 0 0 0 0,-1 0 0 0 0,1 0 0 0 0,0 0-1 0 0,-1 0 1 0 0,1 0 0 0 0,0 0 0 0 0,-1-1 0 0 0,1 1 0 0 0,0-1 0 0 0,-1 1-1 0 0,1-1 1 0 0,-1 0 0 0 0,1 1-59 0 0,0-1-1 0 0,0 1 1 0 0,0-1 0 0 0,0 1-1 0 0,1-1 1 0 0,-1 1 0 0 0,0 0-1 0 0,0-1 1 0 0,0 1 0 0 0,0 0-1 0 0,0 0 1 0 0,0 0 0 0 0,0 0-1 0 0,0 0 1 0 0,0 0 0 0 0,0 0-1 0 0,0 0 1 0 0,0 0-1 0 0,0 0 1 0 0,0 1 0 0 0,1-1-1 0 0,-1 0 1 0 0,0 1 0 0 0,0-1-1 0 0,0 0 1 0 0,0 1 0 0 0,0-1-1 0 0,1 1 1 0 0,-1-1 0 0 0,0 1-1 0 0,0 0 1 0 0,1-1 0 0 0,-2 2-1 0 0,-1 2 120 0 0,-1 0-1 0 0,0-1 1 0 0,0 1-1 0 0,0-1 1 0 0,0 0-1 0 0,0 0 0 0 0,-1 0 1 0 0,1-1-1 0 0,-1 0 1 0 0,0 0-1 0 0,0 0 1 0 0,0 0-1 0 0,0-1 1 0 0,0 0-1 0 0,0 0 0 0 0,-7 1 1 0 0,-13 0 519 0 0,1-2 0 0 0,-33-2 0 0 0,10 1-441 0 0,-2 5 50 0 0,41-2-387 0 0,0-1-1 0 0,0 0 0 0 0,0-1 1 0 0,-1 0-1 0 0,1 0 1 0 0,0-1-1 0 0,0 1 1 0 0,-10-4-1 0 0,-11-2 174 0 0,0 1 1 0 0,-52-3-1 0 0,43 6 16 0 0,-19 1-135 0 0,45 2-84 0 0,0-1-1 0 0,0 0 1 0 0,0-1-1 0 0,0 0 1 0 0,0-1-1 0 0,-21-6 0 0 0,-162-52 191 0 0,180 56-203 0 0,0 1 0 0 0,-1 1 0 0 0,1 1 0 0 0,-21-1 0 0 0,0 1 0 0 0,-24-2 189 0 0,0 3 1 0 0,-105 13-1 0 0,71 3 119 0 0,-92 28 0 0 0,-135 56-1932 0 0,294-91-176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9:21.307"/>
    </inkml:context>
    <inkml:brush xml:id="br0">
      <inkml:brushProperty name="width" value="0.1" units="cm"/>
      <inkml:brushProperty name="height" value="0.1" units="cm"/>
      <inkml:brushProperty name="color" value="#E71224"/>
    </inkml:brush>
  </inkml:definitions>
  <inkml:trace contextRef="#ctx0" brushRef="#br0">4357 206 7999 0 0,'0'-1'42'0'0,"-1"0"1"0"0,0-1-1 0 0,0 1 0 0 0,1-1 0 0 0,-1 1 0 0 0,0 0 0 0 0,-1 0 0 0 0,1 0 0 0 0,0 0 1 0 0,0-1-1 0 0,0 1 0 0 0,-1 1 0 0 0,1-1 0 0 0,0 0 0 0 0,-1 0 0 0 0,1 0 0 0 0,-1 1 0 0 0,1-1 1 0 0,-1 1-1 0 0,1-1 0 0 0,-1 1 0 0 0,-2-1 0 0 0,-2 1 64 0 0,0 0 0 0 0,0 1 1 0 0,1-1-1 0 0,-1 1 0 0 0,-7 2 0 0 0,10-1 23 0 0,-1-1-1 0 0,0 0 0 0 0,1 0 1 0 0,-1-1-1 0 0,0 1 0 0 0,0-1 1 0 0,0 0-1 0 0,0 0 0 0 0,0 0 1 0 0,1-1-1 0 0,-1 1 0 0 0,0-1 1 0 0,-4-1-1 0 0,2-1 181 0 0,1 1 0 0 0,-1 0 1 0 0,0 0-1 0 0,0 0 0 0 0,1 1 0 0 0,-1 0 0 0 0,0 0 0 0 0,0 0 1 0 0,0 1-1 0 0,0 0 0 0 0,0 0 0 0 0,0 0 0 0 0,0 1 1 0 0,0 0-1 0 0,0 0 0 0 0,0 1 0 0 0,-10 3 0 0 0,-9 4 64 0 0,0-1 0 0 0,-1-2 0 0 0,0-1-1 0 0,-48 4 1 0 0,33-6 146 0 0,-1-3 0 0 0,1-1-1 0 0,0-2 1 0 0,-74-14 0 0 0,59 4-130 0 0,0 3 1 0 0,-1 2-1 0 0,-64 0 1 0 0,-7-2 1671 0 0,0 0-227 0 0,60 13-3025 0 0,-76 13-1 0 0,138-15 1195 0 0,-186 32 909 0 0,160-30-472 0 0,0-2 0 0 0,0-1 0 0 0,-43-5 0 0 0,30 1-1331 0 0,-79-3 483 0 0,95 4 501 0 0,0-2 1 0 0,-32-8-1 0 0,29 6 14 0 0,-1 2 0 0 0,-50-2-1 0 0,-23-3 147 0 0,1-1-100 0 0,80 10-100 0 0,1-1 0 0 0,-1 0 0 0 0,1-2-1 0 0,0-1 1 0 0,0-2 0 0 0,-29-10 0 0 0,32 8-36 0 0,0 2-1 0 0,0 0 1 0 0,-37-6-1 0 0,-69-4 85 0 0,90 13-87 0 0,-11 1 44 0 0,-50 3-1 0 0,64 2-38 0 0,-1-2 1 0 0,1-2-1 0 0,-61-10 0 0 0,69 8-2 0 0,1 1-1 0 0,-1 2 0 0 0,0 0 0 0 0,-33 4 1 0 0,-12 0-24 0 0,-293-13 7 0 0,295 9 68 0 0,19 0-1 0 0,-58 5 1 0 0,43 1 16 0 0,36-4-51 0 0,0 2-1 0 0,-31 7 0 0 0,52-9-94 0 0,-16 4 180 0 0,23-5-169 0 0,1 0 0 0 0,-1 0-1 0 0,0 0 1 0 0,0 1 0 0 0,0-1 0 0 0,1 0-1 0 0,-1 1 1 0 0,0-1 0 0 0,0 0 0 0 0,1 1-1 0 0,-1-1 1 0 0,0 1 0 0 0,1-1 0 0 0,-1 1-1 0 0,0 0 1 0 0,1-1 0 0 0,-1 1 0 0 0,1 0 0 0 0,-1-1-1 0 0,0 2 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37.714"/>
    </inkml:context>
    <inkml:brush xml:id="br0">
      <inkml:brushProperty name="width" value="0.1" units="cm"/>
      <inkml:brushProperty name="height" value="0.1" units="cm"/>
      <inkml:brushProperty name="color" value="#E71224"/>
    </inkml:brush>
  </inkml:definitions>
  <inkml:trace contextRef="#ctx0" brushRef="#br0">2238 133 2615 0 0,'27'-24'1257'0'0,"-20"19"-701"0"0,0 0-1 0 0,-1 0 1 0 0,0-1 0 0 0,0 0-1 0 0,-1 0 1 0 0,1-1-1 0 0,-1 0 1 0 0,8-14 0 0 0,-13 20-427 0 0,1 1 1 0 0,-1-1 0 0 0,1 0-1 0 0,-1 0 1 0 0,1 0 0 0 0,-1 0-1 0 0,0 0 1 0 0,1 0-1 0 0,-1 0 1 0 0,0 0 0 0 0,0 0-1 0 0,0 0 1 0 0,0 0 0 0 0,0 0-1 0 0,0 0 1 0 0,0 0 0 0 0,0 0-1 0 0,0 0 1 0 0,0 0-1 0 0,-1 0 1 0 0,1 0 0 0 0,0 0-1 0 0,-1 0 1 0 0,1 0 0 0 0,-1 1-1 0 0,1-1 1 0 0,-1 0 0 0 0,1 0-1 0 0,-1 0 1 0 0,1 0 0 0 0,-1 1-1 0 0,0-1 1 0 0,1 0-1 0 0,-1 1 1 0 0,0-1 0 0 0,0 0-1 0 0,-1 0 1 0 0,-3-1 376 0 0,0 1 0 0 0,1 0 0 0 0,-1 0-1 0 0,0 1 1 0 0,0-1 0 0 0,1 1 0 0 0,-7 0 0 0 0,-26 1 288 0 0,-1 1 0 0 0,1 2-1 0 0,0 2 1 0 0,-44 12 0 0 0,-100 30 470 0 0,40-18-686 0 0,71-17-292 0 0,-178 26 254 0 0,202-38-485 0 0,1-2 0 0 0,-1-1 1 0 0,-46-9-1 0 0,29 3 45 0 0,-474-31 487 0 0,261 53 114 0 0,86-1-526 0 0,173-12-851 0 0,0-2-1 0 0,0 1 1 0 0,-22-5 0 0 0,21 1-727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39.585"/>
    </inkml:context>
    <inkml:brush xml:id="br0">
      <inkml:brushProperty name="width" value="0.1" units="cm"/>
      <inkml:brushProperty name="height" value="0.1" units="cm"/>
      <inkml:brushProperty name="color" value="#E71224"/>
    </inkml:brush>
  </inkml:definitions>
  <inkml:trace contextRef="#ctx0" brushRef="#br0">2554 17 919 0 0,'-4'-4'11517'0'0,"1"2"-11087"0"0,0 1 0 0 0,-1-1-1 0 0,1 0 1 0 0,-1 1 0 0 0,1 0-1 0 0,-1 0 1 0 0,0 0 0 0 0,-6-1-1 0 0,-96 10 3199 0 0,36-5-2182 0 0,-95 17-1 0 0,122-14-1260 0 0,4-3-50 0 0,1-1-1 0 0,-42-3 0 0 0,-36 0 132 0 0,54 5-20 0 0,-290 5 731 0 0,319-11-977 0 0,-290-8 216 0 0,-43-3 297 0 0,298 7-453 0 0,-123-8 404 0 0,148 14-358 0 0,1 1 1 0 0,-65 10-1 0 0,-13 16-2244 0 0,2 8-3749 0 0,88-25-2048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2:44.200"/>
    </inkml:context>
    <inkml:brush xml:id="br0">
      <inkml:brushProperty name="width" value="0.1" units="cm"/>
      <inkml:brushProperty name="height" value="0.1" units="cm"/>
      <inkml:brushProperty name="color" value="#E71224"/>
    </inkml:brush>
  </inkml:definitions>
  <inkml:trace contextRef="#ctx0" brushRef="#br0">4934 1570 6879 0 0,'0'0'7'0'0,"0"0"0"0"0,0 0 0 0 0,0 0 0 0 0,0 0 0 0 0,0 0 0 0 0,0 0 0 0 0,0 0 0 0 0,0 0 0 0 0,0 0 0 0 0,1 0 0 0 0,-1 0 0 0 0,0 0 0 0 0,0 0 0 0 0,0 0 0 0 0,0 0 0 0 0,0 0 0 0 0,0 0 0 0 0,0 0 0 0 0,0 0 0 0 0,0 0 0 0 0,0 0 0 0 0,0 0 0 0 0,0 0 0 0 0,0 0 0 0 0,0 0 0 0 0,0 0 0 0 0,1 1-1 0 0,-1-1 1 0 0,0 0 0 0 0,0 0 0 0 0,0 0 0 0 0,0 0 0 0 0,0 0 0 0 0,0 0 0 0 0,0 0 0 0 0,0 0 0 0 0,0 0 0 0 0,0 0 0 0 0,0 0 0 0 0,0 0 0 0 0,0 0 0 0 0,0 1 0 0 0,0-1 0 0 0,0 0 0 0 0,0 0 0 0 0,0 0 0 0 0,0 0 0 0 0,0 0 0 0 0,0 0 0 0 0,0 0 0 0 0,0 0 0 0 0,0 0 0 0 0,13-3 607 0 0,14-9 218 0 0,-26 12-833 0 0,10-6-375 0 0,0-1 1 0 0,0 0-1 0 0,0 0 1 0 0,-1-1-1 0 0,0 0 0 0 0,15-16 1 0 0,6-26 7803 0 0,-31 50-7372 0 0,0 0 1 0 0,0 0 0 0 0,0 0 0 0 0,0-1 0 0 0,0 1 0 0 0,1 0-1 0 0,-1 0 1 0 0,0 0 0 0 0,0 0 0 0 0,0-1 0 0 0,1 1 0 0 0,-1 0-1 0 0,0 0 1 0 0,0 0 0 0 0,0 0 0 0 0,1 0 0 0 0,-1 0 0 0 0,0 0-1 0 0,0-1 1 0 0,1 1 0 0 0,-1 0 0 0 0,0 0 0 0 0,0 0-1 0 0,1 0 1 0 0,-1 0 0 0 0,0 0 0 0 0,0 0 0 0 0,1 0 0 0 0,-1 0-1 0 0,0 0 1 0 0,1 1 0 0 0,9-2 2295 0 0,3-4 2741 0 0,20-13-4931 0 0,-25 13-9 0 0,3-18 911 0 0,23-46 856 0 0,-33 68-1735 0 0,-1-1-165 0 0,0 1 0 0 0,1 0-1 0 0,-1 0 1 0 0,1 0-1 0 0,-1-1 1 0 0,1 1 0 0 0,-1 0-1 0 0,1 0 1 0 0,0 0-1 0 0,-1 0 1 0 0,1 0 0 0 0,2-2-1 0 0,-2 1 21 0 0,1-1 228 0 0,2-2-153 0 0,-1 1-51 0 0,1-2 0 0 0,-1 1 0 0 0,1 0 0 0 0,-2-1 0 0 0,1 1 0 0 0,0-1 0 0 0,-1 0 0 0 0,0 0 0 0 0,-1 0 0 0 0,1 0 0 0 0,-1 0 0 0 0,0 0 0 0 0,0-11 0 0 0,-6-21 428 0 0,3 20-297 0 0,0 1-1 0 0,-1-1 1 0 0,-11-32-1 0 0,11 40-148 0 0,1 1-1 0 0,0-1 1 0 0,0 0-1 0 0,1 0 1 0 0,0 0-1 0 0,1 1 1 0 0,0-1-1 0 0,2-14 1 0 0,-1-39 43 0 0,-3 47-75 0 0,-1 1 1 0 0,-1 0-1 0 0,-6-17 0 0 0,4 16 53 0 0,2-1-1 0 0,-5-22 0 0 0,7 29-53 0 0,-1 0 0 0 0,0-1 1 0 0,-1 2-1 0 0,0-1 0 0 0,-1 0 0 0 0,0 1 1 0 0,0 0-1 0 0,-1 0 0 0 0,-12-15 0 0 0,-16-27-17 0 0,28 40 2 0 0,2 0 1 0 0,0 0-1 0 0,-6-23 1 0 0,8 23 17 0 0,-1 1-1 0 0,0-1 1 0 0,0 1 0 0 0,-1 0-1 0 0,-11-18 1 0 0,12 24 7 0 0,0-1 0 0 0,1 0 1 0 0,-1 0-1 0 0,1 0 0 0 0,0 0 0 0 0,0 0 0 0 0,1-1 0 0 0,0 1 1 0 0,-2-10-1 0 0,3 2 0 0 0,0-1 0 0 0,3-21 0 0 0,-1 13-36 0 0,-1 15 17 0 0,-1-1 0 0 0,-1 1 0 0 0,0 0 0 0 0,0 0 0 0 0,0 0 0 0 0,-1 0 0 0 0,0 0 0 0 0,0 0 0 0 0,0 1 0 0 0,-1-1 0 0 0,0 0 0 0 0,-7-9 0 0 0,-7-18 8 0 0,7 0-12 0 0,9 30 0 0 0,0-1 0 0 0,0 1 0 0 0,0-1 0 0 0,0 1 0 0 0,-1 0 0 0 0,0 0 0 0 0,0-1 0 0 0,0 1 0 0 0,-5-6 0 0 0,1 3 9 0 0,1 1-1 0 0,-2-1 1 0 0,1 1 0 0 0,-1 0-1 0 0,0 1 1 0 0,0 0 0 0 0,0 0-1 0 0,-1 0 1 0 0,-11-4 0 0 0,13 6-6 0 0,-1 1 0 0 0,0 0 0 0 0,0 1 0 0 0,0 0 1 0 0,-1 0-1 0 0,1 0 0 0 0,0 1 0 0 0,0 0 0 0 0,0 0 0 0 0,0 1 1 0 0,-1 0-1 0 0,-8 2 0 0 0,-34 9 29 0 0,-93 9 0 0 0,-23-5 168 0 0,53-13-153 0 0,-51 3 34 0 0,144-4-80 0 0,-490 21 115 0 0,463-23-91 0 0,-65 8 0 0 0,-21 1 0 0 0,-185-3 183 0 0,106 13-142 0 0,73-5-68 0 0,-264-1 194 0 0,142 3-192 0 0,61 1 0 0 0,-128 13 0 0 0,253-18 17 0 0,-105 9 30 0 0,144-21-47 0 0,-43-5 0 0 0,29 1 0 0 0,-93 3 29 0 0,-17-1 6 0 0,43-3-35 0 0,-48-6 0 0 0,20-8 0 0 0,98 21 0 0 0,37-1 0 0 0,1-1 0 0 0,-1 1 0 0 0,-18-3 0 0 0,-12 7 0 0 0,18-5 0 0 0,11-1 0 0 0,1 1 0 0 0,-1 0 0 0 0,1 1 0 0 0,-21 4 0 0 0,28-4 0 0 0,1 0 0 0 0,-1 0 0 0 0,0 0 0 0 0,0 0 0 0 0,1 1 0 0 0,-1-1 0 0 0,1 1 0 0 0,0-1 0 0 0,-1 1 0 0 0,1 0 0 0 0,0 0 0 0 0,0 0 0 0 0,0 0 0 0 0,0 1 0 0 0,0-1 0 0 0,1 0 0 0 0,-1 1 0 0 0,1-1 0 0 0,-1 1 0 0 0,1 0 0 0 0,0-1 0 0 0,-1 5 0 0 0,-3 12 0 0 0,0-1 0 0 0,1 1 0 0 0,-2 30 0 0 0,8 76 0 0 0,-2-110 0 0 0,2 18 0 0 0,2 8 0 0 0,1 1 0 0 0,-1 1 0 0 0,1-2 0 0 0,0 0 0 0 0,-3-22 0 0 0,9 47 0 0 0,-2-23 0 0 0,-6-20 0 0 0,-1 0 0 0 0,-1 29 0 0 0,-1-31 0 0 0,0 0 0 0 0,5 28 0 0 0,-1-33 0 0 0,8 27 0 0 0,6 9 0 0 0,-2-3 0 0 0,3 0 0 0 0,14 8 0 0 0,7 2 0 0 0,-33-50 0 0 0,0-1 0 0 0,0 0 0 0 0,1-1 0 0 0,15 13 0 0 0,-12-13 0 0 0,0 0 0 0 0,1-1 0 0 0,0-1 0 0 0,16 7 0 0 0,60 13 0 0 0,-2-6 0 0 0,4-3 0 0 0,-5-2 0 0 0,1-1 0 0 0,5-5 0 0 0,-11-6 0 0 0,-1-4 0 0 0,2-4 0 0 0,0 0 0 0 0,10 1 0 0 0,2 4 0 0 0,-3 1 0 0 0,-4 0 0 0 0,-3 0 0 0 0,3-1 0 0 0,2-3 0 0 0,2-6 0 0 0,6-3 0 0 0,4-1 0 0 0,-2 4 0 0 0,-13 6 0 0 0,-2 3 0 0 0,1 3 0 0 0,1-1 0 0 0,2-3 0 0 0,7-5 0 0 0,7-1 0 0 0,1 1 0 0 0,-8 3 0 0 0,-6 3 0 0 0,4 1 0 0 0,-2 4 0 0 0,-3 2 0 0 0,3 1 0 0 0,5 1 0 0 0,0 4 0 0 0,-7 1 0 0 0,3-1 0 0 0,-1-4 0 0 0,2-3 0 0 0,-3-5 0 0 0,0-4 0 0 0,-3-2 0 0 0,-3 1 0 0 0,-6 3 0 0 0,1-4 0 0 0,-12 1-16 0 0,-53 4-64 0 0,-2 4 0 0 0,33 10-219 0 0,-33-10-1162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04.956"/>
    </inkml:context>
    <inkml:brush xml:id="br0">
      <inkml:brushProperty name="width" value="0.1" units="cm"/>
      <inkml:brushProperty name="height" value="0.1" units="cm"/>
      <inkml:brushProperty name="color" value="#E71224"/>
    </inkml:brush>
  </inkml:definitions>
  <inkml:trace contextRef="#ctx0" brushRef="#br0">2111 143 1727 0 0,'1'-3'103'0'0,"0"0"-1"0"0,0 0 0 0 0,0-1 0 0 0,0 1 0 0 0,0 0 0 0 0,1 0 0 0 0,-1 0 0 0 0,1 1 0 0 0,0-1 0 0 0,3-3 1 0 0,-3 3 262 0 0,1-1 1 0 0,-1 1-1 0 0,0 0 1 0 0,0 0-1 0 0,0-1 1 0 0,-1 1-1 0 0,1-1 1 0 0,-1 0-1 0 0,0 1 1 0 0,-5-8 3936 0 0,3 11-4212 0 0,1 0 0 0 0,-1 0 0 0 0,1 0 0 0 0,-1 0 0 0 0,1 0 0 0 0,-1 0 0 0 0,1 0 0 0 0,-1 0 1 0 0,1 0-1 0 0,-1 0 0 0 0,1 0 0 0 0,-1 0 0 0 0,1 0 0 0 0,-1-1 0 0 0,1 1 0 0 0,-1 0 0 0 0,1 0 0 0 0,-1 0 0 0 0,1-1 0 0 0,0 1 1 0 0,-1 0-1 0 0,1-1 0 0 0,-1 1 0 0 0,1 0 0 0 0,0-1 0 0 0,-1 1 0 0 0,1 0 0 0 0,0-1 0 0 0,-1 1 0 0 0,1-1 0 0 0,0 1 0 0 0,0-1 1 0 0,0 1-1 0 0,-1-1 0 0 0,1 1 0 0 0,0-1 0 0 0,0 1 0 0 0,0-1 0 0 0,0 1 0 0 0,0-1 0 0 0,0 0 0 0 0,-1-1 72 0 0,0-1 1 0 0,0 1-1 0 0,0 0 0 0 0,0-1 0 0 0,0 1 0 0 0,0 0 0 0 0,-1 0 0 0 0,1-1 0 0 0,-1 1 0 0 0,1 1 1 0 0,-1-1-1 0 0,0 0 0 0 0,0 0 0 0 0,0 0 0 0 0,0 1 0 0 0,0-1 0 0 0,0 1 0 0 0,-1 0 1 0 0,1 0-1 0 0,0 0 0 0 0,-1 0 0 0 0,1 0 0 0 0,0 0 0 0 0,-1 0 0 0 0,0 1 0 0 0,-3-1 1 0 0,0-1 3 0 0,0 1 0 0 0,1 0 0 0 0,-1 0 1 0 0,0 1-1 0 0,1-1 0 0 0,-1 1 1 0 0,0 0-1 0 0,0 1 0 0 0,1 0 1 0 0,-1-1-1 0 0,0 2 0 0 0,1-1 1 0 0,-1 1-1 0 0,-6 3 0 0 0,-86 47 1001 0 0,82-44-896 0 0,1 0 0 0 0,-18 13 0 0 0,-19 10 232 0 0,34-23-391 0 0,-1-2-1 0 0,0 0 1 0 0,0-1 0 0 0,-37 4 0 0 0,6-1 126 0 0,-221 42 326 0 0,71-26-204 0 0,139-19-196 0 0,3-1-29 0 0,0-3-1 0 0,1-2 0 0 0,-1-3 1 0 0,-61-12-1 0 0,-202-31 713 0 0,248 40-722 0 0,-1 3 0 0 0,-103 9 1 0 0,128 4-2170 0 0,37-6 961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13.241"/>
    </inkml:context>
    <inkml:brush xml:id="br0">
      <inkml:brushProperty name="width" value="0.1" units="cm"/>
      <inkml:brushProperty name="height" value="0.1" units="cm"/>
      <inkml:brushProperty name="color" value="#E71224"/>
    </inkml:brush>
  </inkml:definitions>
  <inkml:trace contextRef="#ctx0" brushRef="#br0">1606 1535 2527 0 0,'0'0'6'0'0,"-1"0"0"0"0,1 0 0 0 0,-1 0 0 0 0,1 0 0 0 0,-1 0 0 0 0,1-1 0 0 0,-1 1 0 0 0,1 0 0 0 0,0 0 0 0 0,-1 0 0 0 0,1 0 0 0 0,-1-1 0 0 0,1 1 0 0 0,0 0 0 0 0,-1 0 0 0 0,1-1 0 0 0,0 1 0 0 0,-1 0 0 0 0,1-1 0 0 0,0 1 0 0 0,-1 0 0 0 0,1-1 0 0 0,0 1 0 0 0,0-1 0 0 0,0 1 0 0 0,-1 0 0 0 0,1-1 0 0 0,0 1 0 0 0,0-1 0 0 0,0 1 0 0 0,0-1 0 0 0,0 1 0 0 0,0-1 0 0 0,0 1 0 0 0,0 0 0 0 0,0-1 0 0 0,0 1 0 0 0,0-1 0 0 0,0 1 0 0 0,0-1 0 0 0,0 1 0 0 0,0-1 0 0 0,7-27-8 0 0,-2 12 540 0 0,-5 14 35 0 0,0 0 0 0 0,0-1 1 0 0,0 1-1 0 0,1 0 0 0 0,-1 0 0 0 0,1 0 1 0 0,-1 0-1 0 0,1 0 0 0 0,1-3 1 0 0,15-17 805 0 0,-10 14-871 0 0,0 0 0 0 0,-1-1 0 0 0,14-10 6420 0 0,-20 18-6894 0 0,0 3 165 0 0,0-1 0 0 0,1 0 0 0 0,-1 0-1 0 0,0 0 1 0 0,1 0 0 0 0,-1 0 0 0 0,1 0 0 0 0,-1 0-1 0 0,1 0 1 0 0,-1 0 0 0 0,1 0 0 0 0,0 0-1 0 0,-1 0 1 0 0,1 0 0 0 0,0-1 0 0 0,0 1 0 0 0,0 0-1 0 0,0 0 1 0 0,-1-1 0 0 0,3 2 0 0 0,-2-2-70 0 0,-2-6 85 0 0,0 0-1 0 0,1 0 1 0 0,0 0-1 0 0,0 0 1 0 0,0 0 0 0 0,1 0-1 0 0,0 1 1 0 0,0-1-1 0 0,4-10 1 0 0,0-10 146 0 0,9-50 417 0 0,2-26-402 0 0,9-132 524 0 0,-21 208-780 0 0,10-37 0 0 0,-5 24-101 0 0,0-27 74 0 0,-8 51-60 0 0,1 0 1 0 0,1 0-1 0 0,0 0 0 0 0,10-29 0 0 0,-11 38-19 0 0,0-1 0 0 0,0 0-1 0 0,-1 0 1 0 0,1 0 0 0 0,-1 0-1 0 0,-1 0 1 0 0,0 0 0 0 0,0-12 0 0 0,-1 0 0 0 0,2 13-13 0 0,-1 1 0 0 0,1-1 0 0 0,0 1 0 0 0,1-1 0 0 0,2-8 0 0 0,-2 9 0 0 0,0-1 0 0 0,0 1 0 0 0,-1-1 0 0 0,0 1 0 0 0,1-10 0 0 0,-4-15 30 0 0,1 23-16 0 0,1 0 0 0 0,-1-1 0 0 0,1 1 0 0 0,1 0 0 0 0,0 0 0 0 0,2-14 0 0 0,-2 16-14 0 0,0 0 0 0 0,0-1 0 0 0,-1 1 0 0 0,0 0 0 0 0,0 0 0 0 0,0-1 0 0 0,0 1 0 0 0,-1 0 0 0 0,0 0 0 0 0,0 0 0 0 0,-4-10 0 0 0,-4-18 55 0 0,5 17-34 0 0,0 0 0 0 0,-1 0 0 0 0,-9-19 0 0 0,5 13 35 0 0,9 19-56 0 0,-1 0 0 0 0,0 0 0 0 0,0 1-1 0 0,0-1 1 0 0,-1 0 0 0 0,1 0 0 0 0,-1 1-1 0 0,1-1 1 0 0,-1 1 0 0 0,0 0 0 0 0,0-1-1 0 0,-3-2 1 0 0,-5-2 16 0 0,-1 0 0 0 0,0 0 0 0 0,-1 1 0 0 0,1 1 0 0 0,-1 0 0 0 0,0 0 0 0 0,-14-2 0 0 0,13 4-3 0 0,-1 0-1 0 0,0 2 1 0 0,0 0 0 0 0,0 0 0 0 0,-17 2-1 0 0,0 0-24 0 0,-20-5 12 0 0,37 2 0 0 0,-1 1 0 0 0,1 1 0 0 0,-18 1 0 0 0,20-1 4 0 0,1 0 0 0 0,-1 0 0 0 0,1-1 0 0 0,-20-4 0 0 0,19 3 7 0 0,-1 0 0 0 0,0 0 0 0 0,-20 2 0 0 0,-218 32-11 0 0,235-30 0 0 0,0-1 0 0 0,-1-1 0 0 0,1 0 0 0 0,-1-1 0 0 0,-18-4 0 0 0,-40-1 0 0 0,-89 17 0 0 0,127-12 0 0 0,-69-11 0 0 0,45-1 0 0 0,41 8 0 0 0,0 0 0 0 0,1 2 0 0 0,-34-2 0 0 0,44 5 0 0 0,0 1 0 0 0,-1 0 0 0 0,1 1 0 0 0,0 0 0 0 0,0 0 0 0 0,0 1 0 0 0,0 0 0 0 0,0 0 0 0 0,-9 6 0 0 0,7-3 0 0 0,-1 1 0 0 0,2 0 0 0 0,-1 1 0 0 0,1 1 0 0 0,-9 9 0 0 0,16-16 0 0 0,-3 3 0 0 0,0 1 0 0 0,1-1 0 0 0,0 1 0 0 0,0 0 0 0 0,0 0 0 0 0,1 0 0 0 0,-1 1 0 0 0,2 0 0 0 0,-1 0 0 0 0,1 0 0 0 0,0 0 0 0 0,-4 14 0 0 0,-12 47 0 0 0,-13 69 0 0 0,16-68 33 0 0,-10 71 62 0 0,26-138-95 0 0,-4 55 0 0 0,4-52 0 0 0,1 0 0 0 0,-1 0 0 0 0,1 0 0 0 0,0 0 0 0 0,0-1 0 0 0,0 1 0 0 0,1 0 0 0 0,0-1 0 0 0,3 8 0 0 0,-2-6 0 0 0,-1 0 0 0 0,1 1 0 0 0,-1-1 0 0 0,1 14 0 0 0,1-4 0 0 0,5 27 0 0 0,-1 1 0 0 0,2 69 0 0 0,-10 89 0 0 0,-1-87 0 0 0,1-104 0 0 0,1 1 0 0 0,1 0 0 0 0,0-1 0 0 0,1 0 0 0 0,0 1 0 0 0,1-1 0 0 0,0 0 0 0 0,0 0 0 0 0,11 16 0 0 0,-12-19 6 0 0,1 0 0 0 0,-1 1-1 0 0,3 10 1 0 0,-5-14-2 0 0,0 1 0 0 0,1 0 0 0 0,0-1 1 0 0,0 1-1 0 0,0-1 0 0 0,1 0 0 0 0,0 0 0 0 0,0 0 0 0 0,6 7 0 0 0,3-1-4 0 0,0-1 0 0 0,1 0 0 0 0,22 12 0 0 0,6 4 0 0 0,-29-18 0 0 0,1 0 0 0 0,0-1 0 0 0,0-1 0 0 0,1 0 0 0 0,0-1 0 0 0,0 0 0 0 0,0-1 0 0 0,15 2 0 0 0,-9-3 0 0 0,-1-1 0 0 0,1 0 0 0 0,0-2 0 0 0,0 0 0 0 0,29-5 0 0 0,13-7 0 0 0,-1 2 0 0 0,-28 5 0 0 0,57-17 0 0 0,-64 14 0 0 0,-12 5 0 0 0,0 0 0 0 0,0 1 0 0 0,0 0 0 0 0,1 1 0 0 0,-1 1 0 0 0,0 0 0 0 0,0 1 0 0 0,16 3 0 0 0,-29-3-32 0 0,0-1 0 0 0,0 0 0 0 0,-1 0-1 0 0,1 0 1 0 0,0 0 0 0 0,0 0 0 0 0,0 0 0 0 0,-1 0 0 0 0,1-1 0 0 0,0 1 0 0 0,0 0-1 0 0,-1 0 1 0 0,1 0 0 0 0,0-1 0 0 0,-1 1 0 0 0,1 0 0 0 0,0-1 0 0 0,-1 1-1 0 0,1-1 1 0 0,0 1 0 0 0,-1-1 0 0 0,1 1 0 0 0,-1-1 0 0 0,1 1 0 0 0,-1-1-1 0 0,1 1 1 0 0,-1-1 0 0 0,1 0 0 0 0,-1 1 0 0 0,0-1 0 0 0,1 0 0 0 0,-1 0-1 0 0,0 1 1 0 0,1-1 0 0 0,-1 0 0 0 0,0 1 0 0 0,0-1 0 0 0,0 0 0 0 0,0 0-1 0 0,0 0 1 0 0,0 1 0 0 0,0-1 0 0 0,0 0 0 0 0,0 0 0 0 0,0 1 0 0 0,-1-2-1 0 0,0-10-1432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1.502"/>
    </inkml:context>
    <inkml:brush xml:id="br0">
      <inkml:brushProperty name="width" value="0.1" units="cm"/>
      <inkml:brushProperty name="height" value="0.1" units="cm"/>
      <inkml:brushProperty name="color" value="#E71224"/>
    </inkml:brush>
  </inkml:definitions>
  <inkml:trace contextRef="#ctx0" brushRef="#br0">892 1 1839 0 0,'-3'0'222'0'0,"1"0"0"0"0,0 1-1 0 0,-1-1 1 0 0,1 1-1 0 0,0 0 1 0 0,0 0-1 0 0,0 0 1 0 0,-1 0 0 0 0,1 0-1 0 0,0 0 1 0 0,0 1-1 0 0,1-1 1 0 0,-1 1-1 0 0,0-1 1 0 0,0 1 0 0 0,1 0-1 0 0,-1 0 1 0 0,-1 3-1 0 0,1-3-48 0 0,0 1-1 0 0,0-1 0 0 0,0 0 1 0 0,-1 0-1 0 0,1 0 0 0 0,-1 0 1 0 0,1 0-1 0 0,-1 0 1 0 0,1 0-1 0 0,-1-1 0 0 0,0 0 1 0 0,-3 2-1 0 0,-21 10 4257 0 0,-13 21-3082 0 0,4-4-302 0 0,24-22-755 0 0,0 0 0 0 0,0-1 0 0 0,-1 0-1 0 0,0-1 1 0 0,-1-1 0 0 0,1 0 0 0 0,-1 0-1 0 0,0-2 1 0 0,0 0 0 0 0,0 0 0 0 0,0-1 0 0 0,-1-1-1 0 0,1 0 1 0 0,0-1 0 0 0,-1-1 0 0 0,1 0-1 0 0,-28-7 1 0 0,0-1-227 0 0,-147-41 1066 0 0,165 42-1059 0 0,0-1 0 0 0,1-2 1 0 0,0 0-1 0 0,1-1 0 0 0,-35-26 1 0 0,40 25-1590 0 0,-2 1-448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2.193"/>
    </inkml:context>
    <inkml:brush xml:id="br0">
      <inkml:brushProperty name="width" value="0.1" units="cm"/>
      <inkml:brushProperty name="height" value="0.1" units="cm"/>
      <inkml:brushProperty name="color" value="#E71224"/>
    </inkml:brush>
  </inkml:definitions>
  <inkml:trace contextRef="#ctx0" brushRef="#br0">1438 154 7711 0 0,'-4'-3'328'0'0,"1"0"1"0"0,-1-1-1 0 0,0 1 0 0 0,0 1 0 0 0,0-1 0 0 0,0 0 0 0 0,-1 1 0 0 0,1 0 0 0 0,-1 0 0 0 0,1 1 0 0 0,-1-1 0 0 0,0 1 0 0 0,0 0 0 0 0,0 0 1 0 0,-7 0-1 0 0,-109-1 3426 0 0,54-1-2953 0 0,-1-3 1 0 0,-77-16-1 0 0,80 12-257 0 0,-1 2 1 0 0,-74 1-1 0 0,108 6-289 0 0,-53-1 424 0 0,-13 0 160 0 0,-156-23 0 0 0,209 16-836 0 0,-1 0-839 0 0,-64-4 0 0 0,91 13-660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3.797"/>
    </inkml:context>
    <inkml:brush xml:id="br0">
      <inkml:brushProperty name="width" value="0.1" units="cm"/>
      <inkml:brushProperty name="height" value="0.1" units="cm"/>
      <inkml:brushProperty name="color" value="#E71224"/>
    </inkml:brush>
  </inkml:definitions>
  <inkml:trace contextRef="#ctx0" brushRef="#br0">1405 1 2759 0 0,'-21'0'666'0'0,"-26"2"5965"0"0,25 3-6840 0 0,7-1 958 0 0,-1 0 0 0 0,0-1-1 0 0,-16 0 1 0 0,14-1 119 0 0,1 0-1 0 0,-19 6 1 0 0,-36 13 947 0 0,-87 23 237 0 0,130-38-1666 0 0,-1-1 0 0 0,0-2-1 0 0,-46 0 1 0 0,-37-7 443 0 0,-221 5 1035 0 0,250 8-1612 0 0,-42 3 67 0 0,118-12-326 0 0,-5 1-440 0 0,-1 0-1 0 0,1-1 1 0 0,-1-1 0 0 0,1-1 0 0 0,-24-4-1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4.973"/>
    </inkml:context>
    <inkml:brush xml:id="br0">
      <inkml:brushProperty name="width" value="0.1" units="cm"/>
      <inkml:brushProperty name="height" value="0.1" units="cm"/>
      <inkml:brushProperty name="color" value="#E71224"/>
    </inkml:brush>
  </inkml:definitions>
  <inkml:trace contextRef="#ctx0" brushRef="#br0">1747 40 6335 0 0,'-35'-14'3457'0'0,"24"10"-2818"0"0,1-1 0 0 0,-1 2-1 0 0,0-1 1 0 0,-1 1 0 0 0,1 1 0 0 0,-24-2-1 0 0,2 4 5 0 0,-1 1-1 0 0,1 2 1 0 0,-1 1-1 0 0,1 1 1 0 0,0 3-1 0 0,-41 13 1 0 0,-55 34 249 0 0,79-32-419 0 0,-1-2 0 0 0,-85 22 1 0 0,100-36-133 0 0,-1-1 0 0 0,-50 0 1 0 0,-76-8 567 0 0,-17 1-164 0 0,46 11-410 0 0,-42 2-1401 0 0,144-12-3078 0 0,-49-7-1 0 0,36-1-1171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02.156"/>
    </inkml:context>
    <inkml:brush xml:id="br0">
      <inkml:brushProperty name="width" value="0.1" units="cm"/>
      <inkml:brushProperty name="height" value="0.1" units="cm"/>
      <inkml:brushProperty name="color" value="#E71224"/>
    </inkml:brush>
  </inkml:definitions>
  <inkml:trace contextRef="#ctx0" brushRef="#br0">1888 119 9991 0 0,'-17'-5'504'0'0,"16"5"-482"0"0,1 0 1 0 0,-1 0-1 0 0,0 0 0 0 0,1 0 1 0 0,-1 0-1 0 0,0 0 1 0 0,1 0-1 0 0,-1 0 0 0 0,0-1 1 0 0,1 1-1 0 0,-1 0 1 0 0,0 0-1 0 0,1-1 0 0 0,-1 1 1 0 0,1 0-1 0 0,-1-1 0 0 0,1 1 1 0 0,-1 0-1 0 0,1-1 1 0 0,-1 1-1 0 0,1-1 0 0 0,-1 1 1 0 0,1-1-1 0 0,-1 1 0 0 0,1-1 1 0 0,0 1-1 0 0,-1-1 1 0 0,1 1-1 0 0,0-1 0 0 0,-1 0 1 0 0,1 1-1 0 0,0-1 0 0 0,0 0 1 0 0,0 1-1 0 0,0-1 1 0 0,0 1-1 0 0,0-1 0 0 0,-1 0 1 0 0,1 1-1 0 0,1-1 0 0 0,-1 0 1 0 0,0 1-1 0 0,0-1 1 0 0,0 0-1 0 0,0 1 0 0 0,0-1 1 0 0,1 0-1 0 0,-1 1 0 0 0,0-1 1 0 0,0 1-1 0 0,1-1 1 0 0,-1 0-1 0 0,1 0 0 0 0,0 0 17 0 0,-1-1-1 0 0,1 0 0 0 0,-1 1 0 0 0,0-1 0 0 0,1 1 1 0 0,-1-1-1 0 0,0 0 0 0 0,0 1 0 0 0,0-1 0 0 0,0 0 1 0 0,0 1-1 0 0,0-1 0 0 0,-1 0 0 0 0,1 1 1 0 0,0-1-1 0 0,-1 1 0 0 0,0-1 0 0 0,1 1 0 0 0,-1-1 1 0 0,0 1-1 0 0,1-1 0 0 0,-3-1 0 0 0,1 1 126 0 0,0 0-1 0 0,0 0 0 0 0,-1 0 1 0 0,1 0-1 0 0,-1 1 0 0 0,1-1 1 0 0,-1 1-1 0 0,0-1 1 0 0,1 1-1 0 0,-1 0 0 0 0,-5-1 1 0 0,-3-1 353 0 0,-1 1 1 0 0,1 1 0 0 0,-1 0 0 0 0,0 0 0 0 0,-14 2 0 0 0,15 1-61 0 0,0 0 0 0 0,0 0 0 0 0,-16 6 1 0 0,-21 5 198 0 0,44-13-587 0 0,-1 0 1 0 0,1 0-1 0 0,0-1 0 0 0,0 0 0 0 0,0 0 1 0 0,-1 0-1 0 0,1 0 0 0 0,-4-2 0 0 0,-12-3 364 0 0,-13 1 88 0 0,1 2 0 0 0,-38 0 0 0 0,-39-3-5 0 0,35-3 44 0 0,-83 0 1 0 0,76 7-484 0 0,-83 4 113 0 0,-119 9 154 0 0,225-10-165 0 0,-1 2 0 0 0,1 3 0 0 0,-64 14 0 0 0,110-17-114 0 0,-145 36 934 0 0,64-13-1185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6.520"/>
    </inkml:context>
    <inkml:brush xml:id="br0">
      <inkml:brushProperty name="width" value="0.1" units="cm"/>
      <inkml:brushProperty name="height" value="0.1" units="cm"/>
      <inkml:brushProperty name="color" value="#E71224"/>
    </inkml:brush>
  </inkml:definitions>
  <inkml:trace contextRef="#ctx0" brushRef="#br0">2516 1 2759 0 0,'-28'18'15504'0'0,"29"-13"-15172"0"0,-1-4-307 0 0,0 0 0 0 0,0 1-1 0 0,0-1 1 0 0,0 0 0 0 0,0 0-1 0 0,0 1 1 0 0,0-1 0 0 0,-1 0-1 0 0,1 0 1 0 0,0 1-1 0 0,-1-1 1 0 0,1 0 0 0 0,-1 0-1 0 0,1 0 1 0 0,-1 0 0 0 0,0 0-1 0 0,1 0 1 0 0,-1 0 0 0 0,-1 2-1 0 0,-1-1 57 0 0,0 0 0 0 0,0 0-1 0 0,0-1 1 0 0,0 0-1 0 0,0 1 1 0 0,0-1 0 0 0,0 0-1 0 0,-6 1 1 0 0,-25 6 202 0 0,-1-1 0 0 0,1-1 0 0 0,-1-2-1 0 0,0-2 1 0 0,-36-1 0 0 0,-222 1 1218 0 0,100 3-1242 0 0,16-6-195 0 0,-83 6 0 0 0,58 1 79 0 0,-176 15 1059 0 0,80-1 187 0 0,150-30-1964 0 0,110 4-1696 0 0,-68-20-1 0 0,44 4-3108 0 0,13 2-256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8.334"/>
    </inkml:context>
    <inkml:brush xml:id="br0">
      <inkml:brushProperty name="width" value="0.1" units="cm"/>
      <inkml:brushProperty name="height" value="0.1" units="cm"/>
      <inkml:brushProperty name="color" value="#E71224"/>
    </inkml:brush>
  </inkml:definitions>
  <inkml:trace contextRef="#ctx0" brushRef="#br0">1532 66 919 0 0,'-175'15'12024'0'0,"152"-12"-13226"0"0,-164 21 3264 0 0,161-20-1338 0 0,-6 2 26 0 0,-1-2 0 0 0,-1-1 0 0 0,1-2 1 0 0,-54-5-1 0 0,77 3-641 0 0,-145-19 1881 0 0,-164-45 0 0 0,278 55-1738 0 0,-1 1 1 0 0,0 2-1 0 0,-70-3 0 0 0,77 10-1273 0 0,0 2-1 0 0,-56 9 0 0 0,71-8-938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9.171"/>
    </inkml:context>
    <inkml:brush xml:id="br0">
      <inkml:brushProperty name="width" value="0.1" units="cm"/>
      <inkml:brushProperty name="height" value="0.1" units="cm"/>
      <inkml:brushProperty name="color" value="#E71224"/>
    </inkml:brush>
  </inkml:definitions>
  <inkml:trace contextRef="#ctx0" brushRef="#br0">1548 33 2303 0 0,'-21'6'5198'0'0,"8"-3"-1080"0"0,5-1-4710 0 0,6-2 686 0 0,0 0 0 0 0,-1-1 1 0 0,1 1-1 0 0,0-1 0 0 0,0 1 0 0 0,0-1 0 0 0,0 0 0 0 0,0 0 0 0 0,0 0 0 0 0,0 0 0 0 0,-2-1 0 0 0,-11-5 543 0 0,-9 3 122 0 0,1 1 0 0 0,-1 2 0 0 0,0 0 0 0 0,0 2 0 0 0,-29 3 1 0 0,2 0-173 0 0,44-4-513 0 0,-35 2 720 0 0,-75 13 0 0 0,20-1-91 0 0,22-5-364 0 0,37-4-29 0 0,0-1 0 0 0,-72-4 0 0 0,-76-17 775 0 0,131 10-853 0 0,-327-24 209 0 0,364 29-1387 0 0,1-1 0 0 0,-18-5 0 0 0,11-1-520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59.760"/>
    </inkml:context>
    <inkml:brush xml:id="br0">
      <inkml:brushProperty name="width" value="0.1" units="cm"/>
      <inkml:brushProperty name="height" value="0.1" units="cm"/>
      <inkml:brushProperty name="color" value="#E71224"/>
    </inkml:brush>
  </inkml:definitions>
  <inkml:trace contextRef="#ctx0" brushRef="#br0">1729 60 5063 0 0,'-53'2'5778'0'0,"0"3"-3636"0"0,14-1-1573 0 0,-54-2 0 0 0,37-2 1003 0 0,-105 14 0 0 0,29 0-94 0 0,-409-26 1908 0 0,236-3-1789 0 0,275 14-1588 0 0,1-2-1 0 0,-1 0 1 0 0,-45-13 0 0 0,48 8-1706 0 0,-50-22 0 0 0,50 17 73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00.439"/>
    </inkml:context>
    <inkml:brush xml:id="br0">
      <inkml:brushProperty name="width" value="0.1" units="cm"/>
      <inkml:brushProperty name="height" value="0.1" units="cm"/>
      <inkml:brushProperty name="color" value="#E71224"/>
    </inkml:brush>
  </inkml:definitions>
  <inkml:trace contextRef="#ctx0" brushRef="#br0">2139 21 1375 0 0,'-1'-1'370'0'0,"0"0"-1"0"0,-1 0 0 0 0,1-1 0 0 0,-1 2 0 0 0,1-1 0 0 0,-1 0 0 0 0,0 0 0 0 0,1 0 0 0 0,-1 1 0 0 0,0-1 1 0 0,1 1-1 0 0,-1-1 0 0 0,0 1 0 0 0,0 0 0 0 0,0 0 0 0 0,1 0 0 0 0,-1 0 0 0 0,-3 0 0 0 0,-33 9 5786 0 0,10-2-6979 0 0,-14-5 1803 0 0,0-2-1 0 0,-57-7 0 0 0,-28 0 1146 0 0,-313 23 1 0 0,-129 23 113 0 0,445-38-1976 0 0,1-6 0 0 0,-196-31 0 0 0,203 14-2298 0 0,79 16 944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02.474"/>
    </inkml:context>
    <inkml:brush xml:id="br0">
      <inkml:brushProperty name="width" value="0.1" units="cm"/>
      <inkml:brushProperty name="height" value="0.1" units="cm"/>
      <inkml:brushProperty name="color" value="#E71224"/>
    </inkml:brush>
  </inkml:definitions>
  <inkml:trace contextRef="#ctx0" brushRef="#br0">1605 130 6911 0 0,'-13'-2'1515'0'0,"0"-1"0"0"0,1 0 0 0 0,-1-1-1 0 0,1-1 1 0 0,-12-5 0 0 0,18 7-1829 0 0,1 0 0 0 0,0-1 1 0 0,0 0-1 0 0,-6-6 0 0 0,5 5 424 0 0,1 1-1 0 0,-1 0 1 0 0,0 0-1 0 0,0 1 1 0 0,0 0 0 0 0,-1 0-1 0 0,1 0 1 0 0,-1 1-1 0 0,0 0 1 0 0,0 0-1 0 0,1 0 1 0 0,-1 1-1 0 0,0 0 1 0 0,0 1 0 0 0,0 0-1 0 0,-10 0 1 0 0,-13 2 661 0 0,0 2 0 0 0,-42 9 1 0 0,66-12-737 0 0,-60 14 667 0 0,-13 3 505 0 0,-133 12 0 0 0,138-28-741 0 0,0-3 0 0 0,-77-11 0 0 0,-146-36-151 0 0,185 20-771 0 0,-17-3-3931 0 0,96 26-2499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03.555"/>
    </inkml:context>
    <inkml:brush xml:id="br0">
      <inkml:brushProperty name="width" value="0.1" units="cm"/>
      <inkml:brushProperty name="height" value="0.1" units="cm"/>
      <inkml:brushProperty name="color" value="#E71224"/>
    </inkml:brush>
  </inkml:definitions>
  <inkml:trace contextRef="#ctx0" brushRef="#br0">1528 86 8287 0 0,'-180'-44'5032'0'0,"130"36"-5032"0"0,-84-2 0 0 0,91 8 360 0 0,-185-2 4454 0 0,96-1-4355 0 0,24 0 43 0 0,-415 12 3323 0 0,445-11-4130 0 0,45-2-6163 0 0,14 1-631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04.498"/>
    </inkml:context>
    <inkml:brush xml:id="br0">
      <inkml:brushProperty name="width" value="0.1" units="cm"/>
      <inkml:brushProperty name="height" value="0.1" units="cm"/>
      <inkml:brushProperty name="color" value="#E71224"/>
    </inkml:brush>
  </inkml:definitions>
  <inkml:trace contextRef="#ctx0" brushRef="#br0">2117 1 5983 0 0,'-6'0'207'0'0,"1"1"0"0"0,-1 0 0 0 0,1 1-1 0 0,0-1 1 0 0,-8 4 0 0 0,-5 6 4074 0 0,-51 31-3197 0 0,56-35-924 0 0,-1 0 0 0 0,-1-1 0 0 0,1-1-1 0 0,-1 0 1 0 0,0-1 0 0 0,-20 3 0 0 0,-15 4 977 0 0,8-1-177 0 0,0-2 1 0 0,-1-2 0 0 0,-51 1 0 0 0,-130-9 555 0 0,24-1-801 0 0,-19 2 1249 0 0,-100 5-563 0 0,3 9-451 0 0,88-6-9432 0 0,206-7 7108 0 0,-48-1-4173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07.772"/>
    </inkml:context>
    <inkml:brush xml:id="br0">
      <inkml:brushProperty name="width" value="0.1" units="cm"/>
      <inkml:brushProperty name="height" value="0.1" units="cm"/>
      <inkml:brushProperty name="color" value="#E71224"/>
    </inkml:brush>
  </inkml:definitions>
  <inkml:trace contextRef="#ctx0" brushRef="#br0">1504 45 2759 0 0,'-29'-7'6920'0'0,"24"6"-6451"0"0,0 0 0 0 0,0 0-1 0 0,0 0 1 0 0,0-1 0 0 0,0 0-1 0 0,0 0 1 0 0,-8-4 0 0 0,-25-9 344 0 0,19 12-363 0 0,1 1 1 0 0,-1 1-1 0 0,0 0 0 0 0,0 2 1 0 0,1 0-1 0 0,-28 5 1 0 0,2 4 375 0 0,-67 23 0 0 0,68-20-192 0 0,-1-1-1 0 0,0-3 1 0 0,-82 8-1 0 0,-137-10 813 0 0,227-7-1274 0 0,-90 2 446 0 0,-198-10-812 0 0,277 1-1972 0 0,24 5 884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08.641"/>
    </inkml:context>
    <inkml:brush xml:id="br0">
      <inkml:brushProperty name="width" value="0.1" units="cm"/>
      <inkml:brushProperty name="height" value="0.1" units="cm"/>
      <inkml:brushProperty name="color" value="#E71224"/>
    </inkml:brush>
  </inkml:definitions>
  <inkml:trace contextRef="#ctx0" brushRef="#br0">2979 9 9703 0 0,'-3'-1'79'0'0,"0"0"0"0"0,0-1 0 0 0,0 1 1 0 0,0 1-1 0 0,0-1 0 0 0,0 0 0 0 0,0 1 0 0 0,0-1 0 0 0,0 1 0 0 0,0 0 0 0 0,0 0 0 0 0,0 0 0 0 0,0 0 0 0 0,0 1 0 0 0,-6 1 0 0 0,-48 16 839 0 0,43-12-366 0 0,-91 25 2545 0 0,67-21-1662 0 0,-63 25 0 0 0,28-5-674 0 0,-2-4 1 0 0,-1-4-1 0 0,-1-2 1 0 0,-145 16-1 0 0,139-29-312 0 0,-1-4 0 0 0,-143-13 0 0 0,-166-44 504 0 0,377 51-930 0 0,-112-19 183 0 0,-150-19 372 0 0,-226 34 347 0 0,469 8-914 0 0,-3-1-360 0 0,1 2-1 0 0,0 2 1 0 0,0 1 0 0 0,0 2-1 0 0,0 1 1 0 0,-36 14 0 0 0,30-4-830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03.883"/>
    </inkml:context>
    <inkml:brush xml:id="br0">
      <inkml:brushProperty name="width" value="0.1" units="cm"/>
      <inkml:brushProperty name="height" value="0.1" units="cm"/>
      <inkml:brushProperty name="color" value="#E71224"/>
    </inkml:brush>
  </inkml:definitions>
  <inkml:trace contextRef="#ctx0" brushRef="#br0">1655 60 4607 0 0,'-14'-11'-550'0'0,"-9"-1"4657"0"0,-2-1-325 0 0,22 10-3506 0 0,-1 1 0 0 0,1-1 0 0 0,-1 1 0 0 0,0 0 0 0 0,0 0 0 0 0,0 0 0 0 0,0 1 0 0 0,0-1 0 0 0,-1 1 0 0 0,1 0 0 0 0,0 0 0 0 0,-1 1 0 0 0,1-1 0 0 0,-1 1 0 0 0,1 0 0 0 0,-1 0 0 0 0,1 0 0 0 0,0 1 0 0 0,-1 0 0 0 0,-7 2 0 0 0,-15 6 253 0 0,19-6-493 0 0,0 0 0 0 0,0 0-1 0 0,0-1 1 0 0,0 0-1 0 0,0-1 1 0 0,-12 1 0 0 0,-152 0 2634 0 0,149-1-2330 0 0,-43 8 0 0 0,48-6-324 0 0,0 0 0 0 0,0-1 0 0 0,0-1 0 0 0,-28-2 0 0 0,-36-5 781 0 0,-105 7 1 0 0,70 1-337 0 0,16-1-135 0 0,-156-6 567 0 0,184 0-565 0 0,-108-14 237 0 0,178 19-883 0 0,-20-6 553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29.033"/>
    </inkml:context>
    <inkml:brush xml:id="br0">
      <inkml:brushProperty name="width" value="0.1" units="cm"/>
      <inkml:brushProperty name="height" value="0.1" units="cm"/>
      <inkml:brushProperty name="color" value="#E71224"/>
    </inkml:brush>
  </inkml:definitions>
  <inkml:trace contextRef="#ctx0" brushRef="#br0">2977 1563 919 0 0,'-1'-1'55'0'0,"1"-1"0"0"0,0 1 0 0 0,0-1 0 0 0,0 1 0 0 0,0-1 0 0 0,0 1-1 0 0,0-1 1 0 0,0 1 0 0 0,0-1 0 0 0,0 1 0 0 0,1-1 0 0 0,-1 1-1 0 0,1-1 1 0 0,-1 1 0 0 0,1-1 0 0 0,0 1 0 0 0,-1 0 0 0 0,1-1-1 0 0,1 0 1 0 0,21-31 1681 0 0,-14 22-1361 0 0,1-2-65 0 0,-9 12-160 0 0,1-1 0 0 0,0 1 0 0 0,-1-1 0 0 0,1 0 0 0 0,-1 0 0 0 0,0 0 0 0 0,0 0 0 0 0,1 0-1 0 0,-1 0 1 0 0,0 0 0 0 0,-1 0 0 0 0,1 0 0 0 0,0 0 0 0 0,-1-1 0 0 0,1 1 0 0 0,-1 0 0 0 0,0 0 0 0 0,1-1 0 0 0,-1 1 0 0 0,0 0-1 0 0,-1-4 1 0 0,1 5-46 0 0,0 0-1 0 0,0 0 0 0 0,-1 1 1 0 0,1-1-1 0 0,0 0 0 0 0,0 0 0 0 0,0 0 1 0 0,0 0-1 0 0,1 1 0 0 0,-1-1 1 0 0,0 0-1 0 0,0 0 0 0 0,0 1 1 0 0,1-1-1 0 0,-1 0 0 0 0,0 0 0 0 0,1 1 1 0 0,-1-1-1 0 0,1 0 0 0 0,-1 0 1 0 0,1 1-1 0 0,-1-1 0 0 0,1 1 0 0 0,-1-1 1 0 0,1 0-1 0 0,0 1 0 0 0,-1-1 1 0 0,1 1-1 0 0,0 0 0 0 0,-1-1 1 0 0,1 1-1 0 0,0-1 0 0 0,0 1 0 0 0,-1 0 1 0 0,2-1-1 0 0,34-8 169 0 0,-26 7-83 0 0,-8 2-122 0 0,0-1-1 0 0,0 1 0 0 0,0-1 0 0 0,0 0 0 0 0,-1 0 1 0 0,1 0-1 0 0,0 0 0 0 0,0 0 0 0 0,-1 0 1 0 0,1-1-1 0 0,-1 1 0 0 0,1 0 0 0 0,-1-1 1 0 0,2-2-1 0 0,5-5 896 0 0,23-6 1230 0 0,-27 11-2016 0 0,1 0 0 0 0,-1 0 0 0 0,0-1 0 0 0,0 1 0 0 0,-1-1 0 0 0,1 0 0 0 0,-1 0 0 0 0,5-10 0 0 0,-3 5 120 0 0,-3 6-198 0 0,1-1-1 0 0,-1 0 1 0 0,0 0 0 0 0,0-1-1 0 0,0 1 1 0 0,-1 0 0 0 0,2-9 0 0 0,9-183 1795 0 0,-12 161-1593 0 0,-1-16-70 0 0,2 0-1 0 0,2 0 0 0 0,16-82 0 0 0,-11 111-147 0 0,0 0 0 0 0,23-43-1 0 0,-19 40 17 0 0,19-50 0 0 0,-24 58-30 0 0,14-30 0 0 0,-13 31-34 0 0,12-35-1 0 0,-16 39-25 0 0,-2 9 3 0 0,-1-1 0 0 0,1 1-1 0 0,-1-1 1 0 0,0 1 0 0 0,-1-1-1 0 0,1 0 1 0 0,-1 0 0 0 0,0 1-1 0 0,0-1 1 0 0,0 0 0 0 0,-2-6-1 0 0,-1-4 137 0 0,3 12-135 0 0,0 0-1 0 0,0 0 1 0 0,-1 0 0 0 0,1 0-1 0 0,-1 0 1 0 0,1 0 0 0 0,-1 0 0 0 0,0 0-1 0 0,0 1 1 0 0,-1-1 0 0 0,1 0-1 0 0,-1 1 1 0 0,1-1 0 0 0,-1 1-1 0 0,0-1 1 0 0,0 1 0 0 0,0 0-1 0 0,0 0 1 0 0,0 0 0 0 0,0 0-1 0 0,-5-3 1 0 0,-97-46 701 0 0,87 43-640 0 0,0 0-1 0 0,0 1 0 0 0,-1 2 1 0 0,1-1-1 0 0,-1 2 0 0 0,0 0 0 0 0,-1 2 1 0 0,1 0-1 0 0,-19 0 0 0 0,16 1 8 0 0,-31-6 1 0 0,-7 0 35 0 0,31 5-48 0 0,0 0 3 0 0,0 1 0 0 0,-1 1 0 0 0,1 1 0 0 0,-52 9 0 0 0,55-5-61 0 0,0-1-1 0 0,0-1 1 0 0,0-1-1 0 0,0-2 1 0 0,-1 0-1 0 0,1-2 1 0 0,-46-8-1 0 0,-45-3 191 0 0,21 4-56 0 0,-7-1-99 0 0,56 7 2 0 0,-53-11 0 0 0,73 10-8 0 0,-1 1 0 0 0,-39 2-1 0 0,61 1-37 0 0,-58-1 51 0 0,-88 4 163 0 0,90-2-122 0 0,-88-7 0 0 0,92 1-27 0 0,-107 6-1 0 0,104 2-4 0 0,-117-10-1 0 0,139 4-53 0 0,-53 2 30 0 0,67 2-19 0 0,0-1 0 0 0,0-1 1 0 0,0-1-1 0 0,-46-10 0 0 0,41 5-18 0 0,-37-3 0 0 0,19 3 0 0 0,26 5 0 0 0,0 1 0 0 0,0 2 0 0 0,-35 3 0 0 0,11 3 0 0 0,-47 14 0 0 0,34-7 0 0 0,47-12 0 0 0,1 1 0 0 0,0-1 0 0 0,1 2 0 0 0,-1 0 0 0 0,-11 5 0 0 0,16-6 0 0 0,1 1 0 0 0,-1-1 0 0 0,0 1 0 0 0,1 0 0 0 0,0 0 0 0 0,0 1 0 0 0,0-1 0 0 0,1 1 0 0 0,-1-1 0 0 0,-4 11 0 0 0,0 0 0 0 0,1 1 0 0 0,0 1 0 0 0,2-1 0 0 0,0 1 0 0 0,-4 21 0 0 0,-6 87 0 0 0,3-11 0 0 0,-1-15 0 0 0,-8 44 0 0 0,5-67 0 0 0,-11 151 0 0 0,28-79 0 0 0,-2 10 0 0 0,-3-48 0 0 0,4-106-2 0 0,1 0 1 0 0,-1 1-1 0 0,1-1 0 0 0,-1 1 0 0 0,1-1 0 0 0,0 0 1 0 0,1 1-1 0 0,-1-1 0 0 0,1 0 0 0 0,0 0 1 0 0,0 0-1 0 0,0 0 0 0 0,0-1 0 0 0,1 1 1 0 0,-1 0-1 0 0,5 3 0 0 0,-2-2-5 0 0,0-1 1 0 0,0 0-1 0 0,1 0 1 0 0,0 0-1 0 0,-1-1 0 0 0,1 0 1 0 0,0 0-1 0 0,1-1 1 0 0,11 4-1 0 0,-3-2-4 0 0,0-1 1 0 0,0-1-1 0 0,0-1 0 0 0,0 0 1 0 0,0-1-1 0 0,0-1 0 0 0,0 0 1 0 0,29-6-1 0 0,175-35 11 0 0,-160 32 0 0 0,0-3-14 0 0,-46 9 1 0 0,0 0 1 0 0,0 2-1 0 0,0-1 0 0 0,0 2 0 0 0,1-1 1 0 0,-1 2-1 0 0,14 0 0 0 0,24 8-1766 0 0,-31-3 10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18.068"/>
    </inkml:context>
    <inkml:brush xml:id="br0">
      <inkml:brushProperty name="width" value="0.1" units="cm"/>
      <inkml:brushProperty name="height" value="0.1" units="cm"/>
      <inkml:brushProperty name="color" value="#E71224"/>
    </inkml:brush>
  </inkml:definitions>
  <inkml:trace contextRef="#ctx0" brushRef="#br0">1353 2 4143 0 0,'-3'0'3016'0'0,"-10"-1"-1584"0"0,10 1-221 0 0,-1 0-966 0 0,-41 1-906 0 0,-133 7 6098 0 0,175-8-4861 0 0,-3 0-26 0 0,-45 1 770 0 0,20-1-359 0 0,-35 5-1 0 0,13 1-285 0 0,9-1 66 0 0,-113 18 972 0 0,75-6-1084 0 0,0-4 0 0 0,-1-3 0 0 0,-91-1 0 0 0,99-12-465 0 0,61 3-467 0 0,0-2-1 0 0,0 0 1 0 0,0 0-1 0 0,0-1 1 0 0,0-1-1 0 0,1-1 1 0 0,0 0 0 0 0,0 0-1 0 0,0-1 1 0 0,0-1-1 0 0,-11-8 1 0 0,-2-6-1376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19.144"/>
    </inkml:context>
    <inkml:brush xml:id="br0">
      <inkml:brushProperty name="width" value="0.1" units="cm"/>
      <inkml:brushProperty name="height" value="0.1" units="cm"/>
      <inkml:brushProperty name="color" value="#E71224"/>
    </inkml:brush>
  </inkml:definitions>
  <inkml:trace contextRef="#ctx0" brushRef="#br0">1713 47 1839 0 0,'0'0'6936'0'0,"-4"-2"-6461"0"0,-12-4-56 0 0,12 5 259 0 0,-14-9-170 0 0,14 9 112 0 0,-1 0-230 0 0,-1-1-253 0 0,-35-2 742 0 0,36 3-169 0 0,-21 1 1236 0 0,21 0-1032 0 0,0 0-383 0 0,-161 8 2211 0 0,110-5-2091 0 0,-296 20 2645 0 0,216-12-2650 0 0,24 0 162 0 0,-154-5-1 0 0,163-9-643 0 0,-47-5 54 0 0,123 5-924 0 0,1-1-1 0 0,0-1 1 0 0,-43-16-1 0 0,27 4-5108 0 0,0-2-1795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20.207"/>
    </inkml:context>
    <inkml:brush xml:id="br0">
      <inkml:brushProperty name="width" value="0.1" units="cm"/>
      <inkml:brushProperty name="height" value="0.1" units="cm"/>
      <inkml:brushProperty name="color" value="#E71224"/>
    </inkml:brush>
  </inkml:definitions>
  <inkml:trace contextRef="#ctx0" brushRef="#br0">1032 101 5527 0 0,'-3'-2'423'0'0,"-36"-18"4743"0"0,-5 3-4382 0 0,11 5-613 0 0,8 3 489 0 0,-1 1 1 0 0,1 1-1 0 0,-2 1 0 0 0,-28-3 0 0 0,-109-1 3310 0 0,105 10-3111 0 0,-104 16 0 0 0,-1 1 1708 0 0,102-12-2248 0 0,42-2-1052 0 0,-1-1-1 0 0,-40-2 1 0 0,42-2-1520 0 0,-3 1-4913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20.692"/>
    </inkml:context>
    <inkml:brush xml:id="br0">
      <inkml:brushProperty name="width" value="0.1" units="cm"/>
      <inkml:brushProperty name="height" value="0.1" units="cm"/>
      <inkml:brushProperty name="color" value="#E71224"/>
    </inkml:brush>
  </inkml:definitions>
  <inkml:trace contextRef="#ctx0" brushRef="#br0">1951 9 13935 0 0,'-6'-3'365'0'0,"3"2"-247"0"0,1 0 1 0 0,0 1-1 0 0,0-1 1 0 0,-1 0-1 0 0,1 1 1 0 0,0-1-1 0 0,-1 1 1 0 0,1 0-1 0 0,-5 0 1 0 0,4-1 69 0 0,-1 2 44 0 0,-84 13 246 0 0,-272 30 2605 0 0,95-36-3058 0 0,143-7-29 0 0,-227 14 2430 0 0,184-6-1588 0 0,-138 18-231 0 0,82-6-5850 0 0,185-20-1473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21.373"/>
    </inkml:context>
    <inkml:brush xml:id="br0">
      <inkml:brushProperty name="width" value="0.1" units="cm"/>
      <inkml:brushProperty name="height" value="0.1" units="cm"/>
      <inkml:brushProperty name="color" value="#E71224"/>
    </inkml:brush>
  </inkml:definitions>
  <inkml:trace contextRef="#ctx0" brushRef="#br0">2203 7 1375 0 0,'-10'-2'2674'0'0,"1"0"-1"0"0,-1 1 1 0 0,-13 0-1 0 0,-3 2-1352 0 0,-27 4 0 0 0,12 0-1586 0 0,-18-4 565 0 0,40-1 428 0 0,0 0 0 0 0,-20 3 0 0 0,-119 28 1461 0 0,79-14-1661 0 0,-94 8 0 0 0,48-21 1259 0 0,-228-24-1 0 0,337 18-1800 0 0,-305-14 834 0 0,92 6-780 0 0,9 8-1104 0 0,74 16-6456 0 0,71-2 613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23.255"/>
    </inkml:context>
    <inkml:brush xml:id="br0">
      <inkml:brushProperty name="width" value="0.1" units="cm"/>
      <inkml:brushProperty name="height" value="0.1" units="cm"/>
      <inkml:brushProperty name="color" value="#E71224"/>
    </inkml:brush>
  </inkml:definitions>
  <inkml:trace contextRef="#ctx0" brushRef="#br0">919 110 2303 0 0,'8'-7'6711'0'0,"8"-11"-4958"0"0,-15 16-1657 0 0,0 0-1 0 0,0 1 0 0 0,0-1 0 0 0,-1 0 0 0 0,1 0 1 0 0,0 1-1 0 0,-1-1 0 0 0,1 0 0 0 0,-1 0 0 0 0,1 0 1 0 0,-1 0-1 0 0,0 0 0 0 0,0-3 0 0 0,-1 4 10 0 0,1-1-1 0 0,-1 1 1 0 0,0 0-1 0 0,1 0 1 0 0,-1-1-1 0 0,0 1 1 0 0,0 0 0 0 0,0 0-1 0 0,0 0 1 0 0,0 0-1 0 0,0 0 1 0 0,0 0-1 0 0,-1 0 1 0 0,1 0 0 0 0,0 1-1 0 0,0-1 1 0 0,-1 0-1 0 0,1 1 1 0 0,-3-2-1 0 0,-15-6 2136 0 0,-29-8 0 0 0,37 13-2078 0 0,-1 0 0 0 0,1 1 1 0 0,-1 1-1 0 0,0 0 0 0 0,1 1 0 0 0,-1 0 0 0 0,-14 2 1 0 0,-242 52 2692 0 0,45-6-1272 0 0,62-37-1771 0 0,123-10-185 0 0,31 0-221 0 0,-1-1 1 0 0,1 0 0 0 0,0-1 0 0 0,-1 1-1 0 0,-8-4 1 0 0,6 0-1222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24.015"/>
    </inkml:context>
    <inkml:brush xml:id="br0">
      <inkml:brushProperty name="width" value="0.1" units="cm"/>
      <inkml:brushProperty name="height" value="0.1" units="cm"/>
      <inkml:brushProperty name="color" value="#E71224"/>
    </inkml:brush>
  </inkml:definitions>
  <inkml:trace contextRef="#ctx0" brushRef="#br0">2799 1 10447 0 0,'-21'1'691'0'0,"1"1"0"0"0,-39 9-1 0 0,11-1 1380 0 0,8-1 467 0 0,-73 26 1 0 0,-18 4-2035 0 0,-218 15 1257 0 0,288-49-1414 0 0,-281 14 932 0 0,191-14-686 0 0,-158 26 0 0 0,223-24-321 0 0,-123-4 0 0 0,80-4-109 0 0,25 2-685 0 0,-182 6 1838 0 0,145 7-3016 0 0,2 12-4343 0 0,78-10-1899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7:48.702"/>
    </inkml:context>
    <inkml:brush xml:id="br0">
      <inkml:brushProperty name="width" value="0.1" units="cm"/>
      <inkml:brushProperty name="height" value="0.1" units="cm"/>
      <inkml:brushProperty name="color" value="#E71224"/>
    </inkml:brush>
  </inkml:definitions>
  <inkml:trace contextRef="#ctx0" brushRef="#br0">3876 1493 10447 0 0,'-10'-4'585'0'0,"-1"1"0"0"0,-18-3-1 0 0,-17-5 1478 0 0,43 10-1990 0 0,1-1 0 0 0,-1 1 0 0 0,1-1 0 0 0,0 0-1 0 0,-1 0 1 0 0,1 0 0 0 0,0 0 0 0 0,0 0 0 0 0,0 0-1 0 0,0-1 1 0 0,-2-3 0 0 0,1 3 206 0 0,1-1 0 0 0,-1 1 0 0 0,1 0 0 0 0,-1 0 0 0 0,0 0 0 0 0,-4-2 0 0 0,1 2 152 0 0,0 0 1 0 0,-1 0-1 0 0,1 0 0 0 0,-1 1 0 0 0,1 0 0 0 0,-1 1 0 0 0,0 0 1 0 0,0 0-1 0 0,-7-1 0 0 0,-8 1 632 0 0,-34 3-1 0 0,36-1-584 0 0,1-2-1 0 0,-30-3 0 0 0,-17-1 654 0 0,10 8-615 0 0,34-1-405 0 0,-32-2 1 0 0,27 0 29 0 0,0 1 0 0 0,-34 5-1 0 0,-33 2 282 0 0,-30-18 8 0 0,-2 0-34 0 0,102 8-346 0 0,0 0 0 0 0,1-1-1 0 0,-1-1 1 0 0,-33-12 0 0 0,54 16-48 0 0,-37-9 122 0 0,0 3-1 0 0,-78-3 0 0 0,72 7-86 0 0,-49 2 70 0 0,57 1-31 0 0,-45-4 0 0 0,-55-19-22 0 0,-38 2 86 0 0,-46 15-11 0 0,196 4-112 0 0,-33 4-1 0 0,-2 0 29 0 0,27-3 8 0 0,-188 7 141 0 0,110 1-129 0 0,-6 1-29 0 0,-107 12 58 0 0,102-9-58 0 0,-46 8-6 0 0,84 1 36 0 0,58-13-65 0 0,0-2-1 0 0,-44 6 1 0 0,11-4 0 0 0,41-5 16 0 0,0 0 0 0 0,-1-2 0 0 0,-34-1 0 0 0,22-1-15 0 0,24 1 6 0 0,0 0 1 0 0,0 0-1 0 0,1-1 1 0 0,-1 0-1 0 0,0-1 1 0 0,-10-2-1 0 0,15 2-6 0 0,0 0 0 0 0,0-1-1 0 0,0 1 1 0 0,0-1-1 0 0,0 1 1 0 0,0-1-1 0 0,1 0 1 0 0,-1 0 0 0 0,1 0-1 0 0,0 0 1 0 0,0 0-1 0 0,0-1 1 0 0,0 1-1 0 0,0-1 1 0 0,1 1 0 0 0,0-1-1 0 0,0 1 1 0 0,0-1-1 0 0,-1-4 1 0 0,-1-7-1 0 0,0-1 0 0 0,2 1-1 0 0,-1-23 1 0 0,4 12 0 0 0,0-1 0 0 0,9-35 0 0 0,-5 32 0 0 0,2-39 0 0 0,-8 32 8 0 0,-6-50 0 0 0,3 62 1 0 0,1-2 1 0 0,1 1 0 0 0,1 0-1 0 0,7-46 1 0 0,11-19-10 0 0,8-134 0 0 0,-25 68 41 0 0,-2 76-18 0 0,1 80-25 0 0,1 0 0 0 0,0 0 0 0 0,-1-1 0 0 0,1 1 0 0 0,0 0 0 0 0,0 0 0 0 0,0 0 0 0 0,-1 0 0 0 0,1 0 0 0 0,0 1 0 0 0,0-1 1 0 0,1 0-1 0 0,-1 0 0 0 0,0 1 0 0 0,0-1 0 0 0,0 0 0 0 0,0 1 0 0 0,1-1 0 0 0,-1 1 0 0 0,0 0 0 0 0,0-1 0 0 0,1 1 0 0 0,1 0 0 0 0,35-7-15 0 0,40 3 17 0 0,-67 5-9 0 0,0 0 0 0 0,0 1 1 0 0,0 1-1 0 0,0-1 0 0 0,-1 2 0 0 0,15 6 1 0 0,34 9 5 0 0,-12-9-12 0 0,136 25-34 0 0,-106-27 49 0 0,-62-6 0 0 0,0 1 0 0 0,0-2 0 0 0,0 0 0 0 0,0-1 0 0 0,16-2 0 0 0,77-13 0 0 0,-88 12 0 0 0,39-6 0 0 0,0 3 0 0 0,99 3 0 0 0,-108 2 0 0 0,0-2 0 0 0,63-11 0 0 0,-44 4 0 0 0,189-34 0 0 0,-96 14 0 0 0,-37 8 0 0 0,-35 10 0 0 0,70-13 0 0 0,60-3 0 0 0,-64 12 0 0 0,99-4 0 0 0,-107 13 0 0 0,75 1 0 0 0,-52 4 0 0 0,87 4 0 0 0,-99 0 0 0 0,55 7 0 0 0,-195-9 0 0 0,-1 1 0 0 0,1 1 0 0 0,-1 0 0 0 0,0 1 0 0 0,1 1 0 0 0,29 12 0 0 0,-42-13 0 0 0,-1 0 0 0 0,0 0 0 0 0,-1 1 0 0 0,1-1 0 0 0,-1 1 0 0 0,1 1 0 0 0,-1-1 0 0 0,0 0 0 0 0,5 9 0 0 0,1 3 0 0 0,15 28 0 0 0,-7-1-16 0 0,-2 0 0 0 0,-2 2 0 0 0,12 60 0 0 0,-17-65 16 0 0,13 51 0 0 0,-4 0 0 0 0,8 122 0 0 0,-27-179 0 0 0,-1 1 0 0 0,-2-1 0 0 0,-8 37 0 0 0,-2 13 0 0 0,8-45 0 0 0,-1 1 0 0 0,-14 41 0 0 0,15-62 0 0 0,-1 0 0 0 0,0-1 0 0 0,-2-1 0 0 0,0 1 0 0 0,-1-1 0 0 0,-16 20 0 0 0,15-23 14 0 0,1-1 1 0 0,-2 0-1 0 0,0-1 0 0 0,0 0 0 0 0,-1-1 1 0 0,-1-1-1 0 0,0 0 0 0 0,0 0 1 0 0,-1-1-1 0 0,0-1 0 0 0,0-1 0 0 0,-1 0 1 0 0,-20 5-1 0 0,-27 2 46 0 0,0-2-1 0 0,-76 3 1 0 0,28-3-31 0 0,89-10-79 0 0,0 2-1 0 0,1 0 1 0 0,-1 2 0 0 0,1 0 0 0 0,0 1-1 0 0,-20 11 1 0 0,38-17-93 0 0,1 0-1 0 0,-1 1 1 0 0,1-1-1 0 0,-1 1 1 0 0,1 0 0 0 0,0-1-1 0 0,0 1 1 0 0,0 0-1 0 0,0 1 1 0 0,0-1-1 0 0,0 0 1 0 0,0 0 0 0 0,1 1-1 0 0,-1-1 1 0 0,-2 6-1 0 0,5 5-1985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17.589"/>
    </inkml:context>
    <inkml:brush xml:id="br0">
      <inkml:brushProperty name="width" value="0.1" units="cm"/>
      <inkml:brushProperty name="height" value="0.1" units="cm"/>
      <inkml:brushProperty name="color" value="#F4F91B"/>
    </inkml:brush>
  </inkml:definitions>
  <inkml:trace contextRef="#ctx0" brushRef="#br0">2046 221 1839 0 0,'-21'-7'377'0'0,"5"1"6128"0"0,16-18-6037 0 0,0 22-314 0 0,0 0 1 0 0,0 0-1 0 0,0 0 1 0 0,0 1 0 0 0,0-1-1 0 0,-1 0 1 0 0,1 0-1 0 0,-1 0 1 0 0,1 1 0 0 0,-1-1-1 0 0,1 0 1 0 0,-1 1-1 0 0,0-1 1 0 0,0 1 0 0 0,0-1-1 0 0,0 0 1 0 0,0 1-1 0 0,0 0 1 0 0,0-1 0 0 0,-1 1-1 0 0,1 0 1 0 0,0 0-1 0 0,-1 0 1 0 0,1-1 0 0 0,-1 1-1 0 0,1 1 1 0 0,-1-1-1 0 0,-3-1 1 0 0,-3-2 950 0 0,-1 1 1 0 0,1 0-1 0 0,-1 1 1 0 0,-13-2-1 0 0,8 3-667 0 0,1 0-1 0 0,-1 1 1 0 0,1 1-1 0 0,-24 3 0 0 0,-24 2 1008 0 0,-188 1 603 0 0,-135-22-615 0 0,3-31-361 0 0,371 45-1057 0 0,-364-48 241 0 0,233 32-2505 0 0,-73 6-5780 0 0,194 11 531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05.589"/>
    </inkml:context>
    <inkml:brush xml:id="br0">
      <inkml:brushProperty name="width" value="0.1" units="cm"/>
      <inkml:brushProperty name="height" value="0.1" units="cm"/>
      <inkml:brushProperty name="color" value="#E71224"/>
    </inkml:brush>
  </inkml:definitions>
  <inkml:trace contextRef="#ctx0" brushRef="#br0">1049 43 919 0 0,'-9'3'-1223'0'0,"8"-2"1479"0"0,0-1-1 0 0,0 0 2 0 0,0 0-1 0 0,0 0 0 0 0,0 1 0 0 0,0-1 1 0 0,1 0-1 0 0,-1 1 0 0 0,0-1 1 0 0,0 1-1 0 0,0-1 0 0 0,1 1 1 0 0,-1-1-1 0 0,0 1 0 0 0,0-1 0 0 0,1 1 1 0 0,-1 0-1 0 0,0 0 0 0 0,1-1 1 0 0,-1 1-1 0 0,1 0 0 0 0,-1 0 0 0 0,1 0 1 0 0,-1-1-1 0 0,1 1 0 0 0,0 0 1 0 0,-1 0-1 0 0,1 0 0 0 0,0 0 1 0 0,0 0-1 0 0,0 0 0 0 0,0 0 0 0 0,0 0 1 0 0,0 0-1 0 0,0 0 0 0 0,0-1 1 0 0,0 1-1 0 0,0 0 0 0 0,0 0 0 0 0,0 0 1 0 0,1 0-1 0 0,0 1 0 0 0,-1-1-166 0 0,1 0 0 0 0,-1 0-1 0 0,0 0 1 0 0,1 0 0 0 0,-1-1 0 0 0,0 1-1 0 0,1 0 1 0 0,-1 0 0 0 0,0 0-1 0 0,0 0 1 0 0,0 0 0 0 0,0 0 0 0 0,0 0-1 0 0,0 0 1 0 0,0 0 0 0 0,0 0-1 0 0,0 0 1 0 0,-1 0 0 0 0,1 0 0 0 0,0 0-1 0 0,0-1 1 0 0,-2 3 0 0 0,1-2 318 0 0,0-1 0 0 0,-1 1 1 0 0,1-1-1 0 0,0 0 0 0 0,-1 1 1 0 0,1-1-1 0 0,-1 0 0 0 0,1 0 0 0 0,0 0 1 0 0,-1 0-1 0 0,1 0 0 0 0,-3 0 1 0 0,-2 0-125 0 0,-58-11 5168 0 0,40 1-5114 0 0,15 5-172 0 0,-9-2-20 0 0,-1 1 0 0 0,1 1-1 0 0,-1 0 1 0 0,0 1 0 0 0,0 1-1 0 0,-36 0 1 0 0,33 2 146 0 0,-36-7 0 0 0,34 5-179 0 0,-18-4-4 0 0,19 2 24 0 0,0 2-1 0 0,-25-1 1 0 0,-94-9 591 0 0,-83 26-264 0 0,204-11-1840 0 0,-1 1 0 0 0,-32 9 0 0 0,27-3-7224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18.825"/>
    </inkml:context>
    <inkml:brush xml:id="br0">
      <inkml:brushProperty name="width" value="0.1" units="cm"/>
      <inkml:brushProperty name="height" value="0.1" units="cm"/>
      <inkml:brushProperty name="color" value="#F4F91B"/>
    </inkml:brush>
  </inkml:definitions>
  <inkml:trace contextRef="#ctx0" brushRef="#br0">2276 37 2303 0 0,'-6'0'971'0'0,"1"1"0"0"0,-1-1 0 0 0,0 2 0 0 0,-9 2 0 0 0,12-3-540 0 0,-1 0 0 0 0,0 0 0 0 0,0 0 0 0 0,0 0 0 0 0,0-1 0 0 0,0 1 0 0 0,0-1 0 0 0,0 0 0 0 0,0 0 0 0 0,0-1-1 0 0,0 1 1 0 0,0-1 0 0 0,-5-1 0 0 0,-5-1 9 0 0,0 0-1 0 0,0 1 1 0 0,-1 1-1 0 0,1 1 0 0 0,0 0 1 0 0,0 0-1 0 0,0 1 1 0 0,-18 4-1 0 0,-47 2 456 0 0,-188-6 1867 0 0,-4 10-1111 0 0,-34 0-2 0 0,-358-51 410 0 0,541 28-2123 0 0,-153-8-3307 0 0,225 21 1715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20.511"/>
    </inkml:context>
    <inkml:brush xml:id="br0">
      <inkml:brushProperty name="width" value="0.1" units="cm"/>
      <inkml:brushProperty name="height" value="0.1" units="cm"/>
      <inkml:brushProperty name="color" value="#F4F91B"/>
    </inkml:brush>
  </inkml:definitions>
  <inkml:trace contextRef="#ctx0" brushRef="#br0">1980 60 7775 0 0,'-2'-2'183'0'0,"1"1"0"0"0,0-1-1 0 0,0 1 1 0 0,0-1-1 0 0,0 1 1 0 0,0-1 0 0 0,0 1-1 0 0,1-1 1 0 0,-1 0-1 0 0,0 0 1 0 0,0-3 0 0 0,1 4-77 0 0,0 0 0 0 0,-1-1 0 0 0,1 1 0 0 0,0 0 0 0 0,-1 0 1 0 0,1-1-1 0 0,-1 1 0 0 0,0 0 0 0 0,1 0 0 0 0,-1 0 0 0 0,0 0 0 0 0,1 0 1 0 0,-1 0-1 0 0,0 0 0 0 0,0 0 0 0 0,0 0 0 0 0,0 0 0 0 0,0 1 1 0 0,0-1-1 0 0,0 0 0 0 0,-3 0 0 0 0,-1-2 312 0 0,-1 1-1 0 0,1 0 1 0 0,-1 0 0 0 0,1 1 0 0 0,-1 0-1 0 0,0 0 1 0 0,0 0 0 0 0,0 1 0 0 0,0 0-1 0 0,0 0 1 0 0,-10 2 0 0 0,-5 2 130 0 0,-41 13 0 0 0,0 0 288 0 0,-23 1 139 0 0,26-5-327 0 0,-1-3 1 0 0,-104 6-1 0 0,97-13 62 0 0,-76 13-1 0 0,77-7-218 0 0,-77 1-1 0 0,19-15 191 0 0,-143-26 0 0 0,78 7-286 0 0,117 15-454 0 0,-55-5 84 0 0,106 13-773 0 0,-1 1-1 0 0,0 1 1 0 0,-37 6-1 0 0,23 2-748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22.569"/>
    </inkml:context>
    <inkml:brush xml:id="br0">
      <inkml:brushProperty name="width" value="0.1" units="cm"/>
      <inkml:brushProperty name="height" value="0.1" units="cm"/>
      <inkml:brushProperty name="color" value="#F4F91B"/>
    </inkml:brush>
  </inkml:definitions>
  <inkml:trace contextRef="#ctx0" brushRef="#br0">2044 20 6191 0 0,'-12'-4'800'0'0,"0"0"-1"0"0,0 1 0 0 0,-1 0 1 0 0,0 1-1 0 0,1 0 0 0 0,-1 1 1 0 0,0 0-1 0 0,0 1 0 0 0,-19 3 1 0 0,-11-2 1062 0 0,19 1-1105 0 0,0 1 0 0 0,0 1 0 0 0,-38 11 0 0 0,20-4 26 0 0,-52 10 264 0 0,-2-4 1 0 0,0-5-1 0 0,-127 2 0 0 0,115-13-386 0 0,-75-1 454 0 0,-173-32 113 0 0,166 13-1008 0 0,148 17-682 0 0,-1 2 0 0 0,-62 8 1 0 0,61 1-1737 0 0,2 3-3301 0 0,-15 9-2331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24.292"/>
    </inkml:context>
    <inkml:brush xml:id="br0">
      <inkml:brushProperty name="width" value="0.1" units="cm"/>
      <inkml:brushProperty name="height" value="0.1" units="cm"/>
      <inkml:brushProperty name="color" value="#F4F91B"/>
    </inkml:brush>
  </inkml:definitions>
  <inkml:trace contextRef="#ctx0" brushRef="#br0">2161 90 8695 0 0,'-42'-23'2996'0'0,"27"14"-1847"0"0,0 1 0 0 0,-1 0 0 0 0,0 1 1 0 0,-29-8-1 0 0,17 7 157 0 0,22 5-1061 0 0,0 1 1 0 0,0 0-1 0 0,0 1 0 0 0,-1-1 0 0 0,1 1 0 0 0,-8 0 0 0 0,-24 4-6 0 0,0 1 1 0 0,0 2-1 0 0,0 2 0 0 0,-47 15 1 0 0,-3 1 295 0 0,-100 20 297 0 0,143-32-648 0 0,0-2 0 0 0,-1-3 0 0 0,0-1 0 0 0,0-2 0 0 0,-63-3 0 0 0,-219-3 1079 0 0,-12-2-335 0 0,144-18-752 0 0,54 5-1139 0 0,90 16-2154 0 0,27 1-5058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31.671"/>
    </inkml:context>
    <inkml:brush xml:id="br0">
      <inkml:brushProperty name="width" value="0.1" units="cm"/>
      <inkml:brushProperty name="height" value="0.1" units="cm"/>
      <inkml:brushProperty name="color" value="#F4F91B"/>
    </inkml:brush>
  </inkml:definitions>
  <inkml:trace contextRef="#ctx0" brushRef="#br0">2216 17 6559 0 0,'-1'-1'211'0'0,"1"1"-1"0"0,0-1 1 0 0,-1 0 0 0 0,1 0-1 0 0,-1 1 1 0 0,0-1-1 0 0,1 0 1 0 0,-1 1-1 0 0,0-1 1 0 0,1 1-1 0 0,-1-1 1 0 0,0 1-1 0 0,1-1 1 0 0,-1 1-1 0 0,0-1 1 0 0,0 1-1 0 0,0 0 1 0 0,1-1 0 0 0,-1 1-1 0 0,0 0 1 0 0,-1 0-1 0 0,0-1 97 0 0,0 0 0 0 0,0 0 0 0 0,1 1 0 0 0,-1-1 0 0 0,0 1 0 0 0,0-1 0 0 0,0 1 0 0 0,0 0 0 0 0,0 0 0 0 0,0 0 0 0 0,0 0 0 0 0,0 0 0 0 0,0 0 0 0 0,0 0 0 0 0,-3 2 0 0 0,-4 1-185 0 0,0 0 0 0 0,0 0 0 0 0,-1-1 0 0 0,-14 1 0 0 0,2 1 72 0 0,-38 5 1312 0 0,-94 1 0 0 0,71-6-1178 0 0,-33 9-261 0 0,-46 0 170 0 0,70-14 51 0 0,23-1 7 0 0,-78 8 0 0 0,39 0-55 0 0,72-6 51 0 0,1 2 1 0 0,-59 11-1 0 0,-181 30 926 0 0,259-41-1138 0 0,-42 2 143 0 0,-1-3 0 0 0,1-3 0 0 0,-76-11 0 0 0,-44-2-490 0 0,116 14-1009 0 0,3 1-5824 0 0,31-1 163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32.970"/>
    </inkml:context>
    <inkml:brush xml:id="br0">
      <inkml:brushProperty name="width" value="0.1" units="cm"/>
      <inkml:brushProperty name="height" value="0.1" units="cm"/>
      <inkml:brushProperty name="color" value="#F4F91B"/>
    </inkml:brush>
  </inkml:definitions>
  <inkml:trace contextRef="#ctx0" brushRef="#br0">1678 1 2759 0 0,'-1'0'55'0'0,"1"0"-1"0"0,-1 0 1 0 0,0-1-1 0 0,1 1 1 0 0,-1 0-1 0 0,1 0 1 0 0,-1 0-1 0 0,0 0 1 0 0,1 0-1 0 0,-1 1 1 0 0,1-1-1 0 0,-1 0 1 0 0,0 0-1 0 0,1 0 1 0 0,-1 0-1 0 0,1 1 1 0 0,-1-1-1 0 0,1 0 1 0 0,-1 1-1 0 0,1-1 1 0 0,-1 0-1 0 0,1 1 1 0 0,-1-1-1 0 0,1 0 1 0 0,-1 1-1 0 0,1-1 1 0 0,-1 1-1 0 0,1-1 1 0 0,0 1-1 0 0,-1-1 1 0 0,1 1-1 0 0,0-1 1 0 0,0 1-1 0 0,-1 1 1 0 0,1-1 127 0 0,0 0 1 0 0,1 0-1 0 0,-1 0 0 0 0,0 0 1 0 0,1 0-1 0 0,-1 1 1 0 0,1-1-1 0 0,-1 0 0 0 0,1 0 1 0 0,-1 0-1 0 0,1 0 0 0 0,0-1 1 0 0,-1 1-1 0 0,1 0 1 0 0,0 0-1 0 0,1 1 0 0 0,0-1-32 0 0,-1 1-1 0 0,1-1 1 0 0,-1 0 0 0 0,1 0-1 0 0,-1 0 1 0 0,1 0-1 0 0,0-1 1 0 0,-1 1-1 0 0,1 0 1 0 0,0-1 0 0 0,0 1-1 0 0,1 0 1 0 0,-2-1-204 0 0,0 0 0 0 0,0 0 0 0 0,0 0 1 0 0,-1 0-1 0 0,1 0 0 0 0,0 0 0 0 0,0-1 0 0 0,0 1 1 0 0,0 0-1 0 0,-1 0 0 0 0,1-1 0 0 0,0 1 0 0 0,0 0 0 0 0,-1-1 1 0 0,1 1-1 0 0,0-1 0 0 0,0 1 0 0 0,-1-1 0 0 0,1 1 1 0 0,-1-1-1 0 0,1 1 0 0 0,0-1 0 0 0,-1 0 0 0 0,1 1 1 0 0,-1-1-1 0 0,1 0 0 0 0,-1 1 0 0 0,1-2 0 0 0,-1 2 73 0 0,0-1-1 0 0,0 1 0 0 0,1-1 0 0 0,-1 1 0 0 0,0-1 0 0 0,0 0 1 0 0,0 1-1 0 0,0-1 0 0 0,0 1 0 0 0,0-1 0 0 0,0 1 0 0 0,0-1 1 0 0,0 1-1 0 0,0-1 0 0 0,0 1 0 0 0,0-1 0 0 0,0 1 0 0 0,0-1 1 0 0,-1 1-1 0 0,1-1 0 0 0,0 1 0 0 0,0-1 0 0 0,-1 1 0 0 0,1-1 1 0 0,0 1-1 0 0,-1-1 0 0 0,1 1 0 0 0,0 0 0 0 0,-1-1 0 0 0,1 1 1 0 0,-1-1-1 0 0,1 1 0 0 0,0 0 0 0 0,-1 0 0 0 0,1-1 0 0 0,-1 1 1 0 0,1 0-1 0 0,-1 0 0 0 0,1-1 0 0 0,-1 1 0 0 0,1 0 0 0 0,-1 0 1 0 0,1 0-1 0 0,-2 0 0 0 0,-21-3 1892 0 0,11 4-1260 0 0,6-1-381 0 0,0 0 0 0 0,0 1 0 0 0,-1 0 0 0 0,1 0 0 0 0,0 0 0 0 0,0 1 0 0 0,0 0 0 0 0,0 0 0 0 0,0 1 0 0 0,0 0 0 0 0,-7 4 0 0 0,11-6-191 0 0,0 0 1 0 0,0 0-1 0 0,0 0 1 0 0,0 0 0 0 0,-1 0-1 0 0,1-1 1 0 0,0 1-1 0 0,0-1 1 0 0,-1 0-1 0 0,1 0 1 0 0,0 1 0 0 0,-1-2-1 0 0,1 1 1 0 0,-1 0-1 0 0,1 0 1 0 0,0-1-1 0 0,0 1 1 0 0,-1-1 0 0 0,1 0-1 0 0,0 1 1 0 0,-4-3-1 0 0,-24-3 936 0 0,-32 10-227 0 0,0 2 0 0 0,0 4 0 0 0,-69 19 0 0 0,-34 5 345 0 0,6-10-503 0 0,56-10 31 0 0,-175 46-1 0 0,-7 13-186 0 0,250-65-482 0 0,25-5-82 0 0,-8 1 108 0 0,-35 4 0 0 0,49-7-145 0 0,-1-1 1 0 0,1 0-1 0 0,0 0 0 0 0,0 0 0 0 0,-1-1 1 0 0,1 1-1 0 0,0-1 0 0 0,0 0 0 0 0,0-1 1 0 0,0 1-1 0 0,0 0 0 0 0,0-1 0 0 0,0 0 1 0 0,-5-3-1 0 0,-6-10-1579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37.583"/>
    </inkml:context>
    <inkml:brush xml:id="br0">
      <inkml:brushProperty name="width" value="0.1" units="cm"/>
      <inkml:brushProperty name="height" value="0.1" units="cm"/>
      <inkml:brushProperty name="color" value="#F4F91B"/>
    </inkml:brush>
  </inkml:definitions>
  <inkml:trace contextRef="#ctx0" brushRef="#br0">3037 107 10391 0 0,'0'0'1144'0'0,"3"-7"-1090"0"0,9-18-33 0 0,-11 24-18 0 0,-1 1-1 0 0,0-1 1 0 0,1 1 0 0 0,-1-1-1 0 0,0 1 1 0 0,0-1 0 0 0,0 1-1 0 0,1-1 1 0 0,-1 0 0 0 0,0 1-1 0 0,0-1 1 0 0,0 1 0 0 0,0-1-1 0 0,0 1 1 0 0,0-1 0 0 0,0 0-1 0 0,0 1 1 0 0,0-1 0 0 0,0 0-1 0 0,-5-26 472 0 0,1 25-252 0 0,-14-7 1633 0 0,14 7-1363 0 0,-45-15 5510 0 0,32 13-6271 0 0,12 3 413 0 0,1 1-6 0 0,-59 6 390 0 0,59-5-394 0 0,-1 0 2 0 0,-20 4-22 0 0,-1 1-54 0 0,9-2 165 0 0,-32 2 475 0 0,29-5-559 0 0,-164 2 750 0 0,107-5-729 0 0,26 2-15 0 0,-87-10 336 0 0,84 9 819 0 0,-67 7 1 0 0,54 0-2632 0 0,55-4 939 0 0,-32 5 254 0 0,41-7 134 0 0,-48 1 75 0 0,21-1-73 0 0,-41-3 41 0 0,28 1 35 0 0,0 3-1 0 0,-60 7 0 0 0,66-5-9 0 0,-5 0-20 0 0,-36-7-17 0 0,47 4-18 0 0,0 1 31 0 0,-4 1-31 0 0,-2 2-11 0 0,-1 0 0 0 0,0 0 0 0 0,-2 0 0 0 0,-3 0 53 0 0,-32 2-21 0 0,54-3 7 0 0,-193 17 300 0 0,202-19-270 0 0,-27 0 4 0 0,-15 0 82 0 0,-133 4 173 0 0,-134 29-168 0 0,199-19-2978 0 0,29-4-5074 0 0,33-2 2018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39.589"/>
    </inkml:context>
    <inkml:brush xml:id="br0">
      <inkml:brushProperty name="width" value="0.1" units="cm"/>
      <inkml:brushProperty name="height" value="0.1" units="cm"/>
      <inkml:brushProperty name="color" value="#F4F91B"/>
    </inkml:brush>
  </inkml:definitions>
  <inkml:trace contextRef="#ctx0" brushRef="#br0">2997 56 6447 0 0,'-6'1'747'0'0,"4"-1"97"0"0,4-11-183 0 0,-2 10-651 0 0,1 1 65 0 0,-1-1 1 0 0,0 1 0 0 0,0-1 0 0 0,0 1-1 0 0,0-1 1 0 0,0 0 0 0 0,0 1 0 0 0,0-1-1 0 0,0 1 1 0 0,0-1 0 0 0,0 1 0 0 0,0-1-1 0 0,0 1 1 0 0,-1-1 0 0 0,1 0-1 0 0,0 1 1 0 0,0-1 0 0 0,0 1 0 0 0,-1-1-1 0 0,1 1 1 0 0,0-1 0 0 0,-1 1 0 0 0,1-1-1 0 0,0 1 1 0 0,-1 0 0 0 0,1-1 0 0 0,-1 1-1 0 0,1 0 1 0 0,0-1 0 0 0,-1 1-1 0 0,1 0 1 0 0,-1-1 0 0 0,1 1 0 0 0,-1 0-1 0 0,0 0 1 0 0,0-1 0 0 0,-26-3 2470 0 0,6 2-1677 0 0,9 0-400 0 0,0 0 0 0 0,1 1 0 0 0,-1 0 1 0 0,0 1-1 0 0,0 0 0 0 0,0 1 0 0 0,0 0 0 0 0,-12 4 1 0 0,-12-1-1441 0 0,15 0 1418 0 0,-36 9-1 0 0,41-8-150 0 0,0-1 0 0 0,-1-1 0 0 0,-32 3 0 0 0,-44-13 289 0 0,64 4-369 0 0,1 1 0 0 0,-37 1-1 0 0,49 3-115 0 0,-1-1 0 0 0,1-1 0 0 0,0 0 0 0 0,0-1 0 0 0,-32-7 0 0 0,32 5-14 0 0,-1 0 0 0 0,1 0 0 0 0,0 2-1 0 0,-27 0 1 0 0,-69 10 620 0 0,47-2-513 0 0,-372 3 1156 0 0,210-11-923 0 0,-79-5 271 0 0,95-16-233 0 0,-171-7-195 0 0,161 33-1489 0 0,117-1-5379 0 0,18-1-1483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42.401"/>
    </inkml:context>
    <inkml:brush xml:id="br0">
      <inkml:brushProperty name="width" value="0.1" units="cm"/>
      <inkml:brushProperty name="height" value="0.1" units="cm"/>
      <inkml:brushProperty name="color" value="#F4F91B"/>
    </inkml:brush>
  </inkml:definitions>
  <inkml:trace contextRef="#ctx0" brushRef="#br0">1171 81 1375 0 0,'-2'-5'406'0'0,"0"0"0"0"0,0 0 0 0 0,-1 1 0 0 0,0-1-1 0 0,0 1 1 0 0,0 0 0 0 0,0-1 0 0 0,-1 1 0 0 0,1 1-1 0 0,-1-1 1 0 0,0 1 0 0 0,0-1 0 0 0,-1 1 0 0 0,1 0-1 0 0,-1 0 1 0 0,1 1 0 0 0,-9-4 0 0 0,9 5-221 0 0,0-1 1 0 0,-1 1 0 0 0,1 0 0 0 0,0 0-1 0 0,-1 0 1 0 0,1 0 0 0 0,-1 1 0 0 0,1 0-1 0 0,-1 0 1 0 0,1 0 0 0 0,-1 0 0 0 0,1 1-1 0 0,-1 0 1 0 0,1 0 0 0 0,0 0 0 0 0,-1 0-1 0 0,1 1 1 0 0,0 0 0 0 0,0-1 0 0 0,0 2-1 0 0,-4 1 1 0 0,1 2 246 0 0,-1-1 0 0 0,1 0 0 0 0,-1 0 0 0 0,0-1 1 0 0,-1 0-1 0 0,1-1 0 0 0,-1 0 0 0 0,1 0 0 0 0,-1-1 0 0 0,-17 3 0 0 0,-39 5 1451 0 0,-25 3 218 0 0,-191-5 1064 0 0,226-11-2971 0 0,-1-1 0 0 0,1-3 0 0 0,-57-14 0 0 0,98 17-230 0 0,-6-2-882 0 0,-1 2 1 0 0,0 0-1 0 0,0 1 0 0 0,-29-1 0 0 0,17 7-6734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43.526"/>
    </inkml:context>
    <inkml:brush xml:id="br0">
      <inkml:brushProperty name="width" value="0.1" units="cm"/>
      <inkml:brushProperty name="height" value="0.1" units="cm"/>
      <inkml:brushProperty name="color" value="#F4F91B"/>
    </inkml:brush>
  </inkml:definitions>
  <inkml:trace contextRef="#ctx0" brushRef="#br0">3347 0 9815 0 0,'-3'0'98'0'0,"1"0"-1"0"0,0 1 1 0 0,0-1-1 0 0,-1 1 1 0 0,1-1-1 0 0,0 1 1 0 0,0 0-1 0 0,0 0 0 0 0,0 0 1 0 0,0 0-1 0 0,0 0 1 0 0,0 0-1 0 0,-3 3 1 0 0,4-3-71 0 0,0 0 1 0 0,-1 0 0 0 0,1 0 0 0 0,-1 0-1 0 0,0 0 1 0 0,1 0 0 0 0,-1 0 0 0 0,0-1 0 0 0,1 1-1 0 0,-1-1 1 0 0,0 1 0 0 0,0-1 0 0 0,0 0-1 0 0,1 1 1 0 0,-1-1 0 0 0,0 0 0 0 0,-2 0-1 0 0,-11-1 661 0 0,-1 0 0 0 0,1 1-1 0 0,0 1 1 0 0,-1 1 0 0 0,1 0 0 0 0,-15 5-1 0 0,-91 30 1298 0 0,90-27-1928 0 0,-66 20 1135 0 0,-39 13 55 0 0,115-36-1107 0 0,0-1 1 0 0,-1-1 0 0 0,1-1-1 0 0,-37 3 1 0 0,-90-6 732 0 0,78-2-544 0 0,-1 0-11 0 0,-62 1 204 0 0,-74 16 182 0 0,151-14-435 0 0,-107-9 0 0 0,-55-22 132 0 0,21 2 28 0 0,-438 5 531 0 0,612 22-920 0 0,-56 0 51 0 0,-320-7-67 0 0,367 6-602 0 0,-1 0 0 0 0,0 2 0 0 0,-58 10 0 0 0,48-1-593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06.333"/>
    </inkml:context>
    <inkml:brush xml:id="br0">
      <inkml:brushProperty name="width" value="0.1" units="cm"/>
      <inkml:brushProperty name="height" value="0.1" units="cm"/>
      <inkml:brushProperty name="color" value="#E71224"/>
    </inkml:brush>
  </inkml:definitions>
  <inkml:trace contextRef="#ctx0" brushRef="#br0">755 29 7831 0 0,'-3'-1'30'0'0,"-11"-6"1262"0"0,14 7-1212 0 0,-1 0 0 0 0,1 0 0 0 0,0 0 1 0 0,0 0-1 0 0,-1 0 0 0 0,1-1 0 0 0,0 1 0 0 0,0 0 1 0 0,-1 0-1 0 0,1 0 0 0 0,0 0 0 0 0,0 0 1 0 0,-1 0-1 0 0,1 0 0 0 0,0 0 0 0 0,0 1 1 0 0,-1-1-1 0 0,1 0 0 0 0,0 0 0 0 0,0 0 1 0 0,-1 0-1 0 0,1 0 0 0 0,0 0 0 0 0,0 0 1 0 0,-1 1-1 0 0,1-1 0 0 0,0 0 0 0 0,0 0 1 0 0,0 0-1 0 0,-1 0 0 0 0,1 1 0 0 0,0-1 1 0 0,0 0-1 0 0,0 0 0 0 0,0 1 0 0 0,0-1 0 0 0,-1 0 1 0 0,1 0-1 0 0,0 1 0 0 0,0-1 0 0 0,0 0 1 0 0,0 0-1 0 0,0 1 0 0 0,0-1 0 0 0,0 0 1 0 0,0 0-1 0 0,0 1 0 0 0,0-1 0 0 0,0 0 1 0 0,-8-3 386 0 0,-1 1 0 0 0,1-1 0 0 0,-1 1 0 0 0,-12-1 1 0 0,-55-5 3866 0 0,-152 4 0 0 0,130 5-3128 0 0,9 1-422 0 0,-73-2-831 0 0,142-4-1516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56.528"/>
    </inkml:context>
    <inkml:brush xml:id="br0">
      <inkml:brushProperty name="width" value="0.1" units="cm"/>
      <inkml:brushProperty name="height" value="0.1" units="cm"/>
      <inkml:brushProperty name="color" value="#F4F91B"/>
    </inkml:brush>
  </inkml:definitions>
  <inkml:trace contextRef="#ctx0" brushRef="#br0">901 78 3679 0 0,'-2'-2'234'0'0,"1"1"-1"0"0,-1 0 0 0 0,1 0 0 0 0,0-1 1 0 0,-1 1-1 0 0,1 0 0 0 0,0-1 0 0 0,0 0 1 0 0,0 1-1 0 0,0-1 0 0 0,0 1 0 0 0,0-1 1 0 0,0 0-1 0 0,1 0 0 0 0,-1 0 1 0 0,1 1-1 0 0,-1-1 0 0 0,0-3 0 0 0,1 3-33 0 0,-1-1 1 0 0,1 1-1 0 0,-1-1 0 0 0,0 1 0 0 0,0 0 0 0 0,0-1 1 0 0,0 1-1 0 0,0 0 0 0 0,-1 0 0 0 0,1-1 0 0 0,-1 1 1 0 0,1 0-1 0 0,-3-1 0 0 0,2 1-57 0 0,1 1 0 0 0,-1 0 0 0 0,1 0 0 0 0,-1 0 0 0 0,0 0 0 0 0,0 0 0 0 0,1 0 0 0 0,-1 1 0 0 0,0-1 0 0 0,0 1 0 0 0,0-1 0 0 0,0 1 0 0 0,0 0 0 0 0,0-1 0 0 0,0 1 0 0 0,0 0 0 0 0,1 0 0 0 0,-1 1 0 0 0,0-1 0 0 0,0 0 0 0 0,0 0 0 0 0,0 1 0 0 0,0 0 0 0 0,0-1 0 0 0,-2 2 0 0 0,-3 2 213 0 0,0 0 0 0 0,0 1 0 0 0,1 0 0 0 0,-12 11 1 0 0,-2 1-243 0 0,-6 2 409 0 0,-1-1 0 0 0,0-1 0 0 0,-59 25 0 0 0,-95 21 1705 0 0,132-47-1840 0 0,20-7 28 0 0,0 0 1 0 0,-53 8-1 0 0,74-16-346 0 0,-1 0-1 0 0,1-1 1 0 0,0 0-1 0 0,-1 0 1 0 0,1-1-1 0 0,0 0 1 0 0,0-1-1 0 0,-1 0 1 0 0,1 0-1 0 0,0 0 1 0 0,1-1 0 0 0,-1-1-1 0 0,0 1 1 0 0,-12-9-1 0 0,11 6-45 0 0,1 0 0 0 0,0-1 0 0 0,0-1 0 0 0,0 1-1 0 0,-7-11 1 0 0,12 15-92 0 0,1 0 0 0 0,-1-1 0 0 0,1 1 0 0 0,0-1 0 0 0,1 1 0 0 0,-1-1 0 0 0,0 0 0 0 0,1 0 0 0 0,0 0 0 0 0,0 0 0 0 0,0 0 0 0 0,0 0 0 0 0,1 0 0 0 0,0 0 0 0 0,0 0 0 0 0,0 0 0 0 0,0-4 0 0 0,5-14-1560 0 0,1-1-479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58.219"/>
    </inkml:context>
    <inkml:brush xml:id="br0">
      <inkml:brushProperty name="width" value="0.1" units="cm"/>
      <inkml:brushProperty name="height" value="0.1" units="cm"/>
      <inkml:brushProperty name="color" value="#F4F91B"/>
    </inkml:brush>
  </inkml:definitions>
  <inkml:trace contextRef="#ctx0" brushRef="#br0">1081 51 455 0 0,'-2'-1'504'0'0,"-1"1"-1"0"0,1-1 1 0 0,-1 0-1 0 0,1 1 0 0 0,0-1 1 0 0,-1-1-1 0 0,1 1 0 0 0,0 0 1 0 0,0 0-1 0 0,-4-4 0 0 0,3 3-149 0 0,0 0-1 0 0,0 0 0 0 0,0 0 0 0 0,-1 0 0 0 0,1 1 1 0 0,0-1-1 0 0,-4 0 0 0 0,-17-9 2450 0 0,22 10-2623 0 0,1-1 1 0 0,-1 1 0 0 0,1 0-1 0 0,-1 1 1 0 0,0-1-1 0 0,0 0 1 0 0,1 0-1 0 0,-1 1 1 0 0,0-1 0 0 0,0 1-1 0 0,0-1 1 0 0,0 1-1 0 0,1 0 1 0 0,-1 0 0 0 0,0 0-1 0 0,0 0 1 0 0,-3 0-1 0 0,-14 3 1157 0 0,-30 0-1 0 0,7-1-591 0 0,-29 3 361 0 0,39-4-491 0 0,-1 1 0 0 0,0 2 0 0 0,-50 13 0 0 0,-29 9 401 0 0,-32-3 176 0 0,128-20-1058 0 0,0-2-1 0 0,0 0 1 0 0,0 0 0 0 0,0-2 0 0 0,-23-3-1 0 0,-12 0 49 0 0,35 3-32 0 0,0 0-1 0 0,0-1 1 0 0,-31-8-1 0 0,39 7-553 0 0,0 0 0 0 0,0 0 0 0 0,-11-7 0 0 0,13 7-1118 0 0,0-1 0 0 0,1-1-1 0 0,-1 1 1 0 0,-8-10 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1:59.118"/>
    </inkml:context>
    <inkml:brush xml:id="br0">
      <inkml:brushProperty name="width" value="0.1" units="cm"/>
      <inkml:brushProperty name="height" value="0.1" units="cm"/>
      <inkml:brushProperty name="color" value="#F4F91B"/>
    </inkml:brush>
  </inkml:definitions>
  <inkml:trace contextRef="#ctx0" brushRef="#br0">2499 26 1839 0 0,'-1'0'238'0'0,"-1"-1"-1"0"0,1 0 0 0 0,0 1 0 0 0,0-1 0 0 0,0 0 1 0 0,-1 0-1 0 0,1 0 0 0 0,0 0 0 0 0,0 0 1 0 0,0 0-1 0 0,-1-2 0 0 0,2 2 61 0 0,-1 0 1 0 0,0 0-1 0 0,1 0 1 0 0,-1 0-1 0 0,0 0 0 0 0,1 1 1 0 0,-1-1-1 0 0,0 0 1 0 0,0 1-1 0 0,0-1 1 0 0,0 0-1 0 0,0 1 0 0 0,0-1 1 0 0,0 1-1 0 0,0-1 1 0 0,0 1-1 0 0,0 0 0 0 0,0-1 1 0 0,0 1-1 0 0,-2 0 1 0 0,-1 0-21 0 0,0 0 1 0 0,0 1-1 0 0,1 0 1 0 0,-1 0-1 0 0,0 0 1 0 0,0 0 0 0 0,1 1-1 0 0,-1-1 1 0 0,1 1-1 0 0,-7 3 1 0 0,-16 8 663 0 0,-14 3 373 0 0,35-15-1181 0 0,1 1 1 0 0,-1-1 0 0 0,1 0-1 0 0,-1 0 1 0 0,0-1-1 0 0,1 1 1 0 0,-1-1-1 0 0,-8 0 1 0 0,-24 2 611 0 0,-105 30 842 0 0,103-24-1119 0 0,13-2-103 0 0,-48 5-1 0 0,-120 11 452 0 0,160-17-643 0 0,-297 48 575 0 0,274-45-622 0 0,-64 6 87 0 0,-144 2 57 0 0,160-16-44 0 0,-116-16-1 0 0,17-1 165 0 0,120 13-242 0 0,-137-26 0 0 0,94-4-2918 0 0,108 27 1400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06.191"/>
    </inkml:context>
    <inkml:brush xml:id="br0">
      <inkml:brushProperty name="width" value="0.1" units="cm"/>
      <inkml:brushProperty name="height" value="0.1" units="cm"/>
      <inkml:brushProperty name="color" value="#F4F91B"/>
    </inkml:brush>
  </inkml:definitions>
  <inkml:trace contextRef="#ctx0" brushRef="#br0">1597 95 5527 0 0,'-2'0'142'0'0,"1"-1"0"0"0,-1 0 0 0 0,0 1 0 0 0,0 0 0 0 0,0-1 0 0 0,0 1 0 0 0,0 0 0 0 0,1 0 0 0 0,-1 0 0 0 0,-9-4 4164 0 0,11 4-4310 0 0,1 0 1 0 0,-1-1 0 0 0,0 1-1 0 0,1 0 1 0 0,-1-1-1 0 0,0 1 1 0 0,0-1 0 0 0,1 1-1 0 0,-1 0 1 0 0,0-1 0 0 0,0 1-1 0 0,0-1 1 0 0,0 1 0 0 0,1 0-1 0 0,-1-1 1 0 0,0 1-1 0 0,0-1 1 0 0,0 1 0 0 0,0-1-1 0 0,0 1 1 0 0,0-1 0 0 0,0 1-1 0 0,0-1 1 0 0,0 1-1 0 0,0 0 1 0 0,-1-1 0 0 0,1 1-1 0 0,0-1 1 0 0,0 1 0 0 0,0-1-1 0 0,0 1 1 0 0,-1 0 0 0 0,1-1-1 0 0,0 1 1 0 0,0-1-1 0 0,-1 1 1 0 0,0-1 0 0 0,0 1 105 0 0,0-1 1 0 0,0 1-1 0 0,-1-1 1 0 0,1 1-1 0 0,-1 0 1 0 0,1-1 0 0 0,0 1-1 0 0,-1 0 1 0 0,1 0-1 0 0,-1 0 1 0 0,1 0-1 0 0,-3 1 1 0 0,-63 7 4025 0 0,-91 2-1555 0 0,81-8-1507 0 0,-33 0-412 0 0,56-2 25 0 0,-87 12 1 0 0,-1 0 32 0 0,94-11-580 0 0,-4 2 224 0 0,0-3 1 0 0,-68-8-1 0 0,-91-41 303 0 0,175 39-609 0 0,-116-24 99 0 0,101 23-728 0 0,10 6-2130 0 0,23 4-2327 0 0,0-1-2154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06.994"/>
    </inkml:context>
    <inkml:brush xml:id="br0">
      <inkml:brushProperty name="width" value="0.1" units="cm"/>
      <inkml:brushProperty name="height" value="0.1" units="cm"/>
      <inkml:brushProperty name="color" value="#F4F91B"/>
    </inkml:brush>
  </inkml:definitions>
  <inkml:trace contextRef="#ctx0" brushRef="#br0">1490 35 455 0 0,'-44'8'5296'0'0,"32"-7"-4790"0"0,-1 0 0 0 0,1-2 0 0 0,-1 1-1 0 0,0-2 1 0 0,-22-4 0 0 0,33 5-352 0 0,-140-27 6054 0 0,118 25-5232 0 0,-1 1 0 0 0,1 1 0 0 0,-47 4 1 0 0,17 2-1331 0 0,23-2 809 0 0,0 1-1 0 0,-36 9 1 0 0,20-4 114 0 0,0-1 1 0 0,0-3-1 0 0,-1-2 0 0 0,-49-2 1 0 0,-97 7 910 0 0,9 6-897 0 0,160-14-1127 0 0,0-1 0 0 0,0-1-1 0 0,1-1 1 0 0,-1-2 0 0 0,-32-9-1 0 0,27 3-1827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08.231"/>
    </inkml:context>
    <inkml:brush xml:id="br0">
      <inkml:brushProperty name="width" value="0.1" units="cm"/>
      <inkml:brushProperty name="height" value="0.1" units="cm"/>
      <inkml:brushProperty name="color" value="#F4F91B"/>
    </inkml:brush>
  </inkml:definitions>
  <inkml:trace contextRef="#ctx0" brushRef="#br0">2074 59 9415 0 0,'0'-1'85'0'0,"0"0"0"0"0,0 0 0 0 0,1 0 0 0 0,-1 0 0 0 0,0 0 0 0 0,0 0 0 0 0,0 0 0 0 0,0 1 0 0 0,-1-1 0 0 0,1 0 0 0 0,0 0 0 0 0,0 0 0 0 0,-1 0 0 0 0,1 0 0 0 0,0 0 0 0 0,-1 0 0 0 0,1 1 0 0 0,-1-1 0 0 0,1 0 0 0 0,-1 0 0 0 0,1 0 0 0 0,-1 1 0 0 0,1-1 0 0 0,-1 0 0 0 0,0 1 0 0 0,0-1-1 0 0,1 1 1 0 0,-1-1 0 0 0,0 1 0 0 0,0-1 0 0 0,0 1 0 0 0,1-1 0 0 0,-1 1 0 0 0,0 0 0 0 0,0-1 0 0 0,0 1 0 0 0,0 0 0 0 0,0 0 0 0 0,0 0 0 0 0,0 0 0 0 0,0 0 0 0 0,0 0 0 0 0,-1 0 0 0 0,-3 0 311 0 0,0 0 1 0 0,0 0-1 0 0,0 1 1 0 0,1-1-1 0 0,-10 3 1 0 0,-10 2 989 0 0,-29 1 802 0 0,27-6-1643 0 0,-2-1 171 0 0,-33 5-1 0 0,26 0-306 0 0,0-1 0 0 0,-1-1 0 0 0,1-2-1 0 0,-53-7 1 0 0,25 1-23 0 0,1 2 0 0 0,-97 7 0 0 0,-20 0 220 0 0,53-14-391 0 0,39 3-126 0 0,-47-2 194 0 0,93 9-148 0 0,3 1-49 0 0,0 0 0 0 0,0 3-1 0 0,-39 7 1 0 0,26-3 41 0 0,0-1 0 0 0,-58-3 0 0 0,65-2 7 0 0,11 0-150 0 0,-1-1 0 0 0,1-2-1 0 0,-1-1 1 0 0,1-2 0 0 0,-35-9 0 0 0,54 10-738 0 0,-15-5-733 0 0,13-3-5276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09.498"/>
    </inkml:context>
    <inkml:brush xml:id="br0">
      <inkml:brushProperty name="width" value="0.1" units="cm"/>
      <inkml:brushProperty name="height" value="0.1" units="cm"/>
      <inkml:brushProperty name="color" value="#F4F91B"/>
    </inkml:brush>
  </inkml:definitions>
  <inkml:trace contextRef="#ctx0" brushRef="#br0">2428 44 2303 0 0,'0'0'226'0'0,"-1"-1"0"0"0,1 0 0 0 0,-1 1 0 0 0,0-1 0 0 0,1 0 0 0 0,-1 1 0 0 0,0-1 0 0 0,1 1 0 0 0,-1-1 0 0 0,0 1 0 0 0,0-1 0 0 0,0 1 0 0 0,0-1-1 0 0,1 1 1 0 0,-1 0 0 0 0,0 0 0 0 0,0-1 0 0 0,0 1 0 0 0,0 0 0 0 0,0 0 0 0 0,0 0 0 0 0,0 0 0 0 0,0 0 0 0 0,1 0 0 0 0,-1 0 0 0 0,0 0 0 0 0,0 0-1 0 0,0 1 1 0 0,-1-1 0 0 0,-13 1 3561 0 0,6-6-4222 0 0,7 3 730 0 0,0 1 0 0 0,0-1 1 0 0,0 1-1 0 0,0-1 1 0 0,0 1-1 0 0,-1 0 1 0 0,1 0-1 0 0,-1-1 0 0 0,1 2 1 0 0,0-1-1 0 0,-1 0 1 0 0,1 0-1 0 0,-1 1 0 0 0,0 0 1 0 0,1-1-1 0 0,-1 1 1 0 0,1 0-1 0 0,-4 0 0 0 0,-4 2 245 0 0,-1-1-1 0 0,1 2 0 0 0,-14 4 0 0 0,16-5-333 0 0,-1 1 0 0 0,1-1 0 0 0,-1 0-1 0 0,-11 0 1 0 0,-13 0 426 0 0,26-1-507 0 0,0-1 0 0 0,0 1 0 0 0,-1-1 0 0 0,1 0 0 0 0,0-1 0 0 0,0 0 0 0 0,-11-3 0 0 0,-5-3 135 0 0,13 5-163 0 0,0-1 0 0 0,1-1 0 0 0,-11-5 0 0 0,17 8-4 0 0,-1 0 0 0 0,0 0 0 0 0,0 0 0 0 0,0 1 0 0 0,0-1-1 0 0,-1 1 1 0 0,1 0 0 0 0,0 0 0 0 0,-7 1 0 0 0,-22-1 2323 0 0,10-4-2930 0 0,0 2 0 0 0,1 1 0 0 0,-38 2 0 0 0,-68 15 718 0 0,86-9-19 0 0,0-2 0 0 0,-82 0 0 0 0,-40-10 79 0 0,-34-2 96 0 0,79 5-102 0 0,41 3-108 0 0,-80-9 165 0 0,-88 0 71 0 0,138 12-506 0 0,-118 6-229 0 0,75-1-2762 0 0,95-5 1486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11.790"/>
    </inkml:context>
    <inkml:brush xml:id="br0">
      <inkml:brushProperty name="width" value="0.1" units="cm"/>
      <inkml:brushProperty name="height" value="0.1" units="cm"/>
      <inkml:brushProperty name="color" value="#F4F91B"/>
    </inkml:brush>
  </inkml:definitions>
  <inkml:trace contextRef="#ctx0" brushRef="#br0">1724 1 5759 0 0,'-21'10'503'0'0,"17"-8"-355"0"0,0 0 0 0 0,-1 0 0 0 0,1 0 0 0 0,0 1 0 0 0,1-1 0 0 0,-7 6 0 0 0,10-8-128 0 0,-1 0 0 0 0,1 1 0 0 0,0-1 0 0 0,-1 0 0 0 0,1 1 0 0 0,-1-1 0 0 0,1 0 0 0 0,-1 0 0 0 0,1 0 0 0 0,-1 1 0 0 0,0-1 0 0 0,1 0 0 0 0,-1 0 0 0 0,1 0 0 0 0,-1 0 1 0 0,1 0-1 0 0,-1 0 0 0 0,1 0 0 0 0,-1 0 0 0 0,1 0 0 0 0,-1-1 0 0 0,0 1 0 0 0,1 0 0 0 0,-1 0 0 0 0,0-1 0 0 0,-18-9 1341 0 0,17 8-1117 0 0,-1 0 0 0 0,1 1 0 0 0,-1-1 0 0 0,1 1 0 0 0,-1 0 0 0 0,0-1 0 0 0,1 1 0 0 0,-1 1 0 0 0,0-1 0 0 0,0 0-1 0 0,0 1 1 0 0,-5-1 0 0 0,-22 5 1385 0 0,-84 15 2118 0 0,27 4-2232 0 0,49-11-772 0 0,-46 7-1 0 0,-29-5 1891 0 0,48-9-2665 0 0,0-3-1 0 0,-71-7 0 0 0,-65-16 843 0 0,137 17 655 0 0,-121 8 0 0 0,91 1-2464 0 0,49-2 938 0 0,21-2 34 0 0,-1 0 0 0 0,-46-5 1 0 0,39 0-111 0 0,2 0-2045 0 0,-40-11 1 0 0,48 9-5654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12.740"/>
    </inkml:context>
    <inkml:brush xml:id="br0">
      <inkml:brushProperty name="width" value="0.1" units="cm"/>
      <inkml:brushProperty name="height" value="0.1" units="cm"/>
      <inkml:brushProperty name="color" value="#F4F91B"/>
    </inkml:brush>
  </inkml:definitions>
  <inkml:trace contextRef="#ctx0" brushRef="#br0">2345 61 10047 0 0,'-3'-1'104'0'0,"0"1"0"0"0,0 0 0 0 0,-1 0 0 0 0,1 1 0 0 0,0-1 1 0 0,0 1-1 0 0,-1-1 0 0 0,1 1 0 0 0,0 0 0 0 0,0 0 0 0 0,0 1 0 0 0,0-1 0 0 0,0 1 0 0 0,-3 1 0 0 0,2 0 22 0 0,1-1 0 0 0,-1-1 0 0 0,0 1 1 0 0,0 0-1 0 0,0-1 0 0 0,0 0 0 0 0,0 0 1 0 0,0 0-1 0 0,-6 0 0 0 0,-142 8 4485 0 0,-90-2-533 0 0,-5 9-3105 0 0,124-7-388 0 0,70-4-296 0 0,-78-1 0 0 0,41-8-14 0 0,-131-10 554 0 0,54-3-139 0 0,-35-5 193 0 0,-206-28 319 0 0,281 35-1281 0 0,88 8-216 0 0,-1-1-3025 0 0,32 7 1663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13.470"/>
    </inkml:context>
    <inkml:brush xml:id="br0">
      <inkml:brushProperty name="width" value="0.1" units="cm"/>
      <inkml:brushProperty name="height" value="0.1" units="cm"/>
      <inkml:brushProperty name="color" value="#F4F91B"/>
    </inkml:brush>
  </inkml:definitions>
  <inkml:trace contextRef="#ctx0" brushRef="#br0">2395 122 4607 0 0,'-5'-1'196'0'0,"0"0"-1"0"0,0 1 0 0 0,0-1 1 0 0,0 1-1 0 0,0 0 0 0 0,0 0 1 0 0,1 1-1 0 0,-10 1 1 0 0,-7 0 1573 0 0,-129 4 4955 0 0,105-7-5244 0 0,37 0-1259 0 0,1 1-1 0 0,-1-1 0 0 0,1 1 1 0 0,-1 1-1 0 0,0-1 1 0 0,-11 4-1 0 0,-123 24 1654 0 0,-8 2-735 0 0,88-13-376 0 0,-2-3-1 0 0,-115 12 1 0 0,147-25-460 0 0,-1-1 1 0 0,1-2-1 0 0,-40-7 0 0 0,-94-26 446 0 0,47 8-158 0 0,-137-29 611 0 0,-108-19-224 0 0,280 59-966 0 0,37 7-1079 0 0,0 1 0 0 0,-84-2 0 0 0,89 14-5069 0 0,3 5-1872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07.272"/>
    </inkml:context>
    <inkml:brush xml:id="br0">
      <inkml:brushProperty name="width" value="0.1" units="cm"/>
      <inkml:brushProperty name="height" value="0.1" units="cm"/>
      <inkml:brushProperty name="color" value="#E71224"/>
    </inkml:brush>
  </inkml:definitions>
  <inkml:trace contextRef="#ctx0" brushRef="#br0">2659 109 6911 0 0,'-2'-2'-427'0'0,"-8"-11"979"0"0,7 10 510 0 0,-1-1 0 0 0,1 1 0 0 0,-1-1 0 0 0,1 1 0 0 0,-1 0 0 0 0,-7-4 0 0 0,7 7-1080 0 0,1 0-1 0 0,0 0 1 0 0,-1 0-1 0 0,1 0 1 0 0,0 1-1 0 0,-6 1 1 0 0,-3 0 346 0 0,-12-1 793 0 0,1-1 0 0 0,-27-4 1 0 0,-17 0 196 0 0,-13 11-220 0 0,60-4-934 0 0,-1-1-1 0 0,1 0 1 0 0,-30-3-1 0 0,-246-10 2182 0 0,-38 0-1946 0 0,284 8-194 0 0,26 2-56 0 0,0-1-1 0 0,-33-7 1 0 0,-2-4-139 0 0,-1 2 1 0 0,0 3 0 0 0,-1 2-1 0 0,0 3 1 0 0,-67 6 0 0 0,-270 28 569 0 0,341-26-435 0 0,-149 7 463 0 0,161-10-193 0 0,-55 10 0 0 0,-19 1-1582 0 0,98-12-2651 0 0,-37-4 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16.438"/>
    </inkml:context>
    <inkml:brush xml:id="br0">
      <inkml:brushProperty name="width" value="0.1" units="cm"/>
      <inkml:brushProperty name="height" value="0.1" units="cm"/>
      <inkml:brushProperty name="color" value="#F4F91B"/>
    </inkml:brush>
  </inkml:definitions>
  <inkml:trace contextRef="#ctx0" brushRef="#br0">912 18 7023 0 0,'-21'6'395'0'0,"18"-5"-299"0"0,0 0 1 0 0,0 0 0 0 0,0 0-1 0 0,0 0 1 0 0,0 0-1 0 0,0-1 1 0 0,0 1 0 0 0,0-1-1 0 0,0 0 1 0 0,0 0-1 0 0,0 0 1 0 0,-1 0-1 0 0,1-1 1 0 0,0 1 0 0 0,0-1-1 0 0,0 0 1 0 0,0 0-1 0 0,0 0 1 0 0,0 0-1 0 0,-3-2 1 0 0,3 2-34 0 0,0-1 0 0 0,1 1 0 0 0,-1 0 0 0 0,0 0 0 0 0,-1 0 1 0 0,1 1-1 0 0,0-1 0 0 0,0 1 0 0 0,0-1 0 0 0,-4 1 0 0 0,-20-4 799 0 0,20 2-518 0 0,-1 0 0 0 0,0 0 0 0 0,1 1 0 0 0,-1 0 0 0 0,0 0 0 0 0,0 1 0 0 0,1 0 0 0 0,-1 1 0 0 0,-12 1 0 0 0,-7 4 969 0 0,-36 12 0 0 0,22-5-887 0 0,-302 85 3467 0 0,228-56-2744 0 0,46-15-1905 0 0,61-24-225 0 0,4-4-67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2:33.909"/>
    </inkml:context>
    <inkml:brush xml:id="br0">
      <inkml:brushProperty name="width" value="0.1" units="cm"/>
      <inkml:brushProperty name="height" value="0.1" units="cm"/>
      <inkml:brushProperty name="color" value="#F4F91B"/>
    </inkml:brush>
  </inkml:definitions>
  <inkml:trace contextRef="#ctx0" brushRef="#br0">8287 1558 1375 0 0,'-19'-14'7527'0'0,"13"10"-6867"0"0,5 4-621 0 0,0 0-1 0 0,1 0 1 0 0,-1-1-1 0 0,1 1 1 0 0,-1 0-1 0 0,0-1 1 0 0,1 1-1 0 0,-1-1 1 0 0,-11-10 5253 0 0,26 8-336 0 0,-5 0-4866 0 0,-6 2 181 0 0,0-1 0 0 0,1 1 0 0 0,-1 0 0 0 0,0 1 0 0 0,1-1 0 0 0,-1 0 0 0 0,1 1 0 0 0,4 0 0 0 0,73 2 906 0 0,-69-2-1166 0 0,17 0 324 0 0,48-4 0 0 0,61-12 784 0 0,-135 15-931 0 0,8 0-113 0 0,33-4-10 0 0,-33 4-1 0 0,0 0 3 0 0,33-2 10 0 0,-33 2 72 0 0,-5 0-122 0 0,1 0-1 0 0,-1 1 1 0 0,1 0 0 0 0,12 2-1 0 0,-5-1-4 0 0,-2-1 235 0 0,-1 0-186 0 0,1-1-43 0 0,-6 0 15 0 0,0 1 0 0 0,-1-1 1 0 0,1 1-1 0 0,0 0 1 0 0,6 2-1 0 0,-3-4 29 0 0,1 0-43 0 0,-5 1 15 0 0,0 0 0 0 0,-1 0 0 0 0,1 0 0 0 0,0 0-1 0 0,0-1 1 0 0,6-4 0 0 0,21-7 20 0 0,-24 10 5 0 0,-3-1 17 0 0,17-11-14 0 0,-12 7 5 0 0,7-12 3 0 0,-11 13-46 0 0,-1 0 1 0 0,-1-1-1 0 0,1 0 0 0 0,-1 0 1 0 0,0-1-1 0 0,-1 1 0 0 0,0-1 1 0 0,0 1-1 0 0,-1-1 0 0 0,0 0 0 0 0,-1 0 1 0 0,0 0-1 0 0,0-11 0 0 0,1 4 14 0 0,-1-8 24 0 0,-1-1 0 0 0,-1 0-1 0 0,-2 0 1 0 0,0 0 0 0 0,-13-44-1 0 0,2 1 48 0 0,12 49-114 0 0,0 1-1 0 0,2-30 1 0 0,-2-22-8 0 0,-1 61 3 0 0,2 7 0 0 0,0 1 0 0 0,0-1 0 0 0,1 1 0 0 0,-1-1 0 0 0,0 1 0 0 0,1-1 0 0 0,0 0 0 0 0,-1 1 0 0 0,1-1 0 0 0,0 1 0 0 0,0-1 0 0 0,0 0 0 0 0,0 1 0 0 0,0-3 0 0 0,0 3 0 0 0,1 0 0 0 0,-1 0 0 0 0,0-1 0 0 0,1 1 0 0 0,-1 0 0 0 0,1 0 0 0 0,-1 0 0 0 0,1 0 0 0 0,0 0 0 0 0,-1 0 0 0 0,1 0 0 0 0,0 1 0 0 0,1-3 0 0 0,-1 2 0 0 0,0 0 0 0 0,0 0 0 0 0,0 0 0 0 0,0 0 0 0 0,0 0 0 0 0,-1 0 0 0 0,1 0 0 0 0,0-1 0 0 0,-1 1 0 0 0,1 0 0 0 0,-1-1 0 0 0,1 1 0 0 0,-1 0 0 0 0,1-1 0 0 0,-1 1 0 0 0,0-1 0 0 0,0 1 0 0 0,0-1 0 0 0,0 1 0 0 0,0-3 0 0 0,-2-1 4 0 0,0-1 0 0 0,0 0-1 0 0,-1 1 1 0 0,0-1 0 0 0,0 1-1 0 0,-1 0 1 0 0,1 0 0 0 0,-1 0 0 0 0,-4-4-1 0 0,2 2 3 0 0,1 1-1 0 0,0-1 0 0 0,0 0 1 0 0,-6-13-1 0 0,2 2 0 0 0,-1 0 1 0 0,-1 0-1 0 0,0 1 0 0 0,-2 0 1 0 0,0 1-1 0 0,0 0 0 0 0,-2 1 1 0 0,0 1-1 0 0,0 0 0 0 0,-1 1 1 0 0,-22-13-1 0 0,27 20-5 0 0,0 1 0 0 0,0 0 0 0 0,-1 1 0 0 0,1 0 0 0 0,-1 1 0 0 0,0 0 0 0 0,-21-2 0 0 0,28 4 0 0 0,-27-5 0 0 0,-53-20 0 0 0,18 6 0 0 0,-2 3 54 0 0,-114-12 1 0 0,-73 9 121 0 0,104 10-133 0 0,147 10-43 0 0,-305-16 0 0 0,168 17 29 0 0,-200-5 130 0 0,-242-28 157 0 0,346 1-287 0 0,112 11-5 0 0,-154-1 41 0 0,-27-5 9 0 0,179 12-38 0 0,-229 5 1 0 0,249 10 18 0 0,-173-12 12 0 0,1 0-59 0 0,-79-8 73 0 0,320 16-45 0 0,-133-14-36 0 0,-115-5 0 0 0,180 18 0 0 0,-113 1 0 0 0,99 7 0 0 0,-94 6 0 0 0,-210-8 61 0 0,344-5-58 0 0,-104 12-3 0 0,96-2 0 0 0,-34-1 32 0 0,-153-12 0 0 0,-43 7-38 0 0,51 2 76 0 0,20-7-70 0 0,178-1 59 0 0,-101-21-1 0 0,143 22-53 0 0,-1 0-1 0 0,-38 2 0 0 0,5-1-6 0 0,13-2 2 0 0,-32-1 0 0 0,66 4 0 0 0,14 1 0 0 0,0 1 0 0 0,0-1 0 0 0,-1 1 0 0 0,1 0 0 0 0,0 0 0 0 0,0 0 0 0 0,-1 0 0 0 0,1 0 0 0 0,0 0 0 0 0,0 0 0 0 0,0 0 0 0 0,-1 0 0 0 0,1 0 0 0 0,0 0 0 0 0,0 1 0 0 0,0-1 0 0 0,-2 2 0 0 0,-38 6 0 0 0,34-5 0 0 0,-1-1 0 0 0,0 0 0 0 0,-12 2 0 0 0,-21 5 0 0 0,38-8 0 0 0,0 0 0 0 0,-1 0 0 0 0,1 0 0 0 0,-1-1 0 0 0,0 0 0 0 0,1 0 0 0 0,-7 0 0 0 0,7 0 0 0 0,-1 0 0 0 0,1 0 0 0 0,-1 0 0 0 0,1 0 0 0 0,0 0 0 0 0,-1 1 0 0 0,1 0 0 0 0,0 0 0 0 0,-7 2 0 0 0,5-1 0 0 0,4-1 0 0 0,-1 0 0 0 0,0 0 0 0 0,1-1 0 0 0,-1 1 0 0 0,0 0 0 0 0,1 0 0 0 0,0 1 0 0 0,-1-1 0 0 0,1 0 0 0 0,0 0 0 0 0,-1 1 0 0 0,1-1 0 0 0,0 1 0 0 0,0-1 0 0 0,0 1 0 0 0,0-1 0 0 0,0 1 0 0 0,0 1 0 0 0,-2 3 0 0 0,1 0 0 0 0,0 0 0 0 0,0 0 0 0 0,1 0 0 0 0,0 1 0 0 0,0-1 0 0 0,0 0 0 0 0,1 1 0 0 0,0 11 0 0 0,0-9 0 0 0,-7 77 0 0 0,5-63 0 0 0,0 25 0 0 0,3 11 0 0 0,2 7 0 0 0,1 1 0 0 0,3 3 0 0 0,0-1 0 0 0,1 28 0 0 0,-3-41 0 0 0,-2 3 0 0 0,-2-8 0 0 0,0 8 0 0 0,1 6 0 0 0,0 0 0 0 0,2-4 0 0 0,3 1 0 0 0,-1-5 0 0 0,4-2 0 0 0,-7-42 0 0 0,0 0 0 0 0,1-1 0 0 0,6 14 0 0 0,23 31 11 0 0,-32-55-7 0 0,1 0-1 0 0,-1 0 1 0 0,0 0 0 0 0,1 0 0 0 0,-1-1 0 0 0,1 1 0 0 0,0 0 0 0 0,0-1 0 0 0,-1 0-1 0 0,5 3 1 0 0,45 32 18 0 0,-49-34-18 0 0,1 0 1 0 0,-1 0 0 0 0,1-1 0 0 0,-1 1-1 0 0,1-1 1 0 0,0 0 0 0 0,0 0 0 0 0,3 1-1 0 0,56 19 7 0 0,-17-12-11 0 0,24 2 11 0 0,-38-10 31 0 0,41-4-20 0 0,19 5 20 0 0,-3-7-31 0 0,-15-2-11 0 0,-5 1 0 0 0,4 1 0 0 0,-1-2 0 0 0,0-1 0 0 0,4 4 0 0 0,5 6 0 0 0,1 0 0 0 0,-1 1 0 0 0,0-1 0 0 0,3-2 0 0 0,1-1 0 0 0,-1 3 0 0 0,15 1 53 0 0,-24-1-42 0 0,14 0-11 0 0,-4 1 0 0 0,-7-1 0 0 0,-2 0 0 0 0,1 1 0 0 0,4-2 0 0 0,0 2 0 0 0,6 1 0 0 0,6-1 0 0 0,7-3 0 0 0,11-1 53 0 0,-37-1-42 0 0,15 2-11 0 0,-1-2 0 0 0,0 1 0 0 0,-1 2 0 0 0,2 3 0 0 0,3-1 0 0 0,-1-4 0 0 0,0-1 0 0 0,0-1 0 0 0,3-1 0 0 0,1-2 0 0 0,-6 2 0 0 0,8-3 0 0 0,7-1 0 0 0,-3 0 0 0 0,-7 1 0 0 0,-5 0 0 0 0,2 1 0 0 0,0 2 0 0 0,-4 2 0 0 0,-1 0 0 0 0,1-2 0 0 0,7 1 0 0 0,1 3 0 0 0,-5-2 0 0 0,1-1 0 0 0,2 2 0 0 0,-2 0 0 0 0,-3 0 0 0 0,1 0 0 0 0,-1 1 0 0 0,-3 5 0 0 0,-1 5 0 0 0,-5-6 0 0 0,4-2 0 0 0,0-2 0 0 0,6-1 0 0 0,1 1 0 0 0,3 1 0 0 0,3-3 0 0 0,-3 0 0 0 0,-9 6 0 0 0,1 4 0 0 0,4-1 0 0 0,2-1 0 0 0,4-2 0 0 0,6-2 0 0 0,3-1 0 0 0,-3 2 0 0 0,-6-1 0 0 0,9-8 0 0 0,4-1 0 0 0,-3 6 0 0 0,-5 2 0 0 0,-3 2 0 0 0,-11 0 0 0 0,-5-2 0 0 0,10 3 0 0 0,-4 0 0 0 0,-22-2 11 0 0,-49-2 7 0 0,0 1 1 0 0,20 3-1 0 0,-23-2-15 0 0,-1 0-1 0 0,1-2 0 0 0,13 0 0 0 0,-7 4 95 0 0,-11-1-76 0 0,-8-2-105 0 0,3-8-1588 0 0,0-1 83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06.564"/>
    </inkml:context>
    <inkml:brush xml:id="br0">
      <inkml:brushProperty name="width" value="0.1" units="cm"/>
      <inkml:brushProperty name="height" value="0.1" units="cm"/>
      <inkml:brushProperty name="color" value="#E71224"/>
    </inkml:brush>
  </inkml:definitions>
  <inkml:trace contextRef="#ctx0" brushRef="#br0">2233 86 8143 0 0,'-2'-6'80'0'0,"1"0"-1"0"0,-1 0 1 0 0,1 1-1 0 0,1-1 1 0 0,-1 0-1 0 0,2-10 1 0 0,-1 7-61 0 0,0 8 41 0 0,0 0-1 0 0,0 0 1 0 0,0 0 0 0 0,-1 0-1 0 0,1 0 1 0 0,0 0-1 0 0,0 0 1 0 0,0 0-1 0 0,-1 0 1 0 0,1 1-1 0 0,-1-1 1 0 0,1 0-1 0 0,0 0 1 0 0,-1 0 0 0 0,1 0-1 0 0,-1 1 1 0 0,0-1-1 0 0,1 0 1 0 0,-1 1-1 0 0,0-1 1 0 0,1 0-1 0 0,-1 1 1 0 0,0-1-1 0 0,0 1 1 0 0,1-1 0 0 0,-2 0-1 0 0,-1 0 297 0 0,0 1-1 0 0,1-1 0 0 0,-1 0 1 0 0,0 1-1 0 0,0 0 1 0 0,1-1-1 0 0,-1 1 0 0 0,0 0 1 0 0,-3 1-1 0 0,-6 0 979 0 0,0 2-1 0 0,1-1 1 0 0,-18 7-1 0 0,8-1-586 0 0,-99 39 1316 0 0,93-37-1729 0 0,-1-2 1 0 0,0 0-1 0 0,0-2 1 0 0,-1-1-1 0 0,-38 1 1 0 0,42-3-104 0 0,-28-1 183 0 0,-1-1-1 0 0,-94-13 1 0 0,83 5-91 0 0,-78 2 1 0 0,-232 32 725 0 0,161-9-513 0 0,-1 10 74 0 0,38-2-207 0 0,135-22-426 0 0,0-2 0 0 0,-50-4 0 0 0,74 0-660 0 0,1-1-1 0 0,0-1 1 0 0,1 0 0 0 0,-23-8-1 0 0,21 4-940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07.445"/>
    </inkml:context>
    <inkml:brush xml:id="br0">
      <inkml:brushProperty name="width" value="0.1" units="cm"/>
      <inkml:brushProperty name="height" value="0.1" units="cm"/>
      <inkml:brushProperty name="color" value="#E71224"/>
    </inkml:brush>
  </inkml:definitions>
  <inkml:trace contextRef="#ctx0" brushRef="#br0">1217 7 919 0 0,'0'-1'208'0'0,"-1"1"-1"0"0,0-1 0 0 0,0 0 1 0 0,0 1-1 0 0,0-1 1 0 0,0 1-1 0 0,0-1 0 0 0,0 1 1 0 0,0 0-1 0 0,-1-1 0 0 0,1 1 1 0 0,0 0-1 0 0,0 0 0 0 0,0-1 1 0 0,0 1-1 0 0,0 0 0 0 0,-1 0 1 0 0,1 0-1 0 0,0 1 0 0 0,0-1 1 0 0,0 0-1 0 0,0 0 0 0 0,0 0 1 0 0,-2 2-1 0 0,-27 13 8661 0 0,14-6-5829 0 0,-17 2-1739 0 0,-8 4-307 0 0,-1-2-1 0 0,0-2 1 0 0,-68 9-1 0 0,-97 10 827 0 0,-12 1-563 0 0,186-29-1114 0 0,0-1 0 0 0,-1-1 1 0 0,1-2-1 0 0,-53-10 0 0 0,-53-26-426 0 0,82 16-7209 0 0,24 8-797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18.761"/>
    </inkml:context>
    <inkml:brush xml:id="br0">
      <inkml:brushProperty name="width" value="0.1" units="cm"/>
      <inkml:brushProperty name="height" value="0.1" units="cm"/>
      <inkml:brushProperty name="color" value="#E71224"/>
    </inkml:brush>
  </inkml:definitions>
  <inkml:trace contextRef="#ctx0" brushRef="#br0">2324 154 2759 0 0,'-2'-2'207'0'0,"-21"-20"9567"0"0,25 14-7799 0 0,7-12-2031 0 0,-6 15-20 0 0,0 1 16 0 0,14-29 123 0 0,-16 27-5 0 0,-1 0 1 0 0,0 5 31 0 0,0 0-1 0 0,0 0 0 0 0,0-1 0 0 0,0 1 1 0 0,0 0-1 0 0,-1 0 0 0 0,1 0 0 0 0,0-1 1 0 0,-1 1-1 0 0,1 0 0 0 0,-1 0 1 0 0,1 0-1 0 0,-1 0 0 0 0,1 0 0 0 0,-1 0 1 0 0,0 0-1 0 0,0 0 0 0 0,0 0 0 0 0,1 0 1 0 0,-1 0-1 0 0,-1-1 0 0 0,-17-11 1759 0 0,19 12-1784 0 0,-3 0 9 0 0,1-1 0 0 0,-1 1 0 0 0,1 0 0 0 0,-1 0 0 0 0,1 1 0 0 0,-1-1 0 0 0,0 0 0 0 0,1 1 0 0 0,-1-1 0 0 0,0 1 0 0 0,0 0 0 0 0,1 0 0 0 0,-1 0 0 0 0,0 0 0 0 0,-4 2 0 0 0,-41 13 1449 0 0,22-6-1136 0 0,9-5-321 0 0,-2 2 322 0 0,-1-1-1 0 0,-37 4 0 0 0,42-7-204 0 0,2 1-1 0 0,-1 0 1 0 0,0 1 0 0 0,1 0-1 0 0,-1 1 1 0 0,-12 7 0 0 0,12-5-126 0 0,0-1 1 0 0,-1-1 0 0 0,0 0-1 0 0,-27 5 1 0 0,9-8 121 0 0,0-2-1 0 0,0-1 1 0 0,-42-7 0 0 0,-5 0 204 0 0,-224-20 341 0 0,197 22-207 0 0,-170 11 0 0 0,274-5-512 0 0,-616 33 1346 0 0,477-45-1135 0 0,123 9-921 0 0,1-1 0 0 0,-1-1 0 0 0,1-1 0 0 0,0 0 0 0 0,-24-13 0 0 0,22 8-1078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20.179"/>
    </inkml:context>
    <inkml:brush xml:id="br0">
      <inkml:brushProperty name="width" value="0.1" units="cm"/>
      <inkml:brushProperty name="height" value="0.1" units="cm"/>
      <inkml:brushProperty name="color" value="#E71224"/>
    </inkml:brush>
  </inkml:definitions>
  <inkml:trace contextRef="#ctx0" brushRef="#br0">3283 11 14311 0 0,'21'-3'2124'0'0,"-15"0"-1425"0"0,-24-2 1352 0 0,13 5-2005 0 0,1 0 1 0 0,-1 1 0 0 0,0-1 0 0 0,0 1 0 0 0,1 0 0 0 0,-1 0 0 0 0,0 0 0 0 0,1 1 0 0 0,-1-1 0 0 0,1 1 0 0 0,0 0 0 0 0,0 1 0 0 0,-7 3 0 0 0,6-2 266 0 0,-1-1 0 0 0,1 0 0 0 0,-1-1 0 0 0,0 1 0 0 0,0-1 0 0 0,-9 2-1 0 0,0-3 143 0 0,-1 0-1 0 0,-16-2 0 0 0,-22 2 374 0 0,-95 5 155 0 0,-24 4-91 0 0,-58 12-416 0 0,114-12-104 0 0,-208-2 248 0 0,87-6-392 0 0,71 0-175 0 0,126-2-35 0 0,-76-11 0 0 0,10 1 10 0 0,-29 4 128 0 0,0 6-1 0 0,-218 29 1 0 0,297-22-94 0 0,-1-3-1 0 0,0-2 1 0 0,0-2 0 0 0,-114-16 0 0 0,140 11-154 0 0,-24-4-1152 0 0,0 2-1 0 0,-105 3 1 0 0,105 8-443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27.778"/>
    </inkml:context>
    <inkml:brush xml:id="br0">
      <inkml:brushProperty name="width" value="0.1" units="cm"/>
      <inkml:brushProperty name="height" value="0.1" units="cm"/>
      <inkml:brushProperty name="color" value="#E71224"/>
    </inkml:brush>
  </inkml:definitions>
  <inkml:trace contextRef="#ctx0" brushRef="#br0">1537 63 455 0 0,'-4'0'1439'0'0,"-14"2"4370"0"0,18-4-5795 0 0,0-1 0 0 0,1 1 0 0 0,-1-1 0 0 0,0 1 0 0 0,1 0 0 0 0,-1-1 0 0 0,7-17 7952 0 0,-8 16-7730 0 0,-1-1-129 0 0,-2-13 1013 0 0,4 18-1111 0 0,0 1 0 0 0,0-1-1 0 0,0 1 1 0 0,0-1 0 0 0,-1 1 0 0 0,1-1 0 0 0,0 1 0 0 0,0-1 0 0 0,0 1-1 0 0,-1-1 1 0 0,1 0 0 0 0,0 1 0 0 0,-1-1 0 0 0,1 1 0 0 0,0-1 0 0 0,-1 0-1 0 0,1 1 1 0 0,0-1 0 0 0,-1 0 0 0 0,1 1 0 0 0,-1-1 0 0 0,1 0-1 0 0,0 0 1 0 0,-1 0 0 0 0,1 1 0 0 0,-1-1 0 0 0,0 0 31 0 0,1 0-1 0 0,-1 0 1 0 0,1 1 0 0 0,-1-1 0 0 0,1 0 0 0 0,0 0-1 0 0,-1 1 1 0 0,1-1 0 0 0,-1 0 0 0 0,1 1 0 0 0,0-1-1 0 0,-1 0 1 0 0,1 1 0 0 0,0-1 0 0 0,-1 0 0 0 0,1 1-1 0 0,0-1 1 0 0,0 1 0 0 0,-1-1 0 0 0,1 1-1 0 0,0-1 1 0 0,0 1 0 0 0,0-1 0 0 0,0 1 0 0 0,0-1-1 0 0,0 1 1 0 0,-1 0-24 0 0,1 0 0 0 0,-1 1 0 0 0,1-1 0 0 0,-1 0 0 0 0,1 0 0 0 0,-1 0 0 0 0,1 0-1 0 0,-1 0 1 0 0,0 0 0 0 0,0 0 0 0 0,1 0 0 0 0,-3 2 0 0 0,2-2 15 0 0,-1 2 903 0 0,1-3-927 0 0,1 0 1 0 0,-1 0-1 0 0,1 1 0 0 0,0-1 1 0 0,-1 0-1 0 0,1 0 0 0 0,-1 0 0 0 0,1 1 1 0 0,0-1-1 0 0,-1 0 0 0 0,1 0 0 0 0,0 1 1 0 0,-1-1-1 0 0,1 0 0 0 0,0 0 0 0 0,-1 1 1 0 0,1-1-1 0 0,0 1 0 0 0,0-1 0 0 0,0 0 1 0 0,-1 1-1 0 0,1-1 0 0 0,0 0 1 0 0,0 1-1 0 0,0-1 0 0 0,-1 1 0 0 0,1 0 17 0 0,0-1-1 0 0,0 1 0 0 0,0-1 0 0 0,0 0 0 0 0,0 1 1 0 0,0-1-1 0 0,-1 1 0 0 0,1-1 0 0 0,0 0 0 0 0,0 1 1 0 0,-1-1-1 0 0,1 0 0 0 0,0 1 0 0 0,-1-1 0 0 0,1 0 1 0 0,0 1-1 0 0,-1-1 0 0 0,1 0 0 0 0,0 0 0 0 0,-1 1 1 0 0,1-1-1 0 0,0 0 0 0 0,-1 0 0 0 0,1 0 0 0 0,-1 0 1 0 0,0 1-1 0 0,0-1 4 0 0,0 0 0 0 0,-1 0 0 0 0,1 1 0 0 0,0-1 1 0 0,-1 1-1 0 0,1-1 0 0 0,0 1 0 0 0,0 0 0 0 0,0-1 0 0 0,0 1 0 0 0,-1 0 1 0 0,0 2-1 0 0,-1-2 33 0 0,-1 1 374 0 0,1 0-204 0 0,-32 15 1518 0 0,31-15-1056 0 0,-11 4-216 0 0,12-5-815 0 0,-1-1-55 0 0,-10 3 71 0 0,-60 6 984 0 0,-149 8 995 0 0,112-10-1244 0 0,55-3-62 0 0,-92 18-1 0 0,7 15 110 0 0,-87 17 526 0 0,216-52-969 0 0,-138 16 395 0 0,134-17-533 0 0,0-1 0 0 0,0 0 1 0 0,0-1-1 0 0,0-1 0 0 0,0-1 0 0 0,1 0 0 0 0,-21-7 0 0 0,-14-16-2943 0 0,21 8 1250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28.590"/>
    </inkml:context>
    <inkml:brush xml:id="br0">
      <inkml:brushProperty name="width" value="0.1" units="cm"/>
      <inkml:brushProperty name="height" value="0.1" units="cm"/>
      <inkml:brushProperty name="color" value="#E71224"/>
    </inkml:brush>
  </inkml:definitions>
  <inkml:trace contextRef="#ctx0" brushRef="#br0">1311 72 8319 0 0,'-11'0'890'0'0,"-7"-4"851"0"0,12 2-1223 0 0,-1 1-1 0 0,1-1 0 0 0,0 0 0 0 0,0 0 1 0 0,-11-7-1 0 0,9 6-37 0 0,-1 0 1 0 0,1 0-1 0 0,0 0 0 0 0,-1 1 0 0 0,1 1 1 0 0,-1 0-1 0 0,0 0 0 0 0,1 0 1 0 0,-1 1-1 0 0,0 0 0 0 0,-8 2 1 0 0,1-1 58 0 0,1-1 0 0 0,0-1 1 0 0,-16-2-1 0 0,3 0-80 0 0,0 1-1 0 0,1 2 1 0 0,-1 0-1 0 0,-37 6 0 0 0,-43 1 610 0 0,62-9-429 0 0,-55-9-1 0 0,-29-3-19 0 0,-40 14-75 0 0,3-1-2062 0 0,56-6-6854 0 0,75 4 662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29.473"/>
    </inkml:context>
    <inkml:brush xml:id="br0">
      <inkml:brushProperty name="width" value="0.1" units="cm"/>
      <inkml:brushProperty name="height" value="0.1" units="cm"/>
      <inkml:brushProperty name="color" value="#E71224"/>
    </inkml:brush>
  </inkml:definitions>
  <inkml:trace contextRef="#ctx0" brushRef="#br0">1978 127 5527 0 0,'-11'-3'924'0'0,"-17"-7"5950"0"0,10 3-7162 0 0,10 3 705 0 0,1 0 0 0 0,-1 1 0 0 0,-1 1 0 0 0,1-1 1 0 0,0 1-1 0 0,0 1 0 0 0,-1-1 0 0 0,-11 1 1 0 0,3 1 684 0 0,0 1-1 0 0,-27 6 1 0 0,-9 1-785 0 0,44-8-100 0 0,1 0 1 0 0,-1-1-1 0 0,0 0 1 0 0,1-1 0 0 0,-1 0-1 0 0,-12-4 1 0 0,10 2-1 0 0,0 1 1 0 0,0 1 0 0 0,-13-2-1 0 0,-179 8 1457 0 0,58 1-748 0 0,-73 12-24 0 0,149-9-468 0 0,-119 0-1 0 0,94-12-5 0 0,-141-25-1 0 0,90-2-596 0 0,-89-16-3790 0 0,190 41 2271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30.600"/>
    </inkml:context>
    <inkml:brush xml:id="br0">
      <inkml:brushProperty name="width" value="0.1" units="cm"/>
      <inkml:brushProperty name="height" value="0.1" units="cm"/>
      <inkml:brushProperty name="color" value="#E71224"/>
    </inkml:brush>
  </inkml:definitions>
  <inkml:trace contextRef="#ctx0" brushRef="#br0">1345 1 10679 0 0,'-4'1'180'0'0,"0"0"0"0"0,0 0 0 0 0,0-1-1 0 0,-1 1 1 0 0,1-1 0 0 0,-8 0 0 0 0,5-1-32 0 0,-6 1 1284 0 0,8 0-1157 0 0,0 0 1 0 0,0 0-1 0 0,0 0 0 0 0,0 0 1 0 0,0 1-1 0 0,0 0 0 0 0,-9 3 1 0 0,-39 18 1986 0 0,39-15-1826 0 0,0-1-1 0 0,-1-1 1 0 0,1 0-1 0 0,-1-1 0 0 0,0 0 1 0 0,-19 2-1 0 0,-515 3 4273 0 0,254-32-3646 0 0,100-5-4565 0 0,169 24 2004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15.081"/>
    </inkml:context>
    <inkml:brush xml:id="br0">
      <inkml:brushProperty name="width" value="0.1" units="cm"/>
      <inkml:brushProperty name="height" value="0.1" units="cm"/>
      <inkml:brushProperty name="color" value="#E71224"/>
    </inkml:brush>
  </inkml:definitions>
  <inkml:trace contextRef="#ctx0" brushRef="#br0">3013 76 3279 0 0,'0'0'150'0'0,"4"-11"20"0"0,-4 6 310 0 0,0 4-232 0 0,0 0-165 0 0,0 1 0 0 0,0 0 0 0 0,0-1 0 0 0,0 1-1 0 0,0-1 1 0 0,-1 1 0 0 0,1 0 0 0 0,0-1 0 0 0,0 1-1 0 0,0 0 1 0 0,-1-1 0 0 0,1 1 0 0 0,0 0 0 0 0,0-1-1 0 0,-1 1 1 0 0,1 0 0 0 0,0 0 0 0 0,-1-1 0 0 0,1 1-1 0 0,0 0 1 0 0,-1 0 0 0 0,1-1 0 0 0,-1 1-1 0 0,1 0 1 0 0,0 0 0 0 0,-1 0 0 0 0,1 0 0 0 0,-1 0-1 0 0,1 0 1 0 0,0 0 0 0 0,-1-1 0 0 0,1 1 0 0 0,-1 0-1 0 0,0 1 1 0 0,-18 0 4633 0 0,12-1-4426 0 0,-28 6 779 0 0,30-5-656 0 0,1 0 1 0 0,0 0-1 0 0,-1 0 1 0 0,1-1-1 0 0,-1 1 0 0 0,1-1 1 0 0,-1 0-1 0 0,-7-1 1 0 0,3 0-118 0 0,0 0 0 0 0,0 1 1 0 0,1 0-1 0 0,-1 1 0 0 0,0 0 1 0 0,0 0-1 0 0,1 1 0 0 0,-1 0 1 0 0,-8 3-1 0 0,-27 6 559 0 0,14-6-404 0 0,11-3-109 0 0,0 1 1 0 0,1 1 0 0 0,-22 8-1 0 0,5 2-55 0 0,-1-2-1 0 0,-1-1 0 0 0,1-2 0 0 0,-2-2 0 0 0,1-1 0 0 0,-46 1 0 0 0,-182 0 454 0 0,231-6-606 0 0,-1-2 0 0 0,-62-9 0 0 0,12 0 68 0 0,-9 7-472 0 0,53 2 561 0 0,1-1 0 0 0,-45-8 0 0 0,-88-11 96 0 0,112 16-188 0 0,12 3-92 0 0,-70 5-1 0 0,-22-1 44 0 0,71-8-17 0 0,-113-27-1 0 0,169 30-125 0 0,-173-25 281 0 0,93 16-256 0 0,-10-2 231 0 0,-139-3-1 0 0,159 12-3736 0 0,54 1-5665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32.823"/>
    </inkml:context>
    <inkml:brush xml:id="br0">
      <inkml:brushProperty name="width" value="0.1" units="cm"/>
      <inkml:brushProperty name="height" value="0.1" units="cm"/>
      <inkml:brushProperty name="color" value="#E71224"/>
    </inkml:brush>
  </inkml:definitions>
  <inkml:trace contextRef="#ctx0" brushRef="#br0">1965 205 455 0 0,'-33'-13'9602'0'0,"31"12"-9031"0"0,-4-17-1440 0 0,5 14 1025 0 0,1-1 0 0 0,-1 1 0 0 0,0-1 0 0 0,0 1 0 0 0,0-1 0 0 0,0 1-1 0 0,-1 0 1 0 0,0 0 0 0 0,0 0 0 0 0,0 0 0 0 0,0 0 0 0 0,-1 0 0 0 0,1 0 0 0 0,-1 1-1 0 0,0-1 1 0 0,0 1 0 0 0,0 0 0 0 0,-1 0 0 0 0,1 0 0 0 0,-1 0 0 0 0,0 1-1 0 0,1-1 1 0 0,-1 1 0 0 0,0 0 0 0 0,-1 0 0 0 0,1 0 0 0 0,0 1 0 0 0,0 0 0 0 0,-1 0-1 0 0,-5-1 1 0 0,-29-2 1333 0 0,0 1 0 0 0,-75 6 0 0 0,18 1-204 0 0,-102-12 67 0 0,166 7-904 0 0,0-2 0 0 0,-54-12 0 0 0,75 12-416 0 0,-59-11 388 0 0,0 3-1 0 0,0 2 1 0 0,-1 4-1 0 0,-87 5 0 0 0,63 7 16 0 0,-154 9 725 0 0,173-15-1231 0 0,-98-11-1 0 0,59-3-3862 0 0,78 8-4353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35.097"/>
    </inkml:context>
    <inkml:brush xml:id="br0">
      <inkml:brushProperty name="width" value="0.1" units="cm"/>
      <inkml:brushProperty name="height" value="0.1" units="cm"/>
      <inkml:brushProperty name="color" value="#E71224"/>
    </inkml:brush>
  </inkml:definitions>
  <inkml:trace contextRef="#ctx0" brushRef="#br0">1516 15 8983 0 0,'-36'-3'1011'0'0,"30"-1"469"0"0,5 3-1478 0 0,1 0-1 0 0,-1 1 1 0 0,0-1 0 0 0,1 1 0 0 0,-1-1-1 0 0,1 1 1 0 0,-1-1 0 0 0,0 1-1 0 0,1 0 1 0 0,-1-1 0 0 0,0 1-1 0 0,1 0 1 0 0,-1-1 0 0 0,0 1-1 0 0,0 0 1 0 0,1 0 0 0 0,-1 0 0 0 0,0 0-1 0 0,0-1 1 0 0,1 1 0 0 0,-2 1-1 0 0,-15-1 847 0 0,0 1-1 0 0,0 1 0 0 0,0 1 0 0 0,1 1 0 0 0,-30 9 1 0 0,-74 40 1113 0 0,82-35-1786 0 0,27-14-4 0 0,0 0 0 0 0,0-2 0 0 0,-1 1 0 0 0,1-1 0 0 0,-1-1 0 0 0,-21 0 0 0 0,1 1 340 0 0,-159-3 459 0 0,28-2 1012 0 0,-109 29-784 0 0,-31 1 28 0 0,249-27-3251 0 0,46-1 885 0 0,-1 0 0 0 0,1 0 0 0 0,0-1 0 0 0,-13-4 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5:36.746"/>
    </inkml:context>
    <inkml:brush xml:id="br0">
      <inkml:brushProperty name="width" value="0.1" units="cm"/>
      <inkml:brushProperty name="height" value="0.1" units="cm"/>
      <inkml:brushProperty name="color" value="#E71224"/>
    </inkml:brush>
  </inkml:definitions>
  <inkml:trace contextRef="#ctx0" brushRef="#br0">2432 5 6911 0 0,'-3'0'226'0'0,"-1"0"0"0"0,1 0-1 0 0,0 1 1 0 0,0 0 0 0 0,0 0 0 0 0,1 0-1 0 0,-5 1 1 0 0,5-1-192 0 0,0 0 0 0 0,0 0 0 0 0,0 0 0 0 0,0-1 0 0 0,-1 1 0 0 0,1-1 0 0 0,0 1 0 0 0,0-1 1 0 0,-1 0-1 0 0,1 0 0 0 0,0 0 0 0 0,0 0 0 0 0,-1 0 0 0 0,1-1 0 0 0,-2 1 0 0 0,-11-4 584 0 0,0 1 1 0 0,0 0-1 0 0,0 2 1 0 0,-1 0-1 0 0,1 0 1 0 0,-28 4-1 0 0,-89 22 2606 0 0,77-13-2678 0 0,-139 27 2388 0 0,162-36-2749 0 0,0-2 0 0 0,0-1 0 0 0,0-1-1 0 0,-37-6 1 0 0,-5-1-221 0 0,-86 3 1263 0 0,-65-6 73 0 0,102 4-872 0 0,10 1-7 0 0,-402-14 731 0 0,214 15-1496 0 0,252 1-882 0 0,1-1-4509 0 0,1-1-2160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13.406"/>
    </inkml:context>
    <inkml:brush xml:id="br0">
      <inkml:brushProperty name="width" value="0.1" units="cm"/>
      <inkml:brushProperty name="height" value="0.1" units="cm"/>
      <inkml:brushProperty name="color" value="#E71224"/>
    </inkml:brush>
  </inkml:definitions>
  <inkml:trace contextRef="#ctx0" brushRef="#br0">3061 242 11487 0 0,'-12'-1'111'0'0,"5"1"55"0"0,0-1 1 0 0,0 0-1 0 0,0-1 1 0 0,0 0-1 0 0,-12-4 1 0 0,17 5-136 0 0,0-1 0 0 0,-1 1 0 0 0,1-1 0 0 0,0 1 0 0 0,0-1 0 0 0,1 0 0 0 0,-1 0 0 0 0,0 1 0 0 0,0-1 0 0 0,1-1 0 0 0,0 1 0 0 0,-1 0 0 0 0,1 0-1 0 0,0 0 1 0 0,0-1 0 0 0,0 1 0 0 0,0-1 0 0 0,0 1 0 0 0,1-1 0 0 0,-1-2 0 0 0,0 2 59 0 0,1 1 1 0 0,-1-1-1 0 0,1 0 0 0 0,-1 1 0 0 0,0-1 0 0 0,0 1 0 0 0,0-1 0 0 0,-1 1 0 0 0,1 0 0 0 0,-1-1 1 0 0,1 1-1 0 0,-1 0 0 0 0,0 0 0 0 0,1 0 0 0 0,-1 0 0 0 0,-3-2 0 0 0,2 2 40 0 0,0 1-1 0 0,0 0 1 0 0,0 0-1 0 0,0-1 0 0 0,0 2 1 0 0,0-1-1 0 0,0 0 1 0 0,-1 1-1 0 0,1-1 1 0 0,0 1-1 0 0,0 0 0 0 0,-1 0 1 0 0,-5 1-1 0 0,-29 4 1748 0 0,27-3-1635 0 0,-1 0 0 0 0,1-1 0 0 0,-1-1 0 0 0,1 0 0 0 0,-1 0 0 0 0,-14-3 0 0 0,-20-4 2358 0 0,26 4-2849 0 0,-33-8 0 0 0,36 7 347 0 0,0 0 0 0 0,-17 0 0 0 0,-12-3 23 0 0,-213-41 964 0 0,227 43-403 0 0,0 1-1 0 0,0 2 1 0 0,-1 1-1 0 0,-56 6 0 0 0,-6 11-2853 0 0,-42 5 1868 0 0,63-13 1112 0 0,-62 4-505 0 0,-346 12-85 0 0,51-28 512 0 0,340-2-578 0 0,-166-21 469 0 0,167 10-2312 0 0,-134-43-1 0 0,194 49 59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14.395"/>
    </inkml:context>
    <inkml:brush xml:id="br0">
      <inkml:brushProperty name="width" value="0.1" units="cm"/>
      <inkml:brushProperty name="height" value="0.1" units="cm"/>
      <inkml:brushProperty name="color" value="#E71224"/>
    </inkml:brush>
  </inkml:definitions>
  <inkml:trace contextRef="#ctx0" brushRef="#br0">972 94 8863 0 0,'-1'0'40'0'0,"0"0"-1"0"0,1 0 0 0 0,-1 0 0 0 0,0 0 1 0 0,0 0-1 0 0,1 0 0 0 0,-1 0 0 0 0,0 0 1 0 0,1 0-1 0 0,-1-1 0 0 0,0 1 0 0 0,1 0 1 0 0,-1 0-1 0 0,0-1 0 0 0,1 1 1 0 0,-1 0-1 0 0,0-1 0 0 0,1 1 0 0 0,-1 0 1 0 0,1-1-1 0 0,-2 0 0 0 0,2 0-35 0 0,0 0-1 0 0,0 1 1 0 0,0-1-1 0 0,0 0 1 0 0,0 0-1 0 0,0 1 1 0 0,0-1 0 0 0,0 0-1 0 0,0 1 1 0 0,0-1-1 0 0,0 0 1 0 0,1 1-1 0 0,-1-1 1 0 0,0 0 0 0 0,0 1-1 0 0,1-1 1 0 0,0-1-1 0 0,-1 2 31 0 0,0-1-1 0 0,1 0 0 0 0,-1 0 1 0 0,0 1-1 0 0,0-1 0 0 0,0 0 1 0 0,0 0-1 0 0,0 0 0 0 0,0 1 1 0 0,0-1-1 0 0,0 0 0 0 0,0 0 1 0 0,0 1-1 0 0,0-1 0 0 0,0 0 0 0 0,-1 0 1 0 0,1 1-1 0 0,0-1 0 0 0,-1 0 1 0 0,1 1-1 0 0,0-1 0 0 0,-1 0 1 0 0,1 1-1 0 0,-1-1 0 0 0,1 0 1 0 0,-1 1-1 0 0,1-1 0 0 0,-1 1 1 0 0,1-1-1 0 0,-1 1 0 0 0,0-1 1 0 0,1 1-1 0 0,-1 0 0 0 0,0-1 1 0 0,1 1-1 0 0,-1 0 0 0 0,0-1 0 0 0,0 1 1 0 0,0 0-1 0 0,-39-12 2947 0 0,27 10-1717 0 0,-11-3-230 0 0,-1 1 0 0 0,1 2 0 0 0,-1 0 0 0 0,1 2 0 0 0,-40 4 0 0 0,27-2-271 0 0,-27-1 155 0 0,1-2-1 0 0,-110-16 0 0 0,120 10-1114 0 0,-1 2 0 0 0,-79 4 0 0 0,31 8-9846 0 0,74-5 4829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14.983"/>
    </inkml:context>
    <inkml:brush xml:id="br0">
      <inkml:brushProperty name="width" value="0.1" units="cm"/>
      <inkml:brushProperty name="height" value="0.1" units="cm"/>
      <inkml:brushProperty name="color" value="#E71224"/>
    </inkml:brush>
  </inkml:definitions>
  <inkml:trace contextRef="#ctx0" brushRef="#br0">1336 48 10391 0 0,'-3'-1'187'0'0,"1"1"-134"0"0,1-1 0 0 0,0 1 0 0 0,-1-1 0 0 0,1 1 0 0 0,-1 0 0 0 0,1-1 0 0 0,0 1 0 0 0,-1 0 0 0 0,1 0 0 0 0,-1 0 0 0 0,1 0-1 0 0,-1 0 1 0 0,1 1 0 0 0,-1-1 0 0 0,1 0 0 0 0,0 1 0 0 0,-3 0 0 0 0,2 0-9 0 0,0 1 0 0 0,0-1-1 0 0,0 0 1 0 0,0 0 0 0 0,-1 1 0 0 0,1-2-1 0 0,0 1 1 0 0,-1 0 0 0 0,1 0-1 0 0,-1-1 1 0 0,1 1 0 0 0,-1-1-1 0 0,-4 0 1 0 0,-37-1 980 0 0,33 0-654 0 0,-123 2 3622 0 0,93 1-3255 0 0,0-2 0 0 0,-68-8 1 0 0,15-3 35 0 0,-150 1 1 0 0,21 3 816 0 0,149 4-1272 0 0,-26-3-267 0 0,36 1 32 0 0,31 2-1456 0 0,1 0-4454 0 0,9 0-1120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15.894"/>
    </inkml:context>
    <inkml:brush xml:id="br0">
      <inkml:brushProperty name="width" value="0.1" units="cm"/>
      <inkml:brushProperty name="height" value="0.1" units="cm"/>
      <inkml:brushProperty name="color" value="#E71224"/>
    </inkml:brush>
  </inkml:definitions>
  <inkml:trace contextRef="#ctx0" brushRef="#br0">972 9 11487 0 0,'-14'-3'298'0'0,"0"0"0"0"0,0 2 0 0 0,-1 0 0 0 0,1 0 0 0 0,-1 1 0 0 0,1 1 0 0 0,0 1 0 0 0,-17 3 0 0 0,5-1 26 0 0,7-2 581 0 0,-32 9 0 0 0,-106 22 2285 0 0,44-11-2354 0 0,62-12 446 0 0,0-1 1 0 0,-80 1 0 0 0,-24-10-5890 0 0,114 0-385 0 0,10 0-267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16.355"/>
    </inkml:context>
    <inkml:brush xml:id="br0">
      <inkml:brushProperty name="width" value="0.1" units="cm"/>
      <inkml:brushProperty name="height" value="0.1" units="cm"/>
      <inkml:brushProperty name="color" value="#E71224"/>
    </inkml:brush>
  </inkml:definitions>
  <inkml:trace contextRef="#ctx0" brushRef="#br0">1566 88 15031 0 0,'-95'-28'1624'0'0,"41"17"-1384"0"0,0 3 0 0 0,-64-1 0 0 0,-15-3 292 0 0,-377-8 2810 0 0,420 20-1491 0 0,9 0-1435 0 0,-232 8-1414 0 0,310-8 907 0 0,-14 1-946 0 0,0 1 1 0 0,-27 7 0 0 0,8 4-6067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00.362"/>
    </inkml:context>
    <inkml:brush xml:id="br0">
      <inkml:brushProperty name="width" value="0.1" units="cm"/>
      <inkml:brushProperty name="height" value="0.1" units="cm"/>
      <inkml:brushProperty name="color" value="#E71224"/>
    </inkml:brush>
  </inkml:definitions>
  <inkml:trace contextRef="#ctx0" brushRef="#br0">1252 192 919 0 0,'-1'0'101'0'0,"1"0"0"0"0,-1-1 0 0 0,1 1 0 0 0,0 0 0 0 0,-1 0 0 0 0,1-1 0 0 0,-1 1 0 0 0,1 0 0 0 0,-1-1 0 0 0,1 1 0 0 0,0-1 0 0 0,-1 1 0 0 0,1 0 0 0 0,0-1 0 0 0,0 1 0 0 0,-1-1 0 0 0,1 1 0 0 0,0-1 0 0 0,0 1 0 0 0,0-1 0 0 0,-1 1 0 0 0,1-1 0 0 0,0 1 0 0 0,0-1 0 0 0,0 1 0 0 0,0-1 0 0 0,0 1 0 0 0,0-1 0 0 0,0 0 0 0 0,0-24 3089 0 0,0 14-3282 0 0,-1 7 529 0 0,0 1 0 0 0,0-1 0 0 0,-1 0 0 0 0,1 1 0 0 0,-1-1 0 0 0,0 1 0 0 0,0 0 0 0 0,0 0-1 0 0,0 0 1 0 0,-1 0 0 0 0,1 0 0 0 0,-1 0 0 0 0,0 0 0 0 0,0 1 0 0 0,0 0 0 0 0,0-1 0 0 0,0 1-1 0 0,-6-3 1 0 0,0 1 271 0 0,-1-1 0 0 0,1 1-1 0 0,-1 0 1 0 0,0 1-1 0 0,-18-3 1 0 0,-14 2 295 0 0,0 1 0 0 0,0 3-1 0 0,-52 5 1 0 0,69-3-746 0 0,-17 1 104 0 0,-1-1 0 0 0,0-3 0 0 0,-56-7 0 0 0,-142-15 1202 0 0,32 4-689 0 0,107 9-1884 0 0,68 9-2314 0 0,0 3-3478 0 0,7 1 810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01.543"/>
    </inkml:context>
    <inkml:brush xml:id="br0">
      <inkml:brushProperty name="width" value="0.1" units="cm"/>
      <inkml:brushProperty name="height" value="0.1" units="cm"/>
      <inkml:brushProperty name="color" value="#E71224"/>
    </inkml:brush>
  </inkml:definitions>
  <inkml:trace contextRef="#ctx0" brushRef="#br0">3085 51 3911 0 0,'0'-7'1120'0'0,"0"4"-478"0"0,1 0 1 0 0,-1 0-1 0 0,0 1 0 0 0,-1-1 0 0 0,1 0 0 0 0,0 0 0 0 0,-1 0 0 0 0,-1-4 0 0 0,2 6-468 0 0,-1 0 0 0 0,0 0-1 0 0,1 0 1 0 0,-1 0 0 0 0,0 0 0 0 0,0 1 0 0 0,0-1-1 0 0,1 0 1 0 0,-1 1 0 0 0,0-1 0 0 0,0 0 0 0 0,0 1-1 0 0,0-1 1 0 0,0 1 0 0 0,0-1 0 0 0,0 1 0 0 0,0 0-1 0 0,0-1 1 0 0,0 1 0 0 0,-1 0 0 0 0,1 0 0 0 0,0 0-1 0 0,0-1 1 0 0,0 1 0 0 0,0 1 0 0 0,0-1 0 0 0,0 0 0 0 0,-1 0-1 0 0,1 0 1 0 0,-2 1 0 0 0,-9 2 403 0 0,0 0 0 0 0,0 1 0 0 0,-19 9 0 0 0,18-7-255 0 0,-1 0 0 0 0,-22 5 1 0 0,17-6-209 0 0,1 1 0 0 0,0 1 0 0 0,-29 15 0 0 0,31-13 46 0 0,-1-1-1 0 0,0-1 1 0 0,0-1 0 0 0,-23 6-1 0 0,3-6 291 0 0,0-2 1 0 0,-1-1-1 0 0,1-2 0 0 0,0-1 1 0 0,-1-3-1 0 0,-37-6 0 0 0,57 7-279 0 0,0 1-1 0 0,-1 1 1 0 0,-22 2-1 0 0,-26 0 100 0 0,-76 4 121 0 0,63 0-177 0 0,-46 0 216 0 0,-147 27-1 0 0,239-29-326 0 0,0-1-1 0 0,-36-1 0 0 0,-10 0 50 0 0,33 1-38 0 0,-65-5 1 0 0,-9-17-104 0 0,-34-10 88 0 0,23 3 66 0 0,12 16 40 0 0,-215 7 0 0 0,25 4-815 0 0,271-3-536 0 0,2 2-351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17.654"/>
    </inkml:context>
    <inkml:brush xml:id="br0">
      <inkml:brushProperty name="width" value="0.1" units="cm"/>
      <inkml:brushProperty name="height" value="0.1" units="cm"/>
      <inkml:brushProperty name="color" value="#E71224"/>
    </inkml:brush>
  </inkml:definitions>
  <inkml:trace contextRef="#ctx0" brushRef="#br0">2058 2 5095 0 0,'-1'-2'285'0'0,"-2"6"-33"0"0,-1 6 195 0 0,3-9-359 0 0,1-1-53 0 0,0 0-1 0 0,0 0 1 0 0,0 1-1 0 0,0-1 1 0 0,0 0-1 0 0,0 0 1 0 0,-1 1-1 0 0,1-1 1 0 0,0 0-1 0 0,0 1 0 0 0,0-1 1 0 0,0 0-1 0 0,0 1 1 0 0,0-1-1 0 0,0 0 1 0 0,0 0-1 0 0,0 1 1 0 0,1-1-1 0 0,-1 0 1 0 0,0 1-1 0 0,0-1 0 0 0,0 0 1 0 0,0 0-1 0 0,0 1 1 0 0,0-1-1 0 0,1 0 1 0 0,-1 0-1 0 0,0 1 1 0 0,0-1-1 0 0,0 0 1 0 0,1 0-1 0 0,-1 1 0 0 0,0-1 1 0 0,0 0-1 0 0,1 0 1 0 0,-1 0-1 0 0,0 0 1 0 0,0 1-1 0 0,1-1 1 0 0,-1 0-1 0 0,0 0 1 0 0,0 0-1 0 0,1 0 0 0 0,-1 0 1 0 0,0 0-1 0 0,1 0 1 0 0,-1 0-1 0 0,0 0 1 0 0,1 0-1 0 0,-1 0 1 0 0,0 0-1 0 0,0 0 1 0 0,1 0-1 0 0,-1 0 1 0 0,0 0-1 0 0,1 0 0 0 0,-1 0 1 0 0,0 0-1 0 0,5-3 1857 0 0,-16 9-473 0 0,-26 20 1434 0 0,27-19-2363 0 0,1 0-1 0 0,-1-1 1 0 0,0 0-1 0 0,0 0 1 0 0,-15 5 0 0 0,-10-1 233 0 0,-1-2 0 0 0,-66 7 1 0 0,72-11 192 0 0,-102 8 871 0 0,-52 8-453 0 0,87-3-808 0 0,-159 22 1240 0 0,181-33-666 0 0,-4 0-1198 0 0,-86 18 1 0 0,121-16-24 0 0,0-2 0 0 0,-57 1 0 0 0,-90-10 1218 0 0,156 2-1088 0 0,-175-17 799 0 0,200 17-1150 0 0,0 0-1 0 0,1 1 1 0 0,-1 0 0 0 0,0 1-1 0 0,0 0 1 0 0,1 0 0 0 0,-1 1-1 0 0,1 1 1 0 0,-16 5 0 0 0,12-1-896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6:02.645"/>
    </inkml:context>
    <inkml:brush xml:id="br0">
      <inkml:brushProperty name="width" value="0.1" units="cm"/>
      <inkml:brushProperty name="height" value="0.1" units="cm"/>
      <inkml:brushProperty name="color" value="#E71224"/>
    </inkml:brush>
  </inkml:definitions>
  <inkml:trace contextRef="#ctx0" brushRef="#br0">2805 54 1375 0 0,'-42'-13'3835'0'0,"-3"-1"1066"0"0,35 11-4348 0 0,-1 0-1 0 0,0 1 0 0 0,0 1 1 0 0,0 0-1 0 0,0 0 0 0 0,0 1 1 0 0,0 0-1 0 0,-14 3 0 0 0,-21-1 1149 0 0,12-1-958 0 0,0 1 0 0 0,0 2-1 0 0,0 1 1 0 0,-35 11 0 0 0,44-11-350 0 0,0-1 0 0 0,-1-1 0 0 0,1-2 1 0 0,-48-2-1 0 0,16 0-88 0 0,-181 8 846 0 0,-318 20-335 0 0,388-14-642 0 0,100-7-116 0 0,-23-3 252 0 0,-163-15 0 0 0,235 10-242 0 0,-179-27 431 0 0,58 6-278 0 0,105 17-249 0 0,-36-11 1 0 0,38 8-381 0 0,-39-6 1 0 0,61 14-46 0 0,-1 0 0 0 0,0 0 0 0 0,1 1 0 0 0,-1 1 0 0 0,0 0 1 0 0,1 1-1 0 0,-15 3 0 0 0,-9 7-2255 0 0,-4 5-4459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6:37.566"/>
    </inkml:context>
    <inkml:brush xml:id="br0">
      <inkml:brushProperty name="width" value="0.1" units="cm"/>
      <inkml:brushProperty name="height" value="0.1" units="cm"/>
      <inkml:brushProperty name="color" value="#E71224"/>
    </inkml:brush>
  </inkml:definitions>
  <inkml:trace contextRef="#ctx0" brushRef="#br0">3232 1489 1375 0 0,'-3'-3'982'0'0,"-1"-1"-1"0"0,1 1 0 0 0,0-1 0 0 0,1 0 1 0 0,-1 0-1 0 0,-2-4 0 0 0,-3-9-1324 0 0,7 15 439 0 0,0-1 1 0 0,0 1-1 0 0,-1 0 1 0 0,1 0-1 0 0,-1 0 1 0 0,0 1-1 0 0,1-1 1 0 0,-1 0 0 0 0,0 1-1 0 0,0-1 1 0 0,0 1-1 0 0,0-1 1 0 0,0 1-1 0 0,-1 0 1 0 0,-3-2-1 0 0,5 3 27 0 0,0 0 0 0 0,0-1-1 0 0,0 1 1 0 0,0 0 0 0 0,0 0 0 0 0,0-1-1 0 0,0 1 1 0 0,0 0 0 0 0,0 0-1 0 0,0 0 1 0 0,0 0 0 0 0,0 0 0 0 0,0 1-1 0 0,0-1 1 0 0,0 0 0 0 0,0 0 0 0 0,0 1-1 0 0,0-1 1 0 0,0 1 0 0 0,0-1-1 0 0,0 1 1 0 0,0-1 0 0 0,0 1 0 0 0,0-1-1 0 0,0 1 1 0 0,1 0 0 0 0,-1 0-1 0 0,0-1 1 0 0,0 1 0 0 0,1 0 0 0 0,-1 0-1 0 0,1 0 1 0 0,-1 0 0 0 0,1 0-1 0 0,-1-1 1 0 0,1 1 0 0 0,-1 0 0 0 0,1 2-1 0 0,0-1 80 0 0,0-1-1 0 0,0 1 0 0 0,0-1 1 0 0,1 1-1 0 0,-1-1 1 0 0,1 1-1 0 0,-1-1 0 0 0,1 1 1 0 0,0-1-1 0 0,-1 1 0 0 0,1-1 1 0 0,0 0-1 0 0,0 1 1 0 0,0-1-1 0 0,0 0 0 0 0,0 0 1 0 0,0 0-1 0 0,0 0 1 0 0,1 0-1 0 0,-1 0 0 0 0,0 0 1 0 0,2 1-1 0 0,2 1-33 0 0,-1 1 0 0 0,1-1-1 0 0,0-1 1 0 0,0 1 0 0 0,8 3 0 0 0,37 7 122 0 0,0-1 0 0 0,1-3-1 0 0,0-2 1 0 0,69 1 0 0 0,-102-9-73 0 0,0-1 0 0 0,22-4-1 0 0,-26 3-26 0 0,1 0 0 0 0,-1 1 0 0 0,0 1 0 0 0,26 1 0 0 0,-27 2-136 0 0,1-1 10 0 0,-1 1 0 0 0,1-2 0 0 0,0 1 0 0 0,15-3-1 0 0,-26 2 1 0 0,0-1-1 0 0,1 1 1 0 0,-1-1 0 0 0,0 0-1 0 0,0 0 1 0 0,-1 0-1 0 0,1 0 1 0 0,0 0-1 0 0,0-1 1 0 0,0 1-1 0 0,3-4 1 0 0,-5 4-27 0 0,0 0-1 0 0,0 0 1 0 0,-1 0 0 0 0,1 0 0 0 0,0-1 0 0 0,-1 1 0 0 0,1 0 0 0 0,-1-1 0 0 0,1 1-1 0 0,-1 0 1 0 0,1-1 0 0 0,-1 1 0 0 0,0-1 0 0 0,0 1 0 0 0,0 0 0 0 0,0-1-1 0 0,0 1 1 0 0,0-1 0 0 0,0 1 0 0 0,0-1 0 0 0,0 1 0 0 0,-1 0 0 0 0,1-1 0 0 0,-1 1-1 0 0,1 0 1 0 0,-1-1 0 0 0,0-1 0 0 0,-51-121 872 0 0,38 96-681 0 0,9 21-130 0 0,2 0 1 0 0,-1-1-1 0 0,1 1 1 0 0,-4-14-1 0 0,-2-17 76 0 0,1 4 79 0 0,-6-52 0 0 0,12 62-158 0 0,1-1 12 0 0,-1 1 0 0 0,-2 0 0 0 0,0 1 0 0 0,-12-38 0 0 0,0 24-41 0 0,10 24-30 0 0,1 0-1 0 0,0-1 1 0 0,0 1 0 0 0,-2-18 0 0 0,4-21 54 0 0,-1-8 20 0 0,2 43-88 0 0,0-1 0 0 0,2 1 0 0 0,1-22 0 0 0,0 20 9 0 0,-1-1 0 0 0,-2-25 0 0 0,-3 23 0 0 0,0 0-1 0 0,-1 0 1 0 0,-2 1-1 0 0,-13-30 1 0 0,13 33 24 0 0,2 1-35 0 0,1 0-1 0 0,0-1 0 0 0,-3-24 1 0 0,-7-26-23 0 0,-8-44 65 0 0,21 97-60 0 0,1 12 10 0 0,0 1-1 0 0,0-1 1 0 0,0 0-1 0 0,-1 0 1 0 0,1 0 0 0 0,-1 1-1 0 0,1-1 1 0 0,-1 0-1 0 0,0 1 1 0 0,0 0 0 0 0,0-1-1 0 0,0 1 1 0 0,-1 0-1 0 0,1 0 1 0 0,-1 0 0 0 0,1 1-1 0 0,-1-1 1 0 0,1 0-1 0 0,-1 1 1 0 0,0 0 0 0 0,0 0-1 0 0,0 0 1 0 0,0 0-1 0 0,-4-1 1 0 0,-12-2 123 0 0,1 0 0 0 0,-38-1-1 0 0,33 3-95 0 0,-79 1 218 0 0,52 2-186 0 0,20-1-70 0 0,-14-1 72 0 0,1 2 0 0 0,-84 13-1 0 0,-43 8-72 0 0,111-16 0 0 0,-146 4-22 0 0,82-6 316 0 0,63-5-206 0 0,42-1-91 0 0,0 2 1 0 0,-21 2-1 0 0,6-1 3 0 0,1-1 0 0 0,-1-2 0 0 0,1-1 0 0 0,-40-9 0 0 0,17 4 0 0 0,-1 2 296 0 0,0 2 1 0 0,0 3-1 0 0,-1 3 0 0 0,-72 10 0 0 0,44-5-78 0 0,-1-4-1 0 0,-99-9 0 0 0,162 5-214 0 0,-150-1-842 0 0,-18 0-130 0 0,147 1 969 0 0,-69 9 0 0 0,49-2 0 0 0,19-2 0 0 0,14-1 0 0 0,-56-2 0 0 0,-37-6 0 0 0,92 5 0 0 0,-51 4 0 0 0,52-1 0 0 0,1-2 0 0 0,-32-2 0 0 0,30-3 0 0 0,22 2 0 0 0,0 1 0 0 0,-1 0 0 0 0,1 1 0 0 0,0 0 0 0 0,-1 0 0 0 0,-17 3 0 0 0,27-3-1 0 0,0 1-1 0 0,0-1 1 0 0,0 0 0 0 0,-1 1-1 0 0,1-1 1 0 0,0 1 0 0 0,0-1-1 0 0,0 1 1 0 0,0-1 0 0 0,0 1-1 0 0,0-1 1 0 0,0 1 0 0 0,1 0-1 0 0,-1 0 1 0 0,0 0 0 0 0,0-1-1 0 0,0 1 1 0 0,1 0 0 0 0,-1 0-1 0 0,0 0 1 0 0,1 0 0 0 0,-1 0-1 0 0,0 3 1 0 0,1-1-3 0 0,-1 0 1 0 0,1 0-1 0 0,0 0 1 0 0,0 0-1 0 0,0 0 1 0 0,1 0-1 0 0,-1 0 1 0 0,2 6-1 0 0,28 181-60 0 0,-30-183 64 0 0,12 80 0 0 0,22 305 0 0 0,-24-229 0 0 0,-4-103 0 0 0,-4 92 0 0 0,-4-113 0 0 0,-2 2 0 0 0,3 0 0 0 0,5 64 0 0 0,3-65 0 0 0,2 0 0 0 0,22 58 0 0 0,-31-96 0 0 0,5 19-13 0 0,-5-19 11 0 0,0-1 1 0 0,0 1-1 0 0,0-1 0 0 0,0 1 1 0 0,1-1-1 0 0,-1 1 0 0 0,0-1 0 0 0,1 1 1 0 0,-1-1-1 0 0,1 1 0 0 0,0-1 1 0 0,0 0-1 0 0,-1 1 0 0 0,1-1 1 0 0,0 0-1 0 0,0 0 0 0 0,0 0 0 0 0,0 1 1 0 0,0-1-1 0 0,1 0 0 0 0,-1 0 1 0 0,0 0-1 0 0,0-1 0 0 0,1 1 1 0 0,-1 0-1 0 0,1 0 0 0 0,-1-1 0 0 0,0 1 1 0 0,2 0-1 0 0,12 3-9 0 0,0 1-1 0 0,0-2 1 0 0,1 0 0 0 0,-1-1-1 0 0,28 1 1 0 0,79-9 17 0 0,-17 0-8 0 0,283-22-68 0 0,-367 26 76 0 0,57-8-6 0 0,-22 2 0 0 0,59 0 0 0 0,-110 8 0 0 0,0 0 0 0 0,-1 0 0 0 0,1 0 0 0 0,0 0 0 0 0,0 1 0 0 0,-1 0 0 0 0,1 0 0 0 0,0 0 0 0 0,-1 0 0 0 0,1 1 0 0 0,-1 0 0 0 0,0 0 0 0 0,1 0 0 0 0,6 5 0 0 0,11 8-1334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5:45.834"/>
    </inkml:context>
    <inkml:brush xml:id="br0">
      <inkml:brushProperty name="width" value="0.1" units="cm"/>
      <inkml:brushProperty name="height" value="0.1" units="cm"/>
      <inkml:brushProperty name="color" value="#66CC00"/>
    </inkml:brush>
  </inkml:definitions>
  <inkml:trace contextRef="#ctx0" brushRef="#br0">1 116 919 0 0,'6'-3'144'0'0,"0"0"-1"0"0,0 0 1 0 0,0 0-1 0 0,0 1 0 0 0,1 0 1 0 0,-1 0-1 0 0,1 0 1 0 0,-1 1-1 0 0,1 0 0 0 0,7 0 1 0 0,11 1 1202 0 0,35 3 1 0 0,-3 1-435 0 0,109-18 509 0 0,-94 6-1035 0 0,17-3-60 0 0,45-4 182 0 0,-25 14-214 0 0,-62 2-21 0 0,-1-3 0 0 0,56-7-1 0 0,88-16 1017 0 0,-107 16-970 0 0,-11 4-208 0 0,0 4 1 0 0,104 11-1 0 0,-72-3 57 0 0,82 9 242 0 0,19 2 33 0 0,123 14-137 0 0,-306-29-303 0 0,99 8 135 0 0,213-9-1 0 0,-128 3 7 0 0,-5 1-19 0 0,24-4 291 0 0,119-23-208 0 0,-263 19-192 0 0,1 2 0 0 0,0 4 0 0 0,118 22 0 0 0,10-8 20 0 0,-31-3-8 0 0,-83-3-24 0 0,2-3-1 0 0,184-8 1 0 0,-87-17 49 0 0,-91 13-53 0 0,6 0 0 0 0,165-24 0 0 0,-238 20 23 0 0,90-13 43 0 0,-109 18-56 0 0,1 1 0 0 0,-1 1 0 0 0,1 0 0 0 0,31 6 0 0 0,-45-5-37 0 0,0 0 0 0 0,-1 0 0 0 0,1 1 0 0 0,0 0 0 0 0,-1 0 0 0 0,0 0 0 0 0,1 0 0 0 0,-1 0 0 0 0,0 1 0 0 0,0 0 0 0 0,4 4 0 0 0,7 9-420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5:47.530"/>
    </inkml:context>
    <inkml:brush xml:id="br0">
      <inkml:brushProperty name="width" value="0.1" units="cm"/>
      <inkml:brushProperty name="height" value="0.1" units="cm"/>
      <inkml:brushProperty name="color" value="#66CC00"/>
    </inkml:brush>
  </inkml:definitions>
  <inkml:trace contextRef="#ctx0" brushRef="#br0">1 265 1007 0 0,'88'-3'800'0'0,"-1"-3"0"0"0,0-4 0 0 0,0-4 0 0 0,147-44 0 0 0,-189 48-550 0 0,-1 2 0 0 0,2 2-1 0 0,-1 2 1 0 0,51 2 0 0 0,3-1-171 0 0,-31 0-87 0 0,-25 2 32 0 0,-1-1 0 0 0,60-12 0 0 0,-28-3 39 0 0,113-8 0 0 0,-57 17 267 0 0,203-23 364 0 0,-306 27-639 0 0,210-30 526 0 0,-147 32-28 0 0,180 21 0 0 0,-230-14-557 0 0,-8-4 27 0 0,1-1 0 0 0,57-7-1 0 0,-60 4 49 0 0,1 0 0 0 0,-1 2 0 0 0,42 4 0 0 0,-30 4-28 0 0,-1 2 0 0 0,50 18-1 0 0,-68-21-42 0 0,0-1 0 0 0,1 0-1 0 0,-1-2 1 0 0,34 1-1 0 0,97-8 52 0 0,-35-1-36 0 0,95 16-20 0 0,-2 0 74 0 0,-51-21-70 0 0,-29 0 13 0 0,182 12 701 0 0,-264-1-637 0 0,251-11 135 0 0,2-1-86 0 0,-213 16 44 0 0,66-1 302 0 0,-152-4-467 0 0,8-1 28 0 0,0 1 0 0 0,-1 0 0 0 0,14 3 0 0 0,-22-3-39 0 0,-1 1 0 0 0,1-1 0 0 0,0 1 0 0 0,0 0 0 0 0,-1 0 0 0 0,1 0 0 0 0,0 0 0 0 0,-1 1 0 0 0,1-1 0 0 0,-1 1 0 0 0,0-1 0 0 0,1 1 0 0 0,-1 0 0 0 0,0 0 0 0 0,0 0 0 0 0,0 0 0 0 0,0 0 0 0 0,2 4 0 0 0,2 6-104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5:59.538"/>
    </inkml:context>
    <inkml:brush xml:id="br0">
      <inkml:brushProperty name="width" value="0.1" units="cm"/>
      <inkml:brushProperty name="height" value="0.1" units="cm"/>
      <inkml:brushProperty name="color" value="#66CC00"/>
    </inkml:brush>
  </inkml:definitions>
  <inkml:trace contextRef="#ctx0" brushRef="#br0">1 7 919 0 0,'1'-1'123'0'0,"0"0"0"0"0,1 1 0 0 0,-1-1 0 0 0,0 0 0 0 0,1 1 0 0 0,-1-1 0 0 0,0 1 0 0 0,1 0 0 0 0,-1-1 0 0 0,1 1 0 0 0,-1 0 0 0 0,1 0 0 0 0,-1 0 0 0 0,1 0 0 0 0,-1 0 0 0 0,0 0 0 0 0,1 0 0 0 0,-1 0-1 0 0,1 1 1 0 0,-1-1 0 0 0,1 1 0 0 0,-1-1 0 0 0,0 1 0 0 0,3 1 0 0 0,40 22 413 0 0,-25-12-330 0 0,-9-8 32 0 0,-1 0-1 0 0,1-1 1 0 0,0 0 0 0 0,0-1-1 0 0,0 1 1 0 0,0-2-1 0 0,0 0 1 0 0,0 0-1 0 0,0-1 1 0 0,0 0-1 0 0,0 0 1 0 0,14-4-1 0 0,-12 4-45 0 0,0 1-1 0 0,0 0 0 0 0,12 2 0 0 0,-7-1-100 0 0,42 9 55 0 0,-36-6-49 0 0,29 3-1 0 0,-23-8 37 0 0,1-1 0 0 0,-1-1 1 0 0,33-6-1 0 0,-27 2 66 0 0,52-1 0 0 0,140 24 81 0 0,-152-8-137 0 0,113-2-1 0 0,194-27 370 0 0,-326 17-461 0 0,142-1 154 0 0,-137 7-114 0 0,0-1-1 0 0,1-4 1 0 0,95-14 0 0 0,-101 8 55 0 0,81-3 0 0 0,-85 8-97 0 0,98 7 15 0 0,-28-10-22 0 0,204-5 97 0 0,-264 10-127 0 0,-27 0 5 0 0,0 1 1 0 0,59 8-1 0 0,-37 1-6 0 0,1-2 0 0 0,-1-2-1 0 0,1-3 1 0 0,88-8 0 0 0,80-1 71 0 0,-154 8-79 0 0,14 3 117 0 0,17 1 5 0 0,177-9-47 0 0,-236 4-81 0 0,82 9 66 0 0,-83-5 2 0 0,71-1-1 0 0,-73-3 90 0 0,51 6 1 0 0,-41-2-91 0 0,-19-4-51 0 0,1-1-1 0 0,57-10 0 0 0,-51 6 2 0 0,50-2-1 0 0,255 22 51 0 0,-297-11-49 0 0,0-2 0 0 0,1-2 0 0 0,-1-2 0 0 0,48-8 0 0 0,-43 4 24 0 0,0 2 0 0 0,69 3 0 0 0,-66 2-17 0 0,-29-1-4 0 0,-1 1-1 0 0,37 6 1 0 0,-19-1 27 0 0,0-2 0 0 0,72-2 1 0 0,-73-3 10 0 0,-29 1-26 0 0,-1 0-1 0 0,0 1 1 0 0,0 1 0 0 0,15 3 0 0 0,-23-4-57 0 0,0 0 0 0 0,0 0 0 0 0,-1 1 0 0 0,1 0 0 0 0,0 0 0 0 0,0 0 0 0 0,-1 0 0 0 0,1 1 0 0 0,-1-1 0 0 0,0 1 0 0 0,0 0 0 0 0,0 0 0 0 0,0 0 0 0 0,0 0 0 0 0,-1 1 1 0 0,3 4-1 0 0,4 9-259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6:09.109"/>
    </inkml:context>
    <inkml:brush xml:id="br0">
      <inkml:brushProperty name="width" value="0.1" units="cm"/>
      <inkml:brushProperty name="height" value="0.1" units="cm"/>
      <inkml:brushProperty name="color" value="#66CC00"/>
    </inkml:brush>
  </inkml:definitions>
  <inkml:trace contextRef="#ctx0" brushRef="#br0">1 12 1375 0 0,'12'1'1186'0'0,"0"1"0"0"0,22 5 0 0 0,1 0-417 0 0,13-1 452 0 0,1-2 0 0 0,87-5 0 0 0,96-28 641 0 0,-226 28-1831 0 0,5-1 26 0 0,0 0 0 0 0,0 0 0 0 0,0 1 0 0 0,0 1 1 0 0,0 0-1 0 0,22 2 0 0 0,-33-2-71 0 0,0 0 0 0 0,1 0 0 0 0,-1 0 1 0 0,0 0-1 0 0,0 0 0 0 0,0 1 0 0 0,1-1 0 0 0,-1 0 0 0 0,0 0 1 0 0,0 0-1 0 0,0 0 0 0 0,1 0 0 0 0,-1 0 0 0 0,0 0 0 0 0,0 0 1 0 0,0 1-1 0 0,0-1 0 0 0,0 0 0 0 0,1 0 0 0 0,-1 0 0 0 0,0 0 1 0 0,0 1-1 0 0,0-1 0 0 0,0 0 0 0 0,0 0 0 0 0,0 0 0 0 0,0 0 1 0 0,0 1-1 0 0,1-1 0 0 0,-1 0 0 0 0,0 0 0 0 0,0 0 0 0 0,0 1 1 0 0,0-1-1 0 0,0 0 0 0 0,0 0 0 0 0,0 0 0 0 0,0 1 0 0 0,0-1 1 0 0,0 0-1 0 0,0 0 0 0 0,-1 0 0 0 0,1 1 0 0 0,0-1 0 0 0,0 0 1 0 0,0 0-1 0 0,0 0 0 0 0,0 1 0 0 0,0-1 0 0 0,0 0 0 0 0,0 0 1 0 0,-1 0-1 0 0,1 0 0 0 0,0 0 0 0 0,0 1 0 0 0,0-1 0 0 0,0 0 1 0 0,0 0-1 0 0,-1 0 0 0 0,1 0 0 0 0,0 0 0 0 0,0 0 0 0 0,-1 0 1 0 0,-8 4-1065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6:11.600"/>
    </inkml:context>
    <inkml:brush xml:id="br0">
      <inkml:brushProperty name="width" value="0.1" units="cm"/>
      <inkml:brushProperty name="height" value="0.1" units="cm"/>
      <inkml:brushProperty name="color" value="#66CC00"/>
    </inkml:brush>
  </inkml:definitions>
  <inkml:trace contextRef="#ctx0" brushRef="#br0">0 114 3367 0 0,'4'1'269'0'0,"-1"0"-1"0"0,0 0 1 0 0,0 0 0 0 0,1 0-1 0 0,-1 0 1 0 0,0-1-1 0 0,1 0 1 0 0,-1 0-1 0 0,0 0 1 0 0,6 0-1 0 0,4 0 134 0 0,81 8 1228 0 0,47 3-601 0 0,75-13-368 0 0,-67-2-201 0 0,1-7 35 0 0,-67 3-190 0 0,19-2 25 0 0,59-4-41 0 0,94 16-15 0 0,-3 0-111 0 0,328-13 40 0 0,-493 8-36 0 0,363 6 167 0 0,-424-2-330 0 0,66 6 85 0 0,120-6 0 0 0,276-14 337 0 0,-68-4-288 0 0,-302 10-137 0 0,515-24 180 0 0,-454 34-181 0 0,-52 0 0 0 0,310 6 0 0 0,8 12 215 0 0,-103-4-56 0 0,-257-14-136 0 0,418 7 244 0 0,-149-6-103 0 0,-4 1 14 0 0,-63-1-61 0 0,47-2-13 0 0,563-30 77 0 0,-418 31-186 0 0,-167 2 64 0 0,62 6-38 0 0,101-21 63 0 0,-172 1-51 0 0,215-13 72 0 0,-396 15-84 0 0,140-17 125 0 0,-1 1-71 0 0,24 24-27 0 0,-198 1-43 0 0,45-2 6 0 0,99 5 32 0 0,143 21-31 0 0,-178-14-14 0 0,-19 3 2 0 0,49 4 0 0 0,218-26 210 0 0,-127-2-84 0 0,183-9 119 0 0,-494 17-244 0 0,310-8 44 0 0,-7 0-16 0 0,450 29 35 0 0,-234 8 0 0 0,-108 5-64 0 0,-353-26 0 0 0,-19-3 9 0 0,-7-1 12 0 0,39 8 0 0 0,-66-9-25 0 0,-1 0 1 0 0,-1 1-1 0 0,1 1 1 0 0,0-1-1 0 0,-1 2 1 0 0,0-1-1 0 0,0 1 0 0 0,16 12 1 0 0,-18-10-482 0 0,0 0 0 0 0,-1 0 1 0 0,1 1-1 0 0,-2 0 0 0 0,10 18 0 0 0,-7-14-1957 0 0,6 11-2514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6:15.715"/>
    </inkml:context>
    <inkml:brush xml:id="br0">
      <inkml:brushProperty name="width" value="0.1" units="cm"/>
      <inkml:brushProperty name="height" value="0.1" units="cm"/>
      <inkml:brushProperty name="color" value="#66CC00"/>
    </inkml:brush>
  </inkml:definitions>
  <inkml:trace contextRef="#ctx0" brushRef="#br0">0 20 2759 0 0,'158'-8'2225'0'0,"-18"1"-1748"0"0,-88 4-399 0 0,0 2 0 0 0,68 7 0 0 0,-70 1 86 0 0,63 17 0 0 0,-81-16-94 0 0,1 0 0 0 0,1-2 1 0 0,-1-2-1 0 0,1-1 0 0 0,47-1 1 0 0,125-26 643 0 0,96 26-234 0 0,-193 2-413 0 0,-38-4-3 0 0,131-17 0 0 0,-130 8 24 0 0,0 4 0 0 0,0 2 0 0 0,0 4 0 0 0,83 11 0 0 0,-91-7 33 0 0,0-4 0 0 0,109-10 1 0 0,1-1 25 0 0,-137 10-93 0 0,0 2 0 0 0,62 10 0 0 0,-30 2-22 0 0,-24-4 7 0 0,-1-1 0 0 0,1-3 0 0 0,82 2 0 0 0,-100-10 109 0 0,38-9 0 0 0,-42 6-20 0 0,0 1 0 0 0,36-1 0 0 0,-58 5-138 0 0,0 0-1 0 0,0 0 0 0 0,0 0 1 0 0,0 0-1 0 0,1 0 0 0 0,-1 0 0 0 0,0 1 1 0 0,0-1-1 0 0,0 0 0 0 0,0 1 1 0 0,0-1-1 0 0,0 1 0 0 0,0-1 0 0 0,0 1 1 0 0,0 0-1 0 0,0-1 0 0 0,1 2 1 0 0,5 7-2487 0 0,-2-1-566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6:53.736"/>
    </inkml:context>
    <inkml:brush xml:id="br0">
      <inkml:brushProperty name="width" value="0.1" units="cm"/>
      <inkml:brushProperty name="height" value="0.1" units="cm"/>
      <inkml:brushProperty name="color" value="#66CC00"/>
    </inkml:brush>
  </inkml:definitions>
  <inkml:trace contextRef="#ctx0" brushRef="#br0">0 175 455 0 0,'13'-7'5376'0'0,"-13"7"-5226"0"0,6 1 221 0 0,50 10 1340 0 0,-52-11-1638 0 0,0 0-1 0 0,0 0 0 0 0,0 0 1 0 0,-1 0-1 0 0,1-1 0 0 0,0 1 0 0 0,0-1 1 0 0,0 0-1 0 0,0 0 0 0 0,-1 0 1 0 0,1-1-1 0 0,3-2 0 0 0,46-35 1196 0 0,-37 26-547 0 0,28-17 1 0 0,-39 27-630 0 0,1 0 1 0 0,-1 1-1 0 0,0-1 1 0 0,1 1-1 0 0,0 0 0 0 0,-1 1 1 0 0,1 0-1 0 0,0-1 0 0 0,0 2 1 0 0,6-1-1 0 0,113-8 272 0 0,-41 1-131 0 0,-53 6-131 0 0,150-15 188 0 0,-150 13-118 0 0,0 2 0 0 0,0 1 0 0 0,47 4 0 0 0,6 0 52 0 0,-64-3-168 0 0,-10-1 5 0 0,-1 1 1 0 0,0 1-1 0 0,0-1 1 0 0,13 4-1 0 0,105 13 131 0 0,-68-10-139 0 0,67 3-53 0 0,-95-10 30 0 0,-1-1-1 0 0,1-1 1 0 0,-1-2-1 0 0,34-9 0 0 0,36-5 48 0 0,89 5 193 0 0,-151 12-252 0 0,353-11 110 0 0,-244 9-128 0 0,-119 4 0 0 0,0 1 0 0 0,-1 2 0 0 0,36 9 0 0 0,94 31 0 0 0,-133-37 0 0 0,44 18 0 0 0,-21-6 0 0 0,-31-15 27 0 0,1-1-1 0 0,-1 0 1 0 0,0-2-1 0 0,1 0 1 0 0,0 0-1 0 0,-1-2 1 0 0,1 0-1 0 0,19-4 1 0 0,-27 3 88 0 0,0-1 0 0 0,0 0 0 0 0,-1 0 0 0 0,16-9 0 0 0,23-8 286 0 0,-44 18-394 0 0,1 2 0 0 0,-1-1 0 0 0,1 0 1 0 0,-1 1-1 0 0,1-1 0 0 0,0 1 0 0 0,-1 0 1 0 0,1 0-1 0 0,-1 0 0 0 0,1 1 0 0 0,4 1 1 0 0,-6-2-25 0 0,-1 1 0 0 0,0-1 0 0 0,0 1 0 0 0,0 0 0 0 0,0-1 0 0 0,1 1 0 0 0,-1 0 1 0 0,0 0-1 0 0,0 0 0 0 0,-1 0 0 0 0,1 0 0 0 0,0 0 0 0 0,0 0 0 0 0,0 0 1 0 0,-1 0-1 0 0,1 0 0 0 0,0 0 0 0 0,-1 1 0 0 0,1-1 0 0 0,-1 0 0 0 0,1 3 0 0 0,-1 9-4587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6:56.807"/>
    </inkml:context>
    <inkml:brush xml:id="br0">
      <inkml:brushProperty name="width" value="0.1" units="cm"/>
      <inkml:brushProperty name="height" value="0.1" units="cm"/>
      <inkml:brushProperty name="color" value="#66CC00"/>
    </inkml:brush>
  </inkml:definitions>
  <inkml:trace contextRef="#ctx0" brushRef="#br0">1 24 1375 0 0,'0'-1'102'0'0,"1"-1"-1"0"0,0 1 0 0 0,0-1 0 0 0,0 1 0 0 0,0-1 0 0 0,0 1 0 0 0,0 0 0 0 0,0-1 0 0 0,0 1 0 0 0,0 0 0 0 0,1 0 0 0 0,-1 0 0 0 0,1 0 0 0 0,-1 0 0 0 0,0 0 1 0 0,1 1-1 0 0,-1-1 0 0 0,1 0 0 0 0,0 1 0 0 0,-1-1 0 0 0,1 1 0 0 0,1-1 0 0 0,1 1 107 0 0,0 0 1 0 0,-1 0-1 0 0,1 1 0 0 0,-1-1 1 0 0,1 1-1 0 0,-1 0 0 0 0,1 0 1 0 0,-1 0-1 0 0,4 2 0 0 0,3 0 91 0 0,0-1-1 0 0,-1 0 0 0 0,2 0 0 0 0,-1-1 0 0 0,0-1 0 0 0,0 1 0 0 0,13-3 0 0 0,30 3 199 0 0,-14 4 30 0 0,0 0-327 0 0,0-1 0 0 0,51-3-1 0 0,20-11 109 0 0,-28 2 278 0 0,123 4 0 0 0,-54 7-338 0 0,-121-3-208 0 0,409-14 515 0 0,-303 18-438 0 0,9 7-53 0 0,-40-2-10 0 0,-11-2-52 0 0,-32-2 40 0 0,101-4-1 0 0,-62-7 105 0 0,1 4 0 0 0,116 13-1 0 0,90 2-85 0 0,-51-5-56 0 0,-98-9 145 0 0,-20-2 98 0 0,-134 4-194 0 0,0-1-1 0 0,1 1 1 0 0,-1 0-1 0 0,0 0 1 0 0,1 0-1 0 0,8 4 0 0 0,-12-4-251 0 0,-1 0 0 0 0,1 0 0 0 0,0 0 0 0 0,0 0 0 0 0,0 1 0 0 0,-1-1 0 0 0,1 0 0 0 0,-1 1 0 0 0,1-1 0 0 0,-1 1-1 0 0,1 0 1 0 0,-1-1 0 0 0,0 1 0 0 0,0 0 0 0 0,0 0 0 0 0,0 0 0 0 0,0 0 0 0 0,0 0 0 0 0,0 4 0 0 0,2 11-3967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18.275"/>
    </inkml:context>
    <inkml:brush xml:id="br0">
      <inkml:brushProperty name="width" value="0.1" units="cm"/>
      <inkml:brushProperty name="height" value="0.1" units="cm"/>
      <inkml:brushProperty name="color" value="#E71224"/>
    </inkml:brush>
  </inkml:definitions>
  <inkml:trace contextRef="#ctx0" brushRef="#br0">851 80 8807 0 0,'-24'-8'1501'0'0,"-28"-14"-1"0"0,-11-3 1211 0 0,39 18-1821 0 0,0 1 1 0 0,-1 2-1 0 0,1 0 0 0 0,-1 2 0 0 0,0 0 0 0 0,1 2 0 0 0,-1 1 0 0 0,-34 5 0 0 0,-23 9 541 0 0,-91 28-1 0 0,131-32-1217 0 0,-6 2-286 0 0,-19 4-215 0 0,23-3-6913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6:58.187"/>
    </inkml:context>
    <inkml:brush xml:id="br0">
      <inkml:brushProperty name="width" value="0.1" units="cm"/>
      <inkml:brushProperty name="height" value="0.1" units="cm"/>
      <inkml:brushProperty name="color" value="#66CC00"/>
    </inkml:brush>
  </inkml:definitions>
  <inkml:trace contextRef="#ctx0" brushRef="#br0">83 22 1839 0 0,'-1'-1'8'0'0,"1"0"-1"0"0,-1 1 0 0 0,0-1 1 0 0,1 0-1 0 0,-1 1 0 0 0,0-1 1 0 0,0 1-1 0 0,1-1 0 0 0,-1 1 0 0 0,0-1 1 0 0,0 1-1 0 0,0 0 0 0 0,0-1 1 0 0,1 1-1 0 0,-1 0 0 0 0,0-1 0 0 0,0 1 1 0 0,0 0-1 0 0,0 0 0 0 0,0 0 1 0 0,0 0-1 0 0,0 0 0 0 0,-1 0 0 0 0,0 1-29 0 0,1-1-1 0 0,0 0 0 0 0,0 0 0 0 0,0 0 1 0 0,0 0-1 0 0,-1 0 0 0 0,1 0 0 0 0,0-1 0 0 0,0 1 1 0 0,0 0-1 0 0,0-1 0 0 0,0 1 0 0 0,-2-1 0 0 0,1-1 214 0 0,0 1-1 0 0,-1 0 0 0 0,0 0 0 0 0,1 0 0 0 0,-1 0 0 0 0,0 0 0 0 0,1 0 0 0 0,-1 1 0 0 0,-4-1 0 0 0,6 1-98 0 0,1 0-1 0 0,-1 0 1 0 0,1 0-1 0 0,-1 0 1 0 0,1 1 0 0 0,-1-1-1 0 0,1 0 1 0 0,-1 0-1 0 0,1 0 1 0 0,-1 1 0 0 0,1-1-1 0 0,0 0 1 0 0,-1 1 0 0 0,1-1-1 0 0,-1 0 1 0 0,1 1-1 0 0,0-1 1 0 0,-1 1 0 0 0,1-1-1 0 0,0 1 1 0 0,-1 0-1 0 0,-2 19 208 0 0,3-18-238 0 0,0 0 1 0 0,0 0-1 0 0,0 0 1 0 0,1 0-1 0 0,-1-1 0 0 0,1 1 1 0 0,-1 0-1 0 0,1 0 0 0 0,0 0 1 0 0,0 0-1 0 0,0 0 0 0 0,0-1 1 0 0,0 1-1 0 0,0 0 1 0 0,0-1-1 0 0,1 1 0 0 0,1 1 1 0 0,1 0 15 0 0,-1 0 0 0 0,1-1 1 0 0,0 1-1 0 0,0-1 1 0 0,0 0-1 0 0,0 0 0 0 0,6 2 1 0 0,7 1 203 0 0,0-1 0 0 0,36 4-1 0 0,-51-8-245 0 0,345 22 2181 0 0,-336-21-2184 0 0,260 21 528 0 0,-216-16-458 0 0,110 8 112 0 0,-139-14-158 0 0,-1-1 0 0 0,1-1 1 0 0,-1-1-1 0 0,39-10 1 0 0,2-5 125 0 0,129-29 260 0 0,-99 37-374 0 0,0 5 0 0 0,128 9 0 0 0,-141-1-70 0 0,-21-1 2 0 0,170 9 0 0 0,-172-6 0 0 0,110 27 0 0 0,-138-24 14 0 0,0-1-1 0 0,0-1 0 0 0,1-2 1 0 0,-1-1-1 0 0,59-2 0 0 0,-45-5 82 0 0,-16 0-8 0 0,1 2 1 0 0,52 3 0 0 0,-81-1-121 0 0,1 0 1 0 0,-1 1-1 0 0,0-1 1 0 0,1 1-1 0 0,-1-1 1 0 0,0 1-1 0 0,1 0 1 0 0,-1-1 0 0 0,0 1-1 0 0,0 0 1 0 0,0 1-1 0 0,0-1 1 0 0,0 0-1 0 0,0 1 1 0 0,0-1-1 0 0,0 1 1 0 0,-1-1-1 0 0,1 1 1 0 0,-1 0-1 0 0,1 0 1 0 0,-1 0 0 0 0,1 0-1 0 0,-1 0 1 0 0,0 0-1 0 0,0 0 1 0 0,0 0-1 0 0,0 0 1 0 0,0 4-1 0 0,1 12-4351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3:33.266"/>
    </inkml:context>
    <inkml:brush xml:id="br0">
      <inkml:brushProperty name="width" value="0.1" units="cm"/>
      <inkml:brushProperty name="height" value="0.1" units="cm"/>
      <inkml:brushProperty name="color" value="#F4F91B"/>
    </inkml:brush>
  </inkml:definitions>
  <inkml:trace contextRef="#ctx0" brushRef="#br0">908 58 2815 0 0,'2'-3'222'0'0,"-1"1"-1"0"0,1 0 0 0 0,-1-1 0 0 0,1 1 0 0 0,-1-1 0 0 0,0 1 1 0 0,0-1-1 0 0,0 0 0 0 0,-1 0 0 0 0,2-3 0 0 0,0-2 177 0 0,1 2-55 0 0,1-5 368 0 0,-4 11-686 0 0,1 0 0 0 0,-1 0 0 0 0,0 0-1 0 0,0 0 1 0 0,0 0 0 0 0,1 0-1 0 0,-1 0 1 0 0,0-1 0 0 0,0 1 0 0 0,0 0-1 0 0,1 0 1 0 0,-1 0 0 0 0,0 0-1 0 0,0 0 1 0 0,0 0 0 0 0,1 0 0 0 0,-1 0-1 0 0,0 0 1 0 0,0 0 0 0 0,1 0 0 0 0,-1 0-1 0 0,0 0 1 0 0,0 0 0 0 0,0 0-1 0 0,1 1 1 0 0,-1-1 0 0 0,0 0 0 0 0,0 0-1 0 0,0 0 1 0 0,1 0 0 0 0,-1 0 0 0 0,0 0-1 0 0,0 1 1 0 0,0-1 0 0 0,0 0-1 0 0,1 0 1 0 0,-1 0 0 0 0,0 0 0 0 0,0 1-1 0 0,0-1 1 0 0,1 1 100 0 0,0-1 1 0 0,-1 1-1 0 0,1-1 0 0 0,0 1 0 0 0,-1-1 1 0 0,1 1-1 0 0,0-1 0 0 0,0 0 1 0 0,-1 1-1 0 0,1-1 0 0 0,0 0 0 0 0,0 0 1 0 0,0 1-1 0 0,-1-1 0 0 0,1 0 0 0 0,0 0 1 0 0,0 0-1 0 0,0 0 0 0 0,0 0 1 0 0,-1 0-1 0 0,2-1 0 0 0,6 1 196 0 0,30 7 326 0 0,-32-5-514 0 0,1 0 0 0 0,0-1 0 0 0,0 1 0 0 0,8-1 0 0 0,21 1 64 0 0,-24-1-53 0 0,1-1 1 0 0,21-1-1 0 0,9-1-135 0 0,-30 2 12 0 0,0-1 1 0 0,21-4 0 0 0,-28 5 17 0 0,0-1 0 0 0,0 1 0 0 0,0 0 0 0 0,1 0-1 0 0,-1 1 1 0 0,0-1 0 0 0,0 1 0 0 0,0 1 0 0 0,7 1 0 0 0,-5 0 108 0 0,1-1 1 0 0,0 0-1 0 0,16 0 1 0 0,97-7 76 0 0,-74 5-197 0 0,52 9-1 0 0,-93-7-26 0 0,1 0-1 0 0,-1 0 0 0 0,0 1 1 0 0,0 0-1 0 0,0 0 0 0 0,-1 1 1 0 0,1-1-1 0 0,-1 2 1 0 0,0-1-1 0 0,8 7 0 0 0,-6-4 22 0 0,1 0-1 0 0,0-1 1 0 0,18 9-1 0 0,-16-11-1 0 0,-1 1 1 0 0,0 0-1 0 0,0 0 0 0 0,-1 1 1 0 0,0 0-1 0 0,0 1 0 0 0,0 0 1 0 0,-1 1-1 0 0,0 0 0 0 0,0 0 1 0 0,-1 0-1 0 0,0 1 0 0 0,-1 0 1 0 0,0 0-1 0 0,5 11 0 0 0,4 17 19 0 0,-2 1 0 0 0,-1 0 1 0 0,-2 0-1 0 0,-2 1 0 0 0,-2 1 0 0 0,3 63 0 0 0,2 3 165 0 0,-7-79-66 0 0,2-1 0 0 0,9 31 1 0 0,-6-28 29 0 0,6 41 0 0 0,-8-29-129 0 0,-2-14 39 0 0,2 51 0 0 0,2 37-9 0 0,0 1 0 0 0,4 81 60 0 0,-10-150-115 0 0,-2 0 0 0 0,-2 0 0 0 0,-2 0-1 0 0,-16 83 1 0 0,-7 17 99 0 0,-11 190 0 0 0,3 65-52 0 0,26-327-56 0 0,-14 267 87 0 0,10 15 20 0 0,9-290-105 0 0,6 96-6 0 0,0-2 0 0 0,-21 101 187 0 0,8-125-118 0 0,-28 332 366 0 0,28-146-382 0 0,3-23 1 0 0,-2-44 2132 0 0,7-61-2744 0 0,0-74 96 0 0,-6 0 0 0 0,-27 146 0 0 0,20-188 462 0 0,-3 88 0 0 0,-3 100 0 0 0,-2 66 128 0 0,32-160-24 0 0,-4-107-80 0 0,-1-22-8 0 0,-3-1 0 0 0,-2 1 0 0 0,-7 47 0 0 0,-28 202 192 0 0,33-249-159 0 0,3 1 0 0 0,1 0 0 0 0,8 50-1 0 0,1 18-51 0 0,-16 135 67 0 0,-20-69 108 0 0,17-126-144 0 0,8-48-28 0 0,-5 27 22 0 0,1 1-1 0 0,1 0 0 0 0,2-1 1 0 0,1 1-1 0 0,5 41 0 0 0,-3-60-13 0 0,-1-1-1 0 0,0 1 1 0 0,-1-1-1 0 0,0 0 0 0 0,-1 1 1 0 0,-1-1-1 0 0,-8 25 1 0 0,3-7 7 0 0,3-12 1 0 0,-8 34 34 0 0,-10 74 1 0 0,18-93-30 0 0,-11 40 1 0 0,9-44-15 0 0,0 0 0 0 0,-2 35 0 0 0,9-53 14 0 0,-8 182 22 0 0,8-168-25 0 0,-4 141 28 0 0,2-138-46 0 0,2 1 0 0 0,2 0 0 0 0,0-1 0 0 0,2 0 0 0 0,2 1 0 0 0,0-1 0 0 0,2-1 0 0 0,1 0 0 0 0,1 0 0 0 0,14 27 0 0 0,-19-45 0 0 0,-2 0 0 0 0,1 0 0 0 0,-2 0 0 0 0,1 1 0 0 0,-1-1 0 0 0,-1 1 0 0 0,1 12 0 0 0,-2 8 0 0 0,-4 37 0 0 0,0-41 63 0 0,-2 1 0 0 0,-1-1 0 0 0,-2 0 0 0 0,-16 39 0 0 0,-4 10 30 0 0,17-40-68 0 0,-27 94 150 0 0,32-102-166 0 0,-11 76 100 0 0,16-86-95 0 0,2 1 1 0 0,0-1 0 0 0,1 1 0 0 0,7 31 0 0 0,17 72-15 0 0,-24-102 11 0 0,0 0-1 0 0,-1-1 1 0 0,0 1-1 0 0,-2-1 1 0 0,-4 21-1 0 0,5-31-9 0 0,-1-4 17 0 0,1 1 0 0 0,-1-1 0 0 0,0 1-1 0 0,-1-1 1 0 0,-4 8 0 0 0,-4 7 65 0 0,0 1-62 0 0,-1-1 0 0 0,-2 0 0 0 0,0 0 0 0 0,0-2 1 0 0,-20 19-1 0 0,29-32-10 0 0,-27 30 115 0 0,-1-2-1 0 0,-59 45 0 0 0,66-59-114 0 0,-50 39 53 0 0,61-47-28 0 0,0-1 0 0 0,0-1 1 0 0,-1-1-1 0 0,0 0 0 0 0,0-1 0 0 0,-19 6 0 0 0,34-13-36 0 0,-5 2 5 0 0,-1 0 1 0 0,0-1-1 0 0,0 0 0 0 0,-8 0 1 0 0,-18 4 31 0 0,-190 60 27 0 0,-18 19 243 0 0,210-74-278 0 0,1 1 1 0 0,0 1-1 0 0,1 2 0 0 0,0 0 1 0 0,1 2-1 0 0,1 2 0 0 0,-40 32 1 0 0,35-23 9 0 0,17-14-1 0 0,0 0 0 0 0,1 1-1 0 0,-19 23 1 0 0,32-37-59 0 0,1 1 0 0 0,0 0 1 0 0,-1-1-1 0 0,1 1 0 0 0,0-1 0 0 0,-1 1 0 0 0,1-1 0 0 0,-1 1 1 0 0,1-1-1 0 0,0 0 0 0 0,-1 1 0 0 0,1-1 0 0 0,-1 0 0 0 0,1 1 1 0 0,-1-1-1 0 0,0 0 0 0 0,1 1 0 0 0,-1-1 0 0 0,1 0 0 0 0,-1 0 1 0 0,0 0-1 0 0,1 0 0 0 0,-1 0 0 0 0,1 1 0 0 0,-1-1 0 0 0,0 0 0 0 0,1 0 1 0 0,-1 0-1 0 0,1-1 0 0 0,-1 1 0 0 0,0 0 0 0 0,1 0 0 0 0,-1 0 1 0 0,1 0-1 0 0,-1-1 0 0 0,0 1 0 0 0,-1-2-333 0 0,0 1 0 0 0,0-1 0 0 0,0 0 0 0 0,0 0 0 0 0,0 1-1 0 0,1-1 1 0 0,-3-5 0 0 0,-5-8-1414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3:56.416"/>
    </inkml:context>
    <inkml:brush xml:id="br0">
      <inkml:brushProperty name="width" value="0.1" units="cm"/>
      <inkml:brushProperty name="height" value="0.1" units="cm"/>
      <inkml:brushProperty name="color" value="#F4F91B"/>
    </inkml:brush>
  </inkml:definitions>
  <inkml:trace contextRef="#ctx0" brushRef="#br0">0 24 2071 0 0,'1'-7'478'0'0,"0"7"-47"0"0,5 10 72 0 0,-3-2-595 0 0,-1-3 50 0 0,0-4 854 0 0,7-5 17 0 0,-4 3-721 0 0,0 0 1 0 0,0 0-1 0 0,0 1 1 0 0,0 0-1 0 0,0 0 0 0 0,8 1 1 0 0,12 1 27 0 0,-20-3-28 0 0,1 1 1 0 0,0-1-1 0 0,-1-1 1 0 0,1 1-1 0 0,-1-1 1 0 0,0 0-1 0 0,1 0 1 0 0,-1 0-1 0 0,0-1 1 0 0,0 0-1 0 0,-1 0 1 0 0,6-4-1 0 0,-8 6-74 0 0,0 0 0 0 0,0 0 0 0 0,0 0 0 0 0,0 0 0 0 0,1 1 0 0 0,-1-1 0 0 0,0 1-1 0 0,0-1 1 0 0,1 1 0 0 0,-1 0 0 0 0,0 0 0 0 0,1 0 0 0 0,-1 0 0 0 0,4 1 0 0 0,35 9 57 0 0,-11-1 49 0 0,21 6-2 0 0,-17-3-72 0 0,-19-9 93 0 0,0 0-1 0 0,1-1 0 0 0,-1-1 0 0 0,0-1 0 0 0,28-2 1 0 0,7 0 139 0 0,118-3 238 0 0,-145 5-523 0 0,0 0 0 0 0,-1 2-1 0 0,1 1 1 0 0,22 5 0 0 0,-37-6-13 0 0,35 6 14 0 0,-21-3 48 0 0,0-1 0 0 0,45 2 0 0 0,-42-5-19 0 0,-1 0 0 0 0,37 8-1 0 0,-47-6-22 0 0,-1 0 1 0 0,1-1-1 0 0,0 0 0 0 0,-1-1 0 0 0,1-1 0 0 0,0 0 0 0 0,0-1 1 0 0,24-5-1 0 0,-21 2-10 0 0,0 0 1 0 0,1 2 0 0 0,-1 0-1 0 0,0 1 1 0 0,1 0 0 0 0,30 4-1 0 0,-37-1 0 0 0,0 1-1 0 0,-1 0 0 0 0,1 0 1 0 0,11 6-1 0 0,-11-5-5 0 0,-1 0-1 0 0,1 0 0 0 0,0-1 1 0 0,13 2-1 0 0,-13-3-3 0 0,0 0-1 0 0,20 7 1 0 0,-25-6 12 0 0,1-1-1 0 0,-1 0 1 0 0,1 0 0 0 0,-1-1-1 0 0,1 0 1 0 0,0 0 0 0 0,0 0-1 0 0,-1-1 1 0 0,1 0 0 0 0,0 0-1 0 0,8-2 1 0 0,-6 0-1 0 0,9-2 69 0 0,-1 0 1 0 0,1 1-1 0 0,0 1 1 0 0,30 0-1 0 0,-22 4-80 0 0,54 6 0 0 0,-39 3 0 0 0,5 0 0 0 0,-37-10 2 0 0,-5 0 3 0 0,0-1-1 0 0,0 1 1 0 0,0-1 0 0 0,0 0 0 0 0,0 0-1 0 0,0-1 1 0 0,-1 1 0 0 0,1-1-1 0 0,0 0 1 0 0,4-1 0 0 0,54-13 277 0 0,-52 13-252 0 0,1 0 0 0 0,-1 0 0 0 0,0 1 0 0 0,1 1 0 0 0,-1 0 0 0 0,1 0 0 0 0,16 3 0 0 0,-3 0 36 0 0,1-2-1 0 0,0-1 0 0 0,31-4 1 0 0,-11-4 8 0 0,-36 6-54 0 0,0 0-1 0 0,0 0 0 0 0,1 1 0 0 0,-1 0 0 0 0,1 1 1 0 0,-1 0-1 0 0,0 0 0 0 0,1 1 0 0 0,15 4 0 0 0,7 4-8 0 0,-7-1 16 0 0,42 7-1 0 0,-41-16-26 0 0,-23 0 0 0 0,-1 0 0 0 0,1 1 0 0 0,0 0 0 0 0,0-1 0 0 0,0 1 0 0 0,0 1 0 0 0,0-1 0 0 0,-1 0 0 0 0,6 2 0 0 0,43 7 0 0 0,-46-8 6 0 0,-1-1 0 0 0,1 0 0 0 0,0 0-1 0 0,-1 0 1 0 0,1-1 0 0 0,6-1 0 0 0,16-1 17 0 0,-23 3-23 0 0,-1 0 0 0 0,1 0 0 0 0,0 0 0 0 0,-1 1 0 0 0,1-1 0 0 0,0 1 0 0 0,-1 0 0 0 0,1 0 0 0 0,-1 0 0 0 0,1 1 0 0 0,-1-1 0 0 0,4 3 0 0 0,-5-3 4 0 0,1 0-1 0 0,-1 0 1 0 0,1 0 0 0 0,0 0-1 0 0,-1-1 1 0 0,1 1-1 0 0,0-1 1 0 0,0 0 0 0 0,-1 0-1 0 0,1 0 1 0 0,0 0-1 0 0,0 0 1 0 0,-1-1-1 0 0,1 1 1 0 0,3-2 0 0 0,-2 2-4 0 0,0-1 1 0 0,0 0 0 0 0,0 1 0 0 0,0 0 0 0 0,0 0 0 0 0,0 0-1 0 0,4 1 1 0 0,19 7 3 0 0,-21-5 1 0 0,0-1 0 0 0,0-1-1 0 0,0 1 1 0 0,0-1-1 0 0,0 0 1 0 0,1 0 0 0 0,-1 0-1 0 0,0-1 1 0 0,0 0-1 0 0,1-1 1 0 0,-1 1 0 0 0,8-3-1 0 0,-5 1-4 0 0,1 0 0 0 0,-1 1 0 0 0,0 0 0 0 0,14 0 0 0 0,-14 1 0 0 0,-1 1 0 0 0,0 0 0 0 0,0 0 0 0 0,10 4 0 0 0,-14-4 0 0 0,36 17 0 0 0,-35-16 0 0 0,-5-2 0 0 0,1 1 0 0 0,0-1 0 0 0,-1 0 0 0 0,1 1 0 0 0,0-1 0 0 0,0 0 0 0 0,0 0 0 0 0,-1 0 0 0 0,1 0 0 0 0,0 0 0 0 0,0 1 0 0 0,0-1 0 0 0,0 0 0 0 0,-1-1 0 0 0,1 1 0 0 0,0 0 0 0 0,0 0 0 0 0,0 0 0 0 0,-1 0 0 0 0,2-1 0 0 0,1 1 0 0 0,-1 0 0 0 0,1 0 0 0 0,-1 0 0 0 0,1 0 0 0 0,-1 1 0 0 0,1-1 0 0 0,-1 1 0 0 0,0 0 0 0 0,1 0 0 0 0,2 1 0 0 0,2 0 0 0 0,34 10 0 0 0,28 1 0 0 0,-67-13 0 0 0,0 1 0 0 0,0 0 0 0 0,0 0 0 0 0,0 0 0 0 0,0 0 0 0 0,0 0 0 0 0,0 0 0 0 0,-1 1 0 0 0,1-1 0 0 0,0 1 0 0 0,-1-1 0 0 0,2 3 0 0 0,-2-4 0 0 0,1 1 2 0 0,7 2-8 0 0,-9-3 8 0 0,1 0-1 0 0,-1 0 1 0 0,0 0-1 0 0,0 1 0 0 0,0-1 1 0 0,0 0-1 0 0,1 0 1 0 0,-1 0-1 0 0,0 0 1 0 0,0 0-1 0 0,0 0 1 0 0,0 0-1 0 0,1 0 1 0 0,-1 0-1 0 0,0 0 0 0 0,0 0 1 0 0,0 0-1 0 0,0-1 1 0 0,1 1-1 0 0,-1 0 1 0 0,0 0-1 0 0,0 0 1 0 0,0 0-1 0 0,0 0 0 0 0,0 0 1 0 0,1 0-1 0 0,-1 0 1 0 0,0 0-1 0 0,0-1 1 0 0,0 1-1 0 0,0 0 1 0 0,0 0-1 0 0,0 0 0 0 0,0 0 1 0 0,1 0-1 0 0,-1-1 1 0 0,0 1-1 0 0,0 0 1 0 0,0 0-1 0 0,0 0 1 0 0,0 0-1 0 0,0-1 1 0 0,0 1-1 0 0,0 0 0 0 0,0 0 1 0 0,0 0-1 0 0,3 0-1 0 0,0 1 0 0 0,1 0 0 0 0,-1 0 0 0 0,0 1 0 0 0,0-1 0 0 0,4 4 0 0 0,15-11 64 0 0,-12 7-65 0 0,1 0 1 0 0,-1 0-1 0 0,19 7 0 0 0,1-1 68 0 0,-25-7-48 0 0,-1 0-1 0 0,1 0 1 0 0,0 0-1 0 0,-1 0 0 0 0,1-1 1 0 0,0 0-1 0 0,-1 0 1 0 0,1 0-1 0 0,8-4 1 0 0,-8 2 3 0 0,1 1 1 0 0,0 1-1 0 0,0-1 1 0 0,1 1 0 0 0,8-1-1 0 0,5 1 0 0 0,1 0-1 0 0,28-7 0 0 0,-38 6-5 0 0,0 0 0 0 0,1 1 0 0 0,-1 1 0 0 0,0 0 0 0 0,0 0 0 0 0,0 1 0 0 0,17 4 0 0 0,-25-5-6 0 0,-1 1 0 0 0,1-1 0 0 0,0 0 0 0 0,-1 0 0 0 0,1 0 0 0 0,-1-1 0 0 0,1 1 0 0 0,-1 0 0 0 0,1-1 0 0 0,0 0-1 0 0,-1 1 1 0 0,0-1 0 0 0,5-3 0 0 0,-4 3 4 0 0,0 0-1 0 0,0-1 0 0 0,1 1 0 0 0,-1 1 1 0 0,0-1-1 0 0,0 0 0 0 0,5 0 1 0 0,-7 2-11 0 0,-1-1 0 0 0,0 0 0 0 0,1 0-1 0 0,-1 0 1 0 0,1 0 0 0 0,-1 0 0 0 0,1 1 0 0 0,-1-1 0 0 0,1 0 0 0 0,-1 1 0 0 0,0-1 0 0 0,1 0 0 0 0,-1 1 0 0 0,1-1 0 0 0,-1 0 0 0 0,0 1 0 0 0,1-1 0 0 0,-1 0 0 0 0,0 1 0 0 0,0-1 0 0 0,1 1 0 0 0,-1-1 0 0 0,0 1 0 0 0,0-1 0 0 0,0 1 0 0 0,0-1 0 0 0,1 1 0 0 0,-1-1 0 0 0,0 1 0 0 0,0-1 0 0 0,0 1-1 0 0,0-1 1 0 0,0 1 0 0 0,0-1 0 0 0,0 1 0 0 0,0-1 0 0 0,-1 1 0 0 0,-3 24-44 0 0,4-22 0 0 0,-5 17-940 0 0,-1 3-3554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4:45.956"/>
    </inkml:context>
    <inkml:brush xml:id="br0">
      <inkml:brushProperty name="width" value="0.1" units="cm"/>
      <inkml:brushProperty name="height" value="0.1" units="cm"/>
      <inkml:brushProperty name="color" value="#E71224"/>
    </inkml:brush>
  </inkml:definitions>
  <inkml:trace contextRef="#ctx0" brushRef="#br0">24 19 455 0 0,'-10'11'1871'0'0,"10"-11"-1788"0"0,0 0 0 0 0,0 1 0 0 0,-1-1 0 0 0,1 0 0 0 0,0 1 0 0 0,-1-1 0 0 0,1 0 0 0 0,-12 1 5001 0 0,13 3-3613 0 0,-1-3-1425 0 0,0 0-1 0 0,1 0 1 0 0,-1 0-1 0 0,1 0 1 0 0,-1-1-1 0 0,0 1 0 0 0,1 0 1 0 0,-1 0-1 0 0,1-1 1 0 0,0 1-1 0 0,-1 0 1 0 0,1-1-1 0 0,0 1 1 0 0,-1-1-1 0 0,1 1 1 0 0,1 0-1 0 0,5 2 117 0 0,-1 0 1 0 0,1-1-1 0 0,0 0 0 0 0,0 0 1 0 0,0-1-1 0 0,0 0 0 0 0,0 0 0 0 0,0-1 1 0 0,0 1-1 0 0,8-2 0 0 0,69 3 974 0 0,24-11 144 0 0,71-4-402 0 0,-162 12-771 0 0,0-1 1 0 0,0-1 0 0 0,20-5 0 0 0,18-4 162 0 0,42 7 45 0 0,-16 1 177 0 0,-52 1-198 0 0,47-3 144 0 0,-75 6-436 0 0,-1 0 1 0 0,1 0-1 0 0,0 0 1 0 0,-1 0-1 0 0,1 0 1 0 0,-1 0-1 0 0,1 0 1 0 0,0 0-1 0 0,-1 0 1 0 0,1 0-1 0 0,-1 0 1 0 0,1 1-1 0 0,0-1 1 0 0,-1 0-1 0 0,1 0 1 0 0,-1 1-1 0 0,1-1 1 0 0,-1 1-1 0 0,1-1 1 0 0,-1 0-1 0 0,1 1 1 0 0,-1-1-1 0 0,1 1 1 0 0,-1-1-1 0 0,0 1 1 0 0,1-1-1 0 0,-1 1 1 0 0,0-1-1 0 0,1 1 1 0 0,-1-1-1 0 0,0 1 1 0 0,0-1 0 0 0,0 1-1 0 0,1 0 1 0 0,-1 0-1 0 0,0 1-125 0 0,0-1 0 0 0,0 0 1 0 0,0 1-1 0 0,-1-1 0 0 0,1 1 0 0 0,0-1 0 0 0,-1 0 0 0 0,1 1 1 0 0,-1-1-1 0 0,1 0 0 0 0,-1 1 0 0 0,0-1 0 0 0,1 0 0 0 0,-3 2 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4:48.114"/>
    </inkml:context>
    <inkml:brush xml:id="br0">
      <inkml:brushProperty name="width" value="0.1" units="cm"/>
      <inkml:brushProperty name="height" value="0.1" units="cm"/>
      <inkml:brushProperty name="color" value="#E71224"/>
    </inkml:brush>
  </inkml:definitions>
  <inkml:trace contextRef="#ctx0" brushRef="#br0">13 31 4111 0 0,'-5'4'963'0'0,"-3"7"3202"0"0,18-14-3221 0 0,4-1-417 0 0,0 0 0 0 0,0 1 0 0 0,27-3 0 0 0,5 0 444 0 0,-22 2-587 0 0,0 2 1 0 0,29 0-1 0 0,-21 3-118 0 0,1 2 0 0 0,-1 0 0 0 0,59 16 0 0 0,-77-15-156 0 0,0 0 0 0 0,0-1-1 0 0,1 0 1 0 0,-1-2 0 0 0,1 1 0 0 0,24-2-1 0 0,62-2 365 0 0,-54 3-368 0 0,134-4 448 0 0,88-10 152 0 0,-183-3-563 0 0,-58 10-49 0 0,0 1 0 0 0,51-3-1 0 0,-33 7-93 0 0,31 1 0 0 0,71 6 139 0 0,0-2 103 0 0,-116-4-175 0 0,36-6 28 0 0,-55 4-78 0 0,1 0-1 0 0,0 1 0 0 0,0 0 0 0 0,-1 1 0 0 0,22 3 0 0 0,103 30-16 0 0,-12-4 0 0 0,-36-5 0 0 0,-4-16-3 0 0,34 6 70 0 0,-90-11-54 0 0,-1-1 1 0 0,1-1-1 0 0,-1-1 0 0 0,32-5 0 0 0,-28 2 29 0 0,0 2 0 0 0,60 4 0 0 0,-8 8-10 0 0,91 0 0 0 0,113-27 30 0 0,-257 14-60 0 0,131-13 225 0 0,-42 6-160 0 0,78-2 47 0 0,-173 12-108 0 0,0 2-1 0 0,-1 1 0 0 0,35 9 1 0 0,-30-5 10 0 0,54 5 0 0 0,-75-12 3 0 0,2-1 86 0 0,0 1 1 0 0,0 0-1 0 0,0 1 0 0 0,0 0 1 0 0,-1 0-1 0 0,1 1 1 0 0,12 5-1 0 0,-23-7-100 0 0,1 0 0 0 0,0 0 0 0 0,-1-1 0 0 0,1 1 0 0 0,-1 0 0 0 0,1 0 0 0 0,0 0 0 0 0,-1 0 0 0 0,0 0 0 0 0,1 0 0 0 0,-1 0 0 0 0,0 0 0 0 0,1 0 0 0 0,-1 0 0 0 0,0 0 0 0 0,0 0 0 0 0,0 0 0 0 0,0 0 0 0 0,0 0 0 0 0,0 0 0 0 0,0 0 0 0 0,0 0 0 0 0,0 0 0 0 0,-1 0 0 0 0,1 0 0 0 0,0 0 0 0 0,-1 0 0 0 0,1 0 0 0 0,0-1 0 0 0,-2 3 0 0 0,-17 34-425 0 0,14-30 168 0 0,-20 32-576 0 0,-8 8-47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5:29.955"/>
    </inkml:context>
    <inkml:brush xml:id="br0">
      <inkml:brushProperty name="width" value="0.1" units="cm"/>
      <inkml:brushProperty name="height" value="0.1" units="cm"/>
      <inkml:brushProperty name="color" value="#E71224"/>
    </inkml:brush>
  </inkml:definitions>
  <inkml:trace contextRef="#ctx0" brushRef="#br0">1 25 2959 0 0,'0'-1'65'0'0,"0"0"0"0"0,0 1 0 0 0,-1-1 0 0 0,1 0 0 0 0,0 0 0 0 0,0 0 0 0 0,0 0 0 0 0,0 0 0 0 0,0 1 0 0 0,1-1 0 0 0,-1 0 0 0 0,0 0 0 0 0,0 0 0 0 0,0 0 0 0 0,1 1-1 0 0,-1-1 1 0 0,0 0 0 0 0,1 0 0 0 0,-1 1 0 0 0,1-1 0 0 0,-1 0 0 0 0,1 0 0 0 0,-1 1 0 0 0,1-1 0 0 0,0 1 0 0 0,-1-1 0 0 0,1 0 0 0 0,0 1 0 0 0,-1-1 0 0 0,1 1 0 0 0,0 0-1 0 0,0-1 1 0 0,0 1 0 0 0,3 0 129 0 0,-1 0 1 0 0,0 0-1 0 0,0 1 0 0 0,1 0 0 0 0,-1-1 0 0 0,0 1 0 0 0,0 1 0 0 0,3 0 0 0 0,-4-1-271 0 0,19 5 387 0 0,1 0 0 0 0,-1-2 0 0 0,1-1 0 0 0,0 0 0 0 0,29-1 0 0 0,38 5 218 0 0,-56-1-423 0 0,41 14 0 0 0,-50-13 26 0 0,1 0 0 0 0,1-2 0 0 0,38 4 0 0 0,-18-8 6 0 0,0-2-1 0 0,1-3 1 0 0,-2-1-1 0 0,80-20 1 0 0,-98 20-121 0 0,-1 0 1 0 0,1 2-1 0 0,1 1 1 0 0,-1 1-1 0 0,0 1 1 0 0,0 2-1 0 0,0 0 1 0 0,0 2-1 0 0,0 1 1 0 0,49 16-1 0 0,-47-12-16 0 0,0-2 0 0 0,1-1 0 0 0,55 4 0 0 0,195-9 11 0 0,-159 4 27 0 0,-26-1-23 0 0,106 11 37 0 0,-125-8-40 0 0,-27-4 1 0 0,0-3 0 0 0,0-2 0 0 0,0-2 0 0 0,49-11-1 0 0,-72 12 6 0 0,1 0-1 0 0,0 2 1 0 0,38 3-1 0 0,78 16-27 0 0,-58-6 14 0 0,-44-10 47 0 0,-1-2-1 0 0,0-1 1 0 0,1-3-1 0 0,49-10 1 0 0,-71 11-48 0 0,7-1 9 0 0,5-2 46 0 0,0 2 1 0 0,0 1-1 0 0,38 2 1 0 0,235 41 207 0 0,-267-36-240 0 0,16 5 23 0 0,-43-7-22 0 0,0-1-1 0 0,19 2 1 0 0,16 2 10 0 0,-16 2-45 0 0,98 17 134 0 0,128 11 204 0 0,-218-29-252 0 0,-1 1-1 0 0,1 1 0 0 0,57 22 1 0 0,-92-29-126 0 0,0 0 1 0 0,0 0-1 0 0,0 0 1 0 0,-1 0 0 0 0,1 0-1 0 0,0 0 1 0 0,0 0 0 0 0,-1 0-1 0 0,1 1 1 0 0,-1-1-1 0 0,1 1 1 0 0,-1-1 0 0 0,0 1-1 0 0,1 0 1 0 0,-1 0-1 0 0,0-1 1 0 0,0 1 0 0 0,0 0-1 0 0,0 0 1 0 0,-1 0 0 0 0,1 0-1 0 0,-1 0 1 0 0,1 0-1 0 0,-1 0 1 0 0,1 4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5:33.986"/>
    </inkml:context>
    <inkml:brush xml:id="br0">
      <inkml:brushProperty name="width" value="0.1" units="cm"/>
      <inkml:brushProperty name="height" value="0.1" units="cm"/>
      <inkml:brushProperty name="color" value="#E71224"/>
    </inkml:brush>
  </inkml:definitions>
  <inkml:trace contextRef="#ctx0" brushRef="#br0">1 130 2759 0 0,'0'-1'13'0'0,"1"0"-1"0"0,0 1 1 0 0,0-1-1 0 0,-1 1 0 0 0,1-1 1 0 0,0 1-1 0 0,0-1 1 0 0,0 1-1 0 0,0 0 0 0 0,-1-1 1 0 0,1 1-1 0 0,0 0 1 0 0,0 0-1 0 0,0 0 0 0 0,0 0 1 0 0,0 0-1 0 0,0-1 0 0 0,0 2 1 0 0,0-1-1 0 0,0 0 1 0 0,0 0-1 0 0,0 0 0 0 0,-1 0 1 0 0,1 1-1 0 0,0-1 1 0 0,2 1-1 0 0,23 16 54 0 0,-10-6 9 0 0,21 8 462 0 0,-26-13 395 0 0,1 0 0 0 0,16 6-1 0 0,-4-5-272 0 0,44 6 0 0 0,-21-5-410 0 0,-31-6-127 0 0,1 0 0 0 0,0-1 0 0 0,-1 0 0 0 0,1-1 0 0 0,25-4 0 0 0,80-21 804 0 0,-85 16-672 0 0,0 1 1 0 0,54-4-1 0 0,27 10-164 0 0,41-2-24 0 0,-125 1-50 0 0,-1-1 0 0 0,56-15 0 0 0,42-10 87 0 0,-16 5 98 0 0,-65 13-119 0 0,1 3 1 0 0,0 3-1 0 0,1 1 0 0 0,95 6 0 0 0,241 6 174 0 0,-201 10-149 0 0,-123-14-96 0 0,72-1-12 0 0,-95-3 1 0 0,-28 1 0 0 0,0-1 0 0 0,0 0 0 0 0,24-5 0 0 0,-14 1 0 0 0,0 2 0 0 0,39-1 0 0 0,-2 1 11 0 0,3-3 87 0 0,8-2 66 0 0,114 5 1 0 0,-139 4-138 0 0,1-1 1 0 0,-1-3 0 0 0,0-1 0 0 0,70-15-1 0 0,-66 10 18 0 0,1 2 0 0 0,97 2-1 0 0,-39 3-50 0 0,-2-2 20 0 0,190-15 36 0 0,-260 14-50 0 0,1 3 0 0 0,0 1 0 0 0,0 2 0 0 0,-1 1 0 0 0,57 13 0 0 0,12 13 0 0 0,-46-10 0 0 0,-26-10 11 0 0,0-2 0 0 0,0 0-1 0 0,1-3 1 0 0,45 1 0 0 0,-24-4-1 0 0,-18 0-6 0 0,0-1-1 0 0,71-11 1 0 0,-67 6 19 0 0,0 2 1 0 0,1 2-1 0 0,-1 1 1 0 0,45 7-1 0 0,-14 1-26 0 0,-27-2 37 0 0,88-2-1 0 0,-49-9-33 0 0,147 11 0 0 0,-147-2 1 0 0,-61-4 15 0 0,1 1 0 0 0,-1 1-1 0 0,39 9 1 0 0,-19 2-28 0 0,-33-9 20 0 0,0 0-1 0 0,1-1 1 0 0,0 0 0 0 0,0-1-1 0 0,0 0 1 0 0,0-1-1 0 0,0 0 1 0 0,0-1 0 0 0,23-2-1 0 0,-8-2 6 0 0,0 2 0 0 0,-1 0 0 0 0,1 2 0 0 0,33 4-1 0 0,-20-2-12 0 0,37 6 0 0 0,161 31 128 0 0,-200-35-100 0 0,1-1-1 0 0,-1-3 1 0 0,40-4-1 0 0,-59 3-19 0 0,241-4 130 0 0,-161 4-126 0 0,175 8 40 0 0,-247-6-42 0 0,1-2-1 0 0,0 0 1 0 0,54-10-1 0 0,-47 5 4 0 0,57-2 0 0 0,-40 7-13 0 0,-16 0 0 0 0,56 5 0 0 0,84 25 0 0 0,-113-20 0 0 0,0-2 0 0 0,1-3 0 0 0,84-6 0 0 0,-83 0 0 0 0,97 8 0 0 0,26-1 0 0 0,-40-3 0 0 0,8 0 0 0 0,130-39 74 0 0,-54 3-20 0 0,-173 29-54 0 0,169-21 0 0 0,-179 20 0 0 0,84 1 0 0 0,-29 3 0 0 0,247-12 0 0 0,-323 13 0 0 0,34 5 0 0 0,9 0 0 0 0,-5-4 1 0 0,124-2 9 0 0,-24 9 48 0 0,4-1-63 0 0,-112-6 5 0 0,81 11 0 0 0,-54-2 0 0 0,16 3 38 0 0,117 31 1 0 0,-213-42-41 0 0,36 7 50 0 0,1-2 0 0 0,0-2 1 0 0,53-2-1 0 0,127-15 183 0 0,-170 8-218 0 0,1 4 49 0 0,74 6-1 0 0,-4 0 8 0 0,-23-7-69 0 0,-43 0 0 0 0,-1 2 0 0 0,84 11 0 0 0,-97-6 0 0 0,0-3 0 0 0,0-1 0 0 0,43-5 0 0 0,-23 0 0 0 0,210-10 64 0 0,-240 11-39 0 0,-6 0-15 0 0,0 1 0 0 0,1 1 0 0 0,-1 1 0 0 0,38 5 0 0 0,-57-2-57 0 0,0 0 0 0 0,-1 0 1 0 0,1 1-1 0 0,0 0 0 0 0,-1 0 0 0 0,0 1 0 0 0,0 0 1 0 0,11 10-1 0 0,-14-11-65 0 0,11 7-238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5:36.203"/>
    </inkml:context>
    <inkml:brush xml:id="br0">
      <inkml:brushProperty name="width" value="0.1" units="cm"/>
      <inkml:brushProperty name="height" value="0.1" units="cm"/>
      <inkml:brushProperty name="color" value="#E71224"/>
    </inkml:brush>
  </inkml:definitions>
  <inkml:trace contextRef="#ctx0" brushRef="#br0">1 133 455 0 0,'5'-5'1643'0'0,"-5"5"-1555"0"0,0 0 1 0 0,1 0 0 0 0,-1 0-1 0 0,0 0 1 0 0,0 0 0 0 0,0 0-1 0 0,1 0 1 0 0,-1 0 0 0 0,0 0-1 0 0,0 0 1 0 0,1 0 0 0 0,-1 0-1 0 0,0 0 1 0 0,0 0 0 0 0,1 0-1 0 0,-1 0 1 0 0,0 0-1 0 0,1 0 1 0 0,36 10 333 0 0,-11-3-55 0 0,1 0 0 0 0,0-1 1 0 0,1-2-1 0 0,-1-1 0 0 0,36 0 0 0 0,36-9 641 0 0,161 13-1 0 0,-167 0-778 0 0,130-7 1 0 0,91-30 352 0 0,-68 14-269 0 0,-14 1-66 0 0,21-27 4 0 0,-135 20-160 0 0,135-4 208 0 0,-68 10-204 0 0,-128 11-95 0 0,0 2 0 0 0,67 5 0 0 0,115 21 0 0 0,-96-7 0 0 0,215 4 0 0 0,-188-6 41 0 0,24 1-18 0 0,172-42 101 0 0,-219 11-120 0 0,221-10 60 0 0,-279 22-64 0 0,96 8 0 0 0,16 13 0 0 0,90 4 0 0 0,-219-21 0 0 0,189 6 0 0 0,-50 17 0 0 0,27 3 0 0 0,-60-20 8 0 0,51 4 48 0 0,-45 5-60 0 0,30 3 62 0 0,211 26 16 0 0,-176-49 23 0 0,-131-1-66 0 0,-85 5-31 0 0,36-2 0 0 0,121 11 0 0 0,-39 9 64 0 0,220-5 0 0 0,-326-12 65 0 0,47 4 0 0 0,-75-2-95 0 0,1 1-1 0 0,-1 0 1 0 0,0 1-1 0 0,0 1 1 0 0,27 13-1 0 0,-41-17-31 0 0,-1 0 0 0 0,1 0 0 0 0,-1 1 0 0 0,1-1 0 0 0,-1 1 0 0 0,0 0 1 0 0,1-1-1 0 0,-1 1 0 0 0,0 0 0 0 0,0 0 0 0 0,0 1 0 0 0,-1-1 0 0 0,1 0 0 0 0,0 1 0 0 0,-1-1 0 0 0,0 1 0 0 0,2 4 0 0 0,0 12-82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5:38.622"/>
    </inkml:context>
    <inkml:brush xml:id="br0">
      <inkml:brushProperty name="width" value="0.1" units="cm"/>
      <inkml:brushProperty name="height" value="0.1" units="cm"/>
      <inkml:brushProperty name="color" value="#E71224"/>
    </inkml:brush>
  </inkml:definitions>
  <inkml:trace contextRef="#ctx0" brushRef="#br0">1 144 919 0 0,'44'-2'2967'0'0,"-18"1"-2288"0"0,37-7 0 0 0,-38 4 38 0 0,40-1 0 0 0,89 12 412 0 0,6 1-386 0 0,44-1-486 0 0,-162-11-82 0 0,81-19 1 0 0,0 0 145 0 0,86 9-185 0 0,-43 4-10 0 0,140-2 188 0 0,287 40-186 0 0,-470-28-128 0 0,43 1 0 0 0,149 16 108 0 0,1-28 0 0 0,55 2-68 0 0,-104 7-16 0 0,-192-1-15 0 0,8 0 19 0 0,87-14-1 0 0,60-2 15 0 0,-78 10-20 0 0,-37-5-22 0 0,-51 5 0 0 0,1 3 0 0 0,-1 3 0 0 0,84 5 0 0 0,-36 8 0 0 0,141-5 0 0 0,-173-10 0 0 0,-40 1 0 0 0,-1 2 0 0 0,63 5 0 0 0,73 25 0 0 0,8 1 0 0 0,-23-23 0 0 0,-19-2 0 0 0,-121-3 0 0 0,214 28 0 0 0,4-2 0 0 0,-150-20 0 0 0,28 3 205 0 0,127-6 0 0 0,-133-17 264 0 0,-13 0-92 0 0,-11 6-249 0 0,-61 6-75 0 0,-19 1-52 0 0,0-1 1 0 0,0 1-1 0 0,0 0 1 0 0,0 1-1 0 0,0-1 0 0 0,0 1 1 0 0,9 3-1 0 0,-9-2 3 0 0,0 0-1 0 0,0-1 1 0 0,0 1 0 0 0,0-1-1 0 0,0 0 1 0 0,0-1-1 0 0,0 0 1 0 0,0 0-1 0 0,0 0 1 0 0,0 0-1 0 0,0-1 1 0 0,0 0 0 0 0,0-1-1 0 0,0 1 1 0 0,0-1-1 0 0,-1 0 1 0 0,11-5-1 0 0,-3-1 8 0 0,0 1 0 0 0,1 1-1 0 0,0 0 1 0 0,0 1 0 0 0,28-7-1 0 0,-39 12-45 0 0,0 0 0 0 0,0 0-1 0 0,0 1 1 0 0,0-1 0 0 0,0 1-1 0 0,0 0 1 0 0,0-1-1 0 0,0 1 1 0 0,-1 0 0 0 0,1 1-1 0 0,0-1 1 0 0,0 1 0 0 0,-1-1-1 0 0,1 1 1 0 0,-1 0 0 0 0,0 0-1 0 0,1 0 1 0 0,-1 0-1 0 0,0 0 1 0 0,0 0 0 0 0,0 1-1 0 0,3 4 1 0 0,7 9-4032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6:08.701"/>
    </inkml:context>
    <inkml:brush xml:id="br0">
      <inkml:brushProperty name="width" value="0.1" units="cm"/>
      <inkml:brushProperty name="height" value="0.1" units="cm"/>
      <inkml:brushProperty name="color" value="#E71224"/>
    </inkml:brush>
  </inkml:definitions>
  <inkml:trace contextRef="#ctx0" brushRef="#br0">0 0 2471 0 0,'28'9'411'0'0,"-6"8"-305"0"0,-20-15-54 0 0,1 1 0 0 0,0-1 0 0 0,0 0 0 0 0,-1 0-1 0 0,2 0 1 0 0,-1 0 0 0 0,0 0 0 0 0,0-1 0 0 0,0 1 0 0 0,1-1-1 0 0,-1 0 1 0 0,1 0 0 0 0,-1 0 0 0 0,1 0 0 0 0,-1-1-1 0 0,1 0 1 0 0,0 1 0 0 0,-1-1 0 0 0,5-1 0 0 0,28-3 583 0 0,-15 0-426 0 0,0 2 0 0 0,0 1-1 0 0,32 2 1 0 0,77 12 1299 0 0,-79-2-1093 0 0,-39-8-372 0 0,0 0 1 0 0,1 0-1 0 0,-1-1 1 0 0,14 0-1 0 0,38 0 305 0 0,92 17 0 0 0,-109-12-288 0 0,-8-3 146 0 0,0-2-1 0 0,72-6 0 0 0,-81 3-101 0 0,-14 1 3 0 0,1-1-1 0 0,28-6 1 0 0,-10 0 61 0 0,57-2 0 0 0,91 2 9 0 0,70-7-23 0 0,-34 8-4 0 0,-23 1-111 0 0,-43 1-9 0 0,14-2 4 0 0,-36-4-6 0 0,28-2 8 0 0,-88 7 70 0 0,137 8-1 0 0,-136 0-70 0 0,80-7 28 0 0,-95 0-58 0 0,63 5 1 0 0,295 21 221 0 0,-324-17-154 0 0,107 12 35 0 0,139 19-32 0 0,1-22 296 0 0,27 17 122 0 0,1 0-294 0 0,7 3-144 0 0,47 1 272 0 0,-57-26-126 0 0,139-20-74 0 0,-461 11-128 0 0,76 8 0 0 0,-81-5 0 0 0,-18-1 0 0 0,55 5 0 0 0,78-3 0 0 0,-75-7 0 0 0,-4-1 0 0 0,118 9 0 0 0,94 15 0 0 0,52-33 16 0 0,-273 8 22 0 0,1 2-33 0 0,82 8 0 0 0,-80-4-5 0 0,1-3 0 0 0,102-16 0 0 0,-38 7 0 0 0,141 7 0 0 0,9-1 0 0 0,217 4 0 0 0,-333 18 0 0 0,-116-10 0 0 0,0-1 0 0 0,89-3 0 0 0,-48-9 0 0 0,165 9 0 0 0,-192 4 0 0 0,26 2 0 0 0,99-2 0 0 0,-97-6 0 0 0,23-2 0 0 0,98-2-1 0 0,-21 2 13 0 0,-52-9 2 0 0,129-2 13 0 0,-233 13-25 0 0,1 1 0 0 0,-1 2 0 0 0,0 2 0 0 0,-1 1 0 0 0,50 17 0 0 0,-75-21-95 0 0,-1 0 0 0 0,0 1 0 0 0,0 0 0 0 0,12 9 0 0 0,0 4-410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18.831"/>
    </inkml:context>
    <inkml:brush xml:id="br0">
      <inkml:brushProperty name="width" value="0.1" units="cm"/>
      <inkml:brushProperty name="height" value="0.1" units="cm"/>
      <inkml:brushProperty name="color" value="#E71224"/>
    </inkml:brush>
  </inkml:definitions>
  <inkml:trace contextRef="#ctx0" brushRef="#br0">1043 49 7199 0 0,'-14'-18'2257'0'0,"12"16"-2107"0"0,1 0 0 0 0,-1 0 1 0 0,1 0-1 0 0,-1 0 0 0 0,0 0 0 0 0,1 0 0 0 0,-1 1 1 0 0,0-1-1 0 0,0 0 0 0 0,0 1 0 0 0,0 0 1 0 0,-1-1-1 0 0,1 1 0 0 0,0 0 0 0 0,-1 0 0 0 0,1 0 1 0 0,0 1-1 0 0,-1-1 0 0 0,1 0 0 0 0,-1 1 0 0 0,-2 0 1 0 0,-22-1 1118 0 0,1 2 1 0 0,-30 3-1 0 0,-13 2 504 0 0,-155-8 2384 0 0,-72-3-1474 0 0,225 5-2131 0 0,39 0-573 0 0,-50 7 1 0 0,67-4-939 0 0,1 0 0 0 0,-29 10 0 0 0,18-1-538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6:10.110"/>
    </inkml:context>
    <inkml:brush xml:id="br0">
      <inkml:brushProperty name="width" value="0.1" units="cm"/>
      <inkml:brushProperty name="height" value="0.1" units="cm"/>
      <inkml:brushProperty name="color" value="#E71224"/>
    </inkml:brush>
  </inkml:definitions>
  <inkml:trace contextRef="#ctx0" brushRef="#br0">1 299 1375 0 0,'0'1'27'0'0,"1"-1"-1"0"0,0 0 1 0 0,-1 0-1 0 0,1 0 1 0 0,0 0-1 0 0,-1 0 0 0 0,1 0 1 0 0,0 0-1 0 0,-1 0 1 0 0,1 0-1 0 0,0-1 1 0 0,-1 1-1 0 0,1 0 0 0 0,0 0 1 0 0,-1 0-1 0 0,1-1 1 0 0,0 1-1 0 0,-1 0 0 0 0,1-1 1 0 0,0 0-1 0 0,0 0 84 0 0,0 1 1 0 0,0-1-1 0 0,0 0 0 0 0,1 1 0 0 0,-1-1 0 0 0,0 1 0 0 0,0 0 0 0 0,0-1 0 0 0,0 1 1 0 0,1 0-1 0 0,-1 0 0 0 0,0 0 0 0 0,0 0 0 0 0,2 0 0 0 0,13 1 227 0 0,0-1 0 0 0,0 0 0 0 0,0-1 0 0 0,0-1-1 0 0,30-6 1 0 0,18-3 610 0 0,17-1-184 0 0,88-24 0 0 0,5-2-228 0 0,-9 7-230 0 0,-44 7-17 0 0,188-13 1 0 0,-271 36-262 0 0,24-3 119 0 0,1 4 1 0 0,81 9-1 0 0,-43 9-59 0 0,-64-10-7 0 0,1-1 1 0 0,0-2-1 0 0,68 0 0 0 0,5-7 278 0 0,39-2-142 0 0,-133 2-182 0 0,214-28 469 0 0,-193 22-319 0 0,1-1 1 0 0,-2-2-1 0 0,70-29 0 0 0,-101 36-155 0 0,5-1 48 0 0,0 0 1 0 0,1 0-1 0 0,-1 1 0 0 0,19-4 1 0 0,-28 8-77 0 0,1-1 1 0 0,0 1 0 0 0,-1 0-1 0 0,1 0 1 0 0,0 0-1 0 0,-1 0 1 0 0,1 0 0 0 0,0 0-1 0 0,-1 1 1 0 0,1-1-1 0 0,-1 1 1 0 0,1 0 0 0 0,-1 0-1 0 0,1 0 1 0 0,-1 0-1 0 0,1 0 1 0 0,-1 1 0 0 0,0-1-1 0 0,0 1 1 0 0,0-1-1 0 0,0 1 1 0 0,0 0 0 0 0,0 0-1 0 0,0 0 1 0 0,0 0-1 0 0,2 3 1 0 0,4 9-633 0 0,0 1-245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6:40.670"/>
    </inkml:context>
    <inkml:brush xml:id="br0">
      <inkml:brushProperty name="width" value="0.1" units="cm"/>
      <inkml:brushProperty name="height" value="0.1" units="cm"/>
      <inkml:brushProperty name="color" value="#E71224"/>
    </inkml:brush>
  </inkml:definitions>
  <inkml:trace contextRef="#ctx0" brushRef="#br0">8 22 919 0 0,'0'0'59'0'0,"0"0"-1"0"0,-1 0 0 0 0,1 0 0 0 0,0 0 0 0 0,0 0 0 0 0,-1 0 0 0 0,1 0 0 0 0,0 0 1 0 0,0 0-1 0 0,-1 0 0 0 0,1 0 0 0 0,0 0 0 0 0,0-1 0 0 0,-1 1 0 0 0,1 0 0 0 0,0 0 0 0 0,0 0 1 0 0,-1 0-1 0 0,1 0 0 0 0,0 0 0 0 0,0-1 0 0 0,-1 1 0 0 0,1 0 0 0 0,0 0 0 0 0,0 0 0 0 0,0-1 1 0 0,0 1-1 0 0,-1 0 0 0 0,1 0 0 0 0,0 0 0 0 0,0-1 0 0 0,0 1 0 0 0,0 0 0 0 0,0 0 1 0 0,0-1-1 0 0,0 1 0 0 0,-1 0 0 0 0,1-1 0 0 0,0 1 0 0 0,0 0 0 0 0,0 0 0 0 0,0-1 0 0 0,0 1 1 0 0,0 0-1 0 0,0 0 0 0 0,0-1 0 0 0,1 1 0 0 0,-1 0 0 0 0,0 0 0 0 0,0-1 0 0 0,0 1-36 0 0,0-1 65 0 0,0 1 0 0 0,0-1 0 0 0,0 1 0 0 0,0 0 0 0 0,0-1 0 0 0,0 1 0 0 0,0-1 0 0 0,0 1 0 0 0,0-1 0 0 0,0 1 0 0 0,0 0 0 0 0,1-1 0 0 0,-1 1 0 0 0,0-1 0 0 0,0 1 0 0 0,0 0 0 0 0,1-1 0 0 0,-1 1 0 0 0,0-1 0 0 0,1 1 0 0 0,-1 0 0 0 0,0 0 0 0 0,1-1 0 0 0,-1 1 0 0 0,0 0 0 0 0,1-1 0 0 0,-1 1 0 0 0,0 0 0 0 0,1 0 0 0 0,-1 0-1 0 0,1-1 1 0 0,17 1-63 0 0,-5 1 266 0 0,9-1 28 0 0,0 1 0 0 0,-1 1 0 0 0,42 9 0 0 0,-43-8-187 0 0,-1 0 0 0 0,0-2-1 0 0,1 0 1 0 0,-1-1 0 0 0,1-1-1 0 0,-1-1 1 0 0,21-4 0 0 0,39-4 268 0 0,-53 10-337 0 0,1 2 1 0 0,0 0-1 0 0,-1 2 0 0 0,28 6 0 0 0,-32-4-43 0 0,0-2 0 0 0,0-1 0 0 0,0 0-1 0 0,1-2 1 0 0,-1 0 0 0 0,34-5 0 0 0,-7-4 6 0 0,11-3 143 0 0,122-5-1 0 0,-18 26 30 0 0,-141-8-189 0 0,396 18 120 0 0,-59-8 0 0 0,-226-8-58 0 0,-62 0-73 0 0,80-7 0 0 0,-26-6 3 0 0,-79 4 0 0 0,-1 2 0 0 0,1 1 0 0 0,0 3 0 0 0,-1 2 0 0 0,72 14 0 0 0,-49-9 16 0 0,1-2 0 0 0,1-4 0 0 0,84-7 0 0 0,-54 5 17 0 0,134 17-1 0 0,-231-16-33 0 0,26 1 6 0 0,0-2 0 0 0,0 0 1 0 0,0-2-1 0 0,33-6 0 0 0,114-33 30 0 0,-120 27-32 0 0,-44 10-3 0 0,0 1-1 0 0,1 1 0 0 0,-1 1 1 0 0,24-1-1 0 0,-31 2-4 0 0,0 1 0 0 0,-1 0 0 0 0,1 0 0 0 0,0 0 0 0 0,-1 1-1 0 0,1-1 1 0 0,-1 1 0 0 0,1 1 0 0 0,-1-1 0 0 0,0 1 0 0 0,0 0 0 0 0,0 0 0 0 0,6 5 0 0 0,0 3-137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7:11.950"/>
    </inkml:context>
    <inkml:brush xml:id="br0">
      <inkml:brushProperty name="width" value="0.1" units="cm"/>
      <inkml:brushProperty name="height" value="0.1" units="cm"/>
      <inkml:brushProperty name="color" value="#E71224"/>
    </inkml:brush>
  </inkml:definitions>
  <inkml:trace contextRef="#ctx0" brushRef="#br0">1 42 2471 0 0,'24'5'454'0'0,"18"13"520"0"0,-35-14-834 0 0,1-1 0 0 0,0 1 0 0 0,0-1 0 0 0,0-1 0 0 0,0 0 0 0 0,0 0 0 0 0,1 0 0 0 0,11 0 0 0 0,87-11 1353 0 0,2 0-658 0 0,149-8-204 0 0,2 1-54 0 0,-190 18-524 0 0,-33 0 31 0 0,64-6-1 0 0,89-12 204 0 0,-130 12-190 0 0,83 5 0 0 0,2 1-46 0 0,123-22 77 0 0,-215 20-128 0 0,90 9 0 0 0,-55-1 0 0 0,-21-4 6 0 0,15 3 23 0 0,120-7 0 0 0,-147-1-29 0 0,-1 2 0 0 0,0 2 0 0 0,86 18 0 0 0,8 3 0 0 0,-5 3 0 0 0,-1 0 0 0 0,-113-25 1 0 0,1-2 0 0 0,0-1-1 0 0,51-8 1 0 0,-22 3 50 0 0,-51 4-92 0 0,0 1-1 0 0,0 0 1 0 0,0 1 0 0 0,0 0 0 0 0,1 1 0 0 0,-1-1 0 0 0,0 1 0 0 0,0 1-1 0 0,0 0 1 0 0,0 0 0 0 0,0 0 0 0 0,-1 1 0 0 0,13 6 0 0 0,-4 2-3213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7:14.355"/>
    </inkml:context>
    <inkml:brush xml:id="br0">
      <inkml:brushProperty name="width" value="0.1" units="cm"/>
      <inkml:brushProperty name="height" value="0.1" units="cm"/>
      <inkml:brushProperty name="color" value="#E71224"/>
    </inkml:brush>
  </inkml:definitions>
  <inkml:trace contextRef="#ctx0" brushRef="#br0">1 0 455 0 0,'78'24'427'0'0,"-43"-13"41"0"0,39 7 0 0 0,-61-16-216 0 0,0 0 0 0 0,0-1 0 0 0,1 0 1 0 0,-1-1-1 0 0,0-1 0 0 0,23-4 0 0 0,33-6 140 0 0,0 4-1 0 0,0 2 0 0 0,1 3 0 0 0,99 11 0 0 0,408 35 232 0 0,-335-33-229 0 0,-81-6-148 0 0,151 5 149 0 0,-209-4-371 0 0,8 3 37 0 0,189-11 0 0 0,-113-8-5 0 0,24-3 27 0 0,-206 12-76 0 0,0 1-1 0 0,-1 0 1 0 0,1 0-1 0 0,0 0 1 0 0,0 0 0 0 0,4 2-1 0 0,-7-2 2 0 0,0 1-1 0 0,-1-1 1 0 0,1 1-1 0 0,-1 0 1 0 0,1-1-1 0 0,-1 1 1 0 0,1 0-1 0 0,-1 0 1 0 0,0 0 0 0 0,1 0-1 0 0,-1 0 1 0 0,0 1-1 0 0,0-1 1 0 0,0 0-1 0 0,1 0 1 0 0,-1 1-1 0 0,-1-1 1 0 0,3 3-1 0 0,-3-3 0 0 0,0-1-1 0 0,0 1 0 0 0,0-1 1 0 0,0 1-1 0 0,0-1 0 0 0,1 1 1 0 0,-1-1-1 0 0,0 0 1 0 0,0 1-1 0 0,1-1 0 0 0,-1 0 1 0 0,0 1-1 0 0,1-1 0 0 0,-1 1 1 0 0,0-1-1 0 0,1 0 0 0 0,-1 0 1 0 0,0 1-1 0 0,1-1 0 0 0,-1 0 1 0 0,1 0-1 0 0,-1 1 0 0 0,0-1 1 0 0,1 0-1 0 0,-1 0 0 0 0,1 0 1 0 0,-1 0-1 0 0,1 0 1 0 0,-1 0-1 0 0,1 0 0 0 0,-1 0 1 0 0,1 0-1 0 0,-1 0 0 0 0,1 0 1 0 0,12-11 330 0 0,-2 1-62 0 0,-11 10-269 0 0,0 0-1 0 0,1-1 0 0 0,-1 1 1 0 0,0 0-1 0 0,1 0 0 0 0,-1 0 1 0 0,0 0-1 0 0,1 0 0 0 0,-1 0 1 0 0,0-1-1 0 0,1 1 0 0 0,-1 0 1 0 0,1 0-1 0 0,-1 0 0 0 0,0 0 1 0 0,1 0-1 0 0,-1 1 0 0 0,0-1 1 0 0,1 0-1 0 0,-1 0 0 0 0,0 0 0 0 0,1 0 1 0 0,-1 0-1 0 0,0 0 0 0 0,1 1 1 0 0,-1-1-1 0 0,0 0 0 0 0,1 0 1 0 0,-1 0-1 0 0,0 1 0 0 0,0-1 1 0 0,1 0-1 0 0,0 2-15 0 0,0-1 0 0 0,0 0 0 0 0,-1 0-1 0 0,1 1 1 0 0,0-1 0 0 0,-1 1 0 0 0,1-1 0 0 0,-1 0 0 0 0,1 1-1 0 0,-1-1 1 0 0,0 1 0 0 0,1 2 0 0 0,0 5-109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7:17.965"/>
    </inkml:context>
    <inkml:brush xml:id="br0">
      <inkml:brushProperty name="width" value="0.1" units="cm"/>
      <inkml:brushProperty name="height" value="0.1" units="cm"/>
      <inkml:brushProperty name="color" value="#E71224"/>
    </inkml:brush>
  </inkml:definitions>
  <inkml:trace contextRef="#ctx0" brushRef="#br0">0 2 919 0 0,'3'0'79'0'0,"-1"0"0"0"0,0-1 0 0 0,0 1 0 0 0,1 0 0 0 0,-1 0 0 0 0,0 1 0 0 0,1-1-1 0 0,-1 0 1 0 0,0 1 0 0 0,0-1 0 0 0,1 1 0 0 0,-1 0 0 0 0,0 0 0 0 0,0 0-1 0 0,0 0 1 0 0,2 1 0 0 0,33 28 2263 0 0,-11-9-1441 0 0,-15-16-848 0 0,0 1 0 0 0,0-2-1 0 0,1 0 1 0 0,0 0 0 0 0,0-1-1 0 0,0 0 1 0 0,0-1 0 0 0,0-1-1 0 0,13 1 1 0 0,24 4 146 0 0,-20-3 33 0 0,1-1 1 0 0,55-4 0 0 0,-15-1-33 0 0,51 4-46 0 0,201-7 311 0 0,-273 2-441 0 0,116-14 69 0 0,-82 6 94 0 0,108-2 0 0 0,85 16 202 0 0,-162 3-319 0 0,93-1 31 0 0,182-14 149 0 0,-234 6-36 0 0,275 5 484 0 0,-223 18-518 0 0,174 12 67 0 0,-208-24-98 0 0,292-25 1 0 0,7-30-22 0 0,207 21-54 0 0,-266 39-33 0 0,-127-1-18 0 0,29-24-23 0 0,-142 3 0 0 0,498 0 64 0 0,-584 10-64 0 0,293 14 0 0 0,-219-6 0 0 0,702 9 0 0 0,-603-10 0 0 0,66-1 0 0 0,60 4 0 0 0,-310-7 13 0 0,1-3 0 0 0,-1-4 0 0 0,0-2 0 0 0,89-21-1 0 0,-144 24 8 0 0,0 0-1 0 0,0 2 0 0 0,1 0 0 0 0,34 4 0 0 0,83 20 77 0 0,-68-8-96 0 0,-58-11 13 0 0,-9-3-5 0 0,0 1 1 0 0,0-1 0 0 0,0 0-1 0 0,0 0 1 0 0,7 0-1 0 0,-7 1-265 0 0,-1 0-1 0 0,1 0 0 0 0,-1 0 0 0 0,1 0 1 0 0,-1 1-1 0 0,0 0 0 0 0,0-1 1 0 0,0 1-1 0 0,2 4 0 0 0,10 7-1402 0 0,-1-1-895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7:50.739"/>
    </inkml:context>
    <inkml:brush xml:id="br0">
      <inkml:brushProperty name="width" value="0.1" units="cm"/>
      <inkml:brushProperty name="height" value="0.1" units="cm"/>
      <inkml:brushProperty name="color" value="#E71224"/>
    </inkml:brush>
  </inkml:definitions>
  <inkml:trace contextRef="#ctx0" brushRef="#br0">1 0 2271 0 0,'9'11'164'0'0,"0"-1"0"0"0,1 0-1 0 0,0-1 1 0 0,0 0-1 0 0,1-1 1 0 0,1 0-1 0 0,-1-1 1 0 0,16 8-1 0 0,-16-12-28 0 0,-1-1-1 0 0,1 0 0 0 0,0 0 1 0 0,-1-1-1 0 0,1 0 0 0 0,0-1 0 0 0,0 0 1 0 0,0-1-1 0 0,13-2 0 0 0,2 0 123 0 0,1 1-2 0 0,153-6 778 0 0,76 8-457 0 0,-99-4-565 0 0,-119 4 17 0 0,43 4 0 0 0,11 1-31 0 0,-51-4-6 0 0,66-3 336 0 0,-96 2-298 0 0,0 0 0 0 0,0 1 0 0 0,20 4 0 0 0,-2 0 1 0 0,118 2 34 0 0,-134-7-64 0 0,195-8 0 0 0,-145 5 0 0 0,0 3 0 0 0,0 3 0 0 0,88 14 0 0 0,-83-8 0 0 0,191 9 0 0 0,-215-17 0 0 0,62 11 0 0 0,-90-11 1 0 0,-1 0 1 0 0,1-1-1 0 0,-1-1 0 0 0,1 0 0 0 0,-1-1 0 0 0,1-1 0 0 0,-1-1 0 0 0,0 0 0 0 0,20-8 0 0 0,-33 11 0 0 0,0 0 0 0 0,1 1 0 0 0,-1-1 0 0 0,0 1 0 0 0,0 0 0 0 0,1-1 0 0 0,-1 1 0 0 0,0 0 1 0 0,1 0-1 0 0,-1 1 0 0 0,0-1 0 0 0,0 0 0 0 0,1 1 0 0 0,-1-1 0 0 0,0 1 0 0 0,0 0 0 0 0,0 0 0 0 0,1 0 0 0 0,-1 0 0 0 0,0 0 0 0 0,0 0 0 0 0,-1 0 0 0 0,4 3 0 0 0,10 5-146 0 0,-6-5-82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7:57.092"/>
    </inkml:context>
    <inkml:brush xml:id="br0">
      <inkml:brushProperty name="width" value="0.1" units="cm"/>
      <inkml:brushProperty name="height" value="0.1" units="cm"/>
      <inkml:brushProperty name="color" value="#E71224"/>
    </inkml:brush>
  </inkml:definitions>
  <inkml:trace contextRef="#ctx0" brushRef="#br0">0 7 3623 0 0,'2'-1'38'0'0,"-1"0"-1"0"0,1 1 0 0 0,-1-1 0 0 0,1 0 0 0 0,0 1 0 0 0,-1-1 0 0 0,1 1 0 0 0,0-1 0 0 0,-1 1 0 0 0,1 0 0 0 0,0 0 0 0 0,0 0 0 0 0,-1 0 0 0 0,1 0 0 0 0,0 0 0 0 0,0 0 0 0 0,-1 0 0 0 0,1 1 1 0 0,0-1-1 0 0,-1 1 0 0 0,3 0 0 0 0,41 17 522 0 0,-32-12-534 0 0,4 2 212 0 0,29 19-1 0 0,-33-19-57 0 0,-1-1 0 0 0,1 0 0 0 0,0 0 0 0 0,20 6 0 0 0,-20-10-14 0 0,1 0 0 0 0,-1-1 0 0 0,1 0 0 0 0,0-1 0 0 0,0-1 0 0 0,25-2-1 0 0,80-20 1258 0 0,-65 11-774 0 0,-30 8-598 0 0,1 1-1 0 0,-1 1 1 0 0,1 2-1 0 0,0 0 0 0 0,45 9 1 0 0,34 2-51 0 0,21-9 37 0 0,56 5 147 0 0,-3 12-130 0 0,-147-17-53 0 0,0 1 0 0 0,52 13 0 0 0,-53-10 0 0 0,1-1 0 0 0,34 1 0 0 0,-37-4 0 0 0,-1 0 0 0 0,0 2 0 0 0,40 11 0 0 0,-30-3 0 0 0,0-1 0 0 0,1-3 0 0 0,0-1 0 0 0,1-1 0 0 0,0-3 0 0 0,0-1 0 0 0,0-2 0 0 0,60-5 0 0 0,-31-5 32 0 0,1 3 0 0 0,0 3 0 0 0,78 7 0 0 0,-53 2-16 0 0,-1-5 0 0 0,1-3 0 0 0,111-18 0 0 0,-47 9 102 0 0,-134 5-105 0 0,-21 5 1 0 0,1 0 1 0 0,0 0-1 0 0,-1 0 1 0 0,1 0-1 0 0,0 1 1 0 0,6-1-1 0 0,-9 1-14 0 0,1 0 0 0 0,-1 1 0 0 0,0-1 1 0 0,0 0-1 0 0,0 1 0 0 0,0-1 0 0 0,0 1 0 0 0,0-1 0 0 0,0 1 0 0 0,0 0 0 0 0,0-1 0 0 0,0 1 1 0 0,0 0-1 0 0,0-1 0 0 0,-1 1 0 0 0,1 0 0 0 0,0 0 0 0 0,0 0 0 0 0,-1 0 0 0 0,1 0 0 0 0,0 0 0 0 0,-1 0 1 0 0,1 0-1 0 0,-1 0 0 0 0,0 0 0 0 0,1 2 0 0 0,3 6-108 0 0,-1 0-11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8:10.160"/>
    </inkml:context>
    <inkml:brush xml:id="br0">
      <inkml:brushProperty name="width" value="0.1" units="cm"/>
      <inkml:brushProperty name="height" value="0.1" units="cm"/>
      <inkml:brushProperty name="color" value="#E71224"/>
    </inkml:brush>
  </inkml:definitions>
  <inkml:trace contextRef="#ctx0" brushRef="#br0">1 2 2527 0 0,'7'-1'41'0'0,"1"0"0"0"0,-1 1 0 0 0,1 0 0 0 0,-1 1-1 0 0,1-1 1 0 0,11 4 0 0 0,5 0 1017 0 0,11-1-72 0 0,-13-1-444 0 0,-1 0 1 0 0,1 2-1 0 0,36 10 0 0 0,-26-2-243 0 0,0-2 0 0 0,1-1 0 0 0,-1-1 0 0 0,2-2 0 0 0,-1-1 0 0 0,41 0 0 0 0,-1-6 268 0 0,-22 0-234 0 0,66 6-1 0 0,-36 5-183 0 0,85 8-18 0 0,-126-18-62 0 0,0-2 0 0 0,0-1 0 0 0,-1-2 0 0 0,54-15-1 0 0,17-1 324 0 0,-50 11-271 0 0,58-7 110 0 0,187 14-84 0 0,-55 4-38 0 0,-152-1-109 0 0,181 25 0 0 0,-61-13 44 0 0,4 0 232 0 0,-138-4-233 0 0,2-3 0 0 0,97-8-1 0 0,107 2 303 0 0,-128 3-242 0 0,-149-2-141 0 0,5 0 93 0 0,0 0-1 0 0,32 6 1 0 0,-46-6-76 0 0,0 1 1 0 0,0 0-1 0 0,0 0 1 0 0,0 1-1 0 0,0-1 1 0 0,-1 1 0 0 0,1 0-1 0 0,0 0 1 0 0,-1 0-1 0 0,0 0 1 0 0,1 1-1 0 0,-1-1 1 0 0,0 1-1 0 0,0 0 1 0 0,0 0 0 0 0,0 0-1 0 0,4 7 1 0 0,0 5-234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8:15.124"/>
    </inkml:context>
    <inkml:brush xml:id="br0">
      <inkml:brushProperty name="width" value="0.1" units="cm"/>
      <inkml:brushProperty name="height" value="0.1" units="cm"/>
      <inkml:brushProperty name="color" value="#E71224"/>
    </inkml:brush>
  </inkml:definitions>
  <inkml:trace contextRef="#ctx0" brushRef="#br0">0 157 455 0 0,'18'-4'46'0'0,"4"-1"526"0"0,0 1 1 0 0,0 1-1 0 0,0 1 1 0 0,26 0-1 0 0,-25 5 5 0 0,1 2 0 0 0,-1 0 0 0 0,28 10 0 0 0,-23-6-415 0 0,42 7-1 0 0,-35-13-13 0 0,0-1 1 0 0,-1-2-1 0 0,49-6 0 0 0,-19 1 387 0 0,-37 4-389 0 0,0 2 1 0 0,1 1-1 0 0,-1 0 0 0 0,0 2 0 0 0,0 1 1 0 0,36 13-1 0 0,-49-15-94 0 0,-1 0 0 0 0,1 0 0 0 0,-1-2 1 0 0,1 0-1 0 0,0 0 0 0 0,0-1 0 0 0,0-1 0 0 0,-1 0 0 0 0,1-1 0 0 0,16-4 0 0 0,17-2 165 0 0,1 3-1 0 0,67 1 0 0 0,96 15-169 0 0,-28 13-36 0 0,-145-19 61 0 0,-1-3 1 0 0,1 0-1 0 0,40-5 0 0 0,-66 2-54 0 0,53-2 63 0 0,-16 0 24 0 0,0 1 1 0 0,75 9-1 0 0,-63 1-52 0 0,118 1 1 0 0,-133-12-12 0 0,0-2 1 0 0,86-20 0 0 0,-122 23-42 0 0,191-41 177 0 0,-167 38-140 0 0,1 2 0 0 0,-1 1 0 0 0,68 5-1 0 0,79 13 17 0 0,62-8-45 0 0,-210-8-8 0 0,24 2-1 0 0,1 2 0 0 0,91 19 0 0 0,27 19 0 0 0,-148-37 17 0 0,1-1 0 0 0,-1-1 0 0 0,44-2 0 0 0,88-14-24 0 0,-21 2 64 0 0,-100 9-49 0 0,77 1 112 0 0,-22 5 13 0 0,113-10 0 0 0,-180 6-133 0 0,28 1 0 0 0,13 1 0 0 0,-12-5 11 0 0,-9 1 16 0 0,61 3-1 0 0,-33 5 21 0 0,0-5-1 0 0,115-11 0 0 0,-122 4 15 0 0,-26 3-6 0 0,51-10 0 0 0,-75 11-44 0 0,1 0-1 0 0,-1 1 1 0 0,0 1 0 0 0,1 1 0 0 0,23 4 0 0 0,5 0-2 0 0,90 14 19 0 0,-85-10-10 0 0,58 3 0 0 0,106-21 8 0 0,-150 4-13 0 0,-1 2 0 0 0,85 7-1 0 0,-118 0-10 0 0,32 4 29 0 0,87-2 0 0 0,-86-9-31 0 0,-9 0 0 0 0,55 4 0 0 0,-47 0 40 0 0,119-12-1 0 0,4-1 10 0 0,128-8 6 0 0,-217 11-46 0 0,-41 6-9 0 0,1 3 0 0 0,-1 2 0 0 0,71 13 0 0 0,-82-12 0 0 0,1-1 0 0 0,-1-2 0 0 0,65-10 0 0 0,-104 10 0 0 0,276-34 0 0 0,-251 30 24 0 0,54 2 0 0 0,-27 1-8 0 0,-22 0-1 0 0,6 0 41 0 0,0-1 0 0 0,62-13 0 0 0,-87 11-73 0 0,163-33 108 0 0,-143 31-53 0 0,0 3 0 0 0,70 1 0 0 0,-54 4-9 0 0,0-2 1 0 0,0-2-1 0 0,101-18 0 0 0,-99 11 14 0 0,0 2 0 0 0,88 1-1 0 0,-96 4-20 0 0,-28 0-1 0 0,31 2 0 0 0,14-1 130 0 0,-20-1-56 0 0,17-1 4 0 0,117-20 0 0 0,-172 22-83 0 0,195-31 327 0 0,-155 27-275 0 0,-1 3-1 0 0,66 4 1 0 0,57 3-15 0 0,-52-3-32 0 0,-57 0-21 0 0,133 10 0 0 0,-19 3 0 0 0,-73-9 0 0 0,44-3 30 0 0,13 1 4 0 0,40 2 24 0 0,-151-6-52 0 0,91 12 8 0 0,-2-1 36 0 0,-69-10-50 0 0,110-4 0 0 0,-133 0 0 0 0,-18 0 0 0 0,49 2 0 0 0,-39 5 0 0 0,44 11 0 0 0,4 1 0 0 0,111 2 64 0 0,50-14-53 0 0,-222-7 42 0 0,36-8 0 0 0,-35 6 22 0 0,29-3 0 0 0,-31 7-51 0 0,0 0 1 0 0,1 2-1 0 0,-1 0 0 0 0,0 2 1 0 0,0 0-1 0 0,41 12 1 0 0,-44-11-24 0 0,0-1 1 0 0,0 0 0 0 0,1-2 0 0 0,-1 0 0 0 0,1-2-1 0 0,35-4 1 0 0,28 0-4 0 0,-41 6 2 0 0,47 9 0 0 0,23-2 49 0 0,-59-6-34 0 0,-28 1-15 0 0,-1 2 0 0 0,0 0 0 0 0,33 12 0 0 0,-19-4 0 0 0,-2-1 0 0 0,-1 0 0 0 0,61 9 0 0 0,14-8 0 0 0,43-15 33 0 0,-8 0-2 0 0,-57 2-31 0 0,25 2 0 0 0,184 14 0 0 0,-204-17 0 0 0,189 6 0 0 0,153 14 0 0 0,-111 8 34 0 0,-196-12-14 0 0,-39-10-18 0 0,1-5 0 0 0,106-12 1 0 0,3 0 54 0 0,-27 12-45 0 0,117-7-14 0 0,153-7 66 0 0,-349 15-64 0 0,117-15 0 0 0,-85 1 0 0 0,217 4 0 0 0,28-3 35 0 0,-33-2-6 0 0,68 5-29 0 0,-152 6 25 0 0,-149 4-6 0 0,142-15 1 0 0,-121-3-14 0 0,220 0-1 0 0,-255 16 42 0 0,149-23 0 0 0,-88 6-24 0 0,-66 14-23 0 0,144 11 0 0 0,-92 0 0 0 0,-74-7 0 0 0,82-13 0 0 0,-82 6 0 0 0,78 1 0 0 0,88 26 0 0 0,1 0 0 0 0,281 22 0 0 0,-410-33 0 0 0,203-8 0 0 0,-278-2 0 0 0,159 11 7 0 0,-172-9-3 0 0,-3 0 81 0 0,0 0 1 0 0,0 1-1 0 0,0 0 1 0 0,12 5-1 0 0,5 8-699 0 0,-25-13 221 0 0,0 0 1 0 0,0 0 0 0 0,0 0 0 0 0,0 0 0 0 0,-1 0 0 0 0,1 0 0 0 0,-1 0 0 0 0,0 1 0 0 0,2 3 0 0 0,2 10-4383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8:16.546"/>
    </inkml:context>
    <inkml:brush xml:id="br0">
      <inkml:brushProperty name="width" value="0.1" units="cm"/>
      <inkml:brushProperty name="height" value="0.1" units="cm"/>
      <inkml:brushProperty name="color" value="#E71224"/>
    </inkml:brush>
  </inkml:definitions>
  <inkml:trace contextRef="#ctx0" brushRef="#br0">1 3 919 0 0,'0'0'14'0'0,"0"-1"0"0"0,1 1 0 0 0,-1 0-1 0 0,1 0 1 0 0,-1-1 0 0 0,1 1 0 0 0,-1 0-1 0 0,1 0 1 0 0,0 0 0 0 0,-1 0 0 0 0,1 0-1 0 0,-1 0 1 0 0,1 0 0 0 0,-1 0 0 0 0,1 0-1 0 0,-1 0 1 0 0,1 0 0 0 0,-1 0 0 0 0,1 0-1 0 0,-1 0 1 0 0,1 0 0 0 0,0 0-1 0 0,-1 1 1 0 0,1-1 0 0 0,-1 0 0 0 0,0 0-1 0 0,1 1 1 0 0,-1-1 0 0 0,1 0 0 0 0,-1 1-1 0 0,1-1 1 0 0,-1 0 0 0 0,0 1 0 0 0,1-1-1 0 0,0 1 1 0 0,17 21 863 0 0,-11-12-545 0 0,7 2 591 0 0,0 0-1 0 0,22 13 0 0 0,-2-1-554 0 0,-23-17-224 0 0,1 0 1 0 0,-1 0-1 0 0,1-2 0 0 0,1 1 1 0 0,-1-1-1 0 0,26 6 0 0 0,83 10 1147 0 0,-106-19-1193 0 0,10 1 49 0 0,1-2 1 0 0,-1-1-1 0 0,35-3 0 0 0,78-18 396 0 0,-18 3-22 0 0,-18 8-231 0 0,-34 5-32 0 0,120-27-1 0 0,-61 8-89 0 0,-22 5-117 0 0,-73 15-27 0 0,1 0-1 0 0,0 3 1 0 0,0 0-1 0 0,42 6 1 0 0,-29-2-14 0 0,-24-2 4 0 0,40 3 21 0 0,0-4-1 0 0,69-6 0 0 0,-30-8 6 0 0,130-13 260 0 0,-169 23-182 0 0,108 6 0 0 0,107 11 10 0 0,-268-12-128 0 0,178-4 15 0 0,63 3 24 0 0,-77 5 64 0 0,-66-4-4 0 0,-30 4-67 0 0,132 28 0 0 0,-172-28 4 0 0,1-1-1 0 0,0-2 0 0 0,0-1 0 0 0,52-7 0 0 0,-70 3 93 0 0,0-1-1 0 0,21-7 0 0 0,-23 5-35 0 0,0 2-1 0 0,31-4 0 0 0,-46 7-102 0 0,0 1 0 0 0,-1 0 0 0 0,1 0 0 0 0,0 0 0 0 0,-1 0 0 0 0,1 0 0 0 0,0 0 0 0 0,-1 1 0 0 0,1-1-1 0 0,-1 1 1 0 0,1 0 0 0 0,-1 0 0 0 0,1 0 0 0 0,-1 0 0 0 0,1 0 0 0 0,-1 1 0 0 0,0-1 0 0 0,0 1 0 0 0,0-1 0 0 0,0 1 0 0 0,0 0-1 0 0,0 0 1 0 0,0 0 0 0 0,0 0 0 0 0,-1 0 0 0 0,1 0 0 0 0,-1 0 0 0 0,0 1 0 0 0,1-1 0 0 0,-1 1 0 0 0,1 3 0 0 0,2 10-307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26.174"/>
    </inkml:context>
    <inkml:brush xml:id="br0">
      <inkml:brushProperty name="width" value="0.1" units="cm"/>
      <inkml:brushProperty name="height" value="0.1" units="cm"/>
      <inkml:brushProperty name="color" value="#E71224"/>
    </inkml:brush>
  </inkml:definitions>
  <inkml:trace contextRef="#ctx0" brushRef="#br0">57 0 8551 0 0,'0'0'832'0'0,"-18"2"-736"0"0,2 2-272 0 0,-6 5-720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19.388"/>
    </inkml:context>
    <inkml:brush xml:id="br0">
      <inkml:brushProperty name="width" value="0.1" units="cm"/>
      <inkml:brushProperty name="height" value="0.1" units="cm"/>
      <inkml:brushProperty name="color" value="#E71224"/>
    </inkml:brush>
  </inkml:definitions>
  <inkml:trace contextRef="#ctx0" brushRef="#br0">873 17 13415 0 0,'-3'-2'88'0'0,"0"0"0"0"0,0 0 0 0 0,0 0 0 0 0,0 1 0 0 0,0 0 0 0 0,0-1 0 0 0,0 1-1 0 0,-1 0 1 0 0,1 1 0 0 0,0-1 0 0 0,-1 0 0 0 0,1 1 0 0 0,-1 0 0 0 0,1 0 0 0 0,0 0 0 0 0,-1 0-1 0 0,1 0 1 0 0,-1 1 0 0 0,1 0 0 0 0,0 0 0 0 0,-1 0 0 0 0,1 0 0 0 0,-5 2 0 0 0,-9 2 74 0 0,-1-2 1 0 0,1 0-1 0 0,0-1 0 0 0,-1-1 1 0 0,1 0-1 0 0,-26-3 1 0 0,-40 3 1926 0 0,0 10 238 0 0,-133 36 0 0 0,177-37-1885 0 0,29-7-383 0 0,-83 17 851 0 0,82-19-1007 0 0,-1 1 0 0 0,1-2 0 0 0,-1 1 0 0 0,0-2 1 0 0,1 1-1 0 0,-13-4 0 0 0,12 0-1406 0 0,-2-2-461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8:20.631"/>
    </inkml:context>
    <inkml:brush xml:id="br0">
      <inkml:brushProperty name="width" value="0.1" units="cm"/>
      <inkml:brushProperty name="height" value="0.1" units="cm"/>
      <inkml:brushProperty name="color" value="#E71224"/>
    </inkml:brush>
  </inkml:definitions>
  <inkml:trace contextRef="#ctx0" brushRef="#br0">82 38 1839 0 0,'0'0'69'0'0,"-1"-1"0"0"0,1 1 0 0 0,0-1 0 0 0,-1 1-1 0 0,1 0 1 0 0,-1-1 0 0 0,1 1 0 0 0,0-1 0 0 0,0 1-1 0 0,-1-1 1 0 0,1 1 0 0 0,0-1 0 0 0,0 1 0 0 0,-1-1-1 0 0,1 1 1 0 0,0-1 0 0 0,0 1 0 0 0,0-1 0 0 0,0 0-1 0 0,0 1 1 0 0,0-1 0 0 0,0 1 0 0 0,0-2 0 0 0,-2-9 1105 0 0,2 11-1153 0 0,0 0 1 0 0,-1 0 0 0 0,1 0-1 0 0,0-1 1 0 0,0 1 0 0 0,0 0-1 0 0,0 0 1 0 0,0 0 0 0 0,0 0-1 0 0,0 0 1 0 0,-1 0 0 0 0,1 0-1 0 0,0 0 1 0 0,0-1-1 0 0,0 1 1 0 0,0 0 0 0 0,0 0-1 0 0,-1 0 1 0 0,1 0 0 0 0,0 0-1 0 0,0 0 1 0 0,0 0 0 0 0,0 0-1 0 0,0 0 1 0 0,-1 0 0 0 0,1 0-1 0 0,0 0 1 0 0,0 0-1 0 0,0 0 1 0 0,0 0 0 0 0,-1 0-1 0 0,1 0 1 0 0,0 0 0 0 0,0 0-1 0 0,0 0 1 0 0,0 1 0 0 0,0-1-1 0 0,-1 0 1 0 0,1 0 0 0 0,0 0-1 0 0,0 0 1 0 0,0 0 0 0 0,0 0-1 0 0,-9 9 741 0 0,-3 10 290 0 0,5-6-452 0 0,-1-1 0 0 0,0-1 0 0 0,-17 19 0 0 0,32-33-444 0 0,-1 1 0 0 0,0-1-1 0 0,1 1 1 0 0,-1 1-1 0 0,1-1 1 0 0,0 1 0 0 0,11-1-1 0 0,6-1 104 0 0,94-11-228 0 0,-78 11-14 0 0,43-8-1 0 0,15-3 8 0 0,-67 11-10 0 0,0-2-1 0 0,43-11 0 0 0,-62 11-12 0 0,-1 1 0 0 0,2 1 0 0 0,-1 0 0 0 0,0 1 0 0 0,0 0 0 0 0,1 1 0 0 0,-1 0 0 0 0,1 1 0 0 0,-1 0 0 0 0,21 4 0 0 0,-32-4 9 0 0,0 1 0 0 0,0-1 1 0 0,0 1-1 0 0,0-1 0 0 0,0 1 0 0 0,0-1 1 0 0,0 1-1 0 0,0 0 0 0 0,-1 0 0 0 0,1-1 0 0 0,0 1 1 0 0,0 0-1 0 0,-1 0 0 0 0,1 0 0 0 0,-1 0 1 0 0,1 0-1 0 0,-1 0 0 0 0,1 0 0 0 0,-1 0 0 0 0,1 0 1 0 0,-1 0-1 0 0,0 0 0 0 0,0 0 0 0 0,0 0 1 0 0,1 0-1 0 0,-1 2 0 0 0,-1 34 287 0 0,1-23-257 0 0,-5 66 43 0 0,-3-1-1 0 0,-26 116 0 0 0,15-95-57 0 0,2 15 39 0 0,-1 179 0 0 0,3-152-17 0 0,6-68-30 0 0,-9 49 21 0 0,-39 135 0 0 0,32-155-50 0 0,-19 59 51 0 0,-15 78 9 0 0,52-202 39 0 0,2 1 0 0 0,2-1 0 0 0,1 1 1 0 0,5 54-1 0 0,53 253 94 0 0,9 23-181 0 0,-54-295 0 0 0,12 116 0 0 0,-4-10 0 0 0,-8-83 0 0 0,-1 12 82 0 0,-5 1 0 0 0,-15 184 0 0 0,6-244-78 0 0,1 0 1 0 0,7 70-1 0 0,-1-91-4 0 0,1-1-1 0 0,2 0 1 0 0,0 0-1 0 0,2 0 1 0 0,19 44-1 0 0,-9-34 18 0 0,-7-16 11 0 0,-1 1 0 0 0,0 0-1 0 0,9 40 1 0 0,-12-20-28 0 0,-1 0 0 0 0,0 81 0 0 0,-11 59 0 0 0,5-172 8 0 0,-1 0 0 0 0,0 0 0 0 0,-1 0 0 0 0,0 0 0 0 0,-1 0 0 0 0,0-1 0 0 0,-9 21 0 0 0,9-27-1 0 0,0-1 0 0 0,0 0 0 0 0,0 0 0 0 0,-1 0-1 0 0,1-1 1 0 0,-1 1 0 0 0,-5 2 0 0 0,-1 1 2 0 0,-25 15 297 0 0,-1-1 0 0 0,0-2 0 0 0,-2-2 0 0 0,-55 16-1 0 0,14-4-15 0 0,78-27-306 0 0,-22 5 148 0 0,22-6-158 0 0,1 0 0 0 0,-1 0 0 0 0,1-1 0 0 0,-1 1 0 0 0,1 0-1 0 0,-1 0 1 0 0,1 0 0 0 0,0 0 0 0 0,-1 0 0 0 0,1 0 0 0 0,-1-1-1 0 0,1 1 1 0 0,0 0 0 0 0,-1 0 0 0 0,1-1 0 0 0,-1 1 0 0 0,1 0-1 0 0,0-1 1 0 0,-1 1 0 0 0,1 0 0 0 0,0-1 0 0 0,0 1 0 0 0,-1 0 0 0 0,1-1-1 0 0,0 1 1 0 0,0 0 0 0 0,0-1 0 0 0,-1 1 0 0 0,1-1 0 0 0,0 1-1 0 0,0-1 1 0 0,0 1 0 0 0,0-1 0 0 0,0 1 0 0 0,0 0 0 0 0,0-1 0 0 0,0 1-1 0 0,0-1 1 0 0,0 1 0 0 0,0-1 0 0 0,0 1 0 0 0,0-1 0 0 0,0 1-1 0 0,0 0 1 0 0,1-1 0 0 0,-1 1 0 0 0,0-1 0 0 0,1 0 0 0 0,2-12-1332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8:22.072"/>
    </inkml:context>
    <inkml:brush xml:id="br0">
      <inkml:brushProperty name="width" value="0.1" units="cm"/>
      <inkml:brushProperty name="height" value="0.1" units="cm"/>
      <inkml:brushProperty name="color" value="#E71224"/>
    </inkml:brush>
  </inkml:definitions>
  <inkml:trace contextRef="#ctx0" brushRef="#br0">15 27 2815 0 0,'-14'-2'2364'0'0,"14"2"-2341"0"0,25-6 1715 0 0,-10 3-1303 0 0,0-1-11 0 0,-4 1-313 0 0,0 0 1 0 0,0 1 0 0 0,0 0-1 0 0,1 1 1 0 0,21 0 0 0 0,-32 1-109 0 0,46 3 308 0 0,70 14 0 0 0,-101-13-284 0 0,-1 0 1 0 0,1 1-1 0 0,-1 1 0 0 0,-1 0 1 0 0,1 1-1 0 0,-1 1 1 0 0,0 0-1 0 0,17 14 1 0 0,-7-3-11 0 0,44 45 1 0 0,-59-53 8 0 0,1 1 0 0 0,-2 0 0 0 0,1 0 1 0 0,-2 1-1 0 0,0 0 0 0 0,8 19 0 0 0,-6-9 64 0 0,-2 0-1 0 0,0 1 0 0 0,-1 0 1 0 0,-2 0-1 0 0,3 38 0 0 0,-5 36 90 0 0,-4 0 0 0 0,-20 134-1 0 0,-5-83 186 0 0,5-35 146 0 0,-5 99 120 0 0,18-116-453 0 0,1-35-95 0 0,2 111 1 0 0,21-10-34 0 0,2 62-13 0 0,-25-23 22 0 0,1 0-63 0 0,3 2 4 0 0,2 132 66 0 0,7-259-61 0 0,7 225 46 0 0,-15-174 19 0 0,1-47-34 0 0,13 145-1 0 0,9-31 20 0 0,-7-81-44 0 0,-12-101-6 0 0,0 0-1 0 0,-1 0 0 0 0,-1 0 1 0 0,-2 17-1 0 0,2-25 0 0 0,0 0 1 0 0,0 0-1 0 0,-1-1 0 0 0,1 1 0 0 0,-1-1 0 0 0,0 1 0 0 0,0-1 0 0 0,-1 0 0 0 0,1 0 1 0 0,-1 0-1 0 0,0 0 0 0 0,0 0 0 0 0,0 0 0 0 0,-7 5 0 0 0,-2-2 18 0 0,1 0 0 0 0,-1-1 0 0 0,0-1 0 0 0,-1 0 0 0 0,1-1 0 0 0,-1 0 0 0 0,-20 3 0 0 0,-32 11 57 0 0,49-11-69 0 0,0 0 1 0 0,0 0 0 0 0,0 1 0 0 0,1 1-1 0 0,0 1 1 0 0,1 0 0 0 0,-15 14-1 0 0,19-14-1825 0 0,0 0-1 0 0,-15 22 1 0 0,19-24-1026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8:23.465"/>
    </inkml:context>
    <inkml:brush xml:id="br0">
      <inkml:brushProperty name="width" value="0.1" units="cm"/>
      <inkml:brushProperty name="height" value="0.1" units="cm"/>
      <inkml:brushProperty name="color" value="#E71224"/>
    </inkml:brush>
  </inkml:definitions>
  <inkml:trace contextRef="#ctx0" brushRef="#br0">352 1 4431 0 0,'0'0'36'0'0,"0"1"-1"0"0,0-1 0 0 0,-1 0 1 0 0,1 0-1 0 0,0 1 0 0 0,0-1 0 0 0,0 0 1 0 0,0 1-1 0 0,0-1 0 0 0,0 0 0 0 0,0 1 1 0 0,0-1-1 0 0,0 0 0 0 0,0 1 0 0 0,0-1 1 0 0,0 0-1 0 0,0 1 0 0 0,1-1 1 0 0,-1 0-1 0 0,0 1 0 0 0,0-1 0 0 0,0 0 1 0 0,0 0-1 0 0,1 1 0 0 0,-1-1 0 0 0,0 0 1 0 0,0 1-1 0 0,0-1 0 0 0,1 0 1 0 0,-1 0-1 0 0,0 0 0 0 0,0 1 0 0 0,1-1 1 0 0,15 10 695 0 0,20 3-170 0 0,17 6-168 0 0,50 26 0 0 0,-54-23-31 0 0,-14-4 123 0 0,54 36-1 0 0,6 3 153 0 0,-67-42-570 0 0,3 0 3 0 0,38 27 1 0 0,-60-35-68 0 0,0 0 0 0 0,-1 0 0 0 0,0 0-1 0 0,0 1 1 0 0,0 0 0 0 0,-1 1 0 0 0,-1 0 0 0 0,8 13 0 0 0,-4-2-3 0 0,-2 0 0 0 0,0 0 0 0 0,-1 1-1 0 0,-1 0 1 0 0,-1 0 0 0 0,-1 1 0 0 0,-1-1-1 0 0,-1 1 1 0 0,-1-1 0 0 0,-3 42-1 0 0,-5 11 314 0 0,-31 130-1 0 0,37-199-290 0 0,-76 357 593 0 0,64-303-564 0 0,-16 61 85 0 0,12-60-44 0 0,9-31-18 0 0,-11 28 0 0 0,-5 11-67 0 0,3 2 0 0 0,-17 109 0 0 0,22-101 46 0 0,-12 65-53 0 0,-35 155 0 0 0,23-78-4 0 0,23-112 88 0 0,-40 164 300 0 0,41-204-320 0 0,-12 102 0 0 0,24-22 105 0 0,2-27 36 0 0,0-92-171 0 0,-2 0 1 0 0,-1-1 0 0 0,-16 54-1 0 0,13-57 3 0 0,6-16 13 0 0,0 0 0 0 0,-1-1 1 0 0,0 1-1 0 0,-1-1 0 0 0,0 1 1 0 0,0-1-1 0 0,-1 0 0 0 0,0 0 1 0 0,0-1-1 0 0,0 0 0 0 0,-1 1 1 0 0,-13 10-1 0 0,-6 4 412 0 0,1 2 1 0 0,-23 28-1 0 0,-20 20-28 0 0,-45 18-140 0 0,25-21-124 0 0,82-64-320 0 0,0-1-1 0 0,-1 0 0 0 0,1-1 1 0 0,-1 1-1 0 0,-6 2 0 0 0,-4 0-849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9:26.875"/>
    </inkml:context>
    <inkml:brush xml:id="br0">
      <inkml:brushProperty name="width" value="0.1" units="cm"/>
      <inkml:brushProperty name="height" value="0.1" units="cm"/>
      <inkml:brushProperty name="color" value="#F4F91B"/>
    </inkml:brush>
  </inkml:definitions>
  <inkml:trace contextRef="#ctx0" brushRef="#br0">226 195 1375 0 0,'-1'-3'383'0'0,"-1"0"-1"0"0,0 1 0 0 0,0-1 0 0 0,0 1 0 0 0,-1 0 0 0 0,1 0 0 0 0,-5-4 0 0 0,4 4-7 0 0,1 0 0 0 0,-1 0-1 0 0,1 0 1 0 0,-1 0-1 0 0,1 0 1 0 0,0-1-1 0 0,-3-5 1 0 0,2-4 1411 0 0,3 12-1644 0 0,-1-1-1 0 0,1 0 1 0 0,0 0-1 0 0,0 0 1 0 0,0 0-1 0 0,-1 0 1 0 0,1 0-1 0 0,0 1 1 0 0,-1-1-1 0 0,1 0 1 0 0,0 0-1 0 0,-1 0 1 0 0,1 1-1 0 0,-1-1 1 0 0,0 0-1 0 0,-1-2 156 0 0,0-1 1 0 0,1 1-1 0 0,0 0 0 0 0,-1 0 0 0 0,1-1 0 0 0,1 1 0 0 0,-1-1 1 0 0,0-3-1 0 0,-7-22 836 0 0,8 28-1086 0 0,1 0 0 0 0,0 1 0 0 0,0-1 0 0 0,-1 0 0 0 0,1 0 0 0 0,0 1 0 0 0,0-1 0 0 0,0 0 0 0 0,0 1 0 0 0,0-1 0 0 0,-1 1 0 0 0,1-1 0 0 0,0 1 0 0 0,0-1 0 0 0,1 1 0 0 0,-1 0 0 0 0,1-1 0 0 0,30-10 103 0 0,-26 9-30 0 0,19-6 22 0 0,0 0-1 0 0,1 2 1 0 0,0 1-1 0 0,0 1 1 0 0,31-1 0 0 0,-37 5-140 0 0,0 2 1 0 0,0 1 0 0 0,29 7-1 0 0,-45-9 9 0 0,1 1-1 0 0,-1 0 0 0 0,0 0 1 0 0,-1 0-1 0 0,1 0 0 0 0,5 4 1 0 0,-5-3 4 0 0,0 0-1 0 0,0 0 1 0 0,0-1 0 0 0,0 0 0 0 0,1 1 0 0 0,0-2 0 0 0,6 3 0 0 0,-9-4-4 0 0,-1 1-1 0 0,1-1 1 0 0,0 1 0 0 0,0-1-1 0 0,-1 1 1 0 0,1 0-1 0 0,0 0 1 0 0,-1 0 0 0 0,1 0-1 0 0,-1 0 1 0 0,1 0 0 0 0,-1 0-1 0 0,1 1 1 0 0,-1-1-1 0 0,0 0 1 0 0,0 1 0 0 0,1-1-1 0 0,-1 1 1 0 0,0-1-1 0 0,0 1 1 0 0,1 3 0 0 0,0 1-8 0 0,-1 0 1 0 0,0 1 0 0 0,0-1 0 0 0,-1 1-1 0 0,0 11 1 0 0,-5 307 312 0 0,10 100 315 0 0,9-223-239 0 0,-6-126-219 0 0,-1-14-71 0 0,3-1-1 0 0,33 111 0 0 0,-26-107-76 0 0,14 128 1 0 0,-16-84-13 0 0,-8-69 19 0 0,-3 0 0 0 0,-1 0 0 0 0,-3 66 0 0 0,-1-86-33 0 0,2 0 0 0 0,0 0-1 0 0,6 31 1 0 0,-4-32 15 0 0,-1 0 0 0 0,0 0-1 0 0,-1 0 1 0 0,-2 20 0 0 0,-1-12 2 0 0,1 1 0 0 0,2-1 0 0 0,5 33 0 0 0,-5-46 1 0 0,0 0 0 0 0,-1-1-1 0 0,0 1 1 0 0,-1 0 0 0 0,-1-1 0 0 0,-4 23 0 0 0,5-35-17 0 0,1 1 1 0 0,0 0 0 0 0,0-1 0 0 0,0 1 0 0 0,0 0 0 0 0,0-1 0 0 0,0 1 0 0 0,0 0 0 0 0,1-1 0 0 0,-1 1 0 0 0,1 0 0 0 0,-1-1 0 0 0,2 4 0 0 0,3 16-4 0 0,-2-19 33 0 0,-5-1 15 0 0,1 0-2 0 0,-7 21-32 0 0,0-4-12 0 0,5-11 7 0 0,1 0-1 0 0,-1-1 1 0 0,0 1-1 0 0,0-1 1 0 0,-1 0-1 0 0,0 0 1 0 0,0 0-1 0 0,-5 5 1 0 0,-7 11 8 0 0,6-7-1 0 0,-1-1 0 0 0,0-1 0 0 0,-1 1-1 0 0,-23 18 1 0 0,25-23 59 0 0,1 1 1 0 0,-1 0-1 0 0,1 1 0 0 0,1 0 0 0 0,-10 17 0 0 0,-28 63 97 0 0,37-72-155 0 0,4-9 19 0 0,-1 0-1 0 0,0-1 1 0 0,-1 0 0 0 0,0 0-1 0 0,0 0 1 0 0,-1-1-1 0 0,0 0 1 0 0,-14 10 0 0 0,-9 5 224 0 0,-39 21 1 0 0,59-37-194 0 0,-213 124 1182 0 0,191-112-1105 0 0,24-15-130 0 0,1 0 1 0 0,0 1-1 0 0,1 0 1 0 0,-1 0-1 0 0,1 0 1 0 0,0 1-1 0 0,0 1 1 0 0,0-1-1 0 0,-5 8 1 0 0,12-13-29 0 0,-1-1 1 0 0,1 1-1 0 0,-1 0 0 0 0,1 0 1 0 0,-1 0-1 0 0,1 0 1 0 0,0 0-1 0 0,-1-1 0 0 0,1 1 1 0 0,0 0-1 0 0,0 0 1 0 0,0 0-1 0 0,0 0 0 0 0,0 0 1 0 0,0 0-1 0 0,0 0 0 0 0,0 0 1 0 0,0 0-1 0 0,0 0 1 0 0,1 2-1 0 0,12 16-6374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9:40.329"/>
    </inkml:context>
    <inkml:brush xml:id="br0">
      <inkml:brushProperty name="width" value="0.1" units="cm"/>
      <inkml:brushProperty name="height" value="0.1" units="cm"/>
      <inkml:brushProperty name="color" value="#F4F91B"/>
    </inkml:brush>
  </inkml:definitions>
  <inkml:trace contextRef="#ctx0" brushRef="#br0">985 57 919 0 0,'-3'-1'141'0'0,"0"-1"-1"0"0,0 0 0 0 0,-1 1 0 0 0,1 0 0 0 0,0 0 1 0 0,0 0-1 0 0,-1 0 0 0 0,1 0 0 0 0,0 1 0 0 0,-1-1 1 0 0,1 1-1 0 0,-6 0 0 0 0,-22-4 927 0 0,18 1-563 0 0,0 0 1 0 0,0 1 0 0 0,-1 0-1 0 0,-13 1 1 0 0,-30-5 690 0 0,15-4-442 0 0,30 7-499 0 0,0 0 1 0 0,0 0-1 0 0,-1 1 0 0 0,-12 0 0 0 0,7 3 34 0 0,0 1 0 0 0,-1 1 0 0 0,-29 8 0 0 0,24-5 91 0 0,-27 3 0 0 0,12-7-84 0 0,-12 2 42 0 0,39-2-292 0 0,3 0 77 0 0,1-1 1 0 0,-1 1 0 0 0,-10 5-1 0 0,17-6-89 0 0,0 0-1 0 0,-1 0 1 0 0,1 1 0 0 0,0-1-1 0 0,-1 1 1 0 0,1 0-1 0 0,0 0 1 0 0,0-1-1 0 0,0 1 1 0 0,0 0-1 0 0,1 1 1 0 0,-1-1 0 0 0,1 0-1 0 0,-3 4 1 0 0,1-1-22 0 0,1 1 1 0 0,-1 0-1 0 0,1 0 1 0 0,0 0-1 0 0,1 0 1 0 0,-1 0 0 0 0,1 0-1 0 0,0 0 1 0 0,1 0-1 0 0,-1 0 1 0 0,2 11-1 0 0,8 177 53 0 0,-10-186-33 0 0,0-1-1 0 0,0 1 0 0 0,-1 0 0 0 0,-3 11 1 0 0,-5 20 73 0 0,9-26-88 0 0,0 0 0 0 0,1 0 0 0 0,0 0 0 0 0,1 0 0 0 0,1 0 0 0 0,0 0 0 0 0,7 25 0 0 0,-8-34-16 0 0,-1 1 0 0 0,0 0 0 0 0,-1-1 0 0 0,1 1 0 0 0,-1 0 0 0 0,0-1 0 0 0,-2 6 0 0 0,0 8 0 0 0,1-2 29 0 0,2 1-1 0 0,3 27 1 0 0,0 3 13 0 0,1 22-42 0 0,-2-50 0 0 0,0 0 0 0 0,-2 1 0 0 0,-1 24 0 0 0,-7-3 69 0 0,5-33-45 0 0,1-1 0 0 0,1 1 0 0 0,0 0 0 0 0,0 0 0 0 0,0 0 0 0 0,1-1 0 0 0,0 1 1 0 0,1 0-1 0 0,1 11 0 0 0,3 2-6 0 0,-1 1 1 0 0,-1-1 0 0 0,0 26-1 0 0,1 29 27 0 0,-2-48-17 0 0,-1 0-1 0 0,-2 31 1 0 0,-29 186 36 0 0,27-212-56 0 0,-12 88 48 0 0,13-103-56 0 0,1 0 0 0 0,1 0 0 0 0,1 0 0 0 0,1 0 0 0 0,0-1 0 0 0,5 22 0 0 0,-4-28 0 0 0,0 9 0 0 0,0 1 0 0 0,-2 0 0 0 0,0-1 0 0 0,-2 24 0 0 0,2 32 0 0 0,0-51 0 0 0,-2 30 0 0 0,-1-25 0 0 0,-2 0 0 0 0,-1 0 0 0 0,-15 46 0 0 0,12-46 0 0 0,-7 40 0 0 0,10-40 0 0 0,-12 39 0 0 0,7-36 0 0 0,2 0 0 0 0,-6 61 0 0 0,14-89 0 0 0,-12 239 0 0 0,6-45 0 0 0,-2-126 6 0 0,-24 100-1 0 0,15-108 45 0 0,6-27-49 0 0,2 1 0 0 0,2 0-1 0 0,-3 43 1 0 0,-2 21-2 0 0,1-26 13 0 0,6 2 46 0 0,-4 36-63 0 0,6-89 18 0 0,2 0 0 0 0,0-1 0 0 0,2 1-1 0 0,6 45 1 0 0,-5-46-13 0 0,-2 31 0 0 0,2 13 0 0 0,-1-23 0 0 0,-1-29 0 0 0,1 0 0 0 0,3 21 0 0 0,-3-33 0 0 0,1 0 0 0 0,-1 0 0 0 0,1 0 0 0 0,-1 0 0 0 0,1 0 0 0 0,1-1 0 0 0,-1 1 0 0 0,1-1 0 0 0,0 1 0 0 0,0-1 0 0 0,6 7 0 0 0,17 17 0 0 0,-1 1 0 0 0,34 53 0 0 0,-53-73 0 0 0,1 0 0 0 0,1 0 0 0 0,-1-1 0 0 0,2 0 0 0 0,-1 0 0 0 0,1-1 0 0 0,0 0 0 0 0,0-1 0 0 0,1 0 0 0 0,17 8 0 0 0,-11-4 0 0 0,0 0 0 0 0,-1 0 0 0 0,21 20 0 0 0,-25-20 0 0 0,0-1 0 0 0,0 0 0 0 0,1-1 0 0 0,0 0 0 0 0,1-1 0 0 0,24 10 0 0 0,-18-11 19 0 0,0-2 0 0 0,0 0 0 0 0,0-1 0 0 0,0-1 0 0 0,30 0 0 0 0,96-13 196 0 0,2 0-85 0 0,-130 11-117 0 0,3-1 19 0 0,-1 2 0 0 0,32 4-1 0 0,-45-4-37 0 0,0 1 1 0 0,0-1-1 0 0,0 1 0 0 0,-1 0 0 0 0,1 1 0 0 0,-1-1 0 0 0,1 1 0 0 0,-1 0 0 0 0,0 1 1 0 0,0-1-1 0 0,0 1 0 0 0,7 7 0 0 0,16 22-799 0 0,-10-9-2745 0 0,0 1-1090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19:50.784"/>
    </inkml:context>
    <inkml:brush xml:id="br0">
      <inkml:brushProperty name="width" value="0.1" units="cm"/>
      <inkml:brushProperty name="height" value="0.1" units="cm"/>
      <inkml:brushProperty name="color" value="#F4F91B"/>
    </inkml:brush>
  </inkml:definitions>
  <inkml:trace contextRef="#ctx0" brushRef="#br0">267 51 919 0 0,'0'0'48'0'0,"0"0"0"0"0,-1 0 0 0 0,1 1 0 0 0,-1-1 0 0 0,1 0 0 0 0,-1 0 0 0 0,1 0 0 0 0,-1 0 0 0 0,1 0 0 0 0,0 0 0 0 0,-1 0 0 0 0,1 0 0 0 0,-1-1 0 0 0,1 1 0 0 0,-1 0 0 0 0,1 0 0 0 0,-1 0 0 0 0,1 0 0 0 0,0-1 0 0 0,-1 1-1 0 0,1 0 1 0 0,-1 0 0 0 0,1-1 0 0 0,0 1 0 0 0,-1 0 0 0 0,1 0 0 0 0,0-1 0 0 0,-1 1 0 0 0,1-1 0 0 0,0 1 0 0 0,0 0 0 0 0,-1-1 0 0 0,1 1 0 0 0,0 0 0 0 0,0-1 0 0 0,0 1 0 0 0,-1-2 0 0 0,8-14 3257 0 0,-1 3-673 0 0,-3 9-1171 0 0,5 0-946 0 0,-4 2-437 0 0,0 1 0 0 0,0 0-1 0 0,0 0 1 0 0,0 1 0 0 0,0-1-1 0 0,0 1 1 0 0,0 0 0 0 0,8 1-1 0 0,35 5 32 0 0,3 8-14 0 0,-38-10-68 0 0,1 0 0 0 0,0-1 0 0 0,15 2 0 0 0,-6-2 41 0 0,32 8 1 0 0,18 4 39 0 0,-54-14-97 0 0,17 3 35 0 0,-33-3-43 0 0,-1-1 0 0 0,0 1 0 0 0,1 0-1 0 0,-1-1 1 0 0,0 1 0 0 0,1 0 0 0 0,-1 0 0 0 0,0 0 0 0 0,0 0 0 0 0,0 0 0 0 0,1 0 0 0 0,-1 0-1 0 0,0 0 1 0 0,-1 0 0 0 0,1 1 0 0 0,0-1 0 0 0,0 0 0 0 0,0 0 0 0 0,-1 1 0 0 0,2 2 0 0 0,-1 1 12 0 0,0 0 0 0 0,0 0 1 0 0,0 1-1 0 0,-1-1 0 0 0,0 7 1 0 0,4 25 286 0 0,0-26-301 0 0,4 16 12 0 0,-1 0-1 0 0,-1 0 1 0 0,-1 1 0 0 0,2 44-1 0 0,-8-50 126 0 0,-5 29 0 0 0,3-38-59 0 0,2 1 1 0 0,-1-1-1 0 0,1 1 1 0 0,1-1-1 0 0,1 1 1 0 0,3 21-1 0 0,10 30-72 0 0,10 89 0 0 0,-22-137 54 0 0,0 0 1 0 0,2 0 0 0 0,0 0 0 0 0,1 0 0 0 0,11 26-1 0 0,-9-24-50 0 0,0 0 0 0 0,-2 1-1 0 0,0-1 1 0 0,-1 1 0 0 0,-1 0-1 0 0,-1 0 1 0 0,-1 1 0 0 0,0-1-1 0 0,-2 0 1 0 0,-5 40 0 0 0,-6 87 213 0 0,-2 10 2 0 0,0-36-30 0 0,-6 29 86 0 0,-14 87-9 0 0,33-225-272 0 0,-7 59 68 0 0,-3-1-1 0 0,-21 72 1 0 0,22-96 12 0 0,1 0 0 0 0,3 0 1 0 0,0 65-1 0 0,4-71-92 0 0,-18 212 75 0 0,19-162-17 0 0,2-57-7 0 0,-7 63 1 0 0,-9-33-41 0 0,13-45 56 0 0,0 0 0 0 0,2 0 0 0 0,0 0 0 0 0,0 0 0 0 0,8 35 0 0 0,-7-45-48 0 0,0 1 0 0 0,0-1 0 0 0,-1 1 0 0 0,0-1 0 0 0,-1 1 0 0 0,1-1 0 0 0,-4 11 0 0 0,3-10 11 0 0,0-1 1 0 0,0 1-1 0 0,1 12 0 0 0,-2 14 32 0 0,1-31-40 0 0,-8 36 166 0 0,8-38-157 0 0,0 0 0 0 0,0 0-1 0 0,0 0 1 0 0,0 0 0 0 0,-1 0 0 0 0,1 0-1 0 0,-1 0 1 0 0,1 0 0 0 0,-1-1 0 0 0,0 1-1 0 0,0 0 1 0 0,0-1 0 0 0,1 0 0 0 0,-2 1-1 0 0,-1 0 1 0 0,-16 6 208 0 0,16-7-203 0 0,1 0 0 0 0,0 0 0 0 0,0 0 0 0 0,0 0 0 0 0,0 1 0 0 0,0-1 0 0 0,0 1 1 0 0,-4 3-1 0 0,-21 15 101 0 0,0 0 0 0 0,-2-2 0 0 0,-1-2 0 0 0,-33 14 0 0 0,53-25-87 0 0,-13 8 77 0 0,-2-2 0 0 0,1 0 0 0 0,-2-2 1 0 0,1-1-1 0 0,-1-1 0 0 0,-53 6 0 0 0,56-12-318 0 0,17-2 28 0 0,0 1 1 0 0,0 1-1 0 0,0-1 0 0 0,0 1 1 0 0,0 0-1 0 0,0 1 0 0 0,1 0 1 0 0,-8 2-1 0 0,2 3-749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21:09.972"/>
    </inkml:context>
    <inkml:brush xml:id="br0">
      <inkml:brushProperty name="width" value="0.1" units="cm"/>
      <inkml:brushProperty name="height" value="0.1" units="cm"/>
      <inkml:brushProperty name="color" value="#F4F91B"/>
    </inkml:brush>
  </inkml:definitions>
  <inkml:trace contextRef="#ctx0" brushRef="#br0">37 1 1375 0 0,'-2'-1'1548'0'0,"2"1"-1512"0"0,-6 14 412 0 0,-4 20-456 0 0,6 8 8 0 0,4-40 2 0 0,0-1-1 0 0,0 1 0 0 0,-1 0 0 0 0,1-1 1 0 0,-1 1-1 0 0,1-1 0 0 0,-1 1 0 0 0,0-1 1 0 0,1 0-1 0 0,-3 3 0 0 0,-2 7 45 0 0,3-6-106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21:10.943"/>
    </inkml:context>
    <inkml:brush xml:id="br0">
      <inkml:brushProperty name="width" value="0.1" units="cm"/>
      <inkml:brushProperty name="height" value="0.1" units="cm"/>
      <inkml:brushProperty name="color" value="#F4F91B"/>
    </inkml:brush>
  </inkml:definitions>
  <inkml:trace contextRef="#ctx0" brushRef="#br0">1 56 1375 0 0,'0'-1'39'0'0,"0"-1"-1"0"0,0 1 0 0 0,0-1 0 0 0,0 1 0 0 0,1-1 0 0 0,-1 1 0 0 0,1 0 0 0 0,-1-1 0 0 0,1 1 0 0 0,-1 0 0 0 0,1-1 0 0 0,0 1 0 0 0,-1 0 0 0 0,1 0 0 0 0,0 0 0 0 0,0 0 0 0 0,0 0 0 0 0,0 0 0 0 0,0 0 0 0 0,0 0 0 0 0,0 0 0 0 0,0 0 0 0 0,1 0 0 0 0,-1 1 0 0 0,0-1 0 0 0,0 0 0 0 0,1 1 0 0 0,-1-1 0 0 0,0 1 0 0 0,1-1 0 0 0,-1 1 0 0 0,1 0 0 0 0,-1 0 0 0 0,0 0 1 0 0,1 0-1 0 0,-1 0 0 0 0,1 0 0 0 0,-1 0 0 0 0,1 0 0 0 0,-1 0 0 0 0,0 1 0 0 0,1-1 0 0 0,1 1 0 0 0,51 14 781 0 0,-44-11-816 0 0,-1-1-1 0 0,1 0 1 0 0,0-1 0 0 0,0 0 0 0 0,0 0 0 0 0,0-1-1 0 0,14-1 1 0 0,17-10 337 0 0,-34 7-77 0 0,0 1 1 0 0,1 0-1 0 0,13-2 0 0 0,-4 3-1 0 0,1 1 0 0 0,34 5-1 0 0,-35-2-208 0 0,1-2 0 0 0,34 0-1 0 0,-46-2 11 0 0,-1-1 0 0 0,0 1 0 0 0,1-1 1 0 0,-1 0-1 0 0,0-1 0 0 0,0 1 0 0 0,9-6 0 0 0,-9 4 60 0 0,1 1 1 0 0,0 0-1 0 0,0 0 1 0 0,1 0-1 0 0,9-2 0 0 0,-11 4-62 0 0,0 0 0 0 0,0 1 0 0 0,0 0-1 0 0,0 0 1 0 0,0 0 0 0 0,0 0 0 0 0,1 1 0 0 0,-1 0-1 0 0,0 0 1 0 0,9 3 0 0 0,-2 0-63 0 0,25 5 46 0 0,-23-7-29 0 0,-1 2-1 0 0,1-1 1 0 0,-1 2 0 0 0,23 10-1 0 0,13 5 22 0 0,-5-3-8 0 0,-32-11-6 0 0,0-1-1 0 0,0-1 0 0 0,1 0 1 0 0,0-1-1 0 0,-1-1 0 0 0,1 1 1 0 0,0-2-1 0 0,21 0 0 0 0,100-6 827 0 0,-111 6-746 0 0,9-2 12 0 0,87-13 274 0 0,-83 12-312 0 0,-24 1-35 0 0,0 1-1 0 0,0 0 0 0 0,0 0 1 0 0,0 2-1 0 0,0 0 0 0 0,0 0 1 0 0,16 5-1 0 0,-28-6-36 0 0,1-1 1 0 0,0 0-1 0 0,-1 0 0 0 0,1 1 0 0 0,0-1 1 0 0,-1 0-1 0 0,1 1 0 0 0,-1-1 1 0 0,1 0-1 0 0,0 1 0 0 0,-1-1 0 0 0,1 1 1 0 0,-1-1-1 0 0,1 1 0 0 0,-1 0 1 0 0,0-1-1 0 0,1 1 0 0 0,-1-1 0 0 0,1 1 1 0 0,-1 0-1 0 0,0-1 0 0 0,0 1 1 0 0,1 0-1 0 0,-1-1 0 0 0,0 1 0 0 0,0 0 1 0 0,0-1-1 0 0,0 1 0 0 0,0 0 1 0 0,0-1-1 0 0,0 1 0 0 0,0 0 0 0 0,0 0 1 0 0,0-1-1 0 0,0 1 0 0 0,0 0 1 0 0,0-1-1 0 0,-1 1 0 0 0,1 0 0 0 0,0-1 1 0 0,-1 2-1 0 0,-1 1-130 0 0,0 1-1 0 0,-1-1 1 0 0,1 0-1 0 0,-1 0 1 0 0,-5 6-1 0 0,-9 5-3353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21:12.851"/>
    </inkml:context>
    <inkml:brush xml:id="br0">
      <inkml:brushProperty name="width" value="0.1" units="cm"/>
      <inkml:brushProperty name="height" value="0.1" units="cm"/>
      <inkml:brushProperty name="color" value="#F4F91B"/>
    </inkml:brush>
  </inkml:definitions>
  <inkml:trace contextRef="#ctx0" brushRef="#br0">0 36 455 0 0,'2'-3'192'0'0,"0"0"-1"0"0,0 1 0 0 0,0-1 0 0 0,0 1 1 0 0,0 0-1 0 0,0 0 0 0 0,1 0 0 0 0,-1 0 1 0 0,1 0-1 0 0,-1 0 0 0 0,1 1 0 0 0,0-1 0 0 0,-1 1 1 0 0,1 0-1 0 0,0 0 0 0 0,0 0 0 0 0,0 0 1 0 0,0 0-1 0 0,0 0 0 0 0,1 1 0 0 0,-1 0 1 0 0,0 0-1 0 0,0 0 0 0 0,0 0 0 0 0,0 0 0 0 0,0 0 1 0 0,0 1-1 0 0,0 0 0 0 0,0-1 0 0 0,0 1 1 0 0,0 0-1 0 0,4 2 0 0 0,11 3 12 0 0,0-2-1 0 0,21 4 0 0 0,-24-6-64 0 0,0 1-1 0 0,1 1 0 0 0,-2 0 0 0 0,17 7 0 0 0,-23-7-120 0 0,19 9 38 0 0,54 17-1 0 0,-71-27-45 0 0,1-1 0 0 0,0 0-1 0 0,-1-1 1 0 0,1 0 0 0 0,0-1-1 0 0,0 0 1 0 0,-1 0 0 0 0,21-4-1 0 0,112-18 736 0 0,-112 17-676 0 0,0 1-1 0 0,1 1 1 0 0,-1 2-1 0 0,1 2 1 0 0,-1 0-1 0 0,55 11 0 0 0,-64-8-67 0 0,2 1 0 0 0,-1-1 0 0 0,1-1 0 0 0,44 0 0 0 0,42 0 83 0 0,-28 1-30 0 0,53-12 0 0 0,-87 5-42 0 0,3 2 13 0 0,-1 2 0 0 0,67 11-1 0 0,-88-8-30 0 0,-2-3 7 0 0,0 0 0 0 0,48-6 0 0 0,10-1 0 0 0,-27 4 0 0 0,-33 0 0 0 0,37 2 0 0 0,-37 1 0 0 0,1-1 0 0 0,-1-1 0 0 0,0-2 0 0 0,1 0 0 0 0,28-8 0 0 0,-47 10 0 0 0,0 0 0 0 0,0 1 0 0 0,0-1 0 0 0,0 2 0 0 0,0-1 0 0 0,0 1 0 0 0,0 0 0 0 0,0 1 0 0 0,13 4 0 0 0,16 2 0 0 0,24 9 0 0 0,-44-15 16 0 0,-1 0 0 0 0,1 0 0 0 0,19-2-1 0 0,17 2-14 0 0,54 9-1 0 0,-96-11 0 0 0,-1 0 0 0 0,20-3 0 0 0,-5 1 0 0 0,4-2 15 0 0,39-9-1 0 0,-7 1 75 0 0,-32 7-88 0 0,1 2 1 0 0,-1 2 0 0 0,1 0 0 0 0,-1 2 0 0 0,55 8-1 0 0,72 20-1 0 0,-138-28 0 0 0,0 0 0 0 0,1-1 0 0 0,-1 0 0 0 0,19-4 0 0 0,31-1 0 0 0,-12 8-1 0 0,-41-1 32 0 0,-1-1 0 0 0,1-1 0 0 0,0 0 0 0 0,-1-1-1 0 0,19-3 1 0 0,-28 3 31 0 0,-1 1-1 0 0,1-1 0 0 0,-1 0 0 0 0,1 1 0 0 0,0 0 1 0 0,-1 0-1 0 0,5 0 0 0 0,-7 1-145 0 0,0-1 0 0 0,0 0 1 0 0,-1 1-1 0 0,1-1 0 0 0,0 0 0 0 0,0 1 0 0 0,-1-1 1 0 0,1 1-1 0 0,0-1 0 0 0,0 1 0 0 0,-1-1 1 0 0,1 1-1 0 0,-1 0 0 0 0,1-1 0 0 0,-1 1 0 0 0,1 0 1 0 0,-1 0-1 0 0,1-1 0 0 0,-1 1 0 0 0,1 0 0 0 0,-1 0 1 0 0,0-1-1 0 0,0 1 0 0 0,1 0 0 0 0,-1 0 1 0 0,0 0-1 0 0,0 0 0 0 0,0 0 0 0 0,0-1 0 0 0,0 1 1 0 0,0 0-1 0 0,0 0 0 0 0,0 0 0 0 0,0 0 1 0 0,-1 1-1 0 0,-1 10-3174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21:26.083"/>
    </inkml:context>
    <inkml:brush xml:id="br0">
      <inkml:brushProperty name="width" value="0.1" units="cm"/>
      <inkml:brushProperty name="height" value="0.1" units="cm"/>
      <inkml:brushProperty name="color" value="#F4F91B"/>
    </inkml:brush>
  </inkml:definitions>
  <inkml:trace contextRef="#ctx0" brushRef="#br0">0 41 1639 0 0,'0'0'70'0'0,"2"-7"1556"0"0,-1 6-1613 0 0,0 1-1 0 0,-1 0 1 0 0,1-1-1 0 0,0 1 0 0 0,-1-1 1 0 0,1 1-1 0 0,0-1 0 0 0,-1 1 1 0 0,1-1-1 0 0,-1 0 1 0 0,1 1-1 0 0,-1-1 0 0 0,1 0 1 0 0,-1 0-1 0 0,1 0 0 0 0,-1 0-8 0 0,0 1-1 0 0,0 0 1 0 0,1 0-1 0 0,-1 0 1 0 0,0-1 0 0 0,0 1-1 0 0,0 0 1 0 0,0 0-1 0 0,0 0 1 0 0,0-1-1 0 0,1 1 1 0 0,-1 0-1 0 0,0 0 1 0 0,0 0-1 0 0,0 0 1 0 0,0 0-1 0 0,1-1 1 0 0,-1 1-1 0 0,0 0 1 0 0,0 0-1 0 0,0 0 1 0 0,1 0-1 0 0,-1 0 1 0 0,0 0-1 0 0,0 0 1 0 0,1 0-1 0 0,-1 0 1 0 0,0 0 0 0 0,0 0-1 0 0,0 0 1 0 0,1 0-1 0 0,-1 0 1 0 0,0 0-1 0 0,0 0 1 0 0,1 0-1 0 0,-1 0 1 0 0,0 0-1 0 0,0 0 1 0 0,0 0-1 0 0,1 0 1 0 0,-1 0-1 0 0,0 0 1 0 0,0 1-1 0 0,0-1 1 0 0,1 0-1 0 0,1 0 65 0 0,1 0-1 0 0,-1-1 0 0 0,1 1 1 0 0,-1-1-1 0 0,1 1 0 0 0,-1-1 0 0 0,0 0 1 0 0,1 0-1 0 0,-1 0 0 0 0,0 0 1 0 0,0 0-1 0 0,1-1 0 0 0,1-1 0 0 0,11-5 327 0 0,-14 8-357 0 0,0 0-1 0 0,0 0 1 0 0,0 1-1 0 0,0-1 1 0 0,0 0-1 0 0,0 0 1 0 0,0 0-1 0 0,0 1 0 0 0,-1-1 1 0 0,1 1-1 0 0,0-1 1 0 0,0 0-1 0 0,0 1 1 0 0,-1 0-1 0 0,1-1 0 0 0,0 1 1 0 0,0-1-1 0 0,-1 1 1 0 0,1 0-1 0 0,-1-1 1 0 0,1 1-1 0 0,-1 0 1 0 0,1 1-1 0 0,11 8-45 0 0,-12-10 13 0 0,0 0 0 0 0,1 0 0 0 0,-1 0 0 0 0,1 1 0 0 0,-1-1 0 0 0,0 0 0 0 0,1 0 0 0 0,-1 0 0 0 0,1 0 0 0 0,-1 0 0 0 0,0 0 0 0 0,1 0 0 0 0,-1 0 0 0 0,1 0 0 0 0,-1 0 0 0 0,0 0 0 0 0,1 0 0 0 0,-1 0 0 0 0,1 0 0 0 0,-1-1 0 0 0,0 1 0 0 0,1 0 0 0 0,-1 0 0 0 0,0 0 0 0 0,1-1 0 0 0,-1 1 0 0 0,0 0 0 0 0,1 0 0 0 0,-1-1 0 0 0,1 1 0 0 0,0-1 63 0 0,0 0 1 0 0,1 0 0 0 0,-1 0-1 0 0,1 0 1 0 0,-1 1-1 0 0,1-1 1 0 0,-1 1 0 0 0,1-1-1 0 0,-1 1 1 0 0,1 0 0 0 0,-1 0-1 0 0,1-1 1 0 0,0 1-1 0 0,-1 0 1 0 0,1 0 0 0 0,-1 1-1 0 0,1-1 1 0 0,0 0 0 0 0,-1 0-1 0 0,1 1 1 0 0,-1-1 0 0 0,1 1-1 0 0,-1-1 1 0 0,3 2-1 0 0,-2 0-58 0 0,0 1 0 0 0,0-2 0 0 0,0 1 0 0 0,0 0-1 0 0,1 0 1 0 0,-1-1 0 0 0,0 1 0 0 0,1-1-1 0 0,-1 0 1 0 0,1 0 0 0 0,0 0 0 0 0,-1 0 0 0 0,4 1-1 0 0,-2-2 57 0 0,0 0-1 0 0,-1 0 1 0 0,1 0-1 0 0,0-1 1 0 0,-1 0-1 0 0,1 1 1 0 0,-1-1-1 0 0,1-1 1 0 0,5-2-1 0 0,32-5 236 0 0,-18 4-218 0 0,-21 5-82 0 0,0 0 1 0 0,0 0 0 0 0,0 0-1 0 0,0 0 1 0 0,0 0 0 0 0,0 1-1 0 0,0-1 1 0 0,-1 1 0 0 0,1-1-1 0 0,0 1 1 0 0,0 0 0 0 0,0 0-1 0 0,-1 0 1 0 0,1 0 0 0 0,0 0-1 0 0,2 2 1 0 0,-2-2-1 0 0,0 0 0 0 0,0 1 0 0 0,0-1 0 0 0,0 0 0 0 0,0 0 0 0 0,1 0 0 0 0,-1 0 0 0 0,0-1-1 0 0,0 1 1 0 0,4 0 0 0 0,27 2 0 0 0,-24-2 11 0 0,0 0 0 0 0,0 0-1 0 0,13 4 1 0 0,-13-2 54 0 0,-1-1 1 0 0,1-1-1 0 0,13 1 0 0 0,-16-2-18 0 0,-1-1-1 0 0,1 0 1 0 0,-1 0-1 0 0,1-1 1 0 0,5-2-1 0 0,-7 2-14 0 0,-1 1-1 0 0,0-1 1 0 0,1 1-1 0 0,-1 0 1 0 0,1 0-1 0 0,-1 1 1 0 0,1-1 0 0 0,-1 1-1 0 0,1-1 1 0 0,0 1-1 0 0,-1 0 1 0 0,1 1 0 0 0,-1-1-1 0 0,1 1 1 0 0,6 1-1 0 0,-4 5-2751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20.187"/>
    </inkml:context>
    <inkml:brush xml:id="br0">
      <inkml:brushProperty name="width" value="0.1" units="cm"/>
      <inkml:brushProperty name="height" value="0.1" units="cm"/>
      <inkml:brushProperty name="color" value="#E71224"/>
    </inkml:brush>
  </inkml:definitions>
  <inkml:trace contextRef="#ctx0" brushRef="#br0">1196 106 13823 0 0,'-14'-7'542'0'0,"-2"1"-1"0"0,-21-7 0 0 0,25 11-111 0 0,1 0 0 0 0,-1 0 0 0 0,0 1-1 0 0,1 1 1 0 0,-1 0 0 0 0,0 0 0 0 0,-16 4-1 0 0,-5 3 1160 0 0,-40 14 0 0 0,-15 3-724 0 0,68-20-676 0 0,-1-1-1 0 0,0-1 1 0 0,0-1-1 0 0,-1-1 1 0 0,1-1-1 0 0,-38-6 1 0 0,22-1 318 0 0,0-2 0 0 0,-66-26 1 0 0,58 18-98 0 0,-1 1-1 0 0,-77-16 1 0 0,102 30-522 0 0,0 0 0 0 0,0 1 0 0 0,-28 2 0 0 0,35 1-543 0 0,0 0 0 0 0,0 1 0 0 0,1 1 1 0 0,-1 0-1 0 0,-25 10 0 0 0,10 1-7608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21:29.272"/>
    </inkml:context>
    <inkml:brush xml:id="br0">
      <inkml:brushProperty name="width" value="0.1" units="cm"/>
      <inkml:brushProperty name="height" value="0.1" units="cm"/>
      <inkml:brushProperty name="color" value="#F4F91B"/>
    </inkml:brush>
  </inkml:definitions>
  <inkml:trace contextRef="#ctx0" brushRef="#br0">616 0 1439 0 0,'18'10'1272'0'0,"-17"-10"-1186"0"0,0 1-1 0 0,1 0 0 0 0,-1 0 0 0 0,1 0 0 0 0,-1 0 1 0 0,0 1-1 0 0,0-1 0 0 0,0 0 0 0 0,0 1 0 0 0,0-1 1 0 0,0 0-1 0 0,0 1 0 0 0,0-1 0 0 0,0 1 0 0 0,0 2 0 0 0,4 5 80 0 0,3 1 160 0 0,-7-8-282 0 0,0 0 1 0 0,0 0 0 0 0,0-1-1 0 0,0 1 1 0 0,0-1 0 0 0,0 1 0 0 0,1-1-1 0 0,-1 0 1 0 0,0 1 0 0 0,1-1-1 0 0,-1 0 1 0 0,1 0 0 0 0,0 0-1 0 0,-1 0 1 0 0,1 0 0 0 0,0 0-1 0 0,0 0 1 0 0,-1-1 0 0 0,1 1 0 0 0,0-1-1 0 0,0 1 1 0 0,0-1 0 0 0,0 0-1 0 0,0 0 1 0 0,0 0 0 0 0,2 0-1 0 0,18 1 766 0 0,-13 0-686 0 0,0-1 0 0 0,1 0 1 0 0,11-2-1 0 0,-15 0-109 0 0,0 0-1 0 0,0 0 1 0 0,0 0 0 0 0,0-1 0 0 0,5-3 0 0 0,1 0-9 0 0,-10 5 18 0 0,-1 0 0 0 0,1 1 0 0 0,-1-1 0 0 0,1 1 0 0 0,-1-1 0 0 0,1 1 0 0 0,0 0 0 0 0,-1 0 0 0 0,1-1 0 0 0,0 1 0 0 0,-1 0 0 0 0,1 1 0 0 0,-1-1 0 0 0,4 0 0 0 0,7 2 74 0 0,-12-2-87 0 0,1 0 0 0 0,-1-1-1 0 0,1 1 1 0 0,0 0-1 0 0,-1 0 1 0 0,1 0 0 0 0,-1 0-1 0 0,1 0 1 0 0,-1-1 0 0 0,1 1-1 0 0,-1 0 1 0 0,1-1-1 0 0,-1 1 1 0 0,1 0 0 0 0,-1-1-1 0 0,1 1 1 0 0,-1 0 0 0 0,0-1-1 0 0,1 1 1 0 0,-1-1-1 0 0,0 1 1 0 0,1-1 0 0 0,-1 1-1 0 0,0-1 1 0 0,1 1 0 0 0,-1-1-1 0 0,0 1 1 0 0,0-1-1 0 0,0 1 1 0 0,1-2 0 0 0,0-17 388 0 0,-1 17-375 0 0,0 1-17 0 0,-1 1 0 0 0,1 0-1 0 0,-1 0 1 0 0,1 0 0 0 0,-1 0-1 0 0,1 0 1 0 0,-1 0-1 0 0,1 0 1 0 0,-1 0 0 0 0,1 0-1 0 0,-1 0 1 0 0,0 0 0 0 0,1 0-1 0 0,-1 0 1 0 0,1 0-1 0 0,-1 0 1 0 0,1 1 0 0 0,-1-1-1 0 0,1 0 1 0 0,-1 0 0 0 0,1 1-1 0 0,0-1 1 0 0,-1 0-1 0 0,1 0 1 0 0,-1 1 0 0 0,0 0-1 0 0,1-1 3 0 0,-7 5-2 0 0,-1-1 0 0 0,1 0 0 0 0,-1-1 0 0 0,0 1 0 0 0,0-1 0 0 0,0-1 0 0 0,0 1 0 0 0,0-2 0 0 0,-1 1 0 0 0,1-1 0 0 0,-11 0 0 0 0,14 0 12 0 0,0 0-1 0 0,1 1 1 0 0,-1-1-1 0 0,1 1 1 0 0,-1 0-1 0 0,1 0 0 0 0,-1 0 1 0 0,-6 6-1 0 0,-11 4 112 0 0,14-8-108 0 0,0-1 0 0 0,0 1 0 0 0,0-2 0 0 0,0 1-1 0 0,0-1 1 0 0,-1-1 0 0 0,1 1 0 0 0,-1-1 0 0 0,1-1 0 0 0,-1 0 0 0 0,1 0 0 0 0,-1 0 0 0 0,-13-3 0 0 0,7-1 54 0 0,0 2-1 0 0,0 0 1 0 0,-26 0 0 0 0,13 3 30 0 0,-54 7 0 0 0,66-6-96 0 0,-19 5 36 0 0,26-4-6 0 0,0-1 1 0 0,0 0-1 0 0,-16 1 1 0 0,-14 2 58 0 0,26-2-48 0 0,0 0 1 0 0,0-1 0 0 0,-19 0-1 0 0,28-1-50 0 0,0-1 0 0 0,-1 1-1 0 0,1 1 1 0 0,0-1 0 0 0,0 0-1 0 0,0 1 1 0 0,1 0 0 0 0,-1 0-1 0 0,-4 3 1 0 0,-20 8 67 0 0,-3-6-67 0 0,21-5 0 0 0,1 0 0 0 0,-1 1 0 0 0,-14 6 0 0 0,53-15-477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2.029"/>
    </inkml:context>
    <inkml:brush xml:id="br0">
      <inkml:brushProperty name="width" value="0.1" units="cm"/>
      <inkml:brushProperty name="height" value="0.1" units="cm"/>
      <inkml:brushProperty name="color" value="#F4F91B"/>
    </inkml:brush>
  </inkml:definitions>
  <inkml:trace contextRef="#ctx0" brushRef="#br0">1149 111 919 0 0,'-12'-10'1723'0'0,"-1"0"-1"0"0,-1 0 0 0 0,1 2 0 0 0,-27-14 0 0 0,6 4-1614 0 0,27 15 177 0 0,0 0 0 0 0,0 1 0 0 0,-1-1 0 0 0,1 2 0 0 0,0-1 0 0 0,-1 1 0 0 0,0 0 0 0 0,-8 0 0 0 0,-30-5 1719 0 0,26 2-1195 0 0,0 1 0 0 0,-1 1-1 0 0,1 1 1 0 0,-38 3 0 0 0,-83 17 878 0 0,7 0-1190 0 0,-150-13 1683 0 0,120-5-9297 0 0,124 1 450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2.909"/>
    </inkml:context>
    <inkml:brush xml:id="br0">
      <inkml:brushProperty name="width" value="0.1" units="cm"/>
      <inkml:brushProperty name="height" value="0.1" units="cm"/>
      <inkml:brushProperty name="color" value="#F4F91B"/>
    </inkml:brush>
  </inkml:definitions>
  <inkml:trace contextRef="#ctx0" brushRef="#br0">1922 103 4687 0 0,'0'-3'124'0'0,"1"-16"1974"0"0,-1 19-2029 0 0,0 0 0 0 0,0-1 0 0 0,0 1-1 0 0,0 0 1 0 0,0-1 0 0 0,0 1 0 0 0,0 0 0 0 0,0-1 0 0 0,0 1 0 0 0,-1 0 0 0 0,1 0-1 0 0,0-1 1 0 0,0 1 0 0 0,0 0 0 0 0,0-1 0 0 0,-1 1 0 0 0,1 0 0 0 0,0 0 0 0 0,0 0-1 0 0,0-1 1 0 0,-1 1 0 0 0,1 0 0 0 0,0 0 0 0 0,0 0 0 0 0,-1-1 0 0 0,1 1 0 0 0,0 0-1 0 0,-1 0 1 0 0,1 0 0 0 0,0 0 0 0 0,-1 0 0 0 0,1 0 0 0 0,0 0 0 0 0,0 0 0 0 0,-1 0-1 0 0,1 0 1 0 0,0 0 0 0 0,-1 0 0 0 0,1 0 0 0 0,0 0 0 0 0,-1 0 0 0 0,1 0 0 0 0,0 0-1 0 0,-1 0 1 0 0,1 0 0 0 0,0 0 0 0 0,-1 0 0 0 0,1 0 0 0 0,0 1 0 0 0,0-1 0 0 0,-1 0-1 0 0,1 1 1 0 0,-3-1 405 0 0,0-1 1 0 0,0 1-1 0 0,0 0 0 0 0,1-1 0 0 0,-1 1 0 0 0,0-1 0 0 0,0 0 0 0 0,-2-1 1 0 0,-7-2 496 0 0,-19 1-114 0 0,0 2-1 0 0,1 1 1 0 0,-59 7-1 0 0,-21 0-17 0 0,-221-14 609 0 0,148 14-980 0 0,109-2-256 0 0,-83-2 628 0 0,-213-24 0 0 0,63-13-495 0 0,176 11-2952 0 0,105 18 1269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3.526"/>
    </inkml:context>
    <inkml:brush xml:id="br0">
      <inkml:brushProperty name="width" value="0.1" units="cm"/>
      <inkml:brushProperty name="height" value="0.1" units="cm"/>
      <inkml:brushProperty name="color" value="#F4F91B"/>
    </inkml:brush>
  </inkml:definitions>
  <inkml:trace contextRef="#ctx0" brushRef="#br0">1109 45 10159 0 0,'-1'-2'92'0'0,"-1"1"0"0"0,1 0-1 0 0,0-1 1 0 0,-1 1 0 0 0,0 0 0 0 0,1 0-1 0 0,-1 0 1 0 0,0 0 0 0 0,1 1-1 0 0,-1-1 1 0 0,0 0 0 0 0,0 1 0 0 0,0-1-1 0 0,0 1 1 0 0,0 0 0 0 0,0-1-1 0 0,1 1 1 0 0,-1 0 0 0 0,0 0 0 0 0,-3 1-1 0 0,-2 0 103 0 0,1 1 0 0 0,0 0 0 0 0,0 0 0 0 0,-11 6-1 0 0,12-5-175 0 0,0-1 0 0 0,0 1 0 0 0,0-1 0 0 0,-1-1 0 0 0,1 1 0 0 0,0-1 0 0 0,-11 2 0 0 0,-91-12 2068 0 0,1 0 117 0 0,66 9-1527 0 0,-326-15 3268 0 0,173-4-3718 0 0,64 10-3649 0 0,95 8 1808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3.929"/>
    </inkml:context>
    <inkml:brush xml:id="br0">
      <inkml:brushProperty name="width" value="0.1" units="cm"/>
      <inkml:brushProperty name="height" value="0.1" units="cm"/>
      <inkml:brushProperty name="color" value="#F4F91B"/>
    </inkml:brush>
  </inkml:definitions>
  <inkml:trace contextRef="#ctx0" brushRef="#br0">1133 102 12607 0 0,'-11'-1'172'0'0,"-337"-49"3678"0"0,191 33-3767 0 0,-375-17 758 0 0,491 37-1141 0 0,-2 3-26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4.704"/>
    </inkml:context>
    <inkml:brush xml:id="br0">
      <inkml:brushProperty name="width" value="0.1" units="cm"/>
      <inkml:brushProperty name="height" value="0.1" units="cm"/>
      <inkml:brushProperty name="color" value="#F4F91B"/>
    </inkml:brush>
  </inkml:definitions>
  <inkml:trace contextRef="#ctx0" brushRef="#br0">2267 36 7367 0 0,'-6'-3'147'0'0,"1"0"-1"0"0,-1 0 1 0 0,0 0-1 0 0,-8-3 1 0 0,-5 2 3312 0 0,1 1-3116 0 0,-1 1-1 0 0,0 0 1 0 0,0 2-1 0 0,1 0 1 0 0,-1 1-1 0 0,-26 5 1 0 0,15-3-50 0 0,0-1 0 0 0,-1-2 0 0 0,1 0 0 0 0,-32-6 0 0 0,-7 0 764 0 0,37 4-612 0 0,-18-1 320 0 0,0 1-1 0 0,-83 9 1 0 0,-279 68 75 0 0,226-38-467 0 0,105-23-83 0 0,-1-3-1 0 0,0-4 0 0 0,0-3 1 0 0,0-4-1 0 0,-1-4 0 0 0,-135-23 0 0 0,165 17-1957 0 0,-95-32-1 0 0,120 30-147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5.696"/>
    </inkml:context>
    <inkml:brush xml:id="br0">
      <inkml:brushProperty name="width" value="0.1" units="cm"/>
      <inkml:brushProperty name="height" value="0.1" units="cm"/>
      <inkml:brushProperty name="color" value="#F4F91B"/>
    </inkml:brush>
  </inkml:definitions>
  <inkml:trace contextRef="#ctx0" brushRef="#br0">1817 18 1375 0 0,'-15'-4'676'0'0,"9"4"1524"0"0,-1 0 1 0 0,1 1-1 0 0,0 0 0 0 0,-8 1 1 0 0,-9 2-2448 0 0,-8-1 600 0 0,17-1-213 0 0,1-1 0 0 0,0 0 0 0 0,-24-3 0 0 0,5-2 515 0 0,-163-16 2876 0 0,153 18-2923 0 0,0 2-1 0 0,-69 8 0 0 0,-137 38 856 0 0,151-24-921 0 0,-1-5 1 0 0,-135 6 0 0 0,-19-22 664 0 0,100-10-2760 0 0,52-3-4364 0 0,70 8-1207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7.051"/>
    </inkml:context>
    <inkml:brush xml:id="br0">
      <inkml:brushProperty name="width" value="0.1" units="cm"/>
      <inkml:brushProperty name="height" value="0.1" units="cm"/>
      <inkml:brushProperty name="color" value="#F4F91B"/>
    </inkml:brush>
  </inkml:definitions>
  <inkml:trace contextRef="#ctx0" brushRef="#br0">1383 34 11487 0 0,'-13'-1'202'0'0,"-1"2"0"0"0,1-1 0 0 0,-1 2-1 0 0,1 0 1 0 0,0 0 0 0 0,-1 1 0 0 0,1 1-1 0 0,-12 5 1 0 0,12-4-48 0 0,0-1-1 0 0,0 0 0 0 0,-1-1 1 0 0,1-1-1 0 0,-1 0 0 0 0,0-1 1 0 0,1 0-1 0 0,-15-1 0 0 0,-7-4 325 0 0,-206-31 3170 0 0,-58-2-1244 0 0,248 35-1944 0 0,0 2 0 0 0,0 3 0 0 0,-95 17-1 0 0,108-11-1062 0 0,-65 25 0 0 0,45-10-4406 0 0,47-20 3350 0 0,-21 9-4888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7.613"/>
    </inkml:context>
    <inkml:brush xml:id="br0">
      <inkml:brushProperty name="width" value="0.1" units="cm"/>
      <inkml:brushProperty name="height" value="0.1" units="cm"/>
      <inkml:brushProperty name="color" value="#F4F91B"/>
    </inkml:brush>
  </inkml:definitions>
  <inkml:trace contextRef="#ctx0" brushRef="#br0">1350 78 12383 0 0,'-15'-4'332'0'0,"-1"0"-1"0"0,1 1 0 0 0,-1 1 0 0 0,-22-1 1 0 0,-2-1 179 0 0,-3 1 20 0 0,-67 4 0 0 0,-7-1 129 0 0,-382-40 4638 0 0,402 30-5314 0 0,0 4-1 0 0,-100 7 1 0 0,171 1-1352 0 0,2 2-403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28.001"/>
    </inkml:context>
    <inkml:brush xml:id="br0">
      <inkml:brushProperty name="width" value="0.1" units="cm"/>
      <inkml:brushProperty name="height" value="0.1" units="cm"/>
      <inkml:brushProperty name="color" value="#F4F91B"/>
    </inkml:brush>
  </inkml:definitions>
  <inkml:trace contextRef="#ctx0" brushRef="#br0">1747 135 9671 0 0,'-21'-6'431'0'0,"10"2"-204"0"0,1 1-1 0 0,-1 0 1 0 0,0 1 0 0 0,0 0-1 0 0,0 1 1 0 0,0 0 0 0 0,-21 1-1 0 0,-116 11 4622 0 0,5 0-3962 0 0,102-7-851 0 0,-1-2 0 0 0,1-1 1 0 0,-1-2-1 0 0,1-3 1 0 0,-1-1-1 0 0,-55-14 1 0 0,-32-8 855 0 0,0 6 0 0 0,-133-4 0 0 0,109 6-799 0 0,-6-1-1207 0 0,132 19-838 0 0,-53 5 0 0 0,38 1-3881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37.966"/>
    </inkml:context>
    <inkml:brush xml:id="br0">
      <inkml:brushProperty name="width" value="0.1" units="cm"/>
      <inkml:brushProperty name="height" value="0.1" units="cm"/>
      <inkml:brushProperty name="color" value="#E71224"/>
    </inkml:brush>
  </inkml:definitions>
  <inkml:trace contextRef="#ctx0" brushRef="#br0">2332 95 5151 0 0,'-22'3'3111'0'0,"8"0"-2221"0"0,-4 0 568 0 0,17-3-1403 0 0,1 0 1 0 0,-1 0-1 0 0,1 0 0 0 0,-1 0 0 0 0,1 0 1 0 0,-1 0-1 0 0,1 0 0 0 0,-1-1 0 0 0,1 1 1 0 0,-1 0-1 0 0,1 0 0 0 0,-1-1 0 0 0,1 1 1 0 0,0 0-1 0 0,-1-1 0 0 0,1 1 0 0 0,-1 0 1 0 0,1-1-1 0 0,0 1 0 0 0,-1-1 1 0 0,1 1-1 0 0,0 0 0 0 0,-1-1 0 0 0,1 1 1 0 0,0-1-1 0 0,0 1 0 0 0,0-1 0 0 0,-1 0 1 0 0,1 1-25 0 0,0-1 0 0 0,0 1 1 0 0,0 0-1 0 0,0-1 1 0 0,0 1-1 0 0,-1 0 1 0 0,1 0-1 0 0,0-1 0 0 0,0 1 1 0 0,0 0-1 0 0,-1-1 1 0 0,1 1-1 0 0,0 0 1 0 0,0 0-1 0 0,-1-1 0 0 0,1 1 1 0 0,0 0-1 0 0,-1 0 1 0 0,1 0-1 0 0,0 0 0 0 0,0-1 1 0 0,-1 1-1 0 0,1 0 1 0 0,0 0-1 0 0,-1 0 1 0 0,1 0-1 0 0,0 0 0 0 0,-1 0 1 0 0,1 0-1 0 0,-1 0 1 0 0,1 0-1 0 0,0 0 0 0 0,-1 0 1 0 0,1 0-1 0 0,0 0 1 0 0,-1 0-1 0 0,1 0 1 0 0,-1 0-1 0 0,1 1-5 0 0,0-1 0 0 0,0 0 0 0 0,0 0 1 0 0,-1 0-1 0 0,1 0 0 0 0,0 0 0 0 0,0 0 0 0 0,0 0 0 0 0,-1 0 0 0 0,1 0 1 0 0,0 0-1 0 0,0 0 0 0 0,0 0 0 0 0,-1 0 0 0 0,1 0 0 0 0,0 0 0 0 0,0 0 1 0 0,-1 0-1 0 0,1 0 0 0 0,0 0 0 0 0,0 0 0 0 0,0 0 0 0 0,0 0 1 0 0,-1 0-1 0 0,1-1 0 0 0,0 1 0 0 0,0 0 0 0 0,0 0 0 0 0,0 0 0 0 0,-1 0 1 0 0,1 0-1 0 0,0-1 0 0 0,0 1 0 0 0,0 0 0 0 0,0 0 0 0 0,0-4 1817 0 0,0 3-1829 0 0,0 1-1 0 0,-1 0 0 0 0,1 0 1 0 0,0-1-1 0 0,0 1 0 0 0,0 0 1 0 0,-1 0-1 0 0,1 0 0 0 0,0-1 0 0 0,0 1 1 0 0,-1 0-1 0 0,1 0 0 0 0,0 0 1 0 0,0 0-1 0 0,-1-1 0 0 0,1 1 1 0 0,0 0-1 0 0,-1 0 0 0 0,1 0 1 0 0,0 0-1 0 0,-1 0 0 0 0,1 0 1 0 0,0 0-1 0 0,-1 0 0 0 0,1 0 1 0 0,0 0-1 0 0,-1 0 0 0 0,1 0 1 0 0,-19 5 656 0 0,7-1-310 0 0,11-4-291 0 0,-7 5 284 0 0,0-2 1097 0 0,-1 0-941 0 0,8-3-462 0 0,1 0-1 0 0,-1 0 1 0 0,1 0-1 0 0,-1 0 1 0 0,1 0 0 0 0,-1 0-1 0 0,1 0 1 0 0,-1 0-1 0 0,1 0 1 0 0,-1 1-1 0 0,1-1 1 0 0,-1 0 0 0 0,1 0-1 0 0,-1 0 1 0 0,1 1-1 0 0,-1-1 1 0 0,1 0-1 0 0,0 1 1 0 0,-1-1-1 0 0,1 0 1 0 0,0 1 0 0 0,-1 0-1 0 0,-4 0 55 0 0,0 1-1 0 0,-1-1 1 0 0,1 0-1 0 0,0 0 1 0 0,0-1-1 0 0,0 0 1 0 0,-9 0-1 0 0,8 0 9 0 0,1 0-1 0 0,0 0 1 0 0,0 0 0 0 0,0 1-1 0 0,-5 1 1 0 0,-21-7 68 0 0,13 4 141 0 0,0-1-1 0 0,-27-7 0 0 0,5 2-7 0 0,11-4-190 0 0,11 4-59 0 0,-1 2 65 0 0,0 2 0 0 0,0 0 0 0 0,-1 1 0 0 0,1 1 0 0 0,-35 2-1 0 0,12 0 27 0 0,-65 7 40 0 0,3 1 165 0 0,41-6-163 0 0,38-1-47 0 0,-42-2 0 0 0,54 0-81 0 0,-1 0 0 0 0,-24 4 0 0 0,25-2-29 0 0,0-1-1 0 0,-24 0 1 0 0,9-2 99 0 0,-40 4-1 0 0,40-1-67 0 0,-40-2 0 0 0,-16-10 97 0 0,49 5-84 0 0,-49-1 1 0 0,-35 15-18 0 0,86-4-29 0 0,0-2 1 0 0,-51-2-1 0 0,-110-31 231 0 0,159 24-249 0 0,-22-6 5 0 0,21 4 19 0 0,0 1-1 0 0,-67-3 1 0 0,97 10-235 0 0,-33-2 600 0 0,37 2-613 0 0,0 0 0 0 0,0-1 0 0 0,0 1 0 0 0,0-1 0 0 0,0 1 0 0 0,0-1 0 0 0,0 0 0 0 0,0 0-1 0 0,1 0 1 0 0,-1 0 0 0 0,0 0 0 0 0,0 0 0 0 0,1 0 0 0 0,-1-1 0 0 0,-2-1 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39.458"/>
    </inkml:context>
    <inkml:brush xml:id="br0">
      <inkml:brushProperty name="width" value="0.1" units="cm"/>
      <inkml:brushProperty name="height" value="0.1" units="cm"/>
      <inkml:brushProperty name="color" value="#F4F91B"/>
    </inkml:brush>
  </inkml:definitions>
  <inkml:trace contextRef="#ctx0" brushRef="#br0">3145 85 919 0 0,'1'-9'4743'0'0,"18"-13"-4546"0"0,-15 16 574 0 0,-4 5-603 0 0,0 0 0 0 0,-1 0 0 0 0,1 0 0 0 0,0 0 0 0 0,-1 0 0 0 0,1 0 0 0 0,-1 0 0 0 0,1 1 0 0 0,-1-1 0 0 0,0 0 0 0 0,1 0 0 0 0,-1 0 0 0 0,0 0 0 0 0,-1 0 0 0 0,-17-11 2155 0 0,17 11-2040 0 0,1-1 0 0 0,-1 1 0 0 0,0 0 0 0 0,-1 0 0 0 0,1 0 0 0 0,0 0 0 0 0,0 0 0 0 0,0 0 0 0 0,-1 0 0 0 0,1 1 0 0 0,0-1 0 0 0,0 1 0 0 0,-1 0 0 0 0,-3 0 0 0 0,-104-9 3397 0 0,-29 14-1927 0 0,87-2-1296 0 0,-1 3 1 0 0,1 1-1 0 0,-55 17 0 0 0,42-9-95 0 0,-79 7-1 0 0,42-5-33 0 0,74-11-107 0 0,0-1-1 0 0,-48 2 0 0 0,65-7-153 0 0,-7 1 0 0 0,-3-1-43 0 0,8-1-5 0 0,0 0 0 0 0,0 1 1 0 0,1 1-1 0 0,-18 2 0 0 0,14 0 55 0 0,-160 13 277 0 0,41-5-150 0 0,80-8-25 0 0,-98-5 0 0 0,126 0-170 0 0,-14 0 126 0 0,-78 5 1 0 0,-98 7 79 0 0,92-10-33 0 0,53-1-102 0 0,-76 9 198 0 0,90-3-50 0 0,-85-4 0 0 0,43-6-61 0 0,15 1-373 0 0,-163-29 0 0 0,182 13-2770 0 0,33 7-5785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40.493"/>
    </inkml:context>
    <inkml:brush xml:id="br0">
      <inkml:brushProperty name="width" value="0.1" units="cm"/>
      <inkml:brushProperty name="height" value="0.1" units="cm"/>
      <inkml:brushProperty name="color" value="#F4F91B"/>
    </inkml:brush>
  </inkml:definitions>
  <inkml:trace contextRef="#ctx0" brushRef="#br0">2262 17 919 0 0,'-8'-2'7741'0'0,"-5"7"-4306"0"0,11-4-3229 0 0,0 0 0 0 0,0 0 0 0 0,1-1-1 0 0,-1 1 1 0 0,0 0 0 0 0,0-1 0 0 0,-1 1 0 0 0,-2 0-1 0 0,-43 1 2387 0 0,-54 9 1 0 0,59-5-1800 0 0,-85 2 1 0 0,-252-28 2134 0 0,196 4-2308 0 0,89 6-173 0 0,-133 3-1 0 0,-411 80 456 0 0,440-47-1794 0 0,66-14-2749 0 0,93-10 1847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48.854"/>
    </inkml:context>
    <inkml:brush xml:id="br0">
      <inkml:brushProperty name="width" value="0.1" units="cm"/>
      <inkml:brushProperty name="height" value="0.1" units="cm"/>
      <inkml:brushProperty name="color" value="#F4F91B"/>
    </inkml:brush>
  </inkml:definitions>
  <inkml:trace contextRef="#ctx0" brushRef="#br0">3679 80 455 0 0,'-1'-3'0'0'0,"0"2"0"0"0,1-1 0 0 0,-1 1 0 0 0,0 0 0 0 0,1 0 0 0 0,-1 0 0 0 0,0 0 0 0 0,0 0 0 0 0,0 0 0 0 0,0 0 0 0 0,0 0 0 0 0,0 0 0 0 0,-11-14 6187 0 0,12 15-5893 0 0,0-2 1 0 0,3-14 1941 0 0,0 0-1590 0 0,-3 15-538 0 0,0 0 0 0 0,-1 1 0 0 0,1-1 0 0 0,0 0 0 0 0,-1 1 0 0 0,1-1 0 0 0,-1 1 0 0 0,1-1 0 0 0,-1 1 0 0 0,1-1 0 0 0,-1 1-1 0 0,0-1 1 0 0,1 1 0 0 0,-1-1 0 0 0,1 1 0 0 0,-1 0 0 0 0,0 0 0 0 0,1-1 0 0 0,-1 1 0 0 0,0 0 0 0 0,0 0 0 0 0,1 0 0 0 0,-1-1-1 0 0,0 1 1 0 0,-1 0 0 0 0,-39-4 3142 0 0,8 4-2351 0 0,-34 5 0 0 0,23-3 165 0 0,-49-3 0 0 0,55-1-694 0 0,-1 2 1 0 0,-41 6-1 0 0,-92 13 543 0 0,-37 6-82 0 0,146-18-359 0 0,-116-2 0 0 0,45-3-55 0 0,-30 1-52 0 0,-70 6-26 0 0,124 1-102 0 0,-154-4 1 0 0,-97-15 82 0 0,-42-17 234 0 0,-15-1-215 0 0,130 26-66 0 0,131 3-85 0 0,102-5-1745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51.889"/>
    </inkml:context>
    <inkml:brush xml:id="br0">
      <inkml:brushProperty name="width" value="0.1" units="cm"/>
      <inkml:brushProperty name="height" value="0.1" units="cm"/>
      <inkml:brushProperty name="color" value="#F4F91B"/>
    </inkml:brush>
  </inkml:definitions>
  <inkml:trace contextRef="#ctx0" brushRef="#br0">1103 40 455 0 0,'-1'-1'300'0'0,"0"-1"-1"0"0,1 1 1 0 0,-1 0-1 0 0,0-1 1 0 0,0 1-1 0 0,0 0 1 0 0,0-1-1 0 0,0 1 1 0 0,0 0-1 0 0,0 0 0 0 0,0 0 1 0 0,0 0-1 0 0,-1 0 1 0 0,1 0-1 0 0,-3-1 1 0 0,-23-12 4335 0 0,21 12-4398 0 0,1 1-1 0 0,0 0 1 0 0,0 1 0 0 0,0-1 0 0 0,-1 1-1 0 0,1 0 1 0 0,0 1 0 0 0,-9 1 0 0 0,-10 0 1121 0 0,-15 1-228 0 0,33-2-939 0 0,0 0-1 0 0,0 0 1 0 0,0-1-1 0 0,0 0 1 0 0,0 0 0 0 0,1 0-1 0 0,-1-1 1 0 0,0 0 0 0 0,0 0-1 0 0,-6-2 1 0 0,5 1-19 0 0,0 1 1 0 0,0 0-1 0 0,0 0 1 0 0,1 1-1 0 0,-1-1 0 0 0,0 2 1 0 0,-10 0-1 0 0,-10 1 334 0 0,-5 0-178 0 0,1 1 0 0 0,-1 2 0 0 0,1 1 0 0 0,-36 13 0 0 0,-55 10 516 0 0,59-19-275 0 0,-1-2 0 0 0,-1-3 0 0 0,-75-3 0 0 0,125-3-412 0 0,1-1-1 0 0,-27-7 1 0 0,9-4-1458 0 0,28 10 381 0 0,1 1-1 0 0,0 0 0 0 0,0-1 0 0 0,0 1 1 0 0,0-1-1 0 0,-4-4 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52.738"/>
    </inkml:context>
    <inkml:brush xml:id="br0">
      <inkml:brushProperty name="width" value="0.1" units="cm"/>
      <inkml:brushProperty name="height" value="0.1" units="cm"/>
      <inkml:brushProperty name="color" value="#F4F91B"/>
    </inkml:brush>
  </inkml:definitions>
  <inkml:trace contextRef="#ctx0" brushRef="#br0">1736 39 919 0 0,'0'-1'223'0'0,"-1"1"0"0"0,0-1 0 0 0,1 1 0 0 0,-1-1-1 0 0,1 0 1 0 0,-1 1 0 0 0,1-1 0 0 0,0 0-1 0 0,-1 1 1 0 0,1-1 0 0 0,0 0 0 0 0,-1 0 0 0 0,1 1-1 0 0,0-1 1 0 0,0 0 0 0 0,0 0 0 0 0,0 0-1 0 0,0 1 1 0 0,-1-1 0 0 0,1 0 0 0 0,1 0 0 0 0,-1 0-1 0 0,0 1 1 0 0,0-1 0 0 0,0 0 0 0 0,0 0-1 0 0,1 0 1 0 0,0-11-157 0 0,-1 11-41 0 0,0 1 0 0 0,-1-1 0 0 0,0 1-1 0 0,1 0 1 0 0,-1-1 0 0 0,1 1-1 0 0,-1 0 1 0 0,1-1 0 0 0,-1 1 0 0 0,0 0-1 0 0,1 0 1 0 0,-1-1 0 0 0,0 1 0 0 0,1 0-1 0 0,-1 0 1 0 0,0 0 0 0 0,1 0-1 0 0,-1 0 1 0 0,0 0 0 0 0,1 0 0 0 0,-1 0-1 0 0,0 0 1 0 0,1 0 0 0 0,-1 0 0 0 0,0 1-1 0 0,0-1 1 0 0,-23 4 1410 0 0,22-4-1312 0 0,-57 9 2410 0 0,17-2-1000 0 0,-44 12-1 0 0,-114 21 359 0 0,146-31-1342 0 0,26-7-176 0 0,1 0 0 0 0,0-2 0 0 0,-45-5 0 0 0,17 1 93 0 0,-180-17 1232 0 0,-109 10 158 0 0,58 2 768 0 0,235 8-2295 0 0,26 1-1912 0 0,1-1-1 0 0,-38-6 1 0 0,50 3 44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4:53.692"/>
    </inkml:context>
    <inkml:brush xml:id="br0">
      <inkml:brushProperty name="width" value="0.1" units="cm"/>
      <inkml:brushProperty name="height" value="0.1" units="cm"/>
      <inkml:brushProperty name="color" value="#F4F91B"/>
    </inkml:brush>
  </inkml:definitions>
  <inkml:trace contextRef="#ctx0" brushRef="#br0">2031 187 8375 0 0,'-5'-2'169'0'0,"-1"-1"0"0"0,0 1 0 0 0,1 0 0 0 0,-1 0 0 0 0,0 1 0 0 0,0-1 0 0 0,0 1-1 0 0,-12 0 1 0 0,-17-14 718 0 0,-32-5 2545 0 0,-13 15 148 0 0,-41 9-3607 0 0,52-1 603 0 0,-220 18 1877 0 0,-79 2-1045 0 0,284-23-1815 0 0,-218-6 3589 0 0,251 1-3017 0 0,1-1-1 0 0,0-3 0 0 0,-94-29 0 0 0,133 34-487 0 0,-120-45-1772 0 0,105 36-2204 0 0,-31-18-1 0 0,25 11-976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01.966"/>
    </inkml:context>
    <inkml:brush xml:id="br0">
      <inkml:brushProperty name="width" value="0.1" units="cm"/>
      <inkml:brushProperty name="height" value="0.1" units="cm"/>
      <inkml:brushProperty name="color" value="#F4F91B"/>
    </inkml:brush>
  </inkml:definitions>
  <inkml:trace contextRef="#ctx0" brushRef="#br0">4100 58 5983 0 0,'-19'4'4324'0'0,"30"-25"-4340"0"0,-11 20 31 0 0,0 0-1 0 0,0 0 0 0 0,0 0 1 0 0,0 1-1 0 0,1-1 1 0 0,-1 0-1 0 0,-1 0 0 0 0,1 0 1 0 0,0 0-1 0 0,0 1 1 0 0,0-1-1 0 0,0 0 0 0 0,0 0 1 0 0,-1 0-1 0 0,1 0 0 0 0,0 1 1 0 0,-1-1-1 0 0,1 0 1 0 0,-1 0-1 0 0,1 1 0 0 0,-1-1 1 0 0,1 0-1 0 0,-1 1 1 0 0,1-1-1 0 0,-1 1 0 0 0,0-1 1 0 0,1 1-1 0 0,-1-1 0 0 0,0 1 1 0 0,1-1-1 0 0,-1 1 1 0 0,0-1-1 0 0,-1 1 0 0 0,-24-10 493 0 0,-2 7 1107 0 0,1 0 0 0 0,-1 2 0 0 0,-34 3 0 0 0,-16 4-950 0 0,0 4 0 0 0,0 3 0 0 0,1 4 0 0 0,-111 39 0 0 0,132-39-427 0 0,0-2 0 0 0,-66 8-1 0 0,-118 4 872 0 0,30-5-946 0 0,139-14-76 0 0,1-4 1 0 0,-1-2-1 0 0,-100-12 0 0 0,72 4 110 0 0,0 4 0 0 0,-108 12-1 0 0,140-8-149 0 0,0-3 1 0 0,-95-14-1 0 0,-15 0 39 0 0,-238 15 771 0 0,382 1-832 0 0,-422-27 727 0 0,407 21-665 0 0,-12-2-22 0 0,0-3 1 0 0,-115-35-1 0 0,-10-28-3574 0 0,153 58 1990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03.528"/>
    </inkml:context>
    <inkml:brush xml:id="br0">
      <inkml:brushProperty name="width" value="0.1" units="cm"/>
      <inkml:brushProperty name="height" value="0.1" units="cm"/>
      <inkml:brushProperty name="color" value="#F4F91B"/>
    </inkml:brush>
  </inkml:definitions>
  <inkml:trace contextRef="#ctx0" brushRef="#br0">2071 26 7511 0 0,'-68'2'835'0'0,"67"-2"-579"0"0,-22 7 1483 0 0,22-7-1603 0 0,-46 7 6305 0 0,45-6-5802 0 0,-1-1-365 0 0,-10 0-24 0 0,10 0-96 0 0,0 0-39 0 0,-128 11 1942 0 0,92-9-1571 0 0,-73-5-1 0 0,63 0 188 0 0,-84 3 187 0 0,1 5 0 0 0,-132 24 0 0 0,194-22-473 0 0,-126-4-1 0 0,-71-22-162 0 0,127 7-321 0 0,-57-13-697 0 0,68-2-3093 0 0,82 16-3756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05.989"/>
    </inkml:context>
    <inkml:brush xml:id="br0">
      <inkml:brushProperty name="width" value="0.1" units="cm"/>
      <inkml:brushProperty name="height" value="0.1" units="cm"/>
      <inkml:brushProperty name="color" value="#F4F91B"/>
    </inkml:brush>
  </inkml:definitions>
  <inkml:trace contextRef="#ctx0" brushRef="#br0">1150 44 5063 0 0,'-6'2'161'0'0,"0"0"0"0"0,0-1-1 0 0,0 0 1 0 0,0 0 0 0 0,-11 0 0 0 0,-12-4 4989 0 0,26 3-4686 0 0,0-1 0 0 0,0-1 0 0 0,0 1-1 0 0,0 0 1 0 0,0-1 0 0 0,1 1 0 0 0,-1-1 0 0 0,1 0 0 0 0,-1 0 0 0 0,-2-2-1 0 0,3 1-327 0 0,-1 1 0 0 0,1 0 0 0 0,-1 0 0 0 0,0 0 0 0 0,1 1 0 0 0,-1-1 0 0 0,0 1 0 0 0,0-1-1 0 0,0 1 1 0 0,-4-1 0 0 0,-22-3 741 0 0,0 2 0 0 0,1 1 0 0 0,-1 1 0 0 0,-45 5 0 0 0,-116 24 900 0 0,40-3-875 0 0,82-18-993 0 0,-130-1 1 0 0,155-9-2095 0 0,0-2 0 0 0,-47-11 0 0 0,55 7-4623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06.641"/>
    </inkml:context>
    <inkml:brush xml:id="br0">
      <inkml:brushProperty name="width" value="0.1" units="cm"/>
      <inkml:brushProperty name="height" value="0.1" units="cm"/>
      <inkml:brushProperty name="color" value="#F4F91B"/>
    </inkml:brush>
  </inkml:definitions>
  <inkml:trace contextRef="#ctx0" brushRef="#br0">2390 69 919 0 0,'-18'-9'1167'0'0,"-14"-2"5330"0"0,3 1-5807 0 0,11 2 42 0 0,-1 1 0 0 0,0 1 0 0 0,0 1 1 0 0,-1 1-1 0 0,0 1 0 0 0,0 0 0 0 0,0 1 1 0 0,0 2-1 0 0,-28 1 0 0 0,-188 9 3088 0 0,105-5-3089 0 0,-36 4 74 0 0,-236 15 744 0 0,116-8-809 0 0,-328 41 318 0 0,480-46-2019 0 0,54-4-6775 0 0,49-3 574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39.536"/>
    </inkml:context>
    <inkml:brush xml:id="br0">
      <inkml:brushProperty name="width" value="0.1" units="cm"/>
      <inkml:brushProperty name="height" value="0.1" units="cm"/>
      <inkml:brushProperty name="color" value="#E71224"/>
    </inkml:brush>
  </inkml:definitions>
  <inkml:trace contextRef="#ctx0" brushRef="#br0">3229 46 8751 0 0,'-6'0'106'0'0,"0"1"0"0"0,0 0 0 0 0,0 0 0 0 0,0 0 1 0 0,0 1-1 0 0,0 0 0 0 0,1 0 0 0 0,-8 3 0 0 0,-13 6-197 0 0,15-8 17 0 0,0 0 0 0 0,0-1 0 0 0,-1 0 0 0 0,1 0 0 0 0,-19-1-1 0 0,23-1 526 0 0,-1-1-1 0 0,1 0 1 0 0,-1 0-1 0 0,1 0 0 0 0,-13-5 1 0 0,15 4 280 0 0,-1 0 1 0 0,0 0-1 0 0,0 1 1 0 0,0 0-1 0 0,0 0 1 0 0,-12 0-1 0 0,10 2-422 0 0,0 0-1 0 0,0 0 0 0 0,0 0 1 0 0,-14 6-1 0 0,-4 1-99 0 0,-75 23 1070 0 0,26-14 1193 0 0,-5 6-2242 0 0,50-13-68 0 0,0-1 1 0 0,-1-2 0 0 0,1-1-1 0 0,-54 3 1 0 0,25-4-75 0 0,41-3-31 0 0,-35 0 0 0 0,-5-3 118 0 0,-36-3 285 0 0,56 1-400 0 0,1 3 1 0 0,-42 4-1 0 0,39-1-25 0 0,-49 9 57 0 0,67-7-18 0 0,0-2-1 0 0,0 0 1 0 0,-35-1 0 0 0,-15-2-11 0 0,43 1-9 0 0,-35-4-1 0 0,28 0 52 0 0,0 2 0 0 0,-38 4 0 0 0,50-3-44 0 0,-1 0 0 0 0,-42-8-1 0 0,41 4-20 0 0,0 1-1 0 0,-33 1 0 0 0,-199 9 413 0 0,223-9-440 0 0,0-2 0 0 0,0-2 0 0 0,0-1 1 0 0,-42-15-1 0 0,-29-5 66 0 0,4-2 7 0 0,-14-2 30 0 0,-63-5 181 0 0,125 28-237 0 0,36 6-89 0 0,-1-1 0 0 0,1 0 0 0 0,-18-7 1 0 0,28 7-446 0 0,-22-9-446 0 0,12 2-6836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08.106"/>
    </inkml:context>
    <inkml:brush xml:id="br0">
      <inkml:brushProperty name="width" value="0.1" units="cm"/>
      <inkml:brushProperty name="height" value="0.1" units="cm"/>
      <inkml:brushProperty name="color" value="#F4F91B"/>
    </inkml:brush>
  </inkml:definitions>
  <inkml:trace contextRef="#ctx0" brushRef="#br0">2144 160 5063 0 0,'-30'-13'584'0'0,"27"13"-164"0"0,0-1 0 0 0,1 0 0 0 0,-1 0 1 0 0,0 0-1 0 0,1 0 0 0 0,-1 0 1 0 0,1 0-1 0 0,-1-1 0 0 0,1 1 0 0 0,-1-1 1 0 0,1 0-1 0 0,0 0 0 0 0,0 0 0 0 0,0 0 1 0 0,0 0-1 0 0,-2-4 0 0 0,2 2-302 0 0,-1 0 0 0 0,1 0 0 0 0,-1 0-1 0 0,0 0 1 0 0,0 0 0 0 0,0 0 0 0 0,0 1 0 0 0,-1 0-1 0 0,0-1 1 0 0,1 1 0 0 0,-1 0 0 0 0,0 1 0 0 0,-1-1-1 0 0,1 1 1 0 0,0 0 0 0 0,-1 0 0 0 0,1 0 0 0 0,-1 1-1 0 0,1-1 1 0 0,-1 1 0 0 0,0 0 0 0 0,-5 0 0 0 0,-11-1 642 0 0,-1 0 0 0 0,0 2 0 0 0,-37 3 0 0 0,-66 16 1013 0 0,12-1-928 0 0,-96 11 308 0 0,100-12-444 0 0,0-4 0 0 0,-112-3 0 0 0,-139-29 513 0 0,265 9-977 0 0,-164-41 0 0 0,156 16-559 0 0,67 22-2259 0 0,-55-14 0 0 0,66 22-5071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09.265"/>
    </inkml:context>
    <inkml:brush xml:id="br0">
      <inkml:brushProperty name="width" value="0.1" units="cm"/>
      <inkml:brushProperty name="height" value="0.1" units="cm"/>
      <inkml:brushProperty name="color" value="#F4F91B"/>
    </inkml:brush>
  </inkml:definitions>
  <inkml:trace contextRef="#ctx0" brushRef="#br0">2525 220 455 0 0,'-3'-4'839'0'0,"0"0"-1"0"0,1 0 1 0 0,-1 0-1 0 0,1 0 1 0 0,-1 0-1 0 0,1-1 1 0 0,1 1-1 0 0,-1-1 1 0 0,1 1 0 0 0,-2-7-1 0 0,2 5-357 0 0,-1 1 0 0 0,1 0 1 0 0,-1-1-1 0 0,-1 1 0 0 0,1 0 0 0 0,-6-9 0 0 0,5 12-241 0 0,-1 0 1 0 0,1 0-1 0 0,-1 1 0 0 0,1-1 0 0 0,-1 1 0 0 0,0 0 0 0 0,1 0 0 0 0,-1 0 0 0 0,0 0 1 0 0,0 1-1 0 0,-6-1 0 0 0,0 0 238 0 0,-32-4 943 0 0,1 2 0 0 0,-57 4-1 0 0,32 0-514 0 0,-46 5 88 0 0,30-1-484 0 0,-537 19 2058 0 0,311-32-1586 0 0,108 1-468 0 0,-6-5-30 0 0,-208-40 0 0 0,271 25-1312 0 0,84 10-6856 0 0,29 6-748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10.494"/>
    </inkml:context>
    <inkml:brush xml:id="br0">
      <inkml:brushProperty name="width" value="0.1" units="cm"/>
      <inkml:brushProperty name="height" value="0.1" units="cm"/>
      <inkml:brushProperty name="color" value="#F4F91B"/>
    </inkml:brush>
  </inkml:definitions>
  <inkml:trace contextRef="#ctx0" brushRef="#br0">1367 132 11375 0 0,'-17'-3'354'0'0,"-1"0"0"0"0,0 2 0 0 0,1 0 0 0 0,-1 0 0 0 0,0 2-1 0 0,-30 4 1 0 0,-14 0 649 0 0,1-1-155 0 0,32-1-168 0 0,1-2 0 0 0,-50-3 0 0 0,-3-8-290 0 0,-127-19 3840 0 0,-255-50-2378 0 0,420 71-3603 0 0,0 2 0 0 0,-51-1 0 0 0,71 7-412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10.911"/>
    </inkml:context>
    <inkml:brush xml:id="br0">
      <inkml:brushProperty name="width" value="0.1" units="cm"/>
      <inkml:brushProperty name="height" value="0.1" units="cm"/>
      <inkml:brushProperty name="color" value="#F4F91B"/>
    </inkml:brush>
  </inkml:definitions>
  <inkml:trace contextRef="#ctx0" brushRef="#br0">837 138 11519 0 0,'-14'-3'647'0'0,"7"2"-427"0"0,1 0 1 0 0,-1 0-1 0 0,0 1 1 0 0,0-1-1 0 0,-10 2 1 0 0,12-1 163 0 0,0 0 1 0 0,0 0 0 0 0,0 0 0 0 0,-9-2 0 0 0,-7-1 147 0 0,-40-1 171 0 0,1-2 1 0 0,0-3 0 0 0,-86-25-1 0 0,-101-31 313 0 0,231 61-1264 0 0,0 2 0 0 0,0 0 1 0 0,-19 1-1 0 0,-1 4-5091 0 0,13 2-459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11.380"/>
    </inkml:context>
    <inkml:brush xml:id="br0">
      <inkml:brushProperty name="width" value="0.1" units="cm"/>
      <inkml:brushProperty name="height" value="0.1" units="cm"/>
      <inkml:brushProperty name="color" value="#F4F91B"/>
    </inkml:brush>
  </inkml:definitions>
  <inkml:trace contextRef="#ctx0" brushRef="#br0">1596 99 7367 0 0,'-42'-6'1987'0'0,"-49"1"0"0"0,-36-6 787 0 0,-2-12-1010 0 0,9 1 987 0 0,-167-9 1 0 0,-74 34-711 0 0,260 4-2757 0 0,-158 33 0 0 0,221-32-562 0 0,-2-1-60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12.852"/>
    </inkml:context>
    <inkml:brush xml:id="br0">
      <inkml:brushProperty name="width" value="0.1" units="cm"/>
      <inkml:brushProperty name="height" value="0.1" units="cm"/>
      <inkml:brushProperty name="color" value="#F4F91B"/>
    </inkml:brush>
  </inkml:definitions>
  <inkml:trace contextRef="#ctx0" brushRef="#br0">2070 26 11519 0 0,'-56'-2'2709'0'0,"-100"8"0"0"0,50 1-2791 0 0,-7-8 682 0 0,-113-16-1 0 0,-110-2 2733 0 0,-38 51-1133 0 0,53-2-1626 0 0,242-27-1508 0 0,1-3 0 0 0,-88-12 0 0 0,108 5-331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37.901"/>
    </inkml:context>
    <inkml:brush xml:id="br0">
      <inkml:brushProperty name="width" value="0.1" units="cm"/>
      <inkml:brushProperty name="height" value="0.1" units="cm"/>
      <inkml:brushProperty name="color" value="#F4F91B"/>
    </inkml:brush>
  </inkml:definitions>
  <inkml:trace contextRef="#ctx0" brushRef="#br0">11 0 4375 0 0,'-11'30'14218'0'0,"16"-23"-13559"0"0,3 3 735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5:42.195"/>
    </inkml:context>
    <inkml:brush xml:id="br0">
      <inkml:brushProperty name="width" value="0.1" units="cm"/>
      <inkml:brushProperty name="height" value="0.1" units="cm"/>
      <inkml:brushProperty name="color" value="#E71224"/>
    </inkml:brush>
  </inkml:definitions>
  <inkml:trace contextRef="#ctx0" brushRef="#br0">4182 1447 455 0 0,'39'-33'3271'0'0,"-78"58"2925"0"0,7 9-2493 0 0,18-19-2774 0 0,1-1 1 0 0,-2 0 0 0 0,-17 12-1 0 0,23-20-437 0 0,0 0-1 0 0,-1-1 1 0 0,0 0-1 0 0,0-1 1 0 0,0 0-1 0 0,0 0 1 0 0,0-1 0 0 0,-1-1-1 0 0,-19 3 1 0 0,10-4 98 0 0,0 0 0 0 0,0-2 0 0 0,1 0-1 0 0,-31-7 1 0 0,27 5-209 0 0,-1 2-1 0 0,0 0 0 0 0,-25 3 0 0 0,-40-2-14 0 0,-38-13 227 0 0,-30-2-85 0 0,-123 19 129 0 0,87 1-396 0 0,104-3-77 0 0,-163 23 0 0 0,175-16-90 0 0,-90 0 0 0 0,83-6-81 0 0,-263 4 82 0 0,208-15-22 0 0,59-2-53 0 0,-142 3 0 0 0,205 8 0 0 0,-56 3 0 0 0,-140-9 0 0 0,25-1-5 0 0,6 1 63 0 0,179 4-57 0 0,-241-17 73 0 0,226 17-74 0 0,1 0 0 0 0,0-2 0 0 0,-21-5 0 0 0,-28-5 0 0 0,19 4 0 0 0,37 7 0 0 0,0 0 0 0 0,0 0 0 0 0,0 0 0 0 0,0 2 0 0 0,-14-1 0 0 0,-102 20 0 0 0,121-18 0 0 0,0-1 0 0 0,-1 1 0 0 0,1-1 0 0 0,0 0 0 0 0,0 0 0 0 0,-6-1 0 0 0,10 0 0 0 0,-1 1 0 0 0,1 0 0 0 0,-1 0 0 0 0,1-1 0 0 0,0 1 0 0 0,-1 0 0 0 0,1-1 0 0 0,0 1 0 0 0,-1-1 0 0 0,1 0 0 0 0,0 0 0 0 0,0 1 0 0 0,0-1 0 0 0,0 0 0 0 0,-1 0 0 0 0,1 0 0 0 0,0 0 0 0 0,0 0 0 0 0,1 0 0 0 0,-1 0 0 0 0,0-1 0 0 0,0 1 0 0 0,1 0 0 0 0,-1 0 0 0 0,0-1 0 0 0,0 0 0 0 0,-3-26 21 0 0,1 1 1 0 0,0-1-1 0 0,3-40 0 0 0,14-84 113 0 0,-5 71-105 0 0,3 0 5 0 0,3 1 0 0 0,4 1 0 0 0,29-77 0 0 0,-37 116-25 0 0,-1 0 0 0 0,-1 0 0 0 0,-3-1 1 0 0,-1-1-1 0 0,-3 1 0 0 0,-2-47 0 0 0,-3 44-3 0 0,1 18 6 0 0,1 1 0 0 0,0-1-1 0 0,2 0 1 0 0,7-45-1 0 0,-1 32-11 0 0,-4 19 0 0 0,9-34 0 0 0,-10 49 0 0 0,-1 1 0 0 0,1 0 0 0 0,0 0 0 0 0,0-1 0 0 0,0 1 0 0 0,0 0 0 0 0,1 1 0 0 0,-1-1 0 0 0,1 0 0 0 0,0 1 0 0 0,0 0 0 0 0,1-1 0 0 0,4-2 0 0 0,-6 4 0 0 0,1 1 0 0 0,-1 0 0 0 0,1 0 0 0 0,0 0 0 0 0,0 1 0 0 0,-1-1 0 0 0,1 0 0 0 0,0 1 0 0 0,0 0 0 0 0,0 0 0 0 0,-1 0 0 0 0,1 0 0 0 0,0 0 0 0 0,0 0 0 0 0,0 1 0 0 0,-1 0 0 0 0,1-1 0 0 0,0 1 0 0 0,3 2 0 0 0,8 2 0 0 0,0 2 0 0 0,18 11 0 0 0,-8-5 0 0 0,-14-9 0 0 0,-1 0 0 0 0,1-1 0 0 0,15 3 0 0 0,-15-4 0 0 0,0 1 0 0 0,0-1 0 0 0,14 8 0 0 0,17 7 0 0 0,0-2 0 0 0,1-1 0 0 0,64 11 0 0 0,-48-15 0 0 0,1-3 0 0 0,117-1 0 0 0,31 2 0 0 0,59 0 0 0 0,-119-10 0 0 0,-80 3 0 0 0,-1-2 0 0 0,92-15 0 0 0,-141 12 0 0 0,23-3 0 0 0,-1 1 0 0 0,52-2 0 0 0,180-8 0 0 0,-227 12 0 0 0,104-12 0 0 0,58 6 0 0 0,117-11 0 0 0,10 3 0 0 0,-156 13 0 0 0,-119 2 0 0 0,102-1 0 0 0,49-1 0 0 0,-163 0 0 0 0,-25 2 0 0 0,-1 1 0 0 0,1 1 0 0 0,37 3 0 0 0,-50-1 14 0 0,0 1 0 0 0,0 1 1 0 0,-1 0-1 0 0,1 0 0 0 0,0 1 0 0 0,-1-1 1 0 0,7 6-1 0 0,48 36 0 0 0,-58-41-14 0 0,0 0 0 0 0,-1 0 0 0 0,1 0 0 0 0,-1 1 0 0 0,0-1-1 0 0,0 1 1 0 0,0 0 0 0 0,-1 0 0 0 0,1 0 0 0 0,-1 0 0 0 0,0 0 0 0 0,-1 1 0 0 0,2 5 0 0 0,1 10 2 0 0,-2 0-1 0 0,1 25 1 0 0,1 8 58 0 0,0-15-56 0 0,-1-1 0 0 0,-5 66 0 0 0,-20 75 101 0 0,12-88-14 0 0,3 129 0 0 0,-2 23-12 0 0,5-205-64 0 0,-1 1 1 0 0,-3-1 0 0 0,-1 0-1 0 0,-17 46 1 0 0,-46 79-1 0 0,3-6-197 0 0,64-143-816 0 0,0 0 0 0 0,1 0 0 0 0,1 0 0 0 0,-3 28 0 0 0,5-18-8469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8:46.605"/>
    </inkml:context>
    <inkml:brush xml:id="br0">
      <inkml:brushProperty name="width" value="0.1" units="cm"/>
      <inkml:brushProperty name="height" value="0.1" units="cm"/>
      <inkml:brushProperty name="color" value="#E71224"/>
    </inkml:brush>
  </inkml:definitions>
  <inkml:trace contextRef="#ctx0" brushRef="#br0">1 44 919 0 0,'4'-11'80'0'0,"1"0"-80"0"0,2 2 0 0 0,-3 2 0 0 0,0 5 96 0 0,-1 2 8 0 0,1 0 0 0 0,3-4 0 0 0,4 4-104 0 0,2 0 0 0 0,5 2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8:47.256"/>
    </inkml:context>
    <inkml:brush xml:id="br0">
      <inkml:brushProperty name="width" value="0.1" units="cm"/>
      <inkml:brushProperty name="height" value="0.1" units="cm"/>
      <inkml:brushProperty name="color" value="#E71224"/>
    </inkml:brush>
  </inkml:definitions>
  <inkml:trace contextRef="#ctx0" brushRef="#br0">1 85 1007 0 0,'14'-26'0'0'0,"-5"10"88"0"0,2 3-88 0 0,-1 4 0 0 0,-5 5 0 0 0,1 2 0 0 0,1 0 0 0 0,4-1 0 0 0,7-1 0 0 0,10-2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40.909"/>
    </inkml:context>
    <inkml:brush xml:id="br0">
      <inkml:brushProperty name="width" value="0.1" units="cm"/>
      <inkml:brushProperty name="height" value="0.1" units="cm"/>
      <inkml:brushProperty name="color" value="#E71224"/>
    </inkml:brush>
  </inkml:definitions>
  <inkml:trace contextRef="#ctx0" brushRef="#br0">1774 95 8287 0 0,'-11'-4'560'0'0,"0"1"-1"0"0,0 1 1 0 0,-16-2-1 0 0,19 3-487 0 0,-1 0-1 0 0,1-1 1 0 0,0 0 0 0 0,0 0-1 0 0,0-1 1 0 0,0 1-1 0 0,-13-8 1 0 0,20 9-58 0 0,-16-10 651 0 0,-1 1 1 0 0,-25-11-1 0 0,37 19-399 0 0,0 0 1 0 0,0 0 0 0 0,-1 0-1 0 0,1 1 1 0 0,0 0 0 0 0,-1 0-1 0 0,1 1 1 0 0,-1 0-1 0 0,1 0 1 0 0,-1 0 0 0 0,-10 3-1 0 0,-119 20 1393 0 0,114-21-1321 0 0,0-1 0 0 0,0-1 0 0 0,1-1-1 0 0,-29-5 1 0 0,14-1-11 0 0,-100-13 1106 0 0,120 20-1255 0 0,1 1 1 0 0,-1 0-1 0 0,1 2 0 0 0,-30 7 1 0 0,-5 0-31 0 0,-50 6 417 0 0,-186 39 838 0 0,175-29-1690 0 0,-180 18 1 0 0,282-43-236 0 0,1 0 1 0 0,-1-1 0 0 0,1 0 0 0 0,-1 0-1 0 0,-12-2 1 0 0,6-3-1258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9:03.429"/>
    </inkml:context>
    <inkml:brush xml:id="br0">
      <inkml:brushProperty name="width" value="0.1" units="cm"/>
      <inkml:brushProperty name="height" value="0.1" units="cm"/>
      <inkml:brushProperty name="color" value="#E71224"/>
    </inkml:brush>
  </inkml:definitions>
  <inkml:trace contextRef="#ctx0" brushRef="#br0">1 9 455 0 0,'0'0'-6'0'0,"0"0"33"0"0,1 0 0 0 0,-1 1 0 0 0,0-1 0 0 0,1 0-1 0 0,-1 1 1 0 0,0-1 0 0 0,1 0 0 0 0,-1 1-1 0 0,0-1 1 0 0,0 1 0 0 0,0-1 0 0 0,0 0 0 0 0,1 1-1 0 0,-1-1 1 0 0,0 1 0 0 0,0-1 0 0 0,0 1-1 0 0,0-1 1 0 0,0 1 0 0 0,0-1 0 0 0,0 0-1 0 0,0 1 1 0 0,0-1 0 0 0,0 1 0 0 0,0 0 0 0 0,0 2 208 0 0,0-3-101 0 0,1 0 52 0 0,-1 0 0 0 0,1 0 0 0 0,0 0 0 0 0,0 1-1 0 0,0-1 1 0 0,0 0 0 0 0,0 0 0 0 0,0 1-1 0 0,-1-1 1 0 0,1 0 0 0 0,0 1 0 0 0,0-1-1 0 0,0 1 1 0 0,-1-1 0 0 0,1 1 0 0 0,0-1 0 0 0,-1 1-1 0 0,1 0 1 0 0,0-1 0 0 0,-1 1 0 0 0,1 0-1 0 0,-1 0 1 0 0,1 0 0 0 0,8 23 456 0 0,1 0 277 0 0,-8-21-800 0 0,0-1-1 0 0,1 1 0 0 0,0-1 0 0 0,0 1 0 0 0,0-1 1 0 0,0 0-1 0 0,0 0 0 0 0,0 0 0 0 0,1 0 1 0 0,-1-1-1 0 0,0 0 0 0 0,1 1 0 0 0,6 0 0 0 0,5 1 99 0 0,0-1-1 0 0,17 1 1 0 0,-14-2-11 0 0,-9-1-119 0 0,0-1-1 0 0,0 0 1 0 0,0 0 0 0 0,0-1 0 0 0,0 0-1 0 0,0-1 1 0 0,0 0 0 0 0,9-5-1 0 0,-8 4 26 0 0,1 0-1 0 0,-1 1 1 0 0,1 0-1 0 0,18-2 0 0 0,-7 2 35 0 0,29-7-1 0 0,20-3 64 0 0,-63 12-159 0 0,-1 1-1 0 0,1 0 1 0 0,-1 0-1 0 0,0 0 1 0 0,1 1-1 0 0,-1 1 1 0 0,11 2-1 0 0,22 12 22 0 0,-30-11-48 0 0,0-1 0 0 0,0 0 0 0 0,1-1 0 0 0,-1 0-1 0 0,18 2 1 0 0,10-3 228 0 0,77-7-1 0 0,-58 1-113 0 0,94 1 217 0 0,-108 1-324 0 0,-1-2-1 0 0,1-2 0 0 0,57-16 1 0 0,-64 11 4 0 0,84-22 61 0 0,-100 29-93 0 0,0 1 0 0 0,0 0 0 0 0,0 2-1 0 0,24 1 1 0 0,3 2 64 0 0,50 5-57 0 0,-77-6 30 0 0,39-1 0 0 0,-45-1-22 0 0,0 0 0 0 0,0 1 1 0 0,1 1-1 0 0,-1 0 0 0 0,23 6 0 0 0,129 38-17 0 0,-90-36 0 0 0,-45-3 11 0 0,43 0-1 0 0,20 4 23 0 0,-54-5-12 0 0,1-1 0 0 0,-1-2 1 0 0,49-4-1 0 0,57-17 77 0 0,1 0-15 0 0,-73 15-70 0 0,109-1 38 0 0,-5 16-51 0 0,60-16 124 0 0,-139 7 43 0 0,-37-1-18 0 0,101 16 1 0 0,71-1-13 0 0,-93-11 3 0 0,50-3 60 0 0,-173 0-175 0 0,36 10 1 0 0,-33-7-13 0 0,46 7 51 0 0,105 7 0 0 0,75-14 114 0 0,-238-5-175 0 0,55 1 29 0 0,79 9 0 0 0,-100-4-16 0 0,1-3 0 0 0,0-1 0 0 0,77-7 0 0 0,-49 2 13 0 0,-49 3-12 0 0,38-4 1 0 0,59-7 19 0 0,-20 3-10 0 0,-74 6-27 0 0,1 1 0 0 0,0 1 0 0 0,46 7 0 0 0,-16 2 22 0 0,0-3-1 0 0,96-1 0 0 0,-108-8 0 0 0,130-12 150 0 0,-109 11-130 0 0,-19 3-18 0 0,-23 0-23 0 0,0 2 0 0 0,0 1 0 0 0,-1 1 0 0 0,1 1 0 0 0,40 12 0 0 0,-37-8 0 0 0,-1-2 0 0 0,1-1 0 0 0,50 3 0 0 0,47-2 0 0 0,-89-5 0 0 0,44 9 0 0 0,-49-5 0 0 0,0-2 0 0 0,47-1 0 0 0,-33-4 0 0 0,1 2 0 0 0,-1 2 0 0 0,1 2 0 0 0,63 13 0 0 0,-64-8 0 0 0,82 7 0 0 0,43-16 0 0 0,-9 1 0 0 0,-84-2 0 0 0,-24 1 24 0 0,0-3-1 0 0,0-2 1 0 0,-1-2-1 0 0,81-23 1 0 0,-119 26-20 0 0,0 1 0 0 0,19-2 1 0 0,-28 4-5 0 0,0 1 0 0 0,1 0-1 0 0,-1 0 1 0 0,0 0 0 0 0,0 0 0 0 0,0 1-1 0 0,0 0 1 0 0,1 0 0 0 0,-1 0 0 0 0,0 0 0 0 0,-1 0-1 0 0,5 3 1 0 0,-7-4-149 0 0,0 1-1 0 0,0 0 1 0 0,0 0 0 0 0,0-1-1 0 0,0 1 1 0 0,-1 0-1 0 0,1 0 1 0 0,0 0-1 0 0,0 0 1 0 0,-1 0 0 0 0,1 0-1 0 0,-1 0 1 0 0,1 0-1 0 0,-1 1 1 0 0,1-1 0 0 0,-1 0-1 0 0,0 0 1 0 0,0 0-1 0 0,1 0 1 0 0,-1 1-1 0 0,0-1 1 0 0,0 0 0 0 0,0 0-1 0 0,0 0 1 0 0,0 1-1 0 0,-1-1 1 0 0,1 0 0 0 0,0 0-1 0 0,-1 0 1 0 0,0 2-1 0 0,-8 17-4962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8:50.515"/>
    </inkml:context>
    <inkml:brush xml:id="br0">
      <inkml:brushProperty name="width" value="0.1" units="cm"/>
      <inkml:brushProperty name="height" value="0.1" units="cm"/>
      <inkml:brushProperty name="color" value="#E71224"/>
    </inkml:brush>
  </inkml:definitions>
  <inkml:trace contextRef="#ctx0" brushRef="#br0">0 5 143 0 0,'8'-2'0'0'0,"1"0"0"0"0,2 2 0 0 0,-4 0 0 0 0,-1 2 0 0 0,-3 1 0 0 0,5 1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8:50.885"/>
    </inkml:context>
    <inkml:brush xml:id="br0">
      <inkml:brushProperty name="width" value="0.1" units="cm"/>
      <inkml:brushProperty name="height" value="0.1" units="cm"/>
      <inkml:brushProperty name="color" value="#E71224"/>
    </inkml:brush>
  </inkml:definitions>
  <inkml:trace contextRef="#ctx0" brushRef="#br0">1 72 367 0 0,'7'-17'0'0'0,"-2"5"0"0"0,3-1 0 0 0,-5 5 0 0 0,1 7 0 0 0,-2-1 272 0 0,0-2 16 0 0,3-1 8 0 0,1 1 0 0 0,3 0-200 0 0,-2 3-96 0 0,-1 1 80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39:06.437"/>
    </inkml:context>
    <inkml:brush xml:id="br0">
      <inkml:brushProperty name="width" value="0.1" units="cm"/>
      <inkml:brushProperty name="height" value="0.1" units="cm"/>
      <inkml:brushProperty name="color" value="#E71224"/>
    </inkml:brush>
  </inkml:definitions>
  <inkml:trace contextRef="#ctx0" brushRef="#br0">1 104 3511 0 0,'4'-20'126'0'0,"-4"19"125"0"0,0-1 1 0 0,0 1 0 0 0,1-1-1 0 0,-1 1 1 0 0,0-1-1 0 0,1 1 1 0 0,-1-1-1 0 0,1 1 1 0 0,-1-1-1 0 0,1 1 1 0 0,1-3-1 0 0,10 28 981 0 0,-11-21-1157 0 0,1 0 0 0 0,0 1-1 0 0,0-1 1 0 0,0 0 0 0 0,1 0 0 0 0,-1 0-1 0 0,0-1 1 0 0,1 1 0 0 0,0-1-1 0 0,0 1 1 0 0,0-1 0 0 0,0 0-1 0 0,0 0 1 0 0,0 0 0 0 0,0 0-1 0 0,1-1 1 0 0,-1 1 0 0 0,5 0-1 0 0,6 2 162 0 0,1-1-1 0 0,0 0 0 0 0,20 0 0 0 0,21 4 236 0 0,-28-1-307 0 0,1-2 0 0 0,0-1 0 0 0,0-1 0 0 0,38-3 0 0 0,117-18 263 0 0,-122 12-289 0 0,277-18 486 0 0,-201 21-444 0 0,67-2 104 0 0,-167 3-265 0 0,13-2 108 0 0,-1 3 1 0 0,1 1-1 0 0,85 12 0 0 0,-100-4-83 0 0,0-2 0 0 0,1-1-1 0 0,0-1 1 0 0,47-4 0 0 0,165-15 119 0 0,-181 16-90 0 0,113 14 0 0 0,-130-10 13 0 0,1-2-1 0 0,0-2 1 0 0,94-14-1 0 0,-78 6 38 0 0,96 2 0 0 0,-34 13-27 0 0,-62-1-83 0 0,0-3 0 0 0,1-3 0 0 0,69-10 0 0 0,35-5 100 0 0,-118 11-44 0 0,14 3-25 0 0,1 3 1 0 0,85 14 0 0 0,-117-12-41 0 0,1-2 16 0 0,-1-2-1 0 0,1-1 1 0 0,65-12-1 0 0,4 1 21 0 0,60 4 34 0 0,44 12-10 0 0,-143-8-14 0 0,0-2 1 0 0,70-17-1 0 0,100-8 119 0 0,-196 28-169 0 0,6 1 0 0 0,53 3 0 0 0,-73-1 22 0 0,0 0 0 0 0,37-6 0 0 0,1 0-24 0 0,-55 6 2 0 0,0 0 0 0 0,18 4 0 0 0,17 1 0 0 0,54-2 0 0 0,164 26 0 0 0,-193-17 22 0 0,1-3-1 0 0,117-2 0 0 0,-93-11-22 0 0,146-5 13 0 0,-111 14 14 0 0,-63-2-12 0 0,81-6-1 0 0,-54-6-13 0 0,249-12 0 0 0,-235 22 11 0 0,-44 2 7 0 0,-1-3 0 0 0,111-16-1 0 0,-122 7 9 0 0,65-2 0 0 0,-90 10-13 0 0,0 2 0 0 0,0 1 0 0 0,57 11 0 0 0,106 23-13 0 0,-109-21 0 0 0,-7-7 0 0 0,-49-6 0 0 0,42 9 0 0 0,128 24 0 0 0,-104-21 0 0 0,180 17 0 0 0,-55-32 0 0 0,-90-1 0 0 0,8 9 0 0 0,-76-3 0 0 0,86-5 0 0 0,207 1 0 0 0,-194 12 0 0 0,-91-5 0 0 0,1-3 0 0 0,122-8 0 0 0,-70-3 0 0 0,-32 3 0 0 0,60 2 0 0 0,-103 4 3 0 0,0-2 1 0 0,55-8 0 0 0,135-23 54 0 0,-168 25-60 0 0,101 5-1 0 0,-19 10 3 0 0,-122-8 0 0 0,-13-1 0 0 0,1 1 0 0 0,-1 0 0 0 0,0 1 0 0 0,1 1 0 0 0,-1 1 0 0 0,0 0 0 0 0,-1 0 0 0 0,22 11 0 0 0,-34-14-7 0 0,0 0 1 0 0,0 1-1 0 0,0 0 0 0 0,-1-1 0 0 0,1 1 0 0 0,0 0 0 0 0,-1-1 1 0 0,0 1-1 0 0,1 0 0 0 0,-1 0 0 0 0,0 0 0 0 0,0 1 0 0 0,0-1 0 0 0,0 0 1 0 0,0 0-1 0 0,-1 0 0 0 0,1 1 0 0 0,-1-1 0 0 0,1 4 0 0 0,0 4-398 0 0,-1 0-1 0 0,0 0 0 0 0,-2 12 1 0 0,2-22 398 0 0,-3 32-1003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45:32.817"/>
    </inkml:context>
    <inkml:brush xml:id="br0">
      <inkml:brushProperty name="width" value="0.1" units="cm"/>
      <inkml:brushProperty name="height" value="0.1" units="cm"/>
      <inkml:brushProperty name="color" value="#E71224"/>
    </inkml:brush>
  </inkml:definitions>
  <inkml:trace contextRef="#ctx0" brushRef="#br0">51 87 919 0 0,'0'-3'285'0'0,"1"0"-1"0"0,0 0 0 0 0,0 0 1 0 0,0 0-1 0 0,0 0 0 0 0,0 0 1 0 0,1 0-1 0 0,-1 1 0 0 0,4-6 1 0 0,-3 5-240 0 0,0 0 0 0 0,0 0 1 0 0,0 0-1 0 0,0-1 0 0 0,-1 1 0 0 0,0-1 1 0 0,1 1-1 0 0,-1-1 0 0 0,-1 1 0 0 0,2-6 1 0 0,-2 8-39 0 0,0 1-1 0 0,0 0 1 0 0,0-1 0 0 0,0 1 0 0 0,0-1-1 0 0,0 1 1 0 0,0-1 0 0 0,0 1 0 0 0,0-1-1 0 0,0 1 1 0 0,0-1 0 0 0,0 1 0 0 0,0 0-1 0 0,0-1 1 0 0,-1 1 0 0 0,1-1 0 0 0,0 1 0 0 0,0-1-1 0 0,0 1 1 0 0,-1 0 0 0 0,1-1 0 0 0,0 1-1 0 0,-1-1 1 0 0,-9 8 531 0 0,11-7-508 0 0,-1 1 0 0 0,1-1 1 0 0,-1 1-1 0 0,1-1 0 0 0,0 1 1 0 0,-1-1-1 0 0,1 0 0 0 0,0 1 1 0 0,-1-1-1 0 0,1 0 0 0 0,0 1 1 0 0,-1-1-1 0 0,1 0 0 0 0,0 0 1 0 0,0 0-1 0 0,-1 0 0 0 0,1 0 1 0 0,0 0-1 0 0,1 0 0 0 0,-28 26 34 0 0,11-5-64 0 0,13-18 0 0 0,0 0 0 0 0,-1 1 0 0 0,1-1 0 0 0,0 0 0 0 0,-1-1 0 0 0,0 1 0 0 0,1 0 0 0 0,-21-1 6952 0 0,23-2-6912 0 0,0 0 0 0 0,0 0 0 0 0,0 0 0 0 0,0 0 1 0 0,0 0-1 0 0,0 0 0 0 0,0 0 0 0 0,0 0 0 0 0,0 1 0 0 0,0-1 0 0 0,0 0 1 0 0,0 0-22 0 0,0 1 1 0 0,0-1 0 0 0,1 0 0 0 0,-1 1 0 0 0,0-1 0 0 0,1 0-1 0 0,-1 1 1 0 0,0-1 0 0 0,1 0 0 0 0,-1 1 0 0 0,0-1-1 0 0,1 0 1 0 0,-1 0 0 0 0,0 0 0 0 0,1 1 0 0 0,-1-1 0 0 0,1 0-1 0 0,-1 0 1 0 0,1 0 0 0 0,-1 0 0 0 0,0 0 0 0 0,1 0-1 0 0,-1 0 1 0 0,1 0 0 0 0,-1 0 0 0 0,1 0 0 0 0,-1 0-1 0 0,1 0 1 0 0,1 0 55 0 0,-1 1-1 0 0,1-1 1 0 0,-1 1-1 0 0,0 0 1 0 0,1-1-1 0 0,-1 1 0 0 0,0 0 1 0 0,0 0-1 0 0,1 0 1 0 0,1 2-1 0 0,15 8 466 0 0,-5-11-444 0 0,0 1 0 0 0,0-1 1 0 0,0-1-1 0 0,1 0 0 0 0,-1-1 0 0 0,22-6 1 0 0,-18 3 196 0 0,1 2 0 0 0,34-3 0 0 0,-27 6-79 0 0,-1-2-1 0 0,37-8 0 0 0,-55 9-128 0 0,0 1 0 0 0,0 0-1 0 0,0 0 1 0 0,0 1 0 0 0,0-1-1 0 0,0 1 1 0 0,7 3 0 0 0,27 2 360 0 0,-16-4-324 0 0,11-1 51 0 0,13-7-94 0 0,-16 1 61 0 0,42 0 0 0 0,-52 4-89 0 0,1-2 0 0 0,-1 0-1 0 0,37-10 1 0 0,-29 7 87 0 0,1 1 0 0 0,40 0 0 0 0,18-3-7 0 0,-25 5-39 0 0,-48 3 6 0 0,0-1 0 0 0,-1 0 1 0 0,22-5-1 0 0,-26 4-30 0 0,0 0 1 0 0,0 0-1 0 0,0 1 0 0 0,15 1 0 0 0,-16 0-42 0 0,1 1-1 0 0,-1 1 0 0 0,19 5 1 0 0,-18-4 0 0 0,-1 0 1 0 0,1-1 0 0 0,21 2-1 0 0,-13-3-24 0 0,0 1-1 0 0,-1 1 1 0 0,1 1-1 0 0,22 8 1 0 0,-1-2 50 0 0,44 20 23 0 0,-77-28-59 0 0,-1 1 0 0 0,1-1 0 0 0,0 1 0 0 0,-1 1 0 0 0,0 0 1 0 0,0-1-1 0 0,0 2 0 0 0,0-1 0 0 0,-1 1 0 0 0,1 0 0 0 0,-1 0 0 0 0,0 0 0 0 0,-1 1 0 0 0,1 0 0 0 0,-1 0 0 0 0,5 10 0 0 0,21 42 95 0 0,-23-42-79 0 0,0-1 1 0 0,1 0-1 0 0,1-1 0 0 0,10 14 1 0 0,-16-24-13 0 0,0 0-1 0 0,0 1 1 0 0,-1-1 0 0 0,0 1-1 0 0,0-1 1 0 0,0 1 0 0 0,0 0-1 0 0,-1-1 1 0 0,1 1 0 0 0,-2 0-1 0 0,1 0 1 0 0,0 0 0 0 0,-1 9-1 0 0,-1 5 97 0 0,0 1-1 0 0,-6 24 1 0 0,2-9 40 0 0,-5 15-33 0 0,6-36-75 0 0,1-1-1 0 0,1 1 1 0 0,-1 18 0 0 0,2-2-30 0 0,0-17-1 0 0,1 1-1 0 0,2 18 1 0 0,2 13-16 0 0,3 17 0 0 0,15 107 72 0 0,-21-158-80 0 0,1 6-2 0 0,0 16 35 0 0,3 0-1 0 0,11 47 1 0 0,-11-58 64 0 0,-1 0-1 0 0,-1 1 1 0 0,-1-1-1 0 0,-2 41 1 0 0,0-44-76 0 0,3 25 31 0 0,-2-30-23 0 0,0-1 0 0 0,0 0 0 0 0,-3 16 0 0 0,0-9-5 0 0,-1 0 0 0 0,-1-1 0 0 0,-11 31 0 0 0,11-36-7 0 0,0 0 0 0 0,1 0 1 0 0,1 0-1 0 0,0 1 0 0 0,1-1 0 0 0,1 15 0 0 0,0-22-9 0 0,1-1 0 0 0,0 0 0 0 0,1 1 0 0 0,0-1 0 0 0,0 0 0 0 0,0 0 0 0 0,1 0 0 0 0,3 6 0 0 0,10 27 0 0 0,-7-6 0 0 0,-3-13 0 0 0,4 31 0 0 0,-9-46 0 0 0,0 0 0 0 0,1 0 0 0 0,-1 0 0 0 0,1 0 0 0 0,0 0 0 0 0,0 0 0 0 0,4 6 0 0 0,6 13 0 0 0,-10-19 8 0 0,0 1 0 0 0,0-1 0 0 0,-1 1 0 0 0,0-1 0 0 0,0 1 0 0 0,0 0 0 0 0,-1 10 0 0 0,0-7 39 0 0,0 0-1 0 0,-1 1 1 0 0,0-1-1 0 0,-1 0 1 0 0,0 0-1 0 0,0 0 1 0 0,-1 0-1 0 0,-7 16 1 0 0,6-17-34 0 0,0 1 1 0 0,0-1 0 0 0,1 1 0 0 0,0 0-1 0 0,0 0 1 0 0,1 0 0 0 0,0 0-1 0 0,-1 13 1 0 0,2-9 3 0 0,-2 0-1 0 0,0 0 1 0 0,-6 18-1 0 0,4-17-9 0 0,-16 43 50 0 0,13-36 14 0 0,7-18-55 0 0,-1 0 0 0 0,1 0 0 0 0,-1 1 1 0 0,1-1-1 0 0,0 0 0 0 0,1 1 0 0 0,-2 4 0 0 0,-7 22 112 0 0,8-25-116 0 0,0 0-1 0 0,0 0 0 0 0,0 0 1 0 0,-1-1-1 0 0,0 1 1 0 0,1 0-1 0 0,-2-1 1 0 0,1 1-1 0 0,0-1 0 0 0,-7 8 1 0 0,-8 18 54 0 0,15-25-54 0 0,-1 0-1 0 0,0 0 0 0 0,0 0 1 0 0,-1 0-1 0 0,-6 7 1 0 0,6-8-13 0 0,1-1 1 0 0,0 1-1 0 0,0 1 0 0 0,0-1 1 0 0,0 0-1 0 0,1 1 1 0 0,-3 5-1 0 0,-17 36 1 0 0,18-34 0 0 0,0 0 0 0 0,0-1 0 0 0,-2 1 0 0 0,1-1 0 0 0,-9 11 0 0 0,10-14 20 0 0,-6 7 24 0 0,-13-27 84 0 0,16 8-124 0 0,0 0 0 0 0,0 1 0 0 0,-1 0 0 0 0,1 0 0 0 0,-1 1 0 0 0,1 0 0 0 0,-1 0 0 0 0,0 1 0 0 0,0 0 0 0 0,1 0 0 0 0,-1 1 0 0 0,0 0 0 0 0,0 0 0 0 0,0 1 0 0 0,-9 2 0 0 0,5-1 14 0 0,0 1-1 0 0,0-1 0 0 0,-1-1 1 0 0,1-1-1 0 0,-1 1 1 0 0,1-2-1 0 0,0 0 1 0 0,-1 0-1 0 0,1-1 1 0 0,-19-6-1 0 0,23 6-1 0 0,-1 0 0 0 0,1 0 1 0 0,-1 1-1 0 0,0 0 0 0 0,0 1 0 0 0,-11 0 0 0 0,-56 9 76 0 0,42-4-30 0 0,-19 3 73 0 0,26-3-137 0 0,-51 2-1 0 0,78-7-33 0 0,0 0 1 0 0,-1 0-1 0 0,1 0 0 0 0,0 0 0 0 0,0 0 0 0 0,0 0 0 0 0,0 0 0 0 0,0 0 0 0 0,-1 0 0 0 0,1 0 0 0 0,0 0 0 0 0,0 0 0 0 0,0 0 0 0 0,0 0 0 0 0,-1 0 0 0 0,1 0 0 0 0,0 0 0 0 0,0 0 0 0 0,0 0 0 0 0,0 0 0 0 0,0 0 0 0 0,-1-1 0 0 0,1 1 0 0 0,0 0 0 0 0,0 0 0 0 0,0 0 0 0 0,0 0 0 0 0,0 0 0 0 0,0 0 0 0 0,0 0 0 0 0,0-1 0 0 0,-1 1 0 0 0,1 0 0 0 0,0 0 0 0 0,0 0 0 0 0,0 0 1 0 0,0 0-1 0 0,0-1 0 0 0,0 1 0 0 0,0 0 0 0 0,0 0 0 0 0,0 0 0 0 0,0 0 0 0 0,0-1 0 0 0,0 1 0 0 0,0 0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45:36.756"/>
    </inkml:context>
    <inkml:brush xml:id="br0">
      <inkml:brushProperty name="width" value="0.1" units="cm"/>
      <inkml:brushProperty name="height" value="0.1" units="cm"/>
      <inkml:brushProperty name="color" value="#E71224"/>
    </inkml:brush>
  </inkml:definitions>
  <inkml:trace contextRef="#ctx0" brushRef="#br0">785 169 2759 0 0,'-1'-5'69'0'0,"1"1"-1"0"0,1-1 0 0 0,-1 1 0 0 0,0-1 1 0 0,1 1-1 0 0,0 0 0 0 0,0-1 0 0 0,0 1 0 0 0,1 0 1 0 0,0 0-1 0 0,-1-1 0 0 0,1 1 0 0 0,1 0 0 0 0,-1 1 1 0 0,0-1-1 0 0,1 0 0 0 0,0 1 0 0 0,4-5 0 0 0,31-28 5043 0 0,-37 36-5078 0 0,12-17 1510 0 0,-12 17-1478 0 0,-1-1 1 0 0,0 1-1 0 0,0 0 0 0 0,0 0 1 0 0,0-1-1 0 0,0 1 1 0 0,1 0-1 0 0,-1-1 1 0 0,0 1-1 0 0,0 0 1 0 0,0 0-1 0 0,0-1 0 0 0,0 1 1 0 0,0 0-1 0 0,0-1 1 0 0,0 1-1 0 0,0 0 1 0 0,0-1-1 0 0,0 1 1 0 0,0 0-1 0 0,0 0 0 0 0,0-1 1 0 0,-1 1-1 0 0,1 0 1 0 0,0-1-1 0 0,0 1 1 0 0,0 0-1 0 0,0 0 1 0 0,0-1-1 0 0,-1 1 0 0 0,1 0 1 0 0,0 0-1 0 0,0-1 1 0 0,-1 1-1 0 0,1 0 1 0 0,0 0-1 0 0,0 0 1 0 0,-1 0-1 0 0,1-1 1 0 0,0 1-1 0 0,0 0 0 0 0,-1 0 1 0 0,1 0-1 0 0,0 0 1 0 0,-1 0-1 0 0,1 0 1 0 0,0 0-1 0 0,0 0 1 0 0,-1 0-1 0 0,1 0 0 0 0,0 0 1 0 0,-1 0-1 0 0,1 0 1 0 0,0 0-1 0 0,-1 0 1 0 0,1 0-1 0 0,0 0 1 0 0,0 0-1 0 0,-1 0 0 0 0,0 0 1 0 0,-22 1 1378 0 0,0 0 1 0 0,-31 6-1 0 0,51-6-1386 0 0,-1-1-1 0 0,0 0 1 0 0,0 0-1 0 0,1 0 0 0 0,-1 0 1 0 0,0-1-1 0 0,0 0 1 0 0,1 0-1 0 0,-1 0 1 0 0,1 0-1 0 0,-1 0 0 0 0,1 0 1 0 0,-1-1-1 0 0,1 0 1 0 0,-5-3-1 0 0,3 2 45 0 0,0 1 1 0 0,0-1-1 0 0,0 1 0 0 0,-1 0 0 0 0,-5-1 0 0 0,7 2-63 0 0,0 1 0 0 0,-1 0 0 0 0,1 0 0 0 0,0 1-1 0 0,0-1 1 0 0,0 1 0 0 0,0 0 0 0 0,0 0 0 0 0,0 0 0 0 0,0 0-1 0 0,-6 4 1 0 0,-22 5 159 0 0,26-9-193 0 0,1 1-1 0 0,0 0 1 0 0,0 0-1 0 0,0 0 1 0 0,-9 6-1 0 0,11-6 0 0 0,-1 0 0 0 0,0 1-1 0 0,0-2 1 0 0,0 1 0 0 0,0 0-1 0 0,-1-1 1 0 0,1 1 0 0 0,0-1-1 0 0,-8 0 1 0 0,5 0-4 0 0,1 0 0 0 0,-1 0 0 0 0,1 1 0 0 0,0-1 0 0 0,-1 1 0 0 0,1 1 0 0 0,-8 3 0 0 0,7-2 0 0 0,-1-1 0 0 0,1 0 0 0 0,-1-1 0 0 0,-11 3 0 0 0,-102 13 1245 0 0,101-16-1166 0 0,0 1 0 0 0,0 1 0 0 0,1 1 0 0 0,-32 12 0 0 0,44-15-64 0 0,1 1 1 0 0,0 0-1 0 0,0 0 0 0 0,0 0 1 0 0,0 1-1 0 0,0 0 0 0 0,1 0 1 0 0,-1 1-1 0 0,1 0 0 0 0,0 0 1 0 0,1 0-1 0 0,-1 0 0 0 0,1 1 1 0 0,0-1-1 0 0,-4 9 0 0 0,3-2-11 0 0,2 1 0 0 0,-4 18 0 0 0,-4 10-5 0 0,8-32 9 0 0,1 0 0 0 0,0 0-1 0 0,1 0 1 0 0,-1 1 0 0 0,2-1 0 0 0,-1 0-1 0 0,1 1 1 0 0,2 14 0 0 0,3-1 33 0 0,0-1-1 0 0,10 29 1 0 0,-4-13-20 0 0,8 55 1 0 0,-13-55 20 0 0,17 54 1 0 0,-17-75-36 0 0,0 0 0 0 0,-1 0 0 0 0,0 0 1 0 0,-2 1-1 0 0,0 0 0 0 0,-1-1 0 0 0,-1 1 0 0 0,-1 19 0 0 0,0-22 4 0 0,0 0 0 0 0,1-1 0 0 0,0 1 0 0 0,1 0 0 0 0,1-1 0 0 0,5 17 0 0 0,-1-1-24 0 0,6 69 13 0 0,-7-50 0 0 0,-6-34 6 0 0,1 0 1 0 0,-2 0-1 0 0,-2 22 0 0 0,-2 22 86 0 0,-1 149-81 0 0,-1-111-11 0 0,7-89 0 0 0,0-1 0 0 0,0 1 0 0 0,1-1 0 0 0,-1 0 0 0 0,2 1 0 0 0,-1-1 0 0 0,1 0 0 0 0,0 0 0 0 0,0 0 0 0 0,1 0 0 0 0,0 0 0 0 0,6 10 0 0 0,-7-14 4 0 0,-1 1 0 0 0,0-1 0 0 0,0 0-1 0 0,0 0 1 0 0,0 1 0 0 0,0-1 0 0 0,-1 0 0 0 0,1 5 0 0 0,-1-4 0 0 0,0 0 0 0 0,1-1 0 0 0,-1 1 0 0 0,1 0 1 0 0,0-1-1 0 0,2 6 0 0 0,0-2-4 0 0,-1-1 0 0 0,-1 2 0 0 0,1-1 0 0 0,-1 0 0 0 0,0 0 0 0 0,-1 0 0 0 0,0 0 0 0 0,0 1 0 0 0,-1-1 0 0 0,1 0 0 0 0,-3 9 0 0 0,-19 111 0 0 0,18-98 0 0 0,0 0 0 0 0,-1 34 0 0 0,5-53 13 0 0,2 15 38 0 0,4 23-51 0 0,-6-37 0 0 0,1 0 0 0 0,5 19 0 0 0,-5-27 0 0 0,0 1 0 0 0,0-1 0 0 0,1 1 0 0 0,-1-1 0 0 0,1 0 0 0 0,0 1 0 0 0,0-1 0 0 0,0 0 0 0 0,1 0 0 0 0,-1 0 0 0 0,1-1 0 0 0,3 4 0 0 0,0-2 0 0 0,0 0 0 0 0,0 0 0 0 0,1 0 0 0 0,-1-1 0 0 0,1 0 0 0 0,0 0 0 0 0,0-1 0 0 0,0 0 0 0 0,0 0 0 0 0,1 0 0 0 0,9 0 0 0 0,5-1 0 0 0,-1 0 0 0 0,38-5 0 0 0,58-2 171 0 0,-111 7-77 0 0,-1 0 1 0 0,1 0 0 0 0,-1 0-1 0 0,0 0 1 0 0,0 1-1 0 0,1 0 1 0 0,5 3 0 0 0,-6-3-481 0 0,-1 0 0 0 0,1 0 1 0 0,0 0-1 0 0,0-1 0 0 0,0 1 1 0 0,0-1-1 0 0,0 0 0 0 0,0-1 1 0 0,7 1-1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45:42.808"/>
    </inkml:context>
    <inkml:brush xml:id="br0">
      <inkml:brushProperty name="width" value="0.1" units="cm"/>
      <inkml:brushProperty name="height" value="0.1" units="cm"/>
      <inkml:brushProperty name="color" value="#E71224"/>
    </inkml:brush>
  </inkml:definitions>
  <inkml:trace contextRef="#ctx0" brushRef="#br0">0 30 2879 0 0,'4'9'1407'0'0,"-3"-8"-1334"0"0,0-1 0 0 0,-1 0 0 0 0,1 1 0 0 0,0-1 0 0 0,0 1 0 0 0,-1-1 0 0 0,1 0 0 0 0,0 0 0 0 0,0 0 0 0 0,-1 1 0 0 0,1-1 0 0 0,0 0 0 0 0,0 0 0 0 0,0 0-1 0 0,-1 0 1 0 0,1 0 0 0 0,0 0 0 0 0,0 0 0 0 0,0-1 0 0 0,-1 1 0 0 0,1 0 0 0 0,0 0 0 0 0,0-1 0 0 0,-1 1 0 0 0,1 0 0 0 0,0-1 0 0 0,-1 1 0 0 0,1-1 0 0 0,0 1 0 0 0,-1-1 0 0 0,1 1 0 0 0,0-1 0 0 0,-1 1 0 0 0,1-1 0 0 0,-1 1 0 0 0,1-2 0 0 0,0 1 20 0 0,0 0 0 0 0,0 0 1 0 0,0 0-1 0 0,0 1 0 0 0,0-1 1 0 0,0 0-1 0 0,0 0 0 0 0,0 1 1 0 0,0-1-1 0 0,0 1 1 0 0,0-1-1 0 0,1 1 0 0 0,-1-1 1 0 0,0 1-1 0 0,0 0 0 0 0,2-1 1 0 0,7 9 345 0 0,-10-8-424 0 0,0 1-1 0 0,1 0 1 0 0,-1-1-1 0 0,1 1 1 0 0,-1 0-1 0 0,1-1 0 0 0,0 1 1 0 0,-1-1-1 0 0,1 1 1 0 0,-1-1-1 0 0,1 1 1 0 0,0-1-1 0 0,-1 1 1 0 0,1-1-1 0 0,0 0 1 0 0,0 1-1 0 0,-1-1 1 0 0,1 0-1 0 0,0 0 0 0 0,0 0 1 0 0,0 1-1 0 0,-1-1 1 0 0,3 0-1 0 0,2-1 115 0 0,0 1 0 0 0,0 0 1 0 0,0 0-1 0 0,0 1 0 0 0,0-1 0 0 0,0 1 0 0 0,0 0 0 0 0,0 1 0 0 0,8 2 0 0 0,-7-2-24 0 0,-1 0-1 0 0,1 0 1 0 0,-1-1 0 0 0,1 0-1 0 0,0 0 1 0 0,-1 0 0 0 0,9-1-1 0 0,61-1 429 0 0,-4 1-332 0 0,-70 0-200 0 0,20-2 200 0 0,1 1-1 0 0,31 2 0 0 0,-36 3-82 0 0,-15-3-107 0 0,0 0 0 0 0,0 0 1 0 0,1-1-1 0 0,-1 1 0 0 0,0-1 0 0 0,1 0 0 0 0,-1 1 0 0 0,0-1 0 0 0,3-1 1 0 0,-1 1 1 0 0,0 0 0 0 0,0 0 1 0 0,0 0-1 0 0,0 1 0 0 0,0-1 1 0 0,-1 1-1 0 0,1 0 1 0 0,0 0-1 0 0,0 0 0 0 0,-1 1 1 0 0,1-1-1 0 0,-1 1 0 0 0,1 0 1 0 0,5 4-1 0 0,-5-4-11 0 0,0 0 0 0 0,1-1 0 0 0,-1 1 0 0 0,0-1 1 0 0,0 0-1 0 0,1-1 0 0 0,-1 1 0 0 0,0-1 0 0 0,7 0 0 0 0,35-2 32 0 0,-45 2-33 0 0,172-21 9 0 0,-30 17 172 0 0,12-14 266 0 0,-145 17-440 0 0,0 1 1 0 0,0 0 0 0 0,0 0 0 0 0,0 1-1 0 0,12 3 1 0 0,31 2 13 0 0,-43-5-22 0 0,0 1 0 0 0,0-1 0 0 0,15 6 0 0 0,10 1 0 0 0,20 2 0 0 0,-33-5 0 0 0,1-1 0 0 0,41 2 0 0 0,-17-5 27 0 0,-26 0 8 0 0,1 0 1 0 0,0-2-1 0 0,-1-1 0 0 0,36-6 0 0 0,-39 4 7 0 0,34-3 0 0 0,4 0 2 0 0,-34 4-26 0 0,1 1-1 0 0,30 1 1 0 0,-29 1 9 0 0,45-6 0 0 0,161-21 229 0 0,-201 26-250 0 0,39 5 1 0 0,2-1-10 0 0,104-14 246 0 0,1-1 16 0 0,78 3 223 0 0,-159 4-438 0 0,-60 2-16 0 0,0 1 0 0 0,45 5 0 0 0,24 2 39 0 0,-70-5-65 0 0,-1 2 0 0 0,0 1 0 0 0,35 8 0 0 0,-42-6 20 0 0,-1-2-1 0 0,1-1 1 0 0,0-1 0 0 0,-1-1 0 0 0,44-5-1 0 0,-30 2 41 0 0,9-1-3 0 0,84 5-1 0 0,-123-1-50 0 0,1 0 1 0 0,0 0-1 0 0,11-3 0 0 0,-12 2-2 0 0,0 0 1 0 0,0 0-1 0 0,0 1 0 0 0,9 1 0 0 0,6 1 10 0 0,1-1 0 0 0,0-1 0 0 0,38-5 0 0 0,-45 5-16 0 0,1 0 0 0 0,-1 1 0 0 0,21 3 0 0 0,-31-3 0 0 0,137 23 64 0 0,-76-17-64 0 0,-41-5 0 0 0,-1 1 0 0 0,49 12 0 0 0,-57-12 12 0 0,0 0 1 0 0,0-1-1 0 0,0-1 0 0 0,25-1 0 0 0,-28 0-9 0 0,23 0 9 0 0,65 2 40 0 0,-38 0-20 0 0,73-8 0 0 0,-134 6-32 0 0,31-4 36 0 0,36-8 0 0 0,-9 0 10 0 0,-36 9-35 0 0,162-19 116 0 0,-108 17-127 0 0,54-1 0 0 0,60 6 64 0 0,-137 7-37 0 0,-46-5-20 0 0,1 0 1 0 0,-1-1-1 0 0,1 0 1 0 0,15-1-1 0 0,9-4 16 0 0,-16 1 3 0 0,-1 1 0 0 0,1 1 1 0 0,20 2-1 0 0,106 2 110 0 0,80 16 1860 0 0,-149-12-2511 0 0,-36-2 101 0 0,0-2 1 0 0,45-3-1 0 0,36-8 558 0 0,2 5 48 0 0,-3-5-128 0 0,-70 7-4 0 0,-17 0 1 0 0,59 6 0 0 0,-86-5-46 0 0,0 0 0 0 0,0 0 0 0 0,1 0 1 0 0,-1-1-1 0 0,12-3 0 0 0,21-1 32 0 0,-26 6-36 0 0,0 0-1 0 0,18 4 1 0 0,-18-2 0 0 0,1-1 0 0 0,17 0-1 0 0,46 0 172 0 0,-21-3-45 0 0,79-11 0 0 0,28-4 315 0 0,-140 14-432 0 0,81 2-9 0 0,-61-2 7 0 0,0 2-1 0 0,47 6 1 0 0,13-4 253 0 0,-66-2-214 0 0,14 2-22 0 0,-34 0-7 0 0,0-1-1 0 0,22-2 1 0 0,85-12 228 0 0,92 0-246 0 0,-177 13-10 0 0,0 1 0 0 0,71 12 0 0 0,-2 0 0 0 0,82-2 0 0 0,-153-8 0 0 0,74-6 0 0 0,-63 5 0 0 0,-43-2-192 0 0,-1 0-1 0 0,1 1 0 0 0,-1-1 1 0 0,1 1-1 0 0,-1 0 0 0 0,10 4 1 0 0,-13-4 34 0 0,-1-1 0 0 0,1 1 0 0 0,-1 0 0 0 0,1 0 0 0 0,-1-1 0 0 0,1 1 0 0 0,-1 0 0 0 0,0 0 0 0 0,0 1 0 0 0,1-1 0 0 0,-1 0 0 0 0,0 0 0 0 0,0 1 0 0 0,0-1 0 0 0,0 0 0 0 0,0 1 0 0 0,-1-1 0 0 0,1 1 1 0 0,0-1-1 0 0,-1 1 0 0 0,1-1 0 0 0,-1 1 0 0 0,1 0 0 0 0,-1-1 0 0 0,0 1 0 0 0,0 2 0 0 0,-1 12-6021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46:59.318"/>
    </inkml:context>
    <inkml:brush xml:id="br0">
      <inkml:brushProperty name="width" value="0.1" units="cm"/>
      <inkml:brushProperty name="height" value="0.1" units="cm"/>
      <inkml:brushProperty name="color" value="#E71224"/>
    </inkml:brush>
  </inkml:definitions>
  <inkml:trace contextRef="#ctx0" brushRef="#br0">0 225 2415 0 0,'1'0'12'0'0,"0"0"0"0"0,0 0 0 0 0,0-1-1 0 0,-1 1 1 0 0,1 0 0 0 0,0 0-1 0 0,0-1 1 0 0,-1 1 0 0 0,1 0-1 0 0,0-1 1 0 0,-1 1 0 0 0,1 0-1 0 0,0-1 1 0 0,-1 1 0 0 0,1-1-1 0 0,0 0 1 0 0,-1 1 0 0 0,1-1 0 0 0,0 0-1 0 0,-1 0-5 0 0,1 1-1 0 0,-1-1 0 0 0,0 1 1 0 0,1-1-1 0 0,-1 1 0 0 0,1-1 1 0 0,-1 1-1 0 0,1-1 1 0 0,-1 1-1 0 0,1 0 0 0 0,-1-1 1 0 0,1 1-1 0 0,0 0 0 0 0,-1-1 1 0 0,1 1-1 0 0,-1 0 0 0 0,1 0 1 0 0,0 0-1 0 0,-1 0 1 0 0,1-1-1 0 0,0 1 0 0 0,-1 0 1 0 0,1 0-1 0 0,-1 0 0 0 0,1 0 1 0 0,0 1-1 0 0,0-1 0 0 0,6 1 97 0 0,-1-1 1 0 0,0 1-1 0 0,1-1 0 0 0,9-1 0 0 0,8 0-66 0 0,15 3 186 0 0,0-1 0 0 0,0-3 0 0 0,57-8 0 0 0,161-25 1930 0 0,-195 30-1971 0 0,-31 1 202 0 0,1 2 0 0 0,58 4-1 0 0,-15 8-117 0 0,50 4 45 0 0,-104-13-170 0 0,1-1-1 0 0,-1-1 0 0 0,40-6 0 0 0,4-9 342 0 0,-39 9-211 0 0,0 1 0 0 0,46-4 0 0 0,-4 9-95 0 0,94 11-1 0 0,-130-7-174 0 0,-1-1 0 0 0,62-5 0 0 0,9-11 80 0 0,47 0 38 0 0,68-11 52 0 0,-79 9-106 0 0,-124 15-52 0 0,1 0 1 0 0,0 1-1 0 0,23 4 0 0 0,25-1 14 0 0,174-25 25 0 0,-229 21-49 0 0,185-8-2 0 0,-100 7 11 0 0,-10 1 54 0 0,-39 2-39 0 0,56-7 0 0 0,-14-7 53 0 0,-16 3 10 0 0,101-4-1 0 0,-139 14-88 0 0,8 0 0 0 0,53 5 0 0 0,-46 0 16 0 0,77-4 0 0 0,-15-2 134 0 0,-99 1-139 0 0,0-1 1 0 0,0 0 0 0 0,18-4 0 0 0,-17 2-3 0 0,0 1 0 0 0,20-1 0 0 0,224 14 119 0 0,-171-2-128 0 0,-52-7-1 0 0,-1 1-1 0 0,35 7 1 0 0,-35-4 20 0 0,0-1 0 0 0,35 0 1 0 0,-49-5-12 0 0,151 6 122 0 0,-157-6-130 0 0,0 0 0 0 0,0-1 0 0 0,0 0-1 0 0,14-4 1 0 0,31-1 12 0 0,26 0 41 0 0,-56 4-32 0 0,0 0 1 0 0,37 3-1 0 0,65 9-21 0 0,-3-3 0 0 0,-19-2 0 0 0,35 7 0 0 0,-114-10 13 0 0,43-2 0 0 0,-7 0 15 0 0,263-1 240 0 0,-300 0-181 0 0,66-6 123 0 0,35-6-94 0 0,-24 4-104 0 0,-50 6 15 0 0,0 1-1 0 0,0 4 1 0 0,55 7 0 0 0,-28-2-17 0 0,-18-5-10 0 0,0-4 0 0 0,64-8 0 0 0,-81 6 0 0 0,33-3 0 0 0,1 3 0 0 0,110 10 0 0 0,-129-3 0 0 0,103-9 0 0 0,-137 4 0 0 0,199-6 0 0 0,8 27 54 0 0,-170-13-51 0 0,111-4 1 0 0,64-20 36 0 0,-211 16-23 0 0,7-1-15 0 0,0 2 1 0 0,0 1 0 0 0,67 10-1 0 0,-22-1-2 0 0,-49-6 0 0 0,-1 0 0 0 0,38 10 0 0 0,-51-9 3 0 0,1 0 1 0 0,0-2-1 0 0,0 0 0 0 0,29 0 0 0 0,66-12 27 0 0,12 1-12 0 0,304 21-7 0 0,-286-11 18 0 0,-93-3-21 0 0,0 3 0 0 0,58 8 0 0 0,-78-7-8 0 0,0 0 0 0 0,54-4 0 0 0,25 0 0 0 0,284 10 0 0 0,-251-4 37 0 0,-25 1-10 0 0,90 4-27 0 0,-4-10 0 0 0,6 5 0 0 0,-130-1 0 0 0,59 8 0 0 0,28 1 0 0 0,156-23 0 0 0,-306 11 0 0 0,15 0 0 0 0,34 4 0 0 0,8 5 0 0 0,140 1 0 0 0,137-27 0 0 0,-269 14 0 0 0,-56 1 0 0 0,0 2 0 0 0,0 0 0 0 0,40 8 0 0 0,33 0 0 0 0,79 6 0 0 0,1 1 0 0 0,-76-12 0 0 0,149 25 0 0 0,-206-24 0 0 0,-1-2 0 0 0,1-2 0 0 0,47-6 0 0 0,-3-1 0 0 0,-7-1 0 0 0,154 5 0 0 0,-129 9 0 0 0,-1-5 0 0 0,149-17 0 0 0,-193 9 0 0 0,132-12 0 0 0,-186 19 0 0 0,0 0 0 0 0,0 0 0 0 0,0 0 0 0 0,-1 1 0 0 0,1 0 0 0 0,0 0 0 0 0,0 0 0 0 0,0 1 0 0 0,-1 0 0 0 0,1 1 0 0 0,11 5 0 0 0,-7 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47:01.914"/>
    </inkml:context>
    <inkml:brush xml:id="br0">
      <inkml:brushProperty name="width" value="0.1" units="cm"/>
      <inkml:brushProperty name="height" value="0.1" units="cm"/>
      <inkml:brushProperty name="color" value="#E71224"/>
    </inkml:brush>
  </inkml:definitions>
  <inkml:trace contextRef="#ctx0" brushRef="#br0">1 140 919 0 0,'0'0'15'0'0,"0"-1"0"0"0,0 0-1 0 0,0 1 1 0 0,0-1-1 0 0,0 1 1 0 0,0-1 0 0 0,0 1-1 0 0,0-1 1 0 0,0 1-1 0 0,0-1 1 0 0,1 1 0 0 0,-1 0-1 0 0,0-1 1 0 0,0 1-1 0 0,1-1 1 0 0,-1 1 0 0 0,0-1-1 0 0,1 1 1 0 0,-1 0-1 0 0,0-1 1 0 0,1 1 0 0 0,-1 0-1 0 0,0-1 1 0 0,1 1-1 0 0,-1 0 1 0 0,1-1 0 0 0,-1 1-1 0 0,1 0 1 0 0,-1 0-1 0 0,1 0 1 0 0,-1-1 0 0 0,1 1-1 0 0,-1 0 1 0 0,2 0-1 0 0,21 1 956 0 0,1 0-383 0 0,18-21 882 0 0,-35 16-1142 0 0,0 0-1 0 0,1 0 1 0 0,-1 1 0 0 0,14-4 0 0 0,-18 6-302 0 0,-1 1-1 0 0,1 0 1 0 0,0-1-1 0 0,-1 1 1 0 0,1 0 0 0 0,0 0-1 0 0,-1 1 1 0 0,1-1-1 0 0,0 0 1 0 0,-1 1-1 0 0,1 0 1 0 0,-1-1-1 0 0,1 1 1 0 0,-1 0 0 0 0,1 1-1 0 0,-1-1 1 0 0,0 0-1 0 0,5 4 1 0 0,4 3-19 0 0,0 1-5 0 0,-1-1-1 0 0,1 0 1 0 0,1-1 0 0 0,0 0-1 0 0,0-1 1 0 0,19 7-1 0 0,37-7 304 0 0,-50-4-250 0 0,0-1-1 0 0,0 0 0 0 0,0-2 0 0 0,20-2 1 0 0,-26 2-49 0 0,106-3 125 0 0,15-1 39 0 0,-52-1 1 0 0,24-3 177 0 0,372-66 501 0 0,-415 63-783 0 0,-20 4-19 0 0,59-3 1 0 0,112 1 19 0 0,-101-3-20 0 0,-62 5-5 0 0,65 0 0 0 0,-75 8-41 0 0,510 18 0 0 0,-427-7 0 0 0,147-7 0 0 0,-219-4 0 0 0,-1 3 0 0 0,72 12 0 0 0,-8-11 0 0 0,-61-3 37 0 0,-8-1-10 0 0,-18 1-27 0 0,39-2 0 0 0,-45-1 0 0 0,1 2 0 0 0,-1 0 0 0 0,28 4 0 0 0,-9 1 0 0 0,1-2 0 0 0,81-5 0 0 0,-74 0 0 0 0,75 6 0 0 0,2 8 0 0 0,114 16 0 0 0,-52-9 0 0 0,-66-8 0 0 0,-79-6 0 0 0,-3 1 0 0 0,0-3 0 0 0,0 0 0 0 0,0-3 0 0 0,43-5 0 0 0,45-6 0 0 0,-70 2 149 0 0,70-1 0 0 0,-106 10-123 0 0,1 0 0 0 0,0 2 0 0 0,-1 0 0 0 0,1 2 0 0 0,-1 0 0 0 0,31 11 0 0 0,-38-12-26 0 0,0 0 0 0 0,-1-1 0 0 0,2-1 0 0 0,-1 0 0 0 0,0 0 0 0 0,27-4 0 0 0,-20 2 0 0 0,1-2 27 0 0,0 0 0 0 0,23-6 0 0 0,-31 5 54 0 0,0 0 0 0 0,0 2 0 0 0,1 0 0 0 0,-1 0 0 0 0,1 1-1 0 0,0 1 1 0 0,16 2 0 0 0,74 7 41 0 0,-7-1-44 0 0,-95-8-70 0 0,0 1-1 0 0,-1-1 0 0 0,1 1 1 0 0,0 0-1 0 0,0 0 0 0 0,-1 0 1 0 0,1 0-1 0 0,-1 1 0 0 0,1-1 1 0 0,-1 1-1 0 0,1-1 0 0 0,-1 1 1 0 0,0 0-1 0 0,0 0 0 0 0,2 2 1 0 0,6 7 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2:32.387"/>
    </inkml:context>
    <inkml:brush xml:id="br0">
      <inkml:brushProperty name="width" value="0.1" units="cm"/>
      <inkml:brushProperty name="height" value="0.1" units="cm"/>
      <inkml:brushProperty name="color" value="#E71224"/>
    </inkml:brush>
  </inkml:definitions>
  <inkml:trace contextRef="#ctx0" brushRef="#br0">17 84 1983 0 0,'2'-3'22'0'0,"-1"1"0"0"0,1 0-1 0 0,-1-1 1 0 0,1 1 0 0 0,-1-1-1 0 0,0 0 1 0 0,0 1 0 0 0,0-1-1 0 0,0 0 1 0 0,0 0 0 0 0,0-4-1 0 0,0 2 130 0 0,-12 34 1741 0 0,7-21-1215 0 0,0 1 0 0 0,1-1-1 0 0,0 1 1 0 0,1 0 0 0 0,0 0 0 0 0,-2 15-1 0 0,6-20-463 0 0,-1 0 0 0 0,1 0 0 0 0,0 1 0 0 0,0-1 0 0 0,0 0 0 0 0,0 0 0 0 0,1-1 0 0 0,0 1 0 0 0,0-1 0 0 0,0 1 0 0 0,0-1 0 0 0,0 0 0 0 0,1 0 0 0 0,-1 0 0 0 0,7 3 0 0 0,-9-5-163 0 0,1-1-1 0 0,-1 0 1 0 0,1 0 0 0 0,0 0-1 0 0,-1 0 1 0 0,1 0-1 0 0,-1 0 1 0 0,1-1 0 0 0,-1 1-1 0 0,1-1 1 0 0,0 1-1 0 0,-1-1 1 0 0,0 1 0 0 0,1-1-1 0 0,-1 0 1 0 0,1 0-1 0 0,-1 1 1 0 0,0-1 0 0 0,1 0-1 0 0,-1 0 1 0 0,0-1-1 0 0,0 1 1 0 0,0 0 0 0 0,0 0-1 0 0,0 0 1 0 0,1-3-1 0 0,0 2 15 0 0,0 0 0 0 0,0 0 0 0 0,0 0 0 0 0,0 0 0 0 0,0 0 0 0 0,0 1 0 0 0,0-1 0 0 0,1 1 0 0 0,2-2 0 0 0,-3 3-2 0 0,0 0-1 0 0,0 0 1 0 0,0 0-1 0 0,0 0 1 0 0,-1 0 0 0 0,1 1-1 0 0,0-1 1 0 0,0 1 0 0 0,-1 0-1 0 0,3 0 1 0 0,12 3 345 0 0,-1-3-43 0 0,-9-1-295 0 0,0 0-1 0 0,0 0 1 0 0,0 0 0 0 0,0-1 0 0 0,1 0 0 0 0,9-3 0 0 0,-6 0-21 0 0,0 2 1 0 0,-1-1-1 0 0,1 1 1 0 0,16-1-1 0 0,-21 3-9 0 0,-1 0 0 0 0,1 0 0 0 0,-1 1 0 0 0,1-1 0 0 0,-1 1 0 0 0,1 0 0 0 0,-1 1 0 0 0,0-1 0 0 0,1 1 0 0 0,-1 0 0 0 0,0 0 0 0 0,6 4 0 0 0,6 3 120 0 0,-12-7-102 0 0,0 1 0 0 0,0-1 0 0 0,0 1 0 0 0,-1 0 0 0 0,1 0 0 0 0,-1 0 0 0 0,1 0 0 0 0,2 4 0 0 0,-4-5-25 0 0,-1 0 1 0 0,1 0-1 0 0,0-1 1 0 0,1 1-1 0 0,-1 0 1 0 0,0-1-1 0 0,0 0 1 0 0,1 1-1 0 0,-1-1 1 0 0,1 0-1 0 0,-1 0 1 0 0,1-1-1 0 0,2 2 1 0 0,-3-2-14 0 0,0 1 1 0 0,-1-1 0 0 0,1 0 0 0 0,0 1-1 0 0,0-1 1 0 0,-1 0 0 0 0,1 0 0 0 0,0 0-1 0 0,0-1 1 0 0,-1 1 0 0 0,1 0 0 0 0,0-1-1 0 0,-1 1 1 0 0,1-1 0 0 0,0 1-1 0 0,-1-1 1 0 0,1 0 0 0 0,-1 1 0 0 0,1-1-1 0 0,1-2 1 0 0,-3 4-13 0 0,1-1 0 0 0,-1 0-1 0 0,0 0 1 0 0,1 0 0 0 0,-1 0-1 0 0,1 1 1 0 0,-1-1 0 0 0,0 0-1 0 0,1 0 1 0 0,-1 0 0 0 0,0 1-1 0 0,1-1 1 0 0,-1 0 0 0 0,0 1 0 0 0,1-1-1 0 0,-1 0 1 0 0,0 1 0 0 0,0-1-1 0 0,0 0 1 0 0,1 1 0 0 0,-1-1-1 0 0,0 1 1 0 0,0-1 0 0 0,0 1-1 0 0,11 11 177 0 0,1-8-153 0 0,0-1 0 0 0,-1 0 1 0 0,1-1-1 0 0,1-1 1 0 0,-1 0-1 0 0,16 0 1 0 0,-16-3-8 0 0,0 0 1 0 0,-1 0-1 0 0,1-1 1 0 0,-1 0 0 0 0,0-1-1 0 0,17-8 1 0 0,0 1-8 0 0,92-26-16 0 0,-26 10 0 0 0,15-2 50 0 0,-31 9-36 0 0,-50 14-3 0 0,0 2-1 0 0,0 0 1 0 0,1 2 0 0 0,-1 2-1 0 0,49 4 1 0 0,-66-3-11 0 0,55 0 0 0 0,46 5 0 0 0,-6 16 35 0 0,-12-2-6 0 0,-40-12 30 0 0,69 21 0 0 0,-75-15 12 0 0,1-3 0 0 0,62 8 0 0 0,-69-14-41 0 0,1-2 0 0 0,-1-2 1 0 0,1-2-1 0 0,0-2 0 0 0,45-8 0 0 0,-75 10-18 0 0,-1 0 0 0 0,1 0-1 0 0,22 2 1 0 0,-23 0-8 0 0,1 0 1 0 0,0-1-1 0 0,22-3 0 0 0,-8-2 136 0 0,-1 2-1 0 0,39 0 1 0 0,107 7 20 0 0,-147-5-149 0 0,0-1-1 0 0,0-2 1 0 0,0 0 0 0 0,49-16-1 0 0,-55 15-10 0 0,0 2 0 0 0,0 0 0 0 0,31 1 0 0 0,-15 0 0 0 0,234-8 0 0 0,-218 10 0 0 0,65-9 0 0 0,-105 9 8 0 0,1 0 0 0 0,-1 0 0 0 0,1 1 0 0 0,-1 1-1 0 0,1 0 1 0 0,-1 0 0 0 0,14 5 0 0 0,-13-3 3 0 0,0 0 0 0 0,1-2 0 0 0,-1 0-1 0 0,1 0 1 0 0,24 0 0 0 0,2-7-11 0 0,-32 3 0 0 0,1 1 0 0 0,-1-1 0 0 0,1 2 0 0 0,-1-1 0 0 0,1 1 0 0 0,-1 0 0 0 0,1 1 0 0 0,-1 0 0 0 0,1 0 0 0 0,-1 0 0 0 0,1 1 0 0 0,6 3 0 0 0,1 2 6 0 0,1-2-1 0 0,0 0 0 0 0,0 0 1 0 0,0-1-1 0 0,0-1 0 0 0,1-1 1 0 0,-1-1-1 0 0,1 0 0 0 0,-1-1 1 0 0,1 0-1 0 0,21-4 0 0 0,-11 0-5 0 0,0 0 0 0 0,1 1 0 0 0,47 1 0 0 0,-48 2 0 0 0,53-7 0 0 0,-35 3 0 0 0,-9 0 0 0 0,-19 2 0 0 0,0 0 0 0 0,0 1 0 0 0,0 1 0 0 0,27 3 0 0 0,-30 0 0 0 0,0-2 0 0 0,-1 0 0 0 0,1 0 0 0 0,0-2 0 0 0,0 1 0 0 0,26-6 0 0 0,45-11 0 0 0,-68 15 0 0 0,0 0 0 0 0,0 1 0 0 0,31 1 0 0 0,13 0 0 0 0,-47 0 8 0 0,-1 0 1 0 0,1 1-1 0 0,16 4 0 0 0,-16-3 0 0 0,0 0 0 0 0,0 0-1 0 0,15-2 1 0 0,18-2-8 0 0,54 3 0 0 0,-79 1 0 0 0,-1 1 0 0 0,1 0 0 0 0,-1 2 0 0 0,37 13 0 0 0,-43-14 0 0 0,0 0 0 0 0,0-1 0 0 0,1-1 0 0 0,-1 0 0 0 0,28-1 0 0 0,0 1 0 0 0,36 6 0 0 0,-40-4 0 0 0,73 0 0 0 0,-89-6 0 0 0,-1-2 0 0 0,38-10 0 0 0,6-2 0 0 0,-46 13 0 0 0,1 2 0 0 0,-1 0 0 0 0,25 3 0 0 0,-27-1 0 0 0,1 0 0 0 0,-1-1 0 0 0,0-1 0 0 0,31-6 0 0 0,-30 2 0 0 0,38-2 0 0 0,-48 6 0 0 0,-1 1 0 0 0,1 0 0 0 0,-1 0 0 0 0,0 1 0 0 0,1 0 0 0 0,-1 1 0 0 0,9 2 0 0 0,-16-4 0 0 0,24 10 0 0 0,0-2 0 0 0,51 10 0 0 0,-53-16 0 0 0,1-1 0 0 0,41-3 0 0 0,-2-1 0 0 0,81 16 0 0 0,-58-11 0 0 0,-40 1 0 0 0,60-6 0 0 0,-52-1 0 0 0,-24 2 0 0 0,56-11 0 0 0,129-51-61 0 0,-190 56 58 0 0,3 0-29 0 0,1 1-1 0 0,0 2 0 0 0,54-3 1 0 0,-56 6 26 0 0,107-4 6 0 0,-114 5 0 0 0,0-1 0 0 0,0-1 0 0 0,28-8 0 0 0,-25 6 0 0 0,0 0 0 0 0,28-2 0 0 0,81 5 0 0 0,-106 3-26 0 0,0-2 0 0 0,0 0 0 0 0,-1-2 1 0 0,1-1-1 0 0,0-1 0 0 0,34-11 0 0 0,50-19-49 0 0,-101 34 85 0 0,1-1 0 0 0,0 2 0 0 0,0-1 0 0 0,0 1 0 0 0,0 1 0 0 0,-1 0 0 0 0,15 3 0 0 0,-11-2 4 0 0,0 0 0 0 0,0-1 0 0 0,23-1 0 0 0,12-5 25 0 0,-20 2 30 0 0,0 0 0 0 0,46 3-1 0 0,-64 1-54 0 0,-1 0 0 0 0,1 1 0 0 0,0 0 0 0 0,-1 0 0 0 0,0 1 0 0 0,1 1 0 0 0,-1 0 0 0 0,0 0 1 0 0,-1 0-1 0 0,1 1 0 0 0,11 9 0 0 0,3 4-92 0 0,1-1 1 0 0,1-2 0 0 0,37 19-1 0 0,-60-34-11 0 0,0 1 0 0 0,-1 0 0 0 0,1-1-1 0 0,0 1 1 0 0,-1-1 0 0 0,1 0 0 0 0,0 0 0 0 0,0 0-1 0 0,-1 0 1 0 0,1 0 0 0 0,0 0 0 0 0,0 0 0 0 0,2-1-1 0 0,-3 1-275 0 0,0-1 1 0 0,0 1-1 0 0,0 0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41.933"/>
    </inkml:context>
    <inkml:brush xml:id="br0">
      <inkml:brushProperty name="width" value="0.1" units="cm"/>
      <inkml:brushProperty name="height" value="0.1" units="cm"/>
      <inkml:brushProperty name="color" value="#E71224"/>
    </inkml:brush>
  </inkml:definitions>
  <inkml:trace contextRef="#ctx0" brushRef="#br0">1229 56 10511 0 0,'-39'-13'880'0'0,"34"12"-808"0"0,0 0 0 0 0,1 0 0 0 0,-1-1 0 0 0,1 1 0 0 0,-1-1 0 0 0,1 0 0 0 0,-1-1 0 0 0,-6-4 0 0 0,9 5 84 0 0,-1 0 0 0 0,1 0 0 0 0,0 0 0 0 0,-1 0 0 0 0,1 0-1 0 0,-1 1 1 0 0,0-1 0 0 0,1 1 0 0 0,-1 0 0 0 0,0 0 0 0 0,0 0 0 0 0,0 0-1 0 0,0 0 1 0 0,0 1 0 0 0,0-1 0 0 0,0 1 0 0 0,0 0 0 0 0,0 0 0 0 0,-5 0-1 0 0,3 1 5 0 0,1 0 0 0 0,0 0 0 0 0,-1 1 0 0 0,1-1-1 0 0,0 1 1 0 0,0 0 0 0 0,0 0 0 0 0,0 0 0 0 0,1 1-1 0 0,-1-1 1 0 0,1 1 0 0 0,-7 6 0 0 0,2-1-47 0 0,0-1-1 0 0,0 0 1 0 0,-1 0 0 0 0,0 0 0 0 0,0-1 0 0 0,-1-1-1 0 0,0 0 1 0 0,0 0 0 0 0,0-1 0 0 0,0 0-1 0 0,-19 4 1 0 0,-56 17 1088 0 0,42-12-256 0 0,-65 11 1 0 0,59-14-235 0 0,45-9-664 0 0,0 0 0 0 0,0 0 0 0 0,0 1 0 0 0,0-1 0 0 0,-6 5 0 0 0,-19 5 141 0 0,-4-3-45 0 0,18-4 36 0 0,-1-1-1 0 0,0 0 0 0 0,0-1 1 0 0,-27 1-1 0 0,-180-5 1331 0 0,116 3-1095 0 0,100-1-647 0 0,-34-1 653 0 0,39 1-766 0 0,-1 0-1 0 0,1-1 1 0 0,-1 1-1 0 0,1-1 1 0 0,0 1-1 0 0,-1-1 1 0 0,1 0-1 0 0,0 0 1 0 0,-1 0-1 0 0,1 0 1 0 0,0-1-1 0 0,-3-1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2:35.364"/>
    </inkml:context>
    <inkml:brush xml:id="br0">
      <inkml:brushProperty name="width" value="0.1" units="cm"/>
      <inkml:brushProperty name="height" value="0.1" units="cm"/>
      <inkml:brushProperty name="color" value="#E71224"/>
    </inkml:brush>
  </inkml:definitions>
  <inkml:trace contextRef="#ctx0" brushRef="#br0">3 252 4431 0 0,'0'-1'25'0'0,"0"0"-1"0"0,-1 1 0 0 0,1-1 0 0 0,0 0 0 0 0,-1 1 0 0 0,1-1 1 0 0,0 0-1 0 0,0 1 0 0 0,0-1 0 0 0,0 0 0 0 0,-1 0 0 0 0,1 1 1 0 0,0-1-1 0 0,0 0 0 0 0,0 1 0 0 0,0-1 0 0 0,1 0 0 0 0,-1 0 1 0 0,0 1-1 0 0,0-1 0 0 0,0 0 0 0 0,1 1 0 0 0,-1-1 0 0 0,0 0 0 0 0,0 1 1 0 0,1-1-1 0 0,-1 0 0 0 0,1 1 0 0 0,-1-1 0 0 0,1 1 0 0 0,-1-1 1 0 0,1 1-1 0 0,-1-1 0 0 0,1 1 0 0 0,-1-1 0 0 0,1 1 0 0 0,-1-1 1 0 0,1 1-1 0 0,0 0 0 0 0,-1-1 0 0 0,1 1 0 0 0,1 0 0 0 0,3-2 189 0 0,1 0 0 0 0,0 1-1 0 0,0 0 1 0 0,9-1-1 0 0,-2 0-154 0 0,48-6 590 0 0,0 1 0 0 0,1 4 0 0 0,0 2 0 0 0,-1 3 0 0 0,62 10 0 0 0,-47-5 105 0 0,115-4-1 0 0,-114-4-569 0 0,4-3-66 0 0,0-3 0 0 0,81-19 0 0 0,18-3 44 0 0,-73 15-2 0 0,138-11 322 0 0,-122 22-416 0 0,207-15 249 0 0,307-46 11 0 0,-523 58-298 0 0,116 7 0 0 0,-131 2-24 0 0,165 14 68 0 0,-120-1 63 0 0,273-5-1 0 0,69-36 112 0 0,-400 26-245 0 0,101 14 0 0 0,-138-10 0 0 0,234 5 45 0 0,-121-8-26 0 0,10 17 8 0 0,-119-11-8 0 0,108 3-1 0 0,26-21 19 0 0,136 2 65 0 0,115-3 75 0 0,-188-2-109 0 0,285-7-68 0 0,-266 12 64 0 0,-77 1-64 0 0,236-22 0 0 0,-382 23 12 0 0,1 2-1 0 0,0 3 0 0 0,83 7 1 0 0,-108-3-146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2:37.518"/>
    </inkml:context>
    <inkml:brush xml:id="br0">
      <inkml:brushProperty name="width" value="0.1" units="cm"/>
      <inkml:brushProperty name="height" value="0.1" units="cm"/>
      <inkml:brushProperty name="color" value="#E71224"/>
    </inkml:brush>
  </inkml:definitions>
  <inkml:trace contextRef="#ctx0" brushRef="#br0">1 427 3511 0 0,'1'-2'102'0'0,"0"1"-1"0"0,1-1 1 0 0,-1 0-1 0 0,1 1 1 0 0,-1-1-1 0 0,1 1 1 0 0,0 0-1 0 0,-1 0 0 0 0,1-1 1 0 0,0 1-1 0 0,0 0 1 0 0,0 1-1 0 0,0-1 1 0 0,0 0-1 0 0,0 0 1 0 0,0 1-1 0 0,0-1 0 0 0,4 1 1 0 0,42-3 899 0 0,-42 3-834 0 0,11 2 85 0 0,-1 0 0 0 0,1 1 0 0 0,0 0-1 0 0,31 12 1 0 0,-11-3-7 0 0,18 9 72 0 0,-44-15-201 0 0,2-1 0 0 0,-1 0 0 0 0,0-1 1 0 0,17 3-1 0 0,76 4 737 0 0,-61-8-417 0 0,61 13 0 0 0,-27-1-234 0 0,0-4 0 0 0,127 2 1 0 0,-166-15-13 0 0,-1-1 0 0 0,0-2 1 0 0,63-16-1 0 0,-53 10 27 0 0,1 0-92 0 0,1 2 0 0 0,-1 2-1 0 0,52 1 1 0 0,-18 7-70 0 0,-17 1-24 0 0,82-9 0 0 0,-57-11 15 0 0,-29 5-28 0 0,74-13 185 0 0,-31 5-17 0 0,124-9-1 0 0,-24 8-89 0 0,-96 8-54 0 0,-1 1-22 0 0,220-18 88 0 0,-75 7 178 0 0,-63 4-100 0 0,-149 17-182 0 0,498-29 248 0 0,-381 22-199 0 0,43-2 22 0 0,-68 9-37 0 0,209-32-1 0 0,-71 14 8 0 0,-151 16-37 0 0,5 4 24 0 0,1 0 0 0 0,430-41 32 0 0,-405 25 43 0 0,37-4 42 0 0,36 14-124 0 0,73-6 14 0 0,11-9-39 0 0,-283 23 0 0 0,1 1 0 0 0,-1 1 0 0 0,1 2 0 0 0,34 10 0 0 0,-1-1 0 0 0,-33-8-136 0 0,-1 0 0 0 0,0 2 0 0 0,0 1 0 0 0,-1 1-1 0 0,0 1 1 0 0,-1 1 0 0 0,41 28 0 0 0,-48-27-1055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2:40.406"/>
    </inkml:context>
    <inkml:brush xml:id="br0">
      <inkml:brushProperty name="width" value="0.1" units="cm"/>
      <inkml:brushProperty name="height" value="0.1" units="cm"/>
      <inkml:brushProperty name="color" value="#E71224"/>
    </inkml:brush>
  </inkml:definitions>
  <inkml:trace contextRef="#ctx0" brushRef="#br0">1 134 455 0 0,'110'6'6422'0'0,"-96"-6"-6024"0"0,0 1 1 0 0,1 1 0 0 0,17 4-1 0 0,66 29 290 0 0,-67-28-286 0 0,0-1-1 0 0,50 4 0 0 0,-35-8-83 0 0,25 2-101 0 0,22 3 28 0 0,-46-8-69 0 0,9 0 32 0 0,-1 7-70 0 0,233 19 412 0 0,-266-26-446 0 0,0 0-1 0 0,39-9 1 0 0,-8 2 81 0 0,89-18-18 0 0,-98 16-84 0 0,1 2 0 0 0,85-4 0 0 0,-62 13-61 0 0,-16 0 31 0 0,87-9 0 0 0,-98 3-45 0 0,104-19 48 0 0,103-15 14 0 0,-28 7-12 0 0,-123 13 28 0 0,0 6-1 0 0,140-3 0 0 0,-192 15-85 0 0,66 4 0 0 0,-44 3-13 0 0,-24-3 33 0 0,0 2-1 0 0,0 1 0 0 0,75 23 0 0 0,-97-23-10 0 0,0 0-1 0 0,0-2 0 0 0,42 4 0 0 0,66-5 66 0 0,-92-3-42 0 0,76-3 122 0 0,40 1 76 0 0,-94 4-135 0 0,88-9-1 0 0,159-37 88 0 0,-252 38-150 0 0,82 0 1 0 0,-69 5-24 0 0,211-17 109 0 0,-187 10-56 0 0,1 5 0 0 0,108 9 0 0 0,-90-1-38 0 0,69-1-6 0 0,158 8 28 0 0,-97 17-46 0 0,-121-12 0 0 0,142 1 0 0 0,147-7 192 0 0,-310 1-192 0 0,-51-6 0 0 0,57 2 0 0 0,-83-8 1 0 0,57-1 31 0 0,142 18-1 0 0,-98-4 60 0 0,-83-7-45 0 0,0-2 1 0 0,53-1 0 0 0,79-10 148 0 0,-137 5-173 0 0,14-1 2 0 0,297-8 80 0 0,-155 8 23 0 0,-176 3-126 0 0,34-2-1 0 0,41-2 0 0 0,1 3 0 0 0,140 18 0 0 0,-168-8 0 0 0,0-3 0 0 0,0-2 0 0 0,63-5 0 0 0,-74-2 0 0 0,0 3 0 0 0,63 6 0 0 0,3 10 9 0 0,6 1 19 0 0,146 2-1 0 0,-98-12-27 0 0,-167-6-113 0 0,0 0 0 0 0,0 0 1 0 0,0 0-1 0 0,0 1 0 0 0,0-1 0 0 0,0 1 0 0 0,-1 0 0 0 0,1 0 0 0 0,0 0 0 0 0,-1 1 0 0 0,0-1 0 0 0,1 1 0 0 0,-1 0 0 0 0,0 0 1 0 0,3 4-1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2:43.824"/>
    </inkml:context>
    <inkml:brush xml:id="br0">
      <inkml:brushProperty name="width" value="0.1" units="cm"/>
      <inkml:brushProperty name="height" value="0.1" units="cm"/>
      <inkml:brushProperty name="color" value="#E71224"/>
    </inkml:brush>
  </inkml:definitions>
  <inkml:trace contextRef="#ctx0" brushRef="#br0">1 92 3223 0 0,'1'0'28'0'0,"0"-1"0"0"0,0 1-1 0 0,0 0 1 0 0,0 0 0 0 0,0 1 0 0 0,0-1-1 0 0,0 0 1 0 0,0 0 0 0 0,0 0-1 0 0,0 1 1 0 0,0-1 0 0 0,0 0-1 0 0,0 1 1 0 0,0-1 0 0 0,0 1-1 0 0,0-1 1 0 0,0 1 0 0 0,1 1-1 0 0,23 17 371 0 0,-12-8-210 0 0,1-2 235 0 0,0-2 0 0 0,1 1 1 0 0,-1-2-1 0 0,1 0 0 0 0,19 4 0 0 0,81 15 1311 0 0,-21-6-1179 0 0,-69-15-340 0 0,0-1 1 0 0,1-1-1 0 0,-1-1 0 0 0,50-5 0 0 0,-32 2 9 0 0,22-3 59 0 0,21-1 37 0 0,-10 3-191 0 0,-1-4 0 0 0,92-18 0 0 0,-117 15 45 0 0,1 4 0 0 0,76-2 0 0 0,-36 8-19 0 0,0-5 0 0 0,99-17-1 0 0,-73 2 37 0 0,2 6-1 0 0,130 0 0 0 0,33-10 26 0 0,-100 4 101 0 0,-92 13-276 0 0,424-19 366 0 0,-178 27 41 0 0,-74 11-181 0 0,-203-7-179 0 0,199 23 293 0 0,-246-27-350 0 0,213 24 226 0 0,-129-18-207 0 0,35 0 28 0 0,107 4-31 0 0,-125-4-19 0 0,149 4 89 0 0,-237-11-81 0 0,0-1 0 0 0,38-7 0 0 0,-33 4 6 0 0,37-1 0 0 0,107 13 22 0 0,40 9 0 0 0,-210-16-64 0 0,99 13 64 0 0,-75-10-64 0 0,1-2 0 0 0,0 0 0 0 0,0-3 0 0 0,35-3 0 0 0,25-4 46 0 0,2 5-1 0 0,95 8 1 0 0,-137-3-55 0 0,47 9 34 0 0,-66-7-12 0 0,0 0 0 0 0,40-2 0 0 0,247-9 169 0 0,-88 18-113 0 0,-88-3-10 0 0,-39-9 49 0 0,24 2 18 0 0,125 15 1125 0 0,-211-11-1434 0 0,0 1 0 0 0,-1 1 0 0 0,0 3-1 0 0,0 1 1 0 0,44 20 0 0 0,-51-22 437 0 0,0-1 0 0 0,0-1 0 0 0,63 5 0 0 0,-59-9-80 0 0,-1 1 0 0 0,0 3 0 0 0,37 10 0 0 0,-43-9-730 0 0,-1-2 0 0 0,55 6 0 0 0,-50-9 610 0 0,54 14 0 0 0,-30-3 5 0 0,104 12 0 0 0,-94-22-7 0 0,101-7 0 0 0,-35-1-18 0 0,-26 6-32 0 0,-44 0 29 0 0,120-10 0 0 0,175-32-20 0 0,-296 33 872 0 0,-33 3-1036 0 0,-1 1 0 0 0,1 2 0 0 0,0 0-1 0 0,52 7 1 0 0,-63-4 153 0 0,-1-1 0 0 0,1-1 0 0 0,0 0 0 0 0,-1-1 0 0 0,1-2 0 0 0,31-6 0 0 0,32-5 0 0 0,36 9 939 0 0,-106 4-704 0 0,-1-1 1 0 0,1 1 0 0 0,-1-2-1 0 0,15-4 1 0 0,23-4-289 0 0,11 0 73 0 0,-37 7-480 0 0,0 0 0 0 0,34-1 0 0 0,45-8-148 0 0,-84 13 622 0 0,0-1-1 0 0,1 0 0 0 0,-1-1 1 0 0,0-1-1 0 0,32-10 0 0 0,-24 5-17 0 0,-15 5 0 0 0,1-1 0 0 0,-1 0 0 0 0,0 0 0 0 0,14-10 0 0 0,-23 14-64 0 0,0-1 0 0 0,0 0-1 0 0,1 1 1 0 0,-1-1 0 0 0,0 1 0 0 0,0 0 0 0 0,0-1-1 0 0,1 1 1 0 0,-1 0 0 0 0,0 0 0 0 0,0 0-1 0 0,1 0 1 0 0,-1 0 0 0 0,0 0 0 0 0,0 0-1 0 0,1 0 1 0 0,-1 0 0 0 0,0 1 0 0 0,0-1-1 0 0,0 0 1 0 0,1 1 0 0 0,-1-1 0 0 0,0 1-1 0 0,0-1 1 0 0,0 1 0 0 0,0 0 0 0 0,0-1-1 0 0,0 1 1 0 0,0 0 0 0 0,0 0 0 0 0,0 0-1 0 0,0 0 1 0 0,-1 0 0 0 0,1 0 0 0 0,0 0-1 0 0,0 0 1 0 0,0 2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2:48.268"/>
    </inkml:context>
    <inkml:brush xml:id="br0">
      <inkml:brushProperty name="width" value="0.1" units="cm"/>
      <inkml:brushProperty name="height" value="0.1" units="cm"/>
      <inkml:brushProperty name="color" value="#E71224"/>
    </inkml:brush>
  </inkml:definitions>
  <inkml:trace contextRef="#ctx0" brushRef="#br0">1 150 1375 0 0,'7'1'3386'0'0,"24"3"-1444"0"0,70-11 1166 0 0,-85 6-2855 0 0,0 1 0 0 0,21 1 0 0 0,24 0 64 0 0,-43-1-218 0 0,1 0 0 0 0,-1 0-1 0 0,26 6 1 0 0,-29-4-51 0 0,-1-1 0 0 0,1-1 0 0 0,0 0 0 0 0,0 0 0 0 0,-1-2 0 0 0,1 0 0 0 0,23-6 0 0 0,-20 4 17 0 0,36-4 1 0 0,7-2 96 0 0,-20 2-75 0 0,1 2 0 0 0,-1 2-1 0 0,45 0 1 0 0,66 10 66 0 0,-98-3-125 0 0,8-3 103 0 0,-1-3-1 0 0,83-15 0 0 0,-22 3-9 0 0,-74 11-35 0 0,1 2-1 0 0,81 8 0 0 0,-57-1-53 0 0,112-4 0 0 0,-141-2-32 0 0,-30 2 0 0 0,0-1 0 0 0,0-1 0 0 0,26-4 0 0 0,-29 3 0 0 0,1 1 0 0 0,0 0 0 0 0,-1 1 0 0 0,22 2 0 0 0,16-1 0 0 0,74 0 53 0 0,36-3 22 0 0,-43-6 11 0 0,48-6 74 0 0,-99 6-127 0 0,146-16 104 0 0,-116 17 39 0 0,97 5 0 0 0,34-3-150 0 0,-142 0-1 0 0,93 7-1 0 0,159 12 229 0 0,-308-11-225 0 0,-1-2 0 0 0,0-1-1 0 0,1-1 1 0 0,49-9 0 0 0,-53 6-2 0 0,0 1 0 0 0,0 2 0 0 0,42 1 0 0 0,-25 1-13 0 0,52 7-13 0 0,59 11 64 0 0,-116-12-50 0 0,-13-2 11 0 0,38 3 0 0 0,-8 0-25 0 0,-38-6 0 0 0,-1 0 0 0 0,19 1 0 0 0,120-8 146 0 0,52 1 95 0 0,-161 6-202 0 0,1 2 0 0 0,53 11 0 0 0,-79-12-27 0 0,1-2 0 0 0,0 0 0 0 0,-1-1 0 0 0,1 0 0 0 0,28-6-1 0 0,11 0 36 0 0,71-5 5 0 0,-66 4-2 0 0,0 3 0 0 0,116 6 0 0 0,-98 10-50 0 0,-35-5 0 0 0,68 2 0 0 0,-13-9 32 0 0,161 22 0 0 0,-142-5 0 0 0,201 4 0 0 0,-209-16-32 0 0,115 20 0 0 0,-221-24 0 0 0,192 23 64 0 0,-138-17-52 0 0,-1-3 0 0 0,89-5-1 0 0,13 0 29 0 0,136-1 141 0 0,48-20-53 0 0,-169 23-128 0 0,231 29 0 0 0,-259-24 0 0 0,-97-7 0 0 0,61 9 0 0 0,-23 3 16 0 0,1-3 0 0 0,1-5 0 0 0,156-14 0 0 0,-167 2-16 0 0,1 3 0 0 0,97 5 0 0 0,26 4 0 0 0,162-8 0 0 0,-324 5 0 0 0,1 3 0 0 0,77 13 0 0 0,-58-6 0 0 0,-24-4 0 0 0,0-2 0 0 0,0-1 0 0 0,0-2 0 0 0,50-6 0 0 0,-72 3-579 0 0,0 0 0 0 0,1 1 0 0 0,28 3-1 0 0,-40-1 307 0 0,0 0 0 0 0,-1 0 0 0 0,1 0 0 0 0,0 1 0 0 0,-1 0 0 0 0,1 0 0 0 0,-1 0 0 0 0,0 1 0 0 0,0 0 0 0 0,0 0 0 0 0,0 0 0 0 0,0 1 0 0 0,0-1 0 0 0,5 7 0 0 0,1 2-3323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3:55.854"/>
    </inkml:context>
    <inkml:brush xml:id="br0">
      <inkml:brushProperty name="width" value="0.1" units="cm"/>
      <inkml:brushProperty name="height" value="0.1" units="cm"/>
      <inkml:brushProperty name="color" value="#E71224"/>
    </inkml:brush>
  </inkml:definitions>
  <inkml:trace contextRef="#ctx0" brushRef="#br0">1 8 3679 0 0,'2'-4'328'0'0,"0"2"-264"0"0,3 1-64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3:58.889"/>
    </inkml:context>
    <inkml:brush xml:id="br0">
      <inkml:brushProperty name="width" value="0.1" units="cm"/>
      <inkml:brushProperty name="height" value="0.1" units="cm"/>
      <inkml:brushProperty name="color" value="#E71224"/>
    </inkml:brush>
  </inkml:definitions>
  <inkml:trace contextRef="#ctx0" brushRef="#br0">0 1 287 0 0,'8'0'0'0'0,"3"0"0"0"0,0 2 0 0 0,-4-4 0 0 0,-2 2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3:59.229"/>
    </inkml:context>
    <inkml:brush xml:id="br0">
      <inkml:brushProperty name="width" value="0.1" units="cm"/>
      <inkml:brushProperty name="height" value="0.1" units="cm"/>
      <inkml:brushProperty name="color" value="#E71224"/>
    </inkml:brush>
  </inkml:definitions>
  <inkml:trace contextRef="#ctx0" brushRef="#br0">1 43 919 0 0,'31'-15'80'0'0,"-9"4"-80"0"0,0 4 0 0 0,-8 0 0 0 0,-5 5 608 0 0,-1 2 96 0 0,1 0 32 0 0,7 0 0 0 0,12 2-536 0 0,7 0-104 0 0,3 3-16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4:01.733"/>
    </inkml:context>
    <inkml:brush xml:id="br0">
      <inkml:brushProperty name="width" value="0.1" units="cm"/>
      <inkml:brushProperty name="height" value="0.1" units="cm"/>
      <inkml:brushProperty name="color" value="#E71224"/>
    </inkml:brush>
  </inkml:definitions>
  <inkml:trace contextRef="#ctx0" brushRef="#br0">0 17 1375 0 0,'7'-7'128'0'0,"1"1"-128"0"0,-1 4 0 0 0,-3 2 0 0 0,1 0 96 0 0,1 0 0 0 0,5 0 0 0 0,5-1 0 0 0,6 1-96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4:03.522"/>
    </inkml:context>
    <inkml:brush xml:id="br0">
      <inkml:brushProperty name="width" value="0.1" units="cm"/>
      <inkml:brushProperty name="height" value="0.1" units="cm"/>
      <inkml:brushProperty name="color" value="#E71224"/>
    </inkml:brush>
  </inkml:definitions>
  <inkml:trace contextRef="#ctx0" brushRef="#br0">26 30 1783 0 0,'-9'-9'72'0'0,"2"1"24"0"0,3 1-96 0 0,1 3 0 0 0,3 3 0 0 0,0 2 0 0 0,-2-1 0 0 0,6-1 0 0 0,1 1 0 0 0,4 0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43.089"/>
    </inkml:context>
    <inkml:brush xml:id="br0">
      <inkml:brushProperty name="width" value="0.1" units="cm"/>
      <inkml:brushProperty name="height" value="0.1" units="cm"/>
      <inkml:brushProperty name="color" value="#E71224"/>
    </inkml:brush>
  </inkml:definitions>
  <inkml:trace contextRef="#ctx0" brushRef="#br0">1909 6 2303 0 0,'-1'1'232'0'0,"0"-1"0"0"0,0 1-1 0 0,0-1 1 0 0,0 1 0 0 0,0-1-1 0 0,0 1 1 0 0,0-1 0 0 0,0 0-1 0 0,0 1 1 0 0,0-1-1 0 0,0 0 1 0 0,0 0 0 0 0,-1 0-1 0 0,1 0 1 0 0,0 0 0 0 0,0 0-1 0 0,0 0 1 0 0,0 0 0 0 0,0-1-1 0 0,0 1 1 0 0,0 0-1 0 0,0-1 1 0 0,0 1 0 0 0,0 0-1 0 0,0-1 1 0 0,0 1 0 0 0,-1-2-1 0 0,-18-3 2303 0 0,-31 11 641 0 0,18-2-2194 0 0,-13 1 124 0 0,5-2-346 0 0,0 2 0 0 0,-39 10 1 0 0,69-12-675 0 0,-239 56 1723 0 0,130-47-1048 0 0,104-10-607 0 0,0-2 0 0 0,-26-2 0 0 0,-3-1 80 0 0,-159-12 685 0 0,42 1-4 0 0,-35-10 1388 0 0,136 13-2543 0 0,-107-3 0 0 0,-14 8 105 0 0,175 6-73 0 0,0-1 1 0 0,1 1-1 0 0,-1 0 0 0 0,0 0 0 0 0,0 1 0 0 0,1 0 1 0 0,-1 0-1 0 0,1 1 0 0 0,-12 4 0 0 0,4 1-891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4:04.247"/>
    </inkml:context>
    <inkml:brush xml:id="br0">
      <inkml:brushProperty name="width" value="0.1" units="cm"/>
      <inkml:brushProperty name="height" value="0.1" units="cm"/>
      <inkml:brushProperty name="color" value="#E71224"/>
    </inkml:brush>
  </inkml:definitions>
  <inkml:trace contextRef="#ctx0" brushRef="#br0">0 61 1375 0 0,'6'-20'64'0'0,"-3"6"8"0"0,3 3-72 0 0,-3 3 0 0 0,1 6 0 0 0,2-3 0 0 0,-3 5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4:04.661"/>
    </inkml:context>
    <inkml:brush xml:id="br0">
      <inkml:brushProperty name="width" value="0.1" units="cm"/>
      <inkml:brushProperty name="height" value="0.1" units="cm"/>
      <inkml:brushProperty name="color" value="#E71224"/>
    </inkml:brush>
  </inkml:definitions>
  <inkml:trace contextRef="#ctx0" brushRef="#br0">1 57 2759 0 0,'0'-22'120'0'0,"1"8"32"0"0,1 3-152 0 0,-2 3 0 0 0,2 7 0 0 0,0 2 0 0 0,2-1 0 0 0,1 0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4:07.623"/>
    </inkml:context>
    <inkml:brush xml:id="br0">
      <inkml:brushProperty name="width" value="0.1" units="cm"/>
      <inkml:brushProperty name="height" value="0.1" units="cm"/>
      <inkml:brushProperty name="color" value="#E71224"/>
    </inkml:brush>
  </inkml:definitions>
  <inkml:trace contextRef="#ctx0" brushRef="#br0">623 406 5671 0 0,'-1'-1'38'0'0,"0"0"1"0"0,0 1-1 0 0,1-1 0 0 0,-1 0 0 0 0,0 1 0 0 0,0-1 0 0 0,0 1 0 0 0,1-1 0 0 0,-1 1 0 0 0,0-1 0 0 0,0 1 0 0 0,0 0 0 0 0,0-1 0 0 0,0 1 0 0 0,0 0 0 0 0,0 0 0 0 0,0 0 0 0 0,0 0 0 0 0,0 0 0 0 0,0 0 0 0 0,0 0 0 0 0,0 0 1 0 0,0 0-1 0 0,0 0 0 0 0,0 0 0 0 0,0 1 0 0 0,0-1 0 0 0,0 0 0 0 0,0 1 0 0 0,0-1 0 0 0,0 1 0 0 0,0-1 0 0 0,0 1 0 0 0,-4 3 171 0 0,0 0-1 0 0,1 0 0 0 0,0 0 1 0 0,-7 10-1 0 0,1-3-216 0 0,-9 10 231 0 0,-1 0-1 0 0,-1-2 1 0 0,-31 23-1 0 0,37-32-32 0 0,0 0-1 0 0,-1-1 1 0 0,0-1-1 0 0,-1-1 0 0 0,1 0 1 0 0,-29 7-1 0 0,2-4 431 0 0,-45 4 0 0 0,71-12-446 0 0,0-1 0 0 0,0-1-1 0 0,0 0 1 0 0,0-1 0 0 0,-32-7 0 0 0,49 8-171 0 0,-1 0-1 0 0,0 0 1 0 0,0 0 0 0 0,0 0-1 0 0,0-1 1 0 0,1 1 0 0 0,-1 0 0 0 0,0 0-1 0 0,0-1 1 0 0,0 1 0 0 0,1 0-1 0 0,-1-1 1 0 0,0 1 0 0 0,1-1-1 0 0,-1 1 1 0 0,0-1 0 0 0,1 1-1 0 0,-1-1 1 0 0,1 0 0 0 0,-1 1 0 0 0,1-1-1 0 0,-1 0 1 0 0,1 1 0 0 0,-1-1-1 0 0,1 0 1 0 0,0 0 0 0 0,-1 1-1 0 0,1-1 1 0 0,0 0 0 0 0,0 0 0 0 0,-1 0-1 0 0,1 1 1 0 0,0-1 0 0 0,0 0-1 0 0,0 0 1 0 0,0 0 0 0 0,0 0-1 0 0,0 1 1 0 0,0-1 0 0 0,0 0-1 0 0,1 0 1 0 0,-1 0 0 0 0,0 0 0 0 0,0 1-1 0 0,1-1 1 0 0,-1 0 0 0 0,1 0-1 0 0,-1 1 1 0 0,0-1 0 0 0,2 0-1 0 0,2-6 16 0 0,1 0 0 0 0,0 1 0 0 0,1-1 0 0 0,7-6 0 0 0,-9 9-10 0 0,49-44-13 0 0,114-79 1 0 0,-50 42-49 0 0,185-136-11 0 0,-288 212 63 0 0,3-4-1 0 0,2 1 0 0 0,-1 1-1 0 0,40-17 1 0 0,-106 65-129 0 0,7-8 87 0 0,1 3 1 0 0,-48 48-1 0 0,-1 8 36 0 0,-124 127 302 0 0,184-185-194 0 0,7-8 58 0 0,2 0-1 0 0,0 2 1 0 0,-18 27-1 0 0,38-50-146 0 0,-1-1-1 0 0,1 1 1 0 0,0-1 0 0 0,-1 1-1 0 0,1-1 1 0 0,0 1-1 0 0,-1-1 1 0 0,1 1 0 0 0,0-1-1 0 0,0 1 1 0 0,0-1-1 0 0,0 1 1 0 0,-1-1-1 0 0,1 1 1 0 0,0-1 0 0 0,0 1-1 0 0,0 0 1 0 0,0-1-1 0 0,0 1 1 0 0,0-1-1 0 0,0 1 1 0 0,1-1 0 0 0,-1 1-1 0 0,0-1 1 0 0,0 1-1 0 0,0-1 1 0 0,1 1 0 0 0,-1 0-1 0 0,1 0 5 0 0,0-1 0 0 0,0 1 0 0 0,-1-1 0 0 0,1 1 0 0 0,0-1 0 0 0,0 0 0 0 0,0 1 0 0 0,0-1 0 0 0,0 0 0 0 0,0 0 0 0 0,-1 1 0 0 0,1-1 0 0 0,0 0 0 0 0,0 0 0 0 0,1 0 0 0 0,34-5 230 0 0,-36 5-245 0 0,16-5 32 0 0,-1 0-1 0 0,1-1 0 0 0,-1 0 1 0 0,0-1-1 0 0,-1-1 0 0 0,0 0 0 0 0,23-18 1 0 0,2-6 128 0 0,40-44 1 0 0,-32 30-117 0 0,13-17-201 0 0,-54 56 130 0 0,-1 0 1 0 0,0-1-1 0 0,0 1 0 0 0,0-1 1 0 0,-1 0-1 0 0,0 0 0 0 0,4-13 1 0 0,-7 19 5 0 0,-1 1 0 0 0,1-1 0 0 0,-1 1 0 0 0,1-1 0 0 0,-1 1 0 0 0,0-1 0 0 0,1 1 1 0 0,-1-1-1 0 0,0 1 0 0 0,0-1 0 0 0,0 1 0 0 0,0-1 0 0 0,-1 0 0 0 0,1 1 0 0 0,0-1 0 0 0,-1 1 1 0 0,1-1-1 0 0,-1 1 0 0 0,1-1 0 0 0,-1 1 0 0 0,0 0 0 0 0,1-1 0 0 0,-1 1 0 0 0,0 0 0 0 0,0-1 1 0 0,0 1-1 0 0,0 0 0 0 0,0 0 0 0 0,0 0 0 0 0,0 0 0 0 0,-1 0 0 0 0,1 0 0 0 0,0 0 0 0 0,-3-1 1 0 0,2 2-3 0 0,-1-1 0 0 0,0 1 0 0 0,1-1 0 0 0,-1 1 0 0 0,1 0 0 0 0,-1 0 0 0 0,0 0 0 0 0,1 1 0 0 0,-1-1 0 0 0,0 1 0 0 0,1-1 0 0 0,-1 1 0 0 0,1 0 0 0 0,-1 0 0 0 0,1 0 0 0 0,0 0 0 0 0,-1 0 0 0 0,1 1 0 0 0,0-1 0 0 0,-2 2 0 0 0,-13 12-6 0 0,0-1 0 0 0,2 2-1 0 0,0 0 1 0 0,1 1 0 0 0,0 0-1 0 0,2 1 1 0 0,0 1 0 0 0,-16 32-1 0 0,8-5 55 0 0,1 2 0 0 0,-21 78 0 0 0,37-114-8 0 0,0 0 0 0 0,1 1 0 0 0,0-1 0 0 0,0 1 0 0 0,2 22-1 0 0,0-33-5 0 0,0 0 0 0 0,0 1 0 0 0,1-1 0 0 0,-1 0 0 0 0,1 1 0 0 0,0-1 0 0 0,0 0 0 0 0,0 0 0 0 0,0 1 0 0 0,0-1 0 0 0,0 0 0 0 0,0 0 0 0 0,1 0 0 0 0,-1-1-1 0 0,4 4 1 0 0,-3-4 14 0 0,0 1-1 0 0,0-1 0 0 0,0 0 0 0 0,1 0 0 0 0,-1 0 0 0 0,0-1 0 0 0,0 1 0 0 0,1 0 0 0 0,-1-1 1 0 0,1 0-1 0 0,-1 1 0 0 0,1-1 0 0 0,-1 0 0 0 0,0 0 0 0 0,1 0 0 0 0,-1-1 0 0 0,1 1 0 0 0,3-2 1 0 0,-1 1 14 0 0,0-1 1 0 0,0 0 0 0 0,-1 0 0 0 0,1 0-1 0 0,0-1 1 0 0,-1 0 0 0 0,0 1-1 0 0,0-2 1 0 0,0 1 0 0 0,0 0 0 0 0,0-1-1 0 0,-1 0 1 0 0,1 0 0 0 0,-1 0-1 0 0,0 0 1 0 0,0 0 0 0 0,4-9 0 0 0,0-3 1 0 0,0 1 0 0 0,0-1 0 0 0,-2-1 1 0 0,5-17-1 0 0,-8 21-25 0 0,-1 0 1 0 0,0 1-1 0 0,0-1 1 0 0,-1 0-1 0 0,-1 0 1 0 0,0 0-1 0 0,-1 1 1 0 0,0-1-1 0 0,-1 0 1 0 0,-1 1-1 0 0,0 0 1 0 0,0 0-1 0 0,-13-22 1 0 0,4 10-25 0 0,-1 0 0 0 0,-1 2 1 0 0,-1 0-1 0 0,-1 1 1 0 0,-31-32-1 0 0,28 35-16 0 0,-1 0-1 0 0,-1 2 1 0 0,0 0-1 0 0,-1 1 0 0 0,0 1 1 0 0,-28-11-1 0 0,46 23 14 0 0,-1 0 1 0 0,1 0-1 0 0,0 1 0 0 0,-1-1 0 0 0,1 1 0 0 0,-1 0 1 0 0,1 1-1 0 0,-1 0 0 0 0,1 0 0 0 0,-1 0 0 0 0,0 0 0 0 0,1 1 1 0 0,-1 0-1 0 0,1 0 0 0 0,0 0 0 0 0,-7 3 0 0 0,8-2 4 0 0,0 0-1 0 0,0 0 0 0 0,0 1 0 0 0,0-1 1 0 0,0 1-1 0 0,1 0 0 0 0,0 0 0 0 0,-1 1 1 0 0,1-1-1 0 0,1 0 0 0 0,-1 1 0 0 0,0 0 1 0 0,1 0-1 0 0,0 0 0 0 0,-1 0 0 0 0,2 0 1 0 0,-1 0-1 0 0,0 0 0 0 0,1 1 0 0 0,-2 6 1 0 0,1 4-9 0 0,0-1 0 0 0,1 1 0 0 0,1 0 0 0 0,0 0 0 0 0,1 0 0 0 0,1 0 1 0 0,0-1-1 0 0,7 25 0 0 0,-3-16 8 0 0,2 0 0 0 0,1 0 1 0 0,1-1-1 0 0,20 33 0 0 0,-23-44 16 0 0,1 0 0 0 0,1 0-1 0 0,0-1 1 0 0,0 0 0 0 0,1-1-1 0 0,0 0 1 0 0,1-1 0 0 0,0 0 0 0 0,0 0-1 0 0,1-1 1 0 0,21 9 0 0 0,-24-12 20 0 0,0-1 0 0 0,1 1 1 0 0,-1-1-1 0 0,1-1 1 0 0,0 0-1 0 0,0-1 0 0 0,0 1 1 0 0,0-2-1 0 0,0 1 0 0 0,0-2 1 0 0,0 1-1 0 0,0-1 0 0 0,0-1 1 0 0,0 0-1 0 0,0 0 1 0 0,13-6-1 0 0,25-14 122 0 0,-2-3 0 0 0,-1-1 0 0 0,-1-2-1 0 0,79-67 1 0 0,-113 86-135 0 0,0 0-1 0 0,-1 0 0 0 0,0 0 0 0 0,0-2 1 0 0,-1 1-1 0 0,11-20 0 0 0,-17 26-15 0 0,0 1-1 0 0,-1-1 0 0 0,1 1 0 0 0,-1-1 0 0 0,0 0 1 0 0,0 0-1 0 0,0 1 0 0 0,-1-1 0 0 0,1 0 1 0 0,-1 0-1 0 0,0 0 0 0 0,0 0 0 0 0,-1 1 0 0 0,1-1 1 0 0,-1 0-1 0 0,1 0 0 0 0,-1 0 0 0 0,0 1 1 0 0,-1-1-1 0 0,1 0 0 0 0,-1 1 0 0 0,0-1 0 0 0,1 1 1 0 0,-1 0-1 0 0,-1 0 0 0 0,-4-6 0 0 0,-1 0-27 0 0,0 1 0 0 0,-1 0-1 0 0,0 0 1 0 0,0 1 0 0 0,-1 0-1 0 0,0 1 1 0 0,0 0 0 0 0,-1 0-1 0 0,0 1 1 0 0,1 1 0 0 0,-2 0-1 0 0,1 0 1 0 0,0 1 0 0 0,-1 1-1 0 0,0 0 1 0 0,1 0 0 0 0,-1 1-1 0 0,0 0 1 0 0,0 1 0 0 0,0 1-1 0 0,1 0 1 0 0,-1 1 0 0 0,-20 4-1 0 0,9 2 22 0 0,1 1 0 0 0,0 1 0 0 0,1 0 0 0 0,0 2 0 0 0,1 0 0 0 0,0 2 0 0 0,-29 25 0 0 0,1 5-24 0 0,-64 77 0 0 0,90-96 62 0 0,-27 43-1 0 0,42-57-16 0 0,0 1 0 0 0,1-1-1 0 0,1 1 1 0 0,0 1 0 0 0,0-1 0 0 0,-4 24-1 0 0,8-33 9 0 0,1 1 0 0 0,-1 0 0 0 0,1 0 1 0 0,0-1-1 0 0,0 1 0 0 0,1 0 0 0 0,-1-1 0 0 0,1 1 0 0 0,0 0 0 0 0,0-1 0 0 0,0 1 0 0 0,0-1 0 0 0,1 1 0 0 0,-1-1 0 0 0,1 0 0 0 0,2 4 0 0 0,0-2 18 0 0,-1 0-1 0 0,1-1 0 0 0,0 0 1 0 0,1 0-1 0 0,-1 0 0 0 0,1-1 0 0 0,-1 0 1 0 0,1 0-1 0 0,10 5 0 0 0,-6-4 3 0 0,0 0 0 0 0,0-1 0 0 0,1 0 0 0 0,-1-1 0 0 0,1 0 0 0 0,0 0 0 0 0,0-1 0 0 0,-1 0 0 0 0,1-1 0 0 0,0 0 0 0 0,0 0 0 0 0,10-3 0 0 0,-3-1-1 0 0,0-1 0 0 0,-1-1 1 0 0,1-1-1 0 0,-1 0 0 0 0,-1-1 0 0 0,0-1 1 0 0,0 0-1 0 0,15-13 0 0 0,-7 3 22 0 0,-1 0-1 0 0,-1-2 0 0 0,0-1 1 0 0,16-24-1 0 0,-32 41-55 0 0,-1-1 0 0 0,0 0 1 0 0,0-1-1 0 0,-1 1 0 0 0,0 0 0 0 0,0-1 0 0 0,0 0 1 0 0,-1 0-1 0 0,0 0 0 0 0,-1 0 0 0 0,1 0 0 0 0,0-14 1 0 0,-3 15-4 0 0,1 0 1 0 0,-1 0-1 0 0,0 0 1 0 0,0 1-1 0 0,0-1 1 0 0,-1 0 0 0 0,0 1-1 0 0,0-1 1 0 0,-1 1-1 0 0,1 0 1 0 0,-1 0-1 0 0,0 0 1 0 0,-1 0 0 0 0,1 0-1 0 0,-1 1 1 0 0,-6-6-1 0 0,4 3-25 0 0,0 1 0 0 0,-1 0 0 0 0,0 1 0 0 0,0-1 0 0 0,0 2 0 0 0,-1-1 1 0 0,1 1-1 0 0,-1 0 0 0 0,0 0 0 0 0,0 1 0 0 0,-1 0 0 0 0,1 1 0 0 0,-1-1 0 0 0,1 2 0 0 0,-1-1 0 0 0,0 1 0 0 0,0 1 0 0 0,0 0 0 0 0,1 0 0 0 0,-1 0 0 0 0,0 1 0 0 0,0 0 0 0 0,1 1 0 0 0,-1 0 0 0 0,1 1 0 0 0,-1-1 0 0 0,1 2 0 0 0,0-1 0 0 0,0 1 0 0 0,0 0 0 0 0,1 1 1 0 0,-1 0-1 0 0,-10 9 0 0 0,0 3 2 0 0,1 1 1 0 0,0 1-1 0 0,2 1 1 0 0,0 0-1 0 0,1 1 1 0 0,1 1-1 0 0,1 0 1 0 0,1 0-1 0 0,-16 46 1 0 0,25-60 18 0 0,-1 0 0 0 0,1 1 0 0 0,1-1 0 0 0,-1 0-1 0 0,1 0 1 0 0,1 1 0 0 0,0-1 0 0 0,0 1 0 0 0,0-1 0 0 0,1 0 0 0 0,3 13 0 0 0,-2-16 2 0 0,-1 0 0 0 0,1 1 0 0 0,1-1 0 0 0,-1 0 0 0 0,1 0 0 0 0,0 0 0 0 0,0-1 1 0 0,1 1-1 0 0,-1-1 0 0 0,1 0 0 0 0,0 0 0 0 0,0 0 0 0 0,0 0 0 0 0,1-1 0 0 0,-1 1 0 0 0,1-1 0 0 0,9 4 1 0 0,-5-2 40 0 0,1-1 0 0 0,0 0 1 0 0,0-1-1 0 0,0 0 0 0 0,1-1 1 0 0,-1 0-1 0 0,0 0 0 0 0,1-1 1 0 0,-1 0-1 0 0,1-1 0 0 0,20-3 1 0 0,-16 1 13 0 0,0-2 1 0 0,0 1 0 0 0,-1-2-1 0 0,0 0 1 0 0,0-1-1 0 0,0 0 1 0 0,20-14-1 0 0,-4-1 26 0 0,-1-1 0 0 0,-1-1-1 0 0,-1-2 1 0 0,-1-1-1 0 0,-1-1 1 0 0,23-33 0 0 0,-39 48-63 0 0,0-1 0 0 0,-1 0 0 0 0,0-1-1 0 0,-1 0 1 0 0,0 0 0 0 0,-2 0 0 0 0,1-1 0 0 0,-2 0 0 0 0,6-30 0 0 0,-9 38-11 0 0,-1 0-1 0 0,1 0 1 0 0,-1 0-1 0 0,-1 0 1 0 0,1 0-1 0 0,-1-1 0 0 0,0 1 1 0 0,-1 0-1 0 0,0 0 1 0 0,0 1-1 0 0,0-1 0 0 0,-1 0 1 0 0,0 1-1 0 0,0-1 1 0 0,-1 1-1 0 0,1 0 1 0 0,-1 0-1 0 0,-1 0 0 0 0,1 1 1 0 0,-1 0-1 0 0,0 0 1 0 0,0 0-1 0 0,-11-7 1 0 0,11 8-8 0 0,0 1 1 0 0,-1 1-1 0 0,1-1 1 0 0,-1 1-1 0 0,0 0 1 0 0,0 0 0 0 0,0 1-1 0 0,0-1 1 0 0,0 1-1 0 0,0 1 1 0 0,0-1 0 0 0,0 1-1 0 0,0 0 1 0 0,0 0-1 0 0,0 1 1 0 0,0 0 0 0 0,0 0-1 0 0,0 0 1 0 0,0 1-1 0 0,0 0 1 0 0,0 0-1 0 0,-7 4 1 0 0,-6 3-43 0 0,1 1 0 0 0,1 1 0 0 0,-1 1 0 0 0,2 0 0 0 0,-22 20 0 0 0,14-7-374 0 0,2 0 1 0 0,0 1-1 0 0,2 1 1 0 0,1 1-1 0 0,-29 57 1 0 0,16-21-803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00.166"/>
    </inkml:context>
    <inkml:brush xml:id="br0">
      <inkml:brushProperty name="width" value="0.1" units="cm"/>
      <inkml:brushProperty name="height" value="0.1" units="cm"/>
      <inkml:brushProperty name="color" value="#E71224"/>
    </inkml:brush>
  </inkml:definitions>
  <inkml:trace contextRef="#ctx0" brushRef="#br0">1 55 3823 0 0,'4'-1'92'0'0,"-1"0"0"0"0,1 1 0 0 0,0-1 0 0 0,0 1 0 0 0,0 0 0 0 0,7 1 0 0 0,-3-1 242 0 0,74-5 1526 0 0,52 0-354 0 0,-119 5-1458 0 0,70-3 186 0 0,107-20 0 0 0,-94 10-56 0 0,-53 10-80 0 0,-1 2 1 0 0,1 3 0 0 0,75 11 0 0 0,37 2-14 0 0,-2-17-78 0 0,21 1 60 0 0,-154 1-105 0 0,-9 0 67 0 0,-1 0-1 0 0,19 3 1 0 0,-29-3-51 0 0,0 0 0 0 0,0 1 0 0 0,0-1 0 0 0,0 0 0 0 0,0 1 0 0 0,0 0 0 0 0,0 0 0 0 0,0-1 0 0 0,0 1 0 0 0,-1 0 0 0 0,1 0 0 0 0,0 1 0 0 0,-1-1 0 0 0,1 0 0 0 0,-1 1 0 0 0,1-1 0 0 0,-1 1 0 0 0,1-1 0 0 0,-1 1 0 0 0,0-1 0 0 0,2 4 0 0 0,-5 8-5094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01.003"/>
    </inkml:context>
    <inkml:brush xml:id="br0">
      <inkml:brushProperty name="width" value="0.1" units="cm"/>
      <inkml:brushProperty name="height" value="0.1" units="cm"/>
      <inkml:brushProperty name="color" value="#E71224"/>
    </inkml:brush>
  </inkml:definitions>
  <inkml:trace contextRef="#ctx0" brushRef="#br0">1 16 2815 0 0,'14'9'188'0'0,"1"-1"0"0"0,-1-1-1 0 0,2 0 1 0 0,-1-2 0 0 0,1 1-1 0 0,0-2 1 0 0,0 0 0 0 0,0-1-1 0 0,1-1 1 0 0,-1 0 0 0 0,0-1-1 0 0,23-2 1 0 0,21-4 67 0 0,0-2-1 0 0,64-17 1 0 0,10-2 181 0 0,-133 26-435 0 0,93-10 193 0 0,-83 10-175 0 0,0 0 0 0 0,0 1-1 0 0,0 0 1 0 0,-1 0-1 0 0,1 1 1 0 0,17 5 0 0 0,-14 2-131 0 0,-10-5 10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05.514"/>
    </inkml:context>
    <inkml:brush xml:id="br0">
      <inkml:brushProperty name="width" value="0.1" units="cm"/>
      <inkml:brushProperty name="height" value="0.1" units="cm"/>
      <inkml:brushProperty name="color" value="#E71224"/>
    </inkml:brush>
  </inkml:definitions>
  <inkml:trace contextRef="#ctx0" brushRef="#br0">10 39 4607 0 0,'-6'-19'408'0'0,"3"-1"-328"0"0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10.094"/>
    </inkml:context>
    <inkml:brush xml:id="br0">
      <inkml:brushProperty name="width" value="0.1" units="cm"/>
      <inkml:brushProperty name="height" value="0.1" units="cm"/>
      <inkml:brushProperty name="color" value="#E71224"/>
    </inkml:brush>
  </inkml:definitions>
  <inkml:trace contextRef="#ctx0" brushRef="#br0">23 167 919 0 0,'-10'-22'1513'0'0,"10"19"-1260"0"0,-1 1 0 0 0,0-1-1 0 0,0 0 1 0 0,0 1 0 0 0,-1-1 0 0 0,1 1 0 0 0,-1-1 0 0 0,-1-2-1 0 0,50 9 1080 0 0,-18 0-1109 0 0,0-2 0 0 0,0-1-1 0 0,1-1 1 0 0,-1-1 0 0 0,45-9-1 0 0,18-7 343 0 0,175-23 356 0 0,-223 38-907 0 0,-25 2 6 0 0,0-1 1 0 0,0-1-1 0 0,0-1 1 0 0,0 0-1 0 0,0-2 1 0 0,20-6-1 0 0,54-22 97 0 0,-90 33-113 0 0,-1-1-1 0 0,1 1 0 0 0,0 0 1 0 0,-1-1-1 0 0,1 1 1 0 0,0 1-1 0 0,-1-1 0 0 0,1 0 1 0 0,0 1-1 0 0,-1-1 0 0 0,1 1 1 0 0,-1 0-1 0 0,1 0 0 0 0,-1 0 1 0 0,1 0-1 0 0,-1 0 1 0 0,4 3-1 0 0,5 4-44 0 0,-1 0-1 0 0,15 15 1 0 0,2 2-384 0 0,-14-15-1688 0 0,1 1-702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12.061"/>
    </inkml:context>
    <inkml:brush xml:id="br0">
      <inkml:brushProperty name="width" value="0.1" units="cm"/>
      <inkml:brushProperty name="height" value="0.1" units="cm"/>
      <inkml:brushProperty name="color" value="#E71224"/>
    </inkml:brush>
  </inkml:definitions>
  <inkml:trace contextRef="#ctx0" brushRef="#br0">0 35 1295 0 0,'1'0'31'0'0,"0"-1"-1"0"0,0 1 1 0 0,0 0-1 0 0,-1-1 1 0 0,1 1-1 0 0,0 0 1 0 0,0 0-1 0 0,0 0 1 0 0,0-1-1 0 0,0 1 1 0 0,0 0-1 0 0,0 0 1 0 0,0 0-1 0 0,0 0 1 0 0,0 1-1 0 0,0-1 1 0 0,0 0-1 0 0,0 0 1 0 0,0 1-1 0 0,0-1 0 0 0,1 1 1 0 0,2 0 97 0 0,60 10 795 0 0,-49-7-754 0 0,-1-1 1 0 0,1 0-1 0 0,0-1 0 0 0,0-1 1 0 0,30-2-1 0 0,4-2 381 0 0,0 2 1 0 0,82 9-1 0 0,49-1-531 0 0,-6-23 65 0 0,46-1 32 0 0,-59 10-116 0 0,-14-1 27 0 0,47-6 141 0 0,-155 10-131 0 0,0 1 1 0 0,0 2-1 0 0,42 5 0 0 0,-61-2-37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18.103"/>
    </inkml:context>
    <inkml:brush xml:id="br0">
      <inkml:brushProperty name="width" value="0.1" units="cm"/>
      <inkml:brushProperty name="height" value="0.1" units="cm"/>
      <inkml:brushProperty name="color" value="#E71224"/>
    </inkml:brush>
  </inkml:definitions>
  <inkml:trace contextRef="#ctx0" brushRef="#br0">0 37 367 0 0,'46'-14'0'0'0,"-17"5"0"0"0,-1 3 0 0 0,-8 2 0 0 0,-9 3 0 0 0,7-1 0 0 0,-10 4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33.710"/>
    </inkml:context>
    <inkml:brush xml:id="br0">
      <inkml:brushProperty name="width" value="0.1" units="cm"/>
      <inkml:brushProperty name="height" value="0.1" units="cm"/>
      <inkml:brushProperty name="color" value="#E71224"/>
    </inkml:brush>
  </inkml:definitions>
  <inkml:trace contextRef="#ctx0" brushRef="#br0">1 15 1295 0 0,'6'-3'94'0'0,"0"1"0"0"0,-1 0-1 0 0,1 0 1 0 0,1 0 0 0 0,-1 1-1 0 0,0 0 1 0 0,0 0 0 0 0,0 1-1 0 0,7 0 1 0 0,8 1 784 0 0,29 6 0 0 0,-31-4-381 0 0,32 2 1 0 0,195 9 606 0 0,-187-5-1104 0 0,-34-4 0 0 0,52 1 0 0 0,192-14 142 0 0,-144 5-1 0 0,26-2-61 0 0,-94 2-26 0 0,-29 2-22 0 0,51-8-1 0 0,-64 7 15 0 0,0-1-1 0 0,23 1 0 0 0,-37 2-72 0 0,-1 1-1 0 0,1 0 1 0 0,-1-1-1 0 0,1 1 1 0 0,-1 0-1 0 0,1-1 1 0 0,-1 1-1 0 0,0 0 0 0 0,1-1 1 0 0,-1 1-1 0 0,0 0 1 0 0,1 0-1 0 0,-1 0 1 0 0,0-1-1 0 0,0 1 1 0 0,0 0-1 0 0,0 0 0 0 0,0 0 1 0 0,0 0-1 0 0,0-1 1 0 0,0 1-1 0 0,0 1 1 0 0,2 10-1144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53.099"/>
    </inkml:context>
    <inkml:brush xml:id="br0">
      <inkml:brushProperty name="width" value="0.1" units="cm"/>
      <inkml:brushProperty name="height" value="0.1" units="cm"/>
      <inkml:brushProperty name="color" value="#E71224"/>
    </inkml:brush>
  </inkml:definitions>
  <inkml:trace contextRef="#ctx0" brushRef="#br0">2596 14 455 0 0,'-25'-13'7875'0'0,"-23"24"-984"0"0,27-16-5227 0 0,15 4-1488 0 0,0 1 1 0 0,1 0 0 0 0,-1 0-1 0 0,1 0 1 0 0,-1 1 0 0 0,1 0-1 0 0,-1 0 1 0 0,1 1 0 0 0,-1-1-1 0 0,-7 5 1 0 0,7-4 21 0 0,-1 1 0 0 0,0-1 0 0 0,0-1-1 0 0,1 1 1 0 0,-14 0 0 0 0,-29 4 485 0 0,42-4-628 0 0,-1 0 1 0 0,0-1 0 0 0,0 0-1 0 0,0-1 1 0 0,0 0 0 0 0,-12-1-1 0 0,12 0 198 0 0,0 1 0 0 0,0 0 0 0 0,0 1 0 0 0,0 0 0 0 0,-14 3 1 0 0,-10 0 226 0 0,-54-2 78 0 0,-45 4 151 0 0,-32 4-300 0 0,44-2-164 0 0,89-7-195 0 0,17 0 0 0 0,0-1-1 0 0,1 0 1 0 0,-21-4-1 0 0,-62-9 950 0 0,75 9-1081 0 0,-1 1 0 0 0,0 1-1 0 0,0 0 1 0 0,0 2 0 0 0,0 0 0 0 0,-23 4 0 0 0,-185 2 305 0 0,73-5-82 0 0,-68 21 1643 0 0,160-15-3076 0 0,-31 5 1329 0 0,-14-4 101 0 0,52-3 68 0 0,0-2-1 0 0,-65-5 1 0 0,79 0-675 0 0,29 2 750 0 0,-1 0 0 0 0,0-2-1 0 0,1 1 1 0 0,-16-5 0 0 0,26 5-510 0 0,0-1 0 0 0,0 0 0 0 0,0 1 0 0 0,0-1 0 0 0,0-1 0 0 0,0 1 1 0 0,-4-4-1 0 0,5 3-315 0 0,0 1 1 0 0,1-1-1 0 0,-1 0 1 0 0,1 1-1 0 0,0-1 1 0 0,0 0-1 0 0,0-1 1 0 0,0 1-1 0 0,1 0 1 0 0,-2-4 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36.798"/>
    </inkml:context>
    <inkml:brush xml:id="br0">
      <inkml:brushProperty name="width" value="0.1" units="cm"/>
      <inkml:brushProperty name="height" value="0.1" units="cm"/>
      <inkml:brushProperty name="color" value="#E71224"/>
    </inkml:brush>
  </inkml:definitions>
  <inkml:trace contextRef="#ctx0" brushRef="#br0">0 0 2183 0 0,'8'6'101'0'0,"0"-1"-1"0"0,0 0 1 0 0,0 0-1 0 0,1-1 0 0 0,0 0 1 0 0,0-1-1 0 0,0 0 1 0 0,0 0-1 0 0,16 2 1 0 0,10 0 459 0 0,41 1 1 0 0,-75-5-559 0 0,74-1 516 0 0,119-14 0 0 0,51-1-172 0 0,-195 16-322 0 0,-20-2-12 0 0,-1 2-1 0 0,0 1 1 0 0,0 1 0 0 0,44 11-1 0 0,-55-9-11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42.662"/>
    </inkml:context>
    <inkml:brush xml:id="br0">
      <inkml:brushProperty name="width" value="0.1" units="cm"/>
      <inkml:brushProperty name="height" value="0.1" units="cm"/>
      <inkml:brushProperty name="color" value="#E71224"/>
    </inkml:brush>
  </inkml:definitions>
  <inkml:trace contextRef="#ctx0" brushRef="#br0">0 98 2815 0 0,'1'-1'90'0'0,"1"0"0"0"0,-1 0 0 0 0,1 0 0 0 0,0 0 0 0 0,-1 0 0 0 0,1 0-1 0 0,0 1 1 0 0,-1-1 0 0 0,1 0 0 0 0,0 1 0 0 0,0-1 0 0 0,-1 1-1 0 0,1 0 1 0 0,0 0 0 0 0,0 0 0 0 0,0 0 0 0 0,2 0 0 0 0,35 7 399 0 0,-6-2-230 0 0,-13-6 65 0 0,0-1 1 0 0,39-9-1 0 0,15-2 79 0 0,10-2-197 0 0,10 0-60 0 0,-35 12-123 0 0,93 8 0 0 0,58 19 13 0 0,-182-20-36 0 0,27 2 32 0 0,106-3 0 0 0,-18-14 28 0 0,39-2 8 0 0,-106 14-18 0 0,37-1-43 0 0,121-14 0 0 0,44-28-7 0 0,-263 41 12 0 0,-1 0 0 0 0,0 1 0 0 0,0 0 0 0 0,1 1 0 0 0,20 4 0 0 0,-34-5-19 0 0,0 1 0 0 0,0-1 0 0 0,0 0 0 0 0,0 1 0 0 0,0-1 0 0 0,0 1 0 0 0,0-1 0 0 0,0 1 0 0 0,0-1 0 0 0,0 1 0 0 0,0 0 0 0 0,0 0 0 0 0,-1-1 0 0 0,1 1 0 0 0,0 0 0 0 0,0 0 0 0 0,-1 0 0 0 0,1 0-1 0 0,-1 0 1 0 0,1 1 0 0 0,3 5-125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44.085"/>
    </inkml:context>
    <inkml:brush xml:id="br0">
      <inkml:brushProperty name="width" value="0.1" units="cm"/>
      <inkml:brushProperty name="height" value="0.1" units="cm"/>
      <inkml:brushProperty name="color" value="#E71224"/>
    </inkml:brush>
  </inkml:definitions>
  <inkml:trace contextRef="#ctx0" brushRef="#br0">0 1 2759 0 0,'9'3'154'0'0,"0"-1"-1"0"0,0 1 0 0 0,0-2 0 0 0,0 1 0 0 0,0-1 0 0 0,0-1 0 0 0,0 0 0 0 0,0 0 1 0 0,11-2-1 0 0,12 1 155 0 0,68 1 421 0 0,169 2 382 0 0,98 2-291 0 0,-244-4-650 0 0,98 6-26 0 0,110-4 66 0 0,-287-4-283 0 0,-6-1-599 0 0,0 1 0 0 0,59 6 0 0 0,-78 0-1775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45.179"/>
    </inkml:context>
    <inkml:brush xml:id="br0">
      <inkml:brushProperty name="width" value="0.1" units="cm"/>
      <inkml:brushProperty name="height" value="0.1" units="cm"/>
      <inkml:brushProperty name="color" value="#E71224"/>
    </inkml:brush>
  </inkml:definitions>
  <inkml:trace contextRef="#ctx0" brushRef="#br0">0 7 1839 0 0,'3'-2'172'0'0,"0"1"0"0"0,-1 0 0 0 0,1 1 0 0 0,0-1 0 0 0,0 0 0 0 0,0 1 0 0 0,0 0 0 0 0,0-1 0 0 0,0 1 0 0 0,0 0 0 0 0,-1 0 0 0 0,1 1 0 0 0,0-1 0 0 0,0 1 0 0 0,5 1 0 0 0,10 0-28 0 0,179 20 1240 0 0,-10 0-644 0 0,-156-21-578 0 0,-1-1 0 0 0,1-1 1 0 0,0-1-1 0 0,34-8 0 0 0,-55 7-152 0 0,90-15 290 0 0,-87 17-391 0 0,1 0 1 0 0,-1 0 0 0 0,0 2 0 0 0,1-1-1 0 0,19 5 1 0 0,-13 0-2597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53.956"/>
    </inkml:context>
    <inkml:brush xml:id="br0">
      <inkml:brushProperty name="width" value="0.1" units="cm"/>
      <inkml:brushProperty name="height" value="0.1" units="cm"/>
      <inkml:brushProperty name="color" value="#E71224"/>
    </inkml:brush>
  </inkml:definitions>
  <inkml:trace contextRef="#ctx0" brushRef="#br0">0 11 455 0 0,'6'5'266'0'0,"-1"-1"0"0"0,1 0-1 0 0,0 0 1 0 0,0 0-1 0 0,0-1 1 0 0,0 1-1 0 0,1-2 1 0 0,8 4 0 0 0,59 13 1054 0 0,-44-12-1087 0 0,-2-2 50 0 0,54 3 1 0 0,-41-5-149 0 0,-16-1-115 0 0,0-2-1 0 0,0-1 1 0 0,0-1 0 0 0,26-6 0 0 0,99-27 112 0 0,-40 8-89 0 0,-78 21-43 0 0,42-5 0 0 0,-65 11 0 0 0,1-1 0 0 0,-1 1 0 0 0,1 1 0 0 0,-1 0 0 0 0,1 0 0 0 0,-1 1 0 0 0,0 0 0 0 0,1 0 0 0 0,10 5 0 0 0,-16-5-1 0 0,0 1-1 0 0,0-1 0 0 0,-1 0 0 0 0,1 1 1 0 0,-1 0-1 0 0,1 0 0 0 0,-1 0 0 0 0,0 0 0 0 0,0 0 1 0 0,-1 1-1 0 0,5 6 0 0 0,-5-1-105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54.864"/>
    </inkml:context>
    <inkml:brush xml:id="br0">
      <inkml:brushProperty name="width" value="0.1" units="cm"/>
      <inkml:brushProperty name="height" value="0.1" units="cm"/>
      <inkml:brushProperty name="color" value="#E71224"/>
    </inkml:brush>
  </inkml:definitions>
  <inkml:trace contextRef="#ctx0" brushRef="#br0">1 0 2527 0 0,'12'3'455'0'0,"1"0"-1"0"0,0-1 0 0 0,23 0 0 0 0,1 1-104 0 0,-14-2-237 0 0,-1-1 0 0 0,1 0-1 0 0,29-6 1 0 0,-27 3-1 0 0,1 1-1 0 0,30 1 0 0 0,-43 3-111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5:58.295"/>
    </inkml:context>
    <inkml:brush xml:id="br0">
      <inkml:brushProperty name="width" value="0.1" units="cm"/>
      <inkml:brushProperty name="height" value="0.1" units="cm"/>
      <inkml:brushProperty name="color" value="#E71224"/>
    </inkml:brush>
  </inkml:definitions>
  <inkml:trace contextRef="#ctx0" brushRef="#br0">7 1 1583 0 0,'-1'0'4'0'0,"1"0"0"0"0,0 0 0 0 0,0 0-1 0 0,0 0 1 0 0,-1 0 0 0 0,1 0 0 0 0,0 0-1 0 0,0 0 1 0 0,0 0 0 0 0,-1 0 0 0 0,1 0-1 0 0,0 0 1 0 0,0 0 0 0 0,-1 0-1 0 0,1 0 1 0 0,0 0 0 0 0,0 0 0 0 0,0 0-1 0 0,0 0 1 0 0,-1 1 0 0 0,1-1 0 0 0,0 0-1 0 0,0 0 1 0 0,0 0 0 0 0,0 0-1 0 0,-1 0 1 0 0,1 0 0 0 0,0 1 0 0 0,0-1-1 0 0,0 0 1 0 0,0 0 0 0 0,0 0 0 0 0,0 1-1 0 0,0-1 1 0 0,-1 0 0 0 0,1 0-1 0 0,0 0 1 0 0,0 1 0 0 0,0-1 0 0 0,0 0-1 0 0,5 10 102 0 0,14 6 373 0 0,-7-13-203 0 0,1-1 0 0 0,0 0-1 0 0,0 0 1 0 0,0-1 0 0 0,0-1-1 0 0,17-1 1 0 0,20 1 122 0 0,112-4 197 0 0,-105 2-335 0 0,67 8-1 0 0,-82-3-190 0 0,0-1 0 0 0,1-2-1 0 0,69-9 1 0 0,-80 3-14 0 0,58-8 92 0 0,-80 13-138 0 0,0 1 1 0 0,1 0-1 0 0,-1 1 0 0 0,0 0 1 0 0,0 0-1 0 0,17 5 0 0 0,4 2-8 0 0,-17-4 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6:01.557"/>
    </inkml:context>
    <inkml:brush xml:id="br0">
      <inkml:brushProperty name="width" value="0.1" units="cm"/>
      <inkml:brushProperty name="height" value="0.1" units="cm"/>
      <inkml:brushProperty name="color" value="#E71224"/>
    </inkml:brush>
  </inkml:definitions>
  <inkml:trace contextRef="#ctx0" brushRef="#br0">0 55 919 0 0,'46'4'1131'0'0,"-34"-2"-574"0"0,-1-1-1 0 0,23 0 0 0 0,271-34 1147 0 0,-203 19-1260 0 0,146-2 1 0 0,-225 17-428 0 0,1 0 0 0 0,0 2 1 0 0,-1 1-1 0 0,1 0 0 0 0,-1 2 1 0 0,0 1-1 0 0,39 17 0 0 0,-45-17-16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6:02.294"/>
    </inkml:context>
    <inkml:brush xml:id="br0">
      <inkml:brushProperty name="width" value="0.1" units="cm"/>
      <inkml:brushProperty name="height" value="0.1" units="cm"/>
      <inkml:brushProperty name="color" value="#E71224"/>
    </inkml:brush>
  </inkml:definitions>
  <inkml:trace contextRef="#ctx0" brushRef="#br0">0 114 919 0 0,'8'-7'723'0'0,"0"0"0"0"0,1 1-1 0 0,-1 0 1 0 0,1 0-1 0 0,1 1 1 0 0,11-5-1 0 0,64-21-172 0 0,-66 25-47 0 0,8-2-380 0 0,0 2 0 0 0,0 0 0 0 0,0 2-1 0 0,1 1 1 0 0,-1 1 0 0 0,1 1 0 0 0,-1 2 0 0 0,52 7-1 0 0,-54-4-354 0 0,0 0 0 0 0,31 10 0 0 0,-36-8-2448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6:04.503"/>
    </inkml:context>
    <inkml:brush xml:id="br0">
      <inkml:brushProperty name="width" value="0.1" units="cm"/>
      <inkml:brushProperty name="height" value="0.1" units="cm"/>
      <inkml:brushProperty name="color" value="#E71224"/>
    </inkml:brush>
  </inkml:definitions>
  <inkml:trace contextRef="#ctx0" brushRef="#br0">1 21 919 0 0,'15'3'363'0'0,"1"1"-1"0"0,0-2 0 0 0,0 0 0 0 0,1-1 0 0 0,-1 0 0 0 0,0-1 0 0 0,0-1 0 0 0,20-4 0 0 0,4 1-525 0 0,368-19 1339 0 0,-383 23-1095 0 0,0 2-1 0 0,0 0 0 0 0,41 11 1 0 0,72 27 381 0 0,59 9-275 0 0,-150-39-1614 0 0,-23-4-597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6:54.619"/>
    </inkml:context>
    <inkml:brush xml:id="br0">
      <inkml:brushProperty name="width" value="0.1" units="cm"/>
      <inkml:brushProperty name="height" value="0.1" units="cm"/>
      <inkml:brushProperty name="color" value="#E71224"/>
    </inkml:brush>
  </inkml:definitions>
  <inkml:trace contextRef="#ctx0" brushRef="#br0">3888 162 12383 0 0,'-10'-2'175'0'0,"1"0"0"0"0,-1 0-1 0 0,0 1 1 0 0,0 1 0 0 0,-17 0-1 0 0,21 1-109 0 0,0 0 0 0 0,1 1-1 0 0,-1-1 1 0 0,1 1 0 0 0,-1 0-1 0 0,1 0 1 0 0,0 1 0 0 0,0 0-1 0 0,0 0 1 0 0,0 0 0 0 0,-4 4-1 0 0,6-6 2 0 0,0 0-1 0 0,1 0 0 0 0,-1 0 0 0 0,0 0 0 0 0,1-1 1 0 0,-1 1-1 0 0,0-1 0 0 0,0 0 0 0 0,0 0 1 0 0,1 0-1 0 0,-1 0 0 0 0,0 0 0 0 0,0-1 1 0 0,1 1-1 0 0,-1-1 0 0 0,-3-1 0 0 0,-24-1 644 0 0,-45 18 2146 0 0,59-11-2615 0 0,0 0 0 0 0,-1-1 0 0 0,1-1-1 0 0,-1 0 1 0 0,-23-1 0 0 0,7-4 310 0 0,-1-1-1 0 0,-43-11 0 0 0,42 8-339 0 0,-1 1-1 0 0,0 2 1 0 0,-62 1 0 0 0,30 1-49 0 0,-11-4 149 0 0,-36-1 276 0 0,78 9-456 0 0,0 2 0 0 0,-43 9 0 0 0,-6 1-5 0 0,52-11-27 0 0,0-2 1 0 0,0-1 0 0 0,-53-6-1 0 0,-100-30 342 0 0,170 31-414 0 0,1-1 0 0 0,-17-8 0 0 0,-24-9 118 0 0,35 17-82 0 0,1 1 0 0 0,-1 2 0 0 0,-1 0 0 0 0,-32-1 0 0 0,-90 14 230 0 0,91-5-235 0 0,0-3 0 0 0,0-2-1 0 0,0-2 1 0 0,-86-16-1 0 0,81 10 7 0 0,0 3 0 0 0,-1 2 1 0 0,1 2-1 0 0,-67 9 0 0 0,58-4 109 0 0,0-3 0 0 0,0-3 0 0 0,1-2 0 0 0,-106-22 0 0 0,76 8 79 0 0,-101-5 0 0 0,149 20-550 0 0,-1 2 0 0 0,0 3 1 0 0,-96 15-1 0 0,106-9-781 0 0,4 3-51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6:05.024"/>
    </inkml:context>
    <inkml:brush xml:id="br0">
      <inkml:brushProperty name="width" value="0.1" units="cm"/>
      <inkml:brushProperty name="height" value="0.1" units="cm"/>
      <inkml:brushProperty name="color" value="#E71224"/>
    </inkml:brush>
  </inkml:definitions>
  <inkml:trace contextRef="#ctx0" brushRef="#br0">1 24 1639 0 0,'125'-9'452'0'0,"249"-5"614"0"0,-316 19-1056 0 0,-34-3-10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6:05.515"/>
    </inkml:context>
    <inkml:brush xml:id="br0">
      <inkml:brushProperty name="width" value="0.1" units="cm"/>
      <inkml:brushProperty name="height" value="0.1" units="cm"/>
      <inkml:brushProperty name="color" value="#E71224"/>
    </inkml:brush>
  </inkml:definitions>
  <inkml:trace contextRef="#ctx0" brushRef="#br0">0 87 919 0 0,'2'-1'74'0'0,"-1"0"-1"0"0,1 0 1 0 0,-1 0-1 0 0,1 0 0 0 0,-1 0 1 0 0,1 0-1 0 0,-1 0 0 0 0,1 0 1 0 0,0 1-1 0 0,0-1 0 0 0,-1 1 1 0 0,1 0-1 0 0,0-1 0 0 0,0 1 1 0 0,-1 0-1 0 0,4 0 0 0 0,10-2 259 0 0,190-52 2257 0 0,-178 49-2435 0 0,-1 1 0 0 0,1 2-1 0 0,42 1 1 0 0,32-3-5 0 0,-43 0-111 0 0,113 7 0 0 0,-140 0-38 0 0,-1 1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6:09.785"/>
    </inkml:context>
    <inkml:brush xml:id="br0">
      <inkml:brushProperty name="width" value="0.1" units="cm"/>
      <inkml:brushProperty name="height" value="0.1" units="cm"/>
      <inkml:brushProperty name="color" value="#E71224"/>
    </inkml:brush>
  </inkml:definitions>
  <inkml:trace contextRef="#ctx0" brushRef="#br0">0 60 1007 0 0,'2'-1'2'0'0,"0"-1"0"0"0,0 1 0 0 0,0 0 0 0 0,0 0 0 0 0,0 0 0 0 0,1 0 0 0 0,-1 0 0 0 0,0 0 0 0 0,1 0 0 0 0,-1 1 0 0 0,0-1 0 0 0,1 1-1 0 0,-1 0 1 0 0,0 0 0 0 0,1 0 0 0 0,3 0 0 0 0,44 7 46 0 0,-32-3-41 0 0,-12-3-13 0 0,1 1 0 0 0,-1 0 0 0 0,1 1 0 0 0,10 5 0 0 0,-12-5 0 0 0,1 0 1 0 0,0-1 0 0 0,-1 0 0 0 0,1 0 0 0 0,0 0 0 0 0,0 0 0 0 0,8 0-1 0 0,56-1 51 0 0,134-16-1 0 0,-65 2 19 0 0,212-18 648 0 0,-15 0 425 0 0,87 27-867 0 0,-222 7-289 0 0,-147-4-60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8:48.082"/>
    </inkml:context>
    <inkml:brush xml:id="br0">
      <inkml:brushProperty name="width" value="0.1" units="cm"/>
      <inkml:brushProperty name="height" value="0.1" units="cm"/>
      <inkml:brushProperty name="color" value="#E71224"/>
    </inkml:brush>
  </inkml:definitions>
  <inkml:trace contextRef="#ctx0" brushRef="#br0">0 42 455 0 0,'17'-14'0'0'0,"-1"1"0"0"0,2-2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8:54.500"/>
    </inkml:context>
    <inkml:brush xml:id="br0">
      <inkml:brushProperty name="width" value="0.1" units="cm"/>
      <inkml:brushProperty name="height" value="0.1" units="cm"/>
      <inkml:brushProperty name="color" value="#E71224"/>
    </inkml:brush>
  </inkml:definitions>
  <inkml:trace contextRef="#ctx0" brushRef="#br0">1 37 3223 0 0,'1'-12'288'0'0,"3"3"-288"0"0,2 5 0 0 0,-3 6 0 0 0,1-2 0 0 0,3 0 0 0 0,4-4-120 0 0,7 0-800 0 0,8-1-160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8:54.916"/>
    </inkml:context>
    <inkml:brush xml:id="br0">
      <inkml:brushProperty name="width" value="0.1" units="cm"/>
      <inkml:brushProperty name="height" value="0.1" units="cm"/>
      <inkml:brushProperty name="color" value="#E71224"/>
    </inkml:brush>
  </inkml:definitions>
  <inkml:trace contextRef="#ctx0" brushRef="#br0">0 125 3679 0 0,'6'-27'328'0'0,"-3"7"-264"0"0,1 1-64 0 0,-2 6 0 0 0,0 6 0 0 0,1 5 0 0 0,1-1 0 0 0,1-1-88 0 0,6-5 88 0 0,4-2 0 0 0,3 4 0 0 0,2 5-1624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8:57.264"/>
    </inkml:context>
    <inkml:brush xml:id="br0">
      <inkml:brushProperty name="width" value="0.1" units="cm"/>
      <inkml:brushProperty name="height" value="0.1" units="cm"/>
      <inkml:brushProperty name="color" value="#E71224"/>
    </inkml:brush>
  </inkml:definitions>
  <inkml:trace contextRef="#ctx0" brushRef="#br0">0 6 2527 0 0,'5'-1'38'0'0,"0"0"0"0"0,0 0-1 0 0,0 0 1 0 0,0 0 0 0 0,0 1-1 0 0,0 0 1 0 0,0 0-1 0 0,0 0 1 0 0,0 1 0 0 0,0-1-1 0 0,0 1 1 0 0,0 1 0 0 0,-1-1-1 0 0,1 0 1 0 0,0 1 0 0 0,0 0-1 0 0,6 4 1 0 0,1 0 4 0 0,-1 0 1 0 0,19 15-1 0 0,-24-16 112 0 0,1 0 0 0 0,-1-1 0 0 0,1 0 0 0 0,0 0-1 0 0,0 0 1 0 0,0-1 0 0 0,0 0 0 0 0,1 0 0 0 0,-1-1 0 0 0,10 2 0 0 0,-1-2-2 0 0,3 0-53 0 0,1 0 0 0 0,-1-2 0 0 0,35-2 0 0 0,-41 1-28 0 0,0 1-1 0 0,0 0 1 0 0,1 0 0 0 0,-1 2 0 0 0,-1 0-1 0 0,1 0 1 0 0,0 1 0 0 0,0 1 0 0 0,-1 0-1 0 0,0 0 1 0 0,0 2 0 0 0,15 8 0 0 0,-16-9-53 0 0,1 0 0 0 0,0 0 0 0 0,0-1 1 0 0,0-1-1 0 0,0 0 0 0 0,1 0 0 0 0,-1-1 0 0 0,1-1 1 0 0,13 0-1 0 0,11-2 336 0 0,63-10 0 0 0,-43 3 96 0 0,104-9-145 0 0,-79 11 39 0 0,149 11 0 0 0,-195-3-235 0 0,255-1 166 0 0,24 16 74 0 0,-191-16 67 0 0,-67-2-304 0 0,131-8-58 0 0,121 19 242 0 0,-1 0 26 0 0,-34-26-94 0 0,-230 12-200 0 0,128 1 62 0 0,-51 3-41 0 0,-103-1-35 0 0,175-13 228 0 0,-158 11-209 0 0,1 2 0 0 0,37 3-1 0 0,-4 0-13 0 0,-17 0 34 0 0,98 19-1 0 0,-92-11-8 0 0,63 3-1 0 0,64-16 152 0 0,-122 0-50 0 0,0 2 0 0 0,118 15 0 0 0,-127-4-130 0 0,5 1 26 0 0,1-2 0 0 0,118 3 0 0 0,-144-13-32 0 0,21-2 69 0 0,0 3 0 0 0,0 1-1 0 0,94 17 1 0 0,154 27-9 0 0,-152-27-74 0 0,-61-6 5 0 0,133 22 0 0 0,143 24 281 0 0,-56-11 622 0 0,120 51-1635 0 0,-401-89-80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8:58.581"/>
    </inkml:context>
    <inkml:brush xml:id="br0">
      <inkml:brushProperty name="width" value="0.1" units="cm"/>
      <inkml:brushProperty name="height" value="0.1" units="cm"/>
      <inkml:brushProperty name="color" value="#E71224"/>
    </inkml:brush>
  </inkml:definitions>
  <inkml:trace contextRef="#ctx0" brushRef="#br0">3 26 3911 0 0,'-1'-2'25'0'0,"1"1"0"0"0,-1-1 0 0 0,1 0-1 0 0,0 1 1 0 0,-1-1 0 0 0,1 0 0 0 0,0 0-1 0 0,0 1 1 0 0,0-1 0 0 0,1 0-1 0 0,-1 1 1 0 0,1-3 0 0 0,-1 4-13 0 0,1 0 0 0 0,-1-1 0 0 0,1 1 0 0 0,0 0 0 0 0,-1 0 0 0 0,1 0 0 0 0,0-1 0 0 0,-1 1-1 0 0,1 0 1 0 0,0 0 0 0 0,-1 0 0 0 0,1 0 0 0 0,0 0 0 0 0,0 0 0 0 0,-1 1 0 0 0,1-1 0 0 0,0 0 0 0 0,-1 0 0 0 0,1 0 0 0 0,-1 1 0 0 0,1-1 0 0 0,0 0 0 0 0,-1 1 0 0 0,1-1 0 0 0,-1 0 0 0 0,1 1 0 0 0,-1-1 0 0 0,1 1-1 0 0,0 0 1 0 0,35 21 79 0 0,-23-12-74 0 0,1-2 0 0 0,20 10 0 0 0,-29-16 61 0 0,0 0 1 0 0,0 0 0 0 0,0-1 0 0 0,1 0 0 0 0,-1 0 0 0 0,0 0 0 0 0,1 0 0 0 0,-1-1 0 0 0,1 0 0 0 0,-1 0 0 0 0,7-2-1 0 0,62-11 1486 0 0,-27 3-1052 0 0,1 3 1 0 0,66-3 0 0 0,9 11-319 0 0,272-12 358 0 0,-190-3 134 0 0,230 13-1 0 0,-314 5-518 0 0,0 5 0 0 0,127 26 0 0 0,-155-19 14 0 0,160 7-1 0 0,97-26 225 0 0,-238-5-159 0 0,-57 2-92 0 0,1 3-1 0 0,106 7 0 0 0,-156-3-137 0 0,0 0-1 0 0,0 1 0 0 0,0-1 0 0 0,0 1 0 0 0,0 0 1 0 0,-1 1-1 0 0,1-1 0 0 0,0 1 0 0 0,-1 0 0 0 0,6 5 1 0 0,-9-7-69 0 0,0 1 1 0 0,-1-1-1 0 0,1 1 1 0 0,0 0 0 0 0,0 0-1 0 0,-1 0 1 0 0,1 0-1 0 0,-1 0 1 0 0,0 0 0 0 0,0 1-1 0 0,0-1 1 0 0,0 0-1 0 0,0 0 1 0 0,0 1 0 0 0,0-1-1 0 0,-1 1 1 0 0,1-1-1 0 0,-1 1 1 0 0,0-1 0 0 0,0 1-1 0 0,0-1 1 0 0,0 1-1 0 0,0-1 1 0 0,-1 1 0 0 0,1-1-1 0 0,-1 1 1 0 0,0 3-1 0 0,-7 12-4127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59:00.690"/>
    </inkml:context>
    <inkml:brush xml:id="br0">
      <inkml:brushProperty name="width" value="0.1" units="cm"/>
      <inkml:brushProperty name="height" value="0.1" units="cm"/>
      <inkml:brushProperty name="color" value="#E71224"/>
    </inkml:brush>
  </inkml:definitions>
  <inkml:trace contextRef="#ctx0" brushRef="#br0">1 138 919 0 0,'2'1'177'0'0,"1"1"-1"0"0,0-1 0 0 0,0 1 1 0 0,0-1-1 0 0,0 0 0 0 0,0 0 0 0 0,0 0 1 0 0,6 0-1 0 0,10 4 2523 0 0,141 46-1223 0 0,-99-33-1214 0 0,-21-9-35 0 0,1-1 0 0 0,79 3-1 0 0,-63-6-45 0 0,59 1 2 0 0,82-20-42 0 0,-141 8-94 0 0,0 3 159 0 0,1 1-1 0 0,106 13 0 0 0,-102-6-15 0 0,81-4-1 0 0,80-24 130 0 0,1-1 135 0 0,24 10-99 0 0,-58-2-278 0 0,-8 1 66 0 0,69-4 114 0 0,321-20 223 0 0,-295 9-222 0 0,-50 6-169 0 0,-115 11 2 0 0,212 4-1 0 0,391 33 102 0 0,-146-37 182 0 0,-351 1-210 0 0,22-2 13 0 0,-127 4-81 0 0,176 7 0 0 0,186 18 139 0 0,-369-14-139 0 0,165 24 0 0 0,62 2 50 0 0,-277-27-101 0 0,2-1 119 0 0,84 9 1 0 0,-142-8-162 0 0,1 0 0 0 0,-1 0 0 0 0,1 0 1 0 0,-1 0-1 0 0,1 0 0 0 0,-1 0 1 0 0,1 0-1 0 0,-1 0 0 0 0,1 1 1 0 0,-1-1-1 0 0,1 0 0 0 0,-1 0 0 0 0,0 0 1 0 0,1 1-1 0 0,-1-1 0 0 0,1 0 1 0 0,-1 0-1 0 0,0 1 0 0 0,1-1 0 0 0,-1 0 1 0 0,1 1-1 0 0,-1-1 0 0 0,0 0 1 0 0,0 1-1 0 0,1-1 0 0 0,-1 1 0 0 0,0-1 1 0 0,0 1-1 0 0,1-1 0 0 0,-1 1 1 0 0,0 0-66 0 0,0 0 0 0 0,0 0 0 0 0,-1 0 0 0 0,1 0 0 0 0,0 0 0 0 0,-1 0 0 0 0,1 0 0 0 0,-1 0 0 0 0,1 0 1 0 0,-1-1-1 0 0,1 1 0 0 0,-1 0 0 0 0,0 0 0 0 0,0 0 0 0 0,-8 7-1053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1:08.762"/>
    </inkml:context>
    <inkml:brush xml:id="br0">
      <inkml:brushProperty name="width" value="0.1" units="cm"/>
      <inkml:brushProperty name="height" value="0.1" units="cm"/>
      <inkml:brushProperty name="color" value="#E71224"/>
    </inkml:brush>
  </inkml:definitions>
  <inkml:trace contextRef="#ctx0" brushRef="#br0">34 130 4143 0 0,'-9'-11'368'0'0,"-2"0"-296"0"0,3 2-72 0 0,5 2 0 0 0,1 3-640 0 0,2 1-136 0 0,0-1-32 0 0,0-1-8 0 0,3-5 656 0 0,1-2 160 0 0,3 1 0 0 0,4-2 0 0 0,6 4 0 0 0,-4 1 0 0 0,3 1 0 0 0,2 2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01.193"/>
    </inkml:context>
    <inkml:brush xml:id="br0">
      <inkml:brushProperty name="width" value="0.1" units="cm"/>
      <inkml:brushProperty name="height" value="0.1" units="cm"/>
      <inkml:brushProperty name="color" value="#E71224"/>
    </inkml:brush>
  </inkml:definitions>
  <inkml:trace contextRef="#ctx0" brushRef="#br0">1691 110 7399 0 0,'-1'0'26'0'0,"1"1"-1"0"0,0-1 1 0 0,-1 0-1 0 0,1 1 0 0 0,-1-1 1 0 0,1 0-1 0 0,-1 0 1 0 0,1 0-1 0 0,-1 0 0 0 0,1 0 1 0 0,-1 1-1 0 0,1-1 1 0 0,-1 0-1 0 0,1 0 0 0 0,-1 0 1 0 0,1 0-1 0 0,-1 0 0 0 0,1 0 1 0 0,-1-1-1 0 0,1 1 1 0 0,-1 0-1 0 0,1 0 0 0 0,-1 0 1 0 0,1 0-1 0 0,-1-1 1 0 0,1 1-1 0 0,-1 0 0 0 0,0-1 1 0 0,-14-10 253 0 0,9 7-544 0 0,4 2 179 0 0,1 1 0 0 0,0 0 1 0 0,0 0-1 0 0,1-1 0 0 0,-1 1 0 0 0,0-1 0 0 0,0 1 1 0 0,1 0-1 0 0,-1-1 0 0 0,1 1 0 0 0,-1-1 0 0 0,1 0 0 0 0,-1-1 1 0 0,1 0 157 0 0,-1 0 1 0 0,0 0-1 0 0,0 0 1 0 0,-1 0-1 0 0,1 0 1 0 0,0 1-1 0 0,-4-5 1 0 0,3 5 97 0 0,0 0 0 0 0,0 0 0 0 0,-1 0 0 0 0,1 0 0 0 0,-1 1 0 0 0,1-1 0 0 0,-1 1 0 0 0,0-1 0 0 0,0 1 0 0 0,0 0 0 0 0,1 0 0 0 0,-1 0 0 0 0,-5 0 0 0 0,8 1-161 0 0,0 0 0 0 0,-1 0 0 0 0,1 0 0 0 0,0 0 1 0 0,0 0-1 0 0,0 0 0 0 0,0 0 0 0 0,-1 0 0 0 0,1 0 1 0 0,0 1-1 0 0,0-1 0 0 0,0 0 0 0 0,0 0 0 0 0,0 0 0 0 0,0 0 1 0 0,-1 0-1 0 0,1 0 0 0 0,0 1 0 0 0,0-1 0 0 0,0 0 1 0 0,0 0-1 0 0,0 0 0 0 0,0 0 0 0 0,0 1 0 0 0,0-1 1 0 0,0 0-1 0 0,0 0 0 0 0,0 0 0 0 0,0 0 0 0 0,0 1 0 0 0,0-1 1 0 0,0 0-1 0 0,0 0 0 0 0,0 0 0 0 0,0 0 0 0 0,0 1 1 0 0,0-1-1 0 0,0 0 0 0 0,0 0 0 0 0,0 0 0 0 0,0 0 1 0 0,0 0-1 0 0,0 1 0 0 0,0-1 0 0 0,1 0 0 0 0,-1 0 0 0 0,0 0 1 0 0,0 0-1 0 0,0 0 0 0 0,0 1 0 0 0,0-1 0 0 0,0 0 1 0 0,1 0-1 0 0,-1 0 0 0 0,0 0 0 0 0,0 0 0 0 0,0 0 0 0 0,5 4 2077 0 0,-5-4-2056 0 0,0 0 0 0 0,0 0 0 0 0,0 0 0 0 0,0 0 0 0 0,0 1 0 0 0,0-1 1 0 0,0 0-1 0 0,0 0 0 0 0,-1 2 783 0 0,1-2-783 0 0,0 0 0 0 0,0 0 0 0 0,0 0 0 0 0,0 0 0 0 0,0 0 0 0 0,0 0 0 0 0,0 0 1 0 0,0 0-1 0 0,0 0 0 0 0,-1 0 0 0 0,1 0 0 0 0,-9 1 973 0 0,-10-4-119 0 0,9-1-486 0 0,9 4-302 0 0,0 0 1 0 0,-1-1-1 0 0,1 1 1 0 0,0-1-1 0 0,0 1 1 0 0,0-1-1 0 0,-1 0 1 0 0,1 1-1 0 0,0-1 1 0 0,0 0-1 0 0,0 0 1 0 0,-1-1-1 0 0,0 1-9 0 0,1 0-1 0 0,-1 0 0 0 0,0 0 1 0 0,0 0-1 0 0,0 0 0 0 0,1 0 1 0 0,-1 0-1 0 0,0 1 0 0 0,0-1 1 0 0,0 1-1 0 0,0-1 0 0 0,0 1 1 0 0,0 0-1 0 0,0 0 0 0 0,-1 0 1 0 0,1 0-1 0 0,0 0 0 0 0,-2 1 1 0 0,2-1-8 0 0,-1 0 1 0 0,0 0-1 0 0,0 0 1 0 0,1 0-1 0 0,-1 0 1 0 0,0-1-1 0 0,1 1 1 0 0,-1-1-1 0 0,0 0 1 0 0,1 1-1 0 0,-3-2 1 0 0,-2-1-17 0 0,0 1-1 0 0,1 1 1 0 0,-1-1 0 0 0,0 1-1 0 0,0 1 1 0 0,1-1 0 0 0,-1 1 0 0 0,0 0-1 0 0,-8 2 1 0 0,-4-2-21 0 0,-74 2 2410 0 0,-12 13-1200 0 0,36-6-944 0 0,45-5-131 0 0,0-1 0 0 0,0-1-1 0 0,-1-1 1 0 0,-36-4 0 0 0,46 1-86 0 0,0 0-1 0 0,0 1 1 0 0,-1 0 0 0 0,1 1-1 0 0,-24 4 1 0 0,33-3-69 0 0,0-1 0 0 0,0 1 0 0 0,-1-1 0 0 0,-8-1 0 0 0,10 0 1 0 0,-1 1-1 0 0,0-1 1 0 0,0 2-1 0 0,0-1 1 0 0,-9 2-1 0 0,-12 4 202 0 0,-51 2 0 0 0,-5 2 108 0 0,42-3-106 0 0,0-2 0 0 0,0-1-1 0 0,-44-3 1 0 0,58-2-126 0 0,1-1 0 0 0,-1-2 0 0 0,0 0 0 0 0,1-2 0 0 0,-43-16 0 0 0,58 18-185 0 0,1 1 1 0 0,0 0-1 0 0,-1 1 0 0 0,-21-3 1 0 0,22 5-884 0 0,0 0 0 0 0,1 0 0 0 0,-13 3 0 0 0,-1 2-7937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1:09.114"/>
    </inkml:context>
    <inkml:brush xml:id="br0">
      <inkml:brushProperty name="width" value="0.1" units="cm"/>
      <inkml:brushProperty name="height" value="0.1" units="cm"/>
      <inkml:brushProperty name="color" value="#E71224"/>
    </inkml:brush>
  </inkml:definitions>
  <inkml:trace contextRef="#ctx0" brushRef="#br0">12 59 1839 0 0,'-4'-22'80'0'0,"1"8"16"0"0,-1 5-96 0 0,4 1 0 0 0,0 7 0 0 0,2-1 0 0 0,-2 4 0 0 0,3-4 0 0 0,1 0 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3:32.502"/>
    </inkml:context>
    <inkml:brush xml:id="br0">
      <inkml:brushProperty name="width" value="0.1" units="cm"/>
      <inkml:brushProperty name="height" value="0.1" units="cm"/>
      <inkml:brushProperty name="color" value="#E71224"/>
    </inkml:brush>
  </inkml:definitions>
  <inkml:trace contextRef="#ctx0" brushRef="#br0">0 101 1839 0 0,'15'-18'160'0'0,"3"0"-160"0"0,2 1 0 0 0,0 3 0 0 0,4 1-128 0 0,-2 4-64 0 0,-5 3-16 0 0,-8 4 0 0 0,-4-1 208 0 0,3 3-80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3:34.437"/>
    </inkml:context>
    <inkml:brush xml:id="br0">
      <inkml:brushProperty name="width" value="0.1" units="cm"/>
      <inkml:brushProperty name="height" value="0.1" units="cm"/>
      <inkml:brushProperty name="color" value="#E71224"/>
    </inkml:brush>
  </inkml:definitions>
  <inkml:trace contextRef="#ctx0" brushRef="#br0">4 43 5063 0 0,'-2'-15'448'0'0,"0"6"-352"0"0,2 5-96 0 0,0 2 0 0 0,0 4-272 0 0,0-4-424 0 0,2-3 336 0 0,2 1 208 0 0,1 1 48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3:41.884"/>
    </inkml:context>
    <inkml:brush xml:id="br0">
      <inkml:brushProperty name="width" value="0.1" units="cm"/>
      <inkml:brushProperty name="height" value="0.1" units="cm"/>
      <inkml:brushProperty name="color" value="#E71224"/>
    </inkml:brush>
  </inkml:definitions>
  <inkml:trace contextRef="#ctx0" brushRef="#br0">1 19 3223 0 0,'11'-9'288'0'0,"0"0"-288"0"0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3:42.497"/>
    </inkml:context>
    <inkml:brush xml:id="br0">
      <inkml:brushProperty name="width" value="0.1" units="cm"/>
      <inkml:brushProperty name="height" value="0.1" units="cm"/>
      <inkml:brushProperty name="color" value="#E71224"/>
    </inkml:brush>
  </inkml:definitions>
  <inkml:trace contextRef="#ctx0" brushRef="#br0">1 21 287 0 0,'5'-6'0'0'0,"2"-1"0"0"0,3 3 0 0 0,-3 2 0 0 0,-2 1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5:07.051"/>
    </inkml:context>
    <inkml:brush xml:id="br0">
      <inkml:brushProperty name="width" value="0.1" units="cm"/>
      <inkml:brushProperty name="height" value="0.1" units="cm"/>
      <inkml:brushProperty name="color" value="#E71224"/>
    </inkml:brush>
  </inkml:definitions>
  <inkml:trace contextRef="#ctx0" brushRef="#br0">1 11 3167 0 0,'2'-2'80'0'0,"1"1"-1"0"0,-1-1 0 0 0,1 1 0 0 0,0 0 0 0 0,0 0 0 0 0,-1 0 0 0 0,1 1 1 0 0,0-1-1 0 0,0 1 0 0 0,0-1 0 0 0,0 1 0 0 0,0 0 0 0 0,0 0 0 0 0,0 0 1 0 0,0 1-1 0 0,0-1 0 0 0,0 1 0 0 0,0-1 0 0 0,-1 1 0 0 0,1 0 0 0 0,0 0 1 0 0,0 0-1 0 0,-1 1 0 0 0,1-1 0 0 0,2 2 0 0 0,8 6 42 0 0,0 1 0 0 0,-1 0 0 0 0,19 19 0 0 0,2 1-28 0 0,-27-25-55 0 0,1-1-1 0 0,0 1 1 0 0,0-1-1 0 0,0-1 1 0 0,1 1-1 0 0,-1-1 1 0 0,1 0 0 0 0,0-1-1 0 0,0 0 1 0 0,-1 0-1 0 0,15 1 1 0 0,1-3 475 0 0,0 0 1 0 0,39-6-1 0 0,-20 2 5 0 0,-7 2-271 0 0,0 3 0 0 0,47 5 0 0 0,-50-2-189 0 0,0-2 1 0 0,1-1 0 0 0,35-4 0 0 0,61-21 17 0 0,5 0 264 0 0,-79 21-227 0 0,0 2-1 0 0,0 2 0 0 0,66 10 1 0 0,-118-10-115 0 0,37 1 92 0 0,1-2-1 0 0,-1-2 0 0 0,49-8 0 0 0,27-1 85 0 0,-66 10-128 0 0,54 8 0 0 0,-60-3-1 0 0,83-4-1 0 0,-17-2-5 0 0,-25 1-14 0 0,-17 1-25 0 0,88 11 0 0 0,-88-4 0 0 0,82-3 0 0 0,-8-5 47 0 0,27-2 152 0 0,192-13-125 0 0,-137 22 22 0 0,-113 0-64 0 0,21-5-32 0 0,-64-2 0 0 0,109 12 0 0 0,-107-2 21 0 0,43 8 22 0 0,-59-8 15 0 0,0-2-1 0 0,1-3 0 0 0,-1-2 1 0 0,1-2-1 0 0,58-8 0 0 0,32 1 260 0 0,-72 6-196 0 0,-39 1-71 0 0,0 2 0 0 0,34 6 0 0 0,34 3 2 0 0,271-11 66 0 0,-78 0-44 0 0,-136 3-74 0 0,-37-2 0 0 0,86-4 68 0 0,48 2-8 0 0,19 7 13 0 0,-187-7-71 0 0,-41-1 189 0 0,0-2 0 0 0,89-20 0 0 0,-19-2 335 0 0,-115 26-519 0 0,0 0 0 0 0,-1 0 0 0 0,1 0 0 0 0,0 0 1 0 0,0 0-1 0 0,-1 0 0 0 0,1 0 0 0 0,0 0 0 0 0,-1 1 1 0 0,1-1-1 0 0,0 1 0 0 0,-1 0 0 0 0,1-1 1 0 0,0 1-1 0 0,-1 0 0 0 0,1 0 0 0 0,-1 0 0 0 0,3 2 1 0 0,-3-2-291 0 0,-1 0 1 0 0,1-1 0 0 0,0 1-1 0 0,-1 0 1 0 0,1 0-1 0 0,-1 0 1 0 0,1 0 0 0 0,-1 0-1 0 0,0 0 1 0 0,1 0 0 0 0,-1 0-1 0 0,0 0 1 0 0,0 1 0 0 0,1 9-4068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5:11.037"/>
    </inkml:context>
    <inkml:brush xml:id="br0">
      <inkml:brushProperty name="width" value="0.1" units="cm"/>
      <inkml:brushProperty name="height" value="0.1" units="cm"/>
      <inkml:brushProperty name="color" value="#E71224"/>
    </inkml:brush>
  </inkml:definitions>
  <inkml:trace contextRef="#ctx0" brushRef="#br0">1 1 919 0 0,'5'0'135'0'0,"0"1"0"0"0,0 0 0 0 0,-1 1 0 0 0,1-1 0 0 0,0 1 0 0 0,0-1 0 0 0,-1 2-1 0 0,0-1 1 0 0,1 0 0 0 0,-1 1 0 0 0,5 3 0 0 0,-4-2 36 0 0,0-1-1 0 0,1 1 1 0 0,0-1 0 0 0,0-1-1 0 0,0 1 1 0 0,8 1 0 0 0,36 4 562 0 0,1-3-1 0 0,101-2 1 0 0,25 2 21 0 0,-77 5-537 0 0,189 11 504 0 0,-111-9-585 0 0,184-6 128 0 0,3-35 124 0 0,-274 18-344 0 0,134 3 83 0 0,-63 7-30 0 0,11-13 35 0 0,-71 5 22 0 0,138 4 0 0 0,-9 18 31 0 0,470 22 854 0 0,-675-34-991 0 0,231 1 144 0 0,-3 0-65 0 0,-79 2-126 0 0,-71 1 63 0 0,148 25 0 0 0,-145-14-64 0 0,237 36 80 0 0,-294-48-80 0 0,0-3 0 0 0,0-2 0 0 0,98-15 0 0 0,-84 7 0 0 0,106 0 0 0 0,321-9 65 0 0,-352 8 9 0 0,44-7 116 0 0,24-1-95 0 0,-147 16-24 0 0,88 7 0 0 0,190 10-7 0 0,13-6 154 0 0,-168-1-95 0 0,38-19 199 0 0,-113 2-159 0 0,304-34 141 0 0,-345 36-277 0 0,0 3-1 0 0,117 7 1 0 0,-140-1-32 0 0,28 1 53 0 0,165 11-43 0 0,-82 10-5 0 0,-96-21 502 0 0,-51-3-483 0 0,11 2 210 0 0,-18-1-254 0 0,0-1 0 0 0,-1 1 0 0 0,1 0 0 0 0,-1-1 0 0 0,0 1 0 0 0,1 0 0 0 0,-1-1 0 0 0,1 1 0 0 0,-1 0 0 0 0,0 0 0 0 0,0-1 0 0 0,1 1 0 0 0,-1 0 0 0 0,0 0 0 0 0,0-1 0 0 0,0 1 0 0 0,0 0 0 0 0,0 0 0 0 0,0 0 0 0 0,0-1 0 0 0,0 1 0 0 0,0 0 0 0 0,0 0 0 0 0,-1 0 0 0 0,1 1 0 0 0,-2 10-379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5:20.695"/>
    </inkml:context>
    <inkml:brush xml:id="br0">
      <inkml:brushProperty name="width" value="0.1" units="cm"/>
      <inkml:brushProperty name="height" value="0.1" units="cm"/>
      <inkml:brushProperty name="color" value="#E71224"/>
    </inkml:brush>
  </inkml:definitions>
  <inkml:trace contextRef="#ctx0" brushRef="#br0">0 148 919 0 0,'4'-2'373'0'0,"1"-1"0"0"0,-1 1 0 0 0,0-1-1 0 0,1 1 1 0 0,0 1 0 0 0,-1-1 0 0 0,1 0-1 0 0,0 1 1 0 0,5-1 0 0 0,23-7 427 0 0,22-22 1117 0 0,-44 23-1606 0 0,0 2 1 0 0,0-1 0 0 0,1 1 0 0 0,0 1-1 0 0,16-5 1 0 0,-1 5-168 0 0,1 1-1 0 0,0 1 1 0 0,0 2 0 0 0,40 2-1 0 0,17 0-13 0 0,34-8 347 0 0,94-1 363 0 0,-15-2-637 0 0,1 0-150 0 0,76 26 75 0 0,-7-15-66 0 0,-177-4-29 0 0,100 9 0 0 0,-58 9 34 0 0,87 7-70 0 0,-30-20 2 0 0,-42-3 13 0 0,-96 3 39 0 0,99 7-49 0 0,-14 4-2 0 0,-107-11 0 0 0,19-1 21 0 0,59-6-1 0 0,2 0 3 0 0,122 19 73 0 0,0-1 0 0 0,53-33 182 0 0,-227 14-236 0 0,-38 4-35 0 0,33-3 46 0 0,-49 5-53 0 0,0 0 1 0 0,0 0-1 0 0,0 1 1 0 0,0-1-1 0 0,0 1 0 0 0,0 0 1 0 0,0 0-1 0 0,0 0 1 0 0,-1 1-1 0 0,5 1 0 0 0,-8-3-81 0 0,1 0 0 0 0,-1 0 0 0 0,0 1 0 0 0,2 4-2511 0 0,-2-4 2510 0 0,0-1 1 0 0,0 0 0 0 0,0 0 0 0 0,-1 1-162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5:23.121"/>
    </inkml:context>
    <inkml:brush xml:id="br0">
      <inkml:brushProperty name="width" value="0.1" units="cm"/>
      <inkml:brushProperty name="height" value="0.1" units="cm"/>
      <inkml:brushProperty name="color" value="#E71224"/>
    </inkml:brush>
  </inkml:definitions>
  <inkml:trace contextRef="#ctx0" brushRef="#br0">11 440 1375 0 0,'-11'-9'2644'0'0,"17"18"-963"0"0,17 18-1243 0 0,-19-25-371 0 0,0 1 0 0 0,-1-1 0 0 0,1-1-1 0 0,0 1 1 0 0,0 0 0 0 0,0-1 0 0 0,0 0 0 0 0,0 0 0 0 0,0 0-1 0 0,9 0 1 0 0,17 6 770 0 0,-19-5-629 0 0,0-1 0 0 0,0 0 1 0 0,0 0-1 0 0,0-1 0 0 0,0 0 0 0 0,19-4 1 0 0,-2 2-36 0 0,-1 0 27 0 0,1 2 0 0 0,-1 1 0 0 0,42 6 0 0 0,-50-4-159 0 0,0-1 0 0 0,0-2 0 0 0,1 0 0 0 0,-1 0 0 0 0,0-2 0 0 0,0-1 0 0 0,0 0 0 0 0,0-1 0 0 0,23-8 0 0 0,-21 7 41 0 0,1 1 0 0 0,1 1 0 0 0,-1 1 0 0 0,0 1 0 0 0,26 2 0 0 0,38-3 82 0 0,-22-6-93 0 0,-2-3-1 0 0,71-22 0 0 0,46-9 167 0 0,-105 28-187 0 0,-31 4-1 0 0,0 3 0 0 0,1 1 0 0 0,87 1 0 0 0,-97 6-19 0 0,0-2 1 0 0,1 0 0 0 0,49-11-1 0 0,100-30 189 0 0,-134 30-112 0 0,0 3 0 0 0,57-4 1 0 0,104 4 35 0 0,-129 7-107 0 0,39-10 33 0 0,-74 6-74 0 0,40-8 5 0 0,48-4 0 0 0,34 16 133 0 0,-85 2-7 0 0,90-11-1 0 0,-165 10-125 0 0,140-19 106 0 0,220-2-1 0 0,-65 7 12 0 0,20-8 65 0 0,-236 21-154 0 0,-17 1 9 0 0,0-3-1 0 0,74-14 1 0 0,-59 2 14 0 0,2 5 0 0 0,-1 3-1 0 0,170 8 1 0 0,-201 1-14 0 0,60-7 1 0 0,-44 2 4 0 0,21-2-42 0 0,-29 1 0 0 0,85 4 0 0 0,42 13 0 0 0,-116-5 6 0 0,242 21 52 0 0,-153-9-58 0 0,-86-7 0 0 0,195 24 0 0 0,-233-32 18 0 0,79-1 0 0 0,16 1 10 0 0,10 5 36 0 0,-80-1-64 0 0,145 12 0 0 0,-42-23 33 0 0,-2 0-2 0 0,4 23 11 0 0,-60-5-20 0 0,-30-9-22 0 0,107-8 0 0 0,-117 1 0 0 0,83-7 0 0 0,-38 4 152 0 0,-97 2-111 0 0,-8 0-2 0 0,0 1-1 0 0,0 0 1 0 0,0 1 0 0 0,0 0 0 0 0,-1 0 0 0 0,14 3-1 0 0,-21-3-55 0 0,-1 1-1 0 0,0 0 1 0 0,0-1-1 0 0,0 1 1 0 0,0 0 0 0 0,1 0-1 0 0,-1 0 1 0 0,0 0-1 0 0,0 0 1 0 0,-1 0-1 0 0,1 0 1 0 0,0 0-1 0 0,0 0 1 0 0,0 0-1 0 0,-1 0 1 0 0,1 0-1 0 0,-1 1 1 0 0,1-1 0 0 0,-1 0-1 0 0,1 0 1 0 0,-1 1-1 0 0,0-1 1 0 0,1 3-1 0 0,-1 33-711 0 0,-3-19 101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5:26.716"/>
    </inkml:context>
    <inkml:brush xml:id="br0">
      <inkml:brushProperty name="width" value="0.1" units="cm"/>
      <inkml:brushProperty name="height" value="0.1" units="cm"/>
      <inkml:brushProperty name="color" value="#E71224"/>
    </inkml:brush>
  </inkml:definitions>
  <inkml:trace contextRef="#ctx0" brushRef="#br0">1 146 3167 0 0,'30'-1'209'0'0,"1"-2"-1"0"0,34-9 0 0 0,-9 3 175 0 0,195-21 1035 0 0,-65 3-143 0 0,36-2-256 0 0,186 14-159 0 0,-233 5-380 0 0,-103 3-154 0 0,-1 4 0 0 0,126 10 0 0 0,-70 9-118 0 0,239-2 0 0 0,-34-6 254 0 0,-34 1-92 0 0,-184-11-269 0 0,174 19 0 0 0,11-1-36 0 0,-4-1-2 0 0,-9 17-63 0 0,-208-29 70 0 0,107-8-1 0 0,-101 3 37 0 0,0 3 0 0 0,116 18 0 0 0,80 1 67 0 0,-162-20-115 0 0,295 7 230 0 0,-97-2-66 0 0,-197-6-204 0 0,55 0 50 0 0,114 0-72 0 0,-78-1 69 0 0,0-1-2 0 0,17 6 39 0 0,160 7 124 0 0,-201 12-179 0 0,-122-12-20 0 0,0-3 0 0 0,79-1 0 0 0,-54-9 28 0 0,316 1 365 0 0,-75 8-261 0 0,-230-6-137 0 0,419-18 170 0 0,-500 17-192 0 0,130-8 14 0 0,207-2 36 0 0,-227 19-50 0 0,177 6 0 0 0,212-8 64 0 0,-290-3-64 0 0,137-2 0 0 0,-228-4 17 0 0,139-7 30 0 0,0 0-47 0 0,-135 8 0 0 0,-116 0 12 0 0,0-1 0 0 0,27-7 0 0 0,32-4 16 0 0,-7 7-28 0 0,-22 1 0 0 0,61 1 0 0 0,237-2 0 0 0,-254-6 0 0 0,7 0 0 0 0,-89 12 0 0 0,-1 1 0 0 0,0 0 0 0 0,1 1 0 0 0,21 5 0 0 0,-36-6-30 0 0,0 1-1 0 0,0 0 0 0 0,0-1 1 0 0,0 1-1 0 0,0 0 0 0 0,0 0 1 0 0,0 0-1 0 0,0 1 1 0 0,0-1-1 0 0,0 0 0 0 0,-1 1 1 0 0,3 2-1 0 0,-3-3-3 0 0,0 0 0 0 0,0-1 0 0 0,-1 1 0 0 0,1 0 0 0 0,-1 0 0 0 0,1 0 0 0 0,-1 0 0 0 0,1 0 0 0 0,-1 0 0 0 0,0 0 0 0 0,0 0 0 0 0,1 0 0 0 0,-1 1 0 0 0,0-1 0 0 0,0 0 0 0 0,0 0 0 0 0,0 0 0 0 0,0 0 0 0 0,0 0 0 0 0,0 0 0 0 0,0 0 0 0 0,-1 0 0 0 0,1 0 0 0 0,0 0 0 0 0,-1 0 0 0 0,1 0 0 0 0,-1 2 0 0 0,-6 7-1136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27.240"/>
    </inkml:context>
    <inkml:brush xml:id="br0">
      <inkml:brushProperty name="width" value="0.1" units="cm"/>
      <inkml:brushProperty name="height" value="0.1" units="cm"/>
      <inkml:brushProperty name="color" value="#E71224"/>
    </inkml:brush>
  </inkml:definitions>
  <inkml:trace contextRef="#ctx0" brushRef="#br0">3113 32 10335 0 0,'0'0'2064'0'0,"-2"4"-1550"0"0,-18 37 3548 0 0,18-37-3416 0 0,-66 4 2207 0 0,-58-1 56 0 0,119-8-2831 0 0,0 0 0 0 0,-1 0 0 0 0,1-1 0 0 0,0 0 0 0 0,0 0 0 0 0,0-1 0 0 0,0 0 0 0 0,1 0 0 0 0,-1-1 0 0 0,1 1 0 0 0,-8-7 0 0 0,-26-13 474 0 0,32 19-456 0 0,-3-2-30 0 0,-1 1 0 0 0,1 1 0 0 0,-1 0 0 0 0,0 0 1 0 0,0 1-1 0 0,0 1 0 0 0,0 0 0 0 0,0 0 0 0 0,-17 1 0 0 0,9 1-44 0 0,-2 4 34 0 0,-1 1 21 0 0,0 0-10 0 0,-2 1-43 0 0,-7 5 27 0 0,27-10-42 0 0,-25 2 68 0 0,-2-2-13 0 0,28-2-52 0 0,1 1 63 0 0,-2-1-6 0 0,-12 0 0 0 0,-87-5 214 0 0,85 4-283 0 0,1-1 0 0 0,-1 1 0 0 0,0-2 15 0 0,-4-1 44 0 0,0 1 1 0 0,0 2 0 0 0,0 0 0 0 0,0 1-1 0 0,0 1 1 0 0,0 1 0 0 0,0 1-1 0 0,-40 10 1 0 0,34-4-60 0 0,13-4 0 0 0,-1 0 0 0 0,-24 3 0 0 0,17-3 0 0 0,-12 2-7 0 0,-31 1 125 0 0,59-6-105 0 0,-8 1 20 0 0,5-1-3 0 0,0 0 0 0 0,0-1 0 0 0,0 0-1 0 0,0 0 1 0 0,-14-3 0 0 0,4 0-19 0 0,-2 0 31 0 0,-3-1-31 0 0,-1 2-1 0 0,0 0 0 0 0,1 2 0 0 0,-1 1 1 0 0,-43 7-1 0 0,-12 0 3 0 0,-215-11 289 0 0,241 1-273 0 0,-46 3 297 0 0,-182 25 0 0 0,242-20-314 0 0,-99 20 120 0 0,-2 0-45 0 0,118-23-342 0 0,1-1 1 0 0,-1-2 0 0 0,-45-3-1 0 0,57 1-823 0 0,1-1 1 0 0,-19-5-1 0 0,5-2-7861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02.989"/>
    </inkml:context>
    <inkml:brush xml:id="br0">
      <inkml:brushProperty name="width" value="0.1" units="cm"/>
      <inkml:brushProperty name="height" value="0.1" units="cm"/>
      <inkml:brushProperty name="color" value="#E71224"/>
    </inkml:brush>
  </inkml:definitions>
  <inkml:trace contextRef="#ctx0" brushRef="#br0">1620 16 5527 0 0,'-3'-1'295'0'0,"1"1"-1"0"0,-1-1 0 0 0,0 1 0 0 0,0 0 0 0 0,0 0 0 0 0,0 0 0 0 0,1 0 1 0 0,-1 1-1 0 0,0-1 0 0 0,0 1 0 0 0,0-1 0 0 0,1 1 0 0 0,-1 0 0 0 0,0 0 0 0 0,1 0 1 0 0,-1 1-1 0 0,-4 2 0 0 0,3-2-144 0 0,0 0 0 0 0,0 0 0 0 0,0 0 1 0 0,-1-1-1 0 0,1 1 0 0 0,-1-1 0 0 0,-6 0 0 0 0,-14 1 1664 0 0,-38 6 0 0 0,6 0-122 0 0,-80 15 834 0 0,2 1-732 0 0,111-22-1534 0 0,-1-2-1 0 0,1 0 0 0 0,0-2 1 0 0,0 0-1 0 0,-32-8 1 0 0,16 0 144 0 0,0-2-1 0 0,-49-23 1 0 0,70 28-312 0 0,-1 1-1 0 0,0 0 1 0 0,-1 1-1 0 0,1 1 1 0 0,-1 1 0 0 0,1 1-1 0 0,-1 1 1 0 0,0 1-1 0 0,0 0 1 0 0,1 2-1 0 0,-41 8 1 0 0,-7 7-209 0 0,1 3 0 0 0,-79 34 0 0 0,18-5 45 0 0,115-44 271 0 0,10-3-95 0 0,0-1 1 0 0,0 1 0 0 0,0-1 0 0 0,0 0 0 0 0,-1 0 0 0 0,1 0 0 0 0,-1 0 0 0 0,1-1-1 0 0,-1 1 1 0 0,1-1 0 0 0,0 0 0 0 0,-1 0 0 0 0,-4-1 0 0 0,7 1-142 0 0,1 0 1 0 0,0 0 0 0 0,0-1-1 0 0,-1 1 1 0 0,1 0 0 0 0,0-1-1 0 0,0 1 1 0 0,-1 0 0 0 0,1-1-1 0 0,0 1 1 0 0,0-1 0 0 0,0 1-1 0 0,0 0 1 0 0,0-1 0 0 0,-1 1-1 0 0,1-1 1 0 0,0 1 0 0 0,0 0-1 0 0,0-1 1 0 0,0 1 0 0 0,0-1-1 0 0,0 1 1 0 0,0-1 0 0 0,1 1-1 0 0,-1 0 1 0 0,0-1 0 0 0,0 1-1 0 0,0 0 1 0 0,0-1 0 0 0,0 1-1 0 0,1-1 1 0 0,-1 1 0 0 0,9-18-1590 0 0,-7 14 545 0 0,14-23-7284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5:30.373"/>
    </inkml:context>
    <inkml:brush xml:id="br0">
      <inkml:brushProperty name="width" value="0.1" units="cm"/>
      <inkml:brushProperty name="height" value="0.1" units="cm"/>
      <inkml:brushProperty name="color" value="#E71224"/>
    </inkml:brush>
  </inkml:definitions>
  <inkml:trace contextRef="#ctx0" brushRef="#br0">1 139 2271 0 0,'9'1'225'0'0,"0"0"-1"0"0,0 0 1 0 0,0 1-1 0 0,0 1 1 0 0,-1-1-1 0 0,10 5 1 0 0,52 25 1058 0 0,-70-32-1282 0 0,9 5 310 0 0,1-2-1 0 0,-1 1 1 0 0,1-1-1 0 0,0-1 0 0 0,0 0 1 0 0,12 2-1 0 0,63-2 1102 0 0,4 1-901 0 0,-14 4-259 0 0,1-3 0 0 0,-1-4 0 0 0,95-11 0 0 0,66-7 210 0 0,-193 18-313 0 0,0 2-1 0 0,0 1 1 0 0,63 14-1 0 0,-66-10-22 0 0,-1-2 0 0 0,1-1-1 0 0,0-2 1 0 0,0-2 0 0 0,0-1 0 0 0,58-11-1 0 0,70-6 171 0 0,11-2 64 0 0,-124 14-255 0 0,76 2 1 0 0,37-3 51 0 0,68-8 111 0 0,-220 14-261 0 0,156 4 98 0 0,-125-1-93 0 0,471 36 244 0 0,-276-28-110 0 0,-121-9-74 0 0,-44-2 179 0 0,81-12 1 0 0,11 0-170 0 0,381-21 191 0 0,-237 11-165 0 0,-213 18-89 0 0,216-24 90 0 0,-16-15 19 0 0,-207 35-64 0 0,116 5 0 0 0,46 1-64 0 0,-136 0 0 0 0,138 13 0 0 0,-108-1 32 0 0,166-9 0 0 0,-51-1 36 0 0,131-6 56 0 0,-28 12-26 0 0,-198 3-68 0 0,-1-6 36 0 0,211 16-68 0 0,-288-6 2 0 0,1-4 0 0 0,120-5 0 0 0,-111-4 0 0 0,131 16 0 0 0,-138-6 0 0 0,169-5 0 0 0,82-8 0 0 0,-258 6 11 0 0,92-11 1 0 0,84-22 30 0 0,-260 31-43 0 0,107-9 22 0 0,169 7 0 0 0,-18 2 1 0 0,-184-2-22 0 0,95 11 0 0 0,73 22 0 0 0,-144-17 0 0 0,111 6 0 0 0,-42-6 0 0 0,16-5 0 0 0,-119-8 11 0 0,224-6 152 0 0,-170 0-145 0 0,40 4 14 0 0,74-4 11 0 0,27-6 10 0 0,152 7 147 0 0,-375 4-200 0 0,60-9 0 0 0,-37 2 0 0 0,171-32 60 0 0,-188 29-56 0 0,-40 9-4 0 0,27-7 0 0 0,0 2 0 0 0,0 2 0 0 0,1 0 0 0 0,49 2 0 0 0,25 6 30 0 0,11 0 4 0 0,75 1 6 0 0,-42-5 4 0 0,-26 5 72 0 0,0-7 0 0 0,208-28 0 0 0,-244 20-84 0 0,121 0 0 0 0,119 3-32 0 0,-277 5 20 0 0,-1 2-1 0 0,1 3 1 0 0,0 1-1 0 0,-1 3 1 0 0,98 27 0 0 0,-80-17-21 0 0,-53-14-51 0 0,0 1-1 0 0,0 0 0 0 0,-1 1 0 0 0,1 0 0 0 0,-1 1 1 0 0,-1 1-1 0 0,28 17 0 0 0,-11-2-4783 0 0,-15-6-327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5:37.658"/>
    </inkml:context>
    <inkml:brush xml:id="br0">
      <inkml:brushProperty name="width" value="0.1" units="cm"/>
      <inkml:brushProperty name="height" value="0.1" units="cm"/>
      <inkml:brushProperty name="color" value="#E71224"/>
    </inkml:brush>
  </inkml:definitions>
  <inkml:trace contextRef="#ctx0" brushRef="#br0">1 98 1783 0 0,'3'1'277'0'0,"1"0"0"0"0,0 0 0 0 0,0 0-1 0 0,0 0 1 0 0,-1 1 0 0 0,7 3-1 0 0,16 5 915 0 0,-8-7-771 0 0,1-1 0 0 0,-1 0-1 0 0,1-1 1 0 0,-1-2-1 0 0,1 0 1 0 0,-1 0-1 0 0,0-2 1 0 0,33-8-1 0 0,-26 5-137 0 0,0 1 0 0 0,1 1 0 0 0,0 2 0 0 0,0 0 0 0 0,31 3-1 0 0,61-5 103 0 0,142-30 445 0 0,-17 16-637 0 0,-233 17-192 0 0,43 1 88 0 0,91 13-1 0 0,-90-7 10 0 0,86 0-1 0 0,348-8 251 0 0,-288 23-166 0 0,-140-20-128 0 0,1-3 0 0 0,108-17-1 0 0,-115 11-18 0 0,20-1 57 0 0,84-2 0 0 0,-8 17-81 0 0,-81-2 17 0 0,123-9 0 0 0,112-12 91 0 0,-175 13-44 0 0,-40 5-57 0 0,-57 1 41 0 0,0-2 0 0 0,38-5 1 0 0,-41 1 20 0 0,-15 1-34 0 0,0 0 1 0 0,0 2-1 0 0,0-1 1 0 0,1 2-1 0 0,25 2 1 0 0,-38-2-48 0 0,-1 1 1 0 0,1-1-1 0 0,-1 1 1 0 0,1-1-1 0 0,-1 1 1 0 0,0-1 0 0 0,1 1-1 0 0,-1 0 1 0 0,0 0-1 0 0,0 0 1 0 0,0 0-1 0 0,1 0 1 0 0,-1 0 0 0 0,0 0-1 0 0,0 0 1 0 0,0 0-1 0 0,-1 0 1 0 0,1 0-1 0 0,0 1 1 0 0,0 0 0 0 0,1 3-108 0 0,0-1 0 0 0,-1 0 1 0 0,0 1-1 0 0,0-1 1 0 0,1 7-1 0 0,1 12-327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7:07.856"/>
    </inkml:context>
    <inkml:brush xml:id="br0">
      <inkml:brushProperty name="width" value="0.1" units="cm"/>
      <inkml:brushProperty name="height" value="0.1" units="cm"/>
      <inkml:brushProperty name="color" value="#E71224"/>
    </inkml:brush>
  </inkml:definitions>
  <inkml:trace contextRef="#ctx0" brushRef="#br0">0 199 455 0 0,'6'-3'-426'0'0,"-5"2"693"0"0,1 0 1 0 0,0 0 0 0 0,0 0-1 0 0,0 0 1 0 0,0 1 0 0 0,0-1-1 0 0,0 1 1 0 0,0-1 0 0 0,0 1-1 0 0,0 0 1 0 0,0-1 0 0 0,0 1-1 0 0,0 0 1 0 0,0 1 0 0 0,2-1-1 0 0,12 3-63 0 0,0 0 0 0 0,0 1-1 0 0,0 1 1 0 0,-1 1 0 0 0,0 0-1 0 0,17 10 1 0 0,-23-12-171 0 0,-1-1 8 0 0,0 0-1 0 0,0-1 0 0 0,0 1 1 0 0,0-2-1 0 0,1 1 1 0 0,-1-1-1 0 0,0-1 1 0 0,1 1-1 0 0,-1-1 1 0 0,1-1-1 0 0,-1 0 0 0 0,0 0 1 0 0,1 0-1 0 0,-1-1 1 0 0,0-1-1 0 0,0 1 1 0 0,0-1-1 0 0,-1 0 1 0 0,1-1-1 0 0,10-6 0 0 0,15-9 604 0 0,0 2 0 0 0,2 1 0 0 0,49-14 0 0 0,-63 23-594 0 0,-1 1-1 0 0,1 1 0 0 0,1 2 1 0 0,-1 0-1 0 0,0 1 0 0 0,1 1 1 0 0,-1 0-1 0 0,40 6 0 0 0,-30-1-17 0 0,0-2 0 0 0,0-1 0 0 0,59-7 0 0 0,43-15 85 0 0,-93 13-10 0 0,0 1 0 0 0,62-2 0 0 0,80 25 81 0 0,-138-9-145 0 0,-1-3 1 0 0,1-1 0 0 0,79-5-1 0 0,90-32 208 0 0,-175 29 116 0 0,0 1 0 0 0,0 3 1 0 0,1 1-1 0 0,55 7 0 0 0,-31-3-1602 0 0,67 10 1066 0 0,-74-6 234 0 0,96-1 1 0 0,-138-7-64 0 0,191 0 70 0 0,-20 10 103 0 0,73 5 128 0 0,-54-10-222 0 0,-137-6-77 0 0,257 7 124 0 0,-68-11 84 0 0,73 4-51 0 0,-227 10-78 0 0,-35-1-37 0 0,0-4 0 0 0,0-2 0 0 0,85-10 0 0 0,-95 1-3 0 0,0 2-1 0 0,0 3 1 0 0,89 8 0 0 0,45 9 49 0 0,-151-14-59 0 0,-1-2 0 0 0,74-12 1 0 0,-70 5-17 0 0,19-4 45 0 0,0 2 1 0 0,0 2-1 0 0,69 2 0 0 0,-129 6-62 0 0,104 4 123 0 0,146-13 0 0 0,-146 0-59 0 0,146 5 0 0 0,-200 3-52 0 0,-34 1-12 0 0,0 0-1 0 0,28 3 0 0 0,12 3 31 0 0,0-3-1 0 0,0-2 1 0 0,96-12 0 0 0,-79 5-10 0 0,-1 5 7 0 0,93 8 0 0 0,-101-2-9 0 0,1-2-1 0 0,71-8 1 0 0,79-33 120 0 0,-160 28-114 0 0,0 2-1 0 0,1 3 1 0 0,0 3-1 0 0,86 6 1 0 0,-62-2 28 0 0,86-11 0 0 0,17 0-18 0 0,44 23 31 0 0,-99-3-66 0 0,31-8 1 0 0,-114-4 0 0 0,49 1 43 0 0,-1 3 0 0 0,115 20-1 0 0,-42-1-42 0 0,-122-17 85 0 0,90-2 0 0 0,-87-4-63 0 0,15 1 83 0 0,0 2 0 0 0,108 18 0 0 0,51 9-51 0 0,-196-27-44 0 0,36 1 57 0 0,69-6 1 0 0,-19 0-6 0 0,-39 5 2 0 0,-1 4 0 0 0,77 17 0 0 0,-80-14-32 0 0,89 2 0 0 0,-14-12 34 0 0,78 5 60 0 0,-32 17-93 0 0,295 16 52 0 0,-457-36-43 0 0,31 6 1 0 0,16 0 10 0 0,-8-3-35 0 0,-24-1 14 0 0,0-1 1 0 0,0-3-1 0 0,44-6 0 0 0,184-18 1612 0 0,-134 15-1716 0 0,-90 8-359 0 0,80 7 0 0 0,-78-1 263 0 0,69-4-1 0 0,166-27 297 0 0,-229 23-99 0 0,111 6-1 0 0,-110 0-21 0 0,188-6-7 0 0,-173 1 0 0 0,55 4 28 0 0,-39 1 4 0 0,-32-1 43 0 0,-16 0 169 0 0,47-4 1 0 0,61-14 321 0 0,-139 17-510 0 0,-1 0 0 0 0,1 0 0 0 0,-1 1 0 0 0,0 0 0 0 0,16 4 0 0 0,-21-5-223 0 0,1 2-1 0 0,-1-1 1 0 0,0 0 0 0 0,1 1 0 0 0,-1 0-1 0 0,0 0 1 0 0,0 0 0 0 0,0 0-1 0 0,0 0 1 0 0,0 0 0 0 0,0 1 0 0 0,-1 0-1 0 0,1-1 1 0 0,-1 1 0 0 0,4 5 0 0 0,0 6-1203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7:11.845"/>
    </inkml:context>
    <inkml:brush xml:id="br0">
      <inkml:brushProperty name="width" value="0.1" units="cm"/>
      <inkml:brushProperty name="height" value="0.1" units="cm"/>
      <inkml:brushProperty name="color" value="#E71224"/>
    </inkml:brush>
  </inkml:definitions>
  <inkml:trace contextRef="#ctx0" brushRef="#br0">1 154 2183 0 0,'3'1'59'0'0,"0"1"-1"0"0,1-1 0 0 0,-1 0 0 0 0,1 0 0 0 0,0 0 0 0 0,-1 0 0 0 0,1-1 0 0 0,6 1 0 0 0,-2-2 436 0 0,0 0 0 0 0,0 0 0 0 0,-1-1-1 0 0,1 0 1 0 0,13-5 0 0 0,-13 4-123 0 0,1 0 1 0 0,-1 0-1 0 0,1 1 1 0 0,13-1-1 0 0,32-3 146 0 0,0-3 0 0 0,0-2-1 0 0,64-22 1 0 0,63-14 315 0 0,-140 42-719 0 0,78-2 0 0 0,-31 4-117 0 0,-17 1 68 0 0,108 8 0 0 0,68 25 64 0 0,-184-22-84 0 0,0-2-1 0 0,118-2 1 0 0,-90-4 40 0 0,-57 0-28 0 0,35-2-1 0 0,484-17 659 0 0,-466 17-612 0 0,95-12-1 0 0,-36-2 27 0 0,166 5 0 0 0,-136 3 38 0 0,43 0-87 0 0,-48 22-37 0 0,-101-7 91 0 0,86 0-1 0 0,-12-13 3 0 0,207 1 245 0 0,-133 13-242 0 0,-34-13-40 0 0,-3 0-4 0 0,-54 9-66 0 0,6 0 54 0 0,133-13 0 0 0,-224 5-74 0 0,68-9 130 0 0,0 6 0 0 0,116 8 0 0 0,139 7-64 0 0,-300-10-43 0 0,1 3-1 0 0,72 11 0 0 0,-81-4-3 0 0,175 18 127 0 0,-158-26-107 0 0,84-9-1 0 0,-36 0-11 0 0,106 17 95 0 0,-88 1-68 0 0,135-4 2 0 0,-125 9-11 0 0,-94-8-42 0 0,313 22 64 0 0,-137-29-22 0 0,-15 2 79 0 0,83-5 3 0 0,72-12 110 0 0,-251 23-213 0 0,41 0 0 0 0,158-8 32 0 0,-84 17 32 0 0,0-1 0 0 0,-153-15-32 0 0,-1 4 0 0 0,159 29 0 0 0,-154-20-16 0 0,0-4 0 0 0,113 0-1 0 0,-16-2 2 0 0,-99-6-8 0 0,86-8-1 0 0,-3-1 18 0 0,-154 7-26 0 0,29 0 7 0 0,-42 0-38 0 0,1 0-1 0 0,-1 0 1 0 0,0 0-1 0 0,1 1 1 0 0,-1-1-1 0 0,1 0 1 0 0,-1 1 0 0 0,0-1-1 0 0,1 1 1 0 0,-1 0-1 0 0,0-1 1 0 0,1 1-1 0 0,-1 0 1 0 0,0 0-1 0 0,0 0 1 0 0,0 0 0 0 0,0 0-1 0 0,0 0 1 0 0,0 0-1 0 0,0 0 1 0 0,0 0-1 0 0,1 2 1 0 0,-2-1-25 0 0,1-1 0 0 0,-1 0 0 0 0,0 0 0 0 0,0 0 0 0 0,0 1 0 0 0,0-1 0 0 0,0 0 0 0 0,0 0 0 0 0,0 1 0 0 0,-1-1 0 0 0,1 0 0 0 0,0 0 0 0 0,-1 0 0 0 0,1 0 0 0 0,-1 1 0 0 0,1-1 0 0 0,-1 0 0 0 0,0 1 0 0 0,-11 16-271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7:16.082"/>
    </inkml:context>
    <inkml:brush xml:id="br0">
      <inkml:brushProperty name="width" value="0.1" units="cm"/>
      <inkml:brushProperty name="height" value="0.1" units="cm"/>
      <inkml:brushProperty name="color" value="#E71224"/>
    </inkml:brush>
  </inkml:definitions>
  <inkml:trace contextRef="#ctx0" brushRef="#br0">1 103 1375 0 0,'1'-1'131'0'0,"1"-1"0"0"0,-1 1 0 0 0,1 1 1 0 0,0-1-1 0 0,-1 0 0 0 0,1 0 0 0 0,0 1 0 0 0,0-1 0 0 0,0 1 0 0 0,0-1 0 0 0,-1 1 0 0 0,1 0 0 0 0,0-1 0 0 0,0 1 0 0 0,0 0 0 0 0,0 0 0 0 0,0 1 0 0 0,0-1 0 0 0,-1 0 0 0 0,3 1 0 0 0,42 14 2419 0 0,-29-9-2820 0 0,12 3 522 0 0,-9-2-75 0 0,0 0 0 0 0,0-2 0 0 0,25 3 0 0 0,62-2 1295 0 0,138-10 0 0 0,-174 2-1294 0 0,-15-3-58 0 0,81-17 0 0 0,-40 5-79 0 0,-21 10 182 0 0,1 3-1 0 0,99 7 1 0 0,40 0 122 0 0,-34-4-268 0 0,-87 2-36 0 0,-51 1-1 0 0,51 9 1 0 0,-51-5 28 0 0,51 0-1 0 0,151-7 183 0 0,-184 1-199 0 0,73 10 0 0 0,-75-4-39 0 0,321 36 277 0 0,-292-31-260 0 0,124 4 96 0 0,-20-2 79 0 0,80 3 48 0 0,-145-19-218 0 0,-51 0 12 0 0,95 9-1 0 0,-45 13 5 0 0,-90-11-21 0 0,0-2 1 0 0,1-1-1 0 0,0-2 1 0 0,56-4-1 0 0,23-14 86 0 0,-68 6-77 0 0,0 3 1 0 0,96 1 0 0 0,71 10 34 0 0,-173-6-52 0 0,0-3 1 0 0,0-1-1 0 0,52-13 0 0 0,34-4 17 0 0,-27 10-39 0 0,142 3 0 0 0,-209 11 0 0 0,-11-1 0 0 0,34-1 0 0 0,48-11 0 0 0,135-9 0 0 0,-186 19 0 0 0,1 2 0 0 0,75 11 0 0 0,-99-8-1 0 0,1-2 0 0 0,-1-1 0 0 0,46-4 0 0 0,96-21 14 0 0,-8 1 40 0 0,-132 20-13 0 0,0 2 0 0 0,65 6 0 0 0,-80-3-14 0 0,41 7 2 0 0,0-4 0 0 0,0-1 0 0 0,64-6 0 0 0,8-13-28 0 0,55-5 0 0 0,-22 19 125 0 0,20-1-47 0 0,193-36 103 0 0,-71 20-73 0 0,-202 16-88 0 0,52-9-20 0 0,52-1 0 0 0,-113 13 0 0 0,106-2 0 0 0,-113-5 17 0 0,-44 2 7 0 0,83 3-1 0 0,-40 7-23 0 0,-31-3 0 0 0,-1 2 0 0 0,70 16 0 0 0,-86-12 0 0 0,0-2 0 0 0,0-1 0 0 0,1-3 0 0 0,-1-1 0 0 0,49-3 0 0 0,38-3 150 0 0,1 6-1 0 0,126 18 0 0 0,5-15-79 0 0,-31-3-12 0 0,-161 3-33 0 0,102 10 78 0 0,-105-9-71 0 0,108-5 0 0 0,-33-9 37 0 0,57-2 142 0 0,-42 16-107 0 0,-85-2-69 0 0,0-3 0 0 0,85-10-1 0 0,-98 2-30 0 0,42-7 26 0 0,112-1 0 0 0,-98 20-30 0 0,-63-1 0 0 0,59-4 0 0 0,55-18 17 0 0,-106 9-5 0 0,0 3 0 0 0,1 2-1 0 0,91 6 1 0 0,-81 6-12 0 0,1-3 0 0 0,123-7 0 0 0,-114-2 43 0 0,116 9 0 0 0,6-1 26 0 0,-144-8 22 0 0,99-22 1 0 0,-104 16 0 0 0,0 1 0 0 0,78-2 0 0 0,-52 14-55 0 0,137 21 0 0 0,-152-17-12 0 0,0-4 0 0 0,-1-2 0 0 0,82-9 0 0 0,34 0 1467 0 0,14 15-1476 0 0,-102-2-626 0 0,163-11-1 0 0,-248 5 613 0 0,232-21 103 0 0,-172 18-100 0 0,108 10 0 0 0,-135-2-5 0 0,226 17 0 0 0,-194-17 22 0 0,0 3-1 0 0,101 24 0 0 0,-52-3 15 0 0,190 22 0 0 0,104 18-76 0 0,-268-39 32 0 0,-55-14 8 0 0,2-3 0 0 0,0-5 0 0 0,94-5 0 0 0,-81-6 99 0 0,119-1 10 0 0,-173 5-100 0 0,97-13 0 0 0,-96 6 14 0 0,94 0 0 0 0,69 23-23 0 0,-150-12 0 0 0,0-3 0 0 0,73-9 0 0 0,30 0 0 0 0,-126 8-18 0 0,0 2 0 0 0,-1 1 0 0 0,72 16 0 0 0,-75-12 20 0 0,-1-1 0 0 0,1-1 0 0 0,0-3 0 0 0,0 0 0 0 0,42-5 0 0 0,-17-3 89 0 0,-27 2-9 0 0,0 1-1 0 0,65 4 0 0 0,-99-1-82 0 0,-1 0 0 0 0,1 0-1 0 0,-1 0 1 0 0,1 0 0 0 0,-1 0 0 0 0,1 0 0 0 0,-1 0-1 0 0,1 0 1 0 0,-1 0 0 0 0,0 0 0 0 0,1 0 0 0 0,-1 0 0 0 0,1 1-1 0 0,-1-1 1 0 0,1 0 0 0 0,-1 0 0 0 0,0 0 0 0 0,1 1 0 0 0,-1-1-1 0 0,1 0 1 0 0,-1 0 0 0 0,0 1 0 0 0,1-1 0 0 0,-1 0-1 0 0,0 1 1 0 0,1-1 0 0 0,-1 1 0 0 0,0-1 0 0 0,0 0 0 0 0,1 1-1 0 0,-1-1 1 0 0,0 1 0 0 0,0-1 0 0 0,0 1 0 0 0,0-1 0 0 0,1 0-1 0 0,-1 1 1 0 0,0-1 0 0 0,0 1 0 0 0,0-1 0 0 0,0 1 0 0 0,0-1-1 0 0,0 1 1 0 0,0-1 0 0 0,0 1 0 0 0,0-1 0 0 0,-1 1-1 0 0,1-1 1 0 0,0 0 0 0 0,0 1 0 0 0,0-1 0 0 0,0 1 0 0 0,-1-1-1 0 0,1 1 1 0 0,-20 23-1690 0 0,-1-10-4260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7:17.600"/>
    </inkml:context>
    <inkml:brush xml:id="br0">
      <inkml:brushProperty name="width" value="0.1" units="cm"/>
      <inkml:brushProperty name="height" value="0.1" units="cm"/>
      <inkml:brushProperty name="color" value="#E71224"/>
    </inkml:brush>
  </inkml:definitions>
  <inkml:trace contextRef="#ctx0" brushRef="#br0">43 61 3511 0 0,'-14'4'257'0'0,"-11"3"-259"0"0,25-7 27 0 0,1-1-1 0 0,-1 1 0 0 0,0 0 1 0 0,0 0-1 0 0,0 0 0 0 0,0 0 0 0 0,0 0 1 0 0,0-1-1 0 0,0 1 0 0 0,0 0 1 0 0,0 0-1 0 0,0 0 0 0 0,0 0 1 0 0,0 0-1 0 0,0-1 0 0 0,0 1 1 0 0,0 0-1 0 0,0 0 0 0 0,0 0 0 0 0,0 0 1 0 0,0 0-1 0 0,0-1 0 0 0,0 1 1 0 0,0 0-1 0 0,-1 0 0 0 0,1 0 1 0 0,0 0-1 0 0,0 0 0 0 0,0-1 1 0 0,0 1-1 0 0,0 0 0 0 0,0 0 1 0 0,0 0-1 0 0,0 0 0 0 0,-1 0 0 0 0,1 0 1 0 0,0 0-1 0 0,0 0 0 0 0,0 0 1 0 0,0 0-1 0 0,0-1 0 0 0,-1 1 1 0 0,1 0-1 0 0,0 0 0 0 0,0 0 1 0 0,0 0-1 0 0,0 0 0 0 0,0 0 0 0 0,-1 0 1 0 0,1 0-1 0 0,6-6 262 0 0,1 0-1 0 0,0 0 1 0 0,0 0-1 0 0,1 1 1 0 0,0 0-1 0 0,0 1 1 0 0,0-1-1 0 0,0 2 1 0 0,0-1-1 0 0,1 1 1 0 0,17-4-1 0 0,-9 5 51 0 0,0 0 0 0 0,0 1 0 0 0,0 1 0 0 0,0 1-1 0 0,24 3 1 0 0,-9 0-100 0 0,-12 0-88 0 0,0-2 0 0 0,0-1 0 0 0,36-1 0 0 0,-27-2 36 0 0,1 1-1 0 0,-1 2 0 0 0,38 5 0 0 0,85 23 104 0 0,-126-25-256 0 0,0-2 1 0 0,0 0-1 0 0,27-2 0 0 0,6 1 52 0 0,15 0 91 0 0,49 3 132 0 0,-43 5-117 0 0,1-5-1 0 0,115-7 1 0 0,-149 1 11 0 0,1 3 1 0 0,92 13 0 0 0,-48-4-73 0 0,66-5-44 0 0,-54-4-40 0 0,424-11 148 0 0,-410 0-130 0 0,156-12 79 0 0,216-24 179 0 0,-435 39-274 0 0,62 0 0 0 0,-95 7-17 0 0,0 1 0 0 0,0 1 0 0 0,0 1 0 0 0,0 1-1 0 0,38 11 1 0 0,-56-13-1 0 0,-1-1 1 0 0,1 1-1 0 0,0-1 0 0 0,0 1 0 0 0,-1 0 1 0 0,0 1-1 0 0,5 2 0 0 0,-7-3-80 0 0,1-1-1 0 0,-1 0 1 0 0,0 0-1 0 0,0 1 1 0 0,-1-1-1 0 0,1 1 1 0 0,0-1-1 0 0,0 1 1 0 0,-1-1-1 0 0,1 1 1 0 0,-1-1-1 0 0,1 1 1 0 0,-1 0 0 0 0,1-1-1 0 0,-1 1 1 0 0,0 0-1 0 0,0-1 1 0 0,0 1-1 0 0,0 0 1 0 0,-1 2-1 0 0,-3 11-5107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24.622"/>
    </inkml:context>
    <inkml:brush xml:id="br0">
      <inkml:brushProperty name="width" value="0.1" units="cm"/>
      <inkml:brushProperty name="height" value="0.1" units="cm"/>
      <inkml:brushProperty name="color" value="#E71224"/>
    </inkml:brush>
  </inkml:definitions>
  <inkml:trace contextRef="#ctx0" brushRef="#br0">1 37 455 0 0,'1'-1'123'0'0,"0"0"-1"0"0,1 0 1 0 0,0 0-1 0 0,-1 0 1 0 0,1 0-1 0 0,-1 1 1 0 0,1-1-1 0 0,0 1 1 0 0,-1-1-1 0 0,1 1 1 0 0,0 0-1 0 0,0-1 1 0 0,-1 1-1 0 0,1 0 1 0 0,0 0-1 0 0,3 1 1 0 0,33 5 2814 0 0,-25-3-3137 0 0,7 0 1088 0 0,0-1-1 0 0,39-3 1 0 0,-41 1-417 0 0,0-1 0 0 0,0 2 1 0 0,0 0-1 0 0,23 6 0 0 0,4 4-19 0 0,-11-1-227 0 0,2-1 0 0 0,-1-2 0 0 0,1-2 0 0 0,0-1-1 0 0,37-1 1 0 0,-13-6 136 0 0,120 0 822 0 0,-123 7-1059 0 0,30 2 40 0 0,-16-10 42 0 0,91-15 0 0 0,35-3 134 0 0,-23 14-206 0 0,-128 7-122 0 0,-3 0 131 0 0,84 10 0 0 0,204 17 185 0 0,71-5 228 0 0,-311-19-370 0 0,0-5-1 0 0,91-14 0 0 0,-91 8-121 0 0,160-4 64 0 0,-146 16-54 0 0,-41-1 29 0 0,78-6 0 0 0,99-18-103 0 0,-174 18 45 0 0,118 8 0 0 0,-41 1-7 0 0,47-19 19 0 0,-35 1 74 0 0,47 17 20 0 0,-127 0-66 0 0,134-11 1 0 0,-109 1-40 0 0,-1 3 0 0 0,178 19 0 0 0,-183-10-21 0 0,0-4 0 0 0,101-12 0 0 0,63-2 92 0 0,-144 15 29 0 0,-36-1 276 0 0,95-9 0 0 0,-137 1-265 0 0,-25 4-114 0 0,0 0 1 0 0,0 0 0 0 0,0 2 0 0 0,15-1 0 0 0,-26 2-87 0 0,0-1 1 0 0,0 0 0 0 0,1 0-1 0 0,-1 1 1 0 0,0-1 0 0 0,0 0-1 0 0,0 1 1 0 0,0-1 0 0 0,0 1-1 0 0,0 0 1 0 0,0-1 0 0 0,0 1-1 0 0,0 0 1 0 0,0 0 0 0 0,-1-1-1 0 0,1 1 1 0 0,0 0 0 0 0,0 0-1 0 0,-1 0 1 0 0,1 0 0 0 0,0 0-1 0 0,-1 0 1 0 0,1 0 0 0 0,-1 0-1 0 0,1 0 1 0 0,-1 0 0 0 0,0 0-1 0 0,1 1 1 0 0,-1-1 0 0 0,0 0-1 0 0,0 0 1 0 0,0 0 0 0 0,0 0-1 0 0,0 0 1 0 0,0 1 0 0 0,0-1 0 0 0,0 0-1 0 0,-1 0 1 0 0,1 0 0 0 0,0 0-1 0 0,-1 0 1 0 0,0 2 0 0 0,-4 11-992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27.587"/>
    </inkml:context>
    <inkml:brush xml:id="br0">
      <inkml:brushProperty name="width" value="0.1" units="cm"/>
      <inkml:brushProperty name="height" value="0.1" units="cm"/>
      <inkml:brushProperty name="color" value="#E71224"/>
    </inkml:brush>
  </inkml:definitions>
  <inkml:trace contextRef="#ctx0" brushRef="#br0">1 81 919 0 0,'19'1'2170'0'0,"1"1"-1"0"0,18 4 1 0 0,-20-2-1898 0 0,0-2 0 0 0,-1 0 1 0 0,27 0-1 0 0,9-8 762 0 0,61-14 1 0 0,13-2-222 0 0,50-6-301 0 0,-145 24-375 0 0,33-6 262 0 0,-1 4 0 0 0,123 3 0 0 0,-15 22-253 0 0,-58-9-4 0 0,-75-8-32 0 0,-1 1 0 0 0,44 10 0 0 0,20 13 12 0 0,-17-4-72 0 0,1-3 0 0 0,94 7 0 0 0,177-13 14 0 0,-233 2-64 0 0,8 1 0 0 0,-4-6 15 0 0,-42-3 10 0 0,110-4-1 0 0,96 1 135 0 0,-156 2-110 0 0,-25-2-50 0 0,-40 1 57 0 0,1-4 1 0 0,-1-3-1 0 0,78-12 0 0 0,288-53 677 0 0,-269 43-570 0 0,179-2-54 0 0,-206 19-82 0 0,290-6 307 0 0,-303 14-279 0 0,-46 2-36 0 0,379-11 349 0 0,-391 6-331 0 0,218-2 174 0 0,-163 7-11 0 0,115 5 635 0 0,-98-2-979 0 0,63 7-515 0 0,-76 1 685 0 0,217 30 350 0 0,-259-31-476 0 0,172 4 1 0 0,-10-27 960 0 0,-243 10-792 0 0,1-1-1 0 0,-1 1 1 0 0,0 1-1 0 0,0-1 1 0 0,0 1-1 0 0,1 0 1 0 0,-1 0-1 0 0,0 1 1 0 0,0 0-1 0 0,11 4 1 0 0,-14-3-745 0 0,1-1 1 0 0,0 0-1 0 0,-1 1 0 0 0,0 0 1 0 0,0 0-1 0 0,4 4 0 0 0,4 7-5348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34.309"/>
    </inkml:context>
    <inkml:brush xml:id="br0">
      <inkml:brushProperty name="width" value="0.1" units="cm"/>
      <inkml:brushProperty name="height" value="0.1" units="cm"/>
      <inkml:brushProperty name="color" value="#E71224"/>
    </inkml:brush>
  </inkml:definitions>
  <inkml:trace contextRef="#ctx0" brushRef="#br0">1 35 2327 0 0,'9'-1'266'0'0,"0"0"0"0"0,0-1 0 0 0,0 0 0 0 0,0-1 0 0 0,10-4 0 0 0,23-6 742 0 0,-20 10-529 0 0,0 1-1 0 0,-1 1 0 0 0,1 1 0 0 0,0 1 0 0 0,23 4 0 0 0,41 1-159 0 0,64-12-28 0 0,-76 2 216 0 0,106 8-1 0 0,-11 18-105 0 0,93 6 205 0 0,-81-28-98 0 0,-76-1-144 0 0,175 19 0 0 0,-17 12-1 0 0,-62-6-274 0 0,-43-3 35 0 0,-30-5 65 0 0,80 6 171 0 0,-137-21-283 0 0,73 4 65 0 0,112 19-25 0 0,-172-19-90 0 0,1-3-1 0 0,85-11 0 0 0,78 1 23 0 0,-24 32 88 0 0,-151-13-47 0 0,103 3 1 0 0,344-21 434 0 0,-330 4-332 0 0,101 2-1 0 0,145-16-4 0 0,-340 5-188 0 0,-57 5 0 0 0,0 3 0 0 0,49 0 0 0 0,205-3 47 0 0,-138 1-30 0 0,-1-4 42 0 0,34-1 18 0 0,192 5 67 0 0,-317 3-66 0 0,76-14-1 0 0,-61 7-29 0 0,26-5 10 0 0,-43 5-2 0 0,98-3 1 0 0,369 4 276 0 0,-474 11-213 0 0,82 15 0 0 0,-1 1-51 0 0,-110-17-48 0 0,0 0-1 0 0,1-2 1 0 0,34-4 0 0 0,310-39 632 0 0,-215 36-595 0 0,149-13 20 0 0,-246 16-76 0 0,-1 2 0 0 0,1 4 0 0 0,0 1-1 0 0,-1 3 1 0 0,112 26 0 0 0,-157-28 112 0 0,0 0 0 0 0,-1 1 0 0 0,17 8 0 0 0,1 7-849 0 0,-26-17 178 0 0,-1 0 0 0 0,0 1 0 0 0,0-1 1 0 0,0 1-1 0 0,0 0 0 0 0,0-1 0 0 0,3 6 1 0 0,-1 4-4674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36.431"/>
    </inkml:context>
    <inkml:brush xml:id="br0">
      <inkml:brushProperty name="width" value="0.1" units="cm"/>
      <inkml:brushProperty name="height" value="0.1" units="cm"/>
      <inkml:brushProperty name="color" value="#E71224"/>
    </inkml:brush>
  </inkml:definitions>
  <inkml:trace contextRef="#ctx0" brushRef="#br0">1 75 1375 0 0,'4'-2'320'0'0,"1"0"0"0"0,0 0 0 0 0,0 0 0 0 0,0 1 0 0 0,0-1 0 0 0,0 1 0 0 0,0 0 0 0 0,0 0 0 0 0,0 1 0 0 0,0 0 0 0 0,0 0 0 0 0,0 0 0 0 0,0 0 0 0 0,1 1 0 0 0,5 1 0 0 0,18 2 349 0 0,0-1-1 0 0,0-1 1 0 0,33-3-1 0 0,-21 1-48 0 0,321-15 1321 0 0,-289 9-1688 0 0,84 5-1 0 0,-116 3-157 0 0,0 3 0 0 0,0 1 0 0 0,62 17 0 0 0,-73-15-51 0 0,1-1 0 0 0,53 4 0 0 0,66-4 191 0 0,-72-5-154 0 0,16-2-17 0 0,0-4 0 0 0,113-19 0 0 0,-51 10 28 0 0,-96 10-21 0 0,72-13 1 0 0,-26-2-45 0 0,169-9-1 0 0,-232 26-26 0 0,306-4 0 0 0,-139 0 51 0 0,-2-1 16 0 0,55 35 142 0 0,-198-19-141 0 0,-30-5-56 0 0,121 12 29 0 0,213 5 717 0 0,-283-15-718 0 0,-37-2 4 0 0,0-3-1 0 0,79-5 0 0 0,47-8 21 0 0,-86 8 0 0 0,175 17 0 0 0,-159-4-64 0 0,151-7 0 0 0,-222-4 2 0 0,33-2 24 0 0,83 8 0 0 0,-12 1-13 0 0,9 0-16 0 0,-51 2 3 0 0,116-6 0 0 0,-110-3 0 0 0,334 19 75 0 0,-413-17-58 0 0,-1 0 0 0 0,0-2-1 0 0,1 0 1 0 0,22-5 0 0 0,85-23 424 0 0,2 0 47 0 0,-124 28-593 0 0,0 1 0 0 0,0 0 0 0 0,-1 1 0 0 0,1-1 0 0 0,0 1 0 0 0,-1 1 0 0 0,1 0 0 0 0,0 0 0 0 0,-1 0-1 0 0,0 1 1 0 0,0 0 0 0 0,0 0 0 0 0,0 1 0 0 0,0 0 0 0 0,6 5 0 0 0,4 2-5166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07.800"/>
    </inkml:context>
    <inkml:brush xml:id="br0">
      <inkml:brushProperty name="width" value="0.1" units="cm"/>
      <inkml:brushProperty name="height" value="0.1" units="cm"/>
      <inkml:brushProperty name="color" value="#E71224"/>
    </inkml:brush>
  </inkml:definitions>
  <inkml:trace contextRef="#ctx0" brushRef="#br0">2397 14 455 0 0,'-44'9'11478'0'0,"43"-9"-11196"0"0,-3 2 59 0 0,4-2-360 0 0,-1 1-1 0 0,1-1 1 0 0,0 1-1 0 0,-1-1 1 0 0,1 1 0 0 0,-1-1-1 0 0,1 0 1 0 0,-1 1-1 0 0,0-1 1 0 0,1 0-1 0 0,-1 1 1 0 0,1-1-1 0 0,-1 0 1 0 0,0 0 0 0 0,1 0-1 0 0,-1 0 1 0 0,-1 1-1 0 0,2-2 68 0 0,-1 0 0 0 0,0 0-1 0 0,1 0 1 0 0,-1 0 0 0 0,1 0 0 0 0,-1 0-1 0 0,1 0 1 0 0,0 0 0 0 0,-1 0 0 0 0,1 0 0 0 0,0 0-1 0 0,0 0 1 0 0,-1 0 0 0 0,1-1 0 0 0,0 1-1 0 0,0 0 1 0 0,0 0 0 0 0,1 0 0 0 0,-1 0-1 0 0,0 0 1 0 0,0 0 0 0 0,1-6 2061 0 0,-2 7-1824 0 0,0 0 0 0 0,0 0 0 0 0,0 0 0 0 0,0 0 0 0 0,0 0 0 0 0,0 0 0 0 0,-1 0 0 0 0,1 0 0 0 0,0 0 0 0 0,0 1 0 0 0,0-1-1 0 0,0 0 1 0 0,0 1 0 0 0,-1 0 0 0 0,-24 18 786 0 0,19-13-587 0 0,-22 17-170 0 0,26-21 0 0 0,0-1 7 0 0,-25 6 488 0 0,-50 7 0 0 0,48-9-544 0 0,-14 5 34 0 0,-3 3-117 0 0,24-10 32 0 0,-1-1 0 0 0,-23-2 0 0 0,-17 1 240 0 0,-55 4 100 0 0,50-4-285 0 0,-94 15-1 0 0,115-11-68 0 0,13 0-56 0 0,-38 5-4 0 0,49-6-115 0 0,-323 31 362 0 0,152-16-206 0 0,172-16-159 0 0,-21 0 30 0 0,30-6 9 0 0,-7 1-49 0 0,-5-1-1 0 0,0 1 31 0 0,2-2-31 0 0,-1-1 1 0 0,-46-9 112 0 0,22 2-60 0 0,2 5 27 0 0,-249-26 474 0 0,289 31-853 0 0,1 1 0 0 0,-1-1 0 0 0,1 0 0 0 0,-1 0 0 0 0,1-1 0 0 0,-9-5 1 0 0,6 3-2078 0 0,1-1 1 0 0,0 1-1 0 0,-12-13 1 0 0,-4-7-3907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42.628"/>
    </inkml:context>
    <inkml:brush xml:id="br0">
      <inkml:brushProperty name="width" value="0.1" units="cm"/>
      <inkml:brushProperty name="height" value="0.1" units="cm"/>
      <inkml:brushProperty name="color" value="#E71224"/>
    </inkml:brush>
  </inkml:definitions>
  <inkml:trace contextRef="#ctx0" brushRef="#br0">1 0 2759 0 0,'0'1'60'0'0,"0"0"0"0"0,1 1-1 0 0,-1-1 1 0 0,0 0-1 0 0,1 0 1 0 0,-1 0-1 0 0,1 0 1 0 0,-1 0-1 0 0,1 0 1 0 0,0 0-1 0 0,-1 0 1 0 0,1 0-1 0 0,0-1 1 0 0,0 1-1 0 0,-1 0 1 0 0,1 0-1 0 0,0 0 1 0 0,0-1-1 0 0,0 1 1 0 0,0-1-1 0 0,0 1 1 0 0,0-1 0 0 0,0 1-1 0 0,1 0 1 0 0,34 10 1499 0 0,-19-6-1089 0 0,-5-1-392 0 0,-1-1 1 0 0,1 0-1 0 0,0-1 1 0 0,0 0-1 0 0,17 0 1 0 0,63-5 309 0 0,-63 1-186 0 0,52-6 351 0 0,-49 4-308 0 0,63 0 0 0 0,-35 4 7 0 0,85-11 0 0 0,-8 0 81 0 0,217 23 263 0 0,-294-8-579 0 0,121 21 250 0 0,-48 0 58 0 0,-109-21-243 0 0,1-1 0 0 0,-1-1 0 0 0,0-1 0 0 0,0-1 0 0 0,1-2 0 0 0,-1 0 0 0 0,24-6 0 0 0,-24 4-7 0 0,-1 2 0 0 0,1 0-1 0 0,-1 1 1 0 0,1 2 0 0 0,32 3-1 0 0,-3 2-42 0 0,86-3 0 0 0,-88-8-34 0 0,-33 3 19 0 0,1 0-1 0 0,0 2 1 0 0,20 0-1 0 0,60 10-16 0 0,183-6 0 0 0,-275-5-2 0 0,10 1 19 0 0,0-2 0 0 0,-1 1 0 0 0,1-2 0 0 0,-1 0 0 0 0,0-1 1 0 0,19-8-1 0 0,18 1 185 0 0,-49 10-195 0 0,-1 1-1 0 0,1-1 1 0 0,0 1-1 0 0,-1 0 0 0 0,1 0 1 0 0,0 0-1 0 0,-1 1 1 0 0,1-1-1 0 0,-1 1 0 0 0,1 0 1 0 0,-1 0-1 0 0,1 0 1 0 0,-1 0-1 0 0,1 1 0 0 0,-1-1 1 0 0,0 1-1 0 0,0 0 1 0 0,0 0-1 0 0,4 3 0 0 0,-6-4 17 0 0,0 0 0 0 0,0 0-1 0 0,-1 0 1 0 0,1-1-1 0 0,0 1 1 0 0,0 0-1 0 0,1 0 1 0 0,-1-1 0 0 0,0 1-1 0 0,0-1 1 0 0,0 1-1 0 0,0-1 1 0 0,0 1 0 0 0,1-1-1 0 0,-1 0 1 0 0,0 0-1 0 0,0 0 1 0 0,1 1 0 0 0,-1-1-1 0 0,0 0 1 0 0,0 0-1 0 0,1-1 1 0 0,-1 1 0 0 0,0 0-1 0 0,0 0 1 0 0,2-1-1 0 0,-1 0 22 0 0,0 0 0 0 0,-1 0-1 0 0,1 0 1 0 0,0 0-1 0 0,-1-1 1 0 0,1 1 0 0 0,-1 0-1 0 0,1-1 1 0 0,-1 1-1 0 0,1-1 1 0 0,-1 1 0 0 0,0-1-1 0 0,0 0 1 0 0,1-2-1 0 0,5-5 514 0 0,2 12-740 0 0,-3 0-623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45.472"/>
    </inkml:context>
    <inkml:brush xml:id="br0">
      <inkml:brushProperty name="width" value="0.1" units="cm"/>
      <inkml:brushProperty name="height" value="0.1" units="cm"/>
      <inkml:brushProperty name="color" value="#E71224"/>
    </inkml:brush>
  </inkml:definitions>
  <inkml:trace contextRef="#ctx0" brushRef="#br0">1 0 455 0 0,'37'4'1206'0'0,"44"-2"-1"0"0,30 3 1783 0 0,-89-1-2508 0 0,33 10 1 0 0,-35-8-434 0 0,0-1 0 0 0,26 3-1 0 0,-4-4 23 0 0,71 5 466 0 0,304-1 1311 0 0,-165-21-1333 0 0,-153 5-328 0 0,-9 2-48 0 0,89-8 126 0 0,-77 7-126 0 0,165 9-1 0 0,-248-1-137 0 0,22 1 7 0 0,233 16 116 0 0,53 6 154 0 0,-271-21-248 0 0,210-2 281 0 0,-119-3-266 0 0,44-6-15 0 0,49 1 19 0 0,10 10 6 0 0,-85-4-53 0 0,-53-1 0 0 0,230 11 267 0 0,-156-10-79 0 0,-25-2-56 0 0,-25-1-26 0 0,15 1 23 0 0,-120 4 32 0 0,-1-1 0 0 0,1-1 1 0 0,-1-2-1 0 0,31-7 0 0 0,-47 6 84 0 0,-5 3-78 0 0,2 14-311 0 0,-10-11-304 0 0,0-1-1 0 0,0 1 0 0 0,1 0 0 0 0,-1-1 1 0 0,1 1-1 0 0,0-1 0 0 0,-1 1 0 0 0,5 1 1 0 0,4 3-3658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49.094"/>
    </inkml:context>
    <inkml:brush xml:id="br0">
      <inkml:brushProperty name="width" value="0.1" units="cm"/>
      <inkml:brushProperty name="height" value="0.1" units="cm"/>
      <inkml:brushProperty name="color" value="#E71224"/>
    </inkml:brush>
  </inkml:definitions>
  <inkml:trace contextRef="#ctx0" brushRef="#br0">1 45 1839 0 0,'18'-8'276'0'0,"0"1"0"0"0,0 1 0 0 0,1 1-1 0 0,-1 0 1 0 0,2 1 0 0 0,-1 1 0 0 0,32-1-1 0 0,138 12 1317 0 0,-171-6-1543 0 0,53 5 200 0 0,107 3 207 0 0,17-27 72 0 0,-161 13-366 0 0,0 2-1 0 0,59 4 1 0 0,69 16 254 0 0,-113-12-342 0 0,-47-6-71 0 0,275 23 246 0 0,64-7-39 0 0,-330-16-191 0 0,195 8 623 0 0,-177-7-467 0 0,0-2 1 0 0,0-1-1 0 0,0-2 1 0 0,39-9-1 0 0,108-39 886 0 0,-172 50-1032 0 0,20-4 51 0 0,-24 6-77 0 0,1 0-1 0 0,-1 0 0 0 0,1 0 1 0 0,-1 0-1 0 0,1 0 0 0 0,0 0 1 0 0,-1 0-1 0 0,1 0 0 0 0,-1 0 1 0 0,1 0-1 0 0,-1 0 0 0 0,1 0 1 0 0,-1 1-1 0 0,1-1 0 0 0,-1 0 1 0 0,1 0-1 0 0,-1 0 0 0 0,1 1 0 0 0,-1-1 1 0 0,1 0-1 0 0,-1 1 0 0 0,0-1 1 0 0,1 0-1 0 0,-1 1 0 0 0,1-1 1 0 0,-1 1-1 0 0,0-1 0 0 0,1 1 1 0 0,-1-1-1 0 0,0 1 0 0 0,0-1 1 0 0,1 1-1 0 0,-1 0 0 0 0,0 1-64 0 0,1-1 0 0 0,-1 1 0 0 0,1-1 1 0 0,-1 1-1 0 0,1-1 0 0 0,0 1 0 0 0,-1-1 0 0 0,1 0 0 0 0,0 1 0 0 0,0-1 0 0 0,0 0 0 0 0,0 1 0 0 0,0-1 0 0 0,2 1 0 0 0,4 2-969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52.195"/>
    </inkml:context>
    <inkml:brush xml:id="br0">
      <inkml:brushProperty name="width" value="0.1" units="cm"/>
      <inkml:brushProperty name="height" value="0.1" units="cm"/>
      <inkml:brushProperty name="color" value="#E71224"/>
    </inkml:brush>
  </inkml:definitions>
  <inkml:trace contextRef="#ctx0" brushRef="#br0">23 60 1375 0 0,'-4'-25'128'0'0,"-1"8"-128"0"0,3 5 0 0 0,0 6 1480 0 0,0 8-952 0 0,2 0-528 0 0,-4 3 0 0 0,1 3-64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56.262"/>
    </inkml:context>
    <inkml:brush xml:id="br0">
      <inkml:brushProperty name="width" value="0.1" units="cm"/>
      <inkml:brushProperty name="height" value="0.1" units="cm"/>
      <inkml:brushProperty name="color" value="#E71224"/>
    </inkml:brush>
  </inkml:definitions>
  <inkml:trace contextRef="#ctx0" brushRef="#br0">200 1341 919 0 0,'-1'0'46'0'0,"0"0"0"0"0,0 0 0 0 0,0 0 0 0 0,0 0 0 0 0,0-1 0 0 0,0 1 0 0 0,0-1 0 0 0,0 1 0 0 0,0 0 0 0 0,0-1 0 0 0,0 0 0 0 0,0 1 0 0 0,1-1 0 0 0,-1 1 0 0 0,0-1 0 0 0,0 0 0 0 0,1 0 0 0 0,-1 1 0 0 0,0-1 0 0 0,1 0 0 0 0,-1 0 0 0 0,0 0 0 0 0,0-1 0 0 0,1 1-22 0 0,0 0 1 0 0,0 1-1 0 0,-1-1 0 0 0,1 0 1 0 0,0 1-1 0 0,-1-1 1 0 0,1 1-1 0 0,-1-1 0 0 0,1 0 1 0 0,-1 1-1 0 0,1-1 0 0 0,-1 1 1 0 0,1 0-1 0 0,-1-1 0 0 0,1 1 1 0 0,-1-1-1 0 0,0 1 1 0 0,1 0-1 0 0,-1-1 0 0 0,0 1 1 0 0,1 0-1 0 0,-1 0 0 0 0,0-1 1 0 0,1 1-1 0 0,-1 0 0 0 0,0 0 1 0 0,0 0-1 0 0,1 0 1 0 0,-1 0-1 0 0,0 0 0 0 0,1 0 1 0 0,-1 0-1 0 0,0 0 0 0 0,0 1 1 0 0,1-1-1 0 0,-1 0 1 0 0,0 0-1 0 0,1 1 0 0 0,-1-1 1 0 0,0 0-1 0 0,1 1 0 0 0,-1-1 1 0 0,1 0-1 0 0,-2 1 0 0 0,-6 5 790 0 0,0-1 0 0 0,1 1 0 0 0,-1 1 0 0 0,1 0 0 0 0,-8 10 0 0 0,-4 3 1086 0 0,-10 17-500 0 0,14-19-695 0 0,13-16-598 0 0,1 0 0 0 0,0 0 1 0 0,-1 0-1 0 0,1 0 1 0 0,-1 0-1 0 0,0 0 0 0 0,0-1 1 0 0,0 1-1 0 0,0 0 1 0 0,0-1-1 0 0,0 1 0 0 0,0-1 1 0 0,-3 1-1 0 0,5-2-78 0 0,0 0-1 0 0,0 0 0 0 0,-1 0 1 0 0,1 1-1 0 0,0-1 1 0 0,0 0-1 0 0,-1 0 0 0 0,1 0 1 0 0,0 0-1 0 0,0-1 0 0 0,0 1 1 0 0,-1 0-1 0 0,1 0 0 0 0,0 0 1 0 0,0 0-1 0 0,-1 0 1 0 0,1 0-1 0 0,0 0 0 0 0,0 0 1 0 0,0 0-1 0 0,-1-1 0 0 0,1 1 1 0 0,0 0-1 0 0,0 0 1 0 0,0 0-1 0 0,0 0 0 0 0,0 0 1 0 0,-1-1-1 0 0,1 1 0 0 0,0 0 1 0 0,0 0-1 0 0,0 0 1 0 0,0-1-1 0 0,0 1 0 0 0,0 0 1 0 0,0 0-1 0 0,0 0 0 0 0,-1-1 1 0 0,1-13 601 0 0,5-13-85 0 0,-5 26-508 0 0,7-20 167 0 0,0 0-1 0 0,1 1 1 0 0,2-1 0 0 0,0 2 0 0 0,20-30 0 0 0,73-89 795 0 0,-84 115-852 0 0,64-76 644 0 0,104-93 0 0 0,108-74 510 0 0,-258 234-1146 0 0,522-458 962 0 0,-549 475-1041 0 0,-10 15-73 0 0,0 0 0 0 0,1-1 0 0 0,-1 1 1 0 0,0-1-1 0 0,0 1 0 0 0,0-1 0 0 0,0 1 0 0 0,1 0 1 0 0,-1-1-1 0 0,0 1 0 0 0,0-1 0 0 0,0 1 0 0 0,0-1 0 0 0,0 1 1 0 0,0-1-1 0 0,0 1 0 0 0,0-1 0 0 0,0 1 0 0 0,-1-1 1 0 0,1 1-1 0 0,0 0 0 0 0,0-1 0 0 0,0 1 0 0 0,0-1 1 0 0,-1 1-1 0 0,1-1 0 0 0,0 1 0 0 0,0 0 0 0 0,-1-1 1 0 0,1 1-1 0 0,0 0 0 0 0,-1-1 0 0 0,0 1-13 0 0,1 0-1 0 0,-1 0 1 0 0,1-1-1 0 0,-1 1 1 0 0,1 0-1 0 0,-1 1 1 0 0,1-1-1 0 0,-1 0 1 0 0,1 0-1 0 0,-1 0 1 0 0,1 0-1 0 0,0 0 1 0 0,-1 0-1 0 0,1 0 1 0 0,-1 1-1 0 0,1-1 0 0 0,-1 0 1 0 0,1 0-1 0 0,0 1 1 0 0,-1-1-1 0 0,1 0 1 0 0,0 1-1 0 0,-1-1 1 0 0,1 0-1 0 0,0 1 1 0 0,-1-1-1 0 0,1 0 1 0 0,0 1-1 0 0,-1 0 1 0 0,-5 13-1873 0 0,5 6-1852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8:56.987"/>
    </inkml:context>
    <inkml:brush xml:id="br0">
      <inkml:brushProperty name="width" value="0.1" units="cm"/>
      <inkml:brushProperty name="height" value="0.1" units="cm"/>
      <inkml:brushProperty name="color" value="#E71224"/>
    </inkml:brush>
  </inkml:definitions>
  <inkml:trace contextRef="#ctx0" brushRef="#br0">528 27 5063 0 0,'-12'-9'528'0'0,"10"-3"1177"0"0,5 6-1407 0 0,4 11 435 0 0,-6-4-608 0 0,0 0 0 0 0,-1-1 0 0 0,1 1 0 0 0,-1 0-1 0 0,1 0 1 0 0,-1 1 0 0 0,0-1 0 0 0,1 0 0 0 0,-1 0-1 0 0,0 0 1 0 0,0 0 0 0 0,0 0 0 0 0,0 0 0 0 0,0 0-1 0 0,0 0 1 0 0,0 1 0 0 0,0-1 0 0 0,0 0-1 0 0,0 0 1 0 0,-1 1 0 0 0,-9 27 1388 0 0,5-15-869 0 0,-53 186 2170 0 0,47-161-2674 0 0,-1-2-1 0 0,-2 0 0 0 0,-1-1 1 0 0,-2 0-1 0 0,-2-1 0 0 0,-1-1 1 0 0,-1-1-1 0 0,-2-1 0 0 0,-41 45 1 0 0,-21 3 437 0 0,62-62-302 0 0,2 1 1 0 0,1 1-1 0 0,0 1 1 0 0,2 0 0 0 0,-29 43-1 0 0,47-63-261 0 0,-1-1 1 0 0,1 1-1 0 0,-1 0 0 0 0,1 0 0 0 0,-1-1 0 0 0,1 1 1 0 0,0 0-1 0 0,-1 0 0 0 0,1 0 0 0 0,0 0 0 0 0,0-1 1 0 0,0 1-1 0 0,-1 0 0 0 0,1 0 0 0 0,0 0 0 0 0,0 0 1 0 0,0 0-1 0 0,1 0 0 0 0,-1 0 0 0 0,0-1 0 0 0,0 1 1 0 0,0 0-1 0 0,1 1 0 0 0,0-1-5 0 0,-1-1-1 0 0,1 1 1 0 0,0-1-1 0 0,0 1 1 0 0,-1-1-1 0 0,1 1 1 0 0,0-1-1 0 0,0 1 1 0 0,0-1-1 0 0,-1 0 1 0 0,1 1-1 0 0,0-1 1 0 0,0 0-1 0 0,0 0 1 0 0,0 0-1 0 0,0 0 1 0 0,0 0-1 0 0,1 0 1 0 0,7 0 85 0 0,-1-1 0 0 0,1 0 1 0 0,14-4-1 0 0,199-55 1292 0 0,-166 41-899 0 0,103-48 0 0 0,56-38 246 0 0,-166 85-626 0 0,0 1 0 0 0,79-18-1 0 0,-47 24-31 0 0,-71 15-42 0 0,-11 4 46 0 0,-18 13 117 0 0,10-10-123 0 0,6-4-84 0 0,-5 10-643 0 0,8-15 600 0 0,0 0-1 0 0,0 1 1 0 0,0-1-1 0 0,0 0 0 0 0,0 1 1 0 0,0-1-1 0 0,0 0 0 0 0,0 1 1 0 0,0-1-1 0 0,1 0 0 0 0,-1 0 1 0 0,0 1-1 0 0,0-1 0 0 0,0 0 1 0 0,0 0-1 0 0,1 1 0 0 0,-1-1 1 0 0,0 0-1 0 0,0 0 1 0 0,0 1-1 0 0,1-1 0 0 0,-1 0 1 0 0,0 0-1 0 0,0 0 0 0 0,1 0 1 0 0,-1 1-1 0 0,0-1 0 0 0,1 0 1 0 0,-1 0-1 0 0,0 0 0 0 0,0 0 1 0 0,1 0-1 0 0,-1 0 1 0 0,0 0-1 0 0,1 0 0 0 0,-1 0 1 0 0,0 0-1 0 0,1 0 0 0 0,-1 0 1 0 0,0 0-1 0 0,0 0 0 0 0,1 0 1 0 0,-1 0-1 0 0,0 0 0 0 0,1 0 1 0 0,-1 0-1 0 0,0-1 1 0 0,1 1-1 0 0,9-2-1776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9:41.410"/>
    </inkml:context>
    <inkml:brush xml:id="br0">
      <inkml:brushProperty name="width" value="0.1" units="cm"/>
      <inkml:brushProperty name="height" value="0.1" units="cm"/>
      <inkml:brushProperty name="color" value="#E71224"/>
    </inkml:brush>
  </inkml:definitions>
  <inkml:trace contextRef="#ctx0" brushRef="#br0">1 57 2879 0 0,'10'-3'296'0'0,"-10"2"-270"0"0,0 1 1 0 0,1 0-1 0 0,-1 0 1 0 0,1-1-1 0 0,-1 1 0 0 0,0 0 1 0 0,1 0-1 0 0,-1 0 1 0 0,1 0-1 0 0,-1-1 1 0 0,0 1-1 0 0,1 0 1 0 0,-1 0-1 0 0,1 0 0 0 0,-1 0 1 0 0,1 0-1 0 0,-1 0 1 0 0,1 0-1 0 0,-1 0 1 0 0,0 0-1 0 0,1 0 1 0 0,-1 0-1 0 0,1 1 0 0 0,-1-1 1 0 0,1 0-1 0 0,-1 0 1 0 0,0 0-1 0 0,1 1 1 0 0,-1-1-1 0 0,1 0 1 0 0,-1 0-1 0 0,1 1 0 0 0,15 8 312 0 0,0-1 0 0 0,1-1 0 0 0,0 0 0 0 0,0-1 0 0 0,0-1-1 0 0,1-1 1 0 0,0 0 0 0 0,0-1 0 0 0,0-1 0 0 0,0-1 0 0 0,1 0 0 0 0,20-3-1 0 0,-3 1 72 0 0,-1 2 0 0 0,70 12 0 0 0,4-1-132 0 0,49-8 425 0 0,-79-3-394 0 0,111 14 0 0 0,-91-4 140 0 0,0-4 0 0 0,144-9 0 0 0,-77-12-309 0 0,43-2 52 0 0,217-6 300 0 0,-219 11-251 0 0,-27 2-32 0 0,87 3 46 0 0,-176 8-115 0 0,113-13 1 0 0,43-9 119 0 0,-135 14-10 0 0,148-29 1 0 0,-203 26-182 0 0,0 1 1 0 0,0 4 0 0 0,103 4-1 0 0,-12 11-68 0 0,70-5 42 0 0,-209-6-30 0 0,35-1-10 0 0,-1 3 0 0 0,1 2 0 0 0,-1 1 0 0 0,78 21 0 0 0,19 4-8 0 0,-38-11 76 0 0,-40-4 16 0 0,1-2-1 0 0,1-3 0 0 0,93 1 1 0 0,-150-11-49 0 0,0 0 0 0 0,0 1 0 0 0,0 0 0 0 0,0 0 0 0 0,0 0 0 0 0,0 1 1 0 0,0 0-1 0 0,8 3 0 0 0,-11-3-177 0 0,-1 1-1 0 0,1-1 1 0 0,0 1-1 0 0,-1-1 1 0 0,1 1-1 0 0,-1 0 1 0 0,0 0 0 0 0,0 1-1 0 0,0-1 1 0 0,0 1-1 0 0,-1 0 1 0 0,1-1-1 0 0,-1 1 1 0 0,2 5 0 0 0,4 9-1006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9:45.073"/>
    </inkml:context>
    <inkml:brush xml:id="br0">
      <inkml:brushProperty name="width" value="0.1" units="cm"/>
      <inkml:brushProperty name="height" value="0.1" units="cm"/>
      <inkml:brushProperty name="color" value="#E71224"/>
    </inkml:brush>
  </inkml:definitions>
  <inkml:trace contextRef="#ctx0" brushRef="#br0">0 4 4375 0 0,'3'-1'127'0'0,"0"0"-1"0"0,0 1 0 0 0,0-1 0 0 0,0 1 0 0 0,0 0 0 0 0,0-1 0 0 0,1 1 0 0 0,-1 1 0 0 0,0-1 0 0 0,0 0 0 0 0,0 1 0 0 0,0 0 0 0 0,4 1 1 0 0,9 0 219 0 0,117 0 1470 0 0,-57-2-1105 0 0,-47-1-327 0 0,47 4 0 0 0,-5 4-114 0 0,50 8-160 0 0,139 15 376 0 0,-173-23-364 0 0,207 2 236 0 0,-111-7 105 0 0,-54 10-209 0 0,-28-2-113 0 0,17-8 13 0 0,224-26 0 0 0,-116 4 221 0 0,8 5-109 0 0,-137 10-260 0 0,152 12-1 0 0,-110 6 93 0 0,-40-2-30 0 0,171-4 1 0 0,-99-20-67 0 0,186-4 188 0 0,169 11 341 0 0,-400 1-220 0 0,87-5 28 0 0,-188 13-222 0 0,-24-3-143 0 0,-1 0 0 0 0,1 0 1 0 0,-1 0-1 0 0,1 0 0 0 0,-1 0 1 0 0,1 0-1 0 0,-1 0 0 0 0,0 0 1 0 0,1 1-1 0 0,-1-1 0 0 0,1 0 1 0 0,-1 0-1 0 0,1 0 0 0 0,-1 0 1 0 0,0 1-1 0 0,1-1 0 0 0,-1 0 1 0 0,0 0-1 0 0,1 1 0 0 0,-1-1 1 0 0,0 0-1 0 0,1 1 0 0 0,-1-1 1 0 0,0 0-1 0 0,1 1 0 0 0,-1-1 1 0 0,0 1-1 0 0,0-1 0 0 0,0 0 1 0 0,1 1-1 0 0,-1-1 0 0 0,0 1 1 0 0,0-1-1 0 0,0 1 0 0 0,0-1 1 0 0,0 1-1 0 0,0-1 0 0 0,0 0 1 0 0,0 1-1 0 0,0-1 0 0 0,0 1 1 0 0,0-1-1 0 0,0 1 0 0 0,0-1 1 0 0,0 1-1 0 0,0-1 0 0 0,-1 0 1 0 0,1 1-1 0 0,0-1 0 0 0,0 1 1 0 0,0-1-1 0 0,-1 0 0 0 0,1 1 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9:46.345"/>
    </inkml:context>
    <inkml:brush xml:id="br0">
      <inkml:brushProperty name="width" value="0.1" units="cm"/>
      <inkml:brushProperty name="height" value="0.1" units="cm"/>
      <inkml:brushProperty name="color" value="#E71224"/>
    </inkml:brush>
  </inkml:definitions>
  <inkml:trace contextRef="#ctx0" brushRef="#br0">0 270 2815 0 0,'3'-3'250'0'0,"0"0"0"0"0,1 0-1 0 0,-1 0 1 0 0,0 0-1 0 0,1 1 1 0 0,0 0 0 0 0,0 0-1 0 0,-1 0 1 0 0,9-3-1 0 0,12-3 176 0 0,1 1 0 0 0,-1 1 0 0 0,1 1-1 0 0,1 1 1 0 0,-1 1 0 0 0,1 2 0 0 0,-1 0-1 0 0,46 5 1 0 0,-17 0-127 0 0,-1-3 0 0 0,95-11 1 0 0,270-13 805 0 0,-332 19-806 0 0,156-28 0 0 0,-106 10-116 0 0,-38 9-143 0 0,269-50 498 0 0,-303 48-473 0 0,0 2 0 0 0,2 4 0 0 0,-1 2 0 0 0,1 3 0 0 0,-1 3 0 0 0,126 14 0 0 0,-152-9 6 0 0,1-2-1 0 0,64-5 0 0 0,-98 3-88 0 0,0 0-1 0 0,0 1 1 0 0,0-1-1 0 0,-1 1 1 0 0,1 0-1 0 0,0 1 1 0 0,6 2-1 0 0,3 1-360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9:52.627"/>
    </inkml:context>
    <inkml:brush xml:id="br0">
      <inkml:brushProperty name="width" value="0.1" units="cm"/>
      <inkml:brushProperty name="height" value="0.1" units="cm"/>
      <inkml:brushProperty name="color" value="#E71224"/>
    </inkml:brush>
  </inkml:definitions>
  <inkml:trace contextRef="#ctx0" brushRef="#br0">0 315 919 0 0,'5'-2'361'0'0,"0"1"-1"0"0,-1 1 0 0 0,1-1 1 0 0,0 1-1 0 0,0 0 0 0 0,7 0 0 0 0,17 0 661 0 0,22-5 765 0 0,70 1 0 0 0,-59 5-1506 0 0,-16 0 13 0 0,0-1-1 0 0,56-9 0 0 0,63-8 336 0 0,-32 4-120 0 0,-95 8-397 0 0,-1 1 0 0 0,1 2-1 0 0,54 4 1 0 0,125 5 60 0 0,9-13 265 0 0,67 1-104 0 0,-178 10-230 0 0,-17-1 17 0 0,118-9 1 0 0,106-9 136 0 0,-11 12 299 0 0,-166-9-513 0 0,131-4 108 0 0,110 1-28 0 0,-139 1 33 0 0,-8 0-30 0 0,-91 7-68 0 0,156 15-1 0 0,-26 1 13 0 0,-159-7-59 0 0,76-3 54 0 0,281-25 88 0 0,-241-4 38 0 0,-3 1-28 0 0,-41 20-114 0 0,-75 6 24 0 0,163-26 0 0 0,-224 19-59 0 0,2 2 0 0 0,-1 3 0 0 0,1 3-1 0 0,105 10 1 0 0,-93-4 45 0 0,137-9-1 0 0,-140 0-52 0 0,-1 3-1 0 0,93 9 0 0 0,-42 9 55 0 0,203 1 0 0 0,-167-25 60 0 0,46-1 80 0 0,-129 8-161 0 0,294-11 200 0 0,146-11-174 0 0,-352 14-62 0 0,-88 3 50 0 0,-32 3-48 0 0,379-16 2 0 0,-183 10-6 0 0,-63 0 0 0 0,-74 10 30 0 0,137 21-1 0 0,-1 0-24 0 0,-76-21-3 0 0,40 3 60 0 0,-84 7-62 0 0,-51-5 0 0 0,114-1 0 0 0,-63-11 64 0 0,216 18 0 0 0,-77 10 0 0 0,-38-17 0 0 0,-115-5-32 0 0,141 20 0 0 0,-216-19-13 0 0,0 0 0 0 0,-1-1-1 0 0,35-4 1 0 0,-54 3-10 0 0,1-1 0 0 0,-1 1 0 0 0,1 0 0 0 0,-1 0 0 0 0,1 0 0 0 0,-1 0 0 0 0,1 1 0 0 0,-1 0 0 0 0,1-1 0 0 0,-1 1 1 0 0,0 1-1 0 0,1-1 0 0 0,-1 0 0 0 0,0 1 0 0 0,0-1 0 0 0,5 4 0 0 0,13 18-4560 0 0,-9-7-423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10.526"/>
    </inkml:context>
    <inkml:brush xml:id="br0">
      <inkml:brushProperty name="width" value="0.1" units="cm"/>
      <inkml:brushProperty name="height" value="0.1" units="cm"/>
      <inkml:brushProperty name="color" value="#E71224"/>
    </inkml:brush>
  </inkml:definitions>
  <inkml:trace contextRef="#ctx0" brushRef="#br0">3410 108 3711 0 0,'0'0'7903'0'0,"-1"3"-7327"0"0,1-2-569 0 0,-1 1-1 0 0,1-1 1 0 0,-1 0-1 0 0,0 0 1 0 0,1 0-1 0 0,-1 0 1 0 0,0 0 0 0 0,0 0-1 0 0,0 0 1 0 0,0 0-1 0 0,0 0 1 0 0,0 0 0 0 0,0 0-1 0 0,0-1 1 0 0,0 1-1 0 0,-1 0 1 0 0,1-1 0 0 0,0 1-1 0 0,0-1 1 0 0,-1 0-1 0 0,1 1 1 0 0,0-1-1 0 0,0 0 1 0 0,-1 1 0 0 0,1-1-1 0 0,0 0 1 0 0,-1 0-1 0 0,1 0 1 0 0,0 0 0 0 0,-1-1-1 0 0,1 1 1 0 0,-2-1-1 0 0,0 0 406 0 0,-1-1 0 0 0,0 0-1 0 0,1 1 1 0 0,-1-1 0 0 0,0 1 0 0 0,0 0-1 0 0,0 0 1 0 0,0 1 0 0 0,0-1-1 0 0,0 1 1 0 0,0 0 0 0 0,0 0 0 0 0,0 0-1 0 0,0 1 1 0 0,0-1 0 0 0,0 1-1 0 0,0 0 1 0 0,-4 2 0 0 0,-12 3-315 0 0,7-2 339 0 0,-1-1-1 0 0,1 0 1 0 0,-1 0 0 0 0,1-1-1 0 0,-1-1 1 0 0,0 0 0 0 0,-22-3-1 0 0,17 1-349 0 0,-11-4-24 0 0,-4 3 110 0 0,-1 2 248 0 0,-58 8 0 0 0,-29 2 566 0 0,4-21-674 0 0,-11 0-179 0 0,129 11-132 0 0,-17 0 77 0 0,0 0 1 0 0,0-2-1 0 0,0 0 1 0 0,0-1 0 0 0,-18-5-1 0 0,18 5-55 0 0,-52-5 83 0 0,48 6-53 0 0,-11-1 53 0 0,-34 1-1 0 0,35 2-83 0 0,24 1-20 0 0,-43 2 42 0 0,0-3 1 0 0,-1-1 0 0 0,-51-9 0 0 0,-133-19 141 0 0,-38-8 65 0 0,217 27-117 0 0,0 3 0 0 0,0 2 0 0 0,-90 5 0 0 0,47-2 25 0 0,60 0-58 0 0,-44 4-1 0 0,-250 54 397 0 0,87-10-255 0 0,227-42-330 0 0,-1-2 0 0 0,1-1 0 0 0,0 0 0 0 0,-1-1 0 0 0,1-1 0 0 0,0-1 0 0 0,-1-1 0 0 0,1-1 0 0 0,0 0 0 0 0,1-2 0 0 0,-30-11 0 0 0,4-3-2544 0 0,22 13 1088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9:54.988"/>
    </inkml:context>
    <inkml:brush xml:id="br0">
      <inkml:brushProperty name="width" value="0.1" units="cm"/>
      <inkml:brushProperty name="height" value="0.1" units="cm"/>
      <inkml:brushProperty name="color" value="#E71224"/>
    </inkml:brush>
  </inkml:definitions>
  <inkml:trace contextRef="#ctx0" brushRef="#br0">1 56 1375 0 0,'9'-18'64'0'0,"-2"5"8"0"0,0 2-72 0 0,1 3 0 0 0,-3 5 0 0 0,1 1 0 0 0,-1 2 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9:56.906"/>
    </inkml:context>
    <inkml:brush xml:id="br0">
      <inkml:brushProperty name="width" value="0.1" units="cm"/>
      <inkml:brushProperty name="height" value="0.1" units="cm"/>
      <inkml:brushProperty name="color" value="#E71224"/>
    </inkml:brush>
  </inkml:definitions>
  <inkml:trace contextRef="#ctx0" brushRef="#br0">71 14 2759 0 0,'0'-1'9'0'0,"0"1"-1"0"0,0-1 0 0 0,0 1 0 0 0,1-1 0 0 0,-1 1 0 0 0,0-1 0 0 0,0 1 0 0 0,0-1 0 0 0,0 1 0 0 0,1-1 0 0 0,-1 1 1 0 0,0-1-1 0 0,0 1 0 0 0,1-1 0 0 0,-1 1 0 0 0,0-1 0 0 0,1 1 0 0 0,-1-1 0 0 0,1 1 0 0 0,-1 0 0 0 0,0-1 0 0 0,1 1 1 0 0,-1 0-1 0 0,1 0 0 0 0,-1-1 0 0 0,1 1 0 0 0,-1 0 0 0 0,1 0 0 0 0,-1-1 0 0 0,1 1 0 0 0,-1 0 0 0 0,1 0 0 0 0,0 0 1 0 0,-1 0-1 0 0,1 0 0 0 0,-1 0 0 0 0,1 0 0 0 0,-1 0 0 0 0,1 0 0 0 0,0 0 0 0 0,4 4-15 0 0,-17 2 34 0 0,-13-6-27 0 0,-4 2 0 0 0,18-2 0 0 0,-1 0 0 0 0,12 0 0 0 0,0 1 0 0 0,0-1 0 0 0,-1 0 0 0 0,1 1 0 0 0,0-1 0 0 0,0 0 0 0 0,0 0 0 0 0,0 1 0 0 0,-1-1 0 0 0,1 0 0 0 0,0 1 0 0 0,0-1 0 0 0,0 0 0 0 0,0 1 0 0 0,0-1 0 0 0,0 0 0 0 0,0 1 0 0 0,0-1 0 0 0,0 0 0 0 0,0 1 0 0 0,0-1 0 0 0,0 1 0 0 0,0-1 0 0 0,0 0 0 0 0,0 1 0 0 0,1-1 0 0 0,-1 0 0 0 0,0 0 0 0 0,0 1 0 0 0,0-1 0 0 0,0 0 0 0 0,1 1 0 0 0,-1-1 0 0 0,0 0 0 0 0,1 1 0 0 0,1 6-14 0 0,1-1-60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09:58.292"/>
    </inkml:context>
    <inkml:brush xml:id="br0">
      <inkml:brushProperty name="width" value="0.1" units="cm"/>
      <inkml:brushProperty name="height" value="0.1" units="cm"/>
      <inkml:brushProperty name="color" value="#E71224"/>
    </inkml:brush>
  </inkml:definitions>
  <inkml:trace contextRef="#ctx0" brushRef="#br0">0 47 1439 0 0,'4'-17'64'0'0,"-4"6"8"0"0,2 4-72 0 0,-2 0 0 0 0,3 3 0 0 0,-1 4 80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0:03.719"/>
    </inkml:context>
    <inkml:brush xml:id="br0">
      <inkml:brushProperty name="width" value="0.1" units="cm"/>
      <inkml:brushProperty name="height" value="0.1" units="cm"/>
      <inkml:brushProperty name="color" value="#E71224"/>
    </inkml:brush>
  </inkml:definitions>
  <inkml:trace contextRef="#ctx0" brushRef="#br0">1 246 1375 0 0,'8'1'182'0'0,"1"0"0"0"0,-1 1 0 0 0,0 0 0 0 0,13 5 0 0 0,22 4 396 0 0,189 33 3641 0 0,-218-40-4183 0 0,-5-2 4 0 0,1 0 0 0 0,-1-1 0 0 0,17 1 0 0 0,1-2 246 0 0,1 1-89 0 0,-1-1 0 0 0,0-2 0 0 0,0 0 0 0 0,45-11 0 0 0,-10-3-21 0 0,1 3 0 0 0,0 3 0 0 0,0 3 0 0 0,98 1 0 0 0,21-6 38 0 0,-139 8-164 0 0,132-23 190 0 0,-109 14-163 0 0,83-4 0 0 0,-91 17-12 0 0,82 11 0 0 0,-84-5 2 0 0,92-1 0 0 0,-2-16-3 0 0,-113 9-48 0 0,19-1 119 0 0,0 1 1 0 0,0 3-1 0 0,72 10 1 0 0,-89-6-119 0 0,0-3 0 0 0,-1 0 0 0 0,1-3 0 0 0,57-7 0 0 0,-42 2 17 0 0,178-17 241 0 0,-170 21-261 0 0,206-7 154 0 0,-103-1 81 0 0,-33 0-130 0 0,4 4-53 0 0,136-2 6 0 0,-211 11-54 0 0,49-1 28 0 0,45-15 11 0 0,-83 5 6 0 0,1 3 0 0 0,105 5 0 0 0,-107 6-31 0 0,109-4 0 0 0,-132-3-22 0 0,-27 1 12 0 0,0 0 1 0 0,24-5-1 0 0,10-3 80 0 0,95-2 0 0 0,53 13-60 0 0,29 0 56 0 0,36-21 83 0 0,-159 13-93 0 0,-13 2 6 0 0,-16-1-58 0 0,110 9-1 0 0,-143-3-32 0 0,14 0 13 0 0,1-4 0 0 0,0-1 0 0 0,63-13 0 0 0,-62 8 23 0 0,1 3 0 0 0,74 4-1 0 0,-74 2-26 0 0,176-9 40 0 0,-144 3-40 0 0,283 16-12 0 0,-182 7 128 0 0,-137-13-124 0 0,-1-2-1 0 0,78-7 1 0 0,178-5 105 0 0,-50 4-37 0 0,-149-11-44 0 0,20 0 8 0 0,183 23 17 0 0,-197-1-42 0 0,-30 1-11 0 0,58-1 0 0 0,-32-6 64 0 0,136 16 0 0 0,-162-12-27 0 0,0-4 0 0 0,100-12 0 0 0,-82 4-20 0 0,105 4 134 0 0,-152 4-120 0 0,46 0 11 0 0,122-16 1 0 0,-148 6-14 0 0,1 4 1 0 0,0 3-1 0 0,115 11 0 0 0,-92-2 0 0 0,139-11 0 0 0,-159 2-23 0 0,-6 3-6 0 0,143 22 0 0 0,-116-9 0 0 0,-58-7 0 0 0,-23-2 0 0 0,1-2 0 0 0,46 0 0 0 0,74-8 32 0 0,253 23 0 0 0,-317-13-10 0 0,0-4-1 0 0,88-11 0 0 0,-163 11-21 0 0,66-2 20 0 0,0 3-1 0 0,126 19 0 0 0,-118-10-13 0 0,-21-5-6 0 0,93-4 0 0 0,-56 0 15 0 0,0 4 0 0 0,120 22 0 0 0,15 2 4 0 0,-103-25-19 0 0,6 1 0 0 0,101 1 58 0 0,-179-6-52 0 0,39 3 15 0 0,61-3 22 0 0,172-9 21 0 0,-101 25-64 0 0,-156-9 0 0 0,-11-3 22 0 0,-1-4-1 0 0,110-13 0 0 0,-107 9-10 0 0,0 3-1 0 0,0 2 1 0 0,67 10-1 0 0,76 3 12 0 0,-95-16-10 0 0,172 9 40 0 0,-73 24-52 0 0,89 6 11 0 0,-177-28 106 0 0,22 4-121 0 0,-61-4 72 0 0,13 5-44 0 0,-63-8-10 0 0,0-2-1 0 0,37 1 0 0 0,42 0 14 0 0,25 0 10 0 0,-42-4-5 0 0,142 20-1 0 0,-210-18-30 0 0,106 17-1 0 0,-63-9 0 0 0,120 6 0 0 0,-48-10 41 0 0,-45 0-18 0 0,104 6-23 0 0,-143-10 32 0 0,1-3 0 0 0,-1-2 0 0 0,110-18 0 0 0,-107 12 54 0 0,76 0-1 0 0,-86 7-64 0 0,18-1-12 0 0,135-11 57 0 0,155-17 179 0 0,-245 24-154 0 0,182-35 0 0 0,-241 33-85 0 0,74-3 0 0 0,-53 6-8 0 0,262 0 53 0 0,-194 7-38 0 0,36-11 29 0 0,46 1 34 0 0,-67 27-39 0 0,-109-12-24 0 0,-1-1-1 0 0,73-1 0 0 0,23-3 63 0 0,113-19 189 0 0,-154 10-91 0 0,202-26 314 0 0,-10 2-195 0 0,-93 18-121 0 0,-115 2-61 0 0,-60 6-52 0 0,47-1 0 0 0,-72 6-74 0 0,0 0 0 0 0,0 0 1 0 0,0 0-1 0 0,-1 0 0 0 0,1 0 0 0 0,0 0 0 0 0,0 0 0 0 0,0 0 0 0 0,0 0 0 0 0,0 1 1 0 0,0-1-1 0 0,0 0 0 0 0,0 1 0 0 0,-1-1 0 0 0,1 0 0 0 0,0 1 0 0 0,0-1 0 0 0,0 1 1 0 0,-1 0-1 0 0,2 0 0 0 0,-2 0-30 0 0,1 0 1 0 0,-1-1-1 0 0,0 1 1 0 0,0 0-1 0 0,0-1 1 0 0,0 1-1 0 0,0 0 1 0 0,0-1-1 0 0,0 1 1 0 0,0 0-1 0 0,0-1 1 0 0,0 1-1 0 0,0 0 1 0 0,0-1-1 0 0,0 1 1 0 0,-1 0-1 0 0,1-1 1 0 0,0 1-1 0 0,-1 0 1 0 0,1-1-1 0 0,-1 1 1 0 0,-1 3-529 0 0,-1 0 1 0 0,0 0-1 0 0,0-1 1 0 0,0 0-1 0 0,0 1 0 0 0,-8 4 1 0 0,-16 10-5102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0:06.438"/>
    </inkml:context>
    <inkml:brush xml:id="br0">
      <inkml:brushProperty name="width" value="0.1" units="cm"/>
      <inkml:brushProperty name="height" value="0.1" units="cm"/>
      <inkml:brushProperty name="color" value="#E71224"/>
    </inkml:brush>
  </inkml:definitions>
  <inkml:trace contextRef="#ctx0" brushRef="#br0">1 72 2879 0 0,'32'19'834'0'0,"106"18"2059"0"0,-25-7-1081 0 0,-20-7-1103 0 0,130 16-1 0 0,-103-21-117 0 0,-46-7-419 0 0,-1-4-1 0 0,95-3 1 0 0,-116-8-44 0 0,-1-3 1 0 0,93-24-1 0 0,10-2 441 0 0,239 4 43 0 0,-190 20-514 0 0,-72-1 43 0 0,-29 1 12 0 0,125 4 1 0 0,-98 10-115 0 0,112 8 50 0 0,65 19 35 0 0,-223-24-110 0 0,61 3 123 0 0,-60-7 61 0 0,113 22 1 0 0,103 21-125 0 0,-260-46-21 0 0,1-1 0 0 0,0-3 0 0 0,72-13 0 0 0,20-2 74 0 0,242 1 249 0 0,-33-14-278 0 0,3 1-15 0 0,-8 16-29 0 0,-221 8-44 0 0,18 2-10 0 0,110-9 0 0 0,-12-7 37 0 0,-58 7 1 0 0,96 1 131 0 0,38-3-18 0 0,-194 3-87 0 0,218 5 0 0 0,-270 10-17 0 0,167 3-30 0 0,-164-4 20 0 0,123 19 0 0 0,19 2 6 0 0,-24-11-43 0 0,-65-2 0 0 0,-94-9 0 0 0,219 7 0 0 0,169-15 182 0 0,-188 6-134 0 0,-22 1-22 0 0,103-2-27 0 0,91-4 66 0 0,-256 1-69 0 0,161-13 83 0 0,-193 3 21 0 0,109-9-8 0 0,37 7 13 0 0,-23 1-29 0 0,-37 4-12 0 0,-112 11-47 0 0,0 3 1 0 0,140 21-1 0 0,-72-4-5 0 0,-6 3-12 0 0,-23-2 0 0 0,184 14 0 0 0,-96-23 26 0 0,67 8 12 0 0,-203-13-38 0 0,-49-5 0 0 0,45 8 0 0 0,-49-6 0 0 0,0 0 0 0 0,23-1 0 0 0,-23-1 0 0 0,1 0 0 0 0,22 6 0 0 0,-30-4 0 0 0,30 5-2 0 0,-40-7 3 0 0,0-1 0 0 0,1 0 0 0 0,-1 0 1 0 0,0 0-1 0 0,0 0 0 0 0,0-1 0 0 0,0 1 0 0 0,1-1 1 0 0,-1 0-1 0 0,5-1 0 0 0,-7 0 52 0 0,-4 6-117 0 0,0 0-1 0 0,0 1 1 0 0,0-1-1 0 0,0 0 1 0 0,-3 8-1 0 0,1-2-425 0 0,-7 13-601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3:32.240"/>
    </inkml:context>
    <inkml:brush xml:id="br0">
      <inkml:brushProperty name="width" value="0.1" units="cm"/>
      <inkml:brushProperty name="height" value="0.1" units="cm"/>
      <inkml:brushProperty name="color" value="#E71224"/>
    </inkml:brush>
  </inkml:definitions>
  <inkml:trace contextRef="#ctx0" brushRef="#br0">0 2 1727 0 0,'30'-1'371'0'0,"-21"0"-188"0"0,1 1 1 0 0,-1 0-1 0 0,1 0 1 0 0,18 4-1 0 0,-9-1 191 0 0,0-1-1 0 0,0 0 0 0 0,1-2 0 0 0,24-2 0 0 0,3 1 185 0 0,-44 1-521 0 0,36 0 263 0 0,62 7-1 0 0,28 9-126 0 0,40 6 58 0 0,-89-11-143 0 0,1-4-1 0 0,95-3 0 0 0,10 0 33 0 0,-165-3-117 0 0,0-2-1 0 0,0 0 1 0 0,0-1 0 0 0,0-1 0 0 0,-1-1 0 0 0,1-1 0 0 0,20-7-1 0 0,-29 3 52 0 0,-11 8-48 0 0,1 0-1 0 0,-1 0 1 0 0,1 0-1 0 0,-1 0 1 0 0,1 0 0 0 0,-1 0-1 0 0,1 0 1 0 0,-1 1-1 0 0,1-1 1 0 0,0 0 0 0 0,-1 1-1 0 0,1-1 1 0 0,2 1-1 0 0,-8-2-5 0 0,4 2 0 0 0,0 0 0 0 0,0 0 0 0 0,0 0 0 0 0,0 0 0 0 0,0 0 0 0 0,-1 0 0 0 0,1 0 0 0 0,0 0 0 0 0,0 0 0 0 0,0 0 0 0 0,0 1 0 0 0,0-1 0 0 0,-1 0 0 0 0,1 0 0 0 0,0 0 0 0 0,0 0 0 0 0,0 0 0 0 0,0 0 0 0 0,0 0 0 0 0,-1 0 0 0 0,1 0 0 0 0,0 1 0 0 0,0-1 0 0 0,0 0 0 0 0,0 0 0 0 0,0 0 0 0 0,0 0 0 0 0,0 0 0 0 0,0 1 0 0 0,0-1 0 0 0,0 0-1 0 0,0 0 1 0 0,0 0 0 0 0,0 0 0 0 0,0 0 0 0 0,0 1 0 0 0,0-1 0 0 0,0 0 0 0 0,0 0 0 0 0,0 0 0 0 0,0 0 0 0 0,0 1 0 0 0,0-1 0 0 0,0 0 0 0 0,0 0 0 0 0,0 0 0 0 0,0 8-57 0 0,2-5-45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3:55.004"/>
    </inkml:context>
    <inkml:brush xml:id="br0">
      <inkml:brushProperty name="width" value="0.1" units="cm"/>
      <inkml:brushProperty name="height" value="0.1" units="cm"/>
      <inkml:brushProperty name="color" value="#E71224"/>
    </inkml:brush>
  </inkml:definitions>
  <inkml:trace contextRef="#ctx0" brushRef="#br0">0 24 919 0 0,'109'4'955'0'0,"-55"-1"-740"0"0,63-4-1 0 0,6-14-169 0 0,-52 5-26 0 0,39 6-19 0 0,-92 4 0 0 0,24 2 47 0 0,-1 2 0 0 0,67 15-1 0 0,1 1 14 0 0,20-13-60 0 0,-58-5 0 0 0,-45-2 32 0 0,44-5-1 0 0,-45 2 72 0 0,-1 1 0 0 0,30 2 0 0 0,-42 1-58 0 0,0-1-1 0 0,0-1 0 0 0,0 1 0 0 0,0-2 0 0 0,1 0 0 0 0,-2 0 0 0 0,1-1 1 0 0,0-1-1 0 0,17-7 0 0 0,-25 10-1 0 0,0-1 0 0 0,0 1 0 0 0,0 0 1 0 0,0 0-1 0 0,0 1 0 0 0,5-1 0 0 0,-9 1-39 0 0,1 1 0 0 0,-1 0-1 0 0,0-1 1 0 0,1 1 0 0 0,-1 0-1 0 0,0-1 1 0 0,1 1 0 0 0,-1 0-1 0 0,0-1 1 0 0,0 1-1 0 0,0 0 1 0 0,0 0 0 0 0,1-1-1 0 0,-1 1 1 0 0,0 0 0 0 0,0-1-1 0 0,-1 1 1 0 0,1 0 0 0 0,0 0-1 0 0,0-1 1 0 0,0 2 0 0 0,-5 17-587 0 0,5-17 99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4:20.603"/>
    </inkml:context>
    <inkml:brush xml:id="br0">
      <inkml:brushProperty name="width" value="0.1" units="cm"/>
      <inkml:brushProperty name="height" value="0.1" units="cm"/>
      <inkml:brushProperty name="color" value="#E71224"/>
    </inkml:brush>
  </inkml:definitions>
  <inkml:trace contextRef="#ctx0" brushRef="#br0">0 93 2327 0 0,'2'1'49'0'0,"0"1"-1"0"0,1-1 0 0 0,-1 0 0 0 0,0 0 0 0 0,1 0 0 0 0,-1-1 0 0 0,5 2 0 0 0,5 2 463 0 0,14 4 170 0 0,39 7-1 0 0,-43-10-458 0 0,-1 0 0 0 0,1 1 0 0 0,25 11-1 0 0,-36-13-152 0 0,0-1-1 0 0,1-1 0 0 0,-1 1 0 0 0,1-2 0 0 0,21 1 0 0 0,-21-2-21 0 0,1 0 37 0 0,-1 0-1 0 0,1-1 1 0 0,-1-1-1 0 0,16-4 1 0 0,-17 3-38 0 0,1 1 1 0 0,1 0 0 0 0,-1 1-1 0 0,18 0 1 0 0,142 4 132 0 0,-126 3-154 0 0,0 1 0 0 0,51 15-1 0 0,23 4 112 0 0,-94-20-72 0 0,34 4 0 0 0,-22-8 169 0 0,1-1-1 0 0,46-6 0 0 0,50 2 111 0 0,-122 2-328 0 0,-1 0 0 0 0,1 0 0 0 0,0-2 0 0 0,-1 1-1 0 0,20-7 1 0 0,-1 0 24 0 0,24-3 9 0 0,1 2 0 0 0,1 3 0 0 0,100 0 0 0 0,158-7 152 0 0,-310 13-200 0 0,120-5 0 0 0,73-6 0 0 0,111-10 75 0 0,-188 18 46 0 0,156-10 11 0 0,-188 7-28 0 0,129 7 0 0 0,-28 2 33 0 0,-10 0-70 0 0,123 19 337 0 0,-205-18-260 0 0,106-10-1 0 0,-178 6-62 0 0,80 0-15 0 0,-72 3-31 0 0,0-2 1 0 0,0-2 0 0 0,41-7-1 0 0,-17 1 22 0 0,102-2 0 0 0,-103 8-43 0 0,72-5-4 0 0,112-2 34 0 0,-108 0-29 0 0,-30 1 44 0 0,89-10 27 0 0,-128 9-29 0 0,0 3-1 0 0,113 4 1 0 0,-121 6-41 0 0,-1-3 0 0 0,1-3 0 0 0,68-9 0 0 0,-82 7-5 0 0,1 2 0 0 0,-1 3-1 0 0,1 1 1 0 0,-1 2 0 0 0,49 10-1 0 0,-24-5 35 0 0,79-2-1 0 0,13 1 59 0 0,-134-6-80 0 0,1-3 0 0 0,0 0-1 0 0,48-8 1 0 0,9-2 14 0 0,-50 11-24 0 0,-1 1 0 0 0,0 1 0 0 0,0 2-1 0 0,33 8 1 0 0,-59-11-13 0 0,38 5 16 0 0,1-3 0 0 0,0-1-1 0 0,76-7 1 0 0,-97 3-15 0 0,22 1 63 0 0,-25 1-64 0 0,34-4 0 0 0,-11 0 34 0 0,1 1 0 0 0,0 3 0 0 0,54 6-1 0 0,34 1 24 0 0,77 3 74 0 0,-82-2-70 0 0,53 8 22 0 0,13 1 37 0 0,0-2 5 0 0,-15-1-15 0 0,69-13 164 0 0,-4-1 38 0 0,-131 0-274 0 0,142-18-1 0 0,-131 17 16 0 0,47-15 125 0 0,-90 6-102 0 0,146 3 1 0 0,92 12-24 0 0,-252-4-21 0 0,78-9 0 0 0,118-7-32 0 0,-141 10 0 0 0,-97 4 1 0 0,240-21 73 0 0,-225 17-51 0 0,0 1 1 0 0,1 2-1 0 0,0 2 1 0 0,53 6-1 0 0,65 3-23 0 0,0 0 0 0 0,96 28 0 0 0,-196-30 0 0 0,62 0 0 0 0,-65-5 0 0 0,83 13 0 0 0,115 27 0 0 0,-224-38 22 0 0,57 0-1 0 0,-29-3 0 0 0,2-1-21 0 0,-36-1 0 0 0,35 4 0 0 0,99 13 0 0 0,-111-15 18 0 0,0-3 0 0 0,49-7-1 0 0,-29 2-6 0 0,-58 6-7 0 0,0 2 0 0 0,0-1-1 0 0,0 1 1 0 0,12 3 0 0 0,-16-2-1 0 0,0-1 1 0 0,1 0-1 0 0,-1 0 1 0 0,0-1-1 0 0,0 1 1 0 0,0-1-1 0 0,1 0 1 0 0,-1 0-1 0 0,0-1 1 0 0,0 1-1 0 0,1-1 1 0 0,-1-1-1 0 0,0 1 1 0 0,0-1-1 0 0,7-2 1 0 0,-12 3-2 0 0,1 1-1 0 0,0 0 1 0 0,-1 0 0 0 0,1 0 0 0 0,0 1 0 0 0,0-1-1 0 0,-1 0 1 0 0,1 0 0 0 0,0 0 0 0 0,-1 0-1 0 0,1 1 1 0 0,0-1 0 0 0,-1 0 0 0 0,1 1-1 0 0,-1-1 1 0 0,1 0 0 0 0,0 1 0 0 0,-1-1-1 0 0,1 1 1 0 0,-1-1 0 0 0,1 1 0 0 0,-1-1-1 0 0,1 1 1 0 0,-1 0 0 0 0,0-1 0 0 0,1 1-1 0 0,-1-1 1 0 0,0 1 0 0 0,1 0 0 0 0,-1-1 0 0 0,0 1-1 0 0,0 0 1 0 0,1 0 0 0 0,-1 0 0 0 0,10 27-128 0 0,-9-27 103 0 0,8 34-1243 0 0,-3-15-3264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4:31.138"/>
    </inkml:context>
    <inkml:brush xml:id="br0">
      <inkml:brushProperty name="width" value="0.1" units="cm"/>
      <inkml:brushProperty name="height" value="0.1" units="cm"/>
      <inkml:brushProperty name="color" value="#E71224"/>
    </inkml:brush>
  </inkml:definitions>
  <inkml:trace contextRef="#ctx0" brushRef="#br0">0 26 431 0 0,'7'-7'0'0'0,"2"-1"0"0"0,2 3 0 0 0,0 1 0 0 0,-1 2 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7:27.854"/>
    </inkml:context>
    <inkml:brush xml:id="br0">
      <inkml:brushProperty name="width" value="0.1" units="cm"/>
      <inkml:brushProperty name="height" value="0.1" units="cm"/>
      <inkml:brushProperty name="color" value="#E71224"/>
    </inkml:brush>
  </inkml:definitions>
  <inkml:trace contextRef="#ctx0" brushRef="#br0">0 162 2615 0 0,'5'-9'280'0'0,"-1"0"-1"0"0,2 1 0 0 0,-1-1 0 0 0,1 1 1 0 0,0 1-1 0 0,1-1 0 0 0,10-9 0 0 0,-13 14-204 0 0,-1 0-1 0 0,1 0 1 0 0,0 1-1 0 0,0 0 1 0 0,0 0-1 0 0,0 0 1 0 0,1 0-1 0 0,-1 1 1 0 0,0-1-1 0 0,1 1 1 0 0,-1 0-1 0 0,1 0 1 0 0,-1 1-1 0 0,1 0 1 0 0,-1-1-1 0 0,1 1 1 0 0,-1 1-1 0 0,7 0 1 0 0,51 12 99 0 0,-38-7 13 0 0,0-2-1 0 0,0 0 0 0 0,29 0 1 0 0,6 0 266 0 0,0 2 1 0 0,82 19 0 0 0,-105-20-319 0 0,47 2 1 0 0,-2-1 62 0 0,-45-3-101 0 0,1-1 1 0 0,54-5-1 0 0,73-17 91 0 0,40-2 74 0 0,8 30-181 0 0,-7 0-88 0 0,157-33 135 0 0,-290 22-101 0 0,-1 4-1 0 0,111 14 0 0 0,53 1 23 0 0,-16-26 53 0 0,-123 2 6 0 0,107 7 0 0 0,-102 7-32 0 0,159 12-14 0 0,10 1-62 0 0,35-3 112 0 0,1-22 28 0 0,-289 5-136 0 0,195-15 145 0 0,-117 6-95 0 0,97 3-1 0 0,257 33-53 0 0,-320-18 9 0 0,162-10-1 0 0,-217 0 29 0 0,266 3-16 0 0,-120 1 136 0 0,-58 2-69 0 0,-152-4-88 0 0,335-15 11 0 0,-230 1 26 0 0,249-34 43 0 0,-266 38-80 0 0,136 2 0 0 0,-76 6 0 0 0,-38 6 0 0 0,-24 1 0 0 0,7-6 0 0 0,96 2 0 0 0,131-12 142 0 0,-272 7-102 0 0,12 3 61 0 0,127 13 0 0 0,-121-9-66 0 0,0-2 0 0 0,122-17 0 0 0,-7 1-12 0 0,-32 17-27 0 0,4-1 62 0 0,-125-4-40 0 0,66-16 1 0 0,-77 13-13 0 0,-1 1 1 0 0,1 1-1 0 0,0 1 0 0 0,1 1 0 0 0,34 2 0 0 0,-26 5-6 0 0,1-3 0 0 0,-1 0 0 0 0,1-3 0 0 0,49-6 0 0 0,-73 4-11 0 0,0 2 1 0 0,0 0-1 0 0,1 0 0 0 0,-1 1 0 0 0,14 2 0 0 0,-21-1-9 0 0,0 0 0 0 0,-1 0 1 0 0,0 0-1 0 0,1 1 0 0 0,-1 0 0 0 0,0 0 0 0 0,0 1 0 0 0,0 0 1 0 0,0-1-1 0 0,0 1 0 0 0,-1 1 0 0 0,1-1 0 0 0,-1 1 0 0 0,6 6 1 0 0,4 6-483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15.136"/>
    </inkml:context>
    <inkml:brush xml:id="br0">
      <inkml:brushProperty name="width" value="0.1" units="cm"/>
      <inkml:brushProperty name="height" value="0.1" units="cm"/>
      <inkml:brushProperty name="color" value="#E71224"/>
    </inkml:brush>
  </inkml:definitions>
  <inkml:trace contextRef="#ctx0" brushRef="#br0">3054 153 5671 0 0,'-3'0'94'0'0,"0"-1"-1"0"0,-1 0 0 0 0,1 0 0 0 0,0 0 0 0 0,0 0 0 0 0,1 0 0 0 0,-1-1 1 0 0,-5-2-1 0 0,8 3-109 0 0,-1 0 0 0 0,0 0 1 0 0,0-1-1 0 0,1 1 0 0 0,-1 0 1 0 0,0 0-1 0 0,1-1 1 0 0,-1 1-1 0 0,1 0 0 0 0,0-1 1 0 0,-1 1-1 0 0,1 0 0 0 0,0-1 1 0 0,0 1-1 0 0,0-1 0 0 0,0 1 1 0 0,0 0-1 0 0,0-1 0 0 0,0 1 1 0 0,0-1-1 0 0,1 1 0 0 0,-1 0 1 0 0,1-2-1 0 0,8-22-604 0 0,-7 20 838 0 0,-1 1 1 0 0,1-1-1 0 0,-1 1 0 0 0,0-1 1 0 0,0 0-1 0 0,1-5 0 0 0,-2 10-105 0 0,0 0 0 0 0,0-1 0 0 0,0 1 0 0 0,0-1-1 0 0,-1 1 1 0 0,1 0 0 0 0,0-1 0 0 0,0 1 0 0 0,0-1 0 0 0,0 1 0 0 0,0 0 0 0 0,0-1 0 0 0,-1 1-1 0 0,1 0 1 0 0,0-1 0 0 0,0 1 0 0 0,0 0 0 0 0,-1-1 0 0 0,1 1 0 0 0,0 0 0 0 0,-1-1 0 0 0,1 1-1 0 0,0 0 1 0 0,-1 0 0 0 0,1-1 0 0 0,0 1 0 0 0,-1 0 0 0 0,1 0 0 0 0,0 0 0 0 0,-1 0 0 0 0,1-1-1 0 0,0 1 1 0 0,-1 0 0 0 0,1 0 0 0 0,-1 0 0 0 0,1 0 0 0 0,0 0 0 0 0,-1 0 0 0 0,1 0-1 0 0,-1 0 1 0 0,1 0 0 0 0,0 0 0 0 0,-1 0 0 0 0,1 0 0 0 0,-1 1 0 0 0,1-1 0 0 0,0 0 0 0 0,-1 0-1 0 0,0 1 1 0 0,1-1-50 0 0,-1 0-1 0 0,1 0 0 0 0,-1 0 0 0 0,1 1 1 0 0,-1-1-1 0 0,1 0 0 0 0,-1 1 0 0 0,1-1 1 0 0,-1 0-1 0 0,1 1 0 0 0,0-1 1 0 0,-1 1-1 0 0,1-1 0 0 0,-1 0 0 0 0,1 1 1 0 0,0-1-1 0 0,0 1 0 0 0,-1-1 0 0 0,1 1 1 0 0,0-1-1 0 0,0 1 0 0 0,0 0 1 0 0,-1-1-1 0 0,3 7 2675 0 0,-2-7-2692 0 0,0-1 39 0 0,-1 1 0 0 0,1-1 0 0 0,0 1 0 0 0,-1-1-1 0 0,1 1 1 0 0,-1-1 0 0 0,0 1 0 0 0,1-1 0 0 0,-1 1-1 0 0,1 0 1 0 0,-1-1 0 0 0,1 1 0 0 0,-1 0-1 0 0,0 0 1 0 0,1-1 0 0 0,-1 1 0 0 0,0 0 0 0 0,1 0-1 0 0,-2 0 1 0 0,-13-4 299 0 0,-1-1 0 0 0,-16-7-1 0 0,20 7-96 0 0,-1 0 0 0 0,1 1-1 0 0,-1 1 1 0 0,-22-4-1 0 0,4 6 95 0 0,0 2 0 0 0,0 1 0 0 0,-49 9 0 0 0,47-6 82 0 0,-1 0 0 0 0,-58-2-1 0 0,52-4-340 0 0,14 0-65 0 0,1 0 0 0 0,-31-7 1 0 0,29 4 377 0 0,-1 1 0 0 0,0 1-1 0 0,1 1 1 0 0,-53 6 0 0 0,48 0-792 0 0,0 2 0 0 0,1 1 0 0 0,-43 18 0 0 0,41-14 454 0 0,0-1 1 0 0,-58 11-1 0 0,25-16-92 0 0,0-2 0 0 0,-100-8-1 0 0,132 4 29 0 0,-1 2 0 0 0,1 1-1 0 0,-45 10 1 0 0,-45 5 41 0 0,95-18-61 0 0,1-1 1 0 0,-46-7-1 0 0,40 4 2 0 0,-36-1-1 0 0,-126 0 115 0 0,42-15-64 0 0,79 13-3 0 0,-35 0 66 0 0,-16 11 121 0 0,65-1-231 0 0,1-2-1 0 0,-84-10 0 0 0,121 5-229 0 0,-6-1-2024 0 0,10 3-3035 0 0,-3 2-2755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7:32.574"/>
    </inkml:context>
    <inkml:brush xml:id="br0">
      <inkml:brushProperty name="width" value="0.1" units="cm"/>
      <inkml:brushProperty name="height" value="0.1" units="cm"/>
      <inkml:brushProperty name="color" value="#E71224"/>
    </inkml:brush>
  </inkml:definitions>
  <inkml:trace contextRef="#ctx0" brushRef="#br0">1 31 2759 0 0,'3'0'179'0'0,"0"0"-1"0"0,1 0 0 0 0,-1 1 0 0 0,0-1 1 0 0,1 1-1 0 0,-1-1 0 0 0,0 1 0 0 0,0 0 1 0 0,0 0-1 0 0,0 1 0 0 0,5 2 0 0 0,7 2-53 0 0,41 13 308 0 0,-41-12-364 0 0,1-2 1 0 0,0 0-1 0 0,1-1 1 0 0,-1 0-1 0 0,25 1 1 0 0,8-5 454 0 0,1-3 1 0 0,54-9 0 0 0,-55 5-101 0 0,1 2 0 0 0,61 2 0 0 0,-39 7-281 0 0,0-3 1 0 0,96-11-1 0 0,259-24 475 0 0,-294 34-509 0 0,74-3 49 0 0,-64-5 37 0 0,167 13-1 0 0,86-6 194 0 0,-354-1-365 0 0,189-2 104 0 0,79-3-9 0 0,-203 1-118 0 0,-1 4 0 0 0,137 16 0 0 0,-157-4 27 0 0,114-1 0 0 0,229 0 111 0 0,-140 33 1 0 0,4 9-86 0 0,-106-11-50 0 0,-145-30 5 0 0,144 23 173 0 0,-130-23-81 0 0,1-2-1 0 0,1-3 0 0 0,-1-3 0 0 0,115-9 0 0 0,-155 5-57 0 0,1 1 0 0 0,0 0-1 0 0,0 1 1 0 0,18 2-1 0 0,-21 4-263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7:35.026"/>
    </inkml:context>
    <inkml:brush xml:id="br0">
      <inkml:brushProperty name="width" value="0.1" units="cm"/>
      <inkml:brushProperty name="height" value="0.1" units="cm"/>
      <inkml:brushProperty name="color" value="#E71224"/>
    </inkml:brush>
  </inkml:definitions>
  <inkml:trace contextRef="#ctx0" brushRef="#br0">0 365 1583 0 0,'14'4'204'0'0,"-1"-1"-1"0"0,1 0 1 0 0,0-1 0 0 0,-1 0-1 0 0,1-1 1 0 0,19-2-1 0 0,83-13 2409 0 0,-30 2-1401 0 0,86-15-563 0 0,32 1 100 0 0,84-4 592 0 0,-211 24-1202 0 0,112-24 0 0 0,55-6 410 0 0,-58 34-147 0 0,-118 4-263 0 0,0-3-1 0 0,101-16 1 0 0,116-17 443 0 0,-277 34-573 0 0,182-1 128 0 0,-22 1-37 0 0,-134-2-67 0 0,387-11 320 0 0,-405 14-338 0 0,108 2 117 0 0,168-16 1 0 0,-202 7-4 0 0,0 3 0 0 0,156 16 0 0 0,-128-9-6 0 0,221-19 1 0 0,-327 14-123 0 0,272-12 194 0 0,-98 7-78 0 0,87-3-35 0 0,147-10 94 0 0,-269 3-116 0 0,67-4 20 0 0,5 28-51 0 0,-140-2-10 0 0,96-5 0 0 0,-107-6-14 0 0,0 4-1 0 0,112 12 1 0 0,-106-4 25 0 0,1-3 1 0 0,-1-4-1 0 0,112-14 0 0 0,181-3 227 0 0,-273 21-256 0 0,0-5 0 0 0,147-19 0 0 0,-192 13 27 0 0,1 3-1 0 0,80 2 1 0 0,108 20 16 0 0,-189-13-38 0 0,161 7 21 0 0,67 7 12 0 0,327 19 62 0 0,-346-29-72 0 0,321 10 100 0 0,-200-16-97 0 0,15 1 2 0 0,-31-2 62 0 0,-186-4-62 0 0,-141 0 33 0 0,63-11 1 0 0,-90 12-60 0 0,-8 0 11 0 0,0 0-1 0 0,-1 1 1 0 0,1-1 0 0 0,0 1-1 0 0,0 1 1 0 0,0-1-1 0 0,0 1 1 0 0,0 0-1 0 0,-1 0 1 0 0,1 0 0 0 0,6 3-1 0 0,13 12-4477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7:36.835"/>
    </inkml:context>
    <inkml:brush xml:id="br0">
      <inkml:brushProperty name="width" value="0.1" units="cm"/>
      <inkml:brushProperty name="height" value="0.1" units="cm"/>
      <inkml:brushProperty name="color" value="#E71224"/>
    </inkml:brush>
  </inkml:definitions>
  <inkml:trace contextRef="#ctx0" brushRef="#br0">0 98 3511 0 0,'13'0'168'0'0,"2"0"121"0"0,0 0 0 0 0,16-3 0 0 0,177-36 2308 0 0,-185 37-2492 0 0,0 0-1 0 0,0 1 0 0 0,39 5 1 0 0,7-1 24 0 0,-5-2 122 0 0,95 14-1 0 0,-61-5 314 0 0,160-4-1 0 0,-93-5-202 0 0,-28 4-90 0 0,242-4 336 0 0,-249-5-414 0 0,161 17 0 0 0,-251-10-174 0 0,21-3 80 0 0,1-2 1 0 0,-1-3-1 0 0,87-18 1 0 0,-25 4 78 0 0,-44 12-55 0 0,121 5-1 0 0,34-2-47 0 0,247-23 106 0 0,-222 17-76 0 0,2 0 100 0 0,-201 13-150 0 0,0 3 0 0 0,83 19 1 0 0,-74-12-38 0 0,92 7 0 0 0,-45-17-26 0 0,-45-2 32 0 0,-1 3 0 0 0,98 18 0 0 0,-71 1-24 0 0,-56-12 0 0 0,1-1 0 0 0,0-2 0 0 0,78 3 0 0 0,55-20 182 0 0,-171 9-166 0 0,-1 0 1 0 0,1 1-1 0 0,-1-1 1 0 0,1 1 0 0 0,-1 0-1 0 0,1 0 1 0 0,-1 0-1 0 0,6 2 1 0 0,-8-2-55 0 0,1 0 1 0 0,-1-1-1 0 0,0 1 1 0 0,0 0-1 0 0,0 0 1 0 0,1 0-1 0 0,-1 0 1 0 0,0 0-1 0 0,0 0 0 0 0,-1 0 1 0 0,1 0-1 0 0,0 1 1 0 0,0-1-1 0 0,0 0 1 0 0,-1 0-1 0 0,1 1 1 0 0,-1-1-1 0 0,1 1 1 0 0,-1-1-1 0 0,1 0 0 0 0,-1 1 1 0 0,0-1-1 0 0,0 1 1 0 0,0 1-1 0 0,-1 9-1018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7:40.474"/>
    </inkml:context>
    <inkml:brush xml:id="br0">
      <inkml:brushProperty name="width" value="0.1" units="cm"/>
      <inkml:brushProperty name="height" value="0.1" units="cm"/>
      <inkml:brushProperty name="color" value="#E71224"/>
    </inkml:brush>
  </inkml:definitions>
  <inkml:trace contextRef="#ctx0" brushRef="#br0">0 188 455 0 0,'135'32'4632'0'0,"-96"-17"-3916"0"0,4 1-306 0 0,-13-11-279 0 0,0-3 1 0 0,0 0-1 0 0,0-2 1 0 0,48-5 0 0 0,25-1 140 0 0,92 1 278 0 0,77 1 500 0 0,-199 5-778 0 0,117-16 0 0 0,-26 9 90 0 0,-111 6-266 0 0,75-9 1 0 0,-64 1 3 0 0,-1 3-1 0 0,78 2 1 0 0,329 37-26 0 0,-460-32-74 0 0,72 7 144 0 0,106-1 0 0 0,-44-21 203 0 0,-1 0-64 0 0,162 9-145 0 0,-254 6-111 0 0,93-8 0 0 0,-41-3 113 0 0,141 7 0 0 0,-123 3-90 0 0,10-3-50 0 0,120 3 128 0 0,-192-2-61 0 0,0-1 0 0 0,-1-3-1 0 0,65-15 1 0 0,-56 11-6 0 0,77-1 1 0 0,-50 5-57 0 0,105-12 98 0 0,149-8 103 0 0,-226 29-184 0 0,-82-1-8 0 0,-1-2 0 0 0,69-7 0 0 0,46-14 109 0 0,208 0 0 0 0,-140 9 113 0 0,40 1 50 0 0,-49 5-190 0 0,-110 1-64 0 0,298-21 355 0 0,-280 16-315 0 0,102 6 34 0 0,-38 2-31 0 0,-82-2-75 0 0,0 5 0 0 0,109 15 0 0 0,-106-10 0 0 0,-18-3 0 0 0,105 4 98 0 0,-2-1-4 0 0,145 36 34 0 0,-55-20-85 0 0,-104-14-22 0 0,-86 1-21 0 0,60 3 0 0 0,-16-6 68 0 0,152-1-8 0 0,228-29 68 0 0,-295 11-83 0 0,110-2 38 0 0,-45-1-19 0 0,-269 14-64 0 0,273-14 0 0 0,-133 19 18 0 0,-63 0 5 0 0,108-10 0 0 0,-125 2 35 0 0,139 12 1 0 0,-79-1 27 0 0,-31-6 41 0 0,153-19-1 0 0,-202 13-97 0 0,0 3 0 0 0,72 5 0 0 0,110 23 12 0 0,-227-24-41 0 0,47 2 0 0 0,0-2 0 0 0,70-7 0 0 0,-67 2 0 0 0,113 7 0 0 0,258 25 64 0 0,362-43 128 0 0,-533 12-145 0 0,-59 3-30 0 0,1-13-9 0 0,86-1 123 0 0,-68 34-93 0 0,-47-4-23 0 0,-19-4 2 0 0,151 6 30 0 0,199-7 81 0 0,-321-3-108 0 0,-117-4-5 0 0,0-2 0 0 0,112-11-1 0 0,394-33 49 0 0,-514 38-62 0 0,5-6-1 0 0,-21 2 0 0 0,-1-1 19 0 0,-30 5-2 0 0,0 0 0 0 0,1 1 0 0 0,19-1 0 0 0,-28 3-15 0 0,-1 0 0 0 0,0 1 0 0 0,1-1 0 0 0,-1 1 1 0 0,0-1-1 0 0,0 1 0 0 0,0 0 0 0 0,1 0 0 0 0,-1 1 1 0 0,0-1-1 0 0,0 0 0 0 0,-1 1 0 0 0,1 0 0 0 0,0 0 1 0 0,-1 0-1 0 0,1 0 0 0 0,-1 0 0 0 0,4 4 0 0 0,2 3-351 0 0,-1 1 0 0 0,0 0 1 0 0,-1 1-1 0 0,0-1 0 0 0,5 13 0 0 0,0 4-758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18:28.683"/>
    </inkml:context>
    <inkml:brush xml:id="br0">
      <inkml:brushProperty name="width" value="0.1" units="cm"/>
      <inkml:brushProperty name="height" value="0.1" units="cm"/>
      <inkml:brushProperty name="color" value="#E71224"/>
    </inkml:brush>
  </inkml:definitions>
  <inkml:trace contextRef="#ctx0" brushRef="#br0">5 6 1295 0 0,'0'0'45'0'0,"0"0"0"0"0,0 0-1 0 0,0 0 1 0 0,0-1 0 0 0,0 1-1 0 0,0 0 1 0 0,0 0 0 0 0,0 0-1 0 0,0 0 1 0 0,0-1-1 0 0,0 1 1 0 0,0 0 0 0 0,0 0-1 0 0,0 0 1 0 0,0 0 0 0 0,0 0-1 0 0,0-1 1 0 0,0 1-1 0 0,0 0 1 0 0,0 0 0 0 0,0 0-1 0 0,0 0 1 0 0,0-1 0 0 0,0 1-1 0 0,0 0 1 0 0,0 0-1 0 0,-1 0 1 0 0,1 0 0 0 0,0 0-1 0 0,0 0 1 0 0,0 0 0 0 0,0-1-1 0 0,0 1 1 0 0,0 0-1 0 0,-1 0 1 0 0,1 0 0 0 0,0 0-1 0 0,0 0 1 0 0,0 0 0 0 0,0 0-1 0 0,0 0 1 0 0,-1 0 0 0 0,1 0-1 0 0,0 0 1 0 0,-1 9 2057 0 0,2-6-1991 0 0,0 0-1 0 0,-1 0 0 0 0,1 0 1 0 0,-1 0-1 0 0,0 0 1 0 0,0 0-1 0 0,0 0 1 0 0,-1 0-1 0 0,0 4 1 0 0,0-3 13 0 0,1-1 0 0 0,-1 0 0 0 0,1 1 0 0 0,0-1 0 0 0,0 0 0 0 0,0 1 0 0 0,1 4 0 0 0,1-6-1 0 0,-1 1-1 0 0,0-1 0 0 0,1 1 0 0 0,0-1 1 0 0,-1 1-1 0 0,1-1 0 0 0,0 0 0 0 0,0 0 0 0 0,0 0 1 0 0,0 0-1 0 0,1 0 0 0 0,-1 0 0 0 0,0-1 1 0 0,1 1-1 0 0,0-1 0 0 0,-1 0 0 0 0,6 2 0 0 0,4 2 265 0 0,-1-1-1 0 0,23 5 0 0 0,-11-5-125 0 0,-4 1-98 0 0,0-1-1 0 0,1-1 1 0 0,0 0-1 0 0,-1-2 1 0 0,1 0-1 0 0,0-2 1 0 0,27-3-1 0 0,-12-3-101 0 0,83-12 434 0 0,-101 18-427 0 0,1 0 0 0 0,0 1 0 0 0,0 1 0 0 0,31 6 0 0 0,24 5 31 0 0,-30-5 42 0 0,54 16 1 0 0,-80-19-66 0 0,-1-1 1 0 0,1-1-1 0 0,-1 0 0 0 0,23-1 1 0 0,-19-1-29 0 0,0 2-1 0 0,27 4 1 0 0,-23-2-13 0 0,-1-2 0 0 0,1 0 0 0 0,33-3-1 0 0,11 1 20 0 0,42 3 159 0 0,51 4 168 0 0,-68 0-188 0 0,96-5 0 0 0,-21-4-129 0 0,-112-1-56 0 0,259-7 112 0 0,-32-4 44 0 0,-90 3-72 0 0,-130 11-25 0 0,0 2 0 0 0,-1 4-1 0 0,68 14 1 0 0,-108-18-45 0 0,0 0 0 0 0,-1-2 0 0 0,1-1 0 0 0,0 0-1 0 0,25-6 1 0 0,15 0 88 0 0,33-4 52 0 0,59-2 110 0 0,-8 22-191 0 0,-96-4-62 0 0,0-2 0 0 0,52-3 0 0 0,124-6 99 0 0,151 40 466 0 0,-299-26-1038 0 0,-34-5 486 0 0,78-5 0 0 0,-87 2 21 0 0,50 5 0 0 0,-26 0 1441 0 0,131-1-1696 0 0,91 5-738 0 0,-279-9 940 0 0,39-1 31 0 0,1 3 1 0 0,77 11-1 0 0,27 10 253 0 0,-28-2-444 0 0,-39-4 444 0 0,-36-17-45 0 0,-36 0-145 0 0,0-1 1 0 0,0 1-1 0 0,0 1 1 0 0,0-1-1 0 0,7 2 1 0 0,-13-1-95 0 0,0-1 1 0 0,0 1-1 0 0,0-1 1 0 0,0 1 0 0 0,0-1-1 0 0,0 1 1 0 0,-1 0 0 0 0,1 0-1 0 0,0-1 1 0 0,0 1-1 0 0,-1 0 1 0 0,1 0 0 0 0,0 0-1 0 0,-1 0 1 0 0,1 0 0 0 0,-1 0-1 0 0,1 0 1 0 0,-1 0-1 0 0,0 0 1 0 0,1 0 0 0 0,-1 0-1 0 0,0 0 1 0 0,0 1 0 0 0,1 1-1 0 0,0 33-171 0 0,-2-27-9 0 0,1 18-1115 0 0,-3 5-416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20:20.198"/>
    </inkml:context>
    <inkml:brush xml:id="br0">
      <inkml:brushProperty name="width" value="0.1" units="cm"/>
      <inkml:brushProperty name="height" value="0.1" units="cm"/>
      <inkml:brushProperty name="color" value="#E71224"/>
    </inkml:brush>
  </inkml:definitions>
  <inkml:trace contextRef="#ctx0" brushRef="#br0">0 82 455 0 0,'13'-14'0'0'0,"2"-1"0"0"0,-1 0 0 0 0,3 3 0 0 0,1-1 64 0 0,-1 6-64 0 0,-3 3 64 0 0,-5 2-64 0 0,-3 2 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20:20.542"/>
    </inkml:context>
    <inkml:brush xml:id="br0">
      <inkml:brushProperty name="width" value="0.1" units="cm"/>
      <inkml:brushProperty name="height" value="0.1" units="cm"/>
      <inkml:brushProperty name="color" value="#E71224"/>
    </inkml:brush>
  </inkml:definitions>
  <inkml:trace contextRef="#ctx0" brushRef="#br0">0 77 1839 0 0,'13'-24'160'0'0,"-4"8"-160"0"0,-2 1 0 0 0,-1 6 0 0 0,-1 6 0 0 0,1 1 72 0 0,1-2-72 0 0,6 0-816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20:22.837"/>
    </inkml:context>
    <inkml:brush xml:id="br0">
      <inkml:brushProperty name="width" value="0.1" units="cm"/>
      <inkml:brushProperty name="height" value="0.1" units="cm"/>
      <inkml:brushProperty name="color" value="#E71224"/>
    </inkml:brush>
  </inkml:definitions>
  <inkml:trace contextRef="#ctx0" brushRef="#br0">0 92 1839 0 0,'7'-19'80'0'0,"1"1"16"0"0,-1 2-96 0 0,0-1 0 0 0,2 6 0 0 0,4 4-344 0 0,-5 3-88 0 0,-3 6-16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20:27.267"/>
    </inkml:context>
    <inkml:brush xml:id="br0">
      <inkml:brushProperty name="width" value="0.1" units="cm"/>
      <inkml:brushProperty name="height" value="0.1" units="cm"/>
      <inkml:brushProperty name="color" value="#E71224"/>
    </inkml:brush>
  </inkml:definitions>
  <inkml:trace contextRef="#ctx0" brushRef="#br0">1 81 1839 0 0,'11'-31'160'0'0,"-6"9"-160"0"0,1 5 0 0 0,-1 6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22:11.182"/>
    </inkml:context>
    <inkml:brush xml:id="br0">
      <inkml:brushProperty name="width" value="0.1" units="cm"/>
      <inkml:brushProperty name="height" value="0.1" units="cm"/>
      <inkml:brushProperty name="color" value="#E71224"/>
    </inkml:brush>
  </inkml:definitions>
  <inkml:trace contextRef="#ctx0" brushRef="#br0">5710 207 4375 0 0,'0'-1'81'0'0,"0"-1"0"0"0,0 1 1 0 0,0-1-1 0 0,0 1 0 0 0,0 0 0 0 0,1-1 0 0 0,-1 1 0 0 0,0 0 0 0 0,1-1 0 0 0,-1 1 0 0 0,1 0 0 0 0,0-1 0 0 0,-1 1 0 0 0,1 0 0 0 0,1-2 0 0 0,4-7 278 0 0,-5 9-278 0 0,-1 0 0 0 0,1 0 0 0 0,-1 0 0 0 0,0 0 0 0 0,1 0 0 0 0,-1 0 0 0 0,0 0 0 0 0,1 0 0 0 0,-1 0 0 0 0,0 0 0 0 0,0 0 0 0 0,0 0 0 0 0,0 0 0 0 0,0 0 0 0 0,0 0 0 0 0,0-1 0 0 0,-1 1 0 0 0,1 0 0 0 0,0 0 0 0 0,-1 0 0 0 0,1 0 0 0 0,0 0 0 0 0,-1 0 0 0 0,1 0 0 0 0,-1 0 0 0 0,0 1 0 0 0,1-1 0 0 0,-1 0 0 0 0,0 0 0 0 0,1 0 0 0 0,-1 0 0 0 0,0 1 0 0 0,0-1 0 0 0,0 0 0 0 0,0 1 0 0 0,0-1 0 0 0,0 1 0 0 0,0-1 0 0 0,0 1 0 0 0,0-1 0 0 0,0 1 0 0 0,0 0 0 0 0,0 0 0 0 0,0-1 0 0 0,0 1 0 0 0,0 0 0 0 0,0 0 0 0 0,0 0 0 0 0,0 0 0 0 0,0 0 0 0 0,0 0 0 0 0,0 0 0 0 0,0 1 0 0 0,-1-1 0 0 0,1 0-1 0 0,0 1 1 0 0,0-1 0 0 0,0 0 0 0 0,0 1 0 0 0,1-1 0 0 0,-1 1 0 0 0,0 0 0 0 0,0-1 0 0 0,-1 2 0 0 0,-1-1-12 0 0,-1-1-1 0 0,1 0 0 0 0,0 0 0 0 0,0 0 0 0 0,0 0 1 0 0,0 0-1 0 0,0-1 0 0 0,-1 1 0 0 0,1-1 1 0 0,0 0-1 0 0,0 0 0 0 0,0 0 0 0 0,-3-2 1 0 0,-12-3 461 0 0,5 4-248 0 0,0-1 1 0 0,0 0 0 0 0,0-1-1 0 0,0-1 1 0 0,1 0 0 0 0,-22-13-1 0 0,23 12-218 0 0,0 0 0 0 0,0 1 1 0 0,0 0-1 0 0,-1 1 0 0 0,0 0 0 0 0,0 1 0 0 0,0 0 0 0 0,-17-1 0 0 0,-100-2 575 0 0,128 6-639 0 0,-55 1 1061 0 0,0-3-1 0 0,-89-15 1 0 0,76 6-1129 0 0,-113-1 0 0 0,130 10 142 0 0,0 2 94 0 0,-1 3-1 0 0,-93 17 0 0 0,8 0 179 0 0,83-12-171 0 0,-57 16-1 0 0,-51 8-139 0 0,9-24 292 0 0,-33 4 114 0 0,84 3-438 0 0,-159 27 58 0 0,189-31 23 0 0,-106 1 0 0 0,168-11-70 0 0,-218 15 247 0 0,51-3-96 0 0,-24 13 379 0 0,173-26-493 0 0,-51-6 1 0 0,57 3-15 0 0,-1 1 1 0 0,0 1 0 0 0,-34 4-1 0 0,-104 24 39 0 0,-60 6 59 0 0,188-31-105 0 0,1-1 1 0 0,-1-2-1 0 0,0-1 0 0 0,1-2 0 0 0,-35-8 0 0 0,-105-12 98 0 0,93 24 0 0 0,-136-13 155 0 0,191 12-249 0 0,-1 0 0 0 0,-36 4-1 0 0,-5 0-6 0 0,-170-12 240 0 0,198 8-210 0 0,0 1 0 0 0,-41 6-1 0 0,35-2 8 0 0,-47 6 93 0 0,53-4 60 0 0,-1-2 0 0 0,-70-3 0 0 0,56-11-53 0 0,40 6-324 0 0,1 1 0 0 0,-21-2 0 0 0,30 5-820 0 0,-1 0 0 0 0,0 0 0 0 0,0 1-1 0 0,0-1 1 0 0,0 1 0 0 0,-5 2 0 0 0,-8 4-6656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17.047"/>
    </inkml:context>
    <inkml:brush xml:id="br0">
      <inkml:brushProperty name="width" value="0.1" units="cm"/>
      <inkml:brushProperty name="height" value="0.1" units="cm"/>
      <inkml:brushProperty name="color" value="#E71224"/>
    </inkml:brush>
  </inkml:definitions>
  <inkml:trace contextRef="#ctx0" brushRef="#br0">741 2 7199 0 0,'-8'0'251'0'0,"5"-1"-66"0"0,1 1 1 0 0,0 0-1 0 0,0 0 0 0 0,-1 0 0 0 0,1 0 0 0 0,0 0 0 0 0,0 1 0 0 0,-1-1 1 0 0,1 0-1 0 0,0 1 0 0 0,0 0 0 0 0,0 0 0 0 0,0 0 0 0 0,0 0 1 0 0,-2 1-1 0 0,-20-7 2234 0 0,16 3-1348 0 0,-5 1-400 0 0,0 1 0 0 0,0 0 0 0 0,0 1 0 0 0,0 0 0 0 0,0 1-1 0 0,1 1 1 0 0,-1 0 0 0 0,-21 8 0 0 0,14-5-70 0 0,0 0-1 0 0,-32 4 1 0 0,40-9-379 0 0,-160 13 2107 0 0,128-12-1917 0 0,-84-8 1 0 0,122 5-620 0 0,0 0-1 0 0,-1 0 1 0 0,1 0-1 0 0,0-1 1 0 0,0 0-1 0 0,0 0 1 0 0,0 0-1 0 0,0-1 1 0 0,-7-4-1 0 0,2-2-1685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4T00:22:16.638"/>
    </inkml:context>
    <inkml:brush xml:id="br0">
      <inkml:brushProperty name="width" value="0.1" units="cm"/>
      <inkml:brushProperty name="height" value="0.1" units="cm"/>
      <inkml:brushProperty name="color" value="#E71224"/>
    </inkml:brush>
  </inkml:definitions>
  <inkml:trace contextRef="#ctx0" brushRef="#br0">3906 58 6191 0 0,'0'-4'87'0'0,"1"0"-1"0"0,-1 0 1 0 0,1 0-1 0 0,0 0 0 0 0,0 0 1 0 0,0 0-1 0 0,1 1 1 0 0,0-1-1 0 0,2-4 0 0 0,-2 5-371 0 0,-1 2 347 0 0,-1 1-1 0 0,0 0 0 0 0,0 0 0 0 0,1 0 0 0 0,-1 0 0 0 0,0 0 0 0 0,0 0 0 0 0,0-1 1 0 0,1 1-1 0 0,-1 0 0 0 0,0 0 0 0 0,0 0 0 0 0,0-1 0 0 0,0 1 0 0 0,1 0 0 0 0,-1 0 1 0 0,0-1-1 0 0,0 1 0 0 0,0 0 0 0 0,0 0 0 0 0,0-1 0 0 0,0 1 0 0 0,0 0 0 0 0,0 0 0 0 0,0-1 1 0 0,0 1-1 0 0,0 0 0 0 0,0 0 0 0 0,0-1 0 0 0,0 1 0 0 0,0 0 0 0 0,0 0 0 0 0,0-1 1 0 0,0 1-1 0 0,0 0 0 0 0,0 0 0 0 0,0-1 0 0 0,0 1 0 0 0,-1 0 0 0 0,1 0 0 0 0,0 0 1 0 0,0-1-1 0 0,0 1 0 0 0,0 0 0 0 0,-1 0 0 0 0,1 0 0 0 0,0-1 0 0 0,0 1 0 0 0,0 0 1 0 0,-1 0-1 0 0,1 0 0 0 0,0 0 0 0 0,0 0 0 0 0,0-1 0 0 0,-1 1 0 0 0,1 0 0 0 0,0 0 0 0 0,0 0 1 0 0,-1 0-1 0 0,1 0 0 0 0,0 0 0 0 0,-1 0 0 0 0,1 0 0 0 0,-1 0 0 0 0,-3 1 342 0 0,-1-1 0 0 0,1 1 0 0 0,-1 0-1 0 0,0 0 1 0 0,1 1 0 0 0,0-1-1 0 0,-1 1 1 0 0,1 0 0 0 0,-8 5 0 0 0,-3 0 48 0 0,5-3-123 0 0,0-1-1 0 0,-1-1 1 0 0,1 0 0 0 0,-13 1 0 0 0,-5 1 386 0 0,-5 0 30 0 0,-1-1-1 0 0,-67-4 0 0 0,30-1-165 0 0,-51 7 476 0 0,-215 38-1 0 0,316-41-986 0 0,1-1 0 0 0,0-1 0 0 0,-1 0 0 0 0,1-2 0 0 0,-1 0 0 0 0,1-2 0 0 0,-27-7 0 0 0,17 5 103 0 0,1 2 1 0 0,-1 1 0 0 0,-55 1-1 0 0,-19-8-84 0 0,75 8-60 0 0,3-1 29 0 0,0 2 0 0 0,0 0-1 0 0,-36 5 1 0 0,-139 27 228 0 0,152-25-183 0 0,0-3 1 0 0,-63-2-1 0 0,55-2 63 0 0,-82 5 135 0 0,-14-1-59 0 0,33-1-115 0 0,-9 1-125 0 0,-73 4 269 0 0,107 1-102 0 0,0-4 0 0 0,0-4 1 0 0,-113-14-1 0 0,-284-31 455 0 0,393 39-737 0 0,72 3-1001 0 0,-50-9 0 0 0,52 5-6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18.082"/>
    </inkml:context>
    <inkml:brush xml:id="br0">
      <inkml:brushProperty name="width" value="0.1" units="cm"/>
      <inkml:brushProperty name="height" value="0.1" units="cm"/>
      <inkml:brushProperty name="color" value="#E71224"/>
    </inkml:brush>
  </inkml:definitions>
  <inkml:trace contextRef="#ctx0" brushRef="#br0">1255 66 8551 0 0,'-24'-20'1197'0'0,"20"16"-907"0"0,0 0 0 0 0,-1 0 1 0 0,1 0-1 0 0,-1 1 0 0 0,0 0 1 0 0,0 0-1 0 0,0 0 0 0 0,0 1 1 0 0,-1-1-1 0 0,1 1 0 0 0,-1 0 1 0 0,-8-1-1 0 0,0 1 379 0 0,1 0 1 0 0,-1 1-1 0 0,0 0 0 0 0,0 2 1 0 0,0-1-1 0 0,0 2 0 0 0,0 0 1 0 0,1 0-1 0 0,-22 8 0 0 0,-162 48 563 0 0,170-49-943 0 0,0-2 0 0 0,0 0 0 0 0,-1-2 0 0 0,0-1 0 0 0,0-2 0 0 0,-1 0 0 0 0,1-2 0 0 0,0-1 0 0 0,-37-6-1 0 0,-103-32 1639 0 0,-15-2-3067 0 0,174 40 756 0 0,1 0 0 0 0,-1 1 0 0 0,0 0-1 0 0,0 1 1 0 0,-12 1 0 0 0,-21 10-6269 0 0,13-2-329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22.132"/>
    </inkml:context>
    <inkml:brush xml:id="br0">
      <inkml:brushProperty name="width" value="0.1" units="cm"/>
      <inkml:brushProperty name="height" value="0.1" units="cm"/>
      <inkml:brushProperty name="color" value="#E71224"/>
    </inkml:brush>
  </inkml:definitions>
  <inkml:trace contextRef="#ctx0" brushRef="#br0">891 5 455 0 0,'-2'10'7258'0'0,"0"-17"-4602"0"0,2 7-2617 0 0,0-1 0 0 0,0 1 1 0 0,0 0-1 0 0,1 0 0 0 0,-1-1 1 0 0,0 1-1 0 0,0 0 0 0 0,0 0 1 0 0,0-1-1 0 0,0 1 0 0 0,0 0 0 0 0,-1 0 1 0 0,1-1-1 0 0,0 1 0 0 0,0 0 1 0 0,0 0-1 0 0,0 0 0 0 0,0-1 1 0 0,0 1-1 0 0,0 0 0 0 0,0 0 1 0 0,0-1-1 0 0,-1 1 0 0 0,1 0 1 0 0,0 0-1 0 0,0 0 0 0 0,0 0 1 0 0,0-1-1 0 0,-1 1 0 0 0,1 0 1 0 0,0 0-1 0 0,0 0 0 0 0,0 0 0 0 0,-1 0 1 0 0,1 0-1 0 0,-1-1 0 0 0,-7 6 1194 0 0,-8 14 559 0 0,16-18-1601 0 0,-12 10 3303 0 0,10-10-3387 0 0,1-1 1 0 0,-1 1-1 0 0,1 0 1 0 0,-1-1 0 0 0,1 0-1 0 0,-1 1 1 0 0,1-1-1 0 0,-1 0 1 0 0,0 0 0 0 0,1 0-1 0 0,-1 0 1 0 0,0 0-1 0 0,1 0 1 0 0,-1 0-1 0 0,0-1 1 0 0,-2 0 0 0 0,-2 0 657 0 0,-46-3 1688 0 0,-102 3 0 0 0,-22-1-2479 0 0,-118-21 453 0 0,270 21-2943 0 0,-38 3 1 0 0,43-1-1703 0 0,-10 1-3192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23.165"/>
    </inkml:context>
    <inkml:brush xml:id="br0">
      <inkml:brushProperty name="width" value="0.1" units="cm"/>
      <inkml:brushProperty name="height" value="0.1" units="cm"/>
      <inkml:brushProperty name="color" value="#E71224"/>
    </inkml:brush>
  </inkml:definitions>
  <inkml:trace contextRef="#ctx0" brushRef="#br0">2344 1 11143 0 0,'-44'18'1720'0'0,"39"-16"-1632"0"0,-1 1 0 0 0,1-1-1 0 0,-1 0 1 0 0,1-1-1 0 0,-1 1 1 0 0,1-1 0 0 0,-1 0-1 0 0,0-1 1 0 0,0 1-1 0 0,-8-1 1 0 0,5 0 1322 0 0,0 0 0 0 0,0 1 0 0 0,-15 3 0 0 0,5 3-1520 0 0,0 1 1 0 0,-22 12-1 0 0,29-13 311 0 0,0-1 0 0 0,0 0 0 0 0,0-1 0 0 0,-1-1 0 0 0,0 0 0 0 0,0 0 0 0 0,-20 2 0 0 0,-3-5 442 0 0,0-2 0 0 0,-61-10 0 0 0,-11 0-303 0 0,73 11-20 0 0,-56 7 0 0 0,56-3-38 0 0,-56-1-1 0 0,26-6 23 0 0,-1 4 0 0 0,-129 16 0 0 0,123-4-219 0 0,3-1 241 0 0,0-2-1 0 0,-76 1 0 0 0,39-11 101 0 0,0 6 0 0 0,0 3 0 0 0,-172 40 0 0 0,267-47-505 0 0,-62 14-684 0 0,65-14 282 0 0,-1-2 0 0 0,1 1 0 0 0,0-1 0 0 0,-1 0 0 0 0,1 0 0 0 0,-15-4 0 0 0,6-2-1558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27.837"/>
    </inkml:context>
    <inkml:brush xml:id="br0">
      <inkml:brushProperty name="width" value="0.1" units="cm"/>
      <inkml:brushProperty name="height" value="0.1" units="cm"/>
      <inkml:brushProperty name="color" value="#E71224"/>
    </inkml:brush>
  </inkml:definitions>
  <inkml:trace contextRef="#ctx0" brushRef="#br0">1923 89 7367 0 0,'-25'-9'190'0'0,"17"6"1138"0"0,0-1 0 0 0,0 0 0 0 0,0 0 0 0 0,-10-8 0 0 0,13 8-1025 0 0,-1 1 1 0 0,0-1 0 0 0,1 1-1 0 0,-1 1 1 0 0,0-1 0 0 0,-1 1 0 0 0,1 1-1 0 0,0-1 1 0 0,-1 1 0 0 0,1 0-1 0 0,-11-1 1 0 0,-6 2 1282 0 0,-45 5-1 0 0,22 0-1484 0 0,18-4 414 0 0,-1 0 0 0 0,1-2 0 0 0,-55-9 1 0 0,40 1-103 0 0,-1 2 0 0 0,0 1 0 0 0,-69 2 0 0 0,6 6-101 0 0,66-3-65 0 0,-1 2 0 0 0,-62 10 0 0 0,-108 25 750 0 0,182-33-908 0 0,0 0-1 0 0,-54-4 0 0 0,-61-13 331 0 0,90 8-268 0 0,-117-5 788 0 0,85 16-2399 0 0,63-2-2687 0 0,-36 10 1 0 0,37-6-3992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31.034"/>
    </inkml:context>
    <inkml:brush xml:id="br0">
      <inkml:brushProperty name="width" value="0.1" units="cm"/>
      <inkml:brushProperty name="height" value="0.1" units="cm"/>
      <inkml:brushProperty name="color" value="#E71224"/>
    </inkml:brush>
  </inkml:definitions>
  <inkml:trace contextRef="#ctx0" brushRef="#br0">1438 43 8319 0 0,'-1'-1'66'0'0,"0"0"0"0"0,0 0-1 0 0,0 0 1 0 0,-1 0 0 0 0,1 0-1 0 0,0 1 1 0 0,-1-1 0 0 0,1 1 0 0 0,0-1-1 0 0,-1 1 1 0 0,1-1 0 0 0,0 1-1 0 0,-1 0 1 0 0,-2-1 0 0 0,5 2-25 0 0,-1-1 0 0 0,0 0 0 0 0,0 0 0 0 0,0 0 0 0 0,1 0 1 0 0,-1 0-1 0 0,0 0 0 0 0,0 0 0 0 0,1 0 0 0 0,-1 0 0 0 0,0 0 1 0 0,0 0-1 0 0,0 0 0 0 0,1 0 0 0 0,-1 0 0 0 0,0 0 0 0 0,0 0 0 0 0,1 0 1 0 0,-1 0-1 0 0,0 0 0 0 0,0-1 0 0 0,0 1 0 0 0,1 0 0 0 0,-1 0 0 0 0,0 0 1 0 0,0 0-1 0 0,0 0 0 0 0,0 0 0 0 0,1-1 0 0 0,-1 1 0 0 0,0 0 1 0 0,0 0-1 0 0,0 0 0 0 0,0-1 0 0 0,0 1 0 0 0,0 0 0 0 0,0 0 0 0 0,1 0 1 0 0,-1-1-1 0 0,0 1 0 0 0,0 0 0 0 0,0 0 0 0 0,0 0 0 0 0,0-1 0 0 0,0 1 1 0 0,0 0-1 0 0,0 0 0 0 0,0-1 0 0 0,-10-10 714 0 0,8 9-483 0 0,-1 0 1 0 0,1 0-1 0 0,-1 1 1 0 0,1-1-1 0 0,-1 1 0 0 0,0-1 1 0 0,0 1-1 0 0,0 0 1 0 0,0 0-1 0 0,-4 0 1 0 0,3 1-75 0 0,0 0 0 0 0,0 1 0 0 0,1 0 0 0 0,-1 0 0 0 0,1 0 0 0 0,-1 1 0 0 0,1-1 0 0 0,-1 1 0 0 0,1-1-1 0 0,0 1 1 0 0,0 0 0 0 0,0 1 0 0 0,0-1 0 0 0,0 0 0 0 0,0 1 0 0 0,0 0 0 0 0,-3 4 0 0 0,3-3-182 0 0,-1 0 0 0 0,0-1 0 0 0,1 1-1 0 0,-1-1 1 0 0,-1 0 0 0 0,1 0-1 0 0,0-1 1 0 0,-10 5 0 0 0,-79 16 1156 0 0,62-17-563 0 0,-41 15-1 0 0,58-17-547 0 0,0-1-1 0 0,0 0 1 0 0,-20 1-1 0 0,-32 8 890 0 0,-37 18 563 0 0,26-7-642 0 0,0-2 1 0 0,-131 16 0 0 0,-156-17-963 0 0,296-11-3038 0 0,31-2-5347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29.539"/>
    </inkml:context>
    <inkml:brush xml:id="br0">
      <inkml:brushProperty name="width" value="0.1" units="cm"/>
      <inkml:brushProperty name="height" value="0.1" units="cm"/>
      <inkml:brushProperty name="color" value="#E71224"/>
    </inkml:brush>
  </inkml:definitions>
  <inkml:trace contextRef="#ctx0" brushRef="#br0">2289 196 14135 0 0,'-47'-29'1539'0'0,"43"26"-1516"0"0,1-1 0 0 0,0 0 1 0 0,1 0-1 0 0,-1 0 0 0 0,1 0 0 0 0,0 0 1 0 0,0 0-1 0 0,0 0 0 0 0,0-1 0 0 0,1 1 1 0 0,0-1-1 0 0,0 1 0 0 0,-1-9 0 0 0,1-12 197 0 0,2 22-202 0 0,-1 0 1 0 0,0-1 0 0 0,0 1 0 0 0,0 0-1 0 0,-1 0 1 0 0,1 0 0 0 0,-2-3 0 0 0,2 4 72 0 0,-1 1 0 0 0,0 0 0 0 0,1-1 0 0 0,-1 1 0 0 0,0 0 0 0 0,0 0 0 0 0,0 0 1 0 0,0 0-1 0 0,0 0 0 0 0,0 0 0 0 0,0 0 0 0 0,-1 0 0 0 0,1 0 0 0 0,0 0 1 0 0,-1 1-1 0 0,1-1 0 0 0,0 0 0 0 0,-1 1 0 0 0,-1-1 0 0 0,-7-2 329 0 0,0 1 0 0 0,-1 1 1 0 0,1 0-1 0 0,0 0 0 0 0,-11 1 0 0 0,-28-3 1543 0 0,2-3-1496 0 0,0 2-1 0 0,0 2 0 0 0,0 2 1 0 0,-62 8-1 0 0,19 1-133 0 0,-25 4 102 0 0,-47 5-159 0 0,-9 1 48 0 0,113-11-185 0 0,0-2-1 0 0,-61-2 1 0 0,0 0 99 0 0,-60-2 196 0 0,35-3-147 0 0,96 3-119 0 0,0-2 0 0 0,0-3 1 0 0,-61-10-1 0 0,-22-23-1982 0 0,38 9-1785 0 0,54 17-2284 0 0,2 2-293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32.813"/>
    </inkml:context>
    <inkml:brush xml:id="br0">
      <inkml:brushProperty name="width" value="0.1" units="cm"/>
      <inkml:brushProperty name="height" value="0.1" units="cm"/>
      <inkml:brushProperty name="color" value="#E71224"/>
    </inkml:brush>
  </inkml:definitions>
  <inkml:trace contextRef="#ctx0" brushRef="#br0">1852 92 9415 0 0,'-2'0'40'0'0,"0"-1"0"0"0,0 0 0 0 0,0 0 0 0 0,0 1-1 0 0,1-1 1 0 0,-1 0 0 0 0,0 0 0 0 0,1-1 0 0 0,-1 1-1 0 0,0 0 1 0 0,1-1 0 0 0,0 1 0 0 0,-1-1 0 0 0,1 1 0 0 0,0-1-1 0 0,0 1 1 0 0,0-1 0 0 0,0 0 0 0 0,0 0 0 0 0,0 0-1 0 0,0 1 1 0 0,0-1 0 0 0,1 0 0 0 0,-1 0 0 0 0,1 0 0 0 0,0 0-1 0 0,-1 0 1 0 0,1 0 0 0 0,0-4 0 0 0,0 2-26 0 0,-1 0-1 0 0,1-1 1 0 0,-1 1 0 0 0,0 0 0 0 0,-1 0-1 0 0,-1-5 1 0 0,2 8 131 0 0,0 1 0 0 0,0-1 0 0 0,0 0 0 0 0,0 0-1 0 0,-1 0 1 0 0,1 1 0 0 0,0-1 0 0 0,-1 0 0 0 0,1 1 0 0 0,0-1 0 0 0,-1 1 0 0 0,1 0 0 0 0,0-1-1 0 0,-1 1 1 0 0,1 0 0 0 0,-1 0 0 0 0,1 0 0 0 0,0 0 0 0 0,-3 0 0 0 0,-31 3 2683 0 0,33-3-2735 0 0,-20 4 718 0 0,1 0 1 0 0,0 2 0 0 0,0 0-1 0 0,-38 18 1 0 0,40-17-90 0 0,-31 9-1 0 0,-10 3-4 0 0,33-10-442 0 0,-1-1 1 0 0,0-1-1 0 0,0-2 0 0 0,-56 4 0 0 0,57-8-130 0 0,-1-1-1 0 0,-31-5 1 0 0,37 2-11 0 0,0 1 0 0 0,-1 1 0 0 0,1 1 0 0 0,-28 4 0 0 0,-30 8 344 0 0,0-4 1 0 0,-126-3-1 0 0,42-5-213 0 0,-112-8 243 0 0,264 7-836 0 0,-1-1 0 0 0,0 0 0 0 0,1-1 0 0 0,0 0 0 0 0,-1-1 0 0 0,2-1 0 0 0,-1 0-1 0 0,0 0 1 0 0,1-1 0 0 0,0-1 0 0 0,0 1 0 0 0,1-2 0 0 0,0 0 0 0 0,0 0 0 0 0,-15-18 0 0 0,6 3-7839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36.934"/>
    </inkml:context>
    <inkml:brush xml:id="br0">
      <inkml:brushProperty name="width" value="0.1" units="cm"/>
      <inkml:brushProperty name="height" value="0.1" units="cm"/>
      <inkml:brushProperty name="color" value="#E71224"/>
    </inkml:brush>
  </inkml:definitions>
  <inkml:trace contextRef="#ctx0" brushRef="#br0">1899 138 4143 0 0,'-6'0'6444'0'0,"11"-22"-5986"0"0,11-12-453 0 0,1 2-33 0 0,-14 25-53 0 0,-1 2-61 0 0,0 0 177 0 0,-1 4 58 0 0,0-1 0 0 0,0 1 0 0 0,0-1 0 0 0,-1 1 0 0 0,1-1 1 0 0,0 0-1 0 0,-1 1 0 0 0,0-1 0 0 0,1 0 0 0 0,-1-3 0 0 0,0 4 15 0 0,0 1 1 0 0,0-1-1 0 0,0 1 1 0 0,0-1-1 0 0,-1 1 1 0 0,1-1-1 0 0,0 1 1 0 0,0-1-1 0 0,-1 1 1 0 0,1-1-1 0 0,0 1 1 0 0,-1-1-1 0 0,1 1 1 0 0,-1 0-1 0 0,1-1 1 0 0,0 1-1 0 0,-1 0 1 0 0,1-1-1 0 0,-1 1 1 0 0,1 0-1 0 0,-1-1 1 0 0,1 1-1 0 0,-1 0 1 0 0,1 0-1 0 0,-1-1 1 0 0,1 1-1 0 0,-1 0 1 0 0,1 0-1 0 0,-1 0 1 0 0,0 0-1 0 0,1 0 1 0 0,-1 0-1 0 0,1 0 1 0 0,-1 0-1 0 0,-1 0 403 0 0,1 1-394 0 0,0 0 0 0 0,0 0-1 0 0,0-1 1 0 0,0 1 0 0 0,0 0 0 0 0,0 0-1 0 0,0-1 1 0 0,0 1 0 0 0,0-1 0 0 0,0 1 0 0 0,0-1-1 0 0,0 1 1 0 0,0-1 0 0 0,-2 0 0 0 0,-8 5 596 0 0,-4 5-279 0 0,1 1-1 0 0,0 0 1 0 0,0 1 0 0 0,-21 24-1 0 0,21-20-56 0 0,-1-1-1 0 0,-1-1 1 0 0,-21 15 0 0 0,31-25-274 0 0,0-1 0 0 0,-1 0 0 0 0,0 0-1 0 0,1 0 1 0 0,-1-1 0 0 0,0 0 0 0 0,0-1 0 0 0,0 0 0 0 0,-12 1 0 0 0,-10-1 260 0 0,-32-3 1 0 0,9-1-99 0 0,1 2 128 0 0,-85-14 1 0 0,91 11-233 0 0,0 2-1 0 0,0 1 1 0 0,-46 6 0 0 0,-32 1 165 0 0,-267 5 682 0 0,239-4-580 0 0,96-6-288 0 0,-82-8 0 0 0,109 4-476 0 0,-1-2 1 0 0,1-1 0 0 0,0-1-1 0 0,-44-18 1 0 0,21 0-524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38.960"/>
    </inkml:context>
    <inkml:brush xml:id="br0">
      <inkml:brushProperty name="width" value="0.1" units="cm"/>
      <inkml:brushProperty name="height" value="0.1" units="cm"/>
      <inkml:brushProperty name="color" value="#E71224"/>
    </inkml:brush>
  </inkml:definitions>
  <inkml:trace contextRef="#ctx0" brushRef="#br0">3535 110 12263 0 0,'0'0'1112'0'0,"-3"-1"-917"0"0,-5-4-132 0 0,6 4 679 0 0,7-5-534 0 0,17-19-254 0 0,-16 19-60 0 0,0 1-8 0 0,18-16-46 0 0,-18 16-22 0 0,-1 0-171 0 0,18-19 5376 0 0,-26 23-4769 0 0,-9-4-226 0 0,-1 7-28 0 0,-36 11 2964 0 0,-52 11-1352 0 0,-341 62 412 0 0,388-77-1826 0 0,0-2 0 0 0,0-2-1 0 0,-74-4 1 0 0,119-1-178 0 0,5 0-11 0 0,-260-5 352 0 0,-5 7 109 0 0,98 3-236 0 0,114-5-145 0 0,-90-1 276 0 0,-154 21 0 0 0,217-11-196 0 0,-1-3 0 0 0,-141-7 0 0 0,-294-71 156 0 0,78 7-949 0 0,378 59-800 0 0,-2 4-432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46.826"/>
    </inkml:context>
    <inkml:brush xml:id="br0">
      <inkml:brushProperty name="width" value="0.1" units="cm"/>
      <inkml:brushProperty name="height" value="0.1" units="cm"/>
      <inkml:brushProperty name="color" value="#E71224"/>
    </inkml:brush>
  </inkml:definitions>
  <inkml:trace contextRef="#ctx0" brushRef="#br0">2315 95 455 0 0,'-14'1'-1579'0'0,"12"0"2112"0"0,1-1 0 0 0,0 0-2 0 0,-1 0 2 0 0,1 0 0 0 0,-1 0 0 0 0,1 0 0 0 0,-1 0 0 0 0,1 0-1 0 0,0 0 1 0 0,-1 0 0 0 0,-1-1 0 0 0,2 0-319 0 0,1 0 1 0 0,-1 1-1 0 0,0-1 0 0 0,1 0 1 0 0,-1 0-1 0 0,1 1 0 0 0,-1-1 1 0 0,1 0-1 0 0,-1 0 1 0 0,1 0-1 0 0,0 0 0 0 0,-1 1 1 0 0,1-1-1 0 0,0 0 0 0 0,0 0 1 0 0,0 0-1 0 0,0 0 1 0 0,-1 0-1 0 0,1 0 0 0 0,0 0 1 0 0,1 0-1 0 0,-1-1 0 0 0,0-2-66 0 0,1 1-1 0 0,-1 0 1 0 0,1-1-1 0 0,0 1 0 0 0,0 0 1 0 0,0 0-1 0 0,4-6 1 0 0,-4 6 72 0 0,1 0 1 0 0,-1-1-1 0 0,1 1 1 0 0,-1 0 0 0 0,0-1-1 0 0,-1 1 1 0 0,2-8-1 0 0,-2 11-178 0 0,0 0-1 0 0,0-1 1 0 0,0 1-1 0 0,0-1 1 0 0,0 1-1 0 0,-1 0 1 0 0,1-1-1 0 0,0 1 1 0 0,0 0-1 0 0,0-1 1 0 0,0 1 0 0 0,-1 0-1 0 0,1-1 1 0 0,0 1-1 0 0,0 0 1 0 0,0 0-1 0 0,-1-1 1 0 0,1 1-1 0 0,0 0 1 0 0,-1 0-1 0 0,1-1 1 0 0,0 1-1 0 0,-1 0 1 0 0,1 0-1 0 0,0 0 1 0 0,-1 0-1 0 0,1 0 1 0 0,0-1-1 0 0,-1 1 1 0 0,-16-1 743 0 0,-16 7 464 0 0,15-2-253 0 0,0-1 0 0 0,-19 1 0 0 0,21-3-429 0 0,0 1 0 0 0,-1 1 0 0 0,-20 6 0 0 0,-150 52 1913 0 0,149-45-2157 0 0,26-10-214 0 0,-2-1 1 0 0,1 0-1 0 0,-1-1 0 0 0,-15 3 0 0 0,-103 16 678 0 0,55-14-518 0 0,-141-1-1 0 0,213-8-245 0 0,-32 2 24 0 0,0 1-1 0 0,-39 10 1 0 0,-17 2 21 0 0,74-13-64 0 0,-396 29 693 0 0,361-31-497 0 0,-1-3 0 0 0,0-2 0 0 0,1-2-1 0 0,-92-24 1 0 0,63 9-198 0 0,48 14-798 0 0,0-1 0 0 0,-63-27 1 0 0,74 24-1811 0 0,1 2-5935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7:48.635"/>
    </inkml:context>
    <inkml:brush xml:id="br0">
      <inkml:brushProperty name="width" value="0.1" units="cm"/>
      <inkml:brushProperty name="height" value="0.1" units="cm"/>
      <inkml:brushProperty name="color" value="#E71224"/>
    </inkml:brush>
  </inkml:definitions>
  <inkml:trace contextRef="#ctx0" brushRef="#br0">2285 61 5983 0 0,'-49'-11'5077'0'0,"38"-8"-4426"0"0,2 5-341 0 0,6 12-35 0 0,1 0 1 0 0,-1 1-1 0 0,0-1 1 0 0,1 0 0 0 0,-1 1-1 0 0,0 0 1 0 0,0 0-1 0 0,0 0 1 0 0,0 0 0 0 0,0 0-1 0 0,-1 0 1 0 0,1 1-1 0 0,0 0 1 0 0,-6-1 0 0 0,-49 6 2170 0 0,48-4-2366 0 0,-60 11 853 0 0,45-7-447 0 0,-1-1-1 0 0,0-1 1 0 0,-46-1 0 0 0,33-3 116 0 0,-61 7 1 0 0,60-2-430 0 0,-8-1 114 0 0,1 2-1 0 0,0 2 0 0 0,0 2 1 0 0,-51 18-1 0 0,70-17-197 0 0,0-1-1 0 0,0-1 1 0 0,-1-2-1 0 0,-52 5 1 0 0,-232 18 1124 0 0,218-14-853 0 0,-1-5-1 0 0,-1-4 1 0 0,-118-9 0 0 0,150 2-357 0 0,-1 2 0 0 0,-64 9 0 0 0,20 8-4175 0 0,78-11-4344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8:06.083"/>
    </inkml:context>
    <inkml:brush xml:id="br0">
      <inkml:brushProperty name="width" value="0.1" units="cm"/>
      <inkml:brushProperty name="height" value="0.1" units="cm"/>
      <inkml:brushProperty name="color" value="#F4F91B"/>
    </inkml:brush>
  </inkml:definitions>
  <inkml:trace contextRef="#ctx0" brushRef="#br0">8153 1668 1375 0 0,'-11'-7'2856'0'0,"10"6"-2632"0"0,1 1 0 0 0,-1-1 1 0 0,0 1-1 0 0,0-1 0 0 0,0 1 1 0 0,1-1-1 0 0,-1 0 0 0 0,0 0 1 0 0,1 1-1 0 0,-1-1 0 0 0,1 0 1 0 0,-1 0-1 0 0,1 0 0 0 0,-1 1 1 0 0,1-1-1 0 0,-1 0 0 0 0,1 0 1 0 0,0 0-1 0 0,0 0 0 0 0,-1 0 1 0 0,1 0-1 0 0,0 0 0 0 0,0 0 1 0 0,0 0-1 0 0,0 0 0 0 0,0 0 1 0 0,0 0-1 0 0,0 0 0 0 0,1-1 1 0 0,-6-4 1927 0 0,5 6-2040 0 0,0-1 0 0 0,0 1 0 0 0,-1 0 1 0 0,1 0-1 0 0,0-1 0 0 0,0 1 0 0 0,0 0 1 0 0,0-1-1 0 0,0 1 0 0 0,0 0 0 0 0,0-1 1 0 0,0 1-1 0 0,0 0 0 0 0,0-1 0 0 0,0 1 0 0 0,0 0 1 0 0,0 0-1 0 0,3-5 1908 0 0,-3 5-1908 0 0,0 0 1 0 0,1-1-1 0 0,-1 1 0 0 0,0 0 0 0 0,0 0 1 0 0,1 0-1 0 0,-1 0 0 0 0,0 0 0 0 0,1 0 1 0 0,-1 0-1 0 0,0 0 0 0 0,1 0 0 0 0,-1 0 1 0 0,2-2 68 0 0,0 1 1 0 0,-1-1 0 0 0,1 1-1 0 0,-1-1 1 0 0,1 1-1 0 0,-1-1 1 0 0,0 0 0 0 0,0 1-1 0 0,0-1 1 0 0,0 0 0 0 0,0 0-1 0 0,0 0 1 0 0,0 0 0 0 0,-1 0-1 0 0,1 0 1 0 0,-1 0 0 0 0,1-4-1 0 0,7-17 1464 0 0,-7 19-1364 0 0,0 0-1 0 0,0 1 0 0 0,0-1 1 0 0,-1 0-1 0 0,1 0 1 0 0,-1 1-1 0 0,0-1 0 0 0,0-7 1 0 0,2-24-304 0 0,12-10 279 0 0,-6 23-50 0 0,-1 0 1 0 0,4-32-1 0 0,-6-11 321 0 0,-4 42-344 0 0,1 1 1 0 0,7-35-1 0 0,-7 48-119 0 0,0 1 0 0 0,-1-1 0 0 0,0 1 0 0 0,0-1 0 0 0,-1 1 0 0 0,0-1-1 0 0,0 0 1 0 0,-1 1 0 0 0,-3-14 0 0 0,2 10-6 0 0,0 1-1 0 0,0-20 1 0 0,-3-21-7 0 0,-2 14 700 0 0,1-1-1 0 0,0-69 1 0 0,11 59-720 0 0,-3 39-25 0 0,-1 1-1 0 0,0-1 1 0 0,0 1-1 0 0,-1-1 1 0 0,-3-17-1 0 0,1 18-118 0 0,-1 1 1 0 0,0-1-1 0 0,-1 1 1 0 0,-4-10-1 0 0,-10-20 804 0 0,-7-39-1306 0 0,18 47 1438 0 0,6 19-1191 0 0,-2 1 0 0 0,1-1 0 0 0,-1 1 0 0 0,-1-1 0 0 0,-8-15 0 0 0,4 13 368 0 0,-1 0 0 0 0,-1 1 0 0 0,-19-20 0 0 0,24 28 0 0 0,-1-1 0 0 0,0 1 0 0 0,-1 1 0 0 0,1-1 0 0 0,-1 1 0 0 0,1 0 0 0 0,-1 0 0 0 0,-13-3 0 0 0,-16-7 0 0 0,18 7 0 0 0,0 0 0 0 0,-1 1 0 0 0,1 1 0 0 0,-23-2 0 0 0,15 3 0 0 0,-34-10 0 0 0,37 7 93 0 0,-31-4 0 0 0,29 7 826 0 0,-28-9 0 0 0,30 6-1019 0 0,0 1 0 0 0,-30-1-1 0 0,35 4-175 0 0,1 0-1 0 0,-1-1 1 0 0,0 0-1 0 0,1-2 1 0 0,-21-8-1 0 0,32 11 277 0 0,-1 1 0 0 0,1-1 0 0 0,0 1 0 0 0,0 0 0 0 0,-11 0 0 0 0,-16-3 0 0 0,-24-5 0 0 0,1 2 0 0 0,-101 1 0 0 0,117 4 68 0 0,-67-12 1 0 0,-10-2-62 0 0,-8 15 101 0 0,-33-3-88 0 0,53-2-20 0 0,71 5 0 0 0,1 0 0 0 0,0-3 0 0 0,-44-10 0 0 0,33 6 26 0 0,-1 1-1 0 0,1 2 1 0 0,-1 2-1 0 0,-46 3 1 0 0,-236-13 49 0 0,235 6-27 0 0,70 4-34 0 0,-1 1 0 0 0,1 1-1 0 0,-1 1 1 0 0,-31 4 0 0 0,-265 45 114 0 0,79-20-128 0 0,113-16 0 0 0,57-8 55 0 0,-103-6 0 0 0,61-1-5 0 0,-151-11-50 0 0,203 16 124 0 0,-63 10-1 0 0,-24 3-114 0 0,56-7-9 0 0,60-4 0 0 0,0-2 0 0 0,-34-1 0 0 0,-98 3 0 0 0,98-2 0 0 0,-62 13 108 0 0,93-10-65 0 0,1-2 0 0 0,-1 0 0 0 0,-38-3 0 0 0,-36-5-43 0 0,-150 13 0 0 0,24 9 0 0 0,179-13 0 0 0,-101 5 0 0 0,38-18 149 0 0,66 3-106 0 0,-7-6-46 0 0,44 7 8 0 0,0 0-1 0 0,-19-1 1 0 0,-12 1 55 0 0,0-2 1 0 0,-52-14-1 0 0,-79-24-60 0 0,103 26 21 0 0,0 4 1 0 0,-140-9-1 0 0,197 22-21 0 0,-59-3 0 0 0,1 2 0 0 0,-94 11 0 0 0,123-3 0 0 0,-231 23 0 0 0,223-26 0 0 0,0-2 0 0 0,0-3 0 0 0,-79-12 0 0 0,124 12 0 0 0,0 0 0 0 0,1 0 0 0 0,0-1 0 0 0,-1 0 0 0 0,1 0 0 0 0,0-1 0 0 0,-14-9 0 0 0,20 12 0 0 0,1 0 0 0 0,-1 0 0 0 0,0 0 0 0 0,0 0 0 0 0,0 1-1 0 0,0-1 1 0 0,0 1 0 0 0,-1-1 0 0 0,1 1 0 0 0,0 0 0 0 0,0 0 0 0 0,0 0 0 0 0,-2 0 0 0 0,-34 4 18 0 0,8 0-484 0 0,23-1-1979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8:09.260"/>
    </inkml:context>
    <inkml:brush xml:id="br0">
      <inkml:brushProperty name="width" value="0.1" units="cm"/>
      <inkml:brushProperty name="height" value="0.1" units="cm"/>
      <inkml:brushProperty name="color" value="#F4F91B"/>
    </inkml:brush>
  </inkml:definitions>
  <inkml:trace contextRef="#ctx0" brushRef="#br0">37 147 8751 0 0,'-33'-36'936'0'0,"32"35"-762"0"0,1 1-1 0 0,-1-1 1 0 0,1 0-1 0 0,0 0 1 0 0,-1 0 0 0 0,1 0-1 0 0,0 0 1 0 0,0 0-1 0 0,-1 0 1 0 0,1 0-1 0 0,0 0 1 0 0,0 0-1 0 0,0 0 1 0 0,1 0-1 0 0,-1 0 1 0 0,0 0-1 0 0,0 0 1 0 0,0 0-1 0 0,1 0 1 0 0,-1 0 0 0 0,0 0-1 0 0,1 0 1 0 0,-1 0-1 0 0,1 1 1 0 0,-1-1-1 0 0,1 0 1 0 0,0 0-1 0 0,-1 0 1 0 0,1 1-1 0 0,0-1 1 0 0,1-1-1 0 0,22-21 968 0 0,30-14-1163 0 0,-49 34 69 0 0,0 0 0 0 0,0 0 1 0 0,0 1-1 0 0,1 0 0 0 0,-1 0 0 0 0,1 1 1 0 0,-1-1-1 0 0,1 1 0 0 0,6 0 0 0 0,-11 1-2 0 0,-1 0 0 0 0,0 0-1 0 0,1 0 1 0 0,-1 0 0 0 0,0 0 0 0 0,1 1-1 0 0,-1-1 1 0 0,0 0 0 0 0,1 0-1 0 0,-1 0 1 0 0,0 1 0 0 0,0-1 0 0 0,1 0-1 0 0,-1 1 1 0 0,0-1 0 0 0,0 0-1 0 0,1 0 1 0 0,-1 1 0 0 0,0-1 0 0 0,0 0-1 0 0,0 1 1 0 0,0-1 0 0 0,1 1-1 0 0,-1-1 1 0 0,0 0 0 0 0,0 1 0 0 0,0-1-1 0 0,0 0 1 0 0,0 1 0 0 0,0-1-1 0 0,0 1 1 0 0,0-1 0 0 0,0 0 0 0 0,0 1-1 0 0,0-1 1 0 0,0 0 0 0 0,0 1-1 0 0,0-1 1 0 0,-1 0 0 0 0,1 1 0 0 0,0 0-1 0 0,-7 21 980 0 0,5-16-644 0 0,-6 21 50 0 0,1 0 0 0 0,1 1 0 0 0,1 0 1 0 0,1 0-1 0 0,2 0 0 0 0,1 0 0 0 0,1 1 1 0 0,1-1-1 0 0,9 49 0 0 0,32 85-97 0 0,-5-20-50 0 0,-7-4 132 0 0,25 108-83 0 0,-52-232-316 0 0,2 1 0 0 0,0-1 0 0 0,1-1 0 0 0,0 1 0 0 0,1-1 0 0 0,0 0 0 0 0,2-1 1 0 0,-1 1-1 0 0,1-2 0 0 0,1 1 0 0 0,0-1 0 0 0,0-1 0 0 0,14 11 0 0 0,16 8 37 0 0,1-2 0 0 0,2-1 0 0 0,51 22 0 0 0,36 14 71 0 0,-75-37-25 0 0,-26-14-19 0 0,-5-6 8 0 0,-12-3-70 0 0,135 19 98 0 0,53-17-1688 0 0,-195-4 1492 0 0,1 0 299 0 0,11 1 254 0 0,96 5 513 0 0,-91-4-833 0 0,60 8-137 0 0,26 10-16 0 0,64 16 0 0 0,-167-35 0 0 0,112 18 0 0 0,-68-15 0 0 0,35 2 11 0 0,-46-3 31 0 0,36 2-20 0 0,-38-3 20 0 0,34 4-20 0 0,-36-2 20 0 0,51 8-31 0 0,52 3-11 0 0,45-12 64 0 0,-133-7-53 0 0,31-4 31 0 0,22-1 22 0 0,-24 1-53 0 0,32-2-11 0 0,53 0 0 0 0,-74 1 0 0 0,-37 4 0 0 0,29-2 0 0 0,10-1 0 0 0,5-1 0 0 0,15 0 0 0 0,-17-2 0 0 0,33-5 0 0 0,47-4 64 0 0,-120 15-64 0 0,35-2 0 0 0,11 0 0 0 0,1 1 0 0 0,24 1 0 0 0,46 3 0 0 0,-128 3 0 0 0,14 0 0 0 0,54 2 0 0 0,-4-2 0 0 0,-5-2 0 0 0,17-1 0 0 0,-5 3 0 0 0,-45 2 0 0 0,29 6 0 0 0,-25-2 0 0 0,56-1 0 0 0,2-5 0 0 0,-7-6 0 0 0,-94 3 0 0 0,102 1 0 0 0,-50 5 0 0 0,-25 2 0 0 0,60 9 0 0 0,9 0 0 0 0,-9-2 0 0 0,6-5 0 0 0,50-1 0 0 0,-135-7 0 0 0,12 3 0 0 0,52 3 0 0 0,12 2 11 0 0,-5 4 31 0 0,-9 4-31 0 0,-5-5-11 0 0,-61-9 34 0 0,-1-2 0 0 0,1-1 0 0 0,0-1 0 0 0,0-2 0 0 0,48-13 0 0 0,-48 10-18 0 0,-6 2 32 0 0,11-2-36 0 0,-20 3-11 0 0,-4 1 13 0 0,-1 1 0 0 0,29-2 0 0 0,46-1-874 0 0,5 1-3448 0 0,-52 3-1477 0 0,77-4-281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8:14.888"/>
    </inkml:context>
    <inkml:brush xml:id="br0">
      <inkml:brushProperty name="width" value="0.1" units="cm"/>
      <inkml:brushProperty name="height" value="0.1" units="cm"/>
      <inkml:brushProperty name="color" value="#F4F91B"/>
    </inkml:brush>
  </inkml:definitions>
  <inkml:trace contextRef="#ctx0" brushRef="#br0">5418 1466 6911 0 0,'-40'-3'2226'0'0,"-41"1"-1"0"0,-16 0 2619 0 0,33-7-4521 0 0,-3-7 2793 0 0,-97-11-1 0 0,73 21-1827 0 0,-110 5-1 0 0,78 5-782 0 0,-129-13-1 0 0,176 3-343 0 0,1 4-1 0 0,-1 4 0 0 0,-111 15 1 0 0,116-9-69 0 0,-126-1 0 0 0,17-3 124 0 0,109 0-183 0 0,-64 7 11 0 0,-72 12-5 0 0,51-8-14 0 0,19-3 65 0 0,-148-7 0 0 0,210-5-78 0 0,-10-1-12 0 0,-154-24 0 0 0,77-7 0 0 0,80 14 0 0 0,-142-12 0 0 0,-23 14-53 0 0,8 1 42 0 0,172 13-9 0 0,-41-4-24 0 0,20-8 44 0 0,-42-4 0 0 0,-15-1 0 0 0,60 7 0 0 0,24 3 0 0 0,-101-30 0 0 0,159 38 0 0 0,-1 0 0 0 0,1 0 0 0 0,0-1 0 0 0,0 1 0 0 0,0-1 0 0 0,1 0 0 0 0,-1 0 0 0 0,0 0 0 0 0,1 0 0 0 0,-1 0 0 0 0,1-1 0 0 0,0 1 0 0 0,-1-1 0 0 0,1 0 0 0 0,0 1 0 0 0,-1-5 0 0 0,-2-4 0 0 0,0 0 0 0 0,0 0 0 0 0,-3-15 0 0 0,-6-16 0 0 0,5 18 0 0 0,1 0 0 0 0,1-1 0 0 0,1 1 0 0 0,1-2 0 0 0,1 1 0 0 0,-1-39 0 0 0,-7-79-51 0 0,8 117 35 0 0,-1 0-1 0 0,-1 0 0 0 0,-14-35 1 0 0,17 53 11 0 0,1-1 0 0 0,0 0 1 0 0,0 0-1 0 0,1 0 0 0 0,0 0 0 0 0,1-11 1 0 0,4-54-121 0 0,-4 48 82 0 0,0 22 36 0 0,-1-1 0 0 0,1 0 0 0 0,1 1 0 0 0,-1-1 0 0 0,2-7 0 0 0,-1 11 3 0 0,-1-1 0 0 0,1 1 0 0 0,-1 0-1 0 0,1 0 1 0 0,0-1 0 0 0,-1 1 0 0 0,1 0 0 0 0,0 0-1 0 0,0 0 1 0 0,0 0 0 0 0,0 0 0 0 0,0 0 0 0 0,0 0 0 0 0,0 0-1 0 0,1 0 1 0 0,-1 1 0 0 0,0-1 0 0 0,0 0 0 0 0,1 1 0 0 0,-1-1-1 0 0,0 1 1 0 0,3-1 0 0 0,4-3-7 0 0,1 0 1 0 0,-1 0-1 0 0,0-1 1 0 0,0 0-1 0 0,9-7 0 0 0,0 0 11 0 0,-15 10 0 0 0,1 0 0 0 0,-1 1 0 0 0,1-1 0 0 0,0 1 0 0 0,0 0 0 0 0,-1 0 0 0 0,1 0 0 0 0,0 0 0 0 0,0 0 0 0 0,0 1 0 0 0,0-1 0 0 0,4 1 0 0 0,-1-1 0 0 0,44-6-11 0 0,0 2 1 0 0,0 3-1 0 0,0 2 0 0 0,0 1 1 0 0,64 12-1 0 0,-96-11 11 0 0,36 1 0 0 0,2 0 0 0 0,173 6 61 0 0,-83-7-58 0 0,85-3-3 0 0,-85-2 0 0 0,-30 10-3 0 0,-74-4 37 0 0,76-1-1 0 0,1-13-33 0 0,182-8 0 0 0,-226 17 0 0 0,-60 2 0 0 0,1 0 0 0 0,24 4 0 0 0,6-1 0 0 0,1-3 0 0 0,-1-1 0 0 0,89-14 0 0 0,12 2 35 0 0,-115 11-6 0 0,7 0-29 0 0,38-2 0 0 0,745-96 64 0 0,-629 67-64 0 0,38 6 0 0 0,22-12 0 0 0,-222 35 0 0 0,130-14 0 0 0,-76 14 0 0 0,121-6 0 0 0,-97 3 0 0 0,73-8 0 0 0,-46 7 0 0 0,-36 5 0 0 0,50-4 0 0 0,-44 3 0 0 0,-90 4 0 0 0,0 1 0 0 0,-1 0 0 0 0,1 1 0 0 0,0 1 0 0 0,-1 0 0 0 0,0 1 0 0 0,0 1 0 0 0,17 7 0 0 0,-26-10 0 0 0,1 0 0 0 0,0 1 0 0 0,-1 0 0 0 0,0 1 0 0 0,1-1 0 0 0,-1 1 0 0 0,-1 0 0 0 0,1 1 0 0 0,-1 0 0 0 0,1-1 0 0 0,-1 1 0 0 0,-1 1 0 0 0,1-1 0 0 0,-1 1 0 0 0,0 0 0 0 0,0 0 0 0 0,0 0 0 0 0,-1 1 0 0 0,0-1 0 0 0,-1 1 0 0 0,1-1 0 0 0,2 13 0 0 0,5 53 0 0 0,3 100 0 0 0,-7-63 0 0 0,2 180 63 0 0,-8-268-62 0 0,9 197 63 0 0,-10-211-54 0 0,1 0-1 0 0,-2 0 1 0 0,1 0-1 0 0,-1 0 1 0 0,-2 8-1 0 0,2-10 0 0 0,0 1 0 0 0,0 0 0 0 0,1-1 0 0 0,0 1-1 0 0,0 0 1 0 0,0 0 0 0 0,1 11 0 0 0,1-12-6 0 0,-1 0 0 0 0,1 0 0 0 0,-1 0-1 0 0,-1 0 1 0 0,1 0 0 0 0,-1 0 0 0 0,1 0 0 0 0,-3 7 0 0 0,2-9-1 0 0,0-1 1 0 0,-1 1 0 0 0,1-1-1 0 0,-1 0 1 0 0,1 1 0 0 0,-1-1-1 0 0,1 0 1 0 0,-1 0 0 0 0,0 0-1 0 0,0 0 1 0 0,0-1 0 0 0,0 1-1 0 0,-1 0 1 0 0,1-1-1 0 0,0 1 1 0 0,-1-1 0 0 0,-2 1-1 0 0,-174 70 829 0 0,53-24-467 0 0,84-29-560 0 0,-24 9-774 0 0,20-16-7740 0 0,26-10 566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3:14.592"/>
    </inkml:context>
    <inkml:brush xml:id="br0">
      <inkml:brushProperty name="width" value="0.1" units="cm"/>
      <inkml:brushProperty name="height" value="0.1" units="cm"/>
      <inkml:brushProperty name="color" value="#F4F91B"/>
    </inkml:brush>
  </inkml:definitions>
  <inkml:trace contextRef="#ctx0" brushRef="#br0">0 0 455 0 0,'3'3'-193'0'0,"-2"-1"383"0"0,1-1 0 0 0,-1 1 0 0 0,0-1 0 0 0,0 0 0 0 0,1 0 0 0 0,-1 0 0 0 0,1 1 0 0 0,-1-1 0 0 0,1-1 0 0 0,-1 1 0 0 0,1 0 0 0 0,0 0 0 0 0,0 0 0 0 0,-1-1 0 0 0,1 1 0 0 0,0-1 0 0 0,0 0 0 0 0,-1 1 0 0 0,4-1 0 0 0,-3 1-135 0 0,0 1 0 0 0,0-1 0 0 0,0 1 0 0 0,0-1 0 0 0,0 1 0 0 0,0 0 0 0 0,0 0 0 0 0,-1 0 0 0 0,1 0 0 0 0,-1 0 0 0 0,1 0 0 0 0,1 5 0 0 0,5 5-17 0 0,0-4-47 0 0,2 6 20 0 0,2-2-1 0 0,-1 1 0 0 0,2-2 1 0 0,0 1-1 0 0,0-2 1 0 0,16 10-1 0 0,-7-8 96 0 0,1-2 0 0 0,0 0 0 0 0,1-2 0 0 0,0 0 0 0 0,0-2 0 0 0,0-1 0 0 0,34 4 0 0 0,-11-6 128 0 0,0-2 0 0 0,93-10 0 0 0,-111 5-193 0 0,155-13 433 0 0,-149 16-406 0 0,0 1 1 0 0,0 2 0 0 0,44 8-1 0 0,12 13 52 0 0,9 1-51 0 0,-76-21 37 0 0,-1-2 0 0 0,0-1 0 0 0,1-1 0 0 0,-1-1 1 0 0,0-1-1 0 0,24-7 0 0 0,-15 4 62 0 0,1 1 1 0 0,39-1-1 0 0,119 17 36 0 0,-126-4-107 0 0,0-4 1 0 0,95-7-1 0 0,132-40 114 0 0,-237 34-154 0 0,2 2 0 0 0,-1 2 0 0 0,1 3 0 0 0,-1 2-1 0 0,60 7 1 0 0,-49-3-57 0 0,90-7 0 0 0,-22 0 0 0 0,175 13 11 0 0,123 4 298 0 0,-317-6-274 0 0,94 11 72 0 0,83 3 72 0 0,0-24-20 0 0,71-20-148 0 0,-266 9 47 0 0,30-2-63 0 0,196 13 69 0 0,-164 2-64 0 0,-73 0 0 0 0,102 10 0 0 0,-102-5 18 0 0,-58-4 10 0 0,40 5 1 0 0,14 4 3 0 0,0-4 0 0 0,0-3 0 0 0,95-10 0 0 0,-135 4-19 0 0,146-5 27 0 0,-93 12-26 0 0,-49-1 2 0 0,1-2 1 0 0,90-11 0 0 0,5-9-11 0 0,164-2-1 0 0,-176 24 53 0 0,-85 0-60 0 0,0-1 1 0 0,87-12-1 0 0,-71 1 401 0 0,1 3 0 0 0,0 2 0 0 0,115 8 0 0 0,-158-1-881 0 0,0 2 0 0 0,23 7 0 0 0,30 4 316 0 0,-29-10 166 0 0,1-2 0 0 0,0-2 0 0 0,1-2 0 0 0,73-12 0 0 0,-59 5 0 0 0,0 3 0 0 0,0 2 0 0 0,1 3 0 0 0,89 11 0 0 0,-109-8 9 0 0,1-1 1 0 0,0-2-1 0 0,0-1 0 0 0,-1-3 0 0 0,0-1 0 0 0,51-14 0 0 0,-3 6-9 0 0,-33 6 0 0 0,255-17 0 0 0,-127 15 0 0 0,-95-2 0 0 0,-59 6 0 0 0,-1 1 0 0 0,1 2 0 0 0,0 1 0 0 0,35 4 0 0 0,-21 1 0 0 0,35 6 54 0 0,-74-8-84 0 0,0 0 0 0 0,-1 0 0 0 0,1 0 0 0 0,0 1 0 0 0,-1 0 0 0 0,0 0 0 0 0,1 0 0 0 0,-1 0 0 0 0,0 1 0 0 0,-1-1 0 0 0,1 1 0 0 0,4 6 0 0 0,1 3-434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3:16.693"/>
    </inkml:context>
    <inkml:brush xml:id="br0">
      <inkml:brushProperty name="width" value="0.1" units="cm"/>
      <inkml:brushProperty name="height" value="0.1" units="cm"/>
      <inkml:brushProperty name="color" value="#F4F91B"/>
    </inkml:brush>
  </inkml:definitions>
  <inkml:trace contextRef="#ctx0" brushRef="#br0">0 4 919 0 0,'1'-1'43'0'0,"0"1"0"0"0,0-1-1 0 0,-1 1 1 0 0,1 0 0 0 0,0 0-1 0 0,0-1 1 0 0,0 1-1 0 0,0 0 1 0 0,0 0 0 0 0,0 0-1 0 0,0 0 1 0 0,0 0-1 0 0,-1 0 1 0 0,1 0 0 0 0,0 0-1 0 0,0 0 1 0 0,0 0-1 0 0,0 0 1 0 0,0 1 0 0 0,0-1-1 0 0,0 0 1 0 0,-1 1-1 0 0,1-1 1 0 0,0 1 0 0 0,0-1-1 0 0,0 1 1 0 0,-1-1-1 0 0,1 1 1 0 0,0-1 0 0 0,-1 1-1 0 0,1 0 1 0 0,0 0-1 0 0,-1-1 1 0 0,2 2 0 0 0,28 35 2246 0 0,-20-24-1870 0 0,-8-11-365 0 0,0 1-1 0 0,1-1 1 0 0,0 0-1 0 0,-1 0 1 0 0,1 0-1 0 0,0 0 1 0 0,0-1-1 0 0,0 1 1 0 0,0-1-1 0 0,0 0 1 0 0,0 0-1 0 0,1 0 1 0 0,-1 0-1 0 0,0 0 1 0 0,0-1-1 0 0,1 1 1 0 0,-1-1-1 0 0,1 0 1 0 0,-1 0-1 0 0,6-1 1 0 0,7-1 276 0 0,0-2 1 0 0,0 1-1 0 0,19-9 1 0 0,18-3 87 0 0,0 9-324 0 0,0 2-1 0 0,103 6 0 0 0,10 0-39 0 0,-114-2 4 0 0,1 3 1 0 0,0 2 0 0 0,83 19-1 0 0,36 2-69 0 0,-44-8 140 0 0,-55-7 40 0 0,-19-4-113 0 0,-1 3 1 0 0,58 19-1 0 0,-85-20-46 0 0,0-1-1 0 0,1-1 0 0 0,0-2 0 0 0,0 0 0 0 0,0-2 0 0 0,45 0 0 0 0,42-4-9 0 0,-100 2 0 0 0,1 1 0 0 0,-1 0 0 0 0,0 1 0 0 0,0 0 0 0 0,24 10 0 0 0,-22-7 3 0 0,-1-1 0 0 0,1 0 1 0 0,0-1-1 0 0,0-1 0 0 0,19 1 0 0 0,82-1 29 0 0,-20-1-19 0 0,-72-2 14 0 0,33-3 0 0 0,20 0 37 0 0,112 21 10 0 0,-127-7 60 0 0,-1-4 0 0 0,1-2 0 0 0,117-7 0 0 0,-157-1-95 0 0,-1 1 0 0 0,1 1 0 0 0,0 1 0 0 0,-1 1 0 0 0,1 1 0 0 0,0 1 0 0 0,29 8 0 0 0,-27-4-271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30.567"/>
    </inkml:context>
    <inkml:brush xml:id="br0">
      <inkml:brushProperty name="width" value="0.1" units="cm"/>
      <inkml:brushProperty name="height" value="0.1" units="cm"/>
      <inkml:brushProperty name="color" value="#E71224"/>
    </inkml:brush>
  </inkml:definitions>
  <inkml:trace contextRef="#ctx0" brushRef="#br0">3008 50 12207 0 0,'-13'-5'198'0'0,"11"5"-151"0"0,-1-1 0 0 0,1 0 0 0 0,-1 0-1 0 0,1 0 1 0 0,0 0 0 0 0,-1 0 0 0 0,1 0-1 0 0,0-1 1 0 0,0 1 0 0 0,0-1 0 0 0,0 0-1 0 0,0 1 1 0 0,0-1 0 0 0,1 0 0 0 0,-1 0-1 0 0,0 0 1 0 0,1 0 0 0 0,0 0 0 0 0,-1-1-1 0 0,1 1 1 0 0,0 0 0 0 0,0-1 0 0 0,0-2-1 0 0,-1 5-45 0 0,0-1 0 0 0,0 1 0 0 0,0-1 0 0 0,0 1 0 0 0,0 0 0 0 0,-1 0 0 0 0,1 0 0 0 0,0 0-1 0 0,0 0 1 0 0,0 0 0 0 0,0 0 0 0 0,-3 2 0 0 0,0-2 50 0 0,-99 18 4103 0 0,21-3-1531 0 0,48-10-2178 0 0,-11 2-12 0 0,-2-1 0 0 0,1-3 0 0 0,0-2 0 0 0,-58-5-1 0 0,55 0 36 0 0,0 2-1 0 0,-67 6 0 0 0,75-2 1031 0 0,-172-9-582 0 0,92-1-712 0 0,51 5 303 0 0,-183 1-2118 0 0,209 2 1741 0 0,0-2 0 0 0,-52-10-1 0 0,-10 0-735 0 0,10 10 803 0 0,-105 10 1 0 0,80-1 22 0 0,-113-13 252 0 0,23 0 37 0 0,115 12-382 0 0,58-3-643 0 0,0-1 1 0 0,-64-5-1 0 0,82-1-5770 0 0,1-2-2120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3:21.092"/>
    </inkml:context>
    <inkml:brush xml:id="br0">
      <inkml:brushProperty name="width" value="0.1" units="cm"/>
      <inkml:brushProperty name="height" value="0.1" units="cm"/>
      <inkml:brushProperty name="color" value="#F4F91B"/>
    </inkml:brush>
  </inkml:definitions>
  <inkml:trace contextRef="#ctx0" brushRef="#br0">10360 168 1207 0 0,'-42'-3'587'0'0,"1"2"-1"0"0,-52 5 1 0 0,33-1-557 0 0,-153-1 124 0 0,166-5 283 0 0,1-1 1 0 0,-73-18-1 0 0,-260-54 1017 0 0,204 45-981 0 0,97 15-232 0 0,35 8-185 0 0,1 2 0 0 0,-1 2 0 0 0,-48 2 0 0 0,-32 7 8 0 0,-61 20-64 0 0,90-10 0 0 0,-137 3 0 0 0,-179 10 169 0 0,255-13-114 0 0,-403 43 233 0 0,386-46-192 0 0,-77 9 94 0 0,115-8-104 0 0,-179-5 0 0 0,46-5-64 0 0,-39 19 43 0 0,184-13-66 0 0,73-5 1 0 0,0-3 0 0 0,-1-2 0 0 0,1-2 0 0 0,-76-14 0 0 0,53 5 97 0 0,-87-4 0 0 0,23 3-3 0 0,38 0-94 0 0,-69-8 0 0 0,-73-8 64 0 0,91 12 104 0 0,-103-5 219 0 0,69 7-330 0 0,29 1-61 0 0,6 13 40 0 0,-198 24 0 0 0,-58 4 28 0 0,196-34 65 0 0,-1 0-2 0 0,-82 33-127 0 0,71-3 0 0 0,19-22 87 0 0,92-4 37 0 0,-116 3-71 0 0,171 3-53 0 0,0 3 0 0 0,-76 16 0 0 0,83-12 0 0 0,-1-2 0 0 0,1-2 0 0 0,-81 0 0 0 0,-134-36 0 0 0,237 27 7 0 0,-1 0 1 0 0,1 2-1 0 0,0 1 0 0 0,0 1 0 0 0,-1 1 0 0 0,1 1 0 0 0,0 1 0 0 0,-33 10 0 0 0,-6 1-11 0 0,43-11-50 0 0,0 1 0 0 0,1 1 0 0 0,-1 1 0 0 0,-26 12 0 0 0,34-13-296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4:26.308"/>
    </inkml:context>
    <inkml:brush xml:id="br0">
      <inkml:brushProperty name="width" value="0.1" units="cm"/>
      <inkml:brushProperty name="height" value="0.1" units="cm"/>
      <inkml:brushProperty name="color" value="#F4F91B"/>
    </inkml:brush>
  </inkml:definitions>
  <inkml:trace contextRef="#ctx0" brushRef="#br0">0 63 455 0 0,'8'0'-29'0'0,"6"2"2494"0"0,-6 1-1942 0 0,0 1-1 0 0,-1 0 0 0 0,0 0 1 0 0,0 1-1 0 0,0 0 0 0 0,7 7 1 0 0,-5-5-362 0 0,-1 0 1 0 0,1-1-1 0 0,10 6 0 0 0,-15-11-134 0 0,-1 1 0 0 0,0-1 0 0 0,1 0 0 0 0,-1 0 0 0 0,1 0 0 0 0,0 0 0 0 0,-1-1 0 0 0,1 1 0 0 0,-1-1-1 0 0,1 0 1 0 0,0 0 0 0 0,-1 0 0 0 0,6-1 0 0 0,26-9 512 0 0,-28 7-391 0 0,0 1-1 0 0,0 0 1 0 0,0 0-1 0 0,0 1 1 0 0,14-1-1 0 0,-8 3-56 0 0,-1 0-1 0 0,1 1 1 0 0,-1 0-1 0 0,0 1 1 0 0,0 1-1 0 0,0 0 1 0 0,0 1-1 0 0,21 11 1 0 0,-9-5 59 0 0,-17-8-97 0 0,-1-1 0 0 0,1 1 0 0 0,0-1 0 0 0,0-1 0 0 0,0 1 0 0 0,0-1 0 0 0,0 0 0 0 0,0-1 0 0 0,0 0 0 0 0,0 0 0 0 0,14-2-1 0 0,-2-2 165 0 0,0-2-1 0 0,36-13 1 0 0,-38 12-94 0 0,9-2-1 0 0,-1 1 0 0 0,1 1-1 0 0,1 2 1 0 0,26-3-1 0 0,-43 8-121 0 0,0 1 0 0 0,0-1 0 0 0,0 2 0 0 0,0-1 0 0 0,-1 1 0 0 0,13 5 0 0 0,-11-4 0 0 0,1 0 0 0 0,-1-1 0 0 0,1 0 0 0 0,14 1 0 0 0,2-5 43 0 0,39-6 0 0 0,23-2 91 0 0,-80 10-128 0 0,0 0 0 0 0,0 1 0 0 0,0 0 0 0 0,0 0-1 0 0,-1 1 1 0 0,1 1 0 0 0,9 3 0 0 0,-7-3 2 0 0,1 0 1 0 0,-1-1-1 0 0,0-1 0 0 0,1 0 1 0 0,-1 0-1 0 0,18-2 0 0 0,-5 0 41 0 0,173 8 89 0 0,-134-5-138 0 0,-39-2 0 0 0,0 1 0 0 0,0 1 0 0 0,39 8 0 0 0,-34-1 16 0 0,1-2 0 0 0,1-1 0 0 0,48 3 0 0 0,-67-10-1 0 0,1-1 0 0 0,-1 0-1 0 0,20-5 1 0 0,22-5 1 0 0,28 5 197 0 0,152 7 1 0 0,-188 0-205 0 0,-35-1 32 0 0,1 1 1 0 0,-1 1-1 0 0,0 0 0 0 0,19 4 1 0 0,-6 1 6 0 0,0-1 0 0 0,1-1 1 0 0,-1-1-1 0 0,1-1 1 0 0,0-1-1 0 0,31-3 0 0 0,-27-2 0 0 0,0-1 0 0 0,0-1 0 0 0,56-20 0 0 0,-49 15-37 0 0,0 1-1 0 0,1 2 0 0 0,0 2 0 0 0,45-1 0 0 0,10-3 14 0 0,-30 2 15 0 0,1-3 0 0 0,101-31 0 0 0,-140 34-26 0 0,1 1 0 0 0,0 2 0 0 0,-1 0-1 0 0,32 0 1 0 0,104 7 51 0 0,-51 0-25 0 0,-64-2-9 0 0,-1 1-1 0 0,56 10 1 0 0,-44-3 62 0 0,0-3 0 0 0,81-3 0 0 0,-2 0 16 0 0,-48 1-50 0 0,109 9 140 0 0,-115-10-95 0 0,0-3 0 0 0,118-17 0 0 0,-197 17-102 0 0,66-7 8 0 0,128-9 120 0 0,-24 26-129 0 0,-106-4 0 0 0,66 15 0 0 0,-89-12 0 0 0,47 4 0 0 0,134-7 0 0 0,-193-4 0 0 0,41 8 0 0 0,-42-4 0 0 0,42 0 0 0 0,94-14 64 0 0,-67 4 118 0 0,-51 3-127 0 0,50 4 0 0 0,-11 1-16 0 0,-70-3-18 0 0,1 0 35 0 0,0 0 0 0 0,0 1 0 0 0,26 5 0 0 0,-22-2-50 0 0,0-1 1 0 0,1-2-1 0 0,41-2 0 0 0,29 2 23 0 0,-79 1-11 0 0,0 1 1 0 0,-1 1 0 0 0,1 0-1 0 0,16 7 1 0 0,-21-6 6 0 0,0-1-1 0 0,0-1 1 0 0,0 0 0 0 0,1 0 0 0 0,-1-1 0 0 0,1 0 0 0 0,0-1-1 0 0,0 0 1 0 0,11-1 0 0 0,-13-1-53 0 0,-1 1 0 0 0,1 1 0 0 0,-1-1 0 0 0,1 2 0 0 0,-1-1 0 0 0,1 1 0 0 0,-1 0 0 0 0,0 1 0 0 0,0 0 0 0 0,0 0 0 0 0,0 1 0 0 0,0 0 0 0 0,-1 0 0 0 0,0 1 0 0 0,0 0 0 0 0,0 0 0 0 0,8 8 0 0 0,4 5-903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4:29.359"/>
    </inkml:context>
    <inkml:brush xml:id="br0">
      <inkml:brushProperty name="width" value="0.1" units="cm"/>
      <inkml:brushProperty name="height" value="0.1" units="cm"/>
      <inkml:brushProperty name="color" value="#F4F91B"/>
    </inkml:brush>
  </inkml:definitions>
  <inkml:trace contextRef="#ctx0" brushRef="#br0">1 7 1839 0 0,'0'-1'191'0'0,"1"1"-1"0"0,-1-1 1 0 0,0 1 0 0 0,1-1-1 0 0,-1 1 1 0 0,1-1-1 0 0,-1 1 1 0 0,1 0-1 0 0,-1-1 1 0 0,1 1-1 0 0,0 0 1 0 0,-1-1-1 0 0,1 1 1 0 0,-1 0-1 0 0,1 0 1 0 0,-1 0-1 0 0,1 0 1 0 0,0-1-1 0 0,-1 1 1 0 0,1 0-1 0 0,0 0 1 0 0,-1 0-1 0 0,1 0 1 0 0,-1 0-1 0 0,2 1 1 0 0,10 9 1658 0 0,-10-8-1773 0 0,-1 0-1 0 0,1 0 1 0 0,0 0 0 0 0,0-1 0 0 0,0 1 0 0 0,0 0 0 0 0,0-1 0 0 0,4 2 0 0 0,2 0 97 0 0,1 0 0 0 0,0 0 1 0 0,0-1-1 0 0,0-1 0 0 0,0 1 1 0 0,12-1-1 0 0,59-4 691 0 0,-23 1-387 0 0,57-8 222 0 0,-84 6-578 0 0,0 2 1 0 0,-1 0-1 0 0,36 3 0 0 0,-13 4-83 0 0,207 29 468 0 0,-140-2-177 0 0,-84-20-211 0 0,0-3 0 0 0,71 11 0 0 0,248 31 274 0 0,-302-44-349 0 0,0-1-1 0 0,0-3 1 0 0,52-5 0 0 0,41 3 194 0 0,-45 6-138 0 0,50 2-27 0 0,41 3-59 0 0,-49-2-16 0 0,-81-10 66 0 0,96-13-1 0 0,-98 5 4 0 0,107 2-1 0 0,-125 10-65 0 0,-30-2 0 0 0,1-1 0 0 0,-1 0 0 0 0,1-1 0 0 0,-1 0 0 0 0,19-3 0 0 0,167-35 136 0 0,87-17 56 0 0,-282 54-193 0 0,159-19 20 0 0,-127 17-4 0 0,0 2 1 0 0,59 6-1 0 0,-81-3-15 0 0,1 1 0 0 0,-1 0 0 0 0,18 8 0 0 0,-19-6 0 0 0,0-1 0 0 0,0-1 0 0 0,1 0 0 0 0,20 3 0 0 0,37-2 40 0 0,97 8 112 0 0,99 16-24 0 0,-27-23 91 0 0,-49-4 280 0 0,-149 2-419 0 0,-19-1 54 0 0,-1-1 1 0 0,0 0-1 0 0,35-5 0 0 0,-37 2-143 0 0,1 0 0 0 0,-1 2 0 0 0,1 0 1 0 0,0 1-1 0 0,-1 1 0 0 0,0 0 0 0 0,20 6 0 0 0,-17-4 10 0 0,0-1-1 0 0,0-1 0 0 0,0-1 1 0 0,1 0-1 0 0,22-4 0 0 0,106-19 114 0 0,-59 7-94 0 0,-32 5-7 0 0,-28 4 4 0 0,-1 1 0 0 0,38 0 0 0 0,116 11-17 0 0,-151-4 0 0 0,58 5 19 0 0,-40-2 4 0 0,59-2-1 0 0,-19-5 52 0 0,-40 2 25 0 0,72-10 0 0 0,-63 2-77 0 0,0 1-1 0 0,0 4 0 0 0,1 2 1 0 0,-1 3-1 0 0,76 12 0 0 0,-95-9-2 0 0,0-1 0 0 0,72-3 0 0 0,82-20 56 0 0,-151 15-50 0 0,1 2-1 0 0,58 6 1 0 0,31-1 31 0 0,-58-6-43 0 0,301 1 48 0 0,-321 6-56 0 0,23 2 24 0 0,139-7 1 0 0,-176-1-19 0 0,-1 3 0 0 0,0 1-1 0 0,0 1 1 0 0,0 3 0 0 0,57 15-1 0 0,-71-16 6 0 0,0-1 0 0 0,0-1 0 0 0,0-2 0 0 0,0 0 0 0 0,50-6 0 0 0,-12-5 32 0 0,78-23 0 0 0,-133 30-193 0 0,0 0-1 0 0,0 2 1 0 0,0-1-1 0 0,0 1 1 0 0,16 0 0 0 0,-24 1 109 0 0,0 0 1 0 0,-1 0 0 0 0,1 1-1 0 0,-1-1 1 0 0,1 0 0 0 0,0 1 0 0 0,-1-1-1 0 0,1 1 1 0 0,-1-1 0 0 0,1 1 0 0 0,-1 0-1 0 0,1 0 1 0 0,-1-1 0 0 0,0 1 0 0 0,1 0-1 0 0,-1 0 1 0 0,0 1 0 0 0,0-1-1 0 0,0 0 1 0 0,0 0 0 0 0,0 0 0 0 0,0 1-1 0 0,0-1 1 0 0,0 1 0 0 0,0-1 0 0 0,-1 0-1 0 0,1 1 1 0 0,0-1 0 0 0,-1 1-1 0 0,0 0 1 0 0,1-1 0 0 0,-1 1 0 0 0,0-1-1 0 0,0 1 1 0 0,1 0 0 0 0,-1-1 0 0 0,-1 1-1 0 0,1-1 1 0 0,0 1 0 0 0,0 0-1 0 0,-1-1 1 0 0,0 4 0 0 0,-2 11-1264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5:02.151"/>
    </inkml:context>
    <inkml:brush xml:id="br0">
      <inkml:brushProperty name="width" value="0.1" units="cm"/>
      <inkml:brushProperty name="height" value="0.1" units="cm"/>
      <inkml:brushProperty name="color" value="#F4F91B"/>
    </inkml:brush>
  </inkml:definitions>
  <inkml:trace contextRef="#ctx0" brushRef="#br0">0 28 2415 0 0,'2'4'120'0'0,"-1"-1"0"0"0,1 0 0 0 0,-1 0 0 0 0,1 0 0 0 0,0 0 0 0 0,0 0 0 0 0,0-1 0 0 0,1 1 0 0 0,-1-1 0 0 0,1 1 0 0 0,-1-1 0 0 0,1 0 0 0 0,4 3 0 0 0,7 7 1576 0 0,23-16 1063 0 0,-28 3-2667 0 0,1 1-1 0 0,-1 0 1 0 0,1 0-1 0 0,-1 0 1 0 0,1 1 0 0 0,11 3-1 0 0,-10-2-13 0 0,1 0 0 0 0,0-1 0 0 0,21 0 0 0 0,86-15 993 0 0,-55 6-870 0 0,-48 6-165 0 0,1 1-1 0 0,0 0 0 0 0,-1 1 1 0 0,1 1-1 0 0,0 1 0 0 0,-1 0 1 0 0,27 7-1 0 0,-37-8-15 0 0,-1-2 0 0 0,0 1 0 0 0,0 0 0 0 0,1-1 0 0 0,-1 0 0 0 0,0 0 0 0 0,0-1 0 0 0,0 1 0 0 0,10-5 0 0 0,11-3 305 0 0,-17 7-255 0 0,-1 1 0 0 0,1 0 0 0 0,0 0 0 0 0,0 1 0 0 0,13 1 0 0 0,7 1 30 0 0,117 10 282 0 0,-139-11-380 0 0,1-1 17 0 0,-1 0 1 0 0,0-1-1 0 0,1 0 0 0 0,-1 0 0 0 0,0 0 0 0 0,0-1 1 0 0,0 0-1 0 0,0 0 0 0 0,7-5 0 0 0,-5 4 7 0 0,1-1-1 0 0,-1 1 1 0 0,1 1 0 0 0,13-2-1 0 0,32 1-6 0 0,-37 3-10 0 0,0 0 0 0 0,1-2 0 0 0,-1 0 0 0 0,33-9 0 0 0,-34 7 4 0 0,0 0 0 0 0,0 2 0 0 0,1 0 0 0 0,28 1-1 0 0,127 11 107 0 0,-138-7-110 0 0,12 5-9 0 0,-35-5 0 0 0,0-1 0 0 0,24 1 0 0 0,-30-2 0 0 0,0 0 0 0 0,0 0 0 0 0,0 1 0 0 0,0 0 0 0 0,0 0 0 0 0,0 0 0 0 0,-1 1 0 0 0,7 3 0 0 0,20 9 0 0 0,-15-11 0 0 0,1 0-1 0 0,0-2 1 0 0,0 0-1 0 0,31 0 1 0 0,9 0 56 0 0,-49-2-54 0 0,0 0 1 0 0,-1-1-1 0 0,1 0 1 0 0,8-2 0 0 0,14-2-6 0 0,87-12 14 0 0,-60 15 42 0 0,1 3-1 0 0,63 10 1 0 0,-47-4-30 0 0,13 2-23 0 0,11-7 0 0 0,-55 1 0 0 0,-31-3 14 0 0,-1 0 0 0 0,0 1-1 0 0,14 2 1 0 0,-7-1-5 0 0,29 3 5 0 0,104 6 90 0 0,-79-9-67 0 0,111 18 0 0 0,-162-18-24 0 0,0 0-1 0 0,26-3 1 0 0,18 1 24 0 0,-39 1-12 0 0,37-5 1 0 0,-32 2-24 0 0,-13 1 13 0 0,0-1 0 0 0,0-1-1 0 0,1 0 1 0 0,-2-2 0 0 0,1 0-1 0 0,0-1 1 0 0,18-9 0 0 0,-36 14-13 0 0,0 1 1 0 0,0 0-1 0 0,-1-1 1 0 0,1 1-1 0 0,1 0 1 0 0,-1-1 0 0 0,0 1-1 0 0,0 0 1 0 0,0 0-1 0 0,0 0 1 0 0,0 0-1 0 0,0 0 1 0 0,0 0 0 0 0,0 0-1 0 0,0 0 1 0 0,0 1-1 0 0,0-1 1 0 0,0 0-1 0 0,0 1 1 0 0,0-1 0 0 0,0 0-1 0 0,0 1 1 0 0,0-1-1 0 0,0 1 1 0 0,0 0 0 0 0,1 1-1 0 0,0 0-19 0 0,0 0 1 0 0,0 0-1 0 0,0 0 0 0 0,0 1 0 0 0,-1-1 1 0 0,1 1-1 0 0,-1 0 0 0 0,2 4 0 0 0,3 9-123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5:07.146"/>
    </inkml:context>
    <inkml:brush xml:id="br0">
      <inkml:brushProperty name="width" value="0.1" units="cm"/>
      <inkml:brushProperty name="height" value="0.1" units="cm"/>
      <inkml:brushProperty name="color" value="#F4F91B"/>
    </inkml:brush>
  </inkml:definitions>
  <inkml:trace contextRef="#ctx0" brushRef="#br0">0 35 919 0 0,'0'0'142'0'0,"0"1"-1"0"0,0 0 0 0 0,0 0 0 0 0,0-1 0 0 0,0 1 0 0 0,0 0 0 0 0,0-1 0 0 0,0 1 0 0 0,1 0 0 0 0,-1 0 0 0 0,0-1 1 0 0,0 1-1 0 0,0 0 0 0 0,1-1 0 0 0,-1 1 0 0 0,0-1 0 0 0,1 1 0 0 0,-1 0 0 0 0,1-1 0 0 0,-1 1 0 0 0,1-1 0 0 0,-1 1 1 0 0,1-1-1 0 0,-1 1 0 0 0,1-1 0 0 0,-1 1 0 0 0,2-1 0 0 0,-1 1-19 0 0,0-1-1 0 0,1 0 1 0 0,-1 0 0 0 0,0 0-1 0 0,1 0 1 0 0,-1 0 0 0 0,0 0 0 0 0,1 0-1 0 0,-1 0 1 0 0,0-1 0 0 0,0 1-1 0 0,1-1 1 0 0,-1 1 0 0 0,1-1-1 0 0,3 1 44 0 0,0 0-1 0 0,-1 0 1 0 0,1 0-1 0 0,0 1 1 0 0,-1 0-1 0 0,1 0 0 0 0,-1 0 1 0 0,9 4-1 0 0,-7-3-64 0 0,1-1 0 0 0,-1 1 0 0 0,1-1 0 0 0,0 0-1 0 0,-1-1 1 0 0,1 0 0 0 0,0 0 0 0 0,0 0 0 0 0,7-2 0 0 0,31 0 675 0 0,15 5-314 0 0,61-6 0 0 0,-45-7-257 0 0,-35 3-40 0 0,63-9 223 0 0,107-11-100 0 0,-181 26-264 0 0,0 0 0 0 0,0 2 0 0 0,0 1-1 0 0,0 2 1 0 0,30 7 0 0 0,15 4 6 0 0,0-3 1 0 0,0-4-1 0 0,114-1 0 0 0,-139-7-5 0 0,125 4 155 0 0,204 3 194 0 0,-337-9-364 0 0,-4-1 9 0 0,0 2 1 0 0,46 5-1 0 0,-35 3-18 0 0,1 3 0 0 0,56 17 0 0 0,-86-21 1 0 0,1-2 0 0 0,0 0 0 0 0,0-1 0 0 0,-1-1 0 0 0,31-1 0 0 0,102-14 89 0 0,-92 5-4 0 0,10 2-30 0 0,39-5 26 0 0,-88 9-82 0 0,0 1 0 0 0,0 0 0 0 0,0 2 0 0 0,0 0 0 0 0,0 2 0 0 0,-1 0 0 0 0,37 11 0 0 0,-32-8 0 0 0,1-2 0 0 0,50 1 0 0 0,-40-4 0 0 0,33 0 0 0 0,109-12 0 0 0,-133 6 5 0 0,148-8 68 0 0,-187 13-58 0 0,123 5 191 0 0,-55 1-153 0 0,1-3 0 0 0,81-9 0 0 0,4 1-31 0 0,81 16 46 0 0,-183-7-18 0 0,413 3 24 0 0,-220-4-50 0 0,-145 2-4 0 0,140-13 0 0 0,-148 2 2 0 0,-1 4-1 0 0,122 13 0 0 0,175 2-21 0 0,-184-7 0 0 0,41-2 0 0 0,359-28 64 0 0,-377 14-64 0 0,-193 7 0 0 0,242-8 0 0 0,-40 8 0 0 0,-76-2 0 0 0,137-1 0 0 0,-292 6 11 0 0,1 1-1 0 0,18 2 1 0 0,-19-1 0 0 0,0 0-1 0 0,21-1 1 0 0,26 1 125 0 0,-46-1-97 0 0,0 0 0 0 0,1-1 0 0 0,-1-1 0 0 0,17-2 0 0 0,-6-3 16 0 0,-18 3-10 0 0,1 2 0 0 0,0-1 0 0 0,13-1 0 0 0,-19 3-71 0 0,-1 0 1 0 0,1 1-1 0 0,-1-1 1 0 0,1 0-1 0 0,-1 1 1 0 0,1-1-1 0 0,-1 0 1 0 0,1 1-1 0 0,-1-1 1 0 0,0 0-1 0 0,1 1 1 0 0,-1-1-1 0 0,0 1 1 0 0,1-1 0 0 0,-1 1-1 0 0,0-1 1 0 0,1 1-1 0 0,-1-1 1 0 0,0 1-1 0 0,0-1 1 0 0,0 1-1 0 0,1-1 1 0 0,-1 1-1 0 0,0-1 1 0 0,0 1-1 0 0,0-1 1 0 0,0 1-1 0 0,0 0 1 0 0,0-1 0 0 0,0 1-1 0 0,0-1 1 0 0,0 1-1 0 0,0-1 1 0 0,-1 1-1 0 0,1-1 1 0 0,0 1-1 0 0,0 0 1 0 0,-1 0-1 0 0,-2 7-1122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45:29.071"/>
    </inkml:context>
    <inkml:brush xml:id="br0">
      <inkml:brushProperty name="width" value="0.1" units="cm"/>
      <inkml:brushProperty name="height" value="0.1" units="cm"/>
      <inkml:brushProperty name="color" value="#F4F91B"/>
    </inkml:brush>
  </inkml:definitions>
  <inkml:trace contextRef="#ctx0" brushRef="#br0">2026 28 2127 0 0,'-6'-3'248'0'0,"0"-2"828"0"0,6 5-974 0 0,0-1-1 0 0,0 0 1 0 0,0 1-1 0 0,0-1 1 0 0,0 1-1 0 0,1-1 1 0 0,-1 0 0 0 0,0 1-1 0 0,0-1 1 0 0,1 0-1 0 0,-1 1 1 0 0,0-1-1 0 0,1 1 1 0 0,-1-1-1 0 0,1 1 1 0 0,-1-1-1 0 0,1 1 1 0 0,-1-1 0 0 0,2 0-1 0 0,-1 4 207 0 0,0-1-1 0 0,0 1 1 0 0,-1 0 0 0 0,1-1 0 0 0,-1 1-1 0 0,1 0 1 0 0,-1-1 0 0 0,0 6-1 0 0,-1 6 83 0 0,1-11 343 0 0,0-8 84 0 0,-1 4-729 0 0,1 0-1 0 0,-1-1 1 0 0,1 1 0 0 0,-1 0-1 0 0,0 0 1 0 0,0 0-1 0 0,1-1 1 0 0,-1 1-1 0 0,0 0 1 0 0,0 0-1 0 0,0 0 1 0 0,0 0-1 0 0,0 0 1 0 0,0 1-1 0 0,0-1 1 0 0,-1 0 0 0 0,1 0-1 0 0,-2 0 1 0 0,1 0-9 0 0,0 0 0 0 0,1 0 0 0 0,-1 0 0 0 0,0 0 0 0 0,0 0 0 0 0,0 1 0 0 0,0-1 0 0 0,0 1 0 0 0,0-1 1 0 0,-4 1-1 0 0,-2 2 60 0 0,1 1 1 0 0,-1 0 0 0 0,1 1-1 0 0,-12 8 1 0 0,11-7-122 0 0,0-1 0 0 0,0 1 0 0 0,0-1 0 0 0,-12 3 0 0 0,15-6 113 0 0,-1 0 0 0 0,0-1 0 0 0,0 0 0 0 0,1 0 1 0 0,-1-1-1 0 0,0 1 0 0 0,1-1 0 0 0,-1 0 1 0 0,0-1-1 0 0,1 0 0 0 0,-7-2 0 0 0,-27-6 461 0 0,31 8-548 0 0,0 0-1 0 0,1-1 1 0 0,-1 1-1 0 0,-8-5 1 0 0,11 4-4 0 0,0 1-1 0 0,0 0 1 0 0,0 0-1 0 0,0 0 1 0 0,0 0 0 0 0,0 1-1 0 0,0 0 1 0 0,-1 0 0 0 0,1 1-1 0 0,0 0 1 0 0,-9 0 0 0 0,0 1 18 0 0,0 0 1 0 0,1-1-1 0 0,-19-2 1 0 0,16 1 5 0 0,1 0 0 0 0,-22 3 0 0 0,-42-4 0 0 0,44 9-38 0 0,26-5-9 0 0,0 0 0 0 0,-1 0 0 0 0,-13 0 0 0 0,16-1 31 0 0,0 0 1 0 0,-1 0-1 0 0,1 1 0 0 0,-13 5 1 0 0,-6 1-25 0 0,23-7-9 0 0,0 0 0 0 0,0 0 0 0 0,0 0 0 0 0,-1 0 0 0 0,1-1-1 0 0,0 0 1 0 0,0 1 0 0 0,-1-1 0 0 0,1-1 0 0 0,0 1 0 0 0,-1 0 0 0 0,1-1 0 0 0,0 1-1 0 0,0-1 1 0 0,0 0 0 0 0,0 0 0 0 0,0 0 0 0 0,0-1 0 0 0,-5-2 0 0 0,5 3 12 0 0,0 0 0 0 0,-1-1 1 0 0,1 1-1 0 0,-1 1 0 0 0,1-1 1 0 0,-1 0-1 0 0,1 1 0 0 0,-1 0 1 0 0,1 0-1 0 0,-1 0 1 0 0,1 0-1 0 0,-1 0 0 0 0,-6 2 1 0 0,6-1-27 0 0,0 0 0 0 0,-1-1 0 0 0,1 1 0 0 0,0-1 0 0 0,-1 0 0 0 0,1-1 1 0 0,-1 1-1 0 0,-5-2 0 0 0,8 1 10 0 0,0 0 0 0 0,0 0 1 0 0,0 0-1 0 0,0 0 0 0 0,1-1 0 0 0,-1 1 0 0 0,0-1 1 0 0,-2-2-1 0 0,3 2-9 0 0,-1 1-1 0 0,1-1 1 0 0,-1 1 0 0 0,1 0 0 0 0,-1-1-1 0 0,0 1 1 0 0,0 0 0 0 0,1 0-1 0 0,-1 0 1 0 0,0 0 0 0 0,0 1 0 0 0,0-1-1 0 0,-4-1 1 0 0,-5 1-2 0 0,0 1 0 0 0,-22 2 0 0 0,22-1 0 0 0,1-1 0 0 0,-1 0 0 0 0,-16-2 0 0 0,12 1 0 0 0,0 0 0 0 0,0 1 0 0 0,1 0 0 0 0,-22 4 0 0 0,12 1 0 0 0,18-4 0 0 0,1 0 0 0 0,-1 0 0 0 0,1 0 0 0 0,-1 0 0 0 0,0-1 0 0 0,-8-1 0 0 0,-12-4 0 0 0,20 4 0 0 0,1-1 0 0 0,-1 1 0 0 0,1 1 0 0 0,-1-1 0 0 0,0 1 0 0 0,1 0 0 0 0,-1 0 0 0 0,1 0 0 0 0,-10 3 0 0 0,-5 1 0 0 0,1-1 0 0 0,-1 0 0 0 0,-21-1 0 0 0,-10 3 0 0 0,38-3 0 0 0,1-1 0 0 0,-1 0 0 0 0,-23-2 0 0 0,-43-12 0 0 0,-5-4 0 0 0,62 15 0 0 0,0 1 0 0 0,0 0 0 0 0,-35 5 0 0 0,51-3 13 0 0,-1-1-1 0 0,1 0 1 0 0,-1 0 0 0 0,-7-2-1 0 0,-11 0-11 0 0,-8 7-1 0 0,30-5 0 0 0,1 0 0 0 0,-1 0 0 0 0,1 0 0 0 0,-1 1 0 0 0,1-1 0 0 0,-1 1 0 0 0,1-1 0 0 0,-1 1 0 0 0,1 0 0 0 0,0 0 0 0 0,-1 0 0 0 0,-2 2 0 0 0,-15 12 0 0 0,18-12 12 0 0,0 1 0 0 0,0-1 0 0 0,0 1 0 0 0,0-1-1 0 0,1 1 1 0 0,-1 0 0 0 0,1 0 0 0 0,0 0 0 0 0,0 0-1 0 0,1 0 1 0 0,-1-1 0 0 0,1 1 0 0 0,0 0 0 0 0,0 0 0 0 0,0 0-1 0 0,1 0 1 0 0,-1 0 0 0 0,1 0 0 0 0,0 0 0 0 0,0 0 0 0 0,0 0-1 0 0,3 6 1 0 0,-4 23 406 0 0,-1-15-302 0 0,0-8-87 0 0,1-6-7 0 0,0 0-1 0 0,0 0 0 0 0,0 0 1 0 0,1 0-1 0 0,-1 0 0 0 0,1 0 0 0 0,0 0 1 0 0,2 5-1 0 0,1-2 21 0 0,-1 1-1 0 0,-1 0 1 0 0,1-1 0 0 0,-1 2-1 0 0,0-1 1 0 0,-1 0 0 0 0,1 16-1 0 0,3-6 12 0 0,-4-17-50 0 0,-1-1 1 0 0,1 1 0 0 0,-1 0 0 0 0,1 0-1 0 0,-1 0 1 0 0,0 0 0 0 0,1 0 0 0 0,-1 0 0 0 0,0 0-1 0 0,0 0 1 0 0,0 0 0 0 0,0 0 0 0 0,0 0 0 0 0,0 0-1 0 0,0 0 1 0 0,0 0 0 0 0,0 0 0 0 0,0 0-1 0 0,-1 1 1 0 0,3 6-4 0 0,0 0 0 0 0,1 0 0 0 0,6 14 0 0 0,-4-10 0 0 0,-1-3 7 0 0,0 0-1 0 0,1 0 1 0 0,0-1-1 0 0,0 0 1 0 0,8 10-1 0 0,17 25 19 0 0,-14-19-25 0 0,-14-22 3 0 0,0 1 1 0 0,0-1 0 0 0,0 1 0 0 0,0 0 0 0 0,-1-1 0 0 0,1 1 0 0 0,-1 0-1 0 0,0 0 1 0 0,0 0 0 0 0,0 0 0 0 0,0 0 0 0 0,0 0 0 0 0,0 4 0 0 0,6 20 7 0 0,-6-25-11 0 0,0 1 0 0 0,0-1 0 0 0,0 1 0 0 0,0-1 0 0 0,-1 1 0 0 0,1 0 0 0 0,-1-1 0 0 0,1 1 0 0 0,-1 0-1 0 0,0-1 1 0 0,0 1 0 0 0,-1 3 0 0 0,-3 21 77 0 0,3-21-47 0 0,0 0-1 0 0,0 0 1 0 0,0 1 0 0 0,-1-1 0 0 0,-4 11 0 0 0,2-9-12 0 0,1 1 0 0 0,0 0 0 0 0,1 0 0 0 0,0 0 0 0 0,0 1 0 0 0,1-1 0 0 0,0 0 0 0 0,1 1 0 0 0,1 15 0 0 0,-1-4-6 0 0,-2 5-11 0 0,1-22 6 0 0,1 0 0 0 0,0 0-1 0 0,-1 0 1 0 0,1 1 0 0 0,1-1-1 0 0,-1 0 1 0 0,1 0 0 0 0,-1 1-1 0 0,1-1 1 0 0,2 4 0 0 0,4 14 30 0 0,-6-19-30 0 0,-1 0 0 0 0,1 0-1 0 0,0-1 1 0 0,0 1 0 0 0,0 0 0 0 0,0-1 0 0 0,1 1 0 0 0,-1 0 0 0 0,1-1 0 0 0,-1 0-1 0 0,1 1 1 0 0,0-1 0 0 0,0 0 0 0 0,0 0 0 0 0,0 0 0 0 0,0 0 0 0 0,0 0 0 0 0,1-1-1 0 0,-1 1 1 0 0,4 1 0 0 0,21 12 26 0 0,-22-11-20 0 0,0-1 1 0 0,1 0-1 0 0,0 0 0 0 0,-1-1 0 0 0,1 1 1 0 0,0-1-1 0 0,0 0 0 0 0,0-1 0 0 0,0 1 1 0 0,0-1-1 0 0,10 0 0 0 0,68 4 7 0 0,-62-2-11 0 0,0-1-1 0 0,0-2 1 0 0,0 0 0 0 0,34-5 0 0 0,-33 2 4 0 0,0 0 0 0 0,1 2 0 0 0,-1 0-1 0 0,27 4 1 0 0,134-2 11 0 0,-93-2 16 0 0,-47-1-40 0 0,50-9 0 0 0,-59 6 0 0 0,1 1 0 0 0,68 2 0 0 0,-17 6 0 0 0,-41-2 0 0 0,0 1 0 0 0,58 12 0 0 0,21 14 0 0 0,-114-26 6 0 0,0 0 0 0 0,0-2 0 0 0,1 1 0 0 0,-1-1 0 0 0,1-1 0 0 0,0 0 0 0 0,-1-1 0 0 0,18-2 0 0 0,-9-2 4 0 0,0 2 1 0 0,0 0 0 0 0,0 1-1 0 0,0 1 1 0 0,0 1 0 0 0,23 3-1 0 0,-29-2-9 0 0,0-1 0 0 0,1 0 0 0 0,-1-1 0 0 0,0-1 0 0 0,24-5 0 0 0,-8 1 47 0 0,-23 5-42 0 0,19-4-1 0 0,-25 4-5 0 0,0 1 0 0 0,-1 0 0 0 0,1 0 0 0 0,0-1 0 0 0,0 1 0 0 0,-1-1 0 0 0,1 1 0 0 0,0 0 0 0 0,-1-1 0 0 0,1 0 0 0 0,0 1 0 0 0,-1-1-1 0 0,1 1 1 0 0,-1-1 0 0 0,1 0 0 0 0,-1 1 0 0 0,1-1 0 0 0,-1 0 0 0 0,1 1 0 0 0,-1-1 0 0 0,0 0 0 0 0,1 0 0 0 0,-1 1 0 0 0,0-1 0 0 0,0 0 0 0 0,0-1 0 0 0,11-29 75 0 0,-10-3-36 0 0,-3 0 0 0 0,-8-51 0 0 0,5 64-39 0 0,3 14 0 0 0,0-1 0 0 0,1 1 0 0 0,0-1 0 0 0,0-9 0 0 0,1 13 0 0 0,0 1 0 0 0,-1-1 0 0 0,1 0 0 0 0,-1 0 0 0 0,1 0 0 0 0,-1 0 0 0 0,0 0 0 0 0,-1 1 0 0 0,1-1 0 0 0,-1 0 0 0 0,1 1 0 0 0,-4-4 0 0 0,4 3 0 0 0,-1 0 0 0 0,1 0 0 0 0,0 0 0 0 0,0 0 0 0 0,0 0 0 0 0,0 0 0 0 0,1 0 0 0 0,-1 0 0 0 0,1 0 0 0 0,0 0 0 0 0,1 0 0 0 0,-1-1 0 0 0,2-5 0 0 0,-1-26 0 0 0,-5 6 0 0 0,2 1 0 0 0,2-36 0 0 0,0 31 0 0 0,-1 21 0 0 0,0 10 0 0 0,1 1 0 0 0,0 0 0 0 0,0-1 0 0 0,0 1 0 0 0,0-1 0 0 0,0 1 0 0 0,0-1 0 0 0,2-3 0 0 0,-2-39 0 0 0,3-24 139 0 0,-2 66-135 0 0,-1 1-1 0 0,0 0 1 0 0,-1 0 0 0 0,1-1 0 0 0,0 1 0 0 0,-1 0-1 0 0,1 0 1 0 0,-1 0 0 0 0,0 0 0 0 0,1 0 0 0 0,-1 0-1 0 0,0 0 1 0 0,-2-3 0 0 0,2 3 0 0 0,0 1 0 0 0,0-1-1 0 0,0 0 1 0 0,0 0 0 0 0,0 0 0 0 0,1 0 0 0 0,-1 0 0 0 0,1-1-1 0 0,-1 1 1 0 0,1 0 0 0 0,0 0 0 0 0,0 0 0 0 0,0-3 0 0 0,0 1 5 0 0,0-1 0 0 0,0 1 0 0 0,0-1 0 0 0,-1 1 1 0 0,0 0-1 0 0,0-1 0 0 0,0 1 0 0 0,0 0 1 0 0,0 0-1 0 0,-1-1 0 0 0,0 1 0 0 0,0 0 1 0 0,0 1-1 0 0,-5-8 0 0 0,5 7 5 0 0,0 0 1 0 0,1-1-1 0 0,0 1 0 0 0,-1-1 0 0 0,2 1 1 0 0,-1-1-1 0 0,0 1 0 0 0,1-1 0 0 0,0 1 1 0 0,0-1-1 0 0,1-5 0 0 0,0 5 2 0 0,-1 0 0 0 0,0 0-1 0 0,0 0 1 0 0,0 0 0 0 0,-1 0-1 0 0,0 0 1 0 0,0 0 0 0 0,0 0-1 0 0,-3-6 1 0 0,4 15-60 0 0,-1 0 0 0 0,0 1-1 0 0,0-1 1 0 0,-1 0 0 0 0,-2 7 0 0 0,-1 0-648 0 0,0 12-388 0 0,-1 10-51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56.285"/>
    </inkml:context>
    <inkml:brush xml:id="br0">
      <inkml:brushProperty name="width" value="0.1" units="cm"/>
      <inkml:brushProperty name="height" value="0.1" units="cm"/>
      <inkml:brushProperty name="color" value="#E71224"/>
    </inkml:brush>
  </inkml:definitions>
  <inkml:trace contextRef="#ctx0" brushRef="#br0">7907 1585 4487 0 0,'0'0'202'0'0,"30"-20"2698"0"0,-27 18-2476 0 0,-1 1 0 0 0,0-1 0 0 0,1 1 1 0 0,-1-1-1 0 0,1 1 0 0 0,0 0 0 0 0,-1 0 1 0 0,1 0-1 0 0,0 1 0 0 0,-1-1 0 0 0,1 1 1 0 0,3-1-1 0 0,15-4 675 0 0,50-21 241 0 0,-33 8 446 0 0,-31 14-1739 0 0,-1 1-1 0 0,1 0 1 0 0,0 1-1 0 0,0-1 1 0 0,0 1 0 0 0,9-1-1 0 0,-11 2 110 0 0,1 0 0 0 0,-1 1 0 0 0,0 0 0 0 0,1 0 1 0 0,9 1-1 0 0,-13-1-86 0 0,0 0 1 0 0,0 0 0 0 0,-1 1 0 0 0,1-1 0 0 0,0 1 0 0 0,0-1-1 0 0,0 1 1 0 0,-1 0 0 0 0,1 0 0 0 0,0-1 0 0 0,-1 1 0 0 0,1 0 0 0 0,-1 1-1 0 0,1-1 1 0 0,-1 0 0 0 0,1 0 0 0 0,-1 1 0 0 0,0-1 0 0 0,2 4 0 0 0,-3-5-55 0 0,0 1 1 0 0,-1 0 0 0 0,1-1 0 0 0,-1 1 0 0 0,0-1 0 0 0,1 1 0 0 0,-1-1 0 0 0,1 1-1 0 0,-1-1 1 0 0,0 1 0 0 0,1-1 0 0 0,-1 1 0 0 0,0-1 0 0 0,0 0 0 0 0,1 1-1 0 0,-1-1 1 0 0,0 0 0 0 0,0 0 0 0 0,1 0 0 0 0,-1 1 0 0 0,0-1 0 0 0,0 0 0 0 0,0 0-1 0 0,0 0 1 0 0,-1-1 0 0 0,-26 3 2222 0 0,16-3-2053 0 0,0 1-1 0 0,0 0 1 0 0,-1 1 0 0 0,-20 3-1 0 0,16-2-16 0 0,5 1-79 0 0,-1 0-1 0 0,1 0 0 0 0,-19 9 1 0 0,18-7-78 0 0,-1 0 0 0 0,-25 5 1 0 0,-95 22 254 0 0,80-17-185 0 0,-31 11 14 0 0,44-13-21 0 0,-58 12-1 0 0,65-20 681 0 0,-62 1 0 0 0,38-12-1870 0 0,51 5 1120 0 0,0 0 1 0 0,-1 0-1 0 0,1-1 0 0 0,-11-3 1 0 0,-19-5 31 0 0,4 5 6 0 0,1-3 0 0 0,-39-13 0 0 0,40 11 15 0 0,0 1-1 0 0,-47-7 0 0 0,6 9 78 0 0,-39-5 135 0 0,95 9-259 0 0,0 0-1 0 0,0-2 1 0 0,0 0 0 0 0,-25-12 0 0 0,25 10 2 0 0,0 1 1 0 0,0 1-1 0 0,-1 0 0 0 0,1 1 0 0 0,-1 0 0 0 0,-21-1 1 0 0,6 3 72 0 0,1 1 1 0 0,-50 6-1 0 0,-152 16 103 0 0,77-17-57 0 0,103-5-19 0 0,0 2 1 0 0,-75 12-1 0 0,7 3 19 0 0,-17 3 3 0 0,-61 14-41 0 0,-6 1 4 0 0,65-3-34 0 0,13-6-64 0 0,-28 9 64 0 0,115-29-42 0 0,-62 1-1 0 0,13-2 0 0 0,-26-4 76 0 0,1 0-2 0 0,94-1-72 0 0,1 0-1 0 0,-1 0 1 0 0,-37-9-1 0 0,31 5 16 0 0,-12-3-6 0 0,-39-14 0 0 0,49 13-18 0 0,-142-44 228 0 0,98 27-171 0 0,55 18-41 0 0,-1 2 0 0 0,-1 0 1 0 0,-30-6-1 0 0,-32-7 35 0 0,59 13-62 0 0,-1 1 0 0 0,-36-4 1 0 0,-213-4 313 0 0,246 11-304 0 0,0 1 0 0 0,0 1-1 0 0,0 1 1 0 0,-33 6 0 0 0,-170 22 63 0 0,181-24-77 0 0,-280 17 308 0 0,310-21-305 0 0,-32-1 15 0 0,0-2 1 0 0,-55-10-1 0 0,25 3-5 0 0,-270-5 141 0 0,42 4-50 0 0,7-14 25 0 0,289 24-127 0 0,-27-3 14 0 0,1 2 1 0 0,0 2 0 0 0,-74 10 0 0 0,92-8-16 0 0,0-1 0 0 0,-36-1 0 0 0,33-1 0 0 0,-35 4 0 0 0,-11 4 91 0 0,-102-3-1 0 0,145-3-83 0 0,-50 8 0 0 0,4 0-10 0 0,-124 19 3 0 0,176-24 0 0 0,14-3 0 0 0,0 0 0 0 0,-1-1 0 0 0,1 0 0 0 0,-9 1 0 0 0,15-4 0 0 0,1-1 0 0 0,1-1 0 0 0,-1 1 0 0 0,0-1 0 0 0,-1 0 0 0 0,1 1 0 0 0,-1-1 0 0 0,1 0 0 0 0,-1 0 0 0 0,0 0 0 0 0,-1 1 0 0 0,1-1 0 0 0,-2-6 0 0 0,0-13 0 0 0,-1-21 49 0 0,-1-1-1 0 0,-19-76 1 0 0,14 77 6 0 0,1 0-1 0 0,-4-80 0 0 0,18 11-43 0 0,-2 77 345 0 0,-2 0 0 0 0,-1-1 0 0 0,-5-43 0 0 0,1 18-189 0 0,2 0-1 0 0,8-74 1 0 0,1-28-59 0 0,-8 156-118 0 0,0-11-173 0 0,0-1 1 0 0,1 0-1 0 0,1 0 0 0 0,0 0 0 0 0,10-32 0 0 0,-11 48 136 0 0,0 1 0 0 0,1-1 0 0 0,0 1 0 0 0,-1 0 0 0 0,1 0 0 0 0,0 0 0 0 0,0 0 0 0 0,1 0 0 0 0,-1 0 0 0 0,1 1 0 0 0,-1-1 0 0 0,1 1 0 0 0,0 0 0 0 0,0 0 0 0 0,0 0 0 0 0,0 0 0 0 0,0 0 0 0 0,7-2 0 0 0,3 0 47 0 0,1 1 1 0 0,-1 0-1 0 0,1 1 0 0 0,0 1 0 0 0,14 0 0 0 0,72 5-10 0 0,-40 0-45 0 0,127 6 55 0 0,-71-7 0 0 0,-3-1 0 0 0,212 32 0 0 0,-228-16 0 0 0,168 9 0 0 0,-120-21 0 0 0,232 0 0 0 0,112-24 0 0 0,-399 17 0 0 0,165-22 0 0 0,290-41 0 0 0,-430 53 0 0 0,94-3 0 0 0,107-14 0 0 0,-218 17 0 0 0,137 3 0 0 0,61-9 0 0 0,-246 13 0 0 0,150-9 0 0 0,-148 12 0 0 0,48 3 0 0 0,6 2 0 0 0,61 2 0 0 0,33-14 0 0 0,-89 1 0 0 0,-61 5 0 0 0,32-1 0 0 0,90-8 0 0 0,-33 2 0 0 0,245-8 0 0 0,-355 18 0 0 0,13 2 0 0 0,55 2 0 0 0,67 3 0 0 0,76-18 0 0 0,-81 2 0 0 0,31 11 0 0 0,2 1 0 0 0,-48-13 0 0 0,-79 3 0 0 0,1 3 0 0 0,-1 2 0 0 0,81 11 0 0 0,-140-9 0 0 0,43 8 0 0 0,-45-8 0 0 0,0 0 0 0 0,0 0 0 0 0,0 0 0 0 0,0 1 0 0 0,0-1 0 0 0,0 1 0 0 0,-1 0 0 0 0,1 0 0 0 0,3 4 0 0 0,-4-2 5 0 0,-1 0 0 0 0,1 0 0 0 0,-1 0 0 0 0,0 1 0 0 0,0-1 1 0 0,0 1-1 0 0,0-1 0 0 0,-1 1 0 0 0,0 0 0 0 0,0 0 0 0 0,0 0 0 0 0,0 5 0 0 0,6 25-7 0 0,9 24 2 0 0,-2 2 0 0 0,7 72 0 0 0,-7-35 0 0 0,-10-68 0 0 0,-1 1 0 0 0,-2 0 0 0 0,-6 58 0 0 0,-22 90 0 0 0,17-136 0 0 0,-31 79 0 0 0,27-85 0 0 0,1 1 0 0 0,-13 66 0 0 0,25-98 0 0 0,-6 43 0 0 0,-3 74 0 0 0,0 13 0 0 0,9-130 0 0 0,0 2-98 0 0,1 1 0 0 0,-1-1 0 0 0,3 14 0 0 0,3-5-3434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28.823"/>
    </inkml:context>
    <inkml:brush xml:id="br0">
      <inkml:brushProperty name="width" value="0.1" units="cm"/>
      <inkml:brushProperty name="height" value="0.1" units="cm"/>
      <inkml:brushProperty name="color" value="#E71224"/>
    </inkml:brush>
  </inkml:definitions>
  <inkml:trace contextRef="#ctx0" brushRef="#br0">788 45 3223 0 0,'-1'-1'149'0'0,"1"0"-1"0"0,-1 1 0 0 0,1-1 0 0 0,-1 1 1 0 0,1-1-1 0 0,-1 1 0 0 0,1 0 1 0 0,-1-1-1 0 0,0 1 0 0 0,1-1 0 0 0,-1 1 1 0 0,0 0-1 0 0,1 0 0 0 0,-1-1 0 0 0,0 1 1 0 0,0 0-1 0 0,1 0 0 0 0,-1 0 0 0 0,0 0 1 0 0,1 0-1 0 0,-1 0 0 0 0,0 0 0 0 0,0 0 1 0 0,1 0-1 0 0,-1 0 0 0 0,-1 0 0 0 0,-14 13 2891 0 0,16-12-3257 0 0,-30-9 3933 0 0,-211-17 3682 0 0,182 16-6409 0 0,-1 3 0 0 0,0 2 0 0 0,-62 5 0 0 0,99 2-947 0 0,0 0 1 0 0,1 1-1 0 0,-1 1 0 0 0,-42 16 1 0 0,41-6-1650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29.803"/>
    </inkml:context>
    <inkml:brush xml:id="br0">
      <inkml:brushProperty name="width" value="0.1" units="cm"/>
      <inkml:brushProperty name="height" value="0.1" units="cm"/>
      <inkml:brushProperty name="color" value="#E71224"/>
    </inkml:brush>
  </inkml:definitions>
  <inkml:trace contextRef="#ctx0" brushRef="#br0">2326 23 5527 0 0,'-6'-1'597'0'0,"0"1"-1"0"0,0 0 1 0 0,0 0-1 0 0,0 0 1 0 0,-1 1-1 0 0,-7 2 1 0 0,-8 0 954 0 0,9-2-1188 0 0,0-1 1 0 0,0-1-1 0 0,0-1 0 0 0,0 1 0 0 0,0-2 1 0 0,-17-5-1 0 0,17 4 102 0 0,1 1 1 0 0,-1 0-1 0 0,0 1 1 0 0,0 1-1 0 0,0 0 1 0 0,-20 1-1 0 0,-104 16 1542 0 0,-40-9-816 0 0,28-3-621 0 0,-90-3 1314 0 0,58-2-1296 0 0,74 5-266 0 0,-83 2 588 0 0,-181 25 519 0 0,166-8-1227 0 0,165-19-220 0 0,-70 4 327 0 0,95-8-612 0 0,1 0-1 0 0,0-1 0 0 0,-1-1 1 0 0,1-1-1 0 0,-20-5 0 0 0,12-1-1308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31.533"/>
    </inkml:context>
    <inkml:brush xml:id="br0">
      <inkml:brushProperty name="width" value="0.1" units="cm"/>
      <inkml:brushProperty name="height" value="0.1" units="cm"/>
      <inkml:brushProperty name="color" value="#E71224"/>
    </inkml:brush>
  </inkml:definitions>
  <inkml:trace contextRef="#ctx0" brushRef="#br0">803 12 8751 0 0,'-17'-2'845'0'0,"-1"1"-1"0"0,1 1 0 0 0,0 1 0 0 0,0 0 0 0 0,-1 1 0 0 0,-22 6 0 0 0,-30 3 263 0 0,25-11 2755 0 0,-25-8-4272 0 0,9 0 526 0 0,-94 0 3741 0 0,18 2-3034 0 0,111 5-602 0 0,-1 1 0 0 0,-29 3 0 0 0,45-3-816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32.969"/>
    </inkml:context>
    <inkml:brush xml:id="br0">
      <inkml:brushProperty name="width" value="0.1" units="cm"/>
      <inkml:brushProperty name="height" value="0.1" units="cm"/>
      <inkml:brushProperty name="color" value="#E71224"/>
    </inkml:brush>
  </inkml:definitions>
  <inkml:trace contextRef="#ctx0" brushRef="#br0">1109 52 9935 0 0,'-22'-2'533'0'0,"0"-2"0"0"0,1 0 0 0 0,0-1 0 0 0,-27-11-1 0 0,29 10-258 0 0,0 2 0 0 0,0 0 0 0 0,0 1 0 0 0,0 1 0 0 0,0 1 0 0 0,0 0 0 0 0,-21 3 0 0 0,-32-2 1846 0 0,-41 3 374 0 0,26 1-1473 0 0,-36 0 466 0 0,-42-1 102 0 0,139-4-1475 0 0,0 1 1 0 0,1 1-1 0 0,-1 1 1 0 0,1 2-1 0 0,-1 0 1 0 0,-34 12-1 0 0,45-9-1622 0 0,3 2-3816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32.278"/>
    </inkml:context>
    <inkml:brush xml:id="br0">
      <inkml:brushProperty name="width" value="0.1" units="cm"/>
      <inkml:brushProperty name="height" value="0.1" units="cm"/>
      <inkml:brushProperty name="color" value="#E71224"/>
    </inkml:brush>
  </inkml:definitions>
  <inkml:trace contextRef="#ctx0" brushRef="#br0">1644 3 11023 0 0,'-27'-2'729'0'0,"0"1"0"0"0,0 2 0 0 0,-31 3 0 0 0,-31 2-167 0 0,-5-7-458 0 0,-6-1 1951 0 0,0-1-1460 0 0,-9 1 1696 0 0,78 0-2050 0 0,0 1 1 0 0,-59 6-1 0 0,-200 30 1641 0 0,-48-33 469 0 0,162-6-3218 0 0,148 4-735 0 0,0-2-489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33.893"/>
    </inkml:context>
    <inkml:brush xml:id="br0">
      <inkml:brushProperty name="width" value="0.1" units="cm"/>
      <inkml:brushProperty name="height" value="0.1" units="cm"/>
      <inkml:brushProperty name="color" value="#E71224"/>
    </inkml:brush>
  </inkml:definitions>
  <inkml:trace contextRef="#ctx0" brushRef="#br0">1260 85 4143 0 0,'-10'-1'581'0'0,"0"0"-1"0"0,1-1 0 0 0,-18-4 0 0 0,4 0 3630 0 0,18 5-4162 0 0,0-1 1 0 0,1 1-1 0 0,-1-1 0 0 0,0 0 1 0 0,0 0-1 0 0,1 0 0 0 0,-1-1 1 0 0,1 1-1 0 0,0-1 1 0 0,0 0-1 0 0,0 0 0 0 0,0-1 1 0 0,0 1-1 0 0,-3-6 0 0 0,4 6 60 0 0,0 1-1 0 0,0 0 1 0 0,0 0-1 0 0,0 0 0 0 0,0 0 1 0 0,-1 0-1 0 0,1 1 1 0 0,0 0-1 0 0,-1-1 1 0 0,1 1-1 0 0,-1 0 0 0 0,0 1 1 0 0,-4-2-1 0 0,-49-1 1469 0 0,30 4-735 0 0,-30 6-1 0 0,36-4-461 0 0,0-1 0 0 0,0 0 0 0 0,-24-2 1 0 0,-68-2 486 0 0,78 2-384 0 0,-49 6 0 0 0,-13 1 394 0 0,-179 3 1665 0 0,148-4-1810 0 0,105-4-842 0 0,-11 1-873 0 0,13-6-5939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34.821"/>
    </inkml:context>
    <inkml:brush xml:id="br0">
      <inkml:brushProperty name="width" value="0.1" units="cm"/>
      <inkml:brushProperty name="height" value="0.1" units="cm"/>
      <inkml:brushProperty name="color" value="#E71224"/>
    </inkml:brush>
  </inkml:definitions>
  <inkml:trace contextRef="#ctx0" brushRef="#br0">2353 46 10855 0 0,'-10'-2'215'0'0,"0"1"0"0"0,-1 0 1 0 0,1 0-1 0 0,0 1 0 0 0,0 0 0 0 0,-1 1 0 0 0,-13 2 0 0 0,-6 4 297 0 0,-33 12 0 0 0,48-13-439 0 0,-1-1 1 0 0,-1 0 0 0 0,1-1 0 0 0,-1-1-1 0 0,0 0 1 0 0,1-1 0 0 0,-1-1 0 0 0,-23-2-1 0 0,7-5 886 0 0,1-1-1 0 0,0-2 0 0 0,-43-18 1 0 0,38 15-246 0 0,0 2 0 0 0,-58-8 0 0 0,89 18-662 0 0,-32-5 384 0 0,-64 2-1 0 0,41 2-143 0 0,-304 10 1249 0 0,248-4-1008 0 0,-172 21 536 0 0,42-3-160 0 0,159-16-771 0 0,-93 3 145 0 0,61-14-3194 0 0,82-1-5419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10.048"/>
    </inkml:context>
    <inkml:brush xml:id="br0">
      <inkml:brushProperty name="width" value="0.1" units="cm"/>
      <inkml:brushProperty name="height" value="0.1" units="cm"/>
      <inkml:brushProperty name="color" value="#E71224"/>
    </inkml:brush>
  </inkml:definitions>
  <inkml:trace contextRef="#ctx0" brushRef="#br0">3595 5 2303 0 0,'-6'0'94'0'0,"-33"2"1151"0"0,38-2-765 0 0,-1 1-1 0 0,0-1 1 0 0,1 1-1 0 0,-1-1 1 0 0,0 1 0 0 0,1-1-1 0 0,-1 1 1 0 0,1 0-1 0 0,-1 0 1 0 0,1 0-1 0 0,-2 1 1 0 0,2-1-455 0 0,1-1 1 0 0,-1 1 0 0 0,1 0-1 0 0,-1-1 1 0 0,1 1 0 0 0,-1-1-1 0 0,1 1 1 0 0,-1-1 0 0 0,0 1-1 0 0,1-1 1 0 0,-1 1 0 0 0,0-1-1 0 0,0 1 1 0 0,1-1 0 0 0,-1 0-1 0 0,0 1 1 0 0,0-1 0 0 0,0 0-1 0 0,1 0 1 0 0,-1 0 0 0 0,0 0 0 0 0,0 0-1 0 0,0 0 1 0 0,0 0 0 0 0,1 0-1 0 0,-1 0 1 0 0,0 0 0 0 0,0 0-1 0 0,0 0 1 0 0,1 0 0 0 0,-1-1-1 0 0,0 1 1 0 0,0 0 0 0 0,0-1-1 0 0,1 1 1 0 0,-1-1 0 0 0,0 1-1 0 0,1-1 1 0 0,-1 1 0 0 0,0-1-1 0 0,1 1 1 0 0,-2-2 0 0 0,-1 0 201 0 0,0 0 0 0 0,0 0 0 0 0,0 0 1 0 0,-1 1-1 0 0,1-1 0 0 0,-1 1 1 0 0,1 0-1 0 0,-1 0 0 0 0,0 0 0 0 0,1 0 1 0 0,-1 1-1 0 0,0-1 0 0 0,0 1 0 0 0,1 0 1 0 0,-1 0-1 0 0,-6 1 0 0 0,2 1 183 0 0,1-1 1 0 0,0 1-1 0 0,-1 1 0 0 0,1 0 0 0 0,0 0 0 0 0,-13 8 0 0 0,7-4-186 0 0,0-1-1 0 0,0-1 1 0 0,0 0 0 0 0,-1 0-1 0 0,0-1 1 0 0,0-1 0 0 0,-22 2-1 0 0,-104 1 1147 0 0,134-6-1362 0 0,-42 0 551 0 0,-68 11-1 0 0,-86 6 549 0 0,185-16-1083 0 0,-178 1 409 0 0,63-1-77 0 0,68-2-215 0 0,-148-8 135 0 0,108 3-189 0 0,-81 3-76 0 0,42-8 27 0 0,53 3 6 0 0,-138 5-1 0 0,-76 40 211 0 0,30-1-23 0 0,51-35 580 0 0,44-2-407 0 0,64 7-295 0 0,-72 3-234 0 0,182-9-61 0 0,0 0 0 0 0,-1 0 0 0 0,1-1 0 0 0,0 1-1 0 0,0-1 1 0 0,-1 0 0 0 0,1-1 0 0 0,0 1 0 0 0,-6-4 0 0 0,-4-5-1637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12.392"/>
    </inkml:context>
    <inkml:brush xml:id="br0">
      <inkml:brushProperty name="width" value="0.1" units="cm"/>
      <inkml:brushProperty name="height" value="0.1" units="cm"/>
      <inkml:brushProperty name="color" value="#E71224"/>
    </inkml:brush>
  </inkml:definitions>
  <inkml:trace contextRef="#ctx0" brushRef="#br0">1959 107 6391 0 0,'-15'0'678'0'0,"-37"14"1238"0"0,-10 12 140 0 0,41-17-1068 0 0,-31 11 0 0 0,44-18-732 0 0,-37 11 1574 0 0,-49 8 0 0 0,79-19-1465 0 0,1-1 0 0 0,-1 0 1 0 0,0-1-1 0 0,0 0 0 0 0,0-1 1 0 0,0-1-1 0 0,-22-5 0 0 0,15 1 343 0 0,11 4-401 0 0,1-1 0 0 0,0 0 0 0 0,-15-7 0 0 0,3 0-274 0 0,0 2 0 0 0,-35-9 0 0 0,-16-5 700 0 0,43 11-515 0 0,-1 2 1 0 0,0 2-1 0 0,-33-5 0 0 0,-97-4 69 0 0,94 14 147 0 0,-78 7 0 0 0,81-1 4 0 0,-95-5 0 0 0,151 0-406 0 0,-25-2 232 0 0,-53-11-1 0 0,50 7-79 0 0,-1 1-1 0 0,-37 0 1 0 0,39 4-721 0 0,-1-2 0 0 0,-43-10 0 0 0,58 7-1778 0 0,1-4-5957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14.126"/>
    </inkml:context>
    <inkml:brush xml:id="br0">
      <inkml:brushProperty name="width" value="0.1" units="cm"/>
      <inkml:brushProperty name="height" value="0.1" units="cm"/>
      <inkml:brushProperty name="color" value="#E71224"/>
    </inkml:brush>
  </inkml:definitions>
  <inkml:trace contextRef="#ctx0" brushRef="#br0">4998 83 10623 0 0,'-8'1'246'0'0,"-1"0"0"0"0,1 0-1 0 0,0 1 1 0 0,-1 0 0 0 0,1 1-1 0 0,0 0 1 0 0,1 0 0 0 0,-15 8-1 0 0,13-6 36 0 0,-1 0 0 0 0,0-1 0 0 0,0 0 0 0 0,-19 4 0 0 0,24-8-271 0 0,1-1 0 0 0,0 1 0 0 0,0-1 0 0 0,0 0 0 0 0,0 0 1 0 0,0 0-1 0 0,0 0 0 0 0,0-1 0 0 0,-4-2 0 0 0,-15-4 65 0 0,-29-6 835 0 0,-94-20 2212 0 0,83 24-2162 0 0,-1 3 0 0 0,-80 1 0 0 0,-357-9 1840 0 0,276 18-1709 0 0,153 4-858 0 0,42-3-113 0 0,0-1-1 0 0,-48-3 1 0 0,-221-33 456 0 0,228 27-529 0 0,0 3 1 0 0,-90 9-1 0 0,-4 0 3 0 0,-222-16-488 0 0,368 10 905 0 0,-61 0-457 0 0,-86 12-1 0 0,32-1-12 0 0,-4 7 3 0 0,-90-4 0 0 0,136-11 32 0 0,-164 28 0 0 0,199-23 13 0 0,-1-3 1 0 0,0-3-1 0 0,-72-5 0 0 0,-172-31 172 0 0,276 30-212 0 0,-184-12 359 0 0,49 6-24 0 0,153 10-487 0 0,1-1 1 0 0,0-1-1 0 0,-1 1 1 0 0,1-1-1 0 0,0 0 0 0 0,0 0 1 0 0,0-1-1 0 0,0 0 1 0 0,1-1-1 0 0,-1 1 1 0 0,-9-8-1 0 0,9 2-753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15.716"/>
    </inkml:context>
    <inkml:brush xml:id="br0">
      <inkml:brushProperty name="width" value="0.1" units="cm"/>
      <inkml:brushProperty name="height" value="0.1" units="cm"/>
      <inkml:brushProperty name="color" value="#E71224"/>
    </inkml:brush>
  </inkml:definitions>
  <inkml:trace contextRef="#ctx0" brushRef="#br0">3620 283 6911 0 0,'-25'1'699'0'0,"16"0"297"0"0,-1-1 0 0 0,0 0 0 0 0,-14-2 0 0 0,23 1-861 0 0,-1 0 1 0 0,1 0-1 0 0,-1 0 1 0 0,1 0-1 0 0,0 0 1 0 0,-1 0-1 0 0,1 0 1 0 0,0-1-1 0 0,0 1 1 0 0,0 0-1 0 0,0 0 1 0 0,0-1-1 0 0,0 1 0 0 0,0-1 1 0 0,1 1-1 0 0,-1-1 1 0 0,0 1-1 0 0,0-4 1 0 0,-9-31-517 0 0,10 35 392 0 0,-2-3-10 0 0,1 1 1 0 0,0 0-1 0 0,-1 0 1 0 0,0 0-1 0 0,0 0 1 0 0,0 0-1 0 0,0 0 1 0 0,0 0-1 0 0,0 1 1 0 0,-1-1-1 0 0,1 1 1 0 0,-1 0-1 0 0,0 0 1 0 0,0 0-1 0 0,0 0 1 0 0,0 0-1 0 0,0 0 1 0 0,0 1-1 0 0,0 0 1 0 0,-5-2-1 0 0,-11-3 533 0 0,0 0-1 0 0,-29-3 0 0 0,29 5-59 0 0,-22-2 112 0 0,0 3-1 0 0,0 1 1 0 0,-1 2-1 0 0,-51 6 0 0 0,22-1-72 0 0,15-6 28 0 0,0-1-1 0 0,-93-18 1 0 0,52 6-421 0 0,50 8 41 0 0,-144-13 600 0 0,-45-8 620 0 0,148 14-1540 0 0,-117-2 1 0 0,-18 19 955 0 0,128-1 2247 0 0,-10-1-3628 0 0,0-5 0 0 0,-105-17-1 0 0,149 13 859 0 0,0 4-1 0 0,-62 3 1 0 0,-123 20 582 0 0,99-7-478 0 0,-36 6-2 0 0,-1 1-1300 0 0,62-15-7099 0 0,90-5-5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17.594"/>
    </inkml:context>
    <inkml:brush xml:id="br0">
      <inkml:brushProperty name="width" value="0.1" units="cm"/>
      <inkml:brushProperty name="height" value="0.1" units="cm"/>
      <inkml:brushProperty name="color" value="#E71224"/>
    </inkml:brush>
  </inkml:definitions>
  <inkml:trace contextRef="#ctx0" brushRef="#br0">2261 133 3911 0 0,'0'0'176'0'0,"9"-16"1423"0"0,13-1 7110 0 0,-22 18-8623 0 0,0 0 0 0 0,-1-1-1 0 0,1 1 1 0 0,-1-1-1 0 0,1 1 1 0 0,-1 0 0 0 0,1-1-1 0 0,-1 1 1 0 0,1-1 0 0 0,-1 1-1 0 0,0-1 1 0 0,1 1 0 0 0,-1-1-1 0 0,1 0 1 0 0,-1 1 0 0 0,0-1-1 0 0,0 0 1 0 0,1 1-1 0 0,-1-1 1 0 0,0 0 0 0 0,1 0-1 0 0,-1 0 1 0 0,-1 0 0 0 0,-21 4 481 0 0,21-3-443 0 0,-21 0 405 0 0,0-1-1 0 0,0 0 1 0 0,-29-6 0 0 0,3 1 21 0 0,4 4 26 0 0,0 1 0 0 0,1 2 0 0 0,-58 10 0 0 0,27-4 142 0 0,0-4 0 0 0,-92-6 0 0 0,44 0-93 0 0,81 0-442 0 0,-72-13 0 0 0,-17-1 101 0 0,108 14-219 0 0,-1-1 0 0 0,0-1-1 0 0,1 0 1 0 0,0-2-1 0 0,0-1 1 0 0,-25-11-1 0 0,22 8 12 0 0,0 1 0 0 0,0 2-1 0 0,-51-9 1 0 0,20 11 64 0 0,-73 4-1 0 0,73 1-30 0 0,-174 9 884 0 0,0-1-1137 0 0,182-14-4398 0 0,28 3-3897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18.746"/>
    </inkml:context>
    <inkml:brush xml:id="br0">
      <inkml:brushProperty name="width" value="0.1" units="cm"/>
      <inkml:brushProperty name="height" value="0.1" units="cm"/>
      <inkml:brushProperty name="color" value="#E71224"/>
    </inkml:brush>
  </inkml:definitions>
  <inkml:trace contextRef="#ctx0" brushRef="#br0">1212 1 2759 0 0,'-6'0'-405'0'0,"-17"3"7396"0"0,19-3-6744 0 0,-5-1 823 0 0,0 1 0 0 0,0 1 1 0 0,0 0-1 0 0,-17 4 0 0 0,18-2-620 0 0,1 0-1 0 0,0 0 1 0 0,0 1-1 0 0,0 0 1 0 0,-11 8-1 0 0,10-6 196 0 0,-1 0 0 0 0,-20 10 0 0 0,-69 29 1563 0 0,67-31-1710 0 0,0-1 1 0 0,-1-2-1 0 0,-52 12 0 0 0,-102 8 1539 0 0,151-26-1827 0 0,-19 2 439 0 0,1-3 1 0 0,-1-2-1 0 0,-105-10 0 0 0,145 6-653 0 0,-1-1 0 0 0,0-1 0 0 0,1 0 0 0 0,0-1 0 0 0,0 0 0 0 0,-26-15 0 0 0,21 8-2256 0 0,-36-27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19.331"/>
    </inkml:context>
    <inkml:brush xml:id="br0">
      <inkml:brushProperty name="width" value="0.1" units="cm"/>
      <inkml:brushProperty name="height" value="0.1" units="cm"/>
      <inkml:brushProperty name="color" value="#E71224"/>
    </inkml:brush>
  </inkml:definitions>
  <inkml:trace contextRef="#ctx0" brushRef="#br0">1797 22 13823 0 0,'-31'-7'845'0'0,"16"3"-545"0"0,1 1 1 0 0,-2 0-1 0 0,1 1 1 0 0,0 1-1 0 0,0 0 1 0 0,-25 2-1 0 0,35 1-375 0 0,-1 0-1 0 0,1 0 0 0 0,0 0 0 0 0,0 1 1 0 0,0 0-1 0 0,0 0 0 0 0,0 1 1 0 0,-8 7-1 0 0,-19 12 8 0 0,16-15 495 0 0,-1-1 1 0 0,0-1-1 0 0,0 0 0 0 0,-21 4 1 0 0,-75 9 2253 0 0,34-6-1191 0 0,-122 18 763 0 0,146-24-1844 0 0,-1-2 0 0 0,0-3-1 0 0,0-3 1 0 0,-56-7 0 0 0,-221-45 938 0 0,155 21-1227 0 0,4-1-2671 0 0,143 28 679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34.161"/>
    </inkml:context>
    <inkml:brush xml:id="br0">
      <inkml:brushProperty name="width" value="0.1" units="cm"/>
      <inkml:brushProperty name="height" value="0.1" units="cm"/>
      <inkml:brushProperty name="color" value="#E71224"/>
    </inkml:brush>
  </inkml:definitions>
  <inkml:trace contextRef="#ctx0" brushRef="#br0">1992 1 7831 0 0,'-9'3'154'0'0,"0"0"-1"0"0,0 1 0 0 0,0 0 1 0 0,0 1-1 0 0,1-1 0 0 0,0 2 1 0 0,-13 9-1 0 0,5-3 12 0 0,10-9 98 0 0,0-1 1 0 0,0 1-1 0 0,0-1 0 0 0,0-1 0 0 0,-1 1 0 0 0,1-1 0 0 0,0 0 0 0 0,-1-1 0 0 0,1 1 0 0 0,-12-2 0 0 0,-18 3 1017 0 0,20-1-866 0 0,-1 0 0 0 0,1-1 1 0 0,0-1-1 0 0,-1-1 0 0 0,1 0 1 0 0,0-1-1 0 0,0-1 0 0 0,0 0 1 0 0,1-1-1 0 0,-1-1 0 0 0,-15-8 1 0 0,17 9-252 0 0,0 0 0 0 0,0 1 1 0 0,0 0-1 0 0,-1 1 0 0 0,0 1 0 0 0,-29-1 1 0 0,-90 10 767 0 0,73-2-511 0 0,-2-3 429 0 0,-71-6 1 0 0,18 5-499 0 0,46 0-65 0 0,45 1-161 0 0,1 1-1 0 0,-1 1 1 0 0,1 1-1 0 0,-40 14 1 0 0,-30 6 167 0 0,20-14 429 0 0,-137 1-1 0 0,-6 1-605 0 0,204-11-468 0 0,0 0 0 0 0,0 1 0 0 0,1 1 0 0 0,-17 6-1 0 0,5 1-1359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4:23.296"/>
    </inkml:context>
    <inkml:brush xml:id="br0">
      <inkml:brushProperty name="width" value="0.1" units="cm"/>
      <inkml:brushProperty name="height" value="0.1" units="cm"/>
      <inkml:brushProperty name="color" value="#E71224"/>
    </inkml:brush>
  </inkml:definitions>
  <inkml:trace contextRef="#ctx0" brushRef="#br0">6335 1556 919 0 0,'-2'0'78'0'0,"0"-1"0"0"0,0 0 0 0 0,0 1-1 0 0,0-1 1 0 0,1 0 0 0 0,-1 0 0 0 0,0 0-1 0 0,0 0 1 0 0,1 0 0 0 0,-1 0 0 0 0,1-1-1 0 0,-1 1 1 0 0,1-1 0 0 0,-1 1-1 0 0,1-1 1 0 0,0 1 0 0 0,-1-3 0 0 0,0 2-53 0 0,0-1 1 0 0,0 1-1 0 0,0 0 1 0 0,0 0-1 0 0,0 0 1 0 0,0 0-1 0 0,0 1 1 0 0,-1-1-1 0 0,1 0 1 0 0,0 1-1 0 0,-4-2 1 0 0,4 3 211 0 0,-1-1 0 0 0,0 1 0 0 0,1 0 0 0 0,-1 0 0 0 0,0 0 0 0 0,1 0 0 0 0,-1 0 0 0 0,0 1 0 0 0,1-1 0 0 0,-1 1 0 0 0,1 0 0 0 0,-5 1 0 0 0,-31 18 2005 0 0,17-9-1863 0 0,8-3-295 0 0,10-6 1 0 0,1 0 0 0 0,-1-1 0 0 0,0 1 0 0 0,1-1 0 0 0,-1 0 0 0 0,0 0 0 0 0,0 0 0 0 0,0 0 0 0 0,0 0 0 0 0,0-1 0 0 0,-4 1 0 0 0,4-1 192 0 0,0 1-1 0 0,0 0 0 0 0,0 0 1 0 0,0 0-1 0 0,0 0 0 0 0,0 0 1 0 0,0 1-1 0 0,0-1 0 0 0,0 1 1 0 0,1 0-1 0 0,-5 3 0 0 0,-1 1 264 0 0,7-5-426 0 0,-1 0 0 0 0,1 0 0 0 0,0 0 0 0 0,0 0-1 0 0,0 0 1 0 0,0 0 0 0 0,0 0 0 0 0,0 1 0 0 0,0-1-1 0 0,0 0 1 0 0,0 1 0 0 0,1-1 0 0 0,-1 1 0 0 0,0-1 0 0 0,1 1-1 0 0,-1-1 1 0 0,1 1 0 0 0,0-1 0 0 0,-1 1 0 0 0,1 0-1 0 0,0 2 1 0 0,-5 35 2526 0 0,5-39-2589 0 0,0 0 1 0 0,0 1-1 0 0,1-1 0 0 0,-1 0 0 0 0,0 1 0 0 0,0-1 0 0 0,1 0 0 0 0,-1 0 1 0 0,0 1-1 0 0,0-1 0 0 0,1 0 0 0 0,-1 0 0 0 0,0 0 0 0 0,1 1 1 0 0,-1-1-1 0 0,0 0 0 0 0,1 0 0 0 0,-1 0 0 0 0,0 0 0 0 0,1 0 0 0 0,-1 0 1 0 0,1 0-1 0 0,-1 0 0 0 0,0 0 0 0 0,1 0 0 0 0,-1 0 0 0 0,0 0 0 0 0,1 0 1 0 0,-1 0-1 0 0,1 0 0 0 0,-1 0 0 0 0,0 0 0 0 0,1 0 0 0 0,-1-1 1 0 0,1 1-8 0 0,0 0 1 0 0,0 0 0 0 0,0 0 0 0 0,0 0 0 0 0,0 0-1 0 0,0 0 1 0 0,0 0 0 0 0,0 0 0 0 0,0 0 0 0 0,0 0-1 0 0,0 0 1 0 0,0 1 0 0 0,0-1 0 0 0,0 0 0 0 0,0 1-1 0 0,1 0 1 0 0,1-1 438 0 0,-4 5 1041 0 0,-19 28-495 0 0,17-28-988 0 0,1-1 0 0 0,-1 1 0 0 0,1 0 0 0 0,1 0 0 0 0,-1 1 0 0 0,1-1 0 0 0,0 0 0 0 0,0 0-1 0 0,0 1 1 0 0,1-1 0 0 0,0 0 0 0 0,1 11 0 0 0,0-14-13 0 0,0 0 0 0 0,1-1 0 0 0,0 1 0 0 0,-1-1 0 0 0,1 1 0 0 0,0-1 0 0 0,0 0 0 0 0,0 0 0 0 0,0 0 0 0 0,0 0 0 0 0,0 0 0 0 0,0 0 0 0 0,0 0 0 0 0,0-1 0 0 0,0 1 0 0 0,3 0 0 0 0,11 4 280 0 0,-3 0-284 0 0,0-1 0 0 0,-1-1 0 0 0,1 0 0 0 0,0-1 0 0 0,0 0 0 0 0,1-1 0 0 0,-1 0 0 0 0,0-2 0 0 0,15-1 0 0 0,-18 2-23 0 0,15-2 9 0 0,-1 0 1 0 0,1-2-1 0 0,-1 0 1 0 0,0-2 0 0 0,44-16-1 0 0,-6-4 738 0 0,103-28 0 0 0,-106 38-475 0 0,-9 1-924 0 0,-25 8 180 0 0,29-12 0 0 0,-30 9 471 0 0,1 0 0 0 0,0 1 0 0 0,1 2 0 0 0,0 0 0 0 0,29-2 0 0 0,4 2 0 0 0,33-1 0 0 0,-55 9 30 0 0,72 14-1 0 0,-79-9-24 0 0,-7-2 36 0 0,32 13 0 0 0,-35-11-3 0 0,0 0 1 0 0,29 4-1 0 0,-24-6 19 0 0,-9-1-27 0 0,-1-1 0 0 0,1-1 0 0 0,-1 0 0 0 0,1-1 0 0 0,0 0 0 0 0,24-5 0 0 0,-38 5-26 0 0,0-1 0 0 0,0 0 1 0 0,1 1-1 0 0,-1-1 0 0 0,0 0 0 0 0,0 0 0 0 0,0 0 1 0 0,0 0-1 0 0,-1-1 0 0 0,1 1 0 0 0,0 0 0 0 0,0-1 0 0 0,-1 0 1 0 0,1 1-1 0 0,-1-1 0 0 0,3-3 0 0 0,-2 1 85 0 0,0-1 0 0 0,0 1-1 0 0,0-1 1 0 0,-1 0 0 0 0,2-8 0 0 0,-2 7-14 0 0,0 0 1 0 0,0 0 0 0 0,1 1 0 0 0,0-1 0 0 0,5-10 0 0 0,14-7 24 0 0,-19 21-100 0 0,0 0 0 0 0,0 1 0 0 0,0-1 1 0 0,0 0-1 0 0,-1 0 0 0 0,1 0 0 0 0,-1-1 0 0 0,1 1 1 0 0,-1 0-1 0 0,1-1 0 0 0,-1 1 0 0 0,0 0 0 0 0,0-1 1 0 0,-1 1-1 0 0,1-1 0 0 0,0 0 0 0 0,-1 1 1 0 0,1-5-1 0 0,-14-114 453 0 0,14 101-434 0 0,1-1 1 0 0,1 1-1 0 0,7-27 1 0 0,-2 9 30 0 0,-2 2 3 0 0,-2 0 0 0 0,-2-1-1 0 0,-1 1 1 0 0,-2-1 0 0 0,-1 1 0 0 0,-2 0-1 0 0,-1 0 1 0 0,-13-42 0 0 0,7 21 133 0 0,-7-115 1 0 0,15 147-189 0 0,-10-43 0 0 0,8 47 17 0 0,0 0-1 0 0,2-1 0 0 0,-1-23 0 0 0,5 34-12 0 0,0 0-1 0 0,1 1 1 0 0,0-1-1 0 0,5-14 0 0 0,-4 15 11 0 0,0 0-1 0 0,-1-1 1 0 0,0 1-1 0 0,1-16 0 0 0,-3 24-8 0 0,-1 1-1 0 0,1-1 0 0 0,0 1 0 0 0,-1 0 1 0 0,1-1-1 0 0,-1 1 0 0 0,1 0 0 0 0,-1-1 0 0 0,0 1 1 0 0,1 0-1 0 0,-1 0 0 0 0,0-1 0 0 0,0 1 1 0 0,0 0-1 0 0,0 0 0 0 0,0 0 0 0 0,0 0 0 0 0,0 0 1 0 0,0 1-1 0 0,-1-1 0 0 0,1 0 0 0 0,0 0 1 0 0,-1 1-1 0 0,1-1 0 0 0,0 1 0 0 0,-1-1 0 0 0,1 1 1 0 0,0 0-1 0 0,-1-1 0 0 0,-2 1 0 0 0,-6-2 15 0 0,-1 1 0 0 0,1 0 0 0 0,-13 1 0 0 0,15 0-15 0 0,-143 13 1063 0 0,84-12 288 0 0,-7 0-2362 0 0,-133-15 0 0 0,44-4 1074 0 0,138 15-55 0 0,-87-10 87 0 0,-29-3-77 0 0,52 12-23 0 0,-69-7 195 0 0,77-4-149 0 0,-11-1-11 0 0,-263-33 96 0 0,81 5-128 0 0,-276-7 128 0 0,518 48-128 0 0,0 2 0 0 0,-50 4 0 0 0,-64 16 0 0 0,109-14 0 0 0,-23 6 21 0 0,1 3 1 0 0,-89 33-1 0 0,112-35-10 0 0,0-1-1 0 0,0-2 1 0 0,-1-1 0 0 0,-46 3-1 0 0,20-5 1 0 0,-52 1 53 0 0,-244 6 94 0 0,299-10-124 0 0,-530 41 230 0 0,555-41-240 0 0,-50-4-1 0 0,25-1-6 0 0,-1 1-17 0 0,26-1 0 0 0,-51 5 0 0 0,-278 28 117 0 0,308-27-93 0 0,-1-4 0 0 0,-85-9 0 0 0,69 4 43 0 0,70 4-67 0 0,-45-1 0 0 0,1-3 0 0 0,-82-18 0 0 0,105 17 0 0 0,-1 2 0 0 0,-33-2 0 0 0,-9-2 0 0 0,-175-30 64 0 0,187 29-64 0 0,-96-19 0 0 0,127 23 0 0 0,0 1 0 0 0,-28 0 0 0 0,23 2 0 0 0,-29-5 0 0 0,-41-6 0 0 0,25 5 0 0 0,-4-6 63 0 0,39 6-63 0 0,0 2 1 0 0,-57-2-1 0 0,-6 6 0 0 0,43 1 0 0 0,-57 2 0 0 0,103 0 0 0 0,-1 2 0 0 0,1-1 0 0 0,-1 1 0 0 0,1 1 0 0 0,0 1 0 0 0,-19 8 0 0 0,28-11-2 0 0,0 1 1 0 0,1-1-1 0 0,-1 1 0 0 0,1 0 0 0 0,0 0 0 0 0,-1 0 1 0 0,1 1-1 0 0,1-1 0 0 0,-1 1 0 0 0,0 0 1 0 0,1-1-1 0 0,0 1 0 0 0,0 0 0 0 0,0 0 1 0 0,0 0-1 0 0,-1 7 0 0 0,-2 9-13 0 0,1-1 0 0 0,-3 31-1 0 0,2-13 28 0 0,-9 37-12 0 0,-8 66 0 0 0,8-11-67 0 0,-9 130 70 0 0,-14 26-3 0 0,23-204 0 0 0,3-2 0 0 0,4-1 0 0 0,5 157 0 0 0,3-229-7 0 0,-1 1 1 0 0,1-1-1 0 0,0 1 0 0 0,1-1 1 0 0,0 0-1 0 0,0 0 0 0 0,0 1 1 0 0,1-1-1 0 0,0 0 1 0 0,0-1-1 0 0,0 1 0 0 0,8 9 1 0 0,-8-11 3 0 0,1 0 1 0 0,0-1-1 0 0,0 1 1 0 0,1-1-1 0 0,-1 0 1 0 0,0 0-1 0 0,1 0 1 0 0,0-1 0 0 0,0 1-1 0 0,0-1 1 0 0,0 0-1 0 0,0-1 1 0 0,0 1-1 0 0,0-1 1 0 0,0 0-1 0 0,7 0 1 0 0,25 0-7 0 0,0-1-1 0 0,0-3 1 0 0,65-11 0 0 0,-56 6-5 0 0,77-2 1 0 0,-79 12 13 0 0,0 2 0 0 0,59 12 0 0 0,-69-12 0 0 0,0-1 0 0 0,0-2 0 0 0,37-4 0 0 0,4 1 0 0 0,177-9-11 0 0,-215 8-6 0 0,-1 0-1 0 0,56-14 0 0 0,-69 12 18 0 0,0 1 0 0 0,34-1 0 0 0,6 0 0 0 0,-12-5-14 0 0,74-24-1 0 0,-31 7-9 0 0,-43 16 13 0 0,101-22 11 0 0,-101 23 0 0 0,101-6 0 0 0,-85 11 0 0 0,64-10 0 0 0,31-3 0 0 0,47 10 0 0 0,36-3 0 0 0,-170 9 0 0 0,0 3 0 0 0,121 17 0 0 0,-5 0 0 0 0,-40-18 0 0 0,-14-1 0 0 0,84 15 0 0 0,-172-8 0 0 0,0 3 0 0 0,69 20 0 0 0,-66-16 0 0 0,1-2 0 0 0,-1-2 0 0 0,1-2 0 0 0,62-1 0 0 0,245 16 0 0 0,-138-22 0 0 0,-82 0 0 0 0,-62 0 0 0 0,114-2 0 0 0,-155 2 0 0 0,-1 2 0 0 0,58 9 0 0 0,-58-5 0 0 0,0-2 0 0 0,60-1 0 0 0,-22-10 0 0 0,31-1 0 0 0,21 13 0 0 0,-94-4 0 0 0,0-1 0 0 0,59-9 0 0 0,-65 6 0 0 0,107-6-118 0 0,22-4 2016 0 0,24-8-3702 0 0,-144 17 1804 0 0,-24 3 0 0 0,-1 0 0 0 0,0-1 0 0 0,14-3 0 0 0,91-24 0 0 0,-89 22 0 0 0,0 2 0 0 0,-1 1 0 0 0,2 1 0 0 0,33 1 0 0 0,-57 2 84 0 0,1 0 1 0 0,-1 1-1 0 0,0-1 0 0 0,0 1 0 0 0,0-1 1 0 0,0 1-1 0 0,0 0 0 0 0,0 0 1 0 0,0 0-1 0 0,0 1 0 0 0,0-1 0 0 0,0 1 1 0 0,-1-1-1 0 0,1 1 0 0 0,-1 0 0 0 0,1 0 1 0 0,-1 0-1 0 0,3 4 0 0 0,0-2-216 0 0,0-1-1 0 0,0 1 0 0 0,0-1 1 0 0,0 0-1 0 0,0 0 0 0 0,1-1 0 0 0,-1 1 1 0 0,1-1-1 0 0,0 0 0 0 0,-1-1 1 0 0,1 1-1 0 0,0-1 0 0 0,0-1 0 0 0,0 1 1 0 0,0-1-1 0 0,0 0 0 0 0,0 0 1 0 0,7-1-1 0 0,14-3-753 0 0,-1-1 1 0 0,46-14-1 0 0,-58 15 254 0 0,49-15-1687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22.903"/>
    </inkml:context>
    <inkml:brush xml:id="br0">
      <inkml:brushProperty name="width" value="0.1" units="cm"/>
      <inkml:brushProperty name="height" value="0.1" units="cm"/>
      <inkml:brushProperty name="color" value="#E71224"/>
    </inkml:brush>
  </inkml:definitions>
  <inkml:trace contextRef="#ctx0" brushRef="#br0">1998 7 6391 0 0,'-6'-1'260'0'0,"1"-1"-1"0"0,-1 1 0 0 0,1 0 0 0 0,-1 0 0 0 0,0 1 0 0 0,1 0 0 0 0,-1 0 0 0 0,0 0 0 0 0,0 1 1 0 0,-10 2-1 0 0,-19 1 1124 0 0,2-2 5 0 0,23 0-656 0 0,1-2 1 0 0,-1 1 0 0 0,-11-2-1 0 0,0 0 192 0 0,-1 1-1 0 0,1 1 0 0 0,-30 5 1 0 0,4 3-45 0 0,0 3 1 0 0,-60 23-1 0 0,103-33-837 0 0,-27 10 497 0 0,-1-2 0 0 0,-56 10 0 0 0,11-2 101 0 0,61-15-508 0 0,-67 9 339 0 0,0-3 0 0 0,-90-2 0 0 0,-21-10 137 0 0,-153-14 976 0 0,274 13-1348 0 0,-138-12-192 0 0,156 6-1546 0 0,32 4-5772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3:24.051"/>
    </inkml:context>
    <inkml:brush xml:id="br0">
      <inkml:brushProperty name="width" value="0.1" units="cm"/>
      <inkml:brushProperty name="height" value="0.1" units="cm"/>
      <inkml:brushProperty name="color" value="#E71224"/>
    </inkml:brush>
  </inkml:definitions>
  <inkml:trace contextRef="#ctx0" brushRef="#br0">2692 5 11023 0 0,'-12'-2'726'0'0,"11"2"-700"0"0,0-1-1 0 0,0 1 1 0 0,0 0 0 0 0,0-1 0 0 0,0 1 0 0 0,0 0 0 0 0,0 0 0 0 0,0 0 0 0 0,0 0 0 0 0,0 0 0 0 0,0 0-1 0 0,0 0 1 0 0,0 0 0 0 0,0 0 0 0 0,0 0 0 0 0,1 0 0 0 0,-1 1 0 0 0,0-1 0 0 0,0 0 0 0 0,-1 1 0 0 0,-37 11 3043 0 0,-11-2-1648 0 0,30-9-767 0 0,0 0 0 0 0,0-1-1 0 0,-28-4 1 0 0,21 1 133 0 0,-29 1-1 0 0,-126 4 1714 0 0,112-2-2319 0 0,-254 7 515 0 0,11 28-45 0 0,-55 2 532 0 0,64-40-603 0 0,1-7 87 0 0,208 8-458 0 0,19 3-354 0 0,1 2 0 0 0,-96 18 0 0 0,129-12-941 0 0,6-2-6470 0 0,17-4-446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4:32.623"/>
    </inkml:context>
    <inkml:brush xml:id="br0">
      <inkml:brushProperty name="width" value="0.1" units="cm"/>
      <inkml:brushProperty name="height" value="0.1" units="cm"/>
      <inkml:brushProperty name="color" value="#E71224"/>
    </inkml:brush>
  </inkml:definitions>
  <inkml:trace contextRef="#ctx0" brushRef="#br0">6126 1507 5983 0 0,'-16'-21'3466'0'0,"19"16"-3236"0"0,-1 0 0 0 0,1-1 0 0 0,-1 1 0 0 0,0-1 0 0 0,0 1 0 0 0,0-1 0 0 0,-1 0 0 0 0,0 0 0 0 0,0 0 0 0 0,0 0 0 0 0,-1-8 0 0 0,-1 12-6 0 0,0 0 0 0 0,-1 0 1 0 0,1 0-1 0 0,-1 0 0 0 0,1 0 1 0 0,-1 1-1 0 0,1-1 1 0 0,-1 1-1 0 0,0-1 0 0 0,0 1 1 0 0,1-1-1 0 0,-1 1 0 0 0,0 0 1 0 0,0 0-1 0 0,-1 0 0 0 0,1 0 1 0 0,0 1-1 0 0,0-1 1 0 0,0 0-1 0 0,-1 1 0 0 0,1 0 1 0 0,-4-1-1 0 0,-9-1 98 0 0,0 1 0 0 0,-16 0 0 0 0,-12 3 788 0 0,-1 3-1 0 0,-74 18 0 0 0,95-18-886 0 0,-151 35 1034 0 0,126-29-863 0 0,0-2 0 0 0,-65 4-1 0 0,45-8-30 0 0,-107 23 0 0 0,144-23-204 0 0,-1-1 0 0 0,-64-1 1 0 0,28-1 35 0 0,-33 0-62 0 0,58-3-39 0 0,-1 2 0 0 0,-68 12 0 0 0,53-3 57 0 0,0-2 0 0 0,-95-1 0 0 0,-64-8-27 0 0,-111 4 539 0 0,208 1-486 0 0,71-5-132 0 0,-43-5 50 0 0,-69-8 45 0 0,-18 9 98 0 0,17 2-48 0 0,127 2-158 0 0,-49 5 1 0 0,0 0 19 0 0,7 0 10 0 0,44-2-50 0 0,-37-1 0 0 0,-6-8 105 0 0,-120 0 203 0 0,96 1-323 0 0,-42-5 70 0 0,92 4-3 0 0,-68 0 0 0 0,25 1 2 0 0,56 3-8 0 0,-46 2-1 0 0,-60 3 120 0 0,101-2-140 0 0,-126-5 80 0 0,24-1 72 0 0,-71-15-114 0 0,201 20-73 0 0,-5-1 14 0 0,-1 0-1 0 0,0-1 1 0 0,-21-6-1 0 0,-1-3 7 0 0,3 1 31 0 0,-38-17 0 0 0,-103-46-53 0 0,-8 10 64 0 0,135 46-64 0 0,-35-13 0 0 0,80 27 4 0 0,-19-8 84 0 0,1-1 0 0 0,-36-24 0 0 0,59 34-81 0 0,-1-1 0 0 0,1 0 0 0 0,0 0-1 0 0,1 0 1 0 0,-1 0 0 0 0,1-1 0 0 0,-1 0 0 0 0,1 1 0 0 0,1-1 0 0 0,-1 0-1 0 0,-2-7 1 0 0,-1-8 14 0 0,-8-36 0 0 0,2 8-5 0 0,9 33-16 0 0,0 0 0 0 0,1 0 0 0 0,0-21 0 0 0,-4-26 0 0 0,-7 1 0 0 0,8 44 0 0 0,1-1 0 0 0,0 0 0 0 0,2-1 0 0 0,0 1 0 0 0,1-1 0 0 0,0 1 0 0 0,5-37 0 0 0,-1 42 0 0 0,0-6 0 0 0,1-1 0 0 0,1 1 0 0 0,1 0 0 0 0,0 0 0 0 0,13-24 0 0 0,-16 36-1 0 0,1 1 0 0 0,0-1 0 0 0,0 1 0 0 0,0 0 1 0 0,1 0-1 0 0,0 0 0 0 0,0 0 0 0 0,0 1 0 0 0,1 0 0 0 0,-1 0 0 0 0,10-5 0 0 0,7-2-18 0 0,1 0-1 0 0,1 2 1 0 0,0 1-1 0 0,0 0 1 0 0,45-8-1 0 0,92-12 20 0 0,-55-5 0 0 0,-62 19 0 0 0,17 3 0 0 0,-42 8 0 0 0,0 1 0 0 0,1 0 0 0 0,-1 2 0 0 0,26 1 0 0 0,-18 0 0 0 0,38-5 0 0 0,-51 3 0 0 0,0 2 0 0 0,20 0 0 0 0,22 0 0 0 0,-32-2 0 0 0,29 3 0 0 0,18-2 0 0 0,-23-3 0 0 0,179-21 0 0 0,-132 15 0 0 0,-57 8 0 0 0,69-15 0 0 0,-86 13 0 0 0,1 1 0 0 0,28-1 0 0 0,-6 2 0 0 0,77-1 0 0 0,-74 4 0 0 0,158 6 0 0 0,-134-8 0 0 0,22 2 0 0 0,-74 0 0 0 0,34-3 0 0 0,7 0 0 0 0,128-1 0 0 0,-142 0 0 0 0,121 2 0 0 0,-108 1 0 0 0,-23 0 0 0 0,21 1 0 0 0,89-12 0 0 0,13-5 0 0 0,59 4 0 0 0,45-2 0 0 0,130 14 0 0 0,-349 2 0 0 0,27 2 0 0 0,117-8 0 0 0,-119 3-1 0 0,6-2 13 0 0,-54 2 7 0 0,1 0 0 0 0,41 5-1 0 0,-37-1-19 0 0,32-2-1 0 0,0-2 2 0 0,-24 0 0 0 0,49-6 0 0 0,240-28 64 0 0,-199 23-64 0 0,-107 11 0 0 0,0 1 0 0 0,-1 0 0 0 0,23 5 0 0 0,-19-3 0 0 0,-1 0 0 0 0,22-2 0 0 0,-10 0 0 0 0,41 5 0 0 0,10-1 0 0 0,-55-2 0 0 0,-1 1 0 0 0,36 7 0 0 0,-4 1 0 0 0,156 6 0 0 0,-124-12 0 0 0,65 15 0 0 0,-150-19 0 0 0,0 0 0 0 0,1 0 0 0 0,-1 1 0 0 0,-1-1 0 0 0,1 1 0 0 0,0 0 0 0 0,0 0 0 0 0,-1 1 0 0 0,1-1 0 0 0,-1 1 0 0 0,1 0 0 0 0,-1 0 0 0 0,0 1 0 0 0,0-1 0 0 0,-1 1 0 0 0,1 0 0 0 0,-1 0 0 0 0,0 0 0 0 0,0 0 0 0 0,0 1 0 0 0,-1-1 0 0 0,1 1 0 0 0,2 8 0 0 0,3 10 0 0 0,0 0 0 0 0,-2 0 0 0 0,6 44 0 0 0,-9-48 0 0 0,16 144 44 0 0,9 52-24 0 0,-17-156-20 0 0,-3 0 0 0 0,1 119 0 0 0,-10-147 8 0 0,1-6 11 0 0,0-1 0 0 0,6 35-1 0 0,-4-39-18 0 0,0 0 0 0 0,-3 37 0 0 0,0-18 0 0 0,1-30 6 0 0,-1 0 1 0 0,-1 0-1 0 0,1 0 1 0 0,-2 0-1 0 0,1-1 0 0 0,-1 1 1 0 0,0-1-1 0 0,-1 1 1 0 0,0-1-1 0 0,-7 10 0 0 0,-7 10 88 0 0,-33 37 0 0 0,30-38-35 0 0,15-20-46 0 0,0-1-1 0 0,-1 1 1 0 0,1-1-1 0 0,-1 0 1 0 0,-10 6-1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4:50.963"/>
    </inkml:context>
    <inkml:brush xml:id="br0">
      <inkml:brushProperty name="width" value="0.1" units="cm"/>
      <inkml:brushProperty name="height" value="0.1" units="cm"/>
      <inkml:brushProperty name="color" value="#66CC00"/>
    </inkml:brush>
  </inkml:definitions>
  <inkml:trace contextRef="#ctx0" brushRef="#br0">8038 123 919 0 0,'-1'0'315'0'0,"0"0"-1"0"0,0 0 0 0 0,0 0 1 0 0,-1 0-1 0 0,1 0 0 0 0,0 0 0 0 0,0-1 1 0 0,0 1-1 0 0,-1-1 0 0 0,1 1 1 0 0,0-1-1 0 0,0 1 0 0 0,0-1 0 0 0,0 1 1 0 0,0-1-1 0 0,0 0 0 0 0,0 0 0 0 0,0 0 1 0 0,0 1-1 0 0,0-1 0 0 0,1 0 1 0 0,-1 0-1 0 0,0 0 0 0 0,1 0 0 0 0,-1 0 1 0 0,0-1-1 0 0,1 1 0 0 0,-1 0 0 0 0,1 0 1 0 0,-1-2-1 0 0,1 0 504 0 0,3-11-397 0 0,6-12-345 0 0,-8 23-18 0 0,0 0 0 0 0,1 0 0 0 0,-1 0 0 0 0,0 0 0 0 0,1 1 0 0 0,-1-1 0 0 0,1 0 1 0 0,0 1-1 0 0,0-1 0 0 0,3-2 0 0 0,1-2 88 0 0,-2 1 837 0 0,-4 5-821 0 0,0 0 0 0 0,0 1 0 0 0,-1-1 0 0 0,1 1 0 0 0,0-1 1 0 0,-1 0-1 0 0,1 1 0 0 0,-1-1 0 0 0,1 1 0 0 0,-1-1 0 0 0,1 1 0 0 0,-1-1 1 0 0,1 1-1 0 0,-1 0 0 0 0,1-1 0 0 0,-1 1 0 0 0,0 0 0 0 0,1-1 1 0 0,-1 1-1 0 0,1 0 0 0 0,-1 0 0 0 0,0-1 0 0 0,1 1 0 0 0,-1 0 0 0 0,0 0 1 0 0,0 0-1 0 0,1 0 0 0 0,-1 0 0 0 0,-1 0 0 0 0,-26 0 1599 0 0,22 0-1292 0 0,-93 2 1253 0 0,0 5 0 0 0,-100 20-1 0 0,159-22-1491 0 0,-1-3 0 0 0,1-1-1 0 0,-64-7 1 0 0,37 2-117 0 0,-69-4 171 0 0,-168-2 435 0 0,-276 25 17 0 0,436-3-629 0 0,-35 1 42 0 0,18-19-124 0 0,-37-1 25 0 0,-23 20 142 0 0,-22-20-33 0 0,114 0-65 0 0,-229 14 87 0 0,208-1-165 0 0,-70 8 51 0 0,76 6-5 0 0,-161 28 132 0 0,-222 23 66 0 0,218-61-120 0 0,79-14-140 0 0,-14 0 0 0 0,170-3 0 0 0,-78-17 0 0 0,32 4 0 0 0,12-2 0 0 0,-20-2 0 0 0,-79 7 0 0 0,69 2 0 0 0,128 14 0 0 0,-70-11 0 0 0,-232-23 0 0 0,45 45 0 0 0,138-2 0 0 0,-124 0-72 0 0,199-4 47 0 0,-55 13-1 0 0,44-6 13 0 0,-73 22-51 0 0,121-29 64 0 0,8-2 0 0 0,0-1 0 0 0,-1 0 0 0 0,-11 0 0 0 0,17 0 72 0 0,1 1-1 0 0,-1-1 1 0 0,0 1-1 0 0,1-1 1 0 0,-1 1 0 0 0,-4 4-1 0 0,-6 1 1300 0 0,9-3-1369 0 0,-1 1 0 0 0,1-1 0 0 0,0 1-1 0 0,1 0 1 0 0,-1 0 0 0 0,1 1 0 0 0,-4 5 0 0 0,-2 3-1 0 0,7-11-46 0 0,0 1-1 0 0,1 0 1 0 0,0 0-1 0 0,0 1 1 0 0,0-1-1 0 0,0 0 1 0 0,1 1 0 0 0,-1-1-1 0 0,1 1 1 0 0,0 0-1 0 0,0-1 1 0 0,1 1-1 0 0,0 9 1 0 0,1 3-321 0 0,0 0 0 0 0,7 26 1 0 0,2 13-30 0 0,-7-28 863 0 0,2 0 0 0 0,1 0 0 0 0,12 34 0 0 0,-9-36-468 0 0,-2-1 0 0 0,0 1 0 0 0,-2 1 0 0 0,2 32 0 0 0,-5-40 0 0 0,3 63 0 0 0,-6 101 0 0 0,0-148 0 0 0,5 50 0 0 0,-2-58 0 0 0,-1-1 0 0 0,0 1 0 0 0,-2-1 0 0 0,-6 33 0 0 0,5-45 0 0 0,-5 15 0 0 0,1 1 0 0 0,2-1 0 0 0,1 1 0 0 0,2 57 0 0 0,2-79-77 0 0,1 0 0 0 0,0 0 0 0 0,1-1-1 0 0,-1 1 1 0 0,1-1 0 0 0,1 0 0 0 0,-1 1 0 0 0,1-1 0 0 0,1-1 0 0 0,-1 1-1 0 0,1-1 1 0 0,0 0 0 0 0,10 10 0 0 0,-2-5-103 0 0,0 1 0 0 0,1-2 0 0 0,1 1 0 0 0,0-2 0 0 0,18 9 0 0 0,-6-2 180 0 0,-18-11-13 0 0,-1 0 1 0 0,1-1-1 0 0,0 0 0 0 0,11 4 0 0 0,4-2 13 0 0,0 0 0 0 0,1-2 0 0 0,32 2 0 0 0,15-2 0 0 0,1 1 0 0 0,13 9 0 0 0,6-2 0 0 0,0-7-11 0 0,69-1-42 0 0,-49-9 53 0 0,-26 1 0 0 0,12 0 0 0 0,-10 1 0 0 0,2 4 0 0 0,4 1 0 0 0,48-4 0 0 0,-105 2-1 0 0,-6 0-25 0 0,47-7 0 0 0,5-2 4 0 0,13 1-20 0 0,-8 0 31 0 0,7-2 11 0 0,4-3 0 0 0,44-12-64 0 0,-116 19 64 0 0,68-8 0 0 0,-25 5-11 0 0,-36 5-31 0 0,52-4 31 0 0,7-1 11 0 0,-1-2 0 0 0,6-2 0 0 0,-9 1 0 0 0,-38 5 0 0 0,53 0-11 0 0,7 7-31 0 0,-19 4 31 0 0,-5 0 11 0 0,7-2 0 0 0,5-6 0 0 0,3-3 0 0 0,9 2 0 0 0,-2 4 0 0 0,3 2 0 0 0,-16 1 0 0 0,4 2 0 0 0,10 2 0 0 0,10 2 0 0 0,2-2 0 0 0,-10-4 0 0 0,-1-1 0 0 0,-12-1 0 0 0,-4 4 0 0 0,-1 1 0 0 0,-3 0 0 0 0,6-2 0 0 0,4-4 0 0 0,6-4 0 0 0,-1-5 0 0 0,-12-3 0 0 0,-2-3 0 0 0,6-5 0 0 0,14-6 0 0 0,-2 5 0 0 0,-13 8 0 0 0,-6 9 0 0 0,6 2 0 0 0,-7 2 0 0 0,-1 2 0 0 0,0 4 0 0 0,12 0 0 0 0,3-1 0 0 0,-12 4 0 0 0,-17 2-11 0 0,-47-5-31 0 0,19 5 20 0 0,-23-4-20 0 0,36 8 31 0 0,20 3 11 0 0,-6-1 0 0 0,-52-11-7 0 0,2-1-12 0 0,0 2 0 0 0,29 11 0 0 0,121 68-30 0 0,-93-44 34 0 0,18 11-113 0 0,-97-51 128 0 0,0 0 0 0 0,0-1 0 0 0,1 1 0 0 0,-1-1 1 0 0,0 1-1 0 0,1-1 0 0 0,-1 0 0 0 0,3 0 0 0 0,27 5-12 0 0,-18-10-30 0 0,36-15 31 0 0,-47 19 11 0 0,-1 0 0 0 0,0 0 0 0 0,0 0 0 0 0,0-1 0 0 0,0 1 0 0 0,0 0 0 0 0,0-1 0 0 0,0 0 0 0 0,-1 1 0 0 0,1-1 0 0 0,0 0 0 0 0,-1 0 0 0 0,0 0 0 0 0,1 0 0 0 0,-1 0 0 0 0,0 0 0 0 0,0 0 0 0 0,0 0 0 0 0,0-1 0 0 0,0 1 0 0 0,-1 0 0 0 0,1-1 0 0 0,0-2 0 0 0,1-5 0 0 0,2-8 0 0 0,0-2 0 0 0,-1 1 0 0 0,-2 0 0 0 0,0-39 0 0 0,-1 41 0 0 0,0-4 0 0 0,-4-59 0 0 0,-38-193 0 0 0,32 208 0 0 0,-4-102 0 0 0,6 41 0 0 0,4 95-14 0 0,2 23-2 0 0,0 1-1 0 0,1-1 0 0 0,0 0 1 0 0,1 0-1 0 0,-1 1 1 0 0,2-1-1 0 0,-1 0 1 0 0,1 0-1 0 0,0 1 0 0 0,1-1 1 0 0,-1 1-1 0 0,5-10 1 0 0,15-31-1863 0 0,2 2 779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4:54.999"/>
    </inkml:context>
    <inkml:brush xml:id="br0">
      <inkml:brushProperty name="width" value="0.1" units="cm"/>
      <inkml:brushProperty name="height" value="0.1" units="cm"/>
      <inkml:brushProperty name="color" value="#66CC00"/>
    </inkml:brush>
  </inkml:definitions>
  <inkml:trace contextRef="#ctx0" brushRef="#br0">4275 1597 1839 0 0,'-9'-16'7026'0'0,"9"15"-6683"0"0,0-7-64 0 0,0 6-53 0 0,-1 0 0 0 0,1 0 0 0 0,-1 1 0 0 0,1-1 0 0 0,-1 0 0 0 0,0 0 0 0 0,0 1 0 0 0,0-1 0 0 0,0 1 0 0 0,0-1 0 0 0,0 1 0 0 0,-1-1 0 0 0,1 1 0 0 0,0-1 0 0 0,-3-1 0 0 0,2 2 241 0 0,0-1 0 0 0,0 1 0 0 0,1-1 0 0 0,-1 0 0 0 0,1 0 0 0 0,-1 0 0 0 0,1 0 0 0 0,0 0 0 0 0,0 0 0 0 0,0 0 0 0 0,0 0 0 0 0,-1-3 0 0 0,0-6-598 0 0,-11-90 1181 0 0,13 87-725 0 0,0 1 1 0 0,1 0 0 0 0,0 0 0 0 0,1 0-1 0 0,7-23 1 0 0,-4 11 412 0 0,-1 1 1 0 0,0-1-1 0 0,-2-1 0 0 0,-2-49 1 0 0,1-17-1048 0 0,-1 65 217 0 0,-1 0-1 0 0,-2 0 1 0 0,-1 1 0 0 0,0-1 0 0 0,-2 1-1 0 0,-13-35 1 0 0,-7-38 403 0 0,23 80-283 0 0,2 0 0 0 0,1 0 0 0 0,0 0 0 0 0,1 0-1 0 0,1 0 1 0 0,7-29 0 0 0,3-39-31 0 0,-10 54 40 0 0,0 21-7 0 0,-1 0-1 0 0,0 0 0 0 0,-1 0 1 0 0,0-1-1 0 0,-1 1 0 0 0,0 0 1 0 0,-1 0-1 0 0,-1 0 0 0 0,-4-12 1 0 0,5 20-7 0 0,0 0 1 0 0,-1 1-1 0 0,1 0 0 0 0,-1-1 1 0 0,0 1-1 0 0,0 0 0 0 0,0 0 1 0 0,-1 1-1 0 0,1-1 1 0 0,-1 1-1 0 0,1-1 0 0 0,-1 1 1 0 0,-5-2-1 0 0,1 0 42 0 0,-1 1-1 0 0,1 0 1 0 0,-1 0-1 0 0,1 1 1 0 0,-14-2-1 0 0,-10 2 28 0 0,0 1-1 0 0,-35 5 0 0 0,38-2-41 0 0,1-1 0 0 0,-1-1 1 0 0,-34-4-1 0 0,-93-17 211 0 0,-187-32 51 0 0,216 37-33 0 0,35 6-189 0 0,-110-28 0 0 0,-3-9 129 0 0,103 24-110 0 0,60 15-77 0 0,0 2-1 0 0,-47-1 1 0 0,-87 6 112 0 0,94 2-119 0 0,-186 11-25 0 0,171-7 22 0 0,-119-10 1 0 0,36 0-4 0 0,129 8-19 0 0,-94 17 0 0 0,81-10 0 0 0,20-3 0 0 0,-284 35 0 0 0,303-42 0 0 0,0-1 0 0 0,-45-7 0 0 0,39 4 0 0 0,-37-1 0 0 0,43 3 0 0 0,0-1 0 0 0,0-1 0 0 0,-37-11 0 0 0,40 9 0 0 0,15 4-6 0 0,1 0 0 0 0,0-1 1 0 0,0 0-1 0 0,0 0 0 0 0,-9-6 0 0 0,9 5-1 0 0,-1-1 0 0 0,0 2-1 0 0,-13-6 1 0 0,16 7 5 0 0,-1 1 1 0 0,1 0-1 0 0,-1 0 0 0 0,0 0 1 0 0,0 0-1 0 0,1 1 0 0 0,-1 0 1 0 0,0 0-1 0 0,0 0 0 0 0,1 1 1 0 0,-1 0-1 0 0,0-1 0 0 0,1 2 0 0 0,-1-1 1 0 0,1 0-1 0 0,-1 1 0 0 0,1 0 1 0 0,-5 2-1 0 0,4 0 0 0 0,0 0-1 0 0,0 0 1 0 0,0 0-1 0 0,0 0 1 0 0,1 1-1 0 0,-1 0 1 0 0,1 0-1 0 0,0 0 1 0 0,1 0-1 0 0,-1 0 1 0 0,1 1 0 0 0,-4 9-1 0 0,-2 5-6 0 0,5-11 0 0 0,0-1 0 0 0,1 0 0 0 0,0 1-1 0 0,0 0 1 0 0,-2 14 0 0 0,-2 21 9 0 0,4-30 0 0 0,1 0 0 0 0,0 1 0 0 0,1-1 0 0 0,2 28 0 0 0,-1-28 0 0 0,0 0 0 0 0,-1-1 0 0 0,-4 27 0 0 0,0-4 0 0 0,-1 0 0 0 0,-1-1 0 0 0,-2 0 0 0 0,-14 36 0 0 0,22-70 0 0 0,-3 17 0 0 0,1-1 0 0 0,1 2 0 0 0,0-1 0 0 0,1 0 0 0 0,2 23 0 0 0,-1-15 0 0 0,0 14 0 0 0,-1 0 0 0 0,-9 46 0 0 0,6-60 0 0 0,0 0 0 0 0,2 0 0 0 0,1 1 0 0 0,3 27 0 0 0,0 67 0 0 0,-1-110-3 0 0,-1-2-5 0 0,1-1-1 0 0,0 1 0 0 0,1-1 0 0 0,0 0 1 0 0,0 1-1 0 0,7 13 0 0 0,-2-8 9 0 0,-5-9 0 0 0,0 0 0 0 0,1 0 0 0 0,-1 0 0 0 0,1 0 0 0 0,1 0 0 0 0,-1-1 0 0 0,1 1 0 0 0,0-1 0 0 0,0 0 0 0 0,6 5 0 0 0,17 19-25 0 0,-23-24 20 0 0,0 0 1 0 0,0 1-1 0 0,0-1 0 0 0,0-1 0 0 0,1 1 0 0 0,-1-1 0 0 0,7 4 0 0 0,41 20 5 0 0,41 20 0 0 0,-36-21 0 0 0,-39-16 0 0 0,1-2 0 0 0,0 0 0 0 0,1-1 0 0 0,33 8 0 0 0,3-1 0 0 0,-42-10 0 0 0,0-1 0 0 0,1 0 0 0 0,-1 0 0 0 0,20 0 0 0 0,1-4 0 0 0,-8 0 0 0 0,1 2 0 0 0,0 0 0 0 0,44 9 0 0 0,117 20 49 0 0,-100-19-34 0 0,179 14-15 0 0,-234-22 0 0 0,33 5 0 0 0,100 25 0 0 0,12 2 0 0 0,-73-17 17 0 0,-54-8-2 0 0,0-3 1 0 0,58 2 0 0 0,141-11-5 0 0,-204 3 10 0 0,-1-2 0 0 0,1-2 1 0 0,-1-2-1 0 0,55-14 0 0 0,-32 5-7 0 0,10-3-17 0 0,-46 7 3 0 0,1 1 0 0 0,57-6 0 0 0,-55 11 21 0 0,24-2 22 0 0,15 7 13 0 0,83-3-48 0 0,-37-8 621 0 0,25-2 1051 0 0,-119 11-2494 0 0,0 1-1 0 0,0 2 0 0 0,34 6 1 0 0,-37-10-9526 0 0,85-12 4109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8:18.963"/>
    </inkml:context>
    <inkml:brush xml:id="br0">
      <inkml:brushProperty name="width" value="0.1" units="cm"/>
      <inkml:brushProperty name="height" value="0.1" units="cm"/>
      <inkml:brushProperty name="color" value="#66CC00"/>
    </inkml:brush>
  </inkml:definitions>
  <inkml:trace contextRef="#ctx0" brushRef="#br0">3781 1458 919 0 0,'1'7'5606'0'0,"-1"-8"-5540"0"0,1 0 1 0 0,-1 0 0 0 0,0 0 0 0 0,0 0-1 0 0,0 0 1 0 0,0 0 0 0 0,0 0-1 0 0,0 0 1 0 0,0 0 0 0 0,0 0 0 0 0,0-1-1 0 0,-1 1 1 0 0,1 0 0 0 0,0 0 0 0 0,-1 0-1 0 0,1 0 1 0 0,-1 0 0 0 0,1 0-1 0 0,-1 0 1 0 0,1 1 0 0 0,-1-1 0 0 0,0 0-1 0 0,1 0 1 0 0,-1 0 0 0 0,0 0-1 0 0,0 1 1 0 0,1-1 0 0 0,-1 0 0 0 0,0 1-1 0 0,0-1 1 0 0,0 1 0 0 0,0-1-1 0 0,0 1 1 0 0,0-1 0 0 0,0 1 0 0 0,0 0-1 0 0,0-1 1 0 0,0 1 0 0 0,0 0-1 0 0,-1 0 1 0 0,1 0 0 0 0,0 0 0 0 0,0 0-1 0 0,0 0 1 0 0,0 0 0 0 0,0 0-1 0 0,0 0 1 0 0,0 1 0 0 0,0-1 0 0 0,-2 1-1 0 0,2-1 12 0 0,1 1-1 0 0,0-1 0 0 0,-1 0 0 0 0,1 1 0 0 0,-1-1 0 0 0,1 1 1 0 0,0-1-1 0 0,0 1 0 0 0,-1-1 0 0 0,1 1 0 0 0,0-1 1 0 0,0 1-1 0 0,-1-1 0 0 0,1 1 0 0 0,0-1 0 0 0,0 1 1 0 0,0 0-1 0 0,0-1 0 0 0,0 2 0 0 0,2 1 637 0 0,4-6-290 0 0,8-13 1458 0 0,24-34 1 0 0,-26 33-1394 0 0,-4 4-58 0 0,-1-1-1 0 0,0 0 0 0 0,7-23 1 0 0,-10 26-266 0 0,-1 2 68 0 0,-1 1 1 0 0,0-1-1 0 0,0 0 1 0 0,-1 1-1 0 0,0-1 1 0 0,0 0-1 0 0,-1 0 0 0 0,0 0 1 0 0,-1 0-1 0 0,0 1 1 0 0,-3-15-1 0 0,-4-20 812 0 0,4 26-887 0 0,0 1-1 0 0,2-1 1 0 0,0 0 0 0 0,1 0 0 0 0,2-25 0 0 0,3 1 47 0 0,2 1-1 0 0,20-70 0 0 0,-6 40-129 0 0,5-29 58 0 0,-22 84-70 0 0,-1 0-1 0 0,0 0 1 0 0,-2-1-1 0 0,-1-24 0 0 0,-3 17 180 0 0,-12-41 0 0 0,6 25-211 0 0,6 23-10 0 0,-1 0-1 0 0,0 1 0 0 0,-1 0 1 0 0,-1-1-1 0 0,0 2 1 0 0,-1-1-1 0 0,-1 1 1 0 0,0 1-1 0 0,-1-1 1 0 0,0 2-1 0 0,-24-24 0 0 0,13 18-8 0 0,7 3 21 0 0,-1 1 1 0 0,0 1-1 0 0,-1 1 1 0 0,-1 0-1 0 0,0 1 0 0 0,0 1 1 0 0,-32-14-1 0 0,3 8 23 0 0,-2 1 0 0 0,1 3-1 0 0,-2 2 1 0 0,1 2 0 0 0,-95-3 0 0 0,57 10 25 0 0,-87 2 152 0 0,-92 27 82 0 0,216-22-306 0 0,-113 12 46 0 0,-71 4 98 0 0,36-1-23 0 0,-291 31-77 0 0,47-10-53 0 0,161-24 0 0 0,215-14 0 0 0,-100 3 0 0 0,157-7 0 0 0,-133-3 0 0 0,85 0 0 0 0,-98 10 0 0 0,28 5 0 0 0,119-10-90 0 0,0 0 0 0 0,1 0 0 0 0,0 1 0 0 0,-1 0 0 0 0,1 0 0 0 0,0 1 0 0 0,0-1 0 0 0,1 1 0 0 0,-1 1 0 0 0,1-1 0 0 0,0 1 1 0 0,0 0-1 0 0,0 0 0 0 0,1 0 0 0 0,-1 1 0 0 0,1-1 0 0 0,1 1 0 0 0,-5 9 0 0 0,2 0 323 0 0,1-1 0 0 0,1 1-1 0 0,0 0 1 0 0,1 1 0 0 0,1-1 0 0 0,-1 18 0 0 0,5 96-527 0 0,-1-115 376 0 0,14 171-199 0 0,-3 149-128 0 0,-12-321 228 0 0,0 0 1 0 0,1 0-1 0 0,0 0 0 0 0,1 0 1 0 0,1 0-1 0 0,0-1 0 0 0,1 1 1 0 0,0-1-1 0 0,0 1 0 0 0,2-1 1 0 0,-1-1-1 0 0,2 1 1 0 0,-1-1-1 0 0,1 0 0 0 0,1-1 1 0 0,13 15-1 0 0,-9-13 0 0 0,1-1 1 0 0,0-1-1 0 0,1 0 0 0 0,0 0 0 0 0,0-2 1 0 0,1 1-1 0 0,0-2 0 0 0,0 0 0 0 0,1-1 1 0 0,0-1-1 0 0,0 0 0 0 0,0-1 0 0 0,0-1 1 0 0,1 0-1 0 0,32 0 0 0 0,295-10-312 0 0,-297 5 304 0 0,0-3 0 0 0,77-17 0 0 0,-5 0 25 0 0,-10 12 0 0 0,164 4 0 0 0,-176 7 0 0 0,247-6-64 0 0,-77-9 64 0 0,-138 6 0 0 0,219 12 23 0 0,-68 2-277 0 0,-235-7-1154 0 0,-1-4-4205 0 0,3-5-2191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8:28.300"/>
    </inkml:context>
    <inkml:brush xml:id="br0">
      <inkml:brushProperty name="width" value="0.1" units="cm"/>
      <inkml:brushProperty name="height" value="0.1" units="cm"/>
      <inkml:brushProperty name="color" value="#66CC00"/>
    </inkml:brush>
  </inkml:definitions>
  <inkml:trace contextRef="#ctx0" brushRef="#br0">22587 1447 4143 0 0,'-11'-2'474'0'0,"-17"-3"-368"0"0,12 3 2725 0 0,17 1-2819 0 0,-1 0-1 0 0,0 1 1 0 0,0-1 0 0 0,1 0 0 0 0,-1 0-1 0 0,0 1 1 0 0,1-1 0 0 0,-1 0-1 0 0,1 0 1 0 0,-1 1 0 0 0,1-1 0 0 0,-1 1-1 0 0,1-1 1 0 0,0 0 0 0 0,-1 1-1 0 0,1-1 1 0 0,-1 1 0 0 0,1-1 0 0 0,0 1-1 0 0,0 0 1 0 0,-1-1 0 0 0,2 0-1 0 0,7 0 406 0 0,0-1 0 0 0,0 2 0 0 0,0-1 0 0 0,15 1-1 0 0,22-1 1284 0 0,-25-4-368 0 0,0 0 0 0 0,39-16 0 0 0,15-5 248 0 0,-35 17-987 0 0,-20 5-416 0 0,0-1 0 0 0,0 0-1 0 0,-1-1 1 0 0,0-1 0 0 0,0-1 0 0 0,0-1 0 0 0,25-16 0 0 0,-33 17 45 0 0,-1 0 0 0 0,0 0 0 0 0,9-11 0 0 0,-15 15-141 0 0,0-1-1 0 0,-1 0 1 0 0,1-1-1 0 0,-1 1 1 0 0,0 0-1 0 0,-1-1 0 0 0,0 0 1 0 0,4-10-1 0 0,61-194 1383 0 0,15-61-1186 0 0,-76 245-250 0 0,-1 1 0 0 0,-2-1 0 0 0,-1 0 0 0 0,0 0 0 0 0,-2 0 0 0 0,-1 0 0 0 0,-2 0 0 0 0,0 0 0 0 0,-11-41-1 0 0,-32-54 256 0 0,-1-5 63 0 0,45 121-332 0 0,0-1-1 0 0,0 1 1 0 0,0 0-1 0 0,-1 0 1 0 0,0 0-1 0 0,1 0 1 0 0,-2 0-1 0 0,1 1 1 0 0,0 0-1 0 0,-1-1 1 0 0,0 1-1 0 0,-7-5 1 0 0,5 4 15 0 0,-2 0-1 0 0,1 1 1 0 0,0 0-1 0 0,-1 0 1 0 0,0 1-1 0 0,0 0 1 0 0,-12-3-1 0 0,-9 0 48 0 0,0 2 0 0 0,0 1-1 0 0,-51 2 1 0 0,67 1-74 0 0,-208 15 238 0 0,77-3-105 0 0,-97-6 19 0 0,44-3 13 0 0,-65 6 75 0 0,-108-12 16 0 0,122-3 14 0 0,218 6-265 0 0,-527-3 204 0 0,258 9-123 0 0,119 1-46 0 0,-346 26-41 0 0,352-19 0 0 0,-516 24 75 0 0,-52-18-22 0 0,536-5-53 0 0,-41 0 0 0 0,-662 2 64 0 0,672-6-64 0 0,-117 0 0 0 0,2-13 0 0 0,184 3 0 0 0,-378-44 42 0 0,288 15 33 0 0,246 26-73 0 0,-537-28 199 0 0,139 23-121 0 0,84-1-24 0 0,190 8-44 0 0,-217 3 40 0 0,264 1-52 0 0,-254 1 0 0 0,82-14-512 0 0,-203-11-476 0 0,268 11 2579 0 0,-200-17-1562 0 0,-143 2-29 0 0,243 19 34 0 0,-97 1 49 0 0,136 4-73 0 0,-180 7 127 0 0,60 3-35 0 0,190-8-1 0 0,30 2-10 0 0,-222-1 215 0 0,233-8-237 0 0,-270 26 1 0 0,-414 34 364 0 0,492-66-422 0 0,61 0-13 0 0,-23 6 65 0 0,220 3-64 0 0,-201-4 0 0 0,117 6 0 0 0,-7 4 0 0 0,-26 1 0 0 0,-238 16 0 0 0,-128-9 0 0 0,87-4 0 0 0,-340-10 0 0 0,27-3 0 0 0,316-14 0 0 0,332 16 0 0 0,49-3 0 0 0,40 3 0 0 0,0-2 0 0 0,-60-13 0 0 0,20-3-15 0 0,-108-29-34 0 0,167 41 46 0 0,0 0 0 0 0,-1 3 0 0 0,-60-4 0 0 0,-104 11-113 0 0,169 0 110 0 0,1-1 12 0 0,-33 6 0 0 0,54-5-12 0 0,0 0 0 0 0,0 1-1 0 0,1 0 1 0 0,-1 0-1 0 0,0 1 1 0 0,1-1 0 0 0,-1 1-1 0 0,1 1 1 0 0,0-1-1 0 0,-5 5 1 0 0,8-5-2 0 0,0 1 0 0 0,0-1 0 0 0,0 0 0 0 0,1 1 0 0 0,0 0 0 0 0,-1-1-1 0 0,2 1 1 0 0,-1 0 0 0 0,0 0 0 0 0,1 0 0 0 0,-1 1 0 0 0,1-1 0 0 0,1 0 0 0 0,-1 0 0 0 0,0 9 0 0 0,0 8-20 0 0,1 0 0 0 0,3 22 1 0 0,-1-16 31 0 0,3 43-61 0 0,0-7 33 0 0,-2 0 1 0 0,-11 106-1 0 0,-18 2 28 0 0,7-53-64 0 0,-5 120-1 0 0,39 22-84 0 0,-2-107 87 0 0,-12-126 50 0 0,-1-13-9 0 0,0-1-1 0 0,1 0 1 0 0,6 23-1 0 0,-6-32 15 0 0,0 0 0 0 0,0 0 0 0 0,1 0 0 0 0,0-1 0 0 0,0 1 0 0 0,0-1 0 0 0,0 1 0 0 0,0-1 1 0 0,1 0-1 0 0,-1 0 0 0 0,1 0 0 0 0,0 0 0 0 0,0-1 0 0 0,0 1 0 0 0,0-1 0 0 0,7 4 0 0 0,2 1-5 0 0,0-2 1 0 0,1 0-1 0 0,0-1 0 0 0,0 0 1 0 0,0 0-1 0 0,0-2 0 0 0,0 1 1 0 0,14-1-1 0 0,17-1-14 0 0,49-4 0 0 0,-4-1 7 0 0,-29 0 15 0 0,-1-2 0 0 0,1-3 0 0 0,73-20 0 0 0,-65 13 0 0 0,-31 8 0 0 0,1 3 0 0 0,-1 0 0 0 0,1 3 0 0 0,52 2 0 0 0,-39 5-33 0 0,26 1-835 0 0,-27-9-2770 0 0,-26-1-4623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8:38.358"/>
    </inkml:context>
    <inkml:brush xml:id="br0">
      <inkml:brushProperty name="width" value="0.1" units="cm"/>
      <inkml:brushProperty name="height" value="0.1" units="cm"/>
      <inkml:brushProperty name="color" value="#66CC00"/>
    </inkml:brush>
  </inkml:definitions>
  <inkml:trace contextRef="#ctx0" brushRef="#br0">4819 1451 2327 0 0,'5'-12'5174'0'0,"-8"18"-5086"0"0,0-1 4 0 0,0-1 0 0 0,-1 0 0 0 0,1 0 0 0 0,0 0 0 0 0,-5 4 0 0 0,4-5 293 0 0,-32 28 2391 0 0,36-29-2850 0 0,0 1 1 0 0,0-1-1 0 0,0 0 1 0 0,0 1-1 0 0,1-1 0 0 0,-1 1 1 0 0,1-1-1 0 0,-1 0 1 0 0,1 1-1 0 0,0-1 0 0 0,2 3 1 0 0,2 13-756 0 0,-2 6-908 0 0,0 0 1 0 0,8 25-1 0 0,-7-34 2488 0 0,1-1-1 0 0,14 20 2473 0 0,-19-34-3166 0 0,0 0 0 0 0,1 0 0 0 0,-1 0 1 0 0,0 0-1 0 0,0 0 0 0 0,0 0 0 0 0,1 0 0 0 0,-1 0 0 0 0,0 0 1 0 0,0 0-1 0 0,1 0 0 0 0,-1 0 0 0 0,0 0 0 0 0,0 0 0 0 0,1 0 1 0 0,-1 0-1 0 0,0 0 0 0 0,0 0 0 0 0,0 0 0 0 0,1 0 0 0 0,-1 0 0 0 0,0 0 1 0 0,0 1-1 0 0,0-1 0 0 0,0 0 0 0 0,1 0 0 0 0,-1 0 0 0 0,0 0 1 0 0,0 1-1 0 0,0-1 0 0 0,0 0 0 0 0,1 0 0 0 0,-1 1 0 0 0,0-1 7 0 0,0 0-1 0 0,1 0 0 0 0,-1 1 0 0 0,0-1 1 0 0,1 0-1 0 0,-1 0 0 0 0,1 1 0 0 0,-1-1 0 0 0,0 0 1 0 0,1 0-1 0 0,-1 0 0 0 0,0 0 0 0 0,1 0 1 0 0,-1 0-1 0 0,1 0 0 0 0,-1 0 0 0 0,1 1 1 0 0,-1-1-1 0 0,0-1 0 0 0,1 1 0 0 0,-1 0 0 0 0,1 0 1 0 0,-1 0-1 0 0,0 0 0 0 0,1 0 0 0 0,-1 0 1 0 0,1 0-1 0 0,-1-1 0 0 0,0 1 0 0 0,1 0 1 0 0,-1 0-1 0 0,0 0 0 0 0,1-1 0 0 0,-1 1 1 0 0,0 0-1 0 0,1-1 0 0 0,-1 1 0 0 0,0 0 0 0 0,0 0 1 0 0,1-1-1 0 0,-1 1 0 0 0,0-1 0 0 0,0 1 1 0 0,0 0-1 0 0,1-1 0 0 0,-1 1 0 0 0,0 0 1 0 0,0-1-1 0 0,0 0 0 0 0,10-19 345 0 0,-10 16-278 0 0,0-1-1 0 0,0 1 1 0 0,-1 0 0 0 0,0-1 0 0 0,1 1 0 0 0,-2 0 0 0 0,1-1 0 0 0,0 1 0 0 0,-3-5 0 0 0,-5-23 657 0 0,6 4 45 0 0,1 8-390 0 0,-1 0 0 0 0,-1 0 0 0 0,-6-20 0 0 0,9 35-336 0 0,0 0-1 0 0,1 0 0 0 0,-1 0 1 0 0,1 0-1 0 0,0 0 1 0 0,0 0-1 0 0,1 0 0 0 0,-1 0 1 0 0,1 0-1 0 0,0 0 1 0 0,1 0-1 0 0,2-6 0 0 0,-2 5 19 0 0,0-1 0 0 0,-1 1 0 0 0,1 0-1 0 0,-1 0 1 0 0,-1-1 0 0 0,1 1-1 0 0,-1-13 1 0 0,-1 9 27 0 0,1-1 0 0 0,1 1 0 0 0,0 0 0 0 0,0-1 0 0 0,1 1 0 0 0,1 0 0 0 0,5-18 0 0 0,2-5 102 0 0,4-34 451 0 0,4-73 0 0 0,-17 135-717 0 0,25-193 1021 0 0,-26 187-990 0 0,0-1 0 0 0,0 0 0 0 0,-1 1 0 0 0,-1-1 0 0 0,0 1 0 0 0,-1-1 0 0 0,0 1 0 0 0,-7-19 0 0 0,-5-1 81 0 0,-28-47-1 0 0,22 42 10 0 0,3 0 110 0 0,-22-58 1 0 0,24 52-95 0 0,7 17-111 0 0,5 13-13 0 0,0 1 0 0 0,-11-19-1 0 0,13 27 4 0 0,0 0 0 0 0,0 1-1 0 0,0 0 1 0 0,-1-1 0 0 0,1 1 0 0 0,0 0 0 0 0,-1 0-1 0 0,1 0 1 0 0,-1 1 0 0 0,0-1 0 0 0,0 1-1 0 0,0-1 1 0 0,1 1 0 0 0,-1 0 0 0 0,0 0 0 0 0,-6-1-1 0 0,-5 0 22 0 0,0 0-1 0 0,-23 0 1 0 0,11 1-14 0 0,-39-4-6 0 0,20 1 85 0 0,0 1 1 0 0,0 2 0 0 0,-63 8 0 0 0,-6 5 12 0 0,-1-6 0 0 0,-147-9 0 0 0,199-1-34 0 0,0-3 0 0 0,-80-19-1 0 0,101 19-45 0 0,0 2 0 0 0,-54-1 0 0 0,-20-1 40 0 0,48 2 174 0 0,-129 6 0 0 0,157 2-236 0 0,-142 0 0 0 0,133-5 0 0 0,25 2 0 0 0,0-1 0 0 0,-28-6 0 0 0,-121-18 0 0 0,49 21 64 0 0,17-1-64 0 0,72 4 0 0 0,-62-7 0 0 0,-6-3 27 0 0,70 9-15 0 0,1-2 1 0 0,-33-7-1 0 0,45 5-13 0 0,-36-16-1 0 0,41 15 5 0 0,-1 0 0 0 0,0 2-1 0 0,0 0 1 0 0,-18-3 0 0 0,-10 0 55 0 0,-62-19 1 0 0,75 19-59 0 0,0 2 0 0 0,-1 1 0 0 0,0 2 0 0 0,0 0 0 0 0,0 3 0 0 0,0 0 0 0 0,-62 10 0 0 0,70-6 26 0 0,1 0-1 0 0,-1 1 1 0 0,1 2-1 0 0,-43 17 1 0 0,50-17-26 0 0,-1-1 0 0 0,-28 7 0 0 0,24-8 0 0 0,-87 19 0 0 0,42-11 0 0 0,-6-3 0 0 0,52-8 0 0 0,-1 0 0 0 0,-25 8 0 0 0,24-5 17 0 0,0-2 1 0 0,-41 3-1 0 0,-10 1-5 0 0,68-6-12 0 0,0-1 0 0 0,0 0 0 0 0,-1-1 0 0 0,-9-1 0 0 0,12 1 0 0 0,1 1 0 0 0,-1-1 0 0 0,0 0 0 0 0,0 1 0 0 0,1 0 0 0 0,-1 0 0 0 0,0 0 0 0 0,0 0 0 0 0,1 0 0 0 0,-1 0 0 0 0,0 1 0 0 0,0-1 0 0 0,1 1 0 0 0,-1 0 0 0 0,0 0 0 0 0,1 0 0 0 0,-1 0 0 0 0,1 0 0 0 0,-4 3 0 0 0,0 0 0 0 0,1 1 0 0 0,-1-1 0 0 0,1-1 0 0 0,-14 7 0 0 0,16-8 0 0 0,-1-1 0 0 0,1 1 0 0 0,-1 0 0 0 0,1 0 0 0 0,-1 0 0 0 0,1 0 0 0 0,0 1 0 0 0,0-1 0 0 0,0 1 0 0 0,0 0 0 0 0,1 0 0 0 0,-1 0 0 0 0,1 0 0 0 0,0 0 0 0 0,-1 0 0 0 0,2 1 0 0 0,-1-1 0 0 0,0 1 0 0 0,-1 4 0 0 0,-14 95 0 0 0,10-52 0 0 0,-1-6-16 0 0,-3-1 0 0 0,-1-1 0 0 0,-25 55 0 0 0,-11 47 16 0 0,43-129 0 0 0,1 0 0 0 0,1 0 0 0 0,0 0 0 0 0,0 30 0 0 0,0-6 0 0 0,-10 41 0 0 0,8-49 0 0 0,-5 64 0 0 0,12-66 0 0 0,1 1 0 0 0,1-1 0 0 0,15 54 0 0 0,-17-76-2 0 0,1 9-5 0 0,1 1 1 0 0,1-1 0 0 0,1 0-1 0 0,0 0 1 0 0,2-1-1 0 0,-1 0 1 0 0,19 27 0 0 0,19 18-17 0 0,-36-50-25 0 0,32 31 36 0 0,-25-25 12 0 0,-3-3 0 0 0,1 1 0 0 0,1-2 0 0 0,21 17 0 0 0,-7-13-13 0 0,0-1-1 0 0,2-1 1 0 0,34 12 0 0 0,-13-11 6 0 0,83 16 1 0 0,-24-7 8 0 0,-93-21-2 0 0,34 3 0 0 0,-34-5 0 0 0,12-1 0 0 0,68-3 0 0 0,-70-1 0 0 0,53-3 0 0 0,17 8 0 0 0,-51 0 0 0 0,11 1 0 0 0,186 2 0 0 0,-190-7 0 0 0,70 2 0 0 0,25 9 0 0 0,-125-8 0 0 0,8 1 0 0 0,53-4 0 0 0,212-32 0 0 0,-258 29 0 0 0,45-6 0 0 0,45-6 0 0 0,-82 11 0 0 0,26-5 0 0 0,87-1 0 0 0,-99 13 0 0 0,2 0 0 0 0,63-8 0 0 0,3-6 0 0 0,-68 10 0 0 0,168-15 0 0 0,-151 4 18 0 0,-48 7-2 0 0,0 2-1 0 0,50-2 0 0 0,-67 6-15 0 0,0 0 0 0 0,26-4 0 0 0,-37 4 0 0 0,1 1 0 0 0,1-1 0 0 0,0 0 0 0 0,-1 1 0 0 0,1 0 0 0 0,0 0 0 0 0,6 1 0 0 0,129 19 0 0 0,-87-8 18 0 0,48 5 28 0 0,-76-14-46 0 0,-1-2 0 0 0,1 0 0 0 0,0-2 0 0 0,42-6 0 0 0,-48 4-74 0 0,-3 1-327 0 0,1-1-1 0 0,-1 0 1 0 0,0-1-1 0 0,0-1 0 0 0,-1 0 1 0 0,1-1-1 0 0,-1 0 1 0 0,21-13-1 0 0,-8-4-1390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8:21.294"/>
    </inkml:context>
    <inkml:brush xml:id="br0">
      <inkml:brushProperty name="width" value="0.1" units="cm"/>
      <inkml:brushProperty name="height" value="0.1" units="cm"/>
      <inkml:brushProperty name="color" value="#66CC00"/>
    </inkml:brush>
  </inkml:definitions>
  <inkml:trace contextRef="#ctx0" brushRef="#br0">578 49 919 0 0,'-50'-5'719'0'0,"-166"-13"6472"0"0,122 13-8398 0 0,20-5-690 0 0,51 6 751 0 0,-42-3-1 0 0,58 7 1646 0 0,-1 0-1 0 0,1 1 1 0 0,0 0-1 0 0,-1 0 1 0 0,-10 4-1 0 0,18-5-478 0 0,0 1 0 0 0,0-1 0 0 0,0 0 0 0 0,0 1 0 0 0,0-1 0 0 0,0 0 0 0 0,0 1 0 0 0,0-1 0 0 0,0 0 0 0 0,0 1 0 0 0,0-1 0 0 0,0 0 0 0 0,0 1 0 0 0,0-1 0 0 0,0 0 0 0 0,1 0 0 0 0,-1 1 0 0 0,0-1 0 0 0,0 0 0 0 0,0 1 0 0 0,1-1 0 0 0,-1 0 0 0 0,0 0 0 0 0,0 1 0 0 0,1-1 0 0 0,-1 0 0 0 0,0 0 0 0 0,0 0 0 0 0,1 0 0 0 0,-1 1 0 0 0,0-1 0 0 0,1 0 0 0 0,-1 0 0 0 0,0 0 0 0 0,1 0 0 0 0,16 12-1475 0 0,-13-9 274 0 0,3 1-767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47.914"/>
    </inkml:context>
    <inkml:brush xml:id="br0">
      <inkml:brushProperty name="width" value="0.1" units="cm"/>
      <inkml:brushProperty name="height" value="0.1" units="cm"/>
      <inkml:brushProperty name="color" value="#E71224"/>
    </inkml:brush>
  </inkml:definitions>
  <inkml:trace contextRef="#ctx0" brushRef="#br0">2073 1417 1375 0 0,'-1'0'183'0'0,"0"1"0"0"0,0-1 0 0 0,0 1 0 0 0,0-1 0 0 0,0 1 0 0 0,0-1 0 0 0,0 0 0 0 0,-1 0 0 0 0,1 1 0 0 0,0-1 0 0 0,-6-5 2996 0 0,13-4-3616 0 0,-1 3-132 0 0,-5 5 514 0 0,1 1 0 0 0,-1-1 0 0 0,0 1-1 0 0,1-1 1 0 0,-1 1 0 0 0,0 0 0 0 0,1-1 0 0 0,-1 1 0 0 0,0-1 0 0 0,1 1 0 0 0,-1 0 0 0 0,1-1 0 0 0,-1 1 0 0 0,0 0 0 0 0,1-1 0 0 0,-1 1 0 0 0,1 0 0 0 0,0 0 0 0 0,-1-1 0 0 0,1 1 0 0 0,-1 0 0 0 0,1 0 0 0 0,-1 0 0 0 0,2 0 0 0 0,-15 17 1941 0 0,6-11-1527 0 0,0-1-1 0 0,0 1 1 0 0,0-1-1 0 0,0-1 1 0 0,-10 5 0 0 0,-6-4 4480 0 0,20-3-4436 0 0,-1 0-1 0 0,1 0 1 0 0,0 0 0 0 0,0 0 0 0 0,0 0-1 0 0,0 1 1 0 0,0-1 0 0 0,0 1 0 0 0,1 0-1 0 0,-1 0 1 0 0,1 0 0 0 0,0 0 0 0 0,0 0-1 0 0,-3 5 1 0 0,5-5-260 0 0,0 1-1 0 0,0-1 0 0 0,0 0 1 0 0,0 0-1 0 0,0 0 1 0 0,0 0-1 0 0,1 0 1 0 0,0 0-1 0 0,-1 0 0 0 0,1 0 1 0 0,1 0-1 0 0,-1 0 1 0 0,0 0-1 0 0,0 0 1 0 0,1 0-1 0 0,0-1 0 0 0,0 1 1 0 0,-1-1-1 0 0,5 4 1 0 0,-5-4-121 0 0,1-1 0 0 0,0 1 1 0 0,-1-1-1 0 0,1 0 0 0 0,0 1 1 0 0,0-1-1 0 0,0 0 1 0 0,0 0-1 0 0,0 0 0 0 0,0-1 1 0 0,1 1-1 0 0,-1 0 0 0 0,0-1 1 0 0,0 0-1 0 0,0 1 0 0 0,1-1 1 0 0,-1 0-1 0 0,0 0 1 0 0,0 0-1 0 0,1 0 0 0 0,-1-1 1 0 0,0 1-1 0 0,0-1 0 0 0,0 1 1 0 0,1-1-1 0 0,-1 0 0 0 0,3-1 1 0 0,0 0 247 0 0,-1 1 0 0 0,0-1 0 0 0,1 1 0 0 0,-1 0 0 0 0,8 0 0 0 0,-8 1-183 0 0,0-1-1 0 0,0 1 1 0 0,0-1 0 0 0,0 0-1 0 0,0 0 1 0 0,0 0 0 0 0,0-1-1 0 0,-1 1 1 0 0,1-1-1 0 0,4-3 1 0 0,-6 4-56 0 0,1-2 1 0 0,-1 1-1 0 0,0 0 1 0 0,0 0-1 0 0,0-1 0 0 0,0 1 1 0 0,-1-1-1 0 0,1 1 1 0 0,-1-1-1 0 0,1 0 0 0 0,-1 0 1 0 0,1-4-1 0 0,-1 6 43 0 0,-1-1-1 0 0,1 1 0 0 0,0 0 1 0 0,0-1-1 0 0,0 1 1 0 0,0 0-1 0 0,0 0 0 0 0,0-1 1 0 0,0 1-1 0 0,3-2 1 0 0,-3 2-40 0 0,1 0 1 0 0,-1 0-1 0 0,0 0 1 0 0,1-1-1 0 0,-1 1 1 0 0,0 0-1 0 0,0-1 1 0 0,0 1-1 0 0,0-1 1 0 0,0 0-1 0 0,0 1 1 0 0,1-4-1 0 0,1-14 62 0 0,0-36-1 0 0,-3 39 22 0 0,1 0 0 0 0,1 0 0 0 0,6-28 0 0 0,2 0 35 0 0,-6 27-70 0 0,0-1-1 0 0,9-20 1 0 0,-8 23-35 0 0,-1 0 1 0 0,-1 0-1 0 0,0 0 0 0 0,-1 0 1 0 0,-1-1-1 0 0,0 1 0 0 0,-2-1 1 0 0,-2-26-1 0 0,1 15 107 0 0,3-47-1 0 0,4 21-65 0 0,-3 0 0 0 0,-5-59 0 0 0,3 99-69 0 0,1 0-1 0 0,0-1 0 0 0,1 1 0 0 0,1 0 0 0 0,6-20 0 0 0,2-12 12 0 0,-8 20-17 0 0,0 0 0 0 0,-2 0-1 0 0,-1 0 1 0 0,-4-36 0 0 0,2-17 36 0 0,2 59-29 0 0,0 0 0 0 0,-1 1 0 0 0,0-1-1 0 0,-2 1 1 0 0,-7-29 0 0 0,-20-34 44 0 0,29 77-54 0 0,-1 0-1 0 0,1 0 1 0 0,-1 0-1 0 0,0 0 1 0 0,-1 0-1 0 0,1 0 1 0 0,-1 1-1 0 0,1-1 1 0 0,-1 1-1 0 0,0 0 1 0 0,-1 0-1 0 0,1 0 1 0 0,0 0-1 0 0,-1 0 1 0 0,1 1-1 0 0,-1 0 1 0 0,0-1-1 0 0,0 1 1 0 0,0 1 0 0 0,0-1-1 0 0,0 1 1 0 0,-1-1-1 0 0,1 1 1 0 0,0 0-1 0 0,-1 1 1 0 0,1-1-1 0 0,-6 1 1 0 0,-11-3 39 0 0,-1 2 0 0 0,1 0 1 0 0,-41 4-1 0 0,27 2-24 0 0,1-3 0 0 0,-67-2 0 0 0,29-9 97 0 0,48 4 418 0 0,0 2 0 0 0,0 1-1 0 0,-31 1 1 0 0,28 2-821 0 0,1-2 0 0 0,-31-5 0 0 0,27 3-244 0 0,-43 0 1 0 0,-142 15 668 0 0,190-11-175 0 0,-39-6-1 0 0,48 3 314 0 0,0 1-1 0 0,0 0 0 0 0,-1 1 1 0 0,1 1-1 0 0,0 0 0 0 0,-22 5 1 0 0,-131 56-1601 0 0,99-34 811 0 0,48-20 508 0 0,-1-1 0 0 0,0-1 0 0 0,0 0 0 0 0,0-2 0 0 0,-1-1 0 0 0,1-1 0 0 0,-1-1 0 0 0,-23-2 0 0 0,7 1 0 0 0,-18-2 0 0 0,44 1 0 0 0,-1 0 0 0 0,-21 3 0 0 0,-25-1 0 0 0,30-6 0 0 0,-35-10 0 0 0,13 3 0 0 0,33 7 0 0 0,16 3 0 0 0,0 1 0 0 0,-1 0 0 0 0,1 0 0 0 0,-1 0 0 0 0,-5 0 0 0 0,9 1-1 0 0,0 0 0 0 0,0 1-1 0 0,0-1 1 0 0,0 0 0 0 0,0 1 0 0 0,1-1-1 0 0,-1 0 1 0 0,0 1 0 0 0,0-1 0 0 0,1 1-1 0 0,-1-1 1 0 0,0 1 0 0 0,1 0 0 0 0,-1-1-1 0 0,1 1 1 0 0,-1 0 0 0 0,0-1 0 0 0,1 1-1 0 0,-1 0 1 0 0,1 0 0 0 0,0 0 0 0 0,-1-1-1 0 0,1 1 1 0 0,0 0 0 0 0,-1 0 0 0 0,1 0 0 0 0,0 0-1 0 0,0-1 1 0 0,0 3 0 0 0,-3 34-37 0 0,2-22 49 0 0,-4 44-11 0 0,3-26 0 0 0,-11 52 0 0 0,4-47 0 0 0,2 1 0 0 0,2 0 0 0 0,-1 47 0 0 0,16 169 0 0 0,-8-185 0 0 0,-2-53 0 0 0,0 0 0 0 0,1 0 0 0 0,0 0 0 0 0,2 0 0 0 0,0 0 0 0 0,6 18 0 0 0,5 11-32 0 0,14 68 0 0 0,-27-107 29 0 0,1-1-1 0 0,-1 1 1 0 0,1-1-1 0 0,1 0 1 0 0,-1 1-1 0 0,1-1 1 0 0,0 0 0 0 0,1-1-1 0 0,-1 1 1 0 0,1-1-1 0 0,0 1 1 0 0,0-1-1 0 0,1 0 1 0 0,0 0 0 0 0,0-1-1 0 0,0 0 1 0 0,0 0-1 0 0,1 0 1 0 0,-1 0-1 0 0,11 4 1 0 0,35 25 3 0 0,-31-19 0 0 0,-7-5 0 0 0,0-1 0 0 0,24 12 0 0 0,-19-12-16 0 0,1 2 0 0 0,-1-1 0 0 0,29 22 0 0 0,-39-25 16 0 0,1-1 0 0 0,-1 0 0 0 0,1-1 0 0 0,0 1 0 0 0,0-2 0 0 0,15 5 0 0 0,59 10 0 0 0,-72-16 0 0 0,42 6 0 0 0,46 11 0 0 0,-45-7 0 0 0,0-3 0 0 0,67 4 0 0 0,-3-1 0 0 0,-94-10 0 0 0,0 0 0 0 0,1-2 0 0 0,-1 0 0 0 0,0-2 0 0 0,0-1 0 0 0,0 0 0 0 0,42-13 0 0 0,-27 7 5 0 0,1 2 0 0 0,0 1-1 0 0,53 0 1 0 0,-53 4 41 0 0,-17-1 239 0 0,0-1 0 0 0,-1-1 0 0 0,1-1 0 0 0,-1-1 1 0 0,35-16-1 0 0,-38 14-506 0 0,1 1 0 0 0,0 1 0 0 0,0 0 0 0 0,1 2 0 0 0,0 0 0 0 0,0 2 0 0 0,22-2 0 0 0,-28 5 221 0 0,-1 1 0 0 0,1 0 0 0 0,-1 1 0 0 0,1 0 0 0 0,-1 1 0 0 0,0 1 0 0 0,19 7 0 0 0,-29-9-44 0 0,0 0-1 0 0,1-1 1 0 0,-1 1-1 0 0,1-1 1 0 0,0 0-1 0 0,7 1 1 0 0,1-3-2692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8:23.819"/>
    </inkml:context>
    <inkml:brush xml:id="br0">
      <inkml:brushProperty name="width" value="0.1" units="cm"/>
      <inkml:brushProperty name="height" value="0.1" units="cm"/>
      <inkml:brushProperty name="color" value="#66CC00"/>
    </inkml:brush>
  </inkml:definitions>
  <inkml:trace contextRef="#ctx0" brushRef="#br0">21568 42 4231 0 0,'38'-5'832'0'0,"-21"3"65"0"0,-1 0 1 0 0,0-1 0 0 0,0-1-1 0 0,-1 0 1 0 0,20-9 0 0 0,-43 11 2303 0 0,-1-1-2978 0 0,-1 2 1 0 0,1-1-1 0 0,-11 1 0 0 0,-48 5 819 0 0,-48 4-108 0 0,80-2-744 0 0,-159 16 1012 0 0,-55-17 156 0 0,-87 5-846 0 0,31-6-156 0 0,195-5-179 0 0,-148 5 112 0 0,17-6 27 0 0,-47-6-233 0 0,55 0-86 0 0,163 7 0 0 0,-192 7 145 0 0,-257 60 76 0 0,327-37-175 0 0,38-14 14 0 0,23-3 4 0 0,98-7-56 0 0,-77 9 3 0 0,-176 1 0 0 0,-139-13 45 0 0,259-4 0 0 0,105 0-42 0 0,-313-7 514 0 0,57 7-138 0 0,256 2-345 0 0,-48-3 121 0 0,-265 2 155 0 0,-198 9 63 0 0,190 3-71 0 0,153-1 1 0 0,-16-13-289 0 0,-7 0 103 0 0,57 0 3 0 0,72-2-128 0 0,42 0 0 0 0,-374-10 632 0 0,389 14-485 0 0,-64-4-102 0 0,-176-11-45 0 0,219 14 0 0 0,-39 0 47 0 0,-112-5 34 0 0,-92 16-81 0 0,137 4 99 0 0,-192 18 10 0 0,22-10-37 0 0,53-6-16 0 0,199-7-38 0 0,-1-5 0 0 0,-119-12-1 0 0,220 8-10 0 0,-499-24 352 0 0,294 23-345 0 0,11 0-15 0 0,-150 2 1 0 0,291-1 41 0 0,-46 1-18 0 0,-34 4-23 0 0,-10 0 0 0 0,-108 10 0 0 0,-5-18 18 0 0,43-3 28 0 0,168 9-9 0 0,-55 1-23 0 0,-202-19-1 0 0,-161-10-350 0 0,156 16 155 0 0,-38 9 793 0 0,159 5-604 0 0,-113-1 171 0 0,201 1-172 0 0,-139 24-1 0 0,34-6-5 0 0,104-13 0 0 0,-220 5 50 0 0,185-11-36 0 0,-93-5-14 0 0,154 2 23 0 0,-41-2 18 0 0,-90-7 22 0 0,126 7 2 0 0,-171 14-68 0 0,127-3 70 0 0,-67-10 58 0 0,43 5-84 0 0,-69 5-7 0 0,127 1-34 0 0,-72 9 0 0 0,-15 0-1 0 0,-55 9 13 0 0,-15 5 141 0 0,159-24-22 0 0,-154 35 1 0 0,74 1 70 0 0,-262 31 1 0 0,183-56-382 0 0,145-19-5066 0 0,43-2-507 0 0,-7 0-288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58:52.827"/>
    </inkml:context>
    <inkml:brush xml:id="br0">
      <inkml:brushProperty name="width" value="0.1" units="cm"/>
      <inkml:brushProperty name="height" value="0.1" units="cm"/>
      <inkml:brushProperty name="color" value="#66CC00"/>
    </inkml:brush>
  </inkml:definitions>
  <inkml:trace contextRef="#ctx0" brushRef="#br0">4002 1613 1927 0 0,'-1'0'10'0'0,"0"0"-1"0"0,1 0 0 0 0,-1 0 0 0 0,0 0 0 0 0,1 0 0 0 0,-1 0 0 0 0,0 0 0 0 0,1 0 0 0 0,-1-1 0 0 0,1 1 0 0 0,-1 0 0 0 0,0 0 0 0 0,1-1 0 0 0,-1 1 0 0 0,1 0 0 0 0,-1-1 0 0 0,0 1 0 0 0,1 0 0 0 0,-1-1 0 0 0,1 1 0 0 0,-1-1 0 0 0,1 1 0 0 0,0-1 0 0 0,-1 1 0 0 0,1-1 0 0 0,-1 1 0 0 0,1-1 0 0 0,0 1 0 0 0,-1-1 0 0 0,1 0 0 0 0,0 1 1 0 0,0-1-1 0 0,-1-1 0 0 0,1 1-34 0 0,0 0 1 0 0,-1 0-1 0 0,1 1 1 0 0,0-1 0 0 0,-1 0-1 0 0,1 0 1 0 0,-1 0-1 0 0,0 0 1 0 0,1 0 0 0 0,-1 1-1 0 0,1-1 1 0 0,-1 0-1 0 0,0 0 1 0 0,0 1 0 0 0,0-1-1 0 0,1 1 1 0 0,-3-2-1 0 0,0 1 42 0 0,-1 1 0 0 0,-1-1 0 0 0,1 0 0 0 0,0 1 0 0 0,0 0 0 0 0,0 0 0 0 0,-6 1 0 0 0,-1 0 2409 0 0,-74-8 1586 0 0,33 1-2170 0 0,10 10-739 0 0,34-3-808 0 0,0 0 0 0 0,-1 0 0 0 0,1-1 0 0 0,0 0 1 0 0,-17-2-1 0 0,15 1 219 0 0,0 0 1 0 0,0 1 0 0 0,0 1-1 0 0,0 0 1 0 0,1 0 0 0 0,-18 4-1 0 0,13-2-137 0 0,0 0-1 0 0,-20 0 1 0 0,10-4 90 0 0,-28-5 1 0 0,36 3-330 0 0,-1 1 0 0 0,0 1 0 0 0,1 1 0 0 0,-27 2 0 0 0,-174 20 1339 0 0,181-21-1320 0 0,1-1 0 0 0,-1-1 0 0 0,0-2-1 0 0,-56-12 1 0 0,-23 0 722 0 0,16 4-606 0 0,56 6-182 0 0,-2 1 1 0 0,1 2-1 0 0,0 2 0 0 0,-52 7 0 0 0,15-7-16 0 0,25 3-20 0 0,43-4-40 0 0,-1 2 1 0 0,0 0 0 0 0,-13 2-1 0 0,-25 5 84 0 0,-1-2-1 0 0,-84-2 1 0 0,33-2 88 0 0,-119 4 229 0 0,161-3-297 0 0,-167 14 92 0 0,179-10-176 0 0,0-2 0 0 0,0-2-1 0 0,-57-5 1 0 0,-215-11 1208 0 0,284 14-1368 0 0,-1-1 0 0 0,1-3 0 0 0,-1-1 1 0 0,-72-17-1 0 0,65 7 161 0 0,15 6 12 0 0,0-2 1 0 0,-45-20-1 0 0,64 24-37 0 0,0-1 1 0 0,1 0-1 0 0,-1 0 0 0 0,2-1 1 0 0,-1-1-1 0 0,1 0 0 0 0,1 0 1 0 0,-1-1-1 0 0,2 0 0 0 0,-1-1 1 0 0,-7-14-1 0 0,-21-23 5 0 0,31 43-13 0 0,0-2 0 0 0,0 1 1 0 0,1-1-1 0 0,0 1 1 0 0,1-1-1 0 0,0-1 1 0 0,0 1-1 0 0,0-1 1 0 0,1 1-1 0 0,0-1 1 0 0,0 0-1 0 0,1 0 1 0 0,-2-11-1 0 0,-3-155-3 0 0,4 120 0 0 0,-2-1 0 0 0,-3 1 0 0 0,-2 1 0 0 0,-24-72 0 0 0,28 107 0 0 0,-6-30 0 0 0,11 43 0 0 0,1 0 0 0 0,-1 1 0 0 0,1-1 0 0 0,0 0 0 0 0,0 0 0 0 0,0 1 0 0 0,1-1 0 0 0,-1 0 0 0 0,1 0 0 0 0,0 1 0 0 0,4-10 0 0 0,-4 12-3 0 0,0 1 0 0 0,1-1 0 0 0,-1 0 0 0 0,1 0 0 0 0,-1 1 0 0 0,1-1 0 0 0,0 0-1 0 0,0 1 1 0 0,0 0 0 0 0,-1-1 0 0 0,1 1 0 0 0,0 0 0 0 0,4-1 0 0 0,32-11-66 0 0,-18 8 53 0 0,30-10-5 0 0,0 2-1 0 0,84-11 1 0 0,-18 3 21 0 0,-68 11 0 0 0,115-27 0 0 0,-148 34 0 0 0,-1-1 0 0 0,0 0 0 0 0,13-7 0 0 0,-12 5 0 0 0,0 1 0 0 0,20-5 0 0 0,248-53 0 0 0,-242 52 0 0 0,-8 2 0 0 0,41-7 0 0 0,58-8 2 0 0,-46 8-15 0 0,17-8-16 0 0,-61 13 17 0 0,62-7 0 0 0,199-2 12 0 0,-213 16 0 0 0,6 8-46 0 0,-46 0 28 0 0,429-5 18 0 0,-127-1 0 0 0,-225-11 0 0 0,2 0 0 0 0,5 11-15 0 0,149-11-34 0 0,-133 0 49 0 0,-127 11 0 0 0,0 0 0 0 0,0 2 0 0 0,0 1 0 0 0,28 4 0 0 0,88 24 0 0 0,-12-2 0 0 0,-75-22 0 0 0,-1-2 0 0 0,83-7 0 0 0,-128 4 0 0 0,2 0 0 0 0,32-2 0 0 0,1-1 0 0 0,76-16 0 0 0,-80 11 0 0 0,1 2 0 0 0,0 1 0 0 0,47 1 0 0 0,-20 1 0 0 0,-16 0 0 0 0,0-2 0 0 0,48-13 0 0 0,45-26 0 0 0,-101 29 0 0 0,1 2 0 0 0,86-15 0 0 0,-81 22 0 0 0,0 2 0 0 0,1 2 0 0 0,65 6 0 0 0,-87-2 0 0 0,33-2 0 0 0,7 0 0 0 0,3 6 0 0 0,47 2 0 0 0,-73-8-1 0 0,155 6-9 0 0,-185-5-3 0 0,1 1 0 0 0,0 0 0 0 0,16 5 0 0 0,-8-1 12 0 0,8 1-35 0 0,54 18-1 0 0,-66-18 46 0 0,15 2-25 0 0,-1 3 0 0 0,0 0 0 0 0,35 21 0 0 0,-61-29 11 0 0,0 0 1 0 0,-1 0-1 0 0,1 1 1 0 0,-1-1-1 0 0,0 1 0 0 0,0 0 1 0 0,-1 0-1 0 0,1 1 1 0 0,-1 0-1 0 0,0 0 0 0 0,-1 0 1 0 0,1 0-1 0 0,-1 0 0 0 0,-1 0 1 0 0,1 1-1 0 0,-1 0 1 0 0,0-1-1 0 0,1 9 0 0 0,1 13 9 0 0,0 0-1 0 0,-2 0 1 0 0,-2 34-1 0 0,-1-35-9 0 0,-6 533 6 0 0,7-543 0 0 0,-9 122 0 0 0,6-120 0 0 0,0 0 0 0 0,-1 0 0 0 0,-1 0 0 0 0,-1 0 0 0 0,-8 18 0 0 0,6-24 0 0 0,0 0 0 0 0,0-1 0 0 0,-1 0 0 0 0,-1 0 0 0 0,0-1 0 0 0,-16 13 0 0 0,22-20-12 0 0,-1-1 0 0 0,0 1-1 0 0,0-1 1 0 0,0 0 0 0 0,0-1-1 0 0,-1 1 1 0 0,1-1 0 0 0,-1 0-1 0 0,1 0 1 0 0,-1-1 0 0 0,0 0-1 0 0,0 0 1 0 0,0 0 0 0 0,0-1 0 0 0,1 1-1 0 0,-1-2 1 0 0,-7 0 0 0 0,-10-2-59 0 0,1-1 1 0 0,0-2-1 0 0,-27-10 1 0 0,-26-5 109 0 0,36 15-30 0 0,-1 2 0 0 0,0 2 1 0 0,1 1-1 0 0,-1 3 0 0 0,1 1 0 0 0,-75 15 0 0 0,-10-3 52 0 0,82-11-17 0 0,0 1-1 0 0,-41 12 1 0 0,-233 60 535 0 0,202-56-507 0 0,-60 14 37 0 0,78-3 8 0 0,-73-10-35 0 0,122-19 1 0 0,0 3 0 0 0,0 2 0 0 0,-68 20 0 0 0,85-17-21 0 0,-2-1 0 0 0,1-2 0 0 0,-1-1 0 0 0,0-2 0 0 0,0 0 1 0 0,-1-3-1 0 0,1 0 0 0 0,-1-2 0 0 0,-45-7 0 0 0,3-1 62 0 0,-107 2 0 0 0,180 6-141 0 0,-157-5-2842 0 0,143 3 775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13.963"/>
    </inkml:context>
    <inkml:brush xml:id="br0">
      <inkml:brushProperty name="width" value="0.1" units="cm"/>
      <inkml:brushProperty name="height" value="0.1" units="cm"/>
      <inkml:brushProperty name="color" value="#F4F91B"/>
    </inkml:brush>
  </inkml:definitions>
  <inkml:trace contextRef="#ctx0" brushRef="#br0">1277 153 6447 0 0,'-112'-31'4097'0'0,"-55"-13"-1910"0"0,41 15 864 0 0,71 14-2153 0 0,0 3 0 0 0,0 3 0 0 0,-57-3 0 0 0,57 12-416 0 0,1 2 0 0 0,-70 13 0 0 0,-104 34-159 0 0,211-45-613 0 0,-1-1-1 0 0,-29 2 1 0 0,12-6-5455 0 0,18-1-503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15.354"/>
    </inkml:context>
    <inkml:brush xml:id="br0">
      <inkml:brushProperty name="width" value="0.1" units="cm"/>
      <inkml:brushProperty name="height" value="0.1" units="cm"/>
      <inkml:brushProperty name="color" value="#F4F91B"/>
    </inkml:brush>
  </inkml:definitions>
  <inkml:trace contextRef="#ctx0" brushRef="#br0">2862 9 1375 0 0,'-56'-9'7949'0'0,"-2"9"-5087"0"0,-58 14-1296 0 0,74-8 1187 0 0,-121 28-871 0 0,109-20-1284 0 0,-74 9 0 0 0,52-16-253 0 0,-3 1 371 0 0,-90 19-1 0 0,145-24-600 0 0,-1 0 0 0 0,0-2 0 0 0,0 0 0 0 0,0-2 0 0 0,-42-7 0 0 0,-43 0 227 0 0,14 11 29 0 0,-47-2-182 0 0,47-1-161 0 0,-15-1 8 0 0,17-13 76 0 0,3-1 11 0 0,-184 4 438 0 0,198 13-423 0 0,-96 13 0 0 0,50 3 97 0 0,96-15-134 0 0,1-2 0 0 0,-1 0 1 0 0,1-2-1 0 0,-1-1 0 0 0,1-1 1 0 0,-37-9-1 0 0,44 7-594 0 0,-34-15 0 0 0,28 11-1166 0 0,4 1-192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16.538"/>
    </inkml:context>
    <inkml:brush xml:id="br0">
      <inkml:brushProperty name="width" value="0.1" units="cm"/>
      <inkml:brushProperty name="height" value="0.1" units="cm"/>
      <inkml:brushProperty name="color" value="#F4F91B"/>
    </inkml:brush>
  </inkml:definitions>
  <inkml:trace contextRef="#ctx0" brushRef="#br0">1258 50 1375 0 0,'-16'-12'5674'0'0,"16"12"-5542"0"0,-1-1 0 0 0,1 1 0 0 0,0 0 0 0 0,0-1 0 0 0,0 1 0 0 0,-1 0 0 0 0,1-1 0 0 0,0 1 0 0 0,0-1 0 0 0,0 1 0 0 0,0 0 0 0 0,0-1 0 0 0,0 1 0 0 0,0-1 0 0 0,0 1 0 0 0,0 0 0 0 0,0-1 0 0 0,0 1 0 0 0,0-1 0 0 0,0 1 0 0 0,0 0 0 0 0,0-1 0 0 0,1 1 0 0 0,-1-1 0 0 0,2-1 101 0 0,0 0-1 0 0,-1 0 0 0 0,1 0 0 0 0,0 1 1 0 0,0-1-1 0 0,1 0 0 0 0,-1 1 0 0 0,5-3 1 0 0,8-6-76 0 0,-57 16 4895 0 0,21 2-4403 0 0,-1-1 0 0 0,-35 6 0 0 0,0 1 157 0 0,-73 15 63 0 0,110-26-708 0 0,1-1 0 0 0,-22-1 0 0 0,4 0 100 0 0,-312 16 1042 0 0,243-7-935 0 0,-12 0-115 0 0,100-10-256 0 0,0-1 0 0 0,0 0 0 0 0,0-1-1 0 0,-26-7 1 0 0,31 6-149 0 0,1-1-1 0 0,0 0 1 0 0,-1-1 0 0 0,-20-13-1 0 0,26 14-1117 0 0,1 0 0 0 0,-1-1 0 0 0,1 0 0 0 0,1-1 0 0 0,-9-9 0 0 0,-1-5-5440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18.905"/>
    </inkml:context>
    <inkml:brush xml:id="br0">
      <inkml:brushProperty name="width" value="0.1" units="cm"/>
      <inkml:brushProperty name="height" value="0.1" units="cm"/>
      <inkml:brushProperty name="color" value="#F4F91B"/>
    </inkml:brush>
  </inkml:definitions>
  <inkml:trace contextRef="#ctx0" brushRef="#br0">1460 234 4287 0 0,'-10'-2'2578'0'0,"10"3"-2548"0"0,3-11-22 0 0,-3 8 90 0 0,1 0-1 0 0,-1-1 0 0 0,1 1 0 0 0,-1 0 0 0 0,0-1 0 0 0,0 1 0 0 0,0 0 0 0 0,0 0 1 0 0,0-1-1 0 0,-1 1 0 0 0,1 0 0 0 0,0 0 0 0 0,-1-1 0 0 0,0 1 0 0 0,0 0 1 0 0,0 0-1 0 0,0 0 0 0 0,0 0 0 0 0,0 0 0 0 0,-2-2 0 0 0,1 2 51 0 0,0 0 1 0 0,0 1-1 0 0,-1-1 0 0 0,1 1 0 0 0,-1-1 1 0 0,1 1-1 0 0,-1 0 0 0 0,1 0 0 0 0,-1 0 1 0 0,0 1-1 0 0,1-1 0 0 0,-1 1 0 0 0,0-1 1 0 0,0 1-1 0 0,1 0 0 0 0,-6 0 0 0 0,-198 18 4653 0 0,154-12-4012 0 0,33-4-499 0 0,-1-2 1 0 0,1 0 0 0 0,-38-5 0 0 0,-58-18 561 0 0,-6-1 78 0 0,-115-26 1044 0 0,33 5-847 0 0,-68 16-966 0 0,246 27-1458 0 0,-1-1-3992 0 0,0-1-1874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20.159"/>
    </inkml:context>
    <inkml:brush xml:id="br0">
      <inkml:brushProperty name="width" value="0.1" units="cm"/>
      <inkml:brushProperty name="height" value="0.1" units="cm"/>
      <inkml:brushProperty name="color" value="#F4F91B"/>
    </inkml:brush>
  </inkml:definitions>
  <inkml:trace contextRef="#ctx0" brushRef="#br0">1164 40 9215 0 0,'-21'-1'636'0'0,"20"2"-608"0"0,-1-1 1 0 0,1 0 0 0 0,-1 0-1 0 0,0 0 1 0 0,1 0 0 0 0,-1 0 0 0 0,0 0-1 0 0,1 0 1 0 0,-1 0 0 0 0,1-1 0 0 0,-3 0-1 0 0,10-6 369 0 0,3-3-485 0 0,-9 9 87 0 0,0 1 1 0 0,0 0 0 0 0,1 0-1 0 0,-1 0 1 0 0,0 0 0 0 0,0 0-1 0 0,0 0 1 0 0,0 0-1 0 0,0-1 1 0 0,0 1 0 0 0,0 0-1 0 0,1 0 1 0 0,-1 0-1 0 0,0 0 1 0 0,0 0 0 0 0,0-1-1 0 0,0 1 1 0 0,0 0 0 0 0,0 0-1 0 0,0 0 1 0 0,0 0-1 0 0,0-1 1 0 0,0 1 0 0 0,0 0-1 0 0,0 0 1 0 0,0 0-1 0 0,0 0 1 0 0,0 0 0 0 0,0-1-1 0 0,0 1 1 0 0,0 0-1 0 0,0 0 1 0 0,0 0 0 0 0,0 0-1 0 0,-1-1 1 0 0,1 1 0 0 0,0 0-1 0 0,0 0 1 0 0,0 0-1 0 0,0 0 1 0 0,0 0 0 0 0,0 0-1 0 0,0-1 1 0 0,-1 1-1 0 0,1 0 1 0 0,0 0 0 0 0,0 0-1 0 0,0 0 1 0 0,0 0-1 0 0,0 0 1 0 0,-1 0 0 0 0,1 0-1 0 0,-14-4 957 0 0,9 2-683 0 0,-1 0 0 0 0,0 1 0 0 0,0-1 0 0 0,0 1 0 0 0,-1 1 0 0 0,1-1 0 0 0,0 1 0 0 0,0 0 0 0 0,0 0 0 0 0,0 1 0 0 0,-1 0 0 0 0,1 0 0 0 0,-7 2 0 0 0,-11 6 17 0 0,7-2 38 0 0,-1-1 0 0 0,-29 6 0 0 0,5-3 541 0 0,-52 19-1 0 0,64-18-561 0 0,0-1 0 0 0,0-2 0 0 0,-1 0 0 0 0,-38 2 0 0 0,-129 6 867 0 0,-9 1-284 0 0,116-17-267 0 0,47-7-2308 0 0,3-7-5687 0 0,24 6 2526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21.690"/>
    </inkml:context>
    <inkml:brush xml:id="br0">
      <inkml:brushProperty name="width" value="0.1" units="cm"/>
      <inkml:brushProperty name="height" value="0.1" units="cm"/>
      <inkml:brushProperty name="color" value="#F4F91B"/>
    </inkml:brush>
  </inkml:definitions>
  <inkml:trace contextRef="#ctx0" brushRef="#br0">1360 22 4607 0 0,'-22'-4'754'0'0,"17"4"357"0"0,0-1 0 0 0,0 0 0 0 0,0 0-1 0 0,0 0 1 0 0,-6-4 0 0 0,2 3-662 0 0,0 0-1 0 0,1 0 1 0 0,-1 1-1 0 0,0 0 1 0 0,0 0 0 0 0,0 1-1 0 0,0 0 1 0 0,-8 2-1 0 0,-11 2 331 0 0,2 1 0 0 0,-41 13 0 0 0,40-9-314 0 0,0-2-1 0 0,-38 5 1 0 0,-118-9 925 0 0,102-5-967 0 0,-124-9 723 0 0,-3-1-251 0 0,23 17-1144 0 0,105-1-6632 0 0,49-2-222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22.939"/>
    </inkml:context>
    <inkml:brush xml:id="br0">
      <inkml:brushProperty name="width" value="0.1" units="cm"/>
      <inkml:brushProperty name="height" value="0.1" units="cm"/>
      <inkml:brushProperty name="color" value="#F4F91B"/>
    </inkml:brush>
  </inkml:definitions>
  <inkml:trace contextRef="#ctx0" brushRef="#br0">2578 53 455 0 0,'-33'-7'8549'0'0,"29"-11"-7177"0"0,4 17-1411 0 0,0-1 1 0 0,0 1-1 0 0,0 0 0 0 0,-1 0 0 0 0,1 0 0 0 0,0-1 0 0 0,-1 1 1 0 0,1 0-1 0 0,0 0 0 0 0,-1 0 0 0 0,0 0 0 0 0,0-2 0 0 0,-2 2 107 0 0,0-1 0 0 0,0 1 0 0 0,0-1 0 0 0,0 1 0 0 0,0 0 1 0 0,-1 0-1 0 0,1 1 0 0 0,0-1 0 0 0,-1 1 0 0 0,1-1 0 0 0,-4 1 0 0 0,-42 2 1961 0 0,36-1-1371 0 0,-116 12 3959 0 0,2 9-4266 0 0,92-14-1395 0 0,12-2 1562 0 0,0-1-1 0 0,0-1 0 0 0,0-2 1 0 0,-39 1-1 0 0,7-5-320 0 0,-1 3 1 0 0,1 2-1 0 0,-79 15 0 0 0,-173 15 1045 0 0,6-15-508 0 0,-111 4 163 0 0,212-11-685 0 0,-148-2-110 0 0,331-11-508 0 0,0 0 0 0 0,1-1 0 0 0,-25-7 0 0 0,14 2-1161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24.166"/>
    </inkml:context>
    <inkml:brush xml:id="br0">
      <inkml:brushProperty name="width" value="0.1" units="cm"/>
      <inkml:brushProperty name="height" value="0.1" units="cm"/>
      <inkml:brushProperty name="color" value="#F4F91B"/>
    </inkml:brush>
  </inkml:definitions>
  <inkml:trace contextRef="#ctx0" brushRef="#br0">708 151 7023 0 0,'-1'-2'134'0'0,"-1"0"-1"0"0,0 1 1 0 0,1-1-1 0 0,-1 1 0 0 0,0-1 1 0 0,0 1-1 0 0,0 0 1 0 0,0 0-1 0 0,-1 0 0 0 0,1 0 1 0 0,0 0-1 0 0,0 0 1 0 0,-1 0-1 0 0,1 1 0 0 0,0 0 1 0 0,-1-1-1 0 0,1 1 1 0 0,-4 0-1 0 0,2 0 3 0 0,0-1 0 0 0,1 1 0 0 0,-1-1 1 0 0,0 0-1 0 0,1 0 0 0 0,-1 0 0 0 0,1-1 0 0 0,-1 1 0 0 0,-4-4 0 0 0,-6-5 641 0 0,-1 0-1 0 0,0 1 0 0 0,0 0 0 0 0,-1 1 0 0 0,-28-10 1 0 0,-48-7 3173 0 0,42 15-3316 0 0,1 3 1 0 0,-72-3-1 0 0,101 9-621 0 0,-8 0-574 0 0,-1 1 1 0 0,0 1-1 0 0,-39 6 1 0 0,50-4-1306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2:35:50.382"/>
    </inkml:context>
    <inkml:brush xml:id="br0">
      <inkml:brushProperty name="width" value="0.1" units="cm"/>
      <inkml:brushProperty name="height" value="0.1" units="cm"/>
      <inkml:brushProperty name="color" value="#E71224"/>
    </inkml:brush>
  </inkml:definitions>
  <inkml:trace contextRef="#ctx0" brushRef="#br0">56 57 9095 0 0,'-13'-1'635'0'0,"10"0"-584"0"0,-1 1 1 0 0,1 0 0 0 0,0 0 0 0 0,-1 0-1 0 0,1 0 1 0 0,0 0 0 0 0,-6 2-1 0 0,-1 4 2127 0 0,16-8-1013 0 0,-4 1-761 0 0,0 0-1 0 0,0 0 0 0 0,0 0 0 0 0,0 0 1 0 0,0-1-1 0 0,0 1 0 0 0,-1-1 1 0 0,1 1-1 0 0,0-1 0 0 0,-1 0 1 0 0,3-2-1 0 0,0 1-127 0 0,1-1 0 0 0,-1 1 0 0 0,1 1 1 0 0,0-1-1 0 0,0 1 0 0 0,0-1 0 0 0,0 1 0 0 0,7-1 1 0 0,-11 3-242 0 0,8-4 83 0 0,0 1-1 0 0,0 1 0 0 0,1 0 1 0 0,-1 0-1 0 0,0 0 0 0 0,1 1 1 0 0,0 1-1 0 0,-1 0 0 0 0,1 0 1 0 0,-1 1-1 0 0,1 0 0 0 0,-1 0 1 0 0,11 4-1 0 0,35 6 91 0 0,-38-8-123 0 0,-11-2 71 0 0,1 1 0 0 0,-1-1 0 0 0,1 1 0 0 0,-1 0 0 0 0,8 5 0 0 0,48 19-92 0 0,-40-16 0 0 0,40 28 11 0 0,-59-37-70 0 0,-1 1-1 0 0,0-1 1 0 0,1 0 0 0 0,-1 0 0 0 0,1 0-1 0 0,-1 0 1 0 0,1 0 0 0 0,3 0-1 0 0,51 13 18 0 0,-47-12-12 0 0,4-1 19 0 0,-1-1-4 0 0,-1 0-16 0 0,0 0 1 0 0,1-1-1 0 0,-1-1 1 0 0,14-3-1 0 0,8-2-3 0 0,-13 3-6 0 0,1 1 0 0 0,-1 1 0 0 0,1 1 0 0 0,29 2 0 0 0,38 3 0 0 0,-80-3 15 0 0,36-3 34 0 0,29-4-49 0 0,-5 1 11 0 0,-43 3 31 0 0,36-1-31 0 0,2 2 0 0 0,-51 1 43 0 0,1 0 16 0 0,3 1-48 0 0,-8-1-12 0 0,0 1 1 0 0,0-1 0 0 0,0-1 0 0 0,16-2 0 0 0,-24 3-10 0 0,4-1 31 0 0,0 1-1 0 0,1-1 1 0 0,-1 0 0 0 0,0-1-1 0 0,0 1 1 0 0,0-1 0 0 0,0 0 0 0 0,0 0-1 0 0,0-1 1 0 0,0 1 0 0 0,-1-1-1 0 0,6-4 1 0 0,-10 6-18 0 0,1 1 0 0 0,-1 0 0 0 0,0 0 0 0 0,1 0 0 0 0,-1-1 0 0 0,0 1 0 0 0,1 0-1 0 0,-1 0 1 0 0,0 0 0 0 0,1 0 0 0 0,-1 0 0 0 0,0 0 0 0 0,1 0 0 0 0,-1 0 0 0 0,0 0 0 0 0,1 0 0 0 0,-1 0 0 0 0,0 0 0 0 0,1 0 0 0 0,-1 0-1 0 0,0 0 1 0 0,1 0 0 0 0,-1 0 0 0 0,0 0 0 0 0,1 0 0 0 0,-1 0 0 0 0,0 1 0 0 0,1-1 0 0 0,-1 0 0 0 0,0 0 0 0 0,1 0 0 0 0,-1 1 0 0 0,0-1-1 0 0,0 0 1 0 0,1 0 0 0 0,-1 1 0 0 0,0-1 0 0 0,0 0 0 0 0,0 0 0 0 0,1 1 0 0 0,-1-1 0 0 0,0 0 0 0 0,0 1 0 0 0,0-1 0 0 0,0 0 0 0 0,0 1-1 0 0,7 14-3036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25.460"/>
    </inkml:context>
    <inkml:brush xml:id="br0">
      <inkml:brushProperty name="width" value="0.1" units="cm"/>
      <inkml:brushProperty name="height" value="0.1" units="cm"/>
      <inkml:brushProperty name="color" value="#F4F91B"/>
    </inkml:brush>
  </inkml:definitions>
  <inkml:trace contextRef="#ctx0" brushRef="#br0">2169 156 4607 0 0,'-3'-1'594'0'0,"-11"-13"3082"0"0,14 13-3572 0 0,3 4-911 0 0,-12-1 578 0 0,-46-8 2273 0 0,44 4-1457 0 0,-1 0 0 0 0,1 1 0 0 0,-1 1-1 0 0,-18 0 1 0 0,7 2 88 0 0,0-2 0 0 0,-32-2 0 0 0,31 0 27 0 0,-45 3-1 0 0,21 4-224 0 0,-70 4 417 0 0,-84-24 795 0 0,51 1-870 0 0,36 6-4 0 0,0-4-1 0 0,-118-30 1 0 0,-54-8-133 0 0,246 46-711 0 0,0 2 0 0 0,1 2 0 0 0,-1 2 0 0 0,0 2 0 0 0,-47 10 0 0 0,48-4-568 0 0,1 2 0 0 0,0 1 0 0 0,-54 27 0 0 0,45-15-534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32.021"/>
    </inkml:context>
    <inkml:brush xml:id="br0">
      <inkml:brushProperty name="width" value="0.1" units="cm"/>
      <inkml:brushProperty name="height" value="0.1" units="cm"/>
      <inkml:brushProperty name="color" value="#F4F91B"/>
    </inkml:brush>
  </inkml:definitions>
  <inkml:trace contextRef="#ctx0" brushRef="#br0">6 0 223 0 0,'-2'2'0'0'0,"0"2"0"0"0,0-3 0 0 0,2 3 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05.804"/>
    </inkml:context>
    <inkml:brush xml:id="br0">
      <inkml:brushProperty name="width" value="0.1" units="cm"/>
      <inkml:brushProperty name="height" value="0.1" units="cm"/>
      <inkml:brushProperty name="color" value="#F4F91B"/>
    </inkml:brush>
  </inkml:definitions>
  <inkml:trace contextRef="#ctx0" brushRef="#br0">2886 12 9215 0 0,'-5'-1'147'0'0,"1"1"-1"0"0,0 0 1 0 0,0-1-1 0 0,-1 2 1 0 0,1-1-1 0 0,0 0 1 0 0,-9 3-1 0 0,9-3 52 0 0,0 1-1 0 0,-1 0 1 0 0,1-1-1 0 0,0 0 1 0 0,-1 0-1 0 0,-7 0 1 0 0,-3-8 98 0 0,14 7-210 0 0,0 0 0 0 0,0 0 0 0 0,0 1 0 0 0,0-1 0 0 0,0 1 0 0 0,-1-1 0 0 0,1 0 0 0 0,0 1 0 0 0,0 0 0 0 0,0-1 0 0 0,-1 1 0 0 0,1 0 0 0 0,0 0 0 0 0,0-1 0 0 0,-1 1 0 0 0,1 0 0 0 0,0 0 0 0 0,0 0 0 0 0,-2 1 0 0 0,-52 14 3327 0 0,24-6-2471 0 0,19-5-525 0 0,0 1 0 0 0,1 0 1 0 0,-15 9-1 0 0,15-8-202 0 0,0 0 1 0 0,0-1-1 0 0,-21 6 0 0 0,-57 9 969 0 0,37-9-725 0 0,-56 19-1 0 0,77-19-249 0 0,-1-2-1 0 0,-54 9 0 0 0,68-16-89 0 0,-1 0 1 0 0,1-1-1 0 0,-1-1 1 0 0,1-1 0 0 0,-1-1-1 0 0,-23-5 1 0 0,18 2-67 0 0,-194-54 115 0 0,202 54-106 0 0,0 1 1 0 0,-1 1-1 0 0,1 1 0 0 0,-19-1 0 0 0,-29-4 192 0 0,0-7-12 0 0,39 7 94 0 0,-51-6 0 0 0,-231 13-636 0 0,230 3 381 0 0,0 4 0 0 0,1 3 1 0 0,-89 24-1 0 0,108-21 169 0 0,0-4 0 0 0,-102 6-1 0 0,130-13-233 0 0,-27 1 77 0 0,-182 17 113 0 0,185-18-3564 0 0,4-8-3869 0 0,19-2 1300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07.489"/>
    </inkml:context>
    <inkml:brush xml:id="br0">
      <inkml:brushProperty name="width" value="0.1" units="cm"/>
      <inkml:brushProperty name="height" value="0.1" units="cm"/>
      <inkml:brushProperty name="color" value="#F4F91B"/>
    </inkml:brush>
  </inkml:definitions>
  <inkml:trace contextRef="#ctx0" brushRef="#br0">4885 191 10447 0 0,'-9'-1'216'0'0,"1"-1"0"0"0,-1-1 0 0 0,0 1 0 0 0,1-1 0 0 0,0-1 0 0 0,0 0 0 0 0,0 0 0 0 0,0-1 0 0 0,-10-7 0 0 0,12 9-89 0 0,1 0 0 0 0,-1 0 0 0 0,0 1 0 0 0,0-1 0 0 0,0 1 0 0 0,0 1 0 0 0,0-1 0 0 0,0 1 0 0 0,0 0 0 0 0,-1 0 0 0 0,1 1 0 0 0,0 0 0 0 0,-9 1 0 0 0,-9 2 918 0 0,0 1-1 0 0,-29 9 1 0 0,31-8-498 0 0,0 0 0 0 0,-26 3-1 0 0,-21-3 525 0 0,7 1-175 0 0,-72-4 1 0 0,-10-14-105 0 0,-73 2-167 0 0,125 13 3394 0 0,64-2-5194 0 0,-40-3 1 0 0,8 0 788 0 0,1 2 0 0 0,-82 13 0 0 0,80-7 329 0 0,25-4 296 0 0,0-1 0 0 0,-1-2 0 0 0,-41-6 0 0 0,-118-34 2142 0 0,123 23-1470 0 0,8-1-1182 0 0,40 11-734 0 0,-42-8 1 0 0,-21 3-661 0 0,-117-4 3765 0 0,-20 4-1855 0 0,-71-8-616 0 0,240 19-282 0 0,-166-2 686 0 0,182 5-283 0 0,0 3 0 0 0,0 1-1 0 0,-58 16 1 0 0,40-6 250 0 0,-1-2 0 0 0,0-3 0 0 0,-74 4 0 0 0,68-7 0 0 0,41-4 0 0 0,-30 1 0 0 0,-287 7 336 0 0,210-2-139 0 0,103-7-139 0 0,-218 20 583 0 0,44 5-565 0 0,200-27-265 0 0,-1 1 0 0 0,0-1 1 0 0,0 0-1 0 0,0 0 0 0 0,0 0 0 0 0,1-1 0 0 0,-1 1 1 0 0,0-1-1 0 0,0 1 0 0 0,1-1 0 0 0,-1 0 0 0 0,-4-2 0 0 0,0-5-1808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08.876"/>
    </inkml:context>
    <inkml:brush xml:id="br0">
      <inkml:brushProperty name="width" value="0.1" units="cm"/>
      <inkml:brushProperty name="height" value="0.1" units="cm"/>
      <inkml:brushProperty name="color" value="#F4F91B"/>
    </inkml:brush>
  </inkml:definitions>
  <inkml:trace contextRef="#ctx0" brushRef="#br0">983 17 3223 0 0,'-2'-2'-163'0'0,"-11"-9"5500"0"0,13 10-5260 0 0,0 1 1 0 0,-1 0-1 0 0,1 0 0 0 0,0 0 1 0 0,-1-1-1 0 0,1 1 1 0 0,-1 0-1 0 0,1 0 0 0 0,0 0 1 0 0,-1 0-1 0 0,1 0 1 0 0,-1-1-1 0 0,1 1 1 0 0,0 0-1 0 0,-1 0 0 0 0,1 0 1 0 0,-1 0-1 0 0,1 0 1 0 0,0 1-1 0 0,-1-1 0 0 0,1 0 1 0 0,-1 0-1 0 0,1 0 1 0 0,-1 0-1 0 0,1 0 1 0 0,0 0-1 0 0,-1 1 0 0 0,1-1 1 0 0,0 0-1 0 0,-1 0 1 0 0,1 1-1 0 0,-2 0-4 0 0,1-1 1 0 0,0 1-1 0 0,0 0 0 0 0,0-1 1 0 0,0 1-1 0 0,-1-1 1 0 0,1 1-1 0 0,0-1 0 0 0,0 0 1 0 0,-1 1-1 0 0,1-1 0 0 0,0 0 1 0 0,-1 0-1 0 0,1 0 0 0 0,0 0 1 0 0,-3 0-1 0 0,-27-6 1941 0 0,5 2-1024 0 0,-2 6-352 0 0,0 1-1 0 0,1 1 1 0 0,-36 10 0 0 0,40-8-173 0 0,-1-1-1 0 0,0-1 1 0 0,0-1 0 0 0,-48 0-1 0 0,-137-2 1923 0 0,134 1-1249 0 0,-85-7 1 0 0,130 2-2165 0 0,-42-10 0 0 0,57 9-74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10.333"/>
    </inkml:context>
    <inkml:brush xml:id="br0">
      <inkml:brushProperty name="width" value="0.1" units="cm"/>
      <inkml:brushProperty name="height" value="0.1" units="cm"/>
      <inkml:brushProperty name="color" value="#F4F91B"/>
    </inkml:brush>
  </inkml:definitions>
  <inkml:trace contextRef="#ctx0" brushRef="#br0">1795 89 2759 0 0,'-11'-6'1124'0'0,"8"5"-59"0"0,-1 1 0 0 0,1 0 0 0 0,0 0 0 0 0,-1 0 0 0 0,1 0 1 0 0,0 1-1 0 0,-7 1 0 0 0,-14 2-1022 0 0,23-4-31 0 0,0-1-1 0 0,0 1 1 0 0,0 0-1 0 0,0-1 1 0 0,-1 1 0 0 0,1 0-1 0 0,0-1 1 0 0,0 1-1 0 0,0-1 1 0 0,0 0-1 0 0,0 1 1 0 0,-2-2-1 0 0,-13-6 223 0 0,3 8 200 0 0,0 0 0 0 0,0 1 0 0 0,-1 1 0 0 0,1 0 0 0 0,0 1 0 0 0,0 0-1 0 0,-19 7 1 0 0,17-4 41 0 0,0-2 0 0 0,0 0 0 0 0,0-1 0 0 0,-1 0-1 0 0,-17 0 1 0 0,-93-5 1171 0 0,41 10-1154 0 0,76-8-392 0 0,0 0 1 0 0,0 0 0 0 0,1-1 0 0 0,-1-1-1 0 0,0 1 1 0 0,0-2 0 0 0,1 1 0 0 0,-1-1 0 0 0,-12-6-1 0 0,10 5 2 0 0,-1 0 0 0 0,1 1-1 0 0,-1 1 1 0 0,0-1 0 0 0,1 2-1 0 0,-16-1 1 0 0,1 0 97 0 0,-16 0 121 0 0,-11 0-43 0 0,-59-27 192 0 0,81 20-248 0 0,0 0-1 0 0,-56-6 1 0 0,19 10 189 0 0,0 4 1 0 0,-100 10-1 0 0,123-4-527 0 0,-1-2 0 0 0,1-2-1 0 0,0-1 1 0 0,0-3 0 0 0,-57-11 0 0 0,81 9-1379 0 0,1 0-440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12.473"/>
    </inkml:context>
    <inkml:brush xml:id="br0">
      <inkml:brushProperty name="width" value="0.1" units="cm"/>
      <inkml:brushProperty name="height" value="0.1" units="cm"/>
      <inkml:brushProperty name="color" value="#F4F91B"/>
    </inkml:brush>
  </inkml:definitions>
  <inkml:trace contextRef="#ctx0" brushRef="#br0">1989 0 2759 0 0,'-19'8'212'0'0,"15"-6"-68"0"0,0 0 0 0 0,0 0-1 0 0,0 0 1 0 0,0-1 0 0 0,-1 0-1 0 0,-6 2 1053 0 0,3-3 478 0 0,-25 1-5106 0 0,3-6 5844 0 0,19 3-932 0 0,0 0-1 0 0,0 0 1 0 0,-18 1-1 0 0,24 2-1341 0 0,1-1 0 0 0,-1 1 0 0 0,0 0 0 0 0,1 0 0 0 0,-1 1-1 0 0,1-1 1 0 0,-1 1 0 0 0,1 0 0 0 0,0 0 0 0 0,0 0-1 0 0,-8 6 1 0 0,2 0 136 0 0,0-1-1 0 0,-1 0 1 0 0,1-1-1 0 0,-2 0 1 0 0,1-1-1 0 0,0 0 1 0 0,-1-1-1 0 0,0 0 0 0 0,-17 3 1 0 0,-88 20 1407 0 0,-37 6-769 0 0,-16-7-37 0 0,-65 12 450 0 0,-64 10-322 0 0,-48 10 682 0 0,301-47-2051 0 0,0-2-1 0 0,-1-3 1 0 0,-70 2 0 0 0,83-11-1169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2:36.410"/>
    </inkml:context>
    <inkml:brush xml:id="br0">
      <inkml:brushProperty name="width" value="0.1" units="cm"/>
      <inkml:brushProperty name="height" value="0.1" units="cm"/>
      <inkml:brushProperty name="color" value="#F4F91B"/>
    </inkml:brush>
  </inkml:definitions>
  <inkml:trace contextRef="#ctx0" brushRef="#br0">7353 1442 2527 0 0,'0'0'116'0'0,"0"0"-6"0"0,-3 1-242 0 0,0 1 0 0 0,0 0 0 0 0,0-1 0 0 0,1 1 0 0 0,-1 0 0 0 0,0 0 0 0 0,1 1 1 0 0,-1-1-1 0 0,1 1 0 0 0,0-1 0 0 0,-2 4 0 0 0,1-2 1 0 0,-7 5 31 0 0,-1 1-1 0 0,1-2 0 0 0,-1 1 0 0 0,-20 10 0 0 0,18-10 31 0 0,-1-1 0 0 0,2 2 0 0 0,-34 2 9567 0 0,45-12-9207 0 0,1 0 1 0 0,-1-1-1 0 0,0 1 1 0 0,1 0-1 0 0,-1 0 1 0 0,-1-1-1 0 0,23-26 8878 0 0,-6 5-7350 0 0,6-7-1492 0 0,-8 15-217 0 0,-1 0-1 0 0,0-1 1 0 0,-1 0-1 0 0,-1-1 1 0 0,0 0 0 0 0,8-21-1 0 0,-17 31-38 0 0,1-1-1 0 0,-1 0 1 0 0,-1 0-1 0 0,1 0 1 0 0,-1 0-1 0 0,-1 0 1 0 0,1 1-1 0 0,-1-1 1 0 0,0 0-1 0 0,-1 0 1 0 0,0 0-1 0 0,-2-6 1 0 0,1 3-5 0 0,1 1 0 0 0,0-1 0 0 0,0 1-1 0 0,1-1 1 0 0,0-13 0 0 0,3 3-4 0 0,2 0-1 0 0,9-34 1 0 0,-7 38-48 0 0,-2-1 0 0 0,0 0 1 0 0,-1 0-1 0 0,1-25 0 0 0,-4 29 24 0 0,0 0-1 0 0,-1 0 0 0 0,-1 1 0 0 0,0-1 0 0 0,-1 0 0 0 0,0 1 0 0 0,-1-1 1 0 0,-5-11-1 0 0,-9-17 137 0 0,8 20-107 0 0,-13-40-1 0 0,21 50-40 0 0,0 0 0 0 0,1-1 1 0 0,0 1-1 0 0,1-1 0 0 0,1 0 1 0 0,0 1-1 0 0,0 0 0 0 0,1-1 1 0 0,6-20-1 0 0,5-38-33 0 0,-13 61 22 0 0,0 0 0 0 0,0 0-1 0 0,-1 0 1 0 0,0 0 0 0 0,0 0-1 0 0,-1 0 1 0 0,-1 0 0 0 0,1 0 0 0 0,-1 0-1 0 0,-1 1 1 0 0,0-1 0 0 0,0 1-1 0 0,-10-14 1 0 0,10 14-11 0 0,0 0 19 0 0,0 0-1 0 0,0 0 0 0 0,-1 0 0 0 0,-1 1 0 0 0,1 0 0 0 0,-1 0 0 0 0,0 0 0 0 0,-1 1 0 0 0,1 0 0 0 0,-1 0 0 0 0,-11-7 0 0 0,13 10-14 0 0,0 0 0 0 0,0 0 0 0 0,1-1 0 0 0,-9-7 0 0 0,10 7 9 0 0,0 1 0 0 0,-1 0 1 0 0,0 0-1 0 0,0 0 0 0 0,0 0 1 0 0,0 0-1 0 0,0 1 0 0 0,-7-3 0 0 0,-20-4 67 0 0,-55-8-1 0 0,53 12-81 0 0,-31-3 63 0 0,-1 3 0 0 0,-65 4 0 0 0,89 1-64 0 0,8 0 14 0 0,-13 1 38 0 0,-91-11-1 0 0,106 6-52 0 0,-43 0-1 0 0,-26-2 16 0 0,-74-13 103 0 0,-31 4-53 0 0,6-3 64 0 0,74 11-63 0 0,88 6-65 0 0,0-1 0 0 0,1-2-1 0 0,-64-14 1 0 0,69 11 11 0 0,-1 1-1 0 0,0 1 1 0 0,0 2 0 0 0,0 1-1 0 0,-41 3 1 0 0,38-1 53 0 0,-62-9 0 0 0,20-3-6 0 0,-43-4 12 0 0,104 15-66 0 0,-115-12 120 0 0,120 11-123 0 0,-32-6 37 0 0,0 2 0 0 0,0 1 1 0 0,-1 2-1 0 0,-66 5 0 0 0,-27 9-38 0 0,89-10 21 0 0,0-1 1 0 0,-57-9-1 0 0,97 8-21 0 0,-21 0 11 0 0,-1 1-1 0 0,-31 4 1 0 0,-20 0 21 0 0,-136 14 71 0 0,95-5-78 0 0,-8-7 2079 0 0,41 9-2088 0 0,-111 5-1925 0 0,140-16 1962 0 0,15 2-53 0 0,13 0 0 0 0,-103 14 117 0 0,15-1 1147 0 0,-102 10-2285 0 0,88-24 998 0 0,20-1 91 0 0,-128 22-1 0 0,49-1-67 0 0,157-22-9 0 0,7 0 56 0 0,-50 9-1 0 0,27-2-12 0 0,0-3 0 0 0,0-1 1 0 0,-54-3-1 0 0,43-1 17 0 0,-44-1-48 0 0,-64 5 58 0 0,19 1-61 0 0,57-4 0 0 0,11 2 0 0 0,-53 2 0 0 0,116-7 0 0 0,-9 1 0 0 0,-35-5 0 0 0,-51-5 0 0 0,23 3 0 0 0,28 2 0 0 0,11 13 0 0 0,53-8 0 0 0,0-1 0 0 0,0 0 0 0 0,0 1 0 0 0,0-1 0 0 0,-1 1 0 0 0,1 0 0 0 0,0-1 0 0 0,0 1 0 0 0,0 0 0 0 0,0-1 0 0 0,1 1 0 0 0,-1 0 0 0 0,0 0 0 0 0,0 0 0 0 0,0 0 0 0 0,1 0 0 0 0,-1 0 0 0 0,0 0 0 0 0,1 0 0 0 0,-1 0 0 0 0,1 0 0 0 0,-1 0 0 0 0,1 1 0 0 0,0-1 0 0 0,-1 0 0 0 0,1 0 0 0 0,0 0 0 0 0,0 1 0 0 0,0-1 0 0 0,0 0 0 0 0,0 2 0 0 0,-1 50 0 0 0,1-39 0 0 0,2 14 0 0 0,1-1 0 0 0,1 1 0 0 0,10 32 0 0 0,-2-6 0 0 0,8 68 0 0 0,-17-111 0 0 0,-1 0 0 0 0,1 0 0 0 0,1 0 0 0 0,6 14 0 0 0,-5-13 0 0 0,-1 0 0 0 0,0 1 0 0 0,3 14 0 0 0,29 144 0 0 0,-28-132 0 0 0,3 13 0 0 0,-3-11 0 0 0,15 43 0 0 0,-18-70 0 0 0,0 0 0 0 0,1-1 0 0 0,1 0 0 0 0,0-1 0 0 0,1 1 0 0 0,18 21 0 0 0,-22-29 0 0 0,3 4 0 0 0,-1-2 0 0 0,1 1 0 0 0,0-1 0 0 0,1 0 0 0 0,0 0 0 0 0,0-1 0 0 0,1 0 0 0 0,-1 0 0 0 0,17 7 0 0 0,11 1 0 0 0,-16-6 0 0 0,0-1 0 0 0,0 0 0 0 0,0-2 0 0 0,1 0 0 0 0,25 2 0 0 0,74 11 0 0 0,-10-2 0 0 0,165 5 64 0 0,-150-6-64 0 0,-19-1 0 0 0,45 2 0 0 0,-114-12 0 0 0,56 8 0 0 0,-7 0 0 0 0,-38-5 0 0 0,109 12 0 0 0,-14-15-5 0 0,16 1 74 0 0,-125 0-69 0 0,49 6 0 0 0,15 8 0 0 0,66 6 0 0 0,134-5 0 0 0,-259-18 0 0 0,34 2 11 0 0,-40-1 31 0 0,45 4-31 0 0,22 2-11 0 0,-70-6 0 0 0,91 4 0 0 0,95-20 0 0 0,-118 4 0 0 0,-60 7 0 0 0,54-1 0 0 0,-12 3 71 0 0,-14-2 517 0 0,-4-1 350 0 0,83-5-2347 0 0,53-12 1237 0 0,-155 18 172 0 0,55 3 0 0 0,12 2 0 0 0,-4-3 0 0 0,65-12 0 0 0,38-9 0 0 0,-167 19 0 0 0,42 0 0 0 0,13-1 0 0 0,8 2 0 0 0,59-5 0 0 0,89-15-53 0 0,-167 10 42 0 0,16 0 11 0 0,1 5 0 0 0,2 10 0 0 0,49 16 0 0 0,-24 0 0 0 0,-85-13 0 0 0,43 7-11 0 0,-48-7-31 0 0,53 12 31 0 0,6 5 11 0 0,46 10 0 0 0,-44-9-376 0 0,-95-22-52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4:14.297"/>
    </inkml:context>
    <inkml:brush xml:id="br0">
      <inkml:brushProperty name="width" value="0.1" units="cm"/>
      <inkml:brushProperty name="height" value="0.1" units="cm"/>
      <inkml:brushProperty name="color" value="#E71224"/>
    </inkml:brush>
  </inkml:definitions>
  <inkml:trace contextRef="#ctx0" brushRef="#br0">2087 1451 3079 0 0,'6'-6'9416'0'0,"-4"4"-9164"0"0,-1 0 0 0 0,1 0 0 0 0,-1 0 0 0 0,1 1 0 0 0,0-1 0 0 0,0 0 0 0 0,0 1 0 0 0,0-1 0 0 0,0 1 0 0 0,0 0 0 0 0,3-2 0 0 0,23-7 876 0 0,52-11 0 0 0,52-16 1391 0 0,-91 24-2046 0 0,-15 8-237 0 0,-21 5-164 0 0,0-1-1 0 0,1 0 1 0 0,-1 0-1 0 0,0-1 1 0 0,6-2-1 0 0,-8 3 16 0 0,-1 0 0 0 0,1 1 0 0 0,-1-1 0 0 0,1 1 0 0 0,-1 0 0 0 0,1 0 0 0 0,0-1 0 0 0,-1 2 0 0 0,1-1 0 0 0,-1 0 0 0 0,1 0 0 0 0,-1 1 0 0 0,1 0 0 0 0,-1-1 0 0 0,1 1 0 0 0,-1 0 0 0 0,0 0 0 0 0,1 0 0 0 0,-1 1 0 0 0,0-1 0 0 0,0 0 0 0 0,3 3 0 0 0,10 4-9 0 0,-15-7-42 0 0,0-1 0 0 0,0 0 0 0 0,1 0 0 0 0,-1 0 0 0 0,0 0 0 0 0,0 0 0 0 0,1 0 0 0 0,-1 0-1 0 0,0 0 1 0 0,0 0 0 0 0,1 0 0 0 0,-1 0 0 0 0,0 0 0 0 0,1 0 0 0 0,-1 0 0 0 0,0 0 0 0 0,0 0 0 0 0,1 0 0 0 0,-1 0 0 0 0,0 0 0 0 0,0 0 0 0 0,1-1-1 0 0,-1 1 1 0 0,0 0 0 0 0,0 0 0 0 0,1 0 0 0 0,-1 0 0 0 0,0-1 0 0 0,0 1 0 0 0,0 0 0 0 0,1 0 0 0 0,-1-1 0 0 0,6-12 546 0 0,0-24-354 0 0,-5 26-165 0 0,0 1 17 0 0,-1 1 0 0 0,0 0 1 0 0,-1-1-1 0 0,0 1 0 0 0,0 0 0 0 0,-1 0 1 0 0,-5-16-1 0 0,-5-29 324 0 0,6 13-263 0 0,0-3 45 0 0,-1-51 1 0 0,2 18 144 0 0,2 55-209 0 0,2-2-1 0 0,1-31 1 0 0,1-41 64 0 0,2-11 84 0 0,5 47-92 0 0,-4 43-164 0 0,-1-1 1 0 0,-1 1-1 0 0,-1-1 0 0 0,0 1 1 0 0,-2-1-1 0 0,0 0 1 0 0,-4-20-1 0 0,-6-9 170 0 0,-18-45 0 0 0,24 80-150 0 0,-1 0-1 0 0,0 1 1 0 0,-1 0-1 0 0,-9-10 1 0 0,8 10-1 0 0,1 0 1 0 0,0 0 0 0 0,1 0-1 0 0,-6-13 1 0 0,11 20-30 0 0,0 1 0 0 0,-1 0 1 0 0,1-1-1 0 0,-1 1 0 0 0,0 0 0 0 0,0 0 0 0 0,0 0 0 0 0,0 0 1 0 0,0 1-1 0 0,-1-1 0 0 0,1 1 0 0 0,-1-1 0 0 0,0 1 0 0 0,0 0 1 0 0,0 0-1 0 0,0 0 0 0 0,0 0 0 0 0,0 1 0 0 0,0-1 1 0 0,-1 1-1 0 0,1 0 0 0 0,-5-1 0 0 0,-3 0 10 0 0,1 1-1 0 0,-1 0 1 0 0,0 1 0 0 0,0 1 0 0 0,0 0-1 0 0,-12 2 1 0 0,-18 0 6 0 0,-1-2 1 0 0,-57-5-1 0 0,-4 0 47 0 0,50 0-68 0 0,38 1 5 0 0,0 2 0 0 0,-21 0 0 0 0,-66 3 54 0 0,-145-16 1 0 0,24 10 58 0 0,44 4-106 0 0,145 0 1 0 0,0 3 0 0 0,1 0 0 0 0,0 2 0 0 0,-51 15 0 0 0,-41 5 56 0 0,23-3-38 0 0,-9 2 4 0 0,-151 15 94 0 0,251-37-128 0 0,0 0 0 0 0,0 1 0 0 0,1 1 0 0 0,-14 6 0 0 0,-20 6 0 0 0,35-14 0 0 0,0 1 0 0 0,0 0 0 0 0,0 0 0 0 0,1 0 0 0 0,0 1 0 0 0,-1 1 0 0 0,-13 9 0 0 0,18-11 0 0 0,0 1 0 0 0,0-1 0 0 0,1 1 0 0 0,0 0 0 0 0,-1 0 0 0 0,1 0 0 0 0,0 1 0 0 0,1-1 0 0 0,-1 0 0 0 0,1 1 0 0 0,0 0 0 0 0,0 0 0 0 0,1 0 0 0 0,-1 0 0 0 0,1 0 0 0 0,0 0 0 0 0,0 8 0 0 0,-18 111 0 0 0,11-89 0 0 0,3 0 0 0 0,-3 52 0 0 0,8-73 0 0 0,4 250-64 0 0,-7-125 64 0 0,1 15 0 0 0,4-142 0 0 0,0 0 0 0 0,0 0 0 0 0,1 0 0 0 0,0 0 0 0 0,1 0 0 0 0,1-1 0 0 0,0 0 0 0 0,0 1 0 0 0,12 16 0 0 0,-12-23-2 0 0,-1 0 0 0 0,1 0 0 0 0,1-1 1 0 0,-1 1-1 0 0,1-1 0 0 0,0 0 0 0 0,0-1 0 0 0,0 0 0 0 0,0 1 0 0 0,1-2 0 0 0,-1 1 0 0 0,1-1 1 0 0,-1 0-1 0 0,1 0 0 0 0,0-1 0 0 0,14 1 0 0 0,3 0-6 0 0,0-2 0 0 0,0 0 0 0 0,37-6 0 0 0,-30 4 8 0 0,0 1 0 0 0,48 5 0 0 0,-51-2 0 0 0,208 20 0 0 0,-133-10 0 0 0,-13-7 0 0 0,-56-5 0 0 0,56-5 0 0 0,28-11 0 0 0,-117 16 0 0 0,37-5 0 0 0,-13 3 0 0 0,71-2 0 0 0,-13 5 0 0 0,55 0 0 0 0,-112-3 0 0 0,1 1 0 0 0,-1 2 0 0 0,0 0 0 0 0,0 2 0 0 0,0 1 0 0 0,35 10 0 0 0,-46-9 26 0 0,0 1-1 0 0,0 0 1 0 0,-1 1-1 0 0,0 1 1 0 0,0 1 0 0 0,0 0-1 0 0,-1 0 1 0 0,-1 1-1 0 0,13 14 1 0 0,-22-20-48 0 0,0 0-1 0 0,0 1 1 0 0,-1 0-1 0 0,1 0 1 0 0,-1 0-1 0 0,0 0 1 0 0,-1 0-1 0 0,1 0 1 0 0,-1 0-1 0 0,0 0 1 0 0,-1 1-1 0 0,1-1 1 0 0,-1 0 0 0 0,0 1-1 0 0,-1 8 1 0 0,1-3-387 0 0,-9-7-3431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03T23:09:19.399"/>
    </inkml:context>
    <inkml:brush xml:id="br0">
      <inkml:brushProperty name="width" value="0.1" units="cm"/>
      <inkml:brushProperty name="height" value="0.1" units="cm"/>
      <inkml:brushProperty name="color" value="#E71224"/>
    </inkml:brush>
  </inkml:definitions>
  <inkml:trace contextRef="#ctx0" brushRef="#br0">4063 1420 455 0 0,'0'0'43'0'0,"0"0"-1"0"0,0-1 1 0 0,0 1-1 0 0,0 0 1 0 0,0 0-1 0 0,0 0 0 0 0,0 0 1 0 0,0 0-1 0 0,0 0 1 0 0,0-1-1 0 0,0 1 0 0 0,0 0 1 0 0,0 0-1 0 0,0 0 1 0 0,0 0-1 0 0,-1 0 0 0 0,1 0 1 0 0,0-1-1 0 0,0 1 213 0 0,0 0-213 0 0,0 0 0 0 0,0 0 1 0 0,-1 0-1 0 0,1-1 1 0 0,0 1-1 0 0,0 0 0 0 0,0 0 1 0 0,0 0-1 0 0,0 0 1 0 0,0 0-1 0 0,-1 0 0 0 0,1 0 1 0 0,0 0-1 0 0,0 0 1 0 0,0 0-1 0 0,0 0 1 0 0,0 0-1 0 0,0 0 0 0 0,-1 0 1 0 0,1 0-1 0 0,0 0 1 0 0,0 0-1 0 0,0 0 0 0 0,0 0 1 0 0,0 0-1 0 0,0 0 1 0 0,-1 0-1 0 0,1 0 0 0 0,0 1 1 0 0,0-1-1 0 0,0 0 1 0 0,0 0-1 0 0,3-12 2210 0 0,23-22 39 0 0,-26 35-2185 0 0,0-1-1 0 0,-1 1 424 0 0,0-1-423 0 0,1 0 0 0 0,0 1 0 0 0,0-1 0 0 0,-1 0-1 0 0,1 0 1 0 0,0 0 0 0 0,0 0 0 0 0,-1 1 0 0 0,1-1-1 0 0,0 0 1 0 0,-1 0 0 0 0,1 0 0 0 0,0 0-1 0 0,-1 0 1 0 0,1 0 0 0 0,0 0 0 0 0,-1 0 0 0 0,1 0-1 0 0,0 0 1 0 0,-1 0 0 0 0,1 0 0 0 0,0 0 0 0 0,-1 0-1 0 0,1-1 1 0 0,0 1 0 0 0,-1 0 0 0 0,1 0 0 0 0,0 0-1 0 0,0 0 1 0 0,-1 0 0 0 0,1-1 0 0 0,0 1 0 0 0,-1 0-1 0 0,-7-3 583 0 0,7 2-568 0 0,0 1 0 0 0,0-1 1 0 0,0 1-1 0 0,0-1 1 0 0,0 1-1 0 0,0 0 0 0 0,0-1 1 0 0,0 1-1 0 0,-1 0 1 0 0,1 0-1 0 0,0 0 1 0 0,0 0-1 0 0,0 0 0 0 0,0 0 1 0 0,0 0-1 0 0,-1 1 1 0 0,1-1-1 0 0,0 0 0 0 0,0 0 1 0 0,0 1-1 0 0,0-1 1 0 0,0 1-1 0 0,0-1 0 0 0,0 1 1 0 0,0-1-1 0 0,0 1 1 0 0,0 0-1 0 0,0 0 0 0 0,0-1 1 0 0,-1 3-1 0 0,1-2 1 0 0,1 0 0 0 0,-1 0 0 0 0,0 0 0 0 0,0-1 0 0 0,0 1 0 0 0,0 0 0 0 0,0 0 0 0 0,0-1 0 0 0,0 1 0 0 0,0-1 0 0 0,0 1 0 0 0,0-1 0 0 0,-1 1 0 0 0,1-1 0 0 0,0 0 0 0 0,0 1 0 0 0,0-1-1 0 0,-1 0 1 0 0,1 0 0 0 0,0 0 0 0 0,0 0 0 0 0,0 0 0 0 0,-1 0 0 0 0,1 0 0 0 0,0 0 0 0 0,0-1 0 0 0,0 1 0 0 0,-1 0 0 0 0,1-1 0 0 0,0 1 0 0 0,-1-1 0 0 0,1 1-101 0 0,0 0 1 0 0,1 0 0 0 0,-1 0-1 0 0,0 0 1 0 0,1 1 0 0 0,-1-1-1 0 0,0 0 1 0 0,1 1-1 0 0,-1-1 1 0 0,0 1 0 0 0,1-1-1 0 0,-1 0 1 0 0,1 1 0 0 0,-1-1-1 0 0,1 1 1 0 0,-1 0-1 0 0,1-1 1 0 0,-1 1 0 0 0,1-1-1 0 0,0 1 1 0 0,-1 0 0 0 0,1 0-1 0 0,-7 7 227 0 0,0-1 111 0 0,-1-1 0 0 0,0 1 0 0 0,-17 9 0 0 0,4-10-192 0 0,0 1 63 0 0,19-6-181 0 0,-3 5 32 0 0,10-4-38 0 0,-1 0 0 0 0,1-1 0 0 0,0 1 1 0 0,0-1-1 0 0,8 0 0 0 0,-7-1-34 0 0,0-1-1 0 0,-1 0 0 0 0,1 0 1 0 0,0-1-1 0 0,0 0 0 0 0,-1 0 1 0 0,1 0-1 0 0,7-5 0 0 0,-7 4 4 0 0,1 0-1 0 0,-1 0 0 0 0,1 1 1 0 0,0-1-1 0 0,0 1 0 0 0,7-1 1 0 0,5 1 10 0 0,0-1 0 0 0,-1-1 1 0 0,0 0-1 0 0,0-2 0 0 0,34-15 1 0 0,-46 19 12 0 0,0 0-1 0 0,1 1 1 0 0,-1-1 0 0 0,0 1 0 0 0,0 1 0 0 0,1-1 0 0 0,6 1 0 0 0,16-2 48 0 0,-13 1-14 0 0,-13 1-56 0 0,0 0 0 0 0,0 0-1 0 0,-1 0 1 0 0,1-1 0 0 0,0 1 0 0 0,0-1 0 0 0,-1 1-1 0 0,1-1 1 0 0,0 0 0 0 0,-1 0 0 0 0,1 0-1 0 0,-1-1 1 0 0,1 1 0 0 0,-1 0 0 0 0,1-1 0 0 0,-1 0-1 0 0,3-3 1 0 0,1 0 43 0 0,-5 5-54 0 0,-1-1 0 0 0,1 1-1 0 0,-1-1 1 0 0,1 1-1 0 0,-1-1 1 0 0,1 1 0 0 0,-1-1-1 0 0,0 1 1 0 0,1-1 0 0 0,-1 0-1 0 0,1 1 1 0 0,-1-1-1 0 0,0 0 1 0 0,0 1 0 0 0,1-1-1 0 0,-1 0 1 0 0,0 1-1 0 0,0-1 1 0 0,0 0 0 0 0,0 1-1 0 0,0-1 1 0 0,0 0 0 0 0,0 1-1 0 0,0-3 1 0 0,2-52 183 0 0,11-60 0 0 0,2-18-136 0 0,-6 53 184 0 0,-5 57-149 0 0,-1-1 1 0 0,-1 1-1 0 0,-2-29 0 0 0,-2 40-65 0 0,-1-1 0 0 0,0 1 0 0 0,-1 0 0 0 0,0 0 0 0 0,-10-19 0 0 0,-3-6 74 0 0,-7-46-26 0 0,17 54 24 0 0,-12-29-1 0 0,14 42-27 0 0,0 1 0 0 0,2 0 0 0 0,-3-20 0 0 0,-4-23 77 0 0,4 36-75 0 0,-1 0 0 0 0,0 0 0 0 0,-21-39 0 0 0,20 46-55 0 0,6 10 0 0 0,0 1 1 0 0,0-1 0 0 0,-1 1-1 0 0,1 0 1 0 0,-1 0-1 0 0,0 0 1 0 0,0 0 0 0 0,0 0-1 0 0,-1 1 1 0 0,1 0-1 0 0,-5-4 1 0 0,-35-20 156 0 0,36 21-134 0 0,-1 1 0 0 0,0 0 0 0 0,0 0 1 0 0,0 1-1 0 0,0 0 0 0 0,-1 0 0 0 0,-11-3 0 0 0,-40-8 80 0 0,29 6-47 0 0,1 2-1 0 0,-1 1 1 0 0,-62-3-1 0 0,32 7 66 0 0,-39 2-1893 0 0,46 2 1810 0 0,32-2 571 0 0,0 1-1 0 0,-32 6 1 0 0,-127 15-534 0 0,132-17-51 0 0,-180 15 234 0 0,-10-4-128 0 0,161-15-86 0 0,40-2-53 0 0,8 0 41 0 0,-52-10 1 0 0,-15-1 67 0 0,62 9-54 0 0,-38-9 0 0 0,21 3-37 0 0,-34 1 16 0 0,53 6 1 0 0,-1-2 0 0 0,-37-9 0 0 0,-1-8 20 0 0,27 7 8 0 0,-57-9 0 0 0,-105 3-63 0 0,-60 16 58 0 0,205 4-52 0 0,-101-2 58 0 0,125 4-64 0 0,0 2 0 0 0,1 1 0 0 0,-39 11 0 0 0,42-9 0 0 0,-109 16 14 0 0,119-21-4 0 0,1-1 0 0 0,-1-2 0 0 0,1 0 0 0 0,-27-5 0 0 0,-72-6 111 0 0,103 11-114 0 0,-146 5 48 0 0,114-1-46 0 0,27-4 1 0 0,0 0-1 0 0,0-1 1 0 0,0-2 0 0 0,-39-10-1 0 0,-1 0 7 0 0,60 13-108 0 0,0 0-1 0 0,-1 1 0 0 0,1 0 1 0 0,0 0-1 0 0,0 0 1 0 0,0 1-1 0 0,0-1 1 0 0,0 1-1 0 0,-5 1 0 0 0,5 0-430 0 0,1-1-1 0 0,-1 1 1 0 0,1-1-1 0 0,-1 1 1 0 0,1 0-1 0 0,-4 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74430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25003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93503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10645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79088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338594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59868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28895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70248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71545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46554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763655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557674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256731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416380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299332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216355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55733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29</a:t>
            </a:fld>
            <a:endParaRPr lang="en-US"/>
          </a:p>
        </p:txBody>
      </p:sp>
    </p:spTree>
    <p:extLst>
      <p:ext uri="{BB962C8B-B14F-4D97-AF65-F5344CB8AC3E}">
        <p14:creationId xmlns:p14="http://schemas.microsoft.com/office/powerpoint/2010/main" val="121690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30</a:t>
            </a:fld>
            <a:endParaRPr lang="en-US"/>
          </a:p>
        </p:txBody>
      </p:sp>
    </p:spTree>
    <p:extLst>
      <p:ext uri="{BB962C8B-B14F-4D97-AF65-F5344CB8AC3E}">
        <p14:creationId xmlns:p14="http://schemas.microsoft.com/office/powerpoint/2010/main" val="1388014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31</a:t>
            </a:fld>
            <a:endParaRPr lang="en-US"/>
          </a:p>
        </p:txBody>
      </p:sp>
    </p:spTree>
    <p:extLst>
      <p:ext uri="{BB962C8B-B14F-4D97-AF65-F5344CB8AC3E}">
        <p14:creationId xmlns:p14="http://schemas.microsoft.com/office/powerpoint/2010/main" val="1517268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32</a:t>
            </a:fld>
            <a:endParaRPr lang="en-US"/>
          </a:p>
        </p:txBody>
      </p:sp>
    </p:spTree>
    <p:extLst>
      <p:ext uri="{BB962C8B-B14F-4D97-AF65-F5344CB8AC3E}">
        <p14:creationId xmlns:p14="http://schemas.microsoft.com/office/powerpoint/2010/main" val="278249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71172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4376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3793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3308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0048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5558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11/3/2022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11/3/2022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channel/UC5_qPfruat-sCJJypz0_OBw" TargetMode="External"/><Relationship Id="rId5" Type="http://schemas.openxmlformats.org/officeDocument/2006/relationships/hyperlink" Target="https://youtube.com/c/HebrewLiteracy" TargetMode="External"/><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6.png"/><Relationship Id="rId4" Type="http://schemas.openxmlformats.org/officeDocument/2006/relationships/customXml" Target="../ink/ink191.xml"/></Relationships>
</file>

<file path=ppt/slides/_rels/slide11.xml.rels><?xml version="1.0" encoding="UTF-8" standalone="yes"?>
<Relationships xmlns="http://schemas.openxmlformats.org/package/2006/relationships"><Relationship Id="rId8" Type="http://schemas.openxmlformats.org/officeDocument/2006/relationships/customXml" Target="../ink/ink194.xml"/><Relationship Id="rId3" Type="http://schemas.openxmlformats.org/officeDocument/2006/relationships/image" Target="../media/image1.png"/><Relationship Id="rId7" Type="http://schemas.openxmlformats.org/officeDocument/2006/relationships/image" Target="../media/image19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93.xml"/><Relationship Id="rId5" Type="http://schemas.openxmlformats.org/officeDocument/2006/relationships/image" Target="../media/image197.png"/><Relationship Id="rId4" Type="http://schemas.openxmlformats.org/officeDocument/2006/relationships/customXml" Target="../ink/ink192.xml"/><Relationship Id="rId9" Type="http://schemas.openxmlformats.org/officeDocument/2006/relationships/image" Target="../media/image199.png"/></Relationships>
</file>

<file path=ppt/slides/_rels/slide12.xml.rels><?xml version="1.0" encoding="UTF-8" standalone="yes"?>
<Relationships xmlns="http://schemas.openxmlformats.org/package/2006/relationships"><Relationship Id="rId8" Type="http://schemas.openxmlformats.org/officeDocument/2006/relationships/customXml" Target="../ink/ink197.xml"/><Relationship Id="rId13" Type="http://schemas.openxmlformats.org/officeDocument/2006/relationships/image" Target="../media/image204.png"/><Relationship Id="rId3" Type="http://schemas.openxmlformats.org/officeDocument/2006/relationships/image" Target="../media/image1.png"/><Relationship Id="rId7" Type="http://schemas.openxmlformats.org/officeDocument/2006/relationships/image" Target="../media/image201.png"/><Relationship Id="rId12" Type="http://schemas.openxmlformats.org/officeDocument/2006/relationships/customXml" Target="../ink/ink19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96.xml"/><Relationship Id="rId11" Type="http://schemas.openxmlformats.org/officeDocument/2006/relationships/image" Target="../media/image203.png"/><Relationship Id="rId5" Type="http://schemas.openxmlformats.org/officeDocument/2006/relationships/image" Target="../media/image200.png"/><Relationship Id="rId10" Type="http://schemas.openxmlformats.org/officeDocument/2006/relationships/customXml" Target="../ink/ink198.xml"/><Relationship Id="rId4" Type="http://schemas.openxmlformats.org/officeDocument/2006/relationships/customXml" Target="../ink/ink195.xml"/><Relationship Id="rId9" Type="http://schemas.openxmlformats.org/officeDocument/2006/relationships/image" Target="../media/image202.png"/></Relationships>
</file>

<file path=ppt/slides/_rels/slide13.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customXml" Target="../ink/ink204.xml"/><Relationship Id="rId18" Type="http://schemas.openxmlformats.org/officeDocument/2006/relationships/image" Target="../media/image212.png"/><Relationship Id="rId26" Type="http://schemas.openxmlformats.org/officeDocument/2006/relationships/image" Target="../media/image216.png"/><Relationship Id="rId3" Type="http://schemas.openxmlformats.org/officeDocument/2006/relationships/image" Target="../media/image1.png"/><Relationship Id="rId21" Type="http://schemas.openxmlformats.org/officeDocument/2006/relationships/customXml" Target="../ink/ink208.xml"/><Relationship Id="rId7" Type="http://schemas.openxmlformats.org/officeDocument/2006/relationships/customXml" Target="../ink/ink201.xml"/><Relationship Id="rId12" Type="http://schemas.openxmlformats.org/officeDocument/2006/relationships/image" Target="../media/image209.png"/><Relationship Id="rId17" Type="http://schemas.openxmlformats.org/officeDocument/2006/relationships/customXml" Target="../ink/ink206.xml"/><Relationship Id="rId25" Type="http://schemas.openxmlformats.org/officeDocument/2006/relationships/customXml" Target="../ink/ink210.xml"/><Relationship Id="rId2" Type="http://schemas.openxmlformats.org/officeDocument/2006/relationships/notesSlide" Target="../notesSlides/notesSlide13.xml"/><Relationship Id="rId16" Type="http://schemas.openxmlformats.org/officeDocument/2006/relationships/image" Target="../media/image211.png"/><Relationship Id="rId20" Type="http://schemas.openxmlformats.org/officeDocument/2006/relationships/image" Target="../media/image213.png"/><Relationship Id="rId1" Type="http://schemas.openxmlformats.org/officeDocument/2006/relationships/slideLayout" Target="../slideLayouts/slideLayout1.xml"/><Relationship Id="rId6" Type="http://schemas.openxmlformats.org/officeDocument/2006/relationships/image" Target="../media/image206.png"/><Relationship Id="rId11" Type="http://schemas.openxmlformats.org/officeDocument/2006/relationships/customXml" Target="../ink/ink203.xml"/><Relationship Id="rId24" Type="http://schemas.openxmlformats.org/officeDocument/2006/relationships/image" Target="../media/image215.png"/><Relationship Id="rId5" Type="http://schemas.openxmlformats.org/officeDocument/2006/relationships/customXml" Target="../ink/ink200.xml"/><Relationship Id="rId15" Type="http://schemas.openxmlformats.org/officeDocument/2006/relationships/customXml" Target="../ink/ink205.xml"/><Relationship Id="rId23" Type="http://schemas.openxmlformats.org/officeDocument/2006/relationships/customXml" Target="../ink/ink209.xml"/><Relationship Id="rId10" Type="http://schemas.openxmlformats.org/officeDocument/2006/relationships/image" Target="../media/image208.png"/><Relationship Id="rId19" Type="http://schemas.openxmlformats.org/officeDocument/2006/relationships/customXml" Target="../ink/ink207.xml"/><Relationship Id="rId4" Type="http://schemas.openxmlformats.org/officeDocument/2006/relationships/image" Target="../media/image205.png"/><Relationship Id="rId9" Type="http://schemas.openxmlformats.org/officeDocument/2006/relationships/customXml" Target="../ink/ink202.xml"/><Relationship Id="rId14" Type="http://schemas.openxmlformats.org/officeDocument/2006/relationships/image" Target="../media/image210.png"/><Relationship Id="rId22" Type="http://schemas.openxmlformats.org/officeDocument/2006/relationships/image" Target="../media/image214.png"/></Relationships>
</file>

<file path=ppt/slides/_rels/slide14.xml.rels><?xml version="1.0" encoding="UTF-8" standalone="yes"?>
<Relationships xmlns="http://schemas.openxmlformats.org/package/2006/relationships"><Relationship Id="rId13" Type="http://schemas.openxmlformats.org/officeDocument/2006/relationships/image" Target="../media/image221.png"/><Relationship Id="rId18" Type="http://schemas.openxmlformats.org/officeDocument/2006/relationships/customXml" Target="../ink/ink218.xml"/><Relationship Id="rId26" Type="http://schemas.openxmlformats.org/officeDocument/2006/relationships/customXml" Target="../ink/ink222.xml"/><Relationship Id="rId39" Type="http://schemas.openxmlformats.org/officeDocument/2006/relationships/image" Target="../media/image234.png"/><Relationship Id="rId21" Type="http://schemas.openxmlformats.org/officeDocument/2006/relationships/image" Target="../media/image225.png"/><Relationship Id="rId34" Type="http://schemas.openxmlformats.org/officeDocument/2006/relationships/customXml" Target="../ink/ink226.xml"/><Relationship Id="rId42" Type="http://schemas.openxmlformats.org/officeDocument/2006/relationships/customXml" Target="../ink/ink230.xml"/><Relationship Id="rId47" Type="http://schemas.openxmlformats.org/officeDocument/2006/relationships/image" Target="../media/image238.png"/><Relationship Id="rId50" Type="http://schemas.openxmlformats.org/officeDocument/2006/relationships/customXml" Target="../ink/ink234.xml"/><Relationship Id="rId55" Type="http://schemas.openxmlformats.org/officeDocument/2006/relationships/image" Target="../media/image242.png"/><Relationship Id="rId7" Type="http://schemas.openxmlformats.org/officeDocument/2006/relationships/image" Target="../media/image218.png"/><Relationship Id="rId2" Type="http://schemas.openxmlformats.org/officeDocument/2006/relationships/notesSlide" Target="../notesSlides/notesSlide14.xml"/><Relationship Id="rId16" Type="http://schemas.openxmlformats.org/officeDocument/2006/relationships/customXml" Target="../ink/ink217.xml"/><Relationship Id="rId29" Type="http://schemas.openxmlformats.org/officeDocument/2006/relationships/image" Target="../media/image229.png"/><Relationship Id="rId11" Type="http://schemas.openxmlformats.org/officeDocument/2006/relationships/image" Target="../media/image220.png"/><Relationship Id="rId24" Type="http://schemas.openxmlformats.org/officeDocument/2006/relationships/customXml" Target="../ink/ink221.xml"/><Relationship Id="rId32" Type="http://schemas.openxmlformats.org/officeDocument/2006/relationships/customXml" Target="../ink/ink225.xml"/><Relationship Id="rId37" Type="http://schemas.openxmlformats.org/officeDocument/2006/relationships/image" Target="../media/image233.png"/><Relationship Id="rId40" Type="http://schemas.openxmlformats.org/officeDocument/2006/relationships/customXml" Target="../ink/ink229.xml"/><Relationship Id="rId45" Type="http://schemas.openxmlformats.org/officeDocument/2006/relationships/image" Target="../media/image237.png"/><Relationship Id="rId53" Type="http://schemas.openxmlformats.org/officeDocument/2006/relationships/image" Target="../media/image241.png"/><Relationship Id="rId5" Type="http://schemas.openxmlformats.org/officeDocument/2006/relationships/image" Target="../media/image217.png"/><Relationship Id="rId19" Type="http://schemas.openxmlformats.org/officeDocument/2006/relationships/image" Target="../media/image224.png"/><Relationship Id="rId4" Type="http://schemas.openxmlformats.org/officeDocument/2006/relationships/customXml" Target="../ink/ink211.xml"/><Relationship Id="rId9" Type="http://schemas.openxmlformats.org/officeDocument/2006/relationships/image" Target="../media/image219.png"/><Relationship Id="rId14" Type="http://schemas.openxmlformats.org/officeDocument/2006/relationships/customXml" Target="../ink/ink216.xml"/><Relationship Id="rId22" Type="http://schemas.openxmlformats.org/officeDocument/2006/relationships/customXml" Target="../ink/ink220.xml"/><Relationship Id="rId27" Type="http://schemas.openxmlformats.org/officeDocument/2006/relationships/image" Target="../media/image228.png"/><Relationship Id="rId30" Type="http://schemas.openxmlformats.org/officeDocument/2006/relationships/customXml" Target="../ink/ink224.xml"/><Relationship Id="rId35" Type="http://schemas.openxmlformats.org/officeDocument/2006/relationships/image" Target="../media/image232.png"/><Relationship Id="rId43" Type="http://schemas.openxmlformats.org/officeDocument/2006/relationships/image" Target="../media/image236.png"/><Relationship Id="rId48" Type="http://schemas.openxmlformats.org/officeDocument/2006/relationships/customXml" Target="../ink/ink233.xml"/><Relationship Id="rId56" Type="http://schemas.openxmlformats.org/officeDocument/2006/relationships/customXml" Target="../ink/ink237.xml"/><Relationship Id="rId8" Type="http://schemas.openxmlformats.org/officeDocument/2006/relationships/customXml" Target="../ink/ink213.xml"/><Relationship Id="rId51" Type="http://schemas.openxmlformats.org/officeDocument/2006/relationships/image" Target="../media/image240.png"/><Relationship Id="rId3" Type="http://schemas.openxmlformats.org/officeDocument/2006/relationships/image" Target="../media/image1.png"/><Relationship Id="rId12" Type="http://schemas.openxmlformats.org/officeDocument/2006/relationships/customXml" Target="../ink/ink215.xml"/><Relationship Id="rId17" Type="http://schemas.openxmlformats.org/officeDocument/2006/relationships/image" Target="../media/image223.png"/><Relationship Id="rId25" Type="http://schemas.openxmlformats.org/officeDocument/2006/relationships/image" Target="../media/image227.png"/><Relationship Id="rId33" Type="http://schemas.openxmlformats.org/officeDocument/2006/relationships/image" Target="../media/image231.png"/><Relationship Id="rId38" Type="http://schemas.openxmlformats.org/officeDocument/2006/relationships/customXml" Target="../ink/ink228.xml"/><Relationship Id="rId46" Type="http://schemas.openxmlformats.org/officeDocument/2006/relationships/customXml" Target="../ink/ink232.xml"/><Relationship Id="rId20" Type="http://schemas.openxmlformats.org/officeDocument/2006/relationships/customXml" Target="../ink/ink219.xml"/><Relationship Id="rId41" Type="http://schemas.openxmlformats.org/officeDocument/2006/relationships/image" Target="../media/image235.png"/><Relationship Id="rId54" Type="http://schemas.openxmlformats.org/officeDocument/2006/relationships/customXml" Target="../ink/ink236.xml"/><Relationship Id="rId1" Type="http://schemas.openxmlformats.org/officeDocument/2006/relationships/slideLayout" Target="../slideLayouts/slideLayout1.xml"/><Relationship Id="rId6" Type="http://schemas.openxmlformats.org/officeDocument/2006/relationships/customXml" Target="../ink/ink212.xml"/><Relationship Id="rId15" Type="http://schemas.openxmlformats.org/officeDocument/2006/relationships/image" Target="../media/image222.png"/><Relationship Id="rId23" Type="http://schemas.openxmlformats.org/officeDocument/2006/relationships/image" Target="../media/image226.png"/><Relationship Id="rId28" Type="http://schemas.openxmlformats.org/officeDocument/2006/relationships/customXml" Target="../ink/ink223.xml"/><Relationship Id="rId36" Type="http://schemas.openxmlformats.org/officeDocument/2006/relationships/customXml" Target="../ink/ink227.xml"/><Relationship Id="rId49" Type="http://schemas.openxmlformats.org/officeDocument/2006/relationships/image" Target="../media/image239.png"/><Relationship Id="rId57" Type="http://schemas.openxmlformats.org/officeDocument/2006/relationships/image" Target="../media/image243.png"/><Relationship Id="rId10" Type="http://schemas.openxmlformats.org/officeDocument/2006/relationships/customXml" Target="../ink/ink214.xml"/><Relationship Id="rId31" Type="http://schemas.openxmlformats.org/officeDocument/2006/relationships/image" Target="../media/image230.png"/><Relationship Id="rId44" Type="http://schemas.openxmlformats.org/officeDocument/2006/relationships/customXml" Target="../ink/ink231.xml"/><Relationship Id="rId52" Type="http://schemas.openxmlformats.org/officeDocument/2006/relationships/customXml" Target="../ink/ink235.xml"/></Relationships>
</file>

<file path=ppt/slides/_rels/slide15.xml.rels><?xml version="1.0" encoding="UTF-8" standalone="yes"?>
<Relationships xmlns="http://schemas.openxmlformats.org/package/2006/relationships"><Relationship Id="rId8" Type="http://schemas.openxmlformats.org/officeDocument/2006/relationships/customXml" Target="../ink/ink240.xml"/><Relationship Id="rId13" Type="http://schemas.openxmlformats.org/officeDocument/2006/relationships/image" Target="../media/image248.png"/><Relationship Id="rId3" Type="http://schemas.openxmlformats.org/officeDocument/2006/relationships/image" Target="../media/image1.png"/><Relationship Id="rId7" Type="http://schemas.openxmlformats.org/officeDocument/2006/relationships/image" Target="../media/image245.png"/><Relationship Id="rId12" Type="http://schemas.openxmlformats.org/officeDocument/2006/relationships/customXml" Target="../ink/ink24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39.xml"/><Relationship Id="rId11" Type="http://schemas.openxmlformats.org/officeDocument/2006/relationships/image" Target="../media/image247.png"/><Relationship Id="rId5" Type="http://schemas.openxmlformats.org/officeDocument/2006/relationships/image" Target="../media/image244.png"/><Relationship Id="rId15" Type="http://schemas.openxmlformats.org/officeDocument/2006/relationships/image" Target="../media/image249.png"/><Relationship Id="rId10" Type="http://schemas.openxmlformats.org/officeDocument/2006/relationships/customXml" Target="../ink/ink241.xml"/><Relationship Id="rId4" Type="http://schemas.openxmlformats.org/officeDocument/2006/relationships/customXml" Target="../ink/ink238.xml"/><Relationship Id="rId9" Type="http://schemas.openxmlformats.org/officeDocument/2006/relationships/image" Target="../media/image246.png"/><Relationship Id="rId14" Type="http://schemas.openxmlformats.org/officeDocument/2006/relationships/customXml" Target="../ink/ink24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246.xml"/><Relationship Id="rId13" Type="http://schemas.openxmlformats.org/officeDocument/2006/relationships/image" Target="../media/image254.png"/><Relationship Id="rId3" Type="http://schemas.openxmlformats.org/officeDocument/2006/relationships/image" Target="../media/image1.png"/><Relationship Id="rId7" Type="http://schemas.openxmlformats.org/officeDocument/2006/relationships/image" Target="../media/image251.png"/><Relationship Id="rId12" Type="http://schemas.openxmlformats.org/officeDocument/2006/relationships/customXml" Target="../ink/ink24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45.xml"/><Relationship Id="rId11" Type="http://schemas.openxmlformats.org/officeDocument/2006/relationships/image" Target="../media/image253.png"/><Relationship Id="rId5" Type="http://schemas.openxmlformats.org/officeDocument/2006/relationships/image" Target="../media/image250.png"/><Relationship Id="rId10" Type="http://schemas.openxmlformats.org/officeDocument/2006/relationships/customXml" Target="../ink/ink247.xml"/><Relationship Id="rId4" Type="http://schemas.openxmlformats.org/officeDocument/2006/relationships/customXml" Target="../ink/ink244.xml"/><Relationship Id="rId9" Type="http://schemas.openxmlformats.org/officeDocument/2006/relationships/image" Target="../media/image252.png"/></Relationships>
</file>

<file path=ppt/slides/_rels/slide18.xml.rels><?xml version="1.0" encoding="UTF-8" standalone="yes"?>
<Relationships xmlns="http://schemas.openxmlformats.org/package/2006/relationships"><Relationship Id="rId8" Type="http://schemas.openxmlformats.org/officeDocument/2006/relationships/customXml" Target="../ink/ink251.xml"/><Relationship Id="rId13" Type="http://schemas.openxmlformats.org/officeDocument/2006/relationships/image" Target="../media/image259.png"/><Relationship Id="rId3" Type="http://schemas.openxmlformats.org/officeDocument/2006/relationships/image" Target="../media/image1.png"/><Relationship Id="rId7" Type="http://schemas.openxmlformats.org/officeDocument/2006/relationships/image" Target="../media/image256.png"/><Relationship Id="rId12" Type="http://schemas.openxmlformats.org/officeDocument/2006/relationships/customXml" Target="../ink/ink25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50.xml"/><Relationship Id="rId11" Type="http://schemas.openxmlformats.org/officeDocument/2006/relationships/image" Target="../media/image258.png"/><Relationship Id="rId5" Type="http://schemas.openxmlformats.org/officeDocument/2006/relationships/image" Target="../media/image255.png"/><Relationship Id="rId15" Type="http://schemas.openxmlformats.org/officeDocument/2006/relationships/image" Target="../media/image260.png"/><Relationship Id="rId10" Type="http://schemas.openxmlformats.org/officeDocument/2006/relationships/customXml" Target="../ink/ink252.xml"/><Relationship Id="rId4" Type="http://schemas.openxmlformats.org/officeDocument/2006/relationships/customXml" Target="../ink/ink249.xml"/><Relationship Id="rId9" Type="http://schemas.openxmlformats.org/officeDocument/2006/relationships/image" Target="../media/image257.png"/><Relationship Id="rId14" Type="http://schemas.openxmlformats.org/officeDocument/2006/relationships/customXml" Target="../ink/ink254.xml"/></Relationships>
</file>

<file path=ppt/slides/_rels/slide19.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image" Target="../media/image265.png"/><Relationship Id="rId18" Type="http://schemas.openxmlformats.org/officeDocument/2006/relationships/customXml" Target="../ink/ink262.xml"/><Relationship Id="rId3" Type="http://schemas.openxmlformats.org/officeDocument/2006/relationships/image" Target="../media/image1.png"/><Relationship Id="rId7" Type="http://schemas.openxmlformats.org/officeDocument/2006/relationships/image" Target="../media/image262.png"/><Relationship Id="rId12" Type="http://schemas.openxmlformats.org/officeDocument/2006/relationships/customXml" Target="../ink/ink259.xml"/><Relationship Id="rId17" Type="http://schemas.openxmlformats.org/officeDocument/2006/relationships/image" Target="../media/image267.png"/><Relationship Id="rId2" Type="http://schemas.openxmlformats.org/officeDocument/2006/relationships/notesSlide" Target="../notesSlides/notesSlide19.xml"/><Relationship Id="rId16" Type="http://schemas.openxmlformats.org/officeDocument/2006/relationships/customXml" Target="../ink/ink261.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64.png"/><Relationship Id="rId5" Type="http://schemas.openxmlformats.org/officeDocument/2006/relationships/image" Target="../media/image261.png"/><Relationship Id="rId15" Type="http://schemas.openxmlformats.org/officeDocument/2006/relationships/image" Target="../media/image266.png"/><Relationship Id="rId10" Type="http://schemas.openxmlformats.org/officeDocument/2006/relationships/customXml" Target="../ink/ink258.xml"/><Relationship Id="rId19" Type="http://schemas.openxmlformats.org/officeDocument/2006/relationships/image" Target="../media/image268.png"/><Relationship Id="rId4" Type="http://schemas.openxmlformats.org/officeDocument/2006/relationships/customXml" Target="../ink/ink255.xml"/><Relationship Id="rId9" Type="http://schemas.openxmlformats.org/officeDocument/2006/relationships/image" Target="../media/image263.png"/><Relationship Id="rId14" Type="http://schemas.openxmlformats.org/officeDocument/2006/relationships/customXml" Target="../ink/ink26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273.png"/><Relationship Id="rId18" Type="http://schemas.openxmlformats.org/officeDocument/2006/relationships/customXml" Target="../ink/ink270.xml"/><Relationship Id="rId26" Type="http://schemas.openxmlformats.org/officeDocument/2006/relationships/customXml" Target="../ink/ink274.xml"/><Relationship Id="rId39" Type="http://schemas.openxmlformats.org/officeDocument/2006/relationships/image" Target="../media/image286.png"/><Relationship Id="rId21" Type="http://schemas.openxmlformats.org/officeDocument/2006/relationships/image" Target="../media/image277.png"/><Relationship Id="rId34" Type="http://schemas.openxmlformats.org/officeDocument/2006/relationships/customXml" Target="../ink/ink278.xml"/><Relationship Id="rId42" Type="http://schemas.openxmlformats.org/officeDocument/2006/relationships/customXml" Target="../ink/ink282.xml"/><Relationship Id="rId7" Type="http://schemas.openxmlformats.org/officeDocument/2006/relationships/image" Target="../media/image270.png"/><Relationship Id="rId2" Type="http://schemas.openxmlformats.org/officeDocument/2006/relationships/notesSlide" Target="../notesSlides/notesSlide20.xml"/><Relationship Id="rId16" Type="http://schemas.openxmlformats.org/officeDocument/2006/relationships/customXml" Target="../ink/ink269.xml"/><Relationship Id="rId20" Type="http://schemas.openxmlformats.org/officeDocument/2006/relationships/customXml" Target="../ink/ink271.xml"/><Relationship Id="rId29" Type="http://schemas.openxmlformats.org/officeDocument/2006/relationships/image" Target="../media/image281.png"/><Relationship Id="rId41" Type="http://schemas.openxmlformats.org/officeDocument/2006/relationships/image" Target="../media/image287.png"/><Relationship Id="rId1" Type="http://schemas.openxmlformats.org/officeDocument/2006/relationships/slideLayout" Target="../slideLayouts/slideLayout1.xml"/><Relationship Id="rId6" Type="http://schemas.openxmlformats.org/officeDocument/2006/relationships/customXml" Target="../ink/ink264.xml"/><Relationship Id="rId11" Type="http://schemas.openxmlformats.org/officeDocument/2006/relationships/image" Target="../media/image272.png"/><Relationship Id="rId24" Type="http://schemas.openxmlformats.org/officeDocument/2006/relationships/customXml" Target="../ink/ink273.xml"/><Relationship Id="rId32" Type="http://schemas.openxmlformats.org/officeDocument/2006/relationships/customXml" Target="../ink/ink277.xml"/><Relationship Id="rId37" Type="http://schemas.openxmlformats.org/officeDocument/2006/relationships/image" Target="../media/image285.png"/><Relationship Id="rId40" Type="http://schemas.openxmlformats.org/officeDocument/2006/relationships/customXml" Target="../ink/ink281.xml"/><Relationship Id="rId5" Type="http://schemas.openxmlformats.org/officeDocument/2006/relationships/image" Target="../media/image269.png"/><Relationship Id="rId15" Type="http://schemas.openxmlformats.org/officeDocument/2006/relationships/image" Target="../media/image274.png"/><Relationship Id="rId23" Type="http://schemas.openxmlformats.org/officeDocument/2006/relationships/image" Target="../media/image278.png"/><Relationship Id="rId28" Type="http://schemas.openxmlformats.org/officeDocument/2006/relationships/customXml" Target="../ink/ink275.xml"/><Relationship Id="rId36" Type="http://schemas.openxmlformats.org/officeDocument/2006/relationships/customXml" Target="../ink/ink279.xml"/><Relationship Id="rId10" Type="http://schemas.openxmlformats.org/officeDocument/2006/relationships/customXml" Target="../ink/ink266.xml"/><Relationship Id="rId19" Type="http://schemas.openxmlformats.org/officeDocument/2006/relationships/image" Target="../media/image276.png"/><Relationship Id="rId31" Type="http://schemas.openxmlformats.org/officeDocument/2006/relationships/image" Target="../media/image282.png"/><Relationship Id="rId4" Type="http://schemas.openxmlformats.org/officeDocument/2006/relationships/customXml" Target="../ink/ink263.xml"/><Relationship Id="rId9" Type="http://schemas.openxmlformats.org/officeDocument/2006/relationships/image" Target="../media/image271.png"/><Relationship Id="rId14" Type="http://schemas.openxmlformats.org/officeDocument/2006/relationships/customXml" Target="../ink/ink268.xml"/><Relationship Id="rId22" Type="http://schemas.openxmlformats.org/officeDocument/2006/relationships/customXml" Target="../ink/ink272.xml"/><Relationship Id="rId27" Type="http://schemas.openxmlformats.org/officeDocument/2006/relationships/image" Target="../media/image280.png"/><Relationship Id="rId30" Type="http://schemas.openxmlformats.org/officeDocument/2006/relationships/customXml" Target="../ink/ink276.xml"/><Relationship Id="rId35" Type="http://schemas.openxmlformats.org/officeDocument/2006/relationships/image" Target="../media/image284.png"/><Relationship Id="rId43" Type="http://schemas.openxmlformats.org/officeDocument/2006/relationships/image" Target="../media/image288.png"/><Relationship Id="rId8" Type="http://schemas.openxmlformats.org/officeDocument/2006/relationships/customXml" Target="../ink/ink265.xml"/><Relationship Id="rId3" Type="http://schemas.openxmlformats.org/officeDocument/2006/relationships/image" Target="../media/image1.png"/><Relationship Id="rId12" Type="http://schemas.openxmlformats.org/officeDocument/2006/relationships/customXml" Target="../ink/ink267.xml"/><Relationship Id="rId17" Type="http://schemas.openxmlformats.org/officeDocument/2006/relationships/image" Target="../media/image275.png"/><Relationship Id="rId25" Type="http://schemas.openxmlformats.org/officeDocument/2006/relationships/image" Target="../media/image279.png"/><Relationship Id="rId33" Type="http://schemas.openxmlformats.org/officeDocument/2006/relationships/image" Target="../media/image283.png"/><Relationship Id="rId38" Type="http://schemas.openxmlformats.org/officeDocument/2006/relationships/customXml" Target="../ink/ink280.xml"/></Relationships>
</file>

<file path=ppt/slides/_rels/slide21.xml.rels><?xml version="1.0" encoding="UTF-8" standalone="yes"?>
<Relationships xmlns="http://schemas.openxmlformats.org/package/2006/relationships"><Relationship Id="rId8" Type="http://schemas.openxmlformats.org/officeDocument/2006/relationships/customXml" Target="../ink/ink285.xml"/><Relationship Id="rId13" Type="http://schemas.openxmlformats.org/officeDocument/2006/relationships/image" Target="../media/image293.png"/><Relationship Id="rId3" Type="http://schemas.openxmlformats.org/officeDocument/2006/relationships/image" Target="../media/image1.png"/><Relationship Id="rId7" Type="http://schemas.openxmlformats.org/officeDocument/2006/relationships/image" Target="../media/image290.png"/><Relationship Id="rId12" Type="http://schemas.openxmlformats.org/officeDocument/2006/relationships/customXml" Target="../ink/ink28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84.xml"/><Relationship Id="rId11" Type="http://schemas.openxmlformats.org/officeDocument/2006/relationships/image" Target="../media/image292.png"/><Relationship Id="rId5" Type="http://schemas.openxmlformats.org/officeDocument/2006/relationships/image" Target="../media/image289.png"/><Relationship Id="rId15" Type="http://schemas.openxmlformats.org/officeDocument/2006/relationships/image" Target="../media/image294.png"/><Relationship Id="rId10" Type="http://schemas.openxmlformats.org/officeDocument/2006/relationships/customXml" Target="../ink/ink286.xml"/><Relationship Id="rId4" Type="http://schemas.openxmlformats.org/officeDocument/2006/relationships/customXml" Target="../ink/ink283.xml"/><Relationship Id="rId9" Type="http://schemas.openxmlformats.org/officeDocument/2006/relationships/image" Target="../media/image291.png"/><Relationship Id="rId14" Type="http://schemas.openxmlformats.org/officeDocument/2006/relationships/customXml" Target="../ink/ink28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290.xml"/><Relationship Id="rId5" Type="http://schemas.openxmlformats.org/officeDocument/2006/relationships/image" Target="../media/image295.png"/><Relationship Id="rId4" Type="http://schemas.openxmlformats.org/officeDocument/2006/relationships/customXml" Target="../ink/ink289.xml"/></Relationships>
</file>

<file path=ppt/slides/_rels/slide23.xml.rels><?xml version="1.0" encoding="UTF-8" standalone="yes"?>
<Relationships xmlns="http://schemas.openxmlformats.org/package/2006/relationships"><Relationship Id="rId8" Type="http://schemas.openxmlformats.org/officeDocument/2006/relationships/customXml" Target="../ink/ink293.xml"/><Relationship Id="rId3" Type="http://schemas.openxmlformats.org/officeDocument/2006/relationships/image" Target="../media/image1.png"/><Relationship Id="rId7" Type="http://schemas.openxmlformats.org/officeDocument/2006/relationships/image" Target="../media/image29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300.png"/><Relationship Id="rId5" Type="http://schemas.openxmlformats.org/officeDocument/2006/relationships/image" Target="../media/image297.png"/><Relationship Id="rId10" Type="http://schemas.openxmlformats.org/officeDocument/2006/relationships/customXml" Target="../ink/ink294.xml"/><Relationship Id="rId4" Type="http://schemas.openxmlformats.org/officeDocument/2006/relationships/customXml" Target="../ink/ink291.xml"/><Relationship Id="rId9" Type="http://schemas.openxmlformats.org/officeDocument/2006/relationships/image" Target="../media/image299.png"/></Relationships>
</file>

<file path=ppt/slides/_rels/slide24.xml.rels><?xml version="1.0" encoding="UTF-8" standalone="yes"?>
<Relationships xmlns="http://schemas.openxmlformats.org/package/2006/relationships"><Relationship Id="rId8" Type="http://schemas.openxmlformats.org/officeDocument/2006/relationships/customXml" Target="../ink/ink297.xml"/><Relationship Id="rId13" Type="http://schemas.openxmlformats.org/officeDocument/2006/relationships/image" Target="../media/image305.png"/><Relationship Id="rId3" Type="http://schemas.openxmlformats.org/officeDocument/2006/relationships/image" Target="../media/image1.png"/><Relationship Id="rId7" Type="http://schemas.openxmlformats.org/officeDocument/2006/relationships/image" Target="../media/image302.png"/><Relationship Id="rId12" Type="http://schemas.openxmlformats.org/officeDocument/2006/relationships/customXml" Target="../ink/ink299.xml"/><Relationship Id="rId17" Type="http://schemas.openxmlformats.org/officeDocument/2006/relationships/image" Target="../media/image307.png"/><Relationship Id="rId2" Type="http://schemas.openxmlformats.org/officeDocument/2006/relationships/notesSlide" Target="../notesSlides/notesSlide24.xml"/><Relationship Id="rId16" Type="http://schemas.openxmlformats.org/officeDocument/2006/relationships/customXml" Target="../ink/ink301.xml"/><Relationship Id="rId1" Type="http://schemas.openxmlformats.org/officeDocument/2006/relationships/slideLayout" Target="../slideLayouts/slideLayout1.xml"/><Relationship Id="rId6" Type="http://schemas.openxmlformats.org/officeDocument/2006/relationships/customXml" Target="../ink/ink296.xml"/><Relationship Id="rId11" Type="http://schemas.openxmlformats.org/officeDocument/2006/relationships/image" Target="../media/image304.png"/><Relationship Id="rId5" Type="http://schemas.openxmlformats.org/officeDocument/2006/relationships/image" Target="../media/image301.png"/><Relationship Id="rId15" Type="http://schemas.openxmlformats.org/officeDocument/2006/relationships/image" Target="../media/image306.png"/><Relationship Id="rId10" Type="http://schemas.openxmlformats.org/officeDocument/2006/relationships/customXml" Target="../ink/ink298.xml"/><Relationship Id="rId4" Type="http://schemas.openxmlformats.org/officeDocument/2006/relationships/customXml" Target="../ink/ink295.xml"/><Relationship Id="rId9" Type="http://schemas.openxmlformats.org/officeDocument/2006/relationships/image" Target="../media/image303.png"/><Relationship Id="rId14" Type="http://schemas.openxmlformats.org/officeDocument/2006/relationships/customXml" Target="../ink/ink300.xml"/></Relationships>
</file>

<file path=ppt/slides/_rels/slide25.xml.rels><?xml version="1.0" encoding="UTF-8" standalone="yes"?>
<Relationships xmlns="http://schemas.openxmlformats.org/package/2006/relationships"><Relationship Id="rId8" Type="http://schemas.openxmlformats.org/officeDocument/2006/relationships/customXml" Target="../ink/ink304.xml"/><Relationship Id="rId3" Type="http://schemas.openxmlformats.org/officeDocument/2006/relationships/image" Target="../media/image1.png"/><Relationship Id="rId7" Type="http://schemas.openxmlformats.org/officeDocument/2006/relationships/image" Target="../media/image30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303.xml"/><Relationship Id="rId11" Type="http://schemas.openxmlformats.org/officeDocument/2006/relationships/image" Target="../media/image311.png"/><Relationship Id="rId5" Type="http://schemas.openxmlformats.org/officeDocument/2006/relationships/image" Target="../media/image308.png"/><Relationship Id="rId10" Type="http://schemas.openxmlformats.org/officeDocument/2006/relationships/customXml" Target="../ink/ink305.xml"/><Relationship Id="rId4" Type="http://schemas.openxmlformats.org/officeDocument/2006/relationships/customXml" Target="../ink/ink302.xml"/><Relationship Id="rId9" Type="http://schemas.openxmlformats.org/officeDocument/2006/relationships/image" Target="../media/image310.png"/></Relationships>
</file>

<file path=ppt/slides/_rels/slide26.xml.rels><?xml version="1.0" encoding="UTF-8" standalone="yes"?>
<Relationships xmlns="http://schemas.openxmlformats.org/package/2006/relationships"><Relationship Id="rId8" Type="http://schemas.openxmlformats.org/officeDocument/2006/relationships/customXml" Target="../ink/ink308.xml"/><Relationship Id="rId13" Type="http://schemas.openxmlformats.org/officeDocument/2006/relationships/image" Target="../media/image316.png"/><Relationship Id="rId18" Type="http://schemas.openxmlformats.org/officeDocument/2006/relationships/customXml" Target="../ink/ink313.xml"/><Relationship Id="rId3" Type="http://schemas.openxmlformats.org/officeDocument/2006/relationships/image" Target="../media/image1.png"/><Relationship Id="rId21" Type="http://schemas.openxmlformats.org/officeDocument/2006/relationships/image" Target="../media/image320.png"/><Relationship Id="rId7" Type="http://schemas.openxmlformats.org/officeDocument/2006/relationships/image" Target="../media/image313.png"/><Relationship Id="rId12" Type="http://schemas.openxmlformats.org/officeDocument/2006/relationships/customXml" Target="../ink/ink310.xml"/><Relationship Id="rId17" Type="http://schemas.openxmlformats.org/officeDocument/2006/relationships/image" Target="../media/image318.png"/><Relationship Id="rId2" Type="http://schemas.openxmlformats.org/officeDocument/2006/relationships/notesSlide" Target="../notesSlides/notesSlide26.xml"/><Relationship Id="rId16" Type="http://schemas.openxmlformats.org/officeDocument/2006/relationships/customXml" Target="../ink/ink312.xml"/><Relationship Id="rId20" Type="http://schemas.openxmlformats.org/officeDocument/2006/relationships/customXml" Target="../ink/ink314.xml"/><Relationship Id="rId1" Type="http://schemas.openxmlformats.org/officeDocument/2006/relationships/slideLayout" Target="../slideLayouts/slideLayout1.xml"/><Relationship Id="rId6" Type="http://schemas.openxmlformats.org/officeDocument/2006/relationships/customXml" Target="../ink/ink307.xml"/><Relationship Id="rId11" Type="http://schemas.openxmlformats.org/officeDocument/2006/relationships/image" Target="../media/image315.png"/><Relationship Id="rId5" Type="http://schemas.openxmlformats.org/officeDocument/2006/relationships/image" Target="../media/image312.png"/><Relationship Id="rId15" Type="http://schemas.openxmlformats.org/officeDocument/2006/relationships/image" Target="../media/image317.png"/><Relationship Id="rId23" Type="http://schemas.openxmlformats.org/officeDocument/2006/relationships/image" Target="../media/image321.png"/><Relationship Id="rId10" Type="http://schemas.openxmlformats.org/officeDocument/2006/relationships/customXml" Target="../ink/ink309.xml"/><Relationship Id="rId19" Type="http://schemas.openxmlformats.org/officeDocument/2006/relationships/image" Target="../media/image319.png"/><Relationship Id="rId4" Type="http://schemas.openxmlformats.org/officeDocument/2006/relationships/customXml" Target="../ink/ink306.xml"/><Relationship Id="rId9" Type="http://schemas.openxmlformats.org/officeDocument/2006/relationships/image" Target="../media/image314.png"/><Relationship Id="rId14" Type="http://schemas.openxmlformats.org/officeDocument/2006/relationships/customXml" Target="../ink/ink311.xml"/><Relationship Id="rId22" Type="http://schemas.openxmlformats.org/officeDocument/2006/relationships/customXml" Target="../ink/ink315.xml"/></Relationships>
</file>

<file path=ppt/slides/_rels/slide27.xml.rels><?xml version="1.0" encoding="UTF-8" standalone="yes"?>
<Relationships xmlns="http://schemas.openxmlformats.org/package/2006/relationships"><Relationship Id="rId8" Type="http://schemas.openxmlformats.org/officeDocument/2006/relationships/customXml" Target="../ink/ink318.xml"/><Relationship Id="rId13" Type="http://schemas.openxmlformats.org/officeDocument/2006/relationships/image" Target="../media/image326.png"/><Relationship Id="rId18" Type="http://schemas.openxmlformats.org/officeDocument/2006/relationships/customXml" Target="../ink/ink323.xml"/><Relationship Id="rId3" Type="http://schemas.openxmlformats.org/officeDocument/2006/relationships/image" Target="../media/image1.png"/><Relationship Id="rId21" Type="http://schemas.openxmlformats.org/officeDocument/2006/relationships/image" Target="../media/image330.png"/><Relationship Id="rId7" Type="http://schemas.openxmlformats.org/officeDocument/2006/relationships/image" Target="../media/image323.png"/><Relationship Id="rId12" Type="http://schemas.openxmlformats.org/officeDocument/2006/relationships/customXml" Target="../ink/ink320.xml"/><Relationship Id="rId17" Type="http://schemas.openxmlformats.org/officeDocument/2006/relationships/image" Target="../media/image328.png"/><Relationship Id="rId2" Type="http://schemas.openxmlformats.org/officeDocument/2006/relationships/notesSlide" Target="../notesSlides/notesSlide27.xml"/><Relationship Id="rId16" Type="http://schemas.openxmlformats.org/officeDocument/2006/relationships/customXml" Target="../ink/ink322.xml"/><Relationship Id="rId20" Type="http://schemas.openxmlformats.org/officeDocument/2006/relationships/customXml" Target="../ink/ink324.xml"/><Relationship Id="rId1" Type="http://schemas.openxmlformats.org/officeDocument/2006/relationships/slideLayout" Target="../slideLayouts/slideLayout1.xml"/><Relationship Id="rId6" Type="http://schemas.openxmlformats.org/officeDocument/2006/relationships/customXml" Target="../ink/ink317.xml"/><Relationship Id="rId11" Type="http://schemas.openxmlformats.org/officeDocument/2006/relationships/image" Target="../media/image325.png"/><Relationship Id="rId5" Type="http://schemas.openxmlformats.org/officeDocument/2006/relationships/image" Target="../media/image322.png"/><Relationship Id="rId15" Type="http://schemas.openxmlformats.org/officeDocument/2006/relationships/image" Target="../media/image327.png"/><Relationship Id="rId10" Type="http://schemas.openxmlformats.org/officeDocument/2006/relationships/customXml" Target="../ink/ink319.xml"/><Relationship Id="rId19" Type="http://schemas.openxmlformats.org/officeDocument/2006/relationships/image" Target="../media/image329.png"/><Relationship Id="rId4" Type="http://schemas.openxmlformats.org/officeDocument/2006/relationships/customXml" Target="../ink/ink316.xml"/><Relationship Id="rId9" Type="http://schemas.openxmlformats.org/officeDocument/2006/relationships/image" Target="../media/image324.png"/><Relationship Id="rId14" Type="http://schemas.openxmlformats.org/officeDocument/2006/relationships/customXml" Target="../ink/ink321.xml"/></Relationships>
</file>

<file path=ppt/slides/_rels/slide28.xml.rels><?xml version="1.0" encoding="UTF-8" standalone="yes"?>
<Relationships xmlns="http://schemas.openxmlformats.org/package/2006/relationships"><Relationship Id="rId8" Type="http://schemas.openxmlformats.org/officeDocument/2006/relationships/customXml" Target="../ink/ink327.xml"/><Relationship Id="rId3" Type="http://schemas.openxmlformats.org/officeDocument/2006/relationships/image" Target="../media/image1.png"/><Relationship Id="rId7" Type="http://schemas.openxmlformats.org/officeDocument/2006/relationships/image" Target="../media/image33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customXml" Target="../ink/ink326.xml"/><Relationship Id="rId11" Type="http://schemas.openxmlformats.org/officeDocument/2006/relationships/image" Target="../media/image334.png"/><Relationship Id="rId5" Type="http://schemas.openxmlformats.org/officeDocument/2006/relationships/image" Target="../media/image331.png"/><Relationship Id="rId10" Type="http://schemas.openxmlformats.org/officeDocument/2006/relationships/customXml" Target="../ink/ink328.xml"/><Relationship Id="rId4" Type="http://schemas.openxmlformats.org/officeDocument/2006/relationships/customXml" Target="../ink/ink325.xml"/><Relationship Id="rId9" Type="http://schemas.openxmlformats.org/officeDocument/2006/relationships/image" Target="../media/image333.png"/></Relationships>
</file>

<file path=ppt/slides/_rels/slide29.xml.rels><?xml version="1.0" encoding="UTF-8" standalone="yes"?>
<Relationships xmlns="http://schemas.openxmlformats.org/package/2006/relationships"><Relationship Id="rId8" Type="http://schemas.openxmlformats.org/officeDocument/2006/relationships/customXml" Target="../ink/ink331.xml"/><Relationship Id="rId13" Type="http://schemas.openxmlformats.org/officeDocument/2006/relationships/image" Target="../media/image339.png"/><Relationship Id="rId3" Type="http://schemas.openxmlformats.org/officeDocument/2006/relationships/image" Target="../media/image1.png"/><Relationship Id="rId7" Type="http://schemas.openxmlformats.org/officeDocument/2006/relationships/image" Target="../media/image336.png"/><Relationship Id="rId12" Type="http://schemas.openxmlformats.org/officeDocument/2006/relationships/customXml" Target="../ink/ink33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ustomXml" Target="../ink/ink330.xml"/><Relationship Id="rId11" Type="http://schemas.openxmlformats.org/officeDocument/2006/relationships/image" Target="../media/image338.png"/><Relationship Id="rId5" Type="http://schemas.openxmlformats.org/officeDocument/2006/relationships/image" Target="../media/image335.png"/><Relationship Id="rId15" Type="http://schemas.openxmlformats.org/officeDocument/2006/relationships/image" Target="../media/image340.png"/><Relationship Id="rId10" Type="http://schemas.openxmlformats.org/officeDocument/2006/relationships/customXml" Target="../ink/ink332.xml"/><Relationship Id="rId4" Type="http://schemas.openxmlformats.org/officeDocument/2006/relationships/customXml" Target="../ink/ink329.xml"/><Relationship Id="rId9" Type="http://schemas.openxmlformats.org/officeDocument/2006/relationships/image" Target="../media/image337.png"/><Relationship Id="rId14" Type="http://schemas.openxmlformats.org/officeDocument/2006/relationships/customXml" Target="../ink/ink334.xml"/></Relationships>
</file>

<file path=ppt/slides/_rels/slide3.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3.png"/><Relationship Id="rId42" Type="http://schemas.openxmlformats.org/officeDocument/2006/relationships/customXml" Target="../ink/ink20.xml"/><Relationship Id="rId47" Type="http://schemas.openxmlformats.org/officeDocument/2006/relationships/image" Target="../media/image26.png"/><Relationship Id="rId63" Type="http://schemas.openxmlformats.org/officeDocument/2006/relationships/image" Target="../media/image34.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7.png"/><Relationship Id="rId16" Type="http://schemas.openxmlformats.org/officeDocument/2006/relationships/customXml" Target="../ink/ink7.xml"/><Relationship Id="rId11" Type="http://schemas.openxmlformats.org/officeDocument/2006/relationships/image" Target="../media/image8.png"/><Relationship Id="rId32" Type="http://schemas.openxmlformats.org/officeDocument/2006/relationships/customXml" Target="../ink/ink15.xml"/><Relationship Id="rId37" Type="http://schemas.openxmlformats.org/officeDocument/2006/relationships/image" Target="../media/image21.png"/><Relationship Id="rId53" Type="http://schemas.openxmlformats.org/officeDocument/2006/relationships/image" Target="../media/image29.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2.png"/><Relationship Id="rId5" Type="http://schemas.openxmlformats.org/officeDocument/2006/relationships/image" Target="../media/image5.png"/><Relationship Id="rId90" Type="http://schemas.openxmlformats.org/officeDocument/2006/relationships/customXml" Target="../ink/ink44.xml"/><Relationship Id="rId95" Type="http://schemas.openxmlformats.org/officeDocument/2006/relationships/image" Target="../media/image50.png"/><Relationship Id="rId22" Type="http://schemas.openxmlformats.org/officeDocument/2006/relationships/customXml" Target="../ink/ink10.xml"/><Relationship Id="rId27"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7.png"/><Relationship Id="rId80" Type="http://schemas.openxmlformats.org/officeDocument/2006/relationships/customXml" Target="../ink/ink39.xml"/><Relationship Id="rId85" Type="http://schemas.openxmlformats.org/officeDocument/2006/relationships/image" Target="../media/image45.png"/><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2.png"/><Relationship Id="rId67" Type="http://schemas.openxmlformats.org/officeDocument/2006/relationships/image" Target="../media/image36.png"/><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0.png"/><Relationship Id="rId83" Type="http://schemas.openxmlformats.org/officeDocument/2006/relationships/image" Target="../media/image44.png"/><Relationship Id="rId88" Type="http://schemas.openxmlformats.org/officeDocument/2006/relationships/customXml" Target="../ink/ink43.xml"/><Relationship Id="rId91" Type="http://schemas.openxmlformats.org/officeDocument/2006/relationships/image" Target="../media/image48.png"/><Relationship Id="rId96"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4.xml"/><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5.png"/><Relationship Id="rId73" Type="http://schemas.openxmlformats.org/officeDocument/2006/relationships/image" Target="../media/image39.png"/><Relationship Id="rId78" Type="http://schemas.openxmlformats.org/officeDocument/2006/relationships/customXml" Target="../ink/ink38.xml"/><Relationship Id="rId81" Type="http://schemas.openxmlformats.org/officeDocument/2006/relationships/image" Target="../media/image43.png"/><Relationship Id="rId86" Type="http://schemas.openxmlformats.org/officeDocument/2006/relationships/customXml" Target="../ink/ink42.xml"/><Relationship Id="rId94" Type="http://schemas.openxmlformats.org/officeDocument/2006/relationships/customXml" Target="../ink/ink46.xml"/><Relationship Id="rId4" Type="http://schemas.openxmlformats.org/officeDocument/2006/relationships/customXml" Target="../ink/ink1.xml"/><Relationship Id="rId9"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7" Type="http://schemas.openxmlformats.org/officeDocument/2006/relationships/image" Target="../media/image6.png"/><Relationship Id="rId71" Type="http://schemas.openxmlformats.org/officeDocument/2006/relationships/image" Target="../media/image38.png"/><Relationship Id="rId92" Type="http://schemas.openxmlformats.org/officeDocument/2006/relationships/customXml" Target="../ink/ink45.xml"/><Relationship Id="rId2" Type="http://schemas.openxmlformats.org/officeDocument/2006/relationships/notesSlide" Target="../notesSlides/notesSlide3.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61" Type="http://schemas.openxmlformats.org/officeDocument/2006/relationships/image" Target="../media/image33.png"/><Relationship Id="rId82" Type="http://schemas.openxmlformats.org/officeDocument/2006/relationships/customXml" Target="../ink/ink40.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s>
</file>

<file path=ppt/slides/_rels/slide30.xml.rels><?xml version="1.0" encoding="UTF-8" standalone="yes"?>
<Relationships xmlns="http://schemas.openxmlformats.org/package/2006/relationships"><Relationship Id="rId8" Type="http://schemas.openxmlformats.org/officeDocument/2006/relationships/customXml" Target="../ink/ink337.xml"/><Relationship Id="rId3" Type="http://schemas.openxmlformats.org/officeDocument/2006/relationships/image" Target="../media/image1.png"/><Relationship Id="rId7" Type="http://schemas.openxmlformats.org/officeDocument/2006/relationships/image" Target="../media/image34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ustomXml" Target="../ink/ink336.xml"/><Relationship Id="rId11" Type="http://schemas.openxmlformats.org/officeDocument/2006/relationships/image" Target="../media/image344.png"/><Relationship Id="rId5" Type="http://schemas.openxmlformats.org/officeDocument/2006/relationships/image" Target="../media/image341.png"/><Relationship Id="rId10" Type="http://schemas.openxmlformats.org/officeDocument/2006/relationships/customXml" Target="../ink/ink338.xml"/><Relationship Id="rId4" Type="http://schemas.openxmlformats.org/officeDocument/2006/relationships/customXml" Target="../ink/ink335.xml"/><Relationship Id="rId9" Type="http://schemas.openxmlformats.org/officeDocument/2006/relationships/image" Target="../media/image34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customXml" Target="../ink/ink340.xml"/><Relationship Id="rId5" Type="http://schemas.openxmlformats.org/officeDocument/2006/relationships/image" Target="../media/image345.png"/><Relationship Id="rId4" Type="http://schemas.openxmlformats.org/officeDocument/2006/relationships/customXml" Target="../ink/ink339.xml"/></Relationships>
</file>

<file path=ppt/slides/_rels/slide4.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56.png"/><Relationship Id="rId18" Type="http://schemas.openxmlformats.org/officeDocument/2006/relationships/customXml" Target="../ink/ink55.xml"/><Relationship Id="rId3" Type="http://schemas.openxmlformats.org/officeDocument/2006/relationships/image" Target="../media/image1.png"/><Relationship Id="rId7" Type="http://schemas.openxmlformats.org/officeDocument/2006/relationships/image" Target="../media/image53.png"/><Relationship Id="rId12" Type="http://schemas.openxmlformats.org/officeDocument/2006/relationships/customXml" Target="../ink/ink52.xml"/><Relationship Id="rId17" Type="http://schemas.openxmlformats.org/officeDocument/2006/relationships/image" Target="../media/image58.png"/><Relationship Id="rId2" Type="http://schemas.openxmlformats.org/officeDocument/2006/relationships/notesSlide" Target="../notesSlides/notesSlide4.xml"/><Relationship Id="rId16" Type="http://schemas.openxmlformats.org/officeDocument/2006/relationships/customXml" Target="../ink/ink54.xml"/><Relationship Id="rId1" Type="http://schemas.openxmlformats.org/officeDocument/2006/relationships/slideLayout" Target="../slideLayouts/slideLayout1.xml"/><Relationship Id="rId6" Type="http://schemas.openxmlformats.org/officeDocument/2006/relationships/customXml" Target="../ink/ink49.xml"/><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7.png"/><Relationship Id="rId10" Type="http://schemas.openxmlformats.org/officeDocument/2006/relationships/customXml" Target="../ink/ink51.xml"/><Relationship Id="rId19" Type="http://schemas.openxmlformats.org/officeDocument/2006/relationships/image" Target="../media/image59.png"/><Relationship Id="rId4" Type="http://schemas.openxmlformats.org/officeDocument/2006/relationships/customXml" Target="../ink/ink48.xml"/><Relationship Id="rId9" Type="http://schemas.openxmlformats.org/officeDocument/2006/relationships/image" Target="../media/image54.png"/><Relationship Id="rId14" Type="http://schemas.openxmlformats.org/officeDocument/2006/relationships/customXml" Target="../ink/ink53.xml"/></Relationships>
</file>

<file path=ppt/slides/_rels/slide5.xml.rels><?xml version="1.0" encoding="UTF-8" standalone="yes"?>
<Relationships xmlns="http://schemas.openxmlformats.org/package/2006/relationships"><Relationship Id="rId117" Type="http://schemas.openxmlformats.org/officeDocument/2006/relationships/image" Target="../media/image116.png"/><Relationship Id="rId21" Type="http://schemas.openxmlformats.org/officeDocument/2006/relationships/image" Target="../media/image68.png"/><Relationship Id="rId42" Type="http://schemas.openxmlformats.org/officeDocument/2006/relationships/customXml" Target="../ink/ink75.xml"/><Relationship Id="rId63" Type="http://schemas.openxmlformats.org/officeDocument/2006/relationships/image" Target="../media/image89.png"/><Relationship Id="rId84" Type="http://schemas.openxmlformats.org/officeDocument/2006/relationships/customXml" Target="../ink/ink96.xml"/><Relationship Id="rId138" Type="http://schemas.openxmlformats.org/officeDocument/2006/relationships/customXml" Target="../ink/ink123.xml"/><Relationship Id="rId159" Type="http://schemas.openxmlformats.org/officeDocument/2006/relationships/image" Target="../media/image137.png"/><Relationship Id="rId170" Type="http://schemas.openxmlformats.org/officeDocument/2006/relationships/customXml" Target="../ink/ink139.xml"/><Relationship Id="rId191" Type="http://schemas.openxmlformats.org/officeDocument/2006/relationships/image" Target="../media/image153.png"/><Relationship Id="rId205" Type="http://schemas.openxmlformats.org/officeDocument/2006/relationships/image" Target="../media/image160.png"/><Relationship Id="rId226" Type="http://schemas.openxmlformats.org/officeDocument/2006/relationships/customXml" Target="../ink/ink167.xml"/><Relationship Id="rId107" Type="http://schemas.openxmlformats.org/officeDocument/2006/relationships/image" Target="../media/image111.png"/><Relationship Id="rId11" Type="http://schemas.openxmlformats.org/officeDocument/2006/relationships/image" Target="../media/image63.png"/><Relationship Id="rId32" Type="http://schemas.openxmlformats.org/officeDocument/2006/relationships/customXml" Target="../ink/ink70.xml"/><Relationship Id="rId53" Type="http://schemas.openxmlformats.org/officeDocument/2006/relationships/image" Target="../media/image84.png"/><Relationship Id="rId74" Type="http://schemas.openxmlformats.org/officeDocument/2006/relationships/customXml" Target="../ink/ink91.xml"/><Relationship Id="rId128" Type="http://schemas.openxmlformats.org/officeDocument/2006/relationships/customXml" Target="../ink/ink118.xml"/><Relationship Id="rId149" Type="http://schemas.openxmlformats.org/officeDocument/2006/relationships/image" Target="../media/image132.png"/><Relationship Id="rId5" Type="http://schemas.openxmlformats.org/officeDocument/2006/relationships/image" Target="../media/image60.png"/><Relationship Id="rId95" Type="http://schemas.openxmlformats.org/officeDocument/2006/relationships/image" Target="../media/image105.png"/><Relationship Id="rId160" Type="http://schemas.openxmlformats.org/officeDocument/2006/relationships/customXml" Target="../ink/ink134.xml"/><Relationship Id="rId181" Type="http://schemas.openxmlformats.org/officeDocument/2006/relationships/image" Target="../media/image148.png"/><Relationship Id="rId216" Type="http://schemas.openxmlformats.org/officeDocument/2006/relationships/customXml" Target="../ink/ink162.xml"/><Relationship Id="rId22" Type="http://schemas.openxmlformats.org/officeDocument/2006/relationships/customXml" Target="../ink/ink65.xml"/><Relationship Id="rId43" Type="http://schemas.openxmlformats.org/officeDocument/2006/relationships/image" Target="../media/image79.png"/><Relationship Id="rId64" Type="http://schemas.openxmlformats.org/officeDocument/2006/relationships/customXml" Target="../ink/ink86.xml"/><Relationship Id="rId118" Type="http://schemas.openxmlformats.org/officeDocument/2006/relationships/customXml" Target="../ink/ink113.xml"/><Relationship Id="rId139" Type="http://schemas.openxmlformats.org/officeDocument/2006/relationships/image" Target="../media/image127.png"/><Relationship Id="rId85" Type="http://schemas.openxmlformats.org/officeDocument/2006/relationships/image" Target="../media/image100.png"/><Relationship Id="rId150" Type="http://schemas.openxmlformats.org/officeDocument/2006/relationships/customXml" Target="../ink/ink129.xml"/><Relationship Id="rId171" Type="http://schemas.openxmlformats.org/officeDocument/2006/relationships/image" Target="../media/image143.png"/><Relationship Id="rId192" Type="http://schemas.openxmlformats.org/officeDocument/2006/relationships/customXml" Target="../ink/ink150.xml"/><Relationship Id="rId206" Type="http://schemas.openxmlformats.org/officeDocument/2006/relationships/customXml" Target="../ink/ink157.xml"/><Relationship Id="rId227" Type="http://schemas.openxmlformats.org/officeDocument/2006/relationships/image" Target="../media/image171.png"/><Relationship Id="rId12" Type="http://schemas.openxmlformats.org/officeDocument/2006/relationships/customXml" Target="../ink/ink60.xml"/><Relationship Id="rId33" Type="http://schemas.openxmlformats.org/officeDocument/2006/relationships/image" Target="../media/image74.png"/><Relationship Id="rId108" Type="http://schemas.openxmlformats.org/officeDocument/2006/relationships/customXml" Target="../ink/ink108.xml"/><Relationship Id="rId129" Type="http://schemas.openxmlformats.org/officeDocument/2006/relationships/image" Target="../media/image122.png"/><Relationship Id="rId54" Type="http://schemas.openxmlformats.org/officeDocument/2006/relationships/customXml" Target="../ink/ink81.xml"/><Relationship Id="rId75" Type="http://schemas.openxmlformats.org/officeDocument/2006/relationships/image" Target="../media/image95.png"/><Relationship Id="rId96" Type="http://schemas.openxmlformats.org/officeDocument/2006/relationships/customXml" Target="../ink/ink102.xml"/><Relationship Id="rId140" Type="http://schemas.openxmlformats.org/officeDocument/2006/relationships/customXml" Target="../ink/ink124.xml"/><Relationship Id="rId161" Type="http://schemas.openxmlformats.org/officeDocument/2006/relationships/image" Target="../media/image138.png"/><Relationship Id="rId182" Type="http://schemas.openxmlformats.org/officeDocument/2006/relationships/customXml" Target="../ink/ink145.xml"/><Relationship Id="rId217" Type="http://schemas.openxmlformats.org/officeDocument/2006/relationships/image" Target="../media/image166.png"/><Relationship Id="rId6" Type="http://schemas.openxmlformats.org/officeDocument/2006/relationships/customXml" Target="../ink/ink57.xml"/><Relationship Id="rId23" Type="http://schemas.openxmlformats.org/officeDocument/2006/relationships/image" Target="../media/image69.png"/><Relationship Id="rId119" Type="http://schemas.openxmlformats.org/officeDocument/2006/relationships/image" Target="../media/image117.png"/><Relationship Id="rId44" Type="http://schemas.openxmlformats.org/officeDocument/2006/relationships/customXml" Target="../ink/ink76.xml"/><Relationship Id="rId65" Type="http://schemas.openxmlformats.org/officeDocument/2006/relationships/image" Target="../media/image90.png"/><Relationship Id="rId86" Type="http://schemas.openxmlformats.org/officeDocument/2006/relationships/customXml" Target="../ink/ink97.xml"/><Relationship Id="rId130" Type="http://schemas.openxmlformats.org/officeDocument/2006/relationships/customXml" Target="../ink/ink119.xml"/><Relationship Id="rId151" Type="http://schemas.openxmlformats.org/officeDocument/2006/relationships/image" Target="../media/image133.png"/><Relationship Id="rId172" Type="http://schemas.openxmlformats.org/officeDocument/2006/relationships/customXml" Target="../ink/ink140.xml"/><Relationship Id="rId193" Type="http://schemas.openxmlformats.org/officeDocument/2006/relationships/image" Target="../media/image154.png"/><Relationship Id="rId207" Type="http://schemas.openxmlformats.org/officeDocument/2006/relationships/image" Target="../media/image161.png"/><Relationship Id="rId228" Type="http://schemas.openxmlformats.org/officeDocument/2006/relationships/customXml" Target="../ink/ink168.xml"/><Relationship Id="rId13" Type="http://schemas.openxmlformats.org/officeDocument/2006/relationships/image" Target="../media/image64.png"/><Relationship Id="rId109" Type="http://schemas.openxmlformats.org/officeDocument/2006/relationships/image" Target="../media/image112.png"/><Relationship Id="rId34" Type="http://schemas.openxmlformats.org/officeDocument/2006/relationships/customXml" Target="../ink/ink71.xml"/><Relationship Id="rId55" Type="http://schemas.openxmlformats.org/officeDocument/2006/relationships/image" Target="../media/image85.png"/><Relationship Id="rId76" Type="http://schemas.openxmlformats.org/officeDocument/2006/relationships/customXml" Target="../ink/ink92.xml"/><Relationship Id="rId97" Type="http://schemas.openxmlformats.org/officeDocument/2006/relationships/image" Target="../media/image106.png"/><Relationship Id="rId120" Type="http://schemas.openxmlformats.org/officeDocument/2006/relationships/customXml" Target="../ink/ink114.xml"/><Relationship Id="rId141" Type="http://schemas.openxmlformats.org/officeDocument/2006/relationships/image" Target="../media/image128.png"/><Relationship Id="rId7" Type="http://schemas.openxmlformats.org/officeDocument/2006/relationships/image" Target="../media/image61.png"/><Relationship Id="rId162" Type="http://schemas.openxmlformats.org/officeDocument/2006/relationships/customXml" Target="../ink/ink135.xml"/><Relationship Id="rId183" Type="http://schemas.openxmlformats.org/officeDocument/2006/relationships/image" Target="../media/image149.png"/><Relationship Id="rId218" Type="http://schemas.openxmlformats.org/officeDocument/2006/relationships/customXml" Target="../ink/ink163.xml"/><Relationship Id="rId24" Type="http://schemas.openxmlformats.org/officeDocument/2006/relationships/customXml" Target="../ink/ink66.xml"/><Relationship Id="rId45" Type="http://schemas.openxmlformats.org/officeDocument/2006/relationships/image" Target="../media/image80.png"/><Relationship Id="rId66" Type="http://schemas.openxmlformats.org/officeDocument/2006/relationships/customXml" Target="../ink/ink87.xml"/><Relationship Id="rId87" Type="http://schemas.openxmlformats.org/officeDocument/2006/relationships/image" Target="../media/image101.png"/><Relationship Id="rId110" Type="http://schemas.openxmlformats.org/officeDocument/2006/relationships/customXml" Target="../ink/ink109.xml"/><Relationship Id="rId131" Type="http://schemas.openxmlformats.org/officeDocument/2006/relationships/image" Target="../media/image123.png"/><Relationship Id="rId152" Type="http://schemas.openxmlformats.org/officeDocument/2006/relationships/customXml" Target="../ink/ink130.xml"/><Relationship Id="rId173" Type="http://schemas.openxmlformats.org/officeDocument/2006/relationships/image" Target="../media/image144.png"/><Relationship Id="rId194" Type="http://schemas.openxmlformats.org/officeDocument/2006/relationships/customXml" Target="../ink/ink151.xml"/><Relationship Id="rId208" Type="http://schemas.openxmlformats.org/officeDocument/2006/relationships/customXml" Target="../ink/ink158.xml"/><Relationship Id="rId229" Type="http://schemas.openxmlformats.org/officeDocument/2006/relationships/image" Target="../media/image172.png"/><Relationship Id="rId14" Type="http://schemas.openxmlformats.org/officeDocument/2006/relationships/customXml" Target="../ink/ink61.xml"/><Relationship Id="rId35" Type="http://schemas.openxmlformats.org/officeDocument/2006/relationships/image" Target="../media/image75.png"/><Relationship Id="rId56" Type="http://schemas.openxmlformats.org/officeDocument/2006/relationships/customXml" Target="../ink/ink82.xml"/><Relationship Id="rId77" Type="http://schemas.openxmlformats.org/officeDocument/2006/relationships/image" Target="../media/image96.png"/><Relationship Id="rId100" Type="http://schemas.openxmlformats.org/officeDocument/2006/relationships/customXml" Target="../ink/ink104.xml"/><Relationship Id="rId8" Type="http://schemas.openxmlformats.org/officeDocument/2006/relationships/customXml" Target="../ink/ink58.xml"/><Relationship Id="rId98" Type="http://schemas.openxmlformats.org/officeDocument/2006/relationships/customXml" Target="../ink/ink103.xml"/><Relationship Id="rId121" Type="http://schemas.openxmlformats.org/officeDocument/2006/relationships/image" Target="../media/image118.png"/><Relationship Id="rId142" Type="http://schemas.openxmlformats.org/officeDocument/2006/relationships/customXml" Target="../ink/ink125.xml"/><Relationship Id="rId163" Type="http://schemas.openxmlformats.org/officeDocument/2006/relationships/image" Target="../media/image139.png"/><Relationship Id="rId184" Type="http://schemas.openxmlformats.org/officeDocument/2006/relationships/customXml" Target="../ink/ink146.xml"/><Relationship Id="rId219" Type="http://schemas.openxmlformats.org/officeDocument/2006/relationships/image" Target="../media/image167.png"/><Relationship Id="rId230" Type="http://schemas.openxmlformats.org/officeDocument/2006/relationships/customXml" Target="../ink/ink169.xml"/><Relationship Id="rId25" Type="http://schemas.openxmlformats.org/officeDocument/2006/relationships/image" Target="../media/image70.png"/><Relationship Id="rId46" Type="http://schemas.openxmlformats.org/officeDocument/2006/relationships/customXml" Target="../ink/ink77.xml"/><Relationship Id="rId67" Type="http://schemas.openxmlformats.org/officeDocument/2006/relationships/image" Target="../media/image91.png"/><Relationship Id="rId20" Type="http://schemas.openxmlformats.org/officeDocument/2006/relationships/customXml" Target="../ink/ink64.xml"/><Relationship Id="rId41" Type="http://schemas.openxmlformats.org/officeDocument/2006/relationships/image" Target="../media/image78.png"/><Relationship Id="rId62" Type="http://schemas.openxmlformats.org/officeDocument/2006/relationships/customXml" Target="../ink/ink85.xml"/><Relationship Id="rId83" Type="http://schemas.openxmlformats.org/officeDocument/2006/relationships/image" Target="../media/image99.png"/><Relationship Id="rId88" Type="http://schemas.openxmlformats.org/officeDocument/2006/relationships/customXml" Target="../ink/ink98.xml"/><Relationship Id="rId111" Type="http://schemas.openxmlformats.org/officeDocument/2006/relationships/image" Target="../media/image113.png"/><Relationship Id="rId132" Type="http://schemas.openxmlformats.org/officeDocument/2006/relationships/customXml" Target="../ink/ink120.xml"/><Relationship Id="rId153" Type="http://schemas.openxmlformats.org/officeDocument/2006/relationships/image" Target="../media/image134.png"/><Relationship Id="rId174" Type="http://schemas.openxmlformats.org/officeDocument/2006/relationships/customXml" Target="../ink/ink141.xml"/><Relationship Id="rId179" Type="http://schemas.openxmlformats.org/officeDocument/2006/relationships/image" Target="../media/image147.png"/><Relationship Id="rId195" Type="http://schemas.openxmlformats.org/officeDocument/2006/relationships/image" Target="../media/image155.png"/><Relationship Id="rId209" Type="http://schemas.openxmlformats.org/officeDocument/2006/relationships/image" Target="../media/image162.png"/><Relationship Id="rId190" Type="http://schemas.openxmlformats.org/officeDocument/2006/relationships/customXml" Target="../ink/ink149.xml"/><Relationship Id="rId204" Type="http://schemas.openxmlformats.org/officeDocument/2006/relationships/customXml" Target="../ink/ink156.xml"/><Relationship Id="rId220" Type="http://schemas.openxmlformats.org/officeDocument/2006/relationships/customXml" Target="../ink/ink164.xml"/><Relationship Id="rId225" Type="http://schemas.openxmlformats.org/officeDocument/2006/relationships/image" Target="../media/image170.png"/><Relationship Id="rId15" Type="http://schemas.openxmlformats.org/officeDocument/2006/relationships/image" Target="../media/image65.png"/><Relationship Id="rId36" Type="http://schemas.openxmlformats.org/officeDocument/2006/relationships/customXml" Target="../ink/ink72.xml"/><Relationship Id="rId57" Type="http://schemas.openxmlformats.org/officeDocument/2006/relationships/image" Target="../media/image86.png"/><Relationship Id="rId106" Type="http://schemas.openxmlformats.org/officeDocument/2006/relationships/customXml" Target="../ink/ink107.xml"/><Relationship Id="rId127" Type="http://schemas.openxmlformats.org/officeDocument/2006/relationships/image" Target="../media/image121.png"/><Relationship Id="rId10" Type="http://schemas.openxmlformats.org/officeDocument/2006/relationships/customXml" Target="../ink/ink59.xml"/><Relationship Id="rId31" Type="http://schemas.openxmlformats.org/officeDocument/2006/relationships/image" Target="../media/image73.png"/><Relationship Id="rId52" Type="http://schemas.openxmlformats.org/officeDocument/2006/relationships/customXml" Target="../ink/ink80.xml"/><Relationship Id="rId73" Type="http://schemas.openxmlformats.org/officeDocument/2006/relationships/image" Target="../media/image94.png"/><Relationship Id="rId78" Type="http://schemas.openxmlformats.org/officeDocument/2006/relationships/customXml" Target="../ink/ink93.xml"/><Relationship Id="rId94" Type="http://schemas.openxmlformats.org/officeDocument/2006/relationships/customXml" Target="../ink/ink101.xml"/><Relationship Id="rId99" Type="http://schemas.openxmlformats.org/officeDocument/2006/relationships/image" Target="../media/image107.png"/><Relationship Id="rId101" Type="http://schemas.openxmlformats.org/officeDocument/2006/relationships/image" Target="../media/image108.png"/><Relationship Id="rId122" Type="http://schemas.openxmlformats.org/officeDocument/2006/relationships/customXml" Target="../ink/ink115.xml"/><Relationship Id="rId143" Type="http://schemas.openxmlformats.org/officeDocument/2006/relationships/image" Target="../media/image129.png"/><Relationship Id="rId148" Type="http://schemas.openxmlformats.org/officeDocument/2006/relationships/customXml" Target="../ink/ink128.xml"/><Relationship Id="rId164" Type="http://schemas.openxmlformats.org/officeDocument/2006/relationships/customXml" Target="../ink/ink136.xml"/><Relationship Id="rId169" Type="http://schemas.openxmlformats.org/officeDocument/2006/relationships/image" Target="../media/image142.png"/><Relationship Id="rId185" Type="http://schemas.openxmlformats.org/officeDocument/2006/relationships/image" Target="../media/image150.png"/><Relationship Id="rId4" Type="http://schemas.openxmlformats.org/officeDocument/2006/relationships/customXml" Target="../ink/ink56.xml"/><Relationship Id="rId9" Type="http://schemas.openxmlformats.org/officeDocument/2006/relationships/image" Target="../media/image62.png"/><Relationship Id="rId180" Type="http://schemas.openxmlformats.org/officeDocument/2006/relationships/customXml" Target="../ink/ink144.xml"/><Relationship Id="rId210" Type="http://schemas.openxmlformats.org/officeDocument/2006/relationships/customXml" Target="../ink/ink159.xml"/><Relationship Id="rId215" Type="http://schemas.openxmlformats.org/officeDocument/2006/relationships/image" Target="../media/image165.png"/><Relationship Id="rId26" Type="http://schemas.openxmlformats.org/officeDocument/2006/relationships/customXml" Target="../ink/ink67.xml"/><Relationship Id="rId231" Type="http://schemas.openxmlformats.org/officeDocument/2006/relationships/image" Target="../media/image173.png"/><Relationship Id="rId47" Type="http://schemas.openxmlformats.org/officeDocument/2006/relationships/image" Target="../media/image81.png"/><Relationship Id="rId68" Type="http://schemas.openxmlformats.org/officeDocument/2006/relationships/customXml" Target="../ink/ink88.xml"/><Relationship Id="rId89" Type="http://schemas.openxmlformats.org/officeDocument/2006/relationships/image" Target="../media/image102.png"/><Relationship Id="rId112" Type="http://schemas.openxmlformats.org/officeDocument/2006/relationships/customXml" Target="../ink/ink110.xml"/><Relationship Id="rId133" Type="http://schemas.openxmlformats.org/officeDocument/2006/relationships/image" Target="../media/image124.png"/><Relationship Id="rId154" Type="http://schemas.openxmlformats.org/officeDocument/2006/relationships/customXml" Target="../ink/ink131.xml"/><Relationship Id="rId175" Type="http://schemas.openxmlformats.org/officeDocument/2006/relationships/image" Target="../media/image145.png"/><Relationship Id="rId196" Type="http://schemas.openxmlformats.org/officeDocument/2006/relationships/customXml" Target="../ink/ink152.xml"/><Relationship Id="rId200" Type="http://schemas.openxmlformats.org/officeDocument/2006/relationships/customXml" Target="../ink/ink154.xml"/><Relationship Id="rId16" Type="http://schemas.openxmlformats.org/officeDocument/2006/relationships/customXml" Target="../ink/ink62.xml"/><Relationship Id="rId221" Type="http://schemas.openxmlformats.org/officeDocument/2006/relationships/image" Target="../media/image168.png"/><Relationship Id="rId37" Type="http://schemas.openxmlformats.org/officeDocument/2006/relationships/image" Target="../media/image76.png"/><Relationship Id="rId58" Type="http://schemas.openxmlformats.org/officeDocument/2006/relationships/customXml" Target="../ink/ink83.xml"/><Relationship Id="rId79" Type="http://schemas.openxmlformats.org/officeDocument/2006/relationships/image" Target="../media/image97.png"/><Relationship Id="rId102" Type="http://schemas.openxmlformats.org/officeDocument/2006/relationships/customXml" Target="../ink/ink105.xml"/><Relationship Id="rId123" Type="http://schemas.openxmlformats.org/officeDocument/2006/relationships/image" Target="../media/image119.png"/><Relationship Id="rId144" Type="http://schemas.openxmlformats.org/officeDocument/2006/relationships/customXml" Target="../ink/ink126.xml"/><Relationship Id="rId90" Type="http://schemas.openxmlformats.org/officeDocument/2006/relationships/customXml" Target="../ink/ink99.xml"/><Relationship Id="rId165" Type="http://schemas.openxmlformats.org/officeDocument/2006/relationships/image" Target="../media/image140.png"/><Relationship Id="rId186" Type="http://schemas.openxmlformats.org/officeDocument/2006/relationships/customXml" Target="../ink/ink147.xml"/><Relationship Id="rId211" Type="http://schemas.openxmlformats.org/officeDocument/2006/relationships/image" Target="../media/image163.png"/><Relationship Id="rId232" Type="http://schemas.openxmlformats.org/officeDocument/2006/relationships/customXml" Target="../ink/ink170.xml"/><Relationship Id="rId27" Type="http://schemas.openxmlformats.org/officeDocument/2006/relationships/image" Target="../media/image71.png"/><Relationship Id="rId48" Type="http://schemas.openxmlformats.org/officeDocument/2006/relationships/customXml" Target="../ink/ink78.xml"/><Relationship Id="rId69" Type="http://schemas.openxmlformats.org/officeDocument/2006/relationships/image" Target="../media/image92.png"/><Relationship Id="rId113" Type="http://schemas.openxmlformats.org/officeDocument/2006/relationships/image" Target="../media/image114.png"/><Relationship Id="rId134" Type="http://schemas.openxmlformats.org/officeDocument/2006/relationships/customXml" Target="../ink/ink121.xml"/><Relationship Id="rId80" Type="http://schemas.openxmlformats.org/officeDocument/2006/relationships/customXml" Target="../ink/ink94.xml"/><Relationship Id="rId155" Type="http://schemas.openxmlformats.org/officeDocument/2006/relationships/image" Target="../media/image135.png"/><Relationship Id="rId176" Type="http://schemas.openxmlformats.org/officeDocument/2006/relationships/customXml" Target="../ink/ink142.xml"/><Relationship Id="rId197" Type="http://schemas.openxmlformats.org/officeDocument/2006/relationships/image" Target="../media/image156.png"/><Relationship Id="rId201" Type="http://schemas.openxmlformats.org/officeDocument/2006/relationships/image" Target="../media/image158.png"/><Relationship Id="rId222" Type="http://schemas.openxmlformats.org/officeDocument/2006/relationships/customXml" Target="../ink/ink165.xml"/><Relationship Id="rId17" Type="http://schemas.openxmlformats.org/officeDocument/2006/relationships/image" Target="../media/image66.png"/><Relationship Id="rId38" Type="http://schemas.openxmlformats.org/officeDocument/2006/relationships/customXml" Target="../ink/ink73.xml"/><Relationship Id="rId59" Type="http://schemas.openxmlformats.org/officeDocument/2006/relationships/image" Target="../media/image87.png"/><Relationship Id="rId103" Type="http://schemas.openxmlformats.org/officeDocument/2006/relationships/image" Target="../media/image109.png"/><Relationship Id="rId124" Type="http://schemas.openxmlformats.org/officeDocument/2006/relationships/customXml" Target="../ink/ink116.xml"/><Relationship Id="rId70" Type="http://schemas.openxmlformats.org/officeDocument/2006/relationships/customXml" Target="../ink/ink89.xml"/><Relationship Id="rId91" Type="http://schemas.openxmlformats.org/officeDocument/2006/relationships/image" Target="../media/image103.png"/><Relationship Id="rId145" Type="http://schemas.openxmlformats.org/officeDocument/2006/relationships/image" Target="../media/image130.png"/><Relationship Id="rId166" Type="http://schemas.openxmlformats.org/officeDocument/2006/relationships/customXml" Target="../ink/ink137.xml"/><Relationship Id="rId187" Type="http://schemas.openxmlformats.org/officeDocument/2006/relationships/image" Target="../media/image151.png"/><Relationship Id="rId1" Type="http://schemas.openxmlformats.org/officeDocument/2006/relationships/slideLayout" Target="../slideLayouts/slideLayout1.xml"/><Relationship Id="rId212" Type="http://schemas.openxmlformats.org/officeDocument/2006/relationships/customXml" Target="../ink/ink160.xml"/><Relationship Id="rId233" Type="http://schemas.openxmlformats.org/officeDocument/2006/relationships/image" Target="../media/image174.png"/><Relationship Id="rId28" Type="http://schemas.openxmlformats.org/officeDocument/2006/relationships/customXml" Target="../ink/ink68.xml"/><Relationship Id="rId49" Type="http://schemas.openxmlformats.org/officeDocument/2006/relationships/image" Target="../media/image82.png"/><Relationship Id="rId114" Type="http://schemas.openxmlformats.org/officeDocument/2006/relationships/customXml" Target="../ink/ink111.xml"/><Relationship Id="rId60" Type="http://schemas.openxmlformats.org/officeDocument/2006/relationships/customXml" Target="../ink/ink84.xml"/><Relationship Id="rId81" Type="http://schemas.openxmlformats.org/officeDocument/2006/relationships/image" Target="../media/image98.png"/><Relationship Id="rId135" Type="http://schemas.openxmlformats.org/officeDocument/2006/relationships/image" Target="../media/image125.png"/><Relationship Id="rId156" Type="http://schemas.openxmlformats.org/officeDocument/2006/relationships/customXml" Target="../ink/ink132.xml"/><Relationship Id="rId177" Type="http://schemas.openxmlformats.org/officeDocument/2006/relationships/image" Target="../media/image146.png"/><Relationship Id="rId198" Type="http://schemas.openxmlformats.org/officeDocument/2006/relationships/customXml" Target="../ink/ink153.xml"/><Relationship Id="rId202" Type="http://schemas.openxmlformats.org/officeDocument/2006/relationships/customXml" Target="../ink/ink155.xml"/><Relationship Id="rId223" Type="http://schemas.openxmlformats.org/officeDocument/2006/relationships/image" Target="../media/image169.png"/><Relationship Id="rId18" Type="http://schemas.openxmlformats.org/officeDocument/2006/relationships/customXml" Target="../ink/ink63.xml"/><Relationship Id="rId39" Type="http://schemas.openxmlformats.org/officeDocument/2006/relationships/image" Target="../media/image77.png"/><Relationship Id="rId50" Type="http://schemas.openxmlformats.org/officeDocument/2006/relationships/customXml" Target="../ink/ink79.xml"/><Relationship Id="rId104" Type="http://schemas.openxmlformats.org/officeDocument/2006/relationships/customXml" Target="../ink/ink106.xml"/><Relationship Id="rId125" Type="http://schemas.openxmlformats.org/officeDocument/2006/relationships/image" Target="../media/image120.png"/><Relationship Id="rId146" Type="http://schemas.openxmlformats.org/officeDocument/2006/relationships/customXml" Target="../ink/ink127.xml"/><Relationship Id="rId167" Type="http://schemas.openxmlformats.org/officeDocument/2006/relationships/image" Target="../media/image141.png"/><Relationship Id="rId188" Type="http://schemas.openxmlformats.org/officeDocument/2006/relationships/customXml" Target="../ink/ink148.xml"/><Relationship Id="rId71" Type="http://schemas.openxmlformats.org/officeDocument/2006/relationships/image" Target="../media/image93.png"/><Relationship Id="rId92" Type="http://schemas.openxmlformats.org/officeDocument/2006/relationships/customXml" Target="../ink/ink100.xml"/><Relationship Id="rId213" Type="http://schemas.openxmlformats.org/officeDocument/2006/relationships/image" Target="../media/image164.png"/><Relationship Id="rId234" Type="http://schemas.openxmlformats.org/officeDocument/2006/relationships/customXml" Target="../ink/ink171.xml"/><Relationship Id="rId2" Type="http://schemas.openxmlformats.org/officeDocument/2006/relationships/notesSlide" Target="../notesSlides/notesSlide5.xml"/><Relationship Id="rId29" Type="http://schemas.openxmlformats.org/officeDocument/2006/relationships/image" Target="../media/image72.png"/><Relationship Id="rId40" Type="http://schemas.openxmlformats.org/officeDocument/2006/relationships/customXml" Target="../ink/ink74.xml"/><Relationship Id="rId115" Type="http://schemas.openxmlformats.org/officeDocument/2006/relationships/image" Target="../media/image115.png"/><Relationship Id="rId136" Type="http://schemas.openxmlformats.org/officeDocument/2006/relationships/customXml" Target="../ink/ink122.xml"/><Relationship Id="rId157" Type="http://schemas.openxmlformats.org/officeDocument/2006/relationships/image" Target="../media/image136.png"/><Relationship Id="rId178" Type="http://schemas.openxmlformats.org/officeDocument/2006/relationships/customXml" Target="../ink/ink143.xml"/><Relationship Id="rId61" Type="http://schemas.openxmlformats.org/officeDocument/2006/relationships/image" Target="../media/image88.png"/><Relationship Id="rId82" Type="http://schemas.openxmlformats.org/officeDocument/2006/relationships/customXml" Target="../ink/ink95.xml"/><Relationship Id="rId199" Type="http://schemas.openxmlformats.org/officeDocument/2006/relationships/image" Target="../media/image157.png"/><Relationship Id="rId203" Type="http://schemas.openxmlformats.org/officeDocument/2006/relationships/image" Target="../media/image159.png"/><Relationship Id="rId19" Type="http://schemas.openxmlformats.org/officeDocument/2006/relationships/image" Target="../media/image67.png"/><Relationship Id="rId224" Type="http://schemas.openxmlformats.org/officeDocument/2006/relationships/customXml" Target="../ink/ink166.xml"/><Relationship Id="rId30" Type="http://schemas.openxmlformats.org/officeDocument/2006/relationships/customXml" Target="../ink/ink69.xml"/><Relationship Id="rId105" Type="http://schemas.openxmlformats.org/officeDocument/2006/relationships/image" Target="../media/image110.png"/><Relationship Id="rId126" Type="http://schemas.openxmlformats.org/officeDocument/2006/relationships/customXml" Target="../ink/ink117.xml"/><Relationship Id="rId147" Type="http://schemas.openxmlformats.org/officeDocument/2006/relationships/image" Target="../media/image131.png"/><Relationship Id="rId168" Type="http://schemas.openxmlformats.org/officeDocument/2006/relationships/customXml" Target="../ink/ink138.xml"/><Relationship Id="rId51" Type="http://schemas.openxmlformats.org/officeDocument/2006/relationships/image" Target="../media/image83.png"/><Relationship Id="rId72" Type="http://schemas.openxmlformats.org/officeDocument/2006/relationships/customXml" Target="../ink/ink90.xml"/><Relationship Id="rId93" Type="http://schemas.openxmlformats.org/officeDocument/2006/relationships/image" Target="../media/image104.png"/><Relationship Id="rId189" Type="http://schemas.openxmlformats.org/officeDocument/2006/relationships/image" Target="../media/image152.png"/><Relationship Id="rId3" Type="http://schemas.openxmlformats.org/officeDocument/2006/relationships/image" Target="../media/image1.png"/><Relationship Id="rId214" Type="http://schemas.openxmlformats.org/officeDocument/2006/relationships/customXml" Target="../ink/ink161.xml"/><Relationship Id="rId235" Type="http://schemas.openxmlformats.org/officeDocument/2006/relationships/image" Target="../media/image175.png"/><Relationship Id="rId116" Type="http://schemas.openxmlformats.org/officeDocument/2006/relationships/customXml" Target="../ink/ink112.xml"/><Relationship Id="rId137" Type="http://schemas.openxmlformats.org/officeDocument/2006/relationships/image" Target="../media/image126.png"/><Relationship Id="rId158" Type="http://schemas.openxmlformats.org/officeDocument/2006/relationships/customXml" Target="../ink/ink133.xml"/></Relationships>
</file>

<file path=ppt/slides/_rels/slide6.xml.rels><?xml version="1.0" encoding="UTF-8" standalone="yes"?>
<Relationships xmlns="http://schemas.openxmlformats.org/package/2006/relationships"><Relationship Id="rId8" Type="http://schemas.openxmlformats.org/officeDocument/2006/relationships/customXml" Target="../ink/ink174.xml"/><Relationship Id="rId13" Type="http://schemas.openxmlformats.org/officeDocument/2006/relationships/image" Target="../media/image180.png"/><Relationship Id="rId18" Type="http://schemas.openxmlformats.org/officeDocument/2006/relationships/customXml" Target="../ink/ink179.xml"/><Relationship Id="rId3" Type="http://schemas.openxmlformats.org/officeDocument/2006/relationships/image" Target="../media/image1.png"/><Relationship Id="rId21" Type="http://schemas.openxmlformats.org/officeDocument/2006/relationships/image" Target="../media/image184.png"/><Relationship Id="rId7" Type="http://schemas.openxmlformats.org/officeDocument/2006/relationships/image" Target="../media/image177.png"/><Relationship Id="rId12" Type="http://schemas.openxmlformats.org/officeDocument/2006/relationships/customXml" Target="../ink/ink176.xml"/><Relationship Id="rId17" Type="http://schemas.openxmlformats.org/officeDocument/2006/relationships/image" Target="../media/image182.png"/><Relationship Id="rId2" Type="http://schemas.openxmlformats.org/officeDocument/2006/relationships/notesSlide" Target="../notesSlides/notesSlide6.xml"/><Relationship Id="rId16" Type="http://schemas.openxmlformats.org/officeDocument/2006/relationships/customXml" Target="../ink/ink178.xml"/><Relationship Id="rId20" Type="http://schemas.openxmlformats.org/officeDocument/2006/relationships/customXml" Target="../ink/ink180.xml"/><Relationship Id="rId1" Type="http://schemas.openxmlformats.org/officeDocument/2006/relationships/slideLayout" Target="../slideLayouts/slideLayout1.xml"/><Relationship Id="rId6" Type="http://schemas.openxmlformats.org/officeDocument/2006/relationships/customXml" Target="../ink/ink173.xml"/><Relationship Id="rId11" Type="http://schemas.openxmlformats.org/officeDocument/2006/relationships/image" Target="../media/image179.png"/><Relationship Id="rId5" Type="http://schemas.openxmlformats.org/officeDocument/2006/relationships/image" Target="../media/image176.png"/><Relationship Id="rId15" Type="http://schemas.openxmlformats.org/officeDocument/2006/relationships/image" Target="../media/image181.png"/><Relationship Id="rId10" Type="http://schemas.openxmlformats.org/officeDocument/2006/relationships/customXml" Target="../ink/ink175.xml"/><Relationship Id="rId19" Type="http://schemas.openxmlformats.org/officeDocument/2006/relationships/image" Target="../media/image183.png"/><Relationship Id="rId4" Type="http://schemas.openxmlformats.org/officeDocument/2006/relationships/customXml" Target="../ink/ink172.xml"/><Relationship Id="rId9" Type="http://schemas.openxmlformats.org/officeDocument/2006/relationships/image" Target="../media/image178.png"/><Relationship Id="rId14" Type="http://schemas.openxmlformats.org/officeDocument/2006/relationships/customXml" Target="../ink/ink177.xml"/></Relationships>
</file>

<file path=ppt/slides/_rels/slide7.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png"/><Relationship Id="rId7" Type="http://schemas.openxmlformats.org/officeDocument/2006/relationships/customXml" Target="../ink/ink182.xml"/><Relationship Id="rId12" Type="http://schemas.openxmlformats.org/officeDocument/2006/relationships/image" Target="../media/image18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6.png"/><Relationship Id="rId11" Type="http://schemas.openxmlformats.org/officeDocument/2006/relationships/customXml" Target="../ink/ink184.xml"/><Relationship Id="rId5" Type="http://schemas.openxmlformats.org/officeDocument/2006/relationships/customXml" Target="../ink/ink181.xml"/><Relationship Id="rId10" Type="http://schemas.openxmlformats.org/officeDocument/2006/relationships/image" Target="../media/image188.png"/><Relationship Id="rId4" Type="http://schemas.openxmlformats.org/officeDocument/2006/relationships/image" Target="../media/image185.png"/><Relationship Id="rId9" Type="http://schemas.openxmlformats.org/officeDocument/2006/relationships/customXml" Target="../ink/ink183.xml"/></Relationships>
</file>

<file path=ppt/slides/_rels/slide8.xml.rels><?xml version="1.0" encoding="UTF-8" standalone="yes"?>
<Relationships xmlns="http://schemas.openxmlformats.org/package/2006/relationships"><Relationship Id="rId8" Type="http://schemas.openxmlformats.org/officeDocument/2006/relationships/customXml" Target="../ink/ink187.xml"/><Relationship Id="rId3" Type="http://schemas.openxmlformats.org/officeDocument/2006/relationships/image" Target="../media/image1.png"/><Relationship Id="rId7" Type="http://schemas.openxmlformats.org/officeDocument/2006/relationships/image" Target="../media/image19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86.xml"/><Relationship Id="rId11" Type="http://schemas.openxmlformats.org/officeDocument/2006/relationships/image" Target="../media/image193.png"/><Relationship Id="rId5" Type="http://schemas.openxmlformats.org/officeDocument/2006/relationships/image" Target="../media/image190.png"/><Relationship Id="rId10" Type="http://schemas.openxmlformats.org/officeDocument/2006/relationships/customXml" Target="../ink/ink188.xml"/><Relationship Id="rId4" Type="http://schemas.openxmlformats.org/officeDocument/2006/relationships/customXml" Target="../ink/ink185.xml"/><Relationship Id="rId9" Type="http://schemas.openxmlformats.org/officeDocument/2006/relationships/image" Target="../media/image19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90.xml"/><Relationship Id="rId5" Type="http://schemas.openxmlformats.org/officeDocument/2006/relationships/image" Target="../media/image194.png"/><Relationship Id="rId4" Type="http://schemas.openxmlformats.org/officeDocument/2006/relationships/customXml" Target="../ink/ink18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DF9198-857D-D43F-E2E5-84D471DAA6CC}"/>
              </a:ext>
            </a:extLst>
          </p:cNvPr>
          <p:cNvSpPr/>
          <p:nvPr/>
        </p:nvSpPr>
        <p:spPr>
          <a:xfrm>
            <a:off x="200197" y="2133983"/>
            <a:ext cx="4492487" cy="22328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2166669"/>
            <a:ext cx="2425148" cy="22788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511637"/>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7443996" y="2123048"/>
            <a:ext cx="4492487" cy="2261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2166669"/>
            <a:ext cx="4197163" cy="800219"/>
          </a:xfrm>
          <a:prstGeom prst="rect">
            <a:avLst/>
          </a:prstGeom>
          <a:noFill/>
        </p:spPr>
        <p:txBody>
          <a:bodyPr wrap="square">
            <a:spAutoFit/>
          </a:bodyPr>
          <a:lstStyle/>
          <a:p>
            <a:r>
              <a:rPr lang="en-US" sz="2800" dirty="0">
                <a:solidFill>
                  <a:srgbClr val="FFFF00"/>
                </a:solidFill>
              </a:rPr>
              <a:t>Join us at </a:t>
            </a:r>
            <a:r>
              <a:rPr lang="en-US" sz="2800" b="1" dirty="0">
                <a:solidFill>
                  <a:srgbClr val="FFFF00"/>
                </a:solidFill>
              </a:rPr>
              <a:t>Telegram:</a:t>
            </a:r>
          </a:p>
          <a:p>
            <a:r>
              <a:rPr lang="en-US" dirty="0">
                <a:solidFill>
                  <a:srgbClr val="00B0F0"/>
                </a:solidFill>
                <a:hlinkClick r:id="rId4">
                  <a:extLst>
                    <a:ext uri="{A12FA001-AC4F-418D-AE19-62706E023703}">
                      <ahyp:hlinkClr xmlns:ahyp="http://schemas.microsoft.com/office/drawing/2018/hyperlinkcolor" val="tx"/>
                    </a:ext>
                  </a:extLst>
                </a:hlinkClick>
              </a:rPr>
              <a:t>https://t.me/MessianicChat</a:t>
            </a:r>
            <a:r>
              <a:rPr lang="en-US" dirty="0">
                <a:solidFill>
                  <a:srgbClr val="00B0F0"/>
                </a:solidFill>
              </a:rPr>
              <a:t> </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3218894"/>
            <a:ext cx="4098117" cy="1015663"/>
          </a:xfrm>
          <a:prstGeom prst="rect">
            <a:avLst/>
          </a:prstGeom>
          <a:noFill/>
        </p:spPr>
        <p:txBody>
          <a:bodyPr wrap="square">
            <a:spAutoFit/>
          </a:bodyPr>
          <a:lstStyle/>
          <a:p>
            <a:r>
              <a:rPr lang="en-US" sz="2000" b="1" u="sng" dirty="0">
                <a:solidFill>
                  <a:srgbClr val="92D050"/>
                </a:solidFill>
              </a:rPr>
              <a:t>Weekly Teachings Free Online</a:t>
            </a:r>
          </a:p>
          <a:p>
            <a:r>
              <a:rPr lang="en-US" sz="2000" dirty="0">
                <a:solidFill>
                  <a:srgbClr val="92D050"/>
                </a:solidFill>
              </a:rPr>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7511116" y="2151229"/>
            <a:ext cx="4317810" cy="1015663"/>
          </a:xfrm>
          <a:prstGeom prst="rect">
            <a:avLst/>
          </a:prstGeom>
          <a:noFill/>
        </p:spPr>
        <p:txBody>
          <a:bodyPr wrap="square">
            <a:spAutoFit/>
          </a:bodyPr>
          <a:lstStyle/>
          <a:p>
            <a:r>
              <a:rPr lang="en-US" sz="2400" b="1" dirty="0">
                <a:solidFill>
                  <a:srgbClr val="FFFF00"/>
                </a:solidFill>
              </a:rPr>
              <a:t>Rabbi Jeremiah</a:t>
            </a:r>
          </a:p>
          <a:p>
            <a:r>
              <a:rPr lang="en-US" b="1" dirty="0">
                <a:solidFill>
                  <a:srgbClr val="FFFF00"/>
                </a:solidFill>
              </a:rPr>
              <a:t>– </a:t>
            </a:r>
            <a:r>
              <a:rPr lang="en-US" b="1" dirty="0">
                <a:solidFill>
                  <a:srgbClr val="FF0000"/>
                </a:solidFill>
              </a:rPr>
              <a:t>The Apocalypse</a:t>
            </a:r>
            <a:r>
              <a:rPr lang="en-US" b="1" dirty="0">
                <a:solidFill>
                  <a:srgbClr val="FFFF00"/>
                </a:solidFill>
              </a:rPr>
              <a:t>:</a:t>
            </a:r>
            <a:r>
              <a:rPr lang="en-US" dirty="0">
                <a:solidFill>
                  <a:srgbClr val="FFFF00"/>
                </a:solidFill>
              </a:rPr>
              <a:t> connecting the Greek to the Ancient Hebrew text. (Wed. 9 am EST)</a:t>
            </a:r>
          </a:p>
        </p:txBody>
      </p:sp>
      <p:sp>
        <p:nvSpPr>
          <p:cNvPr id="36" name="TextBox 35">
            <a:extLst>
              <a:ext uri="{FF2B5EF4-FFF2-40B4-BE49-F238E27FC236}">
                <a16:creationId xmlns:a16="http://schemas.microsoft.com/office/drawing/2014/main" id="{4A6C48EF-F9BF-5DA1-09BF-0F9346BD59AA}"/>
              </a:ext>
            </a:extLst>
          </p:cNvPr>
          <p:cNvSpPr txBox="1"/>
          <p:nvPr/>
        </p:nvSpPr>
        <p:spPr>
          <a:xfrm>
            <a:off x="7529863" y="3185153"/>
            <a:ext cx="4298802" cy="1200329"/>
          </a:xfrm>
          <a:prstGeom prst="rect">
            <a:avLst/>
          </a:prstGeom>
          <a:noFill/>
        </p:spPr>
        <p:txBody>
          <a:bodyPr wrap="square">
            <a:spAutoFit/>
          </a:bodyPr>
          <a:lstStyle/>
          <a:p>
            <a:r>
              <a:rPr lang="en-US" b="1" dirty="0">
                <a:solidFill>
                  <a:srgbClr val="FF0000"/>
                </a:solidFill>
              </a:rPr>
              <a:t>YouTube Channels</a:t>
            </a:r>
          </a:p>
          <a:p>
            <a:r>
              <a:rPr lang="en-US" dirty="0">
                <a:solidFill>
                  <a:srgbClr val="00B0F0"/>
                </a:solidFill>
                <a:hlinkClick r:id="rId5">
                  <a:extLst>
                    <a:ext uri="{A12FA001-AC4F-418D-AE19-62706E023703}">
                      <ahyp:hlinkClr xmlns:ahyp="http://schemas.microsoft.com/office/drawing/2018/hyperlinkcolor" val="tx"/>
                    </a:ext>
                  </a:extLst>
                </a:hlinkClick>
              </a:rPr>
              <a:t>https://YouTube.com/c/HebrewLiteracy</a:t>
            </a:r>
            <a:r>
              <a:rPr lang="en-US" dirty="0">
                <a:solidFill>
                  <a:srgbClr val="00B0F0"/>
                </a:solidFill>
              </a:rPr>
              <a:t> </a:t>
            </a:r>
          </a:p>
          <a:p>
            <a:r>
              <a:rPr lang="en-US" dirty="0">
                <a:solidFill>
                  <a:srgbClr val="00B0F0"/>
                </a:solidFill>
                <a:hlinkClick r:id="rId6">
                  <a:extLst>
                    <a:ext uri="{A12FA001-AC4F-418D-AE19-62706E023703}">
                      <ahyp:hlinkClr xmlns:ahyp="http://schemas.microsoft.com/office/drawing/2018/hyperlinkcolor" val="tx"/>
                    </a:ext>
                  </a:extLst>
                </a:hlinkClick>
              </a:rPr>
              <a:t>https://www.youtube.com/channel/UC5_qPfruat-sCJJypz0_OBw</a:t>
            </a:r>
            <a:r>
              <a:rPr lang="en-US" dirty="0">
                <a:solidFill>
                  <a:srgbClr val="00B0F0"/>
                </a:solidFill>
              </a:rPr>
              <a:t> </a:t>
            </a: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338887"/>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pic>
        <p:nvPicPr>
          <p:cNvPr id="12" name="Picture 11" descr="Text, logo&#10;&#10;Description automatically generated">
            <a:extLst>
              <a:ext uri="{FF2B5EF4-FFF2-40B4-BE49-F238E27FC236}">
                <a16:creationId xmlns:a16="http://schemas.microsoft.com/office/drawing/2014/main" id="{002413A6-07C2-94F9-FF83-C586281F43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8081" y="5099965"/>
            <a:ext cx="2985180" cy="1689485"/>
          </a:xfrm>
          <a:prstGeom prst="rect">
            <a:avLst/>
          </a:prstGeom>
        </p:spPr>
      </p:pic>
      <p:sp>
        <p:nvSpPr>
          <p:cNvPr id="2" name="Rectangle 1">
            <a:extLst>
              <a:ext uri="{FF2B5EF4-FFF2-40B4-BE49-F238E27FC236}">
                <a16:creationId xmlns:a16="http://schemas.microsoft.com/office/drawing/2014/main" id="{4FA110DA-4899-9478-3701-988482D1DF87}"/>
              </a:ext>
            </a:extLst>
          </p:cNvPr>
          <p:cNvSpPr/>
          <p:nvPr/>
        </p:nvSpPr>
        <p:spPr>
          <a:xfrm>
            <a:off x="1405353" y="191290"/>
            <a:ext cx="9561310" cy="18104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BD85C9B-B0A5-460E-64ED-D9C2CD1C4CA7}"/>
              </a:ext>
            </a:extLst>
          </p:cNvPr>
          <p:cNvSpPr txBox="1"/>
          <p:nvPr/>
        </p:nvSpPr>
        <p:spPr>
          <a:xfrm>
            <a:off x="0" y="227477"/>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594308"/>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כח:טו-כא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28:15-21</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793510"/>
            <a:ext cx="12192000" cy="400110"/>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p:txBody>
      </p:sp>
      <p:sp>
        <p:nvSpPr>
          <p:cNvPr id="3" name="Rectangle 2">
            <a:extLst>
              <a:ext uri="{FF2B5EF4-FFF2-40B4-BE49-F238E27FC236}">
                <a16:creationId xmlns:a16="http://schemas.microsoft.com/office/drawing/2014/main" id="{B8A003A9-266F-41E7-8744-24C2AF35C6D7}"/>
              </a:ext>
            </a:extLst>
          </p:cNvPr>
          <p:cNvSpPr/>
          <p:nvPr/>
        </p:nvSpPr>
        <p:spPr>
          <a:xfrm>
            <a:off x="2178604" y="4610507"/>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054F29-FBA0-56E8-73CF-4F29BDEEA8FC}"/>
              </a:ext>
            </a:extLst>
          </p:cNvPr>
          <p:cNvSpPr txBox="1"/>
          <p:nvPr/>
        </p:nvSpPr>
        <p:spPr>
          <a:xfrm>
            <a:off x="92053" y="4589175"/>
            <a:ext cx="12007179" cy="523220"/>
          </a:xfrm>
          <a:prstGeom prst="rect">
            <a:avLst/>
          </a:prstGeom>
          <a:noFill/>
        </p:spPr>
        <p:txBody>
          <a:bodyPr wrap="square">
            <a:spAutoFit/>
          </a:bodyPr>
          <a:lstStyle/>
          <a:p>
            <a:pPr algn="ctr"/>
            <a:r>
              <a:rPr lang="en-US" sz="2800" b="1" dirty="0">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27007" cy="6302610"/>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7" y="159367"/>
            <a:ext cx="9024331" cy="6001643"/>
          </a:xfrm>
          <a:prstGeom prst="rect">
            <a:avLst/>
          </a:prstGeom>
          <a:noFill/>
        </p:spPr>
        <p:txBody>
          <a:bodyPr wrap="square" rtlCol="0">
            <a:spAutoFit/>
          </a:bodyPr>
          <a:lstStyle/>
          <a:p>
            <a:r>
              <a:rPr lang="en-US" sz="2400" b="1" dirty="0">
                <a:solidFill>
                  <a:srgbClr val="FFC000"/>
                </a:solidFill>
                <a:cs typeface="+mj-cs"/>
              </a:rPr>
              <a:t>1 Corinthians 3:11–13</a:t>
            </a:r>
          </a:p>
          <a:p>
            <a:r>
              <a:rPr lang="en-US" sz="2400" dirty="0">
                <a:solidFill>
                  <a:srgbClr val="FFC000"/>
                </a:solidFill>
                <a:cs typeface="+mj-cs"/>
              </a:rPr>
              <a:t>3:11 For other foundation can no man lay than that is laid, which is Jesus Christ. 3:12 Now if any man build upon this foundation gold, silver, precious stones, wood, hay, stubble; 3:13 Every man’s work shall be made manifest: for the day shall declare it, because it shall be revealed by fire; and the fire shall try every man’s work of what sort it is. (KJV, </a:t>
            </a:r>
            <a:r>
              <a:rPr lang="syr-SY" sz="2400" dirty="0">
                <a:solidFill>
                  <a:srgbClr val="FFFF00"/>
                </a:solidFill>
                <a:cs typeface="+mj-cs"/>
              </a:rPr>
              <a:t>ܫܶܬ݂ܷܐܣܬܴ݁ܐ ܓܷ݁ܝܪ ܐ̱ܚܪܻܬ݂ܴܐ ܂ ܣܛܱܪ ܡܶܢ ܗܳܕ݂ܶܐ ܕ݁ܣܺܝܡܳܐ ܆ ܐ̱ܢܳܫ ܠܴܐ ܡܶܫܟܱ݁ܚ ܠܱܡܣܳܡ ܂ ܕܻ݁ܐܝܬ݂ܷܝܗ ܝܶܫܽܘܥ ܡܫܺܝܚܳܐ ܂ܘܶܐܢ ܐ̱ܢܳܫ ܕܷ݁ܝܢ ܒܴ݁ܢܶܐ ܥܰܠ ܗܳܕ݂ܶܐ ܫܶܬ݂ܷܐܣܬܴ݁ܐ ܇ ܕܱ݁ܗܒ݂ܳܐ ܐܱܘ ܣܺܐܡܳܐ ܁ ܐܱܘ ܟܻ݁ܐܦ݂ܷ̈ܐ ܝܰܩܺܝܪܴ̈ܬ݂ܴܐ ܇ ܐܱܘ ܩܰܝ̈ܣܶܐ ܐܱܘ ܥܡܺܝܪܴܐ ܁ ܐܱܘ ܚܰܒ݁ܬ݂ܴܐ ܆ ܥܒ݂ܳܕ݂ܳܐ ܕ݁ܟ݂ܽܠܢܳܫ ܡܶܬ݂ܓ݁ܠܷܐ ܂ ܝܰܘܡܳܐ ܓܷ݁ܝܪ ܗܰܘ ܓܴ݁ܠܷܐ ܠܷܗ ܂ ܡܶܛܾܠ ܕܱ݁ܒ݂ܢܽܘܪܴܐ ܡܶܬ݂ܓ݁ܠܷܐ ܂ ܘܰܥܒ݂ܳܕ݂ܶܗ ܕ݁ܟ݂ܽܠܢܳܫ ܐܱܝܟܱ݁ܢܳܐ ܐܻܝܬ݂ܱܘܗ̄ܝ ܆ ܢܽܘܪܴܐ ܬܷ݁ܦ݂ܪܫܺܝܘܗ̄ܝ ܂ </a:t>
            </a:r>
            <a:r>
              <a:rPr lang="syr-SY" sz="2400" dirty="0">
                <a:solidFill>
                  <a:srgbClr val="00B0F0"/>
                </a:solidFill>
                <a:cs typeface="+mj-cs"/>
              </a:rPr>
              <a:t>11 </a:t>
            </a:r>
            <a:r>
              <a:rPr lang="el-GR" sz="2400" dirty="0">
                <a:solidFill>
                  <a:srgbClr val="00B0F0"/>
                </a:solidFill>
                <a:cs typeface="+mj-cs"/>
              </a:rPr>
              <a:t>θεμέλιον γὰρ ἄλλον οὐδεὶς δύναται θεῖναι παρὰ τὸν κείμενον, ὅς ἐστιν Ἰησοῦς Χριστός. 12 εἰ δέ τις ἐποικοδομεῖ ἐπὶ τὸν θεμέλιον ⸆ ⸂χρυσόν,* ἄργυρον⸃, λίθους τιμίους, ξύλα, χόρτον, καλάμην, 13 ⸂ἑκάστου τὸ ἔργον φανερὸν γενήσεται⸃,* ἡ γὰρ ἡμέρα δηλώσει, ὅτι ἐν πυρὶ ἀποκαλύπτεται·* καὶ ἑκάστου τὸ ἔργον ὁποῖόν ἐστιν τὸ πῦρ °[αὐτὸ] δοκιμάσει.</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B790273-FD5B-AFC0-FC75-82A398D401A3}"/>
                  </a:ext>
                </a:extLst>
              </p14:cNvPr>
              <p14:cNvContentPartPr/>
              <p14:nvPr/>
            </p14:nvContentPartPr>
            <p14:xfrm>
              <a:off x="6293781" y="1285644"/>
              <a:ext cx="1500840" cy="30600"/>
            </p14:xfrm>
          </p:contentPart>
        </mc:Choice>
        <mc:Fallback>
          <p:pic>
            <p:nvPicPr>
              <p:cNvPr id="2" name="Ink 1">
                <a:extLst>
                  <a:ext uri="{FF2B5EF4-FFF2-40B4-BE49-F238E27FC236}">
                    <a16:creationId xmlns:a16="http://schemas.microsoft.com/office/drawing/2014/main" id="{9B790273-FD5B-AFC0-FC75-82A398D401A3}"/>
                  </a:ext>
                </a:extLst>
              </p:cNvPr>
              <p:cNvPicPr/>
              <p:nvPr/>
            </p:nvPicPr>
            <p:blipFill>
              <a:blip r:embed="rId5"/>
              <a:stretch>
                <a:fillRect/>
              </a:stretch>
            </p:blipFill>
            <p:spPr>
              <a:xfrm>
                <a:off x="6275781" y="1268004"/>
                <a:ext cx="1536480" cy="66240"/>
              </a:xfrm>
              <a:prstGeom prst="rect">
                <a:avLst/>
              </a:prstGeom>
            </p:spPr>
          </p:pic>
        </mc:Fallback>
      </mc:AlternateContent>
    </p:spTree>
    <p:extLst>
      <p:ext uri="{BB962C8B-B14F-4D97-AF65-F5344CB8AC3E}">
        <p14:creationId xmlns:p14="http://schemas.microsoft.com/office/powerpoint/2010/main" val="230189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941800"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159367"/>
            <a:ext cx="9539832" cy="6001643"/>
          </a:xfrm>
          <a:prstGeom prst="rect">
            <a:avLst/>
          </a:prstGeom>
          <a:noFill/>
        </p:spPr>
        <p:txBody>
          <a:bodyPr wrap="square" rtlCol="0">
            <a:spAutoFit/>
          </a:bodyPr>
          <a:lstStyle/>
          <a:p>
            <a:r>
              <a:rPr lang="en-US" sz="2400" b="1" dirty="0">
                <a:solidFill>
                  <a:srgbClr val="FFC000"/>
                </a:solidFill>
                <a:cs typeface="+mj-cs"/>
              </a:rPr>
              <a:t>Ephesians 2:19–22 </a:t>
            </a:r>
          </a:p>
          <a:p>
            <a:r>
              <a:rPr lang="en-US" sz="2400" dirty="0">
                <a:solidFill>
                  <a:srgbClr val="FFC000"/>
                </a:solidFill>
                <a:cs typeface="+mj-cs"/>
              </a:rPr>
              <a:t>2:19 Now therefore ye are no more strangers and foreigners, but </a:t>
            </a:r>
            <a:r>
              <a:rPr lang="en-US" sz="2400" dirty="0" err="1">
                <a:solidFill>
                  <a:srgbClr val="FFC000"/>
                </a:solidFill>
                <a:cs typeface="+mj-cs"/>
              </a:rPr>
              <a:t>fellowcitizens</a:t>
            </a:r>
            <a:r>
              <a:rPr lang="en-US" sz="2400" dirty="0">
                <a:solidFill>
                  <a:srgbClr val="FFC000"/>
                </a:solidFill>
                <a:cs typeface="+mj-cs"/>
              </a:rPr>
              <a:t> with the saints, and of the household of God; 2:20 And are built upon the foundation of the apostles and prophets, Jesus Christ himself being the chief corner stone; 2:21 In whom all the building fitly framed together </a:t>
            </a:r>
            <a:r>
              <a:rPr lang="en-US" sz="2400" dirty="0" err="1">
                <a:solidFill>
                  <a:srgbClr val="FFC000"/>
                </a:solidFill>
                <a:cs typeface="+mj-cs"/>
              </a:rPr>
              <a:t>groweth</a:t>
            </a:r>
            <a:r>
              <a:rPr lang="en-US" sz="2400" dirty="0">
                <a:solidFill>
                  <a:srgbClr val="FFC000"/>
                </a:solidFill>
                <a:cs typeface="+mj-cs"/>
              </a:rPr>
              <a:t> unto an holy temple in the Lord: 2:22 In whom ye also are </a:t>
            </a:r>
            <a:r>
              <a:rPr lang="en-US" sz="2400" dirty="0" err="1">
                <a:solidFill>
                  <a:srgbClr val="FFC000"/>
                </a:solidFill>
                <a:cs typeface="+mj-cs"/>
              </a:rPr>
              <a:t>builded</a:t>
            </a:r>
            <a:r>
              <a:rPr lang="en-US" sz="2400" dirty="0">
                <a:solidFill>
                  <a:srgbClr val="FFC000"/>
                </a:solidFill>
                <a:cs typeface="+mj-cs"/>
              </a:rPr>
              <a:t> together for an habitation of God through the Spirit. (KJV, </a:t>
            </a:r>
            <a:r>
              <a:rPr lang="syr-SY" sz="2400" dirty="0">
                <a:solidFill>
                  <a:srgbClr val="FFFF00"/>
                </a:solidFill>
                <a:cs typeface="+mj-cs"/>
              </a:rPr>
              <a:t>ܡܶܟܻ݁ܝܠ ܠܴܐ ܗܘܰܝܬܾ݁ܘܢ ܐܱܟ݂ܣܢܴ̈ܝܶܐ ܂ ܘܠܴܐ ܬܱ݁ܘܬܴ݁ܒ݂ܷ̈ܐ ܆ ܐܷܠܴܐ ܒ݁ܢܱ̈ܝ ܡܕ݂ܺܝܢ̄ܬܴ݁ܐ ܕ݁ܩܰܕܻ݁ܝ̈ܫܶܐ ܂ ܘܰܒ݂ܢܱ̈ܝ ܒܱ݁ܝܬܷ݁ܗ ܕܱ݁ܐܠܴܗܳܐ ܂ܘܶܐܬ݂ܒ݁ܢܺܝܬܾ݁ܘܢ ܥܰܠ ܫܶܬ݂ܷܐܣܬܴ݁ܐ ܕܱ݁ܫܠܻܝ̈ܚܶܐ ܘܕ݂ܰܢ̈ܒ݂ܺܝܶܐ ܆ ܘܗܽܘ ܗܘܳܐ ܪܻܝܫ ܩܰܪܢܳܐ ܕ݁ܒ݂ܶܢܝܳܢܳܐ ܂ ܝܶܫܽܘܥ ܡܫܺܝܚܳܐ ܂ ܘܒ݂ܶܗ ܡܶܬ݂ܪܱܟܱ݁ܒ݂ ܟܾ݁ܠܷܗ ܒܷ݁ܢܝܳܢܳܐ ܇ ܘܪܴܒ݂ܶܐ ܠܗܰܝܟ݁ܠܴܐ ܩܰܕܻ݁ܝܫܳܐ ܒ݁ܡܳܪܝܳܐ ܆ ܟܱ݁ܕ݂ ܐܴܦ݂ ܐܱܢ̄ܬܾ݁ܘܢ ܒܷ݁ܗ ܡܶܬ݂ܒ݁ܢܶܝܢ ܐܢ̄ܬܾ݁ܘܢ ܇ ܠܡܰܥܡܪܴܐ ܕܱ݁ܐܠܴܗܳܐ ܒ݁ܪܾܘܚ ܁܀܁܀܁ </a:t>
            </a:r>
            <a:r>
              <a:rPr lang="syr-SY" sz="2400" dirty="0">
                <a:solidFill>
                  <a:srgbClr val="00B0F0"/>
                </a:solidFill>
                <a:cs typeface="+mj-cs"/>
              </a:rPr>
              <a:t>19 </a:t>
            </a:r>
            <a:r>
              <a:rPr lang="el-GR" sz="2400" dirty="0">
                <a:solidFill>
                  <a:srgbClr val="00B0F0"/>
                </a:solidFill>
                <a:cs typeface="+mj-cs"/>
              </a:rPr>
              <a:t>Ἄρα °οὖν οὐκέτι ἐστὲ ξένοι καὶ πάροικοι ἀλλʼ* ⸀ἐστὲ συμπολῖται τῶν ἁγίων καὶ οἰκεῖοι τοῦ θεοῦ,* 20 ἐποικοδομηθέντες ἐπὶ τῷ θεμελίῳ τῶν ἀποστόλων καὶ προφητῶν,* ὄντος ἀκρογωνιαίου ⸆ αὐτοῦ Χριστοῦ Ἰησοῦ, 21 ἐν ᾧ πᾶσα ⸆ οἰκοδομὴ συναρμολογουμένη αὔξει εἰς ναὸν ἅγιον ἐν κυρίῳ,* 22 ἐν ᾧ καὶ ὑμεῖς συνοικοδομεῖσθε εἰς κατοικητήριον τοῦ ⸀θεοῦ ἐν πνεύματι.*</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5E0F7A8-B8E5-9054-B80A-31F09ADB2F54}"/>
                  </a:ext>
                </a:extLst>
              </p14:cNvPr>
              <p14:cNvContentPartPr/>
              <p14:nvPr/>
            </p14:nvContentPartPr>
            <p14:xfrm>
              <a:off x="2203461" y="1626204"/>
              <a:ext cx="1310400" cy="52560"/>
            </p14:xfrm>
          </p:contentPart>
        </mc:Choice>
        <mc:Fallback>
          <p:pic>
            <p:nvPicPr>
              <p:cNvPr id="2" name="Ink 1">
                <a:extLst>
                  <a:ext uri="{FF2B5EF4-FFF2-40B4-BE49-F238E27FC236}">
                    <a16:creationId xmlns:a16="http://schemas.microsoft.com/office/drawing/2014/main" id="{95E0F7A8-B8E5-9054-B80A-31F09ADB2F54}"/>
                  </a:ext>
                </a:extLst>
              </p:cNvPr>
              <p:cNvPicPr/>
              <p:nvPr/>
            </p:nvPicPr>
            <p:blipFill>
              <a:blip r:embed="rId5"/>
              <a:stretch>
                <a:fillRect/>
              </a:stretch>
            </p:blipFill>
            <p:spPr>
              <a:xfrm>
                <a:off x="2185821" y="1608564"/>
                <a:ext cx="1346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00EDBFA-E3DA-9CF2-0DDA-82E8192F279D}"/>
                  </a:ext>
                </a:extLst>
              </p14:cNvPr>
              <p14:cNvContentPartPr/>
              <p14:nvPr/>
            </p14:nvContentPartPr>
            <p14:xfrm>
              <a:off x="7560261" y="1621884"/>
              <a:ext cx="1106640" cy="49680"/>
            </p14:xfrm>
          </p:contentPart>
        </mc:Choice>
        <mc:Fallback>
          <p:pic>
            <p:nvPicPr>
              <p:cNvPr id="4" name="Ink 3">
                <a:extLst>
                  <a:ext uri="{FF2B5EF4-FFF2-40B4-BE49-F238E27FC236}">
                    <a16:creationId xmlns:a16="http://schemas.microsoft.com/office/drawing/2014/main" id="{200EDBFA-E3DA-9CF2-0DDA-82E8192F279D}"/>
                  </a:ext>
                </a:extLst>
              </p:cNvPr>
              <p:cNvPicPr/>
              <p:nvPr/>
            </p:nvPicPr>
            <p:blipFill>
              <a:blip r:embed="rId7"/>
              <a:stretch>
                <a:fillRect/>
              </a:stretch>
            </p:blipFill>
            <p:spPr>
              <a:xfrm>
                <a:off x="7542621" y="1603884"/>
                <a:ext cx="1142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F6D0508-0A15-65A0-3F81-B54D962E7772}"/>
                  </a:ext>
                </a:extLst>
              </p14:cNvPr>
              <p14:cNvContentPartPr/>
              <p14:nvPr/>
            </p14:nvContentPartPr>
            <p14:xfrm>
              <a:off x="854901" y="1969644"/>
              <a:ext cx="3825360" cy="45720"/>
            </p14:xfrm>
          </p:contentPart>
        </mc:Choice>
        <mc:Fallback>
          <p:pic>
            <p:nvPicPr>
              <p:cNvPr id="5" name="Ink 4">
                <a:extLst>
                  <a:ext uri="{FF2B5EF4-FFF2-40B4-BE49-F238E27FC236}">
                    <a16:creationId xmlns:a16="http://schemas.microsoft.com/office/drawing/2014/main" id="{4F6D0508-0A15-65A0-3F81-B54D962E7772}"/>
                  </a:ext>
                </a:extLst>
              </p:cNvPr>
              <p:cNvPicPr/>
              <p:nvPr/>
            </p:nvPicPr>
            <p:blipFill>
              <a:blip r:embed="rId9"/>
              <a:stretch>
                <a:fillRect/>
              </a:stretch>
            </p:blipFill>
            <p:spPr>
              <a:xfrm>
                <a:off x="836901" y="1951644"/>
                <a:ext cx="3861000" cy="81360"/>
              </a:xfrm>
              <a:prstGeom prst="rect">
                <a:avLst/>
              </a:prstGeom>
            </p:spPr>
          </p:pic>
        </mc:Fallback>
      </mc:AlternateContent>
    </p:spTree>
    <p:extLst>
      <p:ext uri="{BB962C8B-B14F-4D97-AF65-F5344CB8AC3E}">
        <p14:creationId xmlns:p14="http://schemas.microsoft.com/office/powerpoint/2010/main" val="64087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020563"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7" y="0"/>
            <a:ext cx="9404185" cy="6217087"/>
          </a:xfrm>
          <a:prstGeom prst="rect">
            <a:avLst/>
          </a:prstGeom>
          <a:noFill/>
        </p:spPr>
        <p:txBody>
          <a:bodyPr wrap="square" rtlCol="0">
            <a:spAutoFit/>
          </a:bodyPr>
          <a:lstStyle/>
          <a:p>
            <a:r>
              <a:rPr lang="en-US" sz="2400" b="1" dirty="0">
                <a:solidFill>
                  <a:srgbClr val="FFC000"/>
                </a:solidFill>
                <a:cs typeface="+mj-cs"/>
              </a:rPr>
              <a:t>1 Peter 2:1–6 </a:t>
            </a:r>
          </a:p>
          <a:p>
            <a:r>
              <a:rPr lang="en-US" sz="2200" dirty="0">
                <a:solidFill>
                  <a:srgbClr val="FFC000"/>
                </a:solidFill>
                <a:cs typeface="+mj-cs"/>
              </a:rPr>
              <a:t>2:1 Wherefore laying aside all malice, and all guile, and hypocrisies, and envies, and all evil </a:t>
            </a:r>
            <a:r>
              <a:rPr lang="en-US" sz="2200" dirty="0" err="1">
                <a:solidFill>
                  <a:srgbClr val="FFC000"/>
                </a:solidFill>
                <a:cs typeface="+mj-cs"/>
              </a:rPr>
              <a:t>speakings</a:t>
            </a:r>
            <a:r>
              <a:rPr lang="en-US" sz="2200" dirty="0">
                <a:solidFill>
                  <a:srgbClr val="FFC000"/>
                </a:solidFill>
                <a:cs typeface="+mj-cs"/>
              </a:rPr>
              <a:t>, 2:2 As newborn babes, desire the sincere milk of the word, that ye may grow thereby: 2:3 If so be ye have tasted that the Lord is gracious. 2:4 To whom coming, as unto a living stone, disallowed indeed of men, but chosen of God, and precious, 2:5 Ye also, as lively stones, are built up a spiritual house, an holy priesthood, to offer up spiritual sacrifices, acceptable to God by Jesus Christ. 2:6 Wherefore also it is contained in the scripture, Behold, I lay in Sion a chief corner stone, elect, precious: and he that believeth on him shall not be confounded. (KJV,</a:t>
            </a:r>
            <a:r>
              <a:rPr lang="syr-SY" sz="2200" dirty="0">
                <a:solidFill>
                  <a:srgbClr val="FFC000"/>
                </a:solidFill>
                <a:cs typeface="+mj-cs"/>
              </a:rPr>
              <a:t>*</a:t>
            </a:r>
            <a:r>
              <a:rPr lang="syr-SY" sz="2200" dirty="0">
                <a:solidFill>
                  <a:srgbClr val="00B0F0"/>
                </a:solidFill>
                <a:cs typeface="+mj-cs"/>
              </a:rPr>
              <a:t>2 </a:t>
            </a:r>
            <a:r>
              <a:rPr lang="el-GR" sz="2200" dirty="0">
                <a:solidFill>
                  <a:srgbClr val="00B0F0"/>
                </a:solidFill>
                <a:cs typeface="+mj-cs"/>
              </a:rPr>
              <a:t>Ἀποθέμενοι οὖν πᾶσαν κακίαν καὶ* πάντα δόλον καὶ* ⸀ὑποκρίσεις καὶ ⸁φθόνους καὶ ⸂πάσας καταλαλιὰς⸃* 2 ὡς ἀρτιγέννητα βρέφη τὸ λογικὸν ⸆ ἄδολον γάλα ἐπιποθήσατε, ἵνα ἐν αὐτῷ αὐξηθῆτε ⸋εἰς σωτηρίαν⸌, 3 ⸀εἰ ἐγεύσασθε ⸆ ὅτι ⸁χρηστὸς ὁ κύριος.* 4 πρὸς ὃν προσερχόμενοι λίθον ζῶντα ⸀ὑπὸ ἀνθρώπων μὲν ἀποδεδοκιμασμένον,* παρὰ δὲ θεῷ ἐκλεκτὸν ἔντιμον,* 5 καὶ αὐτοὶ ὡς λίθοι ζῶντες* ⸀οἰκοδομεῖσθε οἶκος πνευματικὸς °εἰς ἱεράτευμα ἅγιον ἀνενέγκαι  *πνευματικὰς θυσίας⸃ εὐπροσδέκτους ⸆ θεῷ διὰ Ἰησοῦ Χριστοῦ. 6 διότι περιέχει ⸂ἐν γραφῇ⸃· ἰδοὺ τίθημι ἐν Σιὼν λίθον ⸉ἀκρογωνιαῖον ἐκλεκτὸν⸊ ἔντιμον,* καὶ ὁ πιστεύων ἐπʼ αὐτῷ οὐ μὴ καταισχυνθῇ.</a:t>
            </a:r>
            <a:r>
              <a:rPr lang="el-GR" sz="22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CFFC8A2-AD58-3436-8F91-C93CF157AF98}"/>
                  </a:ext>
                </a:extLst>
              </p14:cNvPr>
              <p14:cNvContentPartPr/>
              <p14:nvPr/>
            </p14:nvContentPartPr>
            <p14:xfrm>
              <a:off x="4148901" y="1742484"/>
              <a:ext cx="996120" cy="55800"/>
            </p14:xfrm>
          </p:contentPart>
        </mc:Choice>
        <mc:Fallback>
          <p:pic>
            <p:nvPicPr>
              <p:cNvPr id="2" name="Ink 1">
                <a:extLst>
                  <a:ext uri="{FF2B5EF4-FFF2-40B4-BE49-F238E27FC236}">
                    <a16:creationId xmlns:a16="http://schemas.microsoft.com/office/drawing/2014/main" id="{FCFFC8A2-AD58-3436-8F91-C93CF157AF98}"/>
                  </a:ext>
                </a:extLst>
              </p:cNvPr>
              <p:cNvPicPr/>
              <p:nvPr/>
            </p:nvPicPr>
            <p:blipFill>
              <a:blip r:embed="rId5"/>
              <a:stretch>
                <a:fillRect/>
              </a:stretch>
            </p:blipFill>
            <p:spPr>
              <a:xfrm>
                <a:off x="4131261" y="1724484"/>
                <a:ext cx="1031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3CCE168-B825-4A63-6248-A4A3DBD0AF39}"/>
                  </a:ext>
                </a:extLst>
              </p14:cNvPr>
              <p14:cNvContentPartPr/>
              <p14:nvPr/>
            </p14:nvContentPartPr>
            <p14:xfrm>
              <a:off x="5586741" y="2048844"/>
              <a:ext cx="1162080" cy="93240"/>
            </p14:xfrm>
          </p:contentPart>
        </mc:Choice>
        <mc:Fallback>
          <p:pic>
            <p:nvPicPr>
              <p:cNvPr id="4" name="Ink 3">
                <a:extLst>
                  <a:ext uri="{FF2B5EF4-FFF2-40B4-BE49-F238E27FC236}">
                    <a16:creationId xmlns:a16="http://schemas.microsoft.com/office/drawing/2014/main" id="{A3CCE168-B825-4A63-6248-A4A3DBD0AF39}"/>
                  </a:ext>
                </a:extLst>
              </p:cNvPr>
              <p:cNvPicPr/>
              <p:nvPr/>
            </p:nvPicPr>
            <p:blipFill>
              <a:blip r:embed="rId7"/>
              <a:stretch>
                <a:fillRect/>
              </a:stretch>
            </p:blipFill>
            <p:spPr>
              <a:xfrm>
                <a:off x="5568741" y="2031204"/>
                <a:ext cx="1197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A84B840-3312-A5BB-5659-3D5EECD4BA79}"/>
                  </a:ext>
                </a:extLst>
              </p14:cNvPr>
              <p14:cNvContentPartPr/>
              <p14:nvPr/>
            </p14:nvContentPartPr>
            <p14:xfrm>
              <a:off x="7834941" y="2736444"/>
              <a:ext cx="1402560" cy="59400"/>
            </p14:xfrm>
          </p:contentPart>
        </mc:Choice>
        <mc:Fallback>
          <p:pic>
            <p:nvPicPr>
              <p:cNvPr id="5" name="Ink 4">
                <a:extLst>
                  <a:ext uri="{FF2B5EF4-FFF2-40B4-BE49-F238E27FC236}">
                    <a16:creationId xmlns:a16="http://schemas.microsoft.com/office/drawing/2014/main" id="{4A84B840-3312-A5BB-5659-3D5EECD4BA79}"/>
                  </a:ext>
                </a:extLst>
              </p:cNvPr>
              <p:cNvPicPr/>
              <p:nvPr/>
            </p:nvPicPr>
            <p:blipFill>
              <a:blip r:embed="rId9"/>
              <a:stretch>
                <a:fillRect/>
              </a:stretch>
            </p:blipFill>
            <p:spPr>
              <a:xfrm>
                <a:off x="7817301" y="2718444"/>
                <a:ext cx="1438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9C1D50C-294D-FF70-2B39-45A292DCB452}"/>
                  </a:ext>
                </a:extLst>
              </p14:cNvPr>
              <p14:cNvContentPartPr/>
              <p14:nvPr/>
            </p14:nvContentPartPr>
            <p14:xfrm>
              <a:off x="593541" y="3009324"/>
              <a:ext cx="8874720" cy="119160"/>
            </p14:xfrm>
          </p:contentPart>
        </mc:Choice>
        <mc:Fallback>
          <p:pic>
            <p:nvPicPr>
              <p:cNvPr id="7" name="Ink 6">
                <a:extLst>
                  <a:ext uri="{FF2B5EF4-FFF2-40B4-BE49-F238E27FC236}">
                    <a16:creationId xmlns:a16="http://schemas.microsoft.com/office/drawing/2014/main" id="{89C1D50C-294D-FF70-2B39-45A292DCB452}"/>
                  </a:ext>
                </a:extLst>
              </p:cNvPr>
              <p:cNvPicPr/>
              <p:nvPr/>
            </p:nvPicPr>
            <p:blipFill>
              <a:blip r:embed="rId11"/>
              <a:stretch>
                <a:fillRect/>
              </a:stretch>
            </p:blipFill>
            <p:spPr>
              <a:xfrm>
                <a:off x="575541" y="2991684"/>
                <a:ext cx="8910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F344979-7BA9-7C57-2386-C87EE221FF46}"/>
                  </a:ext>
                </a:extLst>
              </p14:cNvPr>
              <p14:cNvContentPartPr/>
              <p14:nvPr/>
            </p14:nvContentPartPr>
            <p14:xfrm>
              <a:off x="545301" y="3402444"/>
              <a:ext cx="1524240" cy="67320"/>
            </p14:xfrm>
          </p:contentPart>
        </mc:Choice>
        <mc:Fallback>
          <p:pic>
            <p:nvPicPr>
              <p:cNvPr id="9" name="Ink 8">
                <a:extLst>
                  <a:ext uri="{FF2B5EF4-FFF2-40B4-BE49-F238E27FC236}">
                    <a16:creationId xmlns:a16="http://schemas.microsoft.com/office/drawing/2014/main" id="{7F344979-7BA9-7C57-2386-C87EE221FF46}"/>
                  </a:ext>
                </a:extLst>
              </p:cNvPr>
              <p:cNvPicPr/>
              <p:nvPr/>
            </p:nvPicPr>
            <p:blipFill>
              <a:blip r:embed="rId13"/>
              <a:stretch>
                <a:fillRect/>
              </a:stretch>
            </p:blipFill>
            <p:spPr>
              <a:xfrm>
                <a:off x="527661" y="3384804"/>
                <a:ext cx="1559880" cy="102960"/>
              </a:xfrm>
              <a:prstGeom prst="rect">
                <a:avLst/>
              </a:prstGeom>
            </p:spPr>
          </p:pic>
        </mc:Fallback>
      </mc:AlternateContent>
    </p:spTree>
    <p:extLst>
      <p:ext uri="{BB962C8B-B14F-4D97-AF65-F5344CB8AC3E}">
        <p14:creationId xmlns:p14="http://schemas.microsoft.com/office/powerpoint/2010/main" val="188003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3FBEED-760F-92EB-A8F8-4E6641712E1C}"/>
              </a:ext>
            </a:extLst>
          </p:cNvPr>
          <p:cNvPicPr>
            <a:picLocks noChangeAspect="1"/>
          </p:cNvPicPr>
          <p:nvPr/>
        </p:nvPicPr>
        <p:blipFill>
          <a:blip r:embed="rId4"/>
          <a:stretch>
            <a:fillRect/>
          </a:stretch>
        </p:blipFill>
        <p:spPr>
          <a:xfrm>
            <a:off x="280241" y="194192"/>
            <a:ext cx="11410578" cy="6050260"/>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5776C36-B132-9426-C0CA-ACEFE0BD1928}"/>
              </a:ext>
            </a:extLst>
          </p:cNvPr>
          <p:cNvSpPr txBox="1"/>
          <p:nvPr/>
        </p:nvSpPr>
        <p:spPr>
          <a:xfrm>
            <a:off x="405035" y="5546807"/>
            <a:ext cx="2761611" cy="523220"/>
          </a:xfrm>
          <a:prstGeom prst="rect">
            <a:avLst/>
          </a:prstGeom>
          <a:noFill/>
        </p:spPr>
        <p:txBody>
          <a:bodyPr wrap="square" rtlCol="0">
            <a:spAutoFit/>
          </a:bodyPr>
          <a:lstStyle/>
          <a:p>
            <a:r>
              <a:rPr lang="en-US" sz="2800" dirty="0">
                <a:solidFill>
                  <a:srgbClr val="FFFF00"/>
                </a:solidFill>
              </a:rPr>
              <a:t>Isaiah 28:17-19</a:t>
            </a:r>
          </a:p>
        </p:txBody>
      </p:sp>
      <p:grpSp>
        <p:nvGrpSpPr>
          <p:cNvPr id="9" name="Group 8">
            <a:extLst>
              <a:ext uri="{FF2B5EF4-FFF2-40B4-BE49-F238E27FC236}">
                <a16:creationId xmlns:a16="http://schemas.microsoft.com/office/drawing/2014/main" id="{B82329A4-1179-BD9F-DCA1-51F7525335D5}"/>
              </a:ext>
            </a:extLst>
          </p:cNvPr>
          <p:cNvGrpSpPr/>
          <p:nvPr/>
        </p:nvGrpSpPr>
        <p:grpSpPr>
          <a:xfrm>
            <a:off x="9138861" y="649524"/>
            <a:ext cx="392760" cy="5383800"/>
            <a:chOff x="9138861" y="649524"/>
            <a:chExt cx="392760" cy="538380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780A4CE-0D6B-9BFC-6704-60990D3FC998}"/>
                    </a:ext>
                  </a:extLst>
                </p14:cNvPr>
                <p14:cNvContentPartPr/>
                <p14:nvPr/>
              </p14:nvContentPartPr>
              <p14:xfrm>
                <a:off x="9172701" y="649524"/>
                <a:ext cx="264600" cy="1921320"/>
              </p14:xfrm>
            </p:contentPart>
          </mc:Choice>
          <mc:Fallback>
            <p:pic>
              <p:nvPicPr>
                <p:cNvPr id="2" name="Ink 1">
                  <a:extLst>
                    <a:ext uri="{FF2B5EF4-FFF2-40B4-BE49-F238E27FC236}">
                      <a16:creationId xmlns:a16="http://schemas.microsoft.com/office/drawing/2014/main" id="{4780A4CE-0D6B-9BFC-6704-60990D3FC998}"/>
                    </a:ext>
                  </a:extLst>
                </p:cNvPr>
                <p:cNvPicPr/>
                <p:nvPr/>
              </p:nvPicPr>
              <p:blipFill>
                <a:blip r:embed="rId6"/>
                <a:stretch>
                  <a:fillRect/>
                </a:stretch>
              </p:blipFill>
              <p:spPr>
                <a:xfrm>
                  <a:off x="9154701" y="631884"/>
                  <a:ext cx="300240" cy="195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909F9084-9628-BCE7-8F1E-7C3831881959}"/>
                    </a:ext>
                  </a:extLst>
                </p14:cNvPr>
                <p14:cNvContentPartPr/>
                <p14:nvPr/>
              </p14:nvContentPartPr>
              <p14:xfrm>
                <a:off x="9236421" y="2728524"/>
                <a:ext cx="237600" cy="1622160"/>
              </p14:xfrm>
            </p:contentPart>
          </mc:Choice>
          <mc:Fallback>
            <p:pic>
              <p:nvPicPr>
                <p:cNvPr id="3" name="Ink 2">
                  <a:extLst>
                    <a:ext uri="{FF2B5EF4-FFF2-40B4-BE49-F238E27FC236}">
                      <a16:creationId xmlns:a16="http://schemas.microsoft.com/office/drawing/2014/main" id="{909F9084-9628-BCE7-8F1E-7C3831881959}"/>
                    </a:ext>
                  </a:extLst>
                </p:cNvPr>
                <p:cNvPicPr/>
                <p:nvPr/>
              </p:nvPicPr>
              <p:blipFill>
                <a:blip r:embed="rId8"/>
                <a:stretch>
                  <a:fillRect/>
                </a:stretch>
              </p:blipFill>
              <p:spPr>
                <a:xfrm>
                  <a:off x="9218781" y="2710524"/>
                  <a:ext cx="273240" cy="1657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933B78B-47FC-015F-27B2-0FC699FD0949}"/>
                    </a:ext>
                  </a:extLst>
                </p14:cNvPr>
                <p14:cNvContentPartPr/>
                <p14:nvPr/>
              </p14:nvContentPartPr>
              <p14:xfrm>
                <a:off x="9138861" y="4499724"/>
                <a:ext cx="392760" cy="1533600"/>
              </p14:xfrm>
            </p:contentPart>
          </mc:Choice>
          <mc:Fallback>
            <p:pic>
              <p:nvPicPr>
                <p:cNvPr id="7" name="Ink 6">
                  <a:extLst>
                    <a:ext uri="{FF2B5EF4-FFF2-40B4-BE49-F238E27FC236}">
                      <a16:creationId xmlns:a16="http://schemas.microsoft.com/office/drawing/2014/main" id="{6933B78B-47FC-015F-27B2-0FC699FD0949}"/>
                    </a:ext>
                  </a:extLst>
                </p:cNvPr>
                <p:cNvPicPr/>
                <p:nvPr/>
              </p:nvPicPr>
              <p:blipFill>
                <a:blip r:embed="rId10"/>
                <a:stretch>
                  <a:fillRect/>
                </a:stretch>
              </p:blipFill>
              <p:spPr>
                <a:xfrm>
                  <a:off x="9121221" y="4482084"/>
                  <a:ext cx="428400" cy="156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AF811E13-1567-304D-3BC5-2B25EF989933}"/>
                  </a:ext>
                </a:extLst>
              </p14:cNvPr>
              <p14:cNvContentPartPr/>
              <p14:nvPr/>
            </p14:nvContentPartPr>
            <p14:xfrm>
              <a:off x="4497021" y="532524"/>
              <a:ext cx="287280" cy="1224360"/>
            </p14:xfrm>
          </p:contentPart>
        </mc:Choice>
        <mc:Fallback>
          <p:pic>
            <p:nvPicPr>
              <p:cNvPr id="11" name="Ink 10">
                <a:extLst>
                  <a:ext uri="{FF2B5EF4-FFF2-40B4-BE49-F238E27FC236}">
                    <a16:creationId xmlns:a16="http://schemas.microsoft.com/office/drawing/2014/main" id="{AF811E13-1567-304D-3BC5-2B25EF989933}"/>
                  </a:ext>
                </a:extLst>
              </p:cNvPr>
              <p:cNvPicPr/>
              <p:nvPr/>
            </p:nvPicPr>
            <p:blipFill>
              <a:blip r:embed="rId12"/>
              <a:stretch>
                <a:fillRect/>
              </a:stretch>
            </p:blipFill>
            <p:spPr>
              <a:xfrm>
                <a:off x="4479381" y="514884"/>
                <a:ext cx="322920" cy="126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FE5EF95A-7032-70A9-A94A-B30DA50EBF1F}"/>
                  </a:ext>
                </a:extLst>
              </p14:cNvPr>
              <p14:cNvContentPartPr/>
              <p14:nvPr/>
            </p14:nvContentPartPr>
            <p14:xfrm>
              <a:off x="2424861" y="2674884"/>
              <a:ext cx="412200" cy="1817280"/>
            </p14:xfrm>
          </p:contentPart>
        </mc:Choice>
        <mc:Fallback>
          <p:pic>
            <p:nvPicPr>
              <p:cNvPr id="12" name="Ink 11">
                <a:extLst>
                  <a:ext uri="{FF2B5EF4-FFF2-40B4-BE49-F238E27FC236}">
                    <a16:creationId xmlns:a16="http://schemas.microsoft.com/office/drawing/2014/main" id="{FE5EF95A-7032-70A9-A94A-B30DA50EBF1F}"/>
                  </a:ext>
                </a:extLst>
              </p:cNvPr>
              <p:cNvPicPr/>
              <p:nvPr/>
            </p:nvPicPr>
            <p:blipFill>
              <a:blip r:embed="rId14"/>
              <a:stretch>
                <a:fillRect/>
              </a:stretch>
            </p:blipFill>
            <p:spPr>
              <a:xfrm>
                <a:off x="2406861" y="2657244"/>
                <a:ext cx="447840" cy="1852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7EC53F93-1CF2-3893-7ECC-B68D475A46F8}"/>
                  </a:ext>
                </a:extLst>
              </p14:cNvPr>
              <p14:cNvContentPartPr/>
              <p14:nvPr/>
            </p14:nvContentPartPr>
            <p14:xfrm>
              <a:off x="4455261" y="4434924"/>
              <a:ext cx="306360" cy="1326600"/>
            </p14:xfrm>
          </p:contentPart>
        </mc:Choice>
        <mc:Fallback>
          <p:pic>
            <p:nvPicPr>
              <p:cNvPr id="13" name="Ink 12">
                <a:extLst>
                  <a:ext uri="{FF2B5EF4-FFF2-40B4-BE49-F238E27FC236}">
                    <a16:creationId xmlns:a16="http://schemas.microsoft.com/office/drawing/2014/main" id="{7EC53F93-1CF2-3893-7ECC-B68D475A46F8}"/>
                  </a:ext>
                </a:extLst>
              </p:cNvPr>
              <p:cNvPicPr/>
              <p:nvPr/>
            </p:nvPicPr>
            <p:blipFill>
              <a:blip r:embed="rId16"/>
              <a:stretch>
                <a:fillRect/>
              </a:stretch>
            </p:blipFill>
            <p:spPr>
              <a:xfrm>
                <a:off x="4437261" y="4416924"/>
                <a:ext cx="342000" cy="1362240"/>
              </a:xfrm>
              <a:prstGeom prst="rect">
                <a:avLst/>
              </a:prstGeom>
            </p:spPr>
          </p:pic>
        </mc:Fallback>
      </mc:AlternateContent>
      <p:grpSp>
        <p:nvGrpSpPr>
          <p:cNvPr id="17" name="Group 16">
            <a:extLst>
              <a:ext uri="{FF2B5EF4-FFF2-40B4-BE49-F238E27FC236}">
                <a16:creationId xmlns:a16="http://schemas.microsoft.com/office/drawing/2014/main" id="{3917A789-A9DD-FCBC-6C00-009C48F93C3B}"/>
              </a:ext>
            </a:extLst>
          </p:cNvPr>
          <p:cNvGrpSpPr/>
          <p:nvPr/>
        </p:nvGrpSpPr>
        <p:grpSpPr>
          <a:xfrm>
            <a:off x="2692341" y="3072684"/>
            <a:ext cx="1950840" cy="307440"/>
            <a:chOff x="2692341" y="3072684"/>
            <a:chExt cx="1950840" cy="307440"/>
          </a:xfrm>
        </p:grpSpPr>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830E09E3-76AF-00AF-F5EC-0B4D513C9DEA}"/>
                    </a:ext>
                  </a:extLst>
                </p14:cNvPr>
                <p14:cNvContentPartPr/>
                <p14:nvPr/>
              </p14:nvContentPartPr>
              <p14:xfrm>
                <a:off x="4171941" y="3072684"/>
                <a:ext cx="13680" cy="45360"/>
              </p14:xfrm>
            </p:contentPart>
          </mc:Choice>
          <mc:Fallback>
            <p:pic>
              <p:nvPicPr>
                <p:cNvPr id="14" name="Ink 13">
                  <a:extLst>
                    <a:ext uri="{FF2B5EF4-FFF2-40B4-BE49-F238E27FC236}">
                      <a16:creationId xmlns:a16="http://schemas.microsoft.com/office/drawing/2014/main" id="{830E09E3-76AF-00AF-F5EC-0B4D513C9DEA}"/>
                    </a:ext>
                  </a:extLst>
                </p:cNvPr>
                <p:cNvPicPr/>
                <p:nvPr/>
              </p:nvPicPr>
              <p:blipFill>
                <a:blip r:embed="rId18"/>
                <a:stretch>
                  <a:fillRect/>
                </a:stretch>
              </p:blipFill>
              <p:spPr>
                <a:xfrm>
                  <a:off x="4154301" y="3054684"/>
                  <a:ext cx="49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AA87A291-EBA9-AC42-ECB6-48744C70A147}"/>
                    </a:ext>
                  </a:extLst>
                </p14:cNvPr>
                <p14:cNvContentPartPr/>
                <p14:nvPr/>
              </p14:nvContentPartPr>
              <p14:xfrm>
                <a:off x="4121901" y="3136404"/>
                <a:ext cx="521280" cy="61920"/>
              </p14:xfrm>
            </p:contentPart>
          </mc:Choice>
          <mc:Fallback>
            <p:pic>
              <p:nvPicPr>
                <p:cNvPr id="15" name="Ink 14">
                  <a:extLst>
                    <a:ext uri="{FF2B5EF4-FFF2-40B4-BE49-F238E27FC236}">
                      <a16:creationId xmlns:a16="http://schemas.microsoft.com/office/drawing/2014/main" id="{AA87A291-EBA9-AC42-ECB6-48744C70A147}"/>
                    </a:ext>
                  </a:extLst>
                </p:cNvPr>
                <p:cNvPicPr/>
                <p:nvPr/>
              </p:nvPicPr>
              <p:blipFill>
                <a:blip r:embed="rId20"/>
                <a:stretch>
                  <a:fillRect/>
                </a:stretch>
              </p:blipFill>
              <p:spPr>
                <a:xfrm>
                  <a:off x="4104261" y="3118764"/>
                  <a:ext cx="556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C650AE68-31B1-74EB-D456-A74EC3CE43D3}"/>
                    </a:ext>
                  </a:extLst>
                </p14:cNvPr>
                <p14:cNvContentPartPr/>
                <p14:nvPr/>
              </p14:nvContentPartPr>
              <p14:xfrm>
                <a:off x="2692341" y="3322884"/>
                <a:ext cx="1308240" cy="57240"/>
              </p14:xfrm>
            </p:contentPart>
          </mc:Choice>
          <mc:Fallback>
            <p:pic>
              <p:nvPicPr>
                <p:cNvPr id="16" name="Ink 15">
                  <a:extLst>
                    <a:ext uri="{FF2B5EF4-FFF2-40B4-BE49-F238E27FC236}">
                      <a16:creationId xmlns:a16="http://schemas.microsoft.com/office/drawing/2014/main" id="{C650AE68-31B1-74EB-D456-A74EC3CE43D3}"/>
                    </a:ext>
                  </a:extLst>
                </p:cNvPr>
                <p:cNvPicPr/>
                <p:nvPr/>
              </p:nvPicPr>
              <p:blipFill>
                <a:blip r:embed="rId22"/>
                <a:stretch>
                  <a:fillRect/>
                </a:stretch>
              </p:blipFill>
              <p:spPr>
                <a:xfrm>
                  <a:off x="2674341" y="3305244"/>
                  <a:ext cx="134388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9B57369B-010A-7063-C69A-C53DD8F941F0}"/>
                  </a:ext>
                </a:extLst>
              </p14:cNvPr>
              <p14:cNvContentPartPr/>
              <p14:nvPr/>
            </p14:nvContentPartPr>
            <p14:xfrm>
              <a:off x="1827621" y="3336564"/>
              <a:ext cx="214560" cy="20880"/>
            </p14:xfrm>
          </p:contentPart>
        </mc:Choice>
        <mc:Fallback>
          <p:pic>
            <p:nvPicPr>
              <p:cNvPr id="18" name="Ink 17">
                <a:extLst>
                  <a:ext uri="{FF2B5EF4-FFF2-40B4-BE49-F238E27FC236}">
                    <a16:creationId xmlns:a16="http://schemas.microsoft.com/office/drawing/2014/main" id="{9B57369B-010A-7063-C69A-C53DD8F941F0}"/>
                  </a:ext>
                </a:extLst>
              </p:cNvPr>
              <p:cNvPicPr/>
              <p:nvPr/>
            </p:nvPicPr>
            <p:blipFill>
              <a:blip r:embed="rId24"/>
              <a:stretch>
                <a:fillRect/>
              </a:stretch>
            </p:blipFill>
            <p:spPr>
              <a:xfrm>
                <a:off x="1809621" y="3318564"/>
                <a:ext cx="250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70221596-1135-BB52-7195-1DF15F9879EF}"/>
                  </a:ext>
                </a:extLst>
              </p14:cNvPr>
              <p14:cNvContentPartPr/>
              <p14:nvPr/>
            </p14:nvContentPartPr>
            <p14:xfrm>
              <a:off x="1778661" y="3305244"/>
              <a:ext cx="318960" cy="69480"/>
            </p14:xfrm>
          </p:contentPart>
        </mc:Choice>
        <mc:Fallback>
          <p:pic>
            <p:nvPicPr>
              <p:cNvPr id="19" name="Ink 18">
                <a:extLst>
                  <a:ext uri="{FF2B5EF4-FFF2-40B4-BE49-F238E27FC236}">
                    <a16:creationId xmlns:a16="http://schemas.microsoft.com/office/drawing/2014/main" id="{70221596-1135-BB52-7195-1DF15F9879EF}"/>
                  </a:ext>
                </a:extLst>
              </p:cNvPr>
              <p:cNvPicPr/>
              <p:nvPr/>
            </p:nvPicPr>
            <p:blipFill>
              <a:blip r:embed="rId26"/>
              <a:stretch>
                <a:fillRect/>
              </a:stretch>
            </p:blipFill>
            <p:spPr>
              <a:xfrm>
                <a:off x="1761021" y="3287244"/>
                <a:ext cx="354600" cy="105120"/>
              </a:xfrm>
              <a:prstGeom prst="rect">
                <a:avLst/>
              </a:prstGeom>
            </p:spPr>
          </p:pic>
        </mc:Fallback>
      </mc:AlternateContent>
    </p:spTree>
    <p:extLst>
      <p:ext uri="{BB962C8B-B14F-4D97-AF65-F5344CB8AC3E}">
        <p14:creationId xmlns:p14="http://schemas.microsoft.com/office/powerpoint/2010/main" val="61747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414024" cy="4989311"/>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0"/>
            <a:ext cx="8711348" cy="4893647"/>
          </a:xfrm>
          <a:prstGeom prst="rect">
            <a:avLst/>
          </a:prstGeom>
          <a:noFill/>
        </p:spPr>
        <p:txBody>
          <a:bodyPr wrap="square" rtlCol="0">
            <a:spAutoFit/>
          </a:bodyPr>
          <a:lstStyle/>
          <a:p>
            <a:pPr algn="r"/>
            <a:r>
              <a:rPr lang="he-IL" sz="3600" b="1" dirty="0">
                <a:solidFill>
                  <a:srgbClr val="FFFF00"/>
                </a:solidFill>
                <a:cs typeface="+mj-cs"/>
              </a:rPr>
              <a:t>ספר ירמיה פרק ב</a:t>
            </a:r>
          </a:p>
          <a:p>
            <a:pPr algn="r"/>
            <a:r>
              <a:rPr lang="he-IL" sz="3600" dirty="0">
                <a:solidFill>
                  <a:srgbClr val="FFFF00"/>
                </a:solidFill>
                <a:cs typeface="+mj-cs"/>
              </a:rPr>
              <a:t>יב   שֹׁמּוּ שָׁמַיִם עַל-זֹאת וְשַֹעֲרוּ חָרְבוּ מְאֹד נְאֻם-יְהֹוָה: </a:t>
            </a:r>
            <a:r>
              <a:rPr lang="he-IL" sz="3600" dirty="0">
                <a:solidFill>
                  <a:srgbClr val="92D050"/>
                </a:solidFill>
                <a:cs typeface="+mj-cs"/>
              </a:rPr>
              <a:t>יג   כִּי-שְׁתַּיִם רָעוֹת עָשָֹה עַמִּי אֹתִי עָזְבוּ מְקוֹר | מַיִם חַיִּים לַחְצֹב לָהֶם בֹּארוֹת בֹּארֹת נִשְׁבָּרִים אֲשֶׁר לֹא-יָכִלוּ הַמָּיִם:</a:t>
            </a:r>
          </a:p>
          <a:p>
            <a:endParaRPr lang="he-IL" sz="2400" b="1" dirty="0">
              <a:solidFill>
                <a:srgbClr val="FFC000"/>
              </a:solidFill>
              <a:cs typeface="+mj-cs"/>
            </a:endParaRPr>
          </a:p>
          <a:p>
            <a:r>
              <a:rPr lang="en-US" sz="2400" b="1" dirty="0">
                <a:solidFill>
                  <a:srgbClr val="FFC000"/>
                </a:solidFill>
                <a:cs typeface="+mj-cs"/>
              </a:rPr>
              <a:t>Jeremiah 2:12–13 </a:t>
            </a:r>
          </a:p>
          <a:p>
            <a:r>
              <a:rPr lang="en-US" sz="2400" dirty="0">
                <a:solidFill>
                  <a:srgbClr val="FFC000"/>
                </a:solidFill>
                <a:cs typeface="+mj-cs"/>
              </a:rPr>
              <a:t>2:12 Be astonished, O ye heavens, at this, and be horribly afraid, be ye very desolate, saith the LORD. 2:13 For my people have committed two evils; they have forsaken me the fountain of living waters, and hewed them out cisterns, broken cisterns, that can hold no water.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7" name="Group 16">
            <a:extLst>
              <a:ext uri="{FF2B5EF4-FFF2-40B4-BE49-F238E27FC236}">
                <a16:creationId xmlns:a16="http://schemas.microsoft.com/office/drawing/2014/main" id="{4F1DEFDA-BD85-15D6-C6FC-BB1227A6B7C4}"/>
              </a:ext>
            </a:extLst>
          </p:cNvPr>
          <p:cNvGrpSpPr/>
          <p:nvPr/>
        </p:nvGrpSpPr>
        <p:grpSpPr>
          <a:xfrm>
            <a:off x="1217061" y="1162524"/>
            <a:ext cx="7003080" cy="136080"/>
            <a:chOff x="1217061" y="1162524"/>
            <a:chExt cx="7003080" cy="1360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1BE07A7-8E14-FD1A-E38B-F784BAAFD668}"/>
                    </a:ext>
                  </a:extLst>
                </p14:cNvPr>
                <p14:cNvContentPartPr/>
                <p14:nvPr/>
              </p14:nvContentPartPr>
              <p14:xfrm>
                <a:off x="7806141" y="1220484"/>
                <a:ext cx="414000" cy="40320"/>
              </p14:xfrm>
            </p:contentPart>
          </mc:Choice>
          <mc:Fallback>
            <p:pic>
              <p:nvPicPr>
                <p:cNvPr id="2" name="Ink 1">
                  <a:extLst>
                    <a:ext uri="{FF2B5EF4-FFF2-40B4-BE49-F238E27FC236}">
                      <a16:creationId xmlns:a16="http://schemas.microsoft.com/office/drawing/2014/main" id="{11BE07A7-8E14-FD1A-E38B-F784BAAFD668}"/>
                    </a:ext>
                  </a:extLst>
                </p:cNvPr>
                <p:cNvPicPr/>
                <p:nvPr/>
              </p:nvPicPr>
              <p:blipFill>
                <a:blip r:embed="rId5"/>
                <a:stretch>
                  <a:fillRect/>
                </a:stretch>
              </p:blipFill>
              <p:spPr>
                <a:xfrm>
                  <a:off x="7788141" y="1202484"/>
                  <a:ext cx="449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A92354A-9B2D-7EBA-C44A-A782B6E4CF86}"/>
                    </a:ext>
                  </a:extLst>
                </p14:cNvPr>
                <p14:cNvContentPartPr/>
                <p14:nvPr/>
              </p14:nvContentPartPr>
              <p14:xfrm>
                <a:off x="6903621" y="1203564"/>
                <a:ext cx="692280" cy="37080"/>
              </p14:xfrm>
            </p:contentPart>
          </mc:Choice>
          <mc:Fallback>
            <p:pic>
              <p:nvPicPr>
                <p:cNvPr id="4" name="Ink 3">
                  <a:extLst>
                    <a:ext uri="{FF2B5EF4-FFF2-40B4-BE49-F238E27FC236}">
                      <a16:creationId xmlns:a16="http://schemas.microsoft.com/office/drawing/2014/main" id="{3A92354A-9B2D-7EBA-C44A-A782B6E4CF86}"/>
                    </a:ext>
                  </a:extLst>
                </p:cNvPr>
                <p:cNvPicPr/>
                <p:nvPr/>
              </p:nvPicPr>
              <p:blipFill>
                <a:blip r:embed="rId7"/>
                <a:stretch>
                  <a:fillRect/>
                </a:stretch>
              </p:blipFill>
              <p:spPr>
                <a:xfrm>
                  <a:off x="6885981" y="1185924"/>
                  <a:ext cx="727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80A1BB9-5F6E-EB91-68AA-24A9EF16F5CA}"/>
                    </a:ext>
                  </a:extLst>
                </p14:cNvPr>
                <p14:cNvContentPartPr/>
                <p14:nvPr/>
              </p14:nvContentPartPr>
              <p14:xfrm>
                <a:off x="6295221" y="1239204"/>
                <a:ext cx="399600" cy="22680"/>
              </p14:xfrm>
            </p:contentPart>
          </mc:Choice>
          <mc:Fallback>
            <p:pic>
              <p:nvPicPr>
                <p:cNvPr id="5" name="Ink 4">
                  <a:extLst>
                    <a:ext uri="{FF2B5EF4-FFF2-40B4-BE49-F238E27FC236}">
                      <a16:creationId xmlns:a16="http://schemas.microsoft.com/office/drawing/2014/main" id="{880A1BB9-5F6E-EB91-68AA-24A9EF16F5CA}"/>
                    </a:ext>
                  </a:extLst>
                </p:cNvPr>
                <p:cNvPicPr/>
                <p:nvPr/>
              </p:nvPicPr>
              <p:blipFill>
                <a:blip r:embed="rId9"/>
                <a:stretch>
                  <a:fillRect/>
                </a:stretch>
              </p:blipFill>
              <p:spPr>
                <a:xfrm>
                  <a:off x="6277581" y="1221564"/>
                  <a:ext cx="435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F2CF5F9-FEAE-2877-2624-1A4A88BC0524}"/>
                    </a:ext>
                  </a:extLst>
                </p14:cNvPr>
                <p14:cNvContentPartPr/>
                <p14:nvPr/>
              </p14:nvContentPartPr>
              <p14:xfrm>
                <a:off x="5580621" y="1230924"/>
                <a:ext cx="407880" cy="37080"/>
              </p14:xfrm>
            </p:contentPart>
          </mc:Choice>
          <mc:Fallback>
            <p:pic>
              <p:nvPicPr>
                <p:cNvPr id="7" name="Ink 6">
                  <a:extLst>
                    <a:ext uri="{FF2B5EF4-FFF2-40B4-BE49-F238E27FC236}">
                      <a16:creationId xmlns:a16="http://schemas.microsoft.com/office/drawing/2014/main" id="{2F2CF5F9-FEAE-2877-2624-1A4A88BC0524}"/>
                    </a:ext>
                  </a:extLst>
                </p:cNvPr>
                <p:cNvPicPr/>
                <p:nvPr/>
              </p:nvPicPr>
              <p:blipFill>
                <a:blip r:embed="rId11"/>
                <a:stretch>
                  <a:fillRect/>
                </a:stretch>
              </p:blipFill>
              <p:spPr>
                <a:xfrm>
                  <a:off x="5562981" y="1212924"/>
                  <a:ext cx="443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F7E34AB-11E3-7B8C-6E3C-DCFD22B10818}"/>
                    </a:ext>
                  </a:extLst>
                </p14:cNvPr>
                <p14:cNvContentPartPr/>
                <p14:nvPr/>
              </p14:nvContentPartPr>
              <p14:xfrm>
                <a:off x="4544181" y="1242804"/>
                <a:ext cx="816480" cy="55800"/>
              </p14:xfrm>
            </p:contentPart>
          </mc:Choice>
          <mc:Fallback>
            <p:pic>
              <p:nvPicPr>
                <p:cNvPr id="9" name="Ink 8">
                  <a:extLst>
                    <a:ext uri="{FF2B5EF4-FFF2-40B4-BE49-F238E27FC236}">
                      <a16:creationId xmlns:a16="http://schemas.microsoft.com/office/drawing/2014/main" id="{CF7E34AB-11E3-7B8C-6E3C-DCFD22B10818}"/>
                    </a:ext>
                  </a:extLst>
                </p:cNvPr>
                <p:cNvPicPr/>
                <p:nvPr/>
              </p:nvPicPr>
              <p:blipFill>
                <a:blip r:embed="rId13"/>
                <a:stretch>
                  <a:fillRect/>
                </a:stretch>
              </p:blipFill>
              <p:spPr>
                <a:xfrm>
                  <a:off x="4526181" y="1224804"/>
                  <a:ext cx="852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EF5CFDB-3F8F-3393-E77A-14457CAAE1EF}"/>
                    </a:ext>
                  </a:extLst>
                </p14:cNvPr>
                <p14:cNvContentPartPr/>
                <p14:nvPr/>
              </p14:nvContentPartPr>
              <p14:xfrm>
                <a:off x="3691341" y="1215084"/>
                <a:ext cx="654480" cy="42480"/>
              </p14:xfrm>
            </p:contentPart>
          </mc:Choice>
          <mc:Fallback>
            <p:pic>
              <p:nvPicPr>
                <p:cNvPr id="11" name="Ink 10">
                  <a:extLst>
                    <a:ext uri="{FF2B5EF4-FFF2-40B4-BE49-F238E27FC236}">
                      <a16:creationId xmlns:a16="http://schemas.microsoft.com/office/drawing/2014/main" id="{BEF5CFDB-3F8F-3393-E77A-14457CAAE1EF}"/>
                    </a:ext>
                  </a:extLst>
                </p:cNvPr>
                <p:cNvPicPr/>
                <p:nvPr/>
              </p:nvPicPr>
              <p:blipFill>
                <a:blip r:embed="rId15"/>
                <a:stretch>
                  <a:fillRect/>
                </a:stretch>
              </p:blipFill>
              <p:spPr>
                <a:xfrm>
                  <a:off x="3673341" y="1197444"/>
                  <a:ext cx="690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E183556-6780-4D87-B0E4-F10F53663F00}"/>
                    </a:ext>
                  </a:extLst>
                </p14:cNvPr>
                <p14:cNvContentPartPr/>
                <p14:nvPr/>
              </p14:nvContentPartPr>
              <p14:xfrm>
                <a:off x="2935341" y="1233804"/>
                <a:ext cx="498240" cy="38880"/>
              </p14:xfrm>
            </p:contentPart>
          </mc:Choice>
          <mc:Fallback>
            <p:pic>
              <p:nvPicPr>
                <p:cNvPr id="13" name="Ink 12">
                  <a:extLst>
                    <a:ext uri="{FF2B5EF4-FFF2-40B4-BE49-F238E27FC236}">
                      <a16:creationId xmlns:a16="http://schemas.microsoft.com/office/drawing/2014/main" id="{FE183556-6780-4D87-B0E4-F10F53663F00}"/>
                    </a:ext>
                  </a:extLst>
                </p:cNvPr>
                <p:cNvPicPr/>
                <p:nvPr/>
              </p:nvPicPr>
              <p:blipFill>
                <a:blip r:embed="rId17"/>
                <a:stretch>
                  <a:fillRect/>
                </a:stretch>
              </p:blipFill>
              <p:spPr>
                <a:xfrm>
                  <a:off x="2917341" y="1215804"/>
                  <a:ext cx="533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300A5046-3FFE-4DBF-CC96-46D59B646F5A}"/>
                    </a:ext>
                  </a:extLst>
                </p14:cNvPr>
                <p14:cNvContentPartPr/>
                <p14:nvPr/>
              </p14:nvContentPartPr>
              <p14:xfrm>
                <a:off x="2190501" y="1248204"/>
                <a:ext cx="486360" cy="28440"/>
              </p14:xfrm>
            </p:contentPart>
          </mc:Choice>
          <mc:Fallback>
            <p:pic>
              <p:nvPicPr>
                <p:cNvPr id="15" name="Ink 14">
                  <a:extLst>
                    <a:ext uri="{FF2B5EF4-FFF2-40B4-BE49-F238E27FC236}">
                      <a16:creationId xmlns:a16="http://schemas.microsoft.com/office/drawing/2014/main" id="{300A5046-3FFE-4DBF-CC96-46D59B646F5A}"/>
                    </a:ext>
                  </a:extLst>
                </p:cNvPr>
                <p:cNvPicPr/>
                <p:nvPr/>
              </p:nvPicPr>
              <p:blipFill>
                <a:blip r:embed="rId19"/>
                <a:stretch>
                  <a:fillRect/>
                </a:stretch>
              </p:blipFill>
              <p:spPr>
                <a:xfrm>
                  <a:off x="2172501" y="1230204"/>
                  <a:ext cx="522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D4F4394-08CE-545D-0E8C-E05ECB9A6ACB}"/>
                    </a:ext>
                  </a:extLst>
                </p14:cNvPr>
                <p14:cNvContentPartPr/>
                <p14:nvPr/>
              </p14:nvContentPartPr>
              <p14:xfrm>
                <a:off x="1217061" y="1162524"/>
                <a:ext cx="629280" cy="51480"/>
              </p14:xfrm>
            </p:contentPart>
          </mc:Choice>
          <mc:Fallback>
            <p:pic>
              <p:nvPicPr>
                <p:cNvPr id="16" name="Ink 15">
                  <a:extLst>
                    <a:ext uri="{FF2B5EF4-FFF2-40B4-BE49-F238E27FC236}">
                      <a16:creationId xmlns:a16="http://schemas.microsoft.com/office/drawing/2014/main" id="{4D4F4394-08CE-545D-0E8C-E05ECB9A6ACB}"/>
                    </a:ext>
                  </a:extLst>
                </p:cNvPr>
                <p:cNvPicPr/>
                <p:nvPr/>
              </p:nvPicPr>
              <p:blipFill>
                <a:blip r:embed="rId21"/>
                <a:stretch>
                  <a:fillRect/>
                </a:stretch>
              </p:blipFill>
              <p:spPr>
                <a:xfrm>
                  <a:off x="1199061" y="1144524"/>
                  <a:ext cx="664920" cy="87120"/>
                </a:xfrm>
                <a:prstGeom prst="rect">
                  <a:avLst/>
                </a:prstGeom>
              </p:spPr>
            </p:pic>
          </mc:Fallback>
        </mc:AlternateContent>
      </p:grpSp>
      <p:grpSp>
        <p:nvGrpSpPr>
          <p:cNvPr id="20" name="Group 19">
            <a:extLst>
              <a:ext uri="{FF2B5EF4-FFF2-40B4-BE49-F238E27FC236}">
                <a16:creationId xmlns:a16="http://schemas.microsoft.com/office/drawing/2014/main" id="{7E3320DF-9CA2-8812-2AC4-8233E9131842}"/>
              </a:ext>
            </a:extLst>
          </p:cNvPr>
          <p:cNvGrpSpPr/>
          <p:nvPr/>
        </p:nvGrpSpPr>
        <p:grpSpPr>
          <a:xfrm>
            <a:off x="6762141" y="1687044"/>
            <a:ext cx="2220840" cy="89640"/>
            <a:chOff x="6762141" y="1687044"/>
            <a:chExt cx="2220840" cy="8964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C2BF8904-701B-69F9-6DAB-8D90089364E0}"/>
                    </a:ext>
                  </a:extLst>
                </p14:cNvPr>
                <p14:cNvContentPartPr/>
                <p14:nvPr/>
              </p14:nvContentPartPr>
              <p14:xfrm>
                <a:off x="7842141" y="1687044"/>
                <a:ext cx="1140840" cy="63000"/>
              </p14:xfrm>
            </p:contentPart>
          </mc:Choice>
          <mc:Fallback>
            <p:pic>
              <p:nvPicPr>
                <p:cNvPr id="18" name="Ink 17">
                  <a:extLst>
                    <a:ext uri="{FF2B5EF4-FFF2-40B4-BE49-F238E27FC236}">
                      <a16:creationId xmlns:a16="http://schemas.microsoft.com/office/drawing/2014/main" id="{C2BF8904-701B-69F9-6DAB-8D90089364E0}"/>
                    </a:ext>
                  </a:extLst>
                </p:cNvPr>
                <p:cNvPicPr/>
                <p:nvPr/>
              </p:nvPicPr>
              <p:blipFill>
                <a:blip r:embed="rId23"/>
                <a:stretch>
                  <a:fillRect/>
                </a:stretch>
              </p:blipFill>
              <p:spPr>
                <a:xfrm>
                  <a:off x="7824501" y="1669404"/>
                  <a:ext cx="1176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E3F11FDB-28C8-6F5F-6652-CCE0912EE3A0}"/>
                    </a:ext>
                  </a:extLst>
                </p14:cNvPr>
                <p14:cNvContentPartPr/>
                <p14:nvPr/>
              </p14:nvContentPartPr>
              <p14:xfrm>
                <a:off x="6762141" y="1735644"/>
                <a:ext cx="814320" cy="41040"/>
              </p14:xfrm>
            </p:contentPart>
          </mc:Choice>
          <mc:Fallback>
            <p:pic>
              <p:nvPicPr>
                <p:cNvPr id="19" name="Ink 18">
                  <a:extLst>
                    <a:ext uri="{FF2B5EF4-FFF2-40B4-BE49-F238E27FC236}">
                      <a16:creationId xmlns:a16="http://schemas.microsoft.com/office/drawing/2014/main" id="{E3F11FDB-28C8-6F5F-6652-CCE0912EE3A0}"/>
                    </a:ext>
                  </a:extLst>
                </p:cNvPr>
                <p:cNvPicPr/>
                <p:nvPr/>
              </p:nvPicPr>
              <p:blipFill>
                <a:blip r:embed="rId25"/>
                <a:stretch>
                  <a:fillRect/>
                </a:stretch>
              </p:blipFill>
              <p:spPr>
                <a:xfrm>
                  <a:off x="6744501" y="1718004"/>
                  <a:ext cx="8499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4FA03108-145F-9536-DC27-03BFAD06CF1D}"/>
                  </a:ext>
                </a:extLst>
              </p14:cNvPr>
              <p14:cNvContentPartPr/>
              <p14:nvPr/>
            </p14:nvContentPartPr>
            <p14:xfrm>
              <a:off x="5351661" y="1735644"/>
              <a:ext cx="1324800" cy="34920"/>
            </p14:xfrm>
          </p:contentPart>
        </mc:Choice>
        <mc:Fallback>
          <p:pic>
            <p:nvPicPr>
              <p:cNvPr id="21" name="Ink 20">
                <a:extLst>
                  <a:ext uri="{FF2B5EF4-FFF2-40B4-BE49-F238E27FC236}">
                    <a16:creationId xmlns:a16="http://schemas.microsoft.com/office/drawing/2014/main" id="{4FA03108-145F-9536-DC27-03BFAD06CF1D}"/>
                  </a:ext>
                </a:extLst>
              </p:cNvPr>
              <p:cNvPicPr/>
              <p:nvPr/>
            </p:nvPicPr>
            <p:blipFill>
              <a:blip r:embed="rId27"/>
              <a:stretch>
                <a:fillRect/>
              </a:stretch>
            </p:blipFill>
            <p:spPr>
              <a:xfrm>
                <a:off x="5333661" y="1717644"/>
                <a:ext cx="1360440" cy="70560"/>
              </a:xfrm>
              <a:prstGeom prst="rect">
                <a:avLst/>
              </a:prstGeom>
            </p:spPr>
          </p:pic>
        </mc:Fallback>
      </mc:AlternateContent>
      <p:grpSp>
        <p:nvGrpSpPr>
          <p:cNvPr id="26" name="Group 25">
            <a:extLst>
              <a:ext uri="{FF2B5EF4-FFF2-40B4-BE49-F238E27FC236}">
                <a16:creationId xmlns:a16="http://schemas.microsoft.com/office/drawing/2014/main" id="{F3A7AEEF-F4B6-D20F-97CE-CB16F4CF518E}"/>
              </a:ext>
            </a:extLst>
          </p:cNvPr>
          <p:cNvGrpSpPr/>
          <p:nvPr/>
        </p:nvGrpSpPr>
        <p:grpSpPr>
          <a:xfrm>
            <a:off x="3007701" y="1701084"/>
            <a:ext cx="2134080" cy="109440"/>
            <a:chOff x="3007701" y="1701084"/>
            <a:chExt cx="2134080" cy="10944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C40A5A7A-10EF-B7B8-A20E-FC7638106A89}"/>
                    </a:ext>
                  </a:extLst>
                </p14:cNvPr>
                <p14:cNvContentPartPr/>
                <p14:nvPr/>
              </p14:nvContentPartPr>
              <p14:xfrm>
                <a:off x="4744701" y="1701084"/>
                <a:ext cx="397080" cy="33480"/>
              </p14:xfrm>
            </p:contentPart>
          </mc:Choice>
          <mc:Fallback>
            <p:pic>
              <p:nvPicPr>
                <p:cNvPr id="22" name="Ink 21">
                  <a:extLst>
                    <a:ext uri="{FF2B5EF4-FFF2-40B4-BE49-F238E27FC236}">
                      <a16:creationId xmlns:a16="http://schemas.microsoft.com/office/drawing/2014/main" id="{C40A5A7A-10EF-B7B8-A20E-FC7638106A89}"/>
                    </a:ext>
                  </a:extLst>
                </p:cNvPr>
                <p:cNvPicPr/>
                <p:nvPr/>
              </p:nvPicPr>
              <p:blipFill>
                <a:blip r:embed="rId29"/>
                <a:stretch>
                  <a:fillRect/>
                </a:stretch>
              </p:blipFill>
              <p:spPr>
                <a:xfrm>
                  <a:off x="4726701" y="1683084"/>
                  <a:ext cx="432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B991F415-A2A0-6F2F-3576-74618FEFC42C}"/>
                    </a:ext>
                  </a:extLst>
                </p14:cNvPr>
                <p14:cNvContentPartPr/>
                <p14:nvPr/>
              </p14:nvContentPartPr>
              <p14:xfrm>
                <a:off x="3896901" y="1776684"/>
                <a:ext cx="625320" cy="33840"/>
              </p14:xfrm>
            </p:contentPart>
          </mc:Choice>
          <mc:Fallback>
            <p:pic>
              <p:nvPicPr>
                <p:cNvPr id="23" name="Ink 22">
                  <a:extLst>
                    <a:ext uri="{FF2B5EF4-FFF2-40B4-BE49-F238E27FC236}">
                      <a16:creationId xmlns:a16="http://schemas.microsoft.com/office/drawing/2014/main" id="{B991F415-A2A0-6F2F-3576-74618FEFC42C}"/>
                    </a:ext>
                  </a:extLst>
                </p:cNvPr>
                <p:cNvPicPr/>
                <p:nvPr/>
              </p:nvPicPr>
              <p:blipFill>
                <a:blip r:embed="rId31"/>
                <a:stretch>
                  <a:fillRect/>
                </a:stretch>
              </p:blipFill>
              <p:spPr>
                <a:xfrm>
                  <a:off x="3878901" y="1759044"/>
                  <a:ext cx="660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1784115D-872C-91C4-636E-49C2FCCD617B}"/>
                    </a:ext>
                  </a:extLst>
                </p14:cNvPr>
                <p14:cNvContentPartPr/>
                <p14:nvPr/>
              </p14:nvContentPartPr>
              <p14:xfrm>
                <a:off x="3007701" y="1728444"/>
                <a:ext cx="731520" cy="67680"/>
              </p14:xfrm>
            </p:contentPart>
          </mc:Choice>
          <mc:Fallback>
            <p:pic>
              <p:nvPicPr>
                <p:cNvPr id="25" name="Ink 24">
                  <a:extLst>
                    <a:ext uri="{FF2B5EF4-FFF2-40B4-BE49-F238E27FC236}">
                      <a16:creationId xmlns:a16="http://schemas.microsoft.com/office/drawing/2014/main" id="{1784115D-872C-91C4-636E-49C2FCCD617B}"/>
                    </a:ext>
                  </a:extLst>
                </p:cNvPr>
                <p:cNvPicPr/>
                <p:nvPr/>
              </p:nvPicPr>
              <p:blipFill>
                <a:blip r:embed="rId33"/>
                <a:stretch>
                  <a:fillRect/>
                </a:stretch>
              </p:blipFill>
              <p:spPr>
                <a:xfrm>
                  <a:off x="2989701" y="1710804"/>
                  <a:ext cx="76716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96B7B7AE-2730-346F-B2B1-E63357903FCF}"/>
                  </a:ext>
                </a:extLst>
              </p14:cNvPr>
              <p14:cNvContentPartPr/>
              <p14:nvPr/>
            </p14:nvContentPartPr>
            <p14:xfrm>
              <a:off x="1189341" y="1712964"/>
              <a:ext cx="1476360" cy="79920"/>
            </p14:xfrm>
          </p:contentPart>
        </mc:Choice>
        <mc:Fallback>
          <p:pic>
            <p:nvPicPr>
              <p:cNvPr id="27" name="Ink 26">
                <a:extLst>
                  <a:ext uri="{FF2B5EF4-FFF2-40B4-BE49-F238E27FC236}">
                    <a16:creationId xmlns:a16="http://schemas.microsoft.com/office/drawing/2014/main" id="{96B7B7AE-2730-346F-B2B1-E63357903FCF}"/>
                  </a:ext>
                </a:extLst>
              </p:cNvPr>
              <p:cNvPicPr/>
              <p:nvPr/>
            </p:nvPicPr>
            <p:blipFill>
              <a:blip r:embed="rId35"/>
              <a:stretch>
                <a:fillRect/>
              </a:stretch>
            </p:blipFill>
            <p:spPr>
              <a:xfrm>
                <a:off x="1171701" y="1694964"/>
                <a:ext cx="1512000" cy="115560"/>
              </a:xfrm>
              <a:prstGeom prst="rect">
                <a:avLst/>
              </a:prstGeom>
            </p:spPr>
          </p:pic>
        </mc:Fallback>
      </mc:AlternateContent>
      <p:grpSp>
        <p:nvGrpSpPr>
          <p:cNvPr id="41" name="Group 40">
            <a:extLst>
              <a:ext uri="{FF2B5EF4-FFF2-40B4-BE49-F238E27FC236}">
                <a16:creationId xmlns:a16="http://schemas.microsoft.com/office/drawing/2014/main" id="{E36823F2-9B95-571E-2867-4EECA996B177}"/>
              </a:ext>
            </a:extLst>
          </p:cNvPr>
          <p:cNvGrpSpPr/>
          <p:nvPr/>
        </p:nvGrpSpPr>
        <p:grpSpPr>
          <a:xfrm>
            <a:off x="1025901" y="2184924"/>
            <a:ext cx="7921800" cy="192960"/>
            <a:chOff x="1025901" y="2184924"/>
            <a:chExt cx="7921800" cy="192960"/>
          </a:xfrm>
        </p:grpSpPr>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336CCC2B-A956-CF3F-9614-3A5D513FA28C}"/>
                    </a:ext>
                  </a:extLst>
                </p14:cNvPr>
                <p14:cNvContentPartPr/>
                <p14:nvPr/>
              </p14:nvContentPartPr>
              <p14:xfrm>
                <a:off x="8201781" y="2293644"/>
                <a:ext cx="745920" cy="34200"/>
              </p14:xfrm>
            </p:contentPart>
          </mc:Choice>
          <mc:Fallback>
            <p:pic>
              <p:nvPicPr>
                <p:cNvPr id="28" name="Ink 27">
                  <a:extLst>
                    <a:ext uri="{FF2B5EF4-FFF2-40B4-BE49-F238E27FC236}">
                      <a16:creationId xmlns:a16="http://schemas.microsoft.com/office/drawing/2014/main" id="{336CCC2B-A956-CF3F-9614-3A5D513FA28C}"/>
                    </a:ext>
                  </a:extLst>
                </p:cNvPr>
                <p:cNvPicPr/>
                <p:nvPr/>
              </p:nvPicPr>
              <p:blipFill>
                <a:blip r:embed="rId37"/>
                <a:stretch>
                  <a:fillRect/>
                </a:stretch>
              </p:blipFill>
              <p:spPr>
                <a:xfrm>
                  <a:off x="8184141" y="2275644"/>
                  <a:ext cx="781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B704C099-6C33-D65B-932F-3FC71D6EE706}"/>
                    </a:ext>
                  </a:extLst>
                </p14:cNvPr>
                <p14:cNvContentPartPr/>
                <p14:nvPr/>
              </p14:nvContentPartPr>
              <p14:xfrm>
                <a:off x="7572141" y="2352324"/>
                <a:ext cx="414000" cy="25560"/>
              </p14:xfrm>
            </p:contentPart>
          </mc:Choice>
          <mc:Fallback>
            <p:pic>
              <p:nvPicPr>
                <p:cNvPr id="29" name="Ink 28">
                  <a:extLst>
                    <a:ext uri="{FF2B5EF4-FFF2-40B4-BE49-F238E27FC236}">
                      <a16:creationId xmlns:a16="http://schemas.microsoft.com/office/drawing/2014/main" id="{B704C099-6C33-D65B-932F-3FC71D6EE706}"/>
                    </a:ext>
                  </a:extLst>
                </p:cNvPr>
                <p:cNvPicPr/>
                <p:nvPr/>
              </p:nvPicPr>
              <p:blipFill>
                <a:blip r:embed="rId39"/>
                <a:stretch>
                  <a:fillRect/>
                </a:stretch>
              </p:blipFill>
              <p:spPr>
                <a:xfrm>
                  <a:off x="7554501" y="2334324"/>
                  <a:ext cx="449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49EC2B4D-F673-581C-2EEF-3F468ACDE83B}"/>
                    </a:ext>
                  </a:extLst>
                </p14:cNvPr>
                <p14:cNvContentPartPr/>
                <p14:nvPr/>
              </p14:nvContentPartPr>
              <p14:xfrm>
                <a:off x="6478821" y="2318844"/>
                <a:ext cx="860400" cy="52200"/>
              </p14:xfrm>
            </p:contentPart>
          </mc:Choice>
          <mc:Fallback>
            <p:pic>
              <p:nvPicPr>
                <p:cNvPr id="30" name="Ink 29">
                  <a:extLst>
                    <a:ext uri="{FF2B5EF4-FFF2-40B4-BE49-F238E27FC236}">
                      <a16:creationId xmlns:a16="http://schemas.microsoft.com/office/drawing/2014/main" id="{49EC2B4D-F673-581C-2EEF-3F468ACDE83B}"/>
                    </a:ext>
                  </a:extLst>
                </p:cNvPr>
                <p:cNvPicPr/>
                <p:nvPr/>
              </p:nvPicPr>
              <p:blipFill>
                <a:blip r:embed="rId41"/>
                <a:stretch>
                  <a:fillRect/>
                </a:stretch>
              </p:blipFill>
              <p:spPr>
                <a:xfrm>
                  <a:off x="6461181" y="2301204"/>
                  <a:ext cx="896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B4E89E2B-584F-37A4-6767-951969F3C716}"/>
                    </a:ext>
                  </a:extLst>
                </p14:cNvPr>
                <p14:cNvContentPartPr/>
                <p14:nvPr/>
              </p14:nvContentPartPr>
              <p14:xfrm>
                <a:off x="5452461" y="2238204"/>
                <a:ext cx="772200" cy="58320"/>
              </p14:xfrm>
            </p:contentPart>
          </mc:Choice>
          <mc:Fallback>
            <p:pic>
              <p:nvPicPr>
                <p:cNvPr id="32" name="Ink 31">
                  <a:extLst>
                    <a:ext uri="{FF2B5EF4-FFF2-40B4-BE49-F238E27FC236}">
                      <a16:creationId xmlns:a16="http://schemas.microsoft.com/office/drawing/2014/main" id="{B4E89E2B-584F-37A4-6767-951969F3C716}"/>
                    </a:ext>
                  </a:extLst>
                </p:cNvPr>
                <p:cNvPicPr/>
                <p:nvPr/>
              </p:nvPicPr>
              <p:blipFill>
                <a:blip r:embed="rId43"/>
                <a:stretch>
                  <a:fillRect/>
                </a:stretch>
              </p:blipFill>
              <p:spPr>
                <a:xfrm>
                  <a:off x="5434461" y="2220564"/>
                  <a:ext cx="807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C1F1213F-96B4-2E90-7985-851B6C682298}"/>
                    </a:ext>
                  </a:extLst>
                </p14:cNvPr>
                <p14:cNvContentPartPr/>
                <p14:nvPr/>
              </p14:nvContentPartPr>
              <p14:xfrm>
                <a:off x="4291821" y="2290404"/>
                <a:ext cx="909360" cy="79560"/>
              </p14:xfrm>
            </p:contentPart>
          </mc:Choice>
          <mc:Fallback>
            <p:pic>
              <p:nvPicPr>
                <p:cNvPr id="34" name="Ink 33">
                  <a:extLst>
                    <a:ext uri="{FF2B5EF4-FFF2-40B4-BE49-F238E27FC236}">
                      <a16:creationId xmlns:a16="http://schemas.microsoft.com/office/drawing/2014/main" id="{C1F1213F-96B4-2E90-7985-851B6C682298}"/>
                    </a:ext>
                  </a:extLst>
                </p:cNvPr>
                <p:cNvPicPr/>
                <p:nvPr/>
              </p:nvPicPr>
              <p:blipFill>
                <a:blip r:embed="rId45"/>
                <a:stretch>
                  <a:fillRect/>
                </a:stretch>
              </p:blipFill>
              <p:spPr>
                <a:xfrm>
                  <a:off x="4274181" y="2272404"/>
                  <a:ext cx="945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A83DAFAD-6A7E-84EA-9DEB-0952BB825E02}"/>
                    </a:ext>
                  </a:extLst>
                </p14:cNvPr>
                <p14:cNvContentPartPr/>
                <p14:nvPr/>
              </p14:nvContentPartPr>
              <p14:xfrm>
                <a:off x="3386421" y="2319924"/>
                <a:ext cx="492480" cy="51480"/>
              </p14:xfrm>
            </p:contentPart>
          </mc:Choice>
          <mc:Fallback>
            <p:pic>
              <p:nvPicPr>
                <p:cNvPr id="36" name="Ink 35">
                  <a:extLst>
                    <a:ext uri="{FF2B5EF4-FFF2-40B4-BE49-F238E27FC236}">
                      <a16:creationId xmlns:a16="http://schemas.microsoft.com/office/drawing/2014/main" id="{A83DAFAD-6A7E-84EA-9DEB-0952BB825E02}"/>
                    </a:ext>
                  </a:extLst>
                </p:cNvPr>
                <p:cNvPicPr/>
                <p:nvPr/>
              </p:nvPicPr>
              <p:blipFill>
                <a:blip r:embed="rId47"/>
                <a:stretch>
                  <a:fillRect/>
                </a:stretch>
              </p:blipFill>
              <p:spPr>
                <a:xfrm>
                  <a:off x="3368421" y="2302284"/>
                  <a:ext cx="528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3C6E215E-BD70-9E6B-1E3A-A1C2FEE41726}"/>
                    </a:ext>
                  </a:extLst>
                </p14:cNvPr>
                <p14:cNvContentPartPr/>
                <p14:nvPr/>
              </p14:nvContentPartPr>
              <p14:xfrm>
                <a:off x="2794221" y="2184924"/>
                <a:ext cx="301320" cy="50040"/>
              </p14:xfrm>
            </p:contentPart>
          </mc:Choice>
          <mc:Fallback>
            <p:pic>
              <p:nvPicPr>
                <p:cNvPr id="37" name="Ink 36">
                  <a:extLst>
                    <a:ext uri="{FF2B5EF4-FFF2-40B4-BE49-F238E27FC236}">
                      <a16:creationId xmlns:a16="http://schemas.microsoft.com/office/drawing/2014/main" id="{3C6E215E-BD70-9E6B-1E3A-A1C2FEE41726}"/>
                    </a:ext>
                  </a:extLst>
                </p:cNvPr>
                <p:cNvPicPr/>
                <p:nvPr/>
              </p:nvPicPr>
              <p:blipFill>
                <a:blip r:embed="rId49"/>
                <a:stretch>
                  <a:fillRect/>
                </a:stretch>
              </p:blipFill>
              <p:spPr>
                <a:xfrm>
                  <a:off x="2776581" y="2166924"/>
                  <a:ext cx="336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FF8FE2C9-8DB6-2685-D43B-DF7A1CC44ABB}"/>
                    </a:ext>
                  </a:extLst>
                </p14:cNvPr>
                <p14:cNvContentPartPr/>
                <p14:nvPr/>
              </p14:nvContentPartPr>
              <p14:xfrm>
                <a:off x="2000061" y="2263404"/>
                <a:ext cx="574560" cy="35640"/>
              </p14:xfrm>
            </p:contentPart>
          </mc:Choice>
          <mc:Fallback>
            <p:pic>
              <p:nvPicPr>
                <p:cNvPr id="38" name="Ink 37">
                  <a:extLst>
                    <a:ext uri="{FF2B5EF4-FFF2-40B4-BE49-F238E27FC236}">
                      <a16:creationId xmlns:a16="http://schemas.microsoft.com/office/drawing/2014/main" id="{FF8FE2C9-8DB6-2685-D43B-DF7A1CC44ABB}"/>
                    </a:ext>
                  </a:extLst>
                </p:cNvPr>
                <p:cNvPicPr/>
                <p:nvPr/>
              </p:nvPicPr>
              <p:blipFill>
                <a:blip r:embed="rId51"/>
                <a:stretch>
                  <a:fillRect/>
                </a:stretch>
              </p:blipFill>
              <p:spPr>
                <a:xfrm>
                  <a:off x="1982421" y="2245764"/>
                  <a:ext cx="610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0F22BBFB-C1C8-A199-98B4-079A7F257CFB}"/>
                    </a:ext>
                  </a:extLst>
                </p14:cNvPr>
                <p14:cNvContentPartPr/>
                <p14:nvPr/>
              </p14:nvContentPartPr>
              <p14:xfrm>
                <a:off x="1025901" y="2341164"/>
                <a:ext cx="745200" cy="23760"/>
              </p14:xfrm>
            </p:contentPart>
          </mc:Choice>
          <mc:Fallback>
            <p:pic>
              <p:nvPicPr>
                <p:cNvPr id="40" name="Ink 39">
                  <a:extLst>
                    <a:ext uri="{FF2B5EF4-FFF2-40B4-BE49-F238E27FC236}">
                      <a16:creationId xmlns:a16="http://schemas.microsoft.com/office/drawing/2014/main" id="{0F22BBFB-C1C8-A199-98B4-079A7F257CFB}"/>
                    </a:ext>
                  </a:extLst>
                </p:cNvPr>
                <p:cNvPicPr/>
                <p:nvPr/>
              </p:nvPicPr>
              <p:blipFill>
                <a:blip r:embed="rId53"/>
                <a:stretch>
                  <a:fillRect/>
                </a:stretch>
              </p:blipFill>
              <p:spPr>
                <a:xfrm>
                  <a:off x="1008261" y="2323164"/>
                  <a:ext cx="780840" cy="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D677ED5D-88F5-9B29-39C8-6D541FB79E87}"/>
                  </a:ext>
                </a:extLst>
              </p14:cNvPr>
              <p14:cNvContentPartPr/>
              <p14:nvPr/>
            </p14:nvContentPartPr>
            <p14:xfrm>
              <a:off x="2562741" y="1749684"/>
              <a:ext cx="5040" cy="17280"/>
            </p14:xfrm>
          </p:contentPart>
        </mc:Choice>
        <mc:Fallback>
          <p:pic>
            <p:nvPicPr>
              <p:cNvPr id="42" name="Ink 41">
                <a:extLst>
                  <a:ext uri="{FF2B5EF4-FFF2-40B4-BE49-F238E27FC236}">
                    <a16:creationId xmlns:a16="http://schemas.microsoft.com/office/drawing/2014/main" id="{D677ED5D-88F5-9B29-39C8-6D541FB79E87}"/>
                  </a:ext>
                </a:extLst>
              </p:cNvPr>
              <p:cNvPicPr/>
              <p:nvPr/>
            </p:nvPicPr>
            <p:blipFill>
              <a:blip r:embed="rId55"/>
              <a:stretch>
                <a:fillRect/>
              </a:stretch>
            </p:blipFill>
            <p:spPr>
              <a:xfrm>
                <a:off x="2544741" y="1731684"/>
                <a:ext cx="40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6048D65D-777D-EAF6-8E12-0CC05121E776}"/>
                  </a:ext>
                </a:extLst>
              </p14:cNvPr>
              <p14:cNvContentPartPr/>
              <p14:nvPr/>
            </p14:nvContentPartPr>
            <p14:xfrm>
              <a:off x="1135701" y="1162524"/>
              <a:ext cx="1576440" cy="691560"/>
            </p14:xfrm>
          </p:contentPart>
        </mc:Choice>
        <mc:Fallback>
          <p:pic>
            <p:nvPicPr>
              <p:cNvPr id="43" name="Ink 42">
                <a:extLst>
                  <a:ext uri="{FF2B5EF4-FFF2-40B4-BE49-F238E27FC236}">
                    <a16:creationId xmlns:a16="http://schemas.microsoft.com/office/drawing/2014/main" id="{6048D65D-777D-EAF6-8E12-0CC05121E776}"/>
                  </a:ext>
                </a:extLst>
              </p:cNvPr>
              <p:cNvPicPr/>
              <p:nvPr/>
            </p:nvPicPr>
            <p:blipFill>
              <a:blip r:embed="rId57"/>
              <a:stretch>
                <a:fillRect/>
              </a:stretch>
            </p:blipFill>
            <p:spPr>
              <a:xfrm>
                <a:off x="1117701" y="1144884"/>
                <a:ext cx="1612080" cy="727200"/>
              </a:xfrm>
              <a:prstGeom prst="rect">
                <a:avLst/>
              </a:prstGeom>
            </p:spPr>
          </p:pic>
        </mc:Fallback>
      </mc:AlternateContent>
    </p:spTree>
    <p:extLst>
      <p:ext uri="{BB962C8B-B14F-4D97-AF65-F5344CB8AC3E}">
        <p14:creationId xmlns:p14="http://schemas.microsoft.com/office/powerpoint/2010/main" val="158285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84048"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8105" y="131690"/>
            <a:ext cx="9085700" cy="6001643"/>
          </a:xfrm>
          <a:prstGeom prst="rect">
            <a:avLst/>
          </a:prstGeom>
          <a:noFill/>
        </p:spPr>
        <p:txBody>
          <a:bodyPr wrap="square" rtlCol="0">
            <a:spAutoFit/>
          </a:bodyPr>
          <a:lstStyle/>
          <a:p>
            <a:r>
              <a:rPr lang="en-US" sz="2400" b="1" dirty="0">
                <a:solidFill>
                  <a:srgbClr val="FFC000"/>
                </a:solidFill>
                <a:cs typeface="+mj-cs"/>
              </a:rPr>
              <a:t>1 Peter 1:6-9</a:t>
            </a:r>
          </a:p>
          <a:p>
            <a:r>
              <a:rPr lang="en-US" sz="2400" dirty="0">
                <a:solidFill>
                  <a:srgbClr val="FFC000"/>
                </a:solidFill>
                <a:cs typeface="+mj-cs"/>
              </a:rPr>
              <a:t>1:6 Wherein ye greatly rejoice, though now for a season, if need be, ye are in heaviness through manifold temptations: 1:7 That the trial of your faith, being much more precious than of gold that </a:t>
            </a:r>
            <a:r>
              <a:rPr lang="en-US" sz="2400" dirty="0" err="1">
                <a:solidFill>
                  <a:srgbClr val="FFC000"/>
                </a:solidFill>
                <a:cs typeface="+mj-cs"/>
              </a:rPr>
              <a:t>perisheth</a:t>
            </a:r>
            <a:r>
              <a:rPr lang="en-US" sz="2400" dirty="0">
                <a:solidFill>
                  <a:srgbClr val="FFC000"/>
                </a:solidFill>
                <a:cs typeface="+mj-cs"/>
              </a:rPr>
              <a:t>, though it be tried with fire, might be found unto praise and </a:t>
            </a:r>
            <a:r>
              <a:rPr lang="en-US" sz="2400" dirty="0" err="1">
                <a:solidFill>
                  <a:srgbClr val="FFC000"/>
                </a:solidFill>
                <a:cs typeface="+mj-cs"/>
              </a:rPr>
              <a:t>honour</a:t>
            </a:r>
            <a:r>
              <a:rPr lang="en-US" sz="2400" dirty="0">
                <a:solidFill>
                  <a:srgbClr val="FFC000"/>
                </a:solidFill>
                <a:cs typeface="+mj-cs"/>
              </a:rPr>
              <a:t> and glory at the appearing of Jesus Christ: 1:8 Whom having not seen, ye love; in whom, though now ye see him not, yet believing, ye rejoice with joy unspeakable and full of glory: 1:9 Receiving the end of your faith, even the salvation of your souls. (KJV, </a:t>
            </a:r>
            <a:r>
              <a:rPr lang="syr-SY" sz="2400" dirty="0">
                <a:solidFill>
                  <a:srgbClr val="00B0F0"/>
                </a:solidFill>
                <a:cs typeface="+mj-cs"/>
              </a:rPr>
              <a:t>6 ⸂</a:t>
            </a:r>
            <a:r>
              <a:rPr lang="el-GR" sz="2400" dirty="0">
                <a:solidFill>
                  <a:srgbClr val="00B0F0"/>
                </a:solidFill>
                <a:cs typeface="+mj-cs"/>
              </a:rPr>
              <a:t>ἐν ᾧ⸃ ἀγαλλιᾶσθε, ὀλίγον ἄρτι, εἰ δέον °ἐστίν, ⸀λυπηθέντας ἐν ⸁ποικίλοις πειρασμοῖς,* 7 ἵνα τὸ ⸀δοκίμιον ⸉ὑμῶν τῆς πίστεως⸊ πολυτιμότερον ⸁χρυσίου τοῦ ἀπολλυμένου, ⸂διὰ πυρὸς δὲ⸃ δοκιμαζομένου εὑρεθῇ εἰς ἔπαινον καὶ ⸄δόξαν καὶ τιμὴν⸅ ἐν ἀποκαλύψει Ἰησοῦ Χριστοῦ 8 ὃν οὐκ ⸀ἰδόντες ἀγαπᾶτε,* εἰς ὃν ἄρτι μὴ ὁρῶντες, πιστεύοντες δὲ* ⸁ἀγαλλιᾶσθε χαρᾷ ἀνεκλαλήτῳ καὶ δεδοξασμένῃ* 9 κομιζόμενοι τὸ τέλος τῆς πίστεως °ὑμῶν σωτηρίαν ψυχῶν.*</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D360A91-F32A-B1A6-B0BB-370B7ACF5C73}"/>
                  </a:ext>
                </a:extLst>
              </p14:cNvPr>
              <p14:cNvContentPartPr/>
              <p14:nvPr/>
            </p14:nvContentPartPr>
            <p14:xfrm>
              <a:off x="3121461" y="3116964"/>
              <a:ext cx="29160" cy="16200"/>
            </p14:xfrm>
          </p:contentPart>
        </mc:Choice>
        <mc:Fallback>
          <p:pic>
            <p:nvPicPr>
              <p:cNvPr id="2" name="Ink 1">
                <a:extLst>
                  <a:ext uri="{FF2B5EF4-FFF2-40B4-BE49-F238E27FC236}">
                    <a16:creationId xmlns:a16="http://schemas.microsoft.com/office/drawing/2014/main" id="{2D360A91-F32A-B1A6-B0BB-370B7ACF5C73}"/>
                  </a:ext>
                </a:extLst>
              </p:cNvPr>
              <p:cNvPicPr/>
              <p:nvPr/>
            </p:nvPicPr>
            <p:blipFill>
              <a:blip r:embed="rId5"/>
              <a:stretch>
                <a:fillRect/>
              </a:stretch>
            </p:blipFill>
            <p:spPr>
              <a:xfrm>
                <a:off x="3103821" y="3098964"/>
                <a:ext cx="64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77501F4-547C-8DF7-637A-D2F2A04144AC}"/>
                  </a:ext>
                </a:extLst>
              </p14:cNvPr>
              <p14:cNvContentPartPr/>
              <p14:nvPr/>
            </p14:nvContentPartPr>
            <p14:xfrm>
              <a:off x="4801581" y="3038484"/>
              <a:ext cx="43200" cy="30600"/>
            </p14:xfrm>
          </p:contentPart>
        </mc:Choice>
        <mc:Fallback>
          <p:pic>
            <p:nvPicPr>
              <p:cNvPr id="4" name="Ink 3">
                <a:extLst>
                  <a:ext uri="{FF2B5EF4-FFF2-40B4-BE49-F238E27FC236}">
                    <a16:creationId xmlns:a16="http://schemas.microsoft.com/office/drawing/2014/main" id="{277501F4-547C-8DF7-637A-D2F2A04144AC}"/>
                  </a:ext>
                </a:extLst>
              </p:cNvPr>
              <p:cNvPicPr/>
              <p:nvPr/>
            </p:nvPicPr>
            <p:blipFill>
              <a:blip r:embed="rId7"/>
              <a:stretch>
                <a:fillRect/>
              </a:stretch>
            </p:blipFill>
            <p:spPr>
              <a:xfrm>
                <a:off x="4783941" y="3020484"/>
                <a:ext cx="78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B1B01D42-9D1A-CC94-5F8E-D6D40A31F528}"/>
                  </a:ext>
                </a:extLst>
              </p14:cNvPr>
              <p14:cNvContentPartPr/>
              <p14:nvPr/>
            </p14:nvContentPartPr>
            <p14:xfrm>
              <a:off x="5656941" y="3050724"/>
              <a:ext cx="3092760" cy="101880"/>
            </p14:xfrm>
          </p:contentPart>
        </mc:Choice>
        <mc:Fallback>
          <p:pic>
            <p:nvPicPr>
              <p:cNvPr id="9" name="Ink 8">
                <a:extLst>
                  <a:ext uri="{FF2B5EF4-FFF2-40B4-BE49-F238E27FC236}">
                    <a16:creationId xmlns:a16="http://schemas.microsoft.com/office/drawing/2014/main" id="{B1B01D42-9D1A-CC94-5F8E-D6D40A31F528}"/>
                  </a:ext>
                </a:extLst>
              </p:cNvPr>
              <p:cNvPicPr/>
              <p:nvPr/>
            </p:nvPicPr>
            <p:blipFill>
              <a:blip r:embed="rId9"/>
              <a:stretch>
                <a:fillRect/>
              </a:stretch>
            </p:blipFill>
            <p:spPr>
              <a:xfrm>
                <a:off x="5639301" y="3033084"/>
                <a:ext cx="3128400" cy="137520"/>
              </a:xfrm>
              <a:prstGeom prst="rect">
                <a:avLst/>
              </a:prstGeom>
            </p:spPr>
          </p:pic>
        </mc:Fallback>
      </mc:AlternateContent>
      <p:grpSp>
        <p:nvGrpSpPr>
          <p:cNvPr id="12" name="Group 11">
            <a:extLst>
              <a:ext uri="{FF2B5EF4-FFF2-40B4-BE49-F238E27FC236}">
                <a16:creationId xmlns:a16="http://schemas.microsoft.com/office/drawing/2014/main" id="{F386A8F7-C30B-9F05-733D-D23C6267AA86}"/>
              </a:ext>
            </a:extLst>
          </p:cNvPr>
          <p:cNvGrpSpPr/>
          <p:nvPr/>
        </p:nvGrpSpPr>
        <p:grpSpPr>
          <a:xfrm>
            <a:off x="552501" y="3408924"/>
            <a:ext cx="4832280" cy="110880"/>
            <a:chOff x="552501" y="3408924"/>
            <a:chExt cx="4832280" cy="11088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5691ED7-B994-C966-4EEF-0D28230B59E8}"/>
                    </a:ext>
                  </a:extLst>
                </p14:cNvPr>
                <p14:cNvContentPartPr/>
                <p14:nvPr/>
              </p14:nvContentPartPr>
              <p14:xfrm>
                <a:off x="4891221" y="3430164"/>
                <a:ext cx="18720" cy="3600"/>
              </p14:xfrm>
            </p:contentPart>
          </mc:Choice>
          <mc:Fallback>
            <p:pic>
              <p:nvPicPr>
                <p:cNvPr id="5" name="Ink 4">
                  <a:extLst>
                    <a:ext uri="{FF2B5EF4-FFF2-40B4-BE49-F238E27FC236}">
                      <a16:creationId xmlns:a16="http://schemas.microsoft.com/office/drawing/2014/main" id="{F5691ED7-B994-C966-4EEF-0D28230B59E8}"/>
                    </a:ext>
                  </a:extLst>
                </p:cNvPr>
                <p:cNvPicPr/>
                <p:nvPr/>
              </p:nvPicPr>
              <p:blipFill>
                <a:blip r:embed="rId11"/>
                <a:stretch>
                  <a:fillRect/>
                </a:stretch>
              </p:blipFill>
              <p:spPr>
                <a:xfrm>
                  <a:off x="4873221" y="3412524"/>
                  <a:ext cx="54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03610796-977D-F3E8-CB2C-1EC2F0FE553E}"/>
                    </a:ext>
                  </a:extLst>
                </p14:cNvPr>
                <p14:cNvContentPartPr/>
                <p14:nvPr/>
              </p14:nvContentPartPr>
              <p14:xfrm>
                <a:off x="5361381" y="3424404"/>
                <a:ext cx="23400" cy="25920"/>
              </p14:xfrm>
            </p:contentPart>
          </mc:Choice>
          <mc:Fallback>
            <p:pic>
              <p:nvPicPr>
                <p:cNvPr id="7" name="Ink 6">
                  <a:extLst>
                    <a:ext uri="{FF2B5EF4-FFF2-40B4-BE49-F238E27FC236}">
                      <a16:creationId xmlns:a16="http://schemas.microsoft.com/office/drawing/2014/main" id="{03610796-977D-F3E8-CB2C-1EC2F0FE553E}"/>
                    </a:ext>
                  </a:extLst>
                </p:cNvPr>
                <p:cNvPicPr/>
                <p:nvPr/>
              </p:nvPicPr>
              <p:blipFill>
                <a:blip r:embed="rId13"/>
                <a:stretch>
                  <a:fillRect/>
                </a:stretch>
              </p:blipFill>
              <p:spPr>
                <a:xfrm>
                  <a:off x="5343741" y="3406764"/>
                  <a:ext cx="59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03333AA-BE9C-0A4C-29E8-AB5404D7B42A}"/>
                    </a:ext>
                  </a:extLst>
                </p14:cNvPr>
                <p14:cNvContentPartPr/>
                <p14:nvPr/>
              </p14:nvContentPartPr>
              <p14:xfrm>
                <a:off x="552501" y="3408924"/>
                <a:ext cx="4382280" cy="110880"/>
              </p14:xfrm>
            </p:contentPart>
          </mc:Choice>
          <mc:Fallback>
            <p:pic>
              <p:nvPicPr>
                <p:cNvPr id="11" name="Ink 10">
                  <a:extLst>
                    <a:ext uri="{FF2B5EF4-FFF2-40B4-BE49-F238E27FC236}">
                      <a16:creationId xmlns:a16="http://schemas.microsoft.com/office/drawing/2014/main" id="{403333AA-BE9C-0A4C-29E8-AB5404D7B42A}"/>
                    </a:ext>
                  </a:extLst>
                </p:cNvPr>
                <p:cNvPicPr/>
                <p:nvPr/>
              </p:nvPicPr>
              <p:blipFill>
                <a:blip r:embed="rId15"/>
                <a:stretch>
                  <a:fillRect/>
                </a:stretch>
              </p:blipFill>
              <p:spPr>
                <a:xfrm>
                  <a:off x="534861" y="3390924"/>
                  <a:ext cx="4417920" cy="146520"/>
                </a:xfrm>
                <a:prstGeom prst="rect">
                  <a:avLst/>
                </a:prstGeom>
              </p:spPr>
            </p:pic>
          </mc:Fallback>
        </mc:AlternateContent>
      </p:grpSp>
    </p:spTree>
    <p:extLst>
      <p:ext uri="{BB962C8B-B14F-4D97-AF65-F5344CB8AC3E}">
        <p14:creationId xmlns:p14="http://schemas.microsoft.com/office/powerpoint/2010/main" val="384873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97812"/>
            <a:ext cx="11746604" cy="6001643"/>
          </a:xfrm>
          <a:prstGeom prst="rect">
            <a:avLst/>
          </a:prstGeom>
          <a:noFill/>
        </p:spPr>
        <p:txBody>
          <a:bodyPr wrap="square" rtlCol="0">
            <a:spAutoFit/>
          </a:bodyPr>
          <a:lstStyle/>
          <a:p>
            <a:r>
              <a:rPr lang="en-US" sz="2400" b="1" dirty="0">
                <a:solidFill>
                  <a:srgbClr val="FFC000"/>
                </a:solidFill>
                <a:cs typeface="+mj-cs"/>
              </a:rPr>
              <a:t>Targum Jonathan son of </a:t>
            </a:r>
            <a:r>
              <a:rPr lang="en-US" sz="2400" b="1" dirty="0" err="1">
                <a:solidFill>
                  <a:srgbClr val="FFC000"/>
                </a:solidFill>
                <a:cs typeface="+mj-cs"/>
              </a:rPr>
              <a:t>Uziel</a:t>
            </a:r>
            <a:r>
              <a:rPr lang="en-US" sz="2400" b="1" dirty="0">
                <a:solidFill>
                  <a:srgbClr val="FFC000"/>
                </a:solidFill>
                <a:cs typeface="+mj-cs"/>
              </a:rPr>
              <a:t> Isaiah 28:15-21</a:t>
            </a:r>
          </a:p>
          <a:p>
            <a:r>
              <a:rPr lang="en-US" sz="2000" dirty="0">
                <a:solidFill>
                  <a:srgbClr val="FFC000"/>
                </a:solidFill>
                <a:cs typeface="+mj-cs"/>
              </a:rPr>
              <a:t>28:15 Because ye say, “We have made a covenant with death, and have made peace with the destroyer:” ye say, when the blow of the enemy shall come upon you like an overwhelming river, “It shall not come upon us, because we have placed our confidence in a lie, and have hidden ourselves under falsehood.” </a:t>
            </a:r>
            <a:r>
              <a:rPr lang="en-US" sz="2000" dirty="0">
                <a:solidFill>
                  <a:srgbClr val="92D050"/>
                </a:solidFill>
                <a:cs typeface="+mj-cs"/>
              </a:rPr>
              <a:t>28:16 Therefore, thus saith the Lord God, Behold, I appoint a King in Zion; a King mighty, powerful, and terrible: I will make Him powerful, and I will strengthen Him, saith the prophet. But the righteous, who believe these things shall not be moved, when distress shall come.</a:t>
            </a:r>
            <a:r>
              <a:rPr lang="en-US" sz="2000" dirty="0">
                <a:solidFill>
                  <a:srgbClr val="FFC000"/>
                </a:solidFill>
                <a:cs typeface="+mj-cs"/>
              </a:rPr>
              <a:t> </a:t>
            </a:r>
            <a:r>
              <a:rPr lang="en-US" sz="2000" dirty="0">
                <a:solidFill>
                  <a:srgbClr val="00B0F0"/>
                </a:solidFill>
                <a:cs typeface="+mj-cs"/>
              </a:rPr>
              <a:t>28:17 And I will make judgment straight as a line of a building, and justice as a plummet, because ye would hide yourselves. And my justice shall burn against the confidence of your lie; and because ye would hide yourselves from the coming distress, the nations shall lead you into captivity. 28:18 And your covenant with death shall be destroyed, and your peace with the destroyer shall not stand. When the stroke of the enemy shall come upon you, it shall be like an overwhelming river, and ye shall be unto them for a treading under foot. 28:19 At the time of its passing by, it shall lead you captive, because each morning it shall pass by, by day and by night: and it shall come to pass before the time of the curse shall have come, that ye shall consider the words of the prophets. </a:t>
            </a:r>
            <a:r>
              <a:rPr lang="en-US" sz="2000" dirty="0">
                <a:solidFill>
                  <a:srgbClr val="FFC000"/>
                </a:solidFill>
                <a:cs typeface="+mj-cs"/>
              </a:rPr>
              <a:t>28:20 For their strength shall be diminished by reason of mighty slavery; and the government of the oppressor shall increase their subjection. 28:21 For as the mountains trembled when the glory of the Lord was revealed in the days of king Uzziah, and in the wonders which He performed for Joshua in the valley of Gibeon, taking vengeance on the wicked, who had transgressed against His WORD: so shall He be revealed to take vengeance on them, who work works, strange works, and on those who worship with idolatrous worship. (</a:t>
            </a:r>
            <a:r>
              <a:rPr lang="en-US" sz="2000" dirty="0" err="1">
                <a:solidFill>
                  <a:srgbClr val="FFC000"/>
                </a:solidFill>
                <a:cs typeface="+mj-cs"/>
              </a:rPr>
              <a:t>TgJ</a:t>
            </a:r>
            <a:r>
              <a:rPr lang="en-US" sz="20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4D97060-BB8E-BB72-4CBE-7DC8D22B8589}"/>
                  </a:ext>
                </a:extLst>
              </p14:cNvPr>
              <p14:cNvContentPartPr/>
              <p14:nvPr/>
            </p14:nvContentPartPr>
            <p14:xfrm>
              <a:off x="11247381" y="1100604"/>
              <a:ext cx="683640" cy="987840"/>
            </p14:xfrm>
          </p:contentPart>
        </mc:Choice>
        <mc:Fallback>
          <p:pic>
            <p:nvPicPr>
              <p:cNvPr id="2" name="Ink 1">
                <a:extLst>
                  <a:ext uri="{FF2B5EF4-FFF2-40B4-BE49-F238E27FC236}">
                    <a16:creationId xmlns:a16="http://schemas.microsoft.com/office/drawing/2014/main" id="{84D97060-BB8E-BB72-4CBE-7DC8D22B8589}"/>
                  </a:ext>
                </a:extLst>
              </p:cNvPr>
              <p:cNvPicPr/>
              <p:nvPr/>
            </p:nvPicPr>
            <p:blipFill>
              <a:blip r:embed="rId5"/>
              <a:stretch>
                <a:fillRect/>
              </a:stretch>
            </p:blipFill>
            <p:spPr>
              <a:xfrm>
                <a:off x="11229741" y="1082604"/>
                <a:ext cx="719280" cy="102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2063A79-B424-8642-619E-77526DFE74A1}"/>
                  </a:ext>
                </a:extLst>
              </p14:cNvPr>
              <p14:cNvContentPartPr/>
              <p14:nvPr/>
            </p14:nvContentPartPr>
            <p14:xfrm>
              <a:off x="227421" y="1424964"/>
              <a:ext cx="313560" cy="874800"/>
            </p14:xfrm>
          </p:contentPart>
        </mc:Choice>
        <mc:Fallback>
          <p:pic>
            <p:nvPicPr>
              <p:cNvPr id="4" name="Ink 3">
                <a:extLst>
                  <a:ext uri="{FF2B5EF4-FFF2-40B4-BE49-F238E27FC236}">
                    <a16:creationId xmlns:a16="http://schemas.microsoft.com/office/drawing/2014/main" id="{62063A79-B424-8642-619E-77526DFE74A1}"/>
                  </a:ext>
                </a:extLst>
              </p:cNvPr>
              <p:cNvPicPr/>
              <p:nvPr/>
            </p:nvPicPr>
            <p:blipFill>
              <a:blip r:embed="rId7"/>
              <a:stretch>
                <a:fillRect/>
              </a:stretch>
            </p:blipFill>
            <p:spPr>
              <a:xfrm>
                <a:off x="209421" y="1406964"/>
                <a:ext cx="349200" cy="910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E8B68B5-22E5-2EA3-BDC4-04CC359E0820}"/>
                  </a:ext>
                </a:extLst>
              </p14:cNvPr>
              <p14:cNvContentPartPr/>
              <p14:nvPr/>
            </p14:nvContentPartPr>
            <p14:xfrm>
              <a:off x="6519861" y="1721244"/>
              <a:ext cx="3455640" cy="37440"/>
            </p14:xfrm>
          </p:contentPart>
        </mc:Choice>
        <mc:Fallback>
          <p:pic>
            <p:nvPicPr>
              <p:cNvPr id="5" name="Ink 4">
                <a:extLst>
                  <a:ext uri="{FF2B5EF4-FFF2-40B4-BE49-F238E27FC236}">
                    <a16:creationId xmlns:a16="http://schemas.microsoft.com/office/drawing/2014/main" id="{DE8B68B5-22E5-2EA3-BDC4-04CC359E0820}"/>
                  </a:ext>
                </a:extLst>
              </p:cNvPr>
              <p:cNvPicPr/>
              <p:nvPr/>
            </p:nvPicPr>
            <p:blipFill>
              <a:blip r:embed="rId9"/>
              <a:stretch>
                <a:fillRect/>
              </a:stretch>
            </p:blipFill>
            <p:spPr>
              <a:xfrm>
                <a:off x="6501861" y="1703244"/>
                <a:ext cx="3491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1AFE4BB-518C-D95D-6A3E-0DD49CF01161}"/>
                  </a:ext>
                </a:extLst>
              </p14:cNvPr>
              <p14:cNvContentPartPr/>
              <p14:nvPr/>
            </p14:nvContentPartPr>
            <p14:xfrm>
              <a:off x="5670981" y="5712564"/>
              <a:ext cx="5639040" cy="81000"/>
            </p14:xfrm>
          </p:contentPart>
        </mc:Choice>
        <mc:Fallback>
          <p:pic>
            <p:nvPicPr>
              <p:cNvPr id="7" name="Ink 6">
                <a:extLst>
                  <a:ext uri="{FF2B5EF4-FFF2-40B4-BE49-F238E27FC236}">
                    <a16:creationId xmlns:a16="http://schemas.microsoft.com/office/drawing/2014/main" id="{D1AFE4BB-518C-D95D-6A3E-0DD49CF01161}"/>
                  </a:ext>
                </a:extLst>
              </p:cNvPr>
              <p:cNvPicPr/>
              <p:nvPr/>
            </p:nvPicPr>
            <p:blipFill>
              <a:blip r:embed="rId11"/>
              <a:stretch>
                <a:fillRect/>
              </a:stretch>
            </p:blipFill>
            <p:spPr>
              <a:xfrm>
                <a:off x="5652981" y="5694564"/>
                <a:ext cx="5674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A26C371-3918-6D1D-2E0B-6B9F99594BCA}"/>
                  </a:ext>
                </a:extLst>
              </p14:cNvPr>
              <p14:cNvContentPartPr/>
              <p14:nvPr/>
            </p14:nvContentPartPr>
            <p14:xfrm>
              <a:off x="517581" y="5927484"/>
              <a:ext cx="2223720" cy="63000"/>
            </p14:xfrm>
          </p:contentPart>
        </mc:Choice>
        <mc:Fallback>
          <p:pic>
            <p:nvPicPr>
              <p:cNvPr id="9" name="Ink 8">
                <a:extLst>
                  <a:ext uri="{FF2B5EF4-FFF2-40B4-BE49-F238E27FC236}">
                    <a16:creationId xmlns:a16="http://schemas.microsoft.com/office/drawing/2014/main" id="{FA26C371-3918-6D1D-2E0B-6B9F99594BCA}"/>
                  </a:ext>
                </a:extLst>
              </p:cNvPr>
              <p:cNvPicPr/>
              <p:nvPr/>
            </p:nvPicPr>
            <p:blipFill>
              <a:blip r:embed="rId13"/>
              <a:stretch>
                <a:fillRect/>
              </a:stretch>
            </p:blipFill>
            <p:spPr>
              <a:xfrm>
                <a:off x="499941" y="5909844"/>
                <a:ext cx="2259360" cy="98640"/>
              </a:xfrm>
              <a:prstGeom prst="rect">
                <a:avLst/>
              </a:prstGeom>
            </p:spPr>
          </p:pic>
        </mc:Fallback>
      </mc:AlternateContent>
    </p:spTree>
    <p:extLst>
      <p:ext uri="{BB962C8B-B14F-4D97-AF65-F5344CB8AC3E}">
        <p14:creationId xmlns:p14="http://schemas.microsoft.com/office/powerpoint/2010/main" val="2085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444709"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21637" y="287957"/>
            <a:ext cx="8475077" cy="5632311"/>
          </a:xfrm>
          <a:prstGeom prst="rect">
            <a:avLst/>
          </a:prstGeom>
          <a:noFill/>
        </p:spPr>
        <p:txBody>
          <a:bodyPr wrap="square" rtlCol="0">
            <a:spAutoFit/>
          </a:bodyPr>
          <a:lstStyle/>
          <a:p>
            <a:pPr algn="ctr" rtl="0">
              <a:spcBef>
                <a:spcPts val="0"/>
              </a:spcBef>
              <a:spcAft>
                <a:spcPts val="0"/>
              </a:spcAft>
            </a:pPr>
            <a:r>
              <a:rPr lang="en-US" sz="2400" b="1" i="0" u="none" strike="noStrike" dirty="0" err="1">
                <a:solidFill>
                  <a:srgbClr val="FFC000"/>
                </a:solidFill>
                <a:effectLst/>
                <a:latin typeface="Arial" panose="020B0604020202020204" pitchFamily="34" charset="0"/>
              </a:rPr>
              <a:t>Yeshua’s</a:t>
            </a:r>
            <a:r>
              <a:rPr lang="en-US" sz="2400" b="1" i="0" u="none" strike="noStrike" dirty="0">
                <a:solidFill>
                  <a:srgbClr val="FFC000"/>
                </a:solidFill>
                <a:effectLst/>
                <a:latin typeface="Arial" panose="020B0604020202020204" pitchFamily="34" charset="0"/>
              </a:rPr>
              <a:t> Warnings</a:t>
            </a:r>
            <a:endParaRPr lang="en-US" sz="3200" b="0" dirty="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FFC000"/>
                </a:solidFill>
                <a:effectLst/>
                <a:latin typeface="Arial" panose="020B0604020202020204" pitchFamily="34" charset="0"/>
              </a:rPr>
              <a:t>Beware of False Teachers (</a:t>
            </a:r>
            <a:r>
              <a:rPr lang="en-US" sz="2400" b="0" i="0" u="none" strike="noStrike" dirty="0">
                <a:solidFill>
                  <a:srgbClr val="00B0F0"/>
                </a:solidFill>
                <a:effectLst/>
                <a:latin typeface="Arial" panose="020B0604020202020204" pitchFamily="34" charset="0"/>
              </a:rPr>
              <a:t>Matthew 16:6, Mark 12:38-40, Luke 12:1, 11:35, 11:39 20:46-47</a:t>
            </a:r>
            <a:r>
              <a:rPr lang="en-US" sz="2400" b="0" i="0" u="none" strike="noStrike" dirty="0">
                <a:solidFill>
                  <a:srgbClr val="FFC000"/>
                </a:solidFill>
                <a:effectLst/>
                <a:latin typeface="Arial" panose="020B0604020202020204" pitchFamily="34" charset="0"/>
              </a:rPr>
              <a:t>) </a:t>
            </a:r>
          </a:p>
          <a:p>
            <a:pPr rtl="0" fontAlgn="base">
              <a:spcBef>
                <a:spcPts val="0"/>
              </a:spcBef>
              <a:spcAft>
                <a:spcPts val="0"/>
              </a:spcAft>
            </a:pPr>
            <a:endParaRPr lang="en-US" sz="2400" b="0" i="0" u="none" strike="noStrike" dirty="0">
              <a:solidFill>
                <a:srgbClr val="FFC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FFC000"/>
                </a:solidFill>
                <a:effectLst/>
                <a:latin typeface="Arial" panose="020B0604020202020204" pitchFamily="34" charset="0"/>
              </a:rPr>
              <a:t>Warnings against Greed (</a:t>
            </a:r>
            <a:r>
              <a:rPr lang="en-US" sz="2400" b="0" i="0" u="none" strike="noStrike" dirty="0">
                <a:solidFill>
                  <a:srgbClr val="00B0F0"/>
                </a:solidFill>
                <a:effectLst/>
                <a:latin typeface="Arial" panose="020B0604020202020204" pitchFamily="34" charset="0"/>
              </a:rPr>
              <a:t>Luke 12:15</a:t>
            </a:r>
            <a:r>
              <a:rPr lang="en-US" sz="2400" b="0" i="0" u="none" strike="noStrike" dirty="0">
                <a:solidFill>
                  <a:srgbClr val="FFC000"/>
                </a:solidFill>
                <a:effectLst/>
                <a:latin typeface="Arial" panose="020B0604020202020204" pitchFamily="34" charset="0"/>
              </a:rPr>
              <a:t>)</a:t>
            </a:r>
          </a:p>
          <a:p>
            <a:pPr rtl="0" fontAlgn="base">
              <a:spcBef>
                <a:spcPts val="0"/>
              </a:spcBef>
              <a:spcAft>
                <a:spcPts val="0"/>
              </a:spcAft>
            </a:pPr>
            <a:endParaRPr lang="en-US" sz="2400" b="0" i="0" u="none" strike="noStrike" dirty="0">
              <a:solidFill>
                <a:srgbClr val="FFC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FFC000"/>
                </a:solidFill>
                <a:effectLst/>
                <a:latin typeface="Arial" panose="020B0604020202020204" pitchFamily="34" charset="0"/>
              </a:rPr>
              <a:t>Warnings against Pride (</a:t>
            </a:r>
            <a:r>
              <a:rPr lang="en-US" sz="2400" b="0" i="0" u="none" strike="noStrike" dirty="0">
                <a:solidFill>
                  <a:srgbClr val="00B0F0"/>
                </a:solidFill>
                <a:effectLst/>
                <a:latin typeface="Arial" panose="020B0604020202020204" pitchFamily="34" charset="0"/>
              </a:rPr>
              <a:t>Matthew 5:5, 6:1, Luke 18:14</a:t>
            </a:r>
            <a:r>
              <a:rPr lang="en-US" sz="2400" b="0" i="0" u="none" strike="noStrike" dirty="0">
                <a:solidFill>
                  <a:srgbClr val="FFC000"/>
                </a:solidFill>
                <a:effectLst/>
                <a:latin typeface="Arial" panose="020B0604020202020204" pitchFamily="34" charset="0"/>
              </a:rPr>
              <a:t>)</a:t>
            </a:r>
          </a:p>
          <a:p>
            <a:pPr rtl="0" fontAlgn="base">
              <a:spcBef>
                <a:spcPts val="0"/>
              </a:spcBef>
              <a:spcAft>
                <a:spcPts val="0"/>
              </a:spcAft>
            </a:pPr>
            <a:endParaRPr lang="en-US" sz="2400" b="0" i="0" u="none" strike="noStrike" dirty="0">
              <a:solidFill>
                <a:srgbClr val="FFC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FFC000"/>
                </a:solidFill>
                <a:effectLst/>
                <a:latin typeface="Arial" panose="020B0604020202020204" pitchFamily="34" charset="0"/>
              </a:rPr>
              <a:t>Warnings against False Prophets (</a:t>
            </a:r>
            <a:r>
              <a:rPr lang="en-US" sz="2400" b="0" i="0" u="none" strike="noStrike" dirty="0">
                <a:solidFill>
                  <a:srgbClr val="00B0F0"/>
                </a:solidFill>
                <a:effectLst/>
                <a:latin typeface="Arial" panose="020B0604020202020204" pitchFamily="34" charset="0"/>
              </a:rPr>
              <a:t>Matthew 7:15-16, 24:4, 24:36, 24:36, Luke 21:8</a:t>
            </a:r>
            <a:r>
              <a:rPr lang="en-US" sz="2400" b="0" i="0" u="none" strike="noStrike" dirty="0">
                <a:solidFill>
                  <a:srgbClr val="FFC000"/>
                </a:solidFill>
                <a:effectLst/>
                <a:latin typeface="Arial" panose="020B0604020202020204" pitchFamily="34" charset="0"/>
              </a:rPr>
              <a:t>)</a:t>
            </a:r>
          </a:p>
          <a:p>
            <a:pPr rtl="0" fontAlgn="base">
              <a:spcBef>
                <a:spcPts val="0"/>
              </a:spcBef>
              <a:spcAft>
                <a:spcPts val="0"/>
              </a:spcAft>
            </a:pPr>
            <a:endParaRPr lang="en-US" sz="2400" b="0" i="0" u="none" strike="noStrike" dirty="0">
              <a:solidFill>
                <a:srgbClr val="FFC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FFC000"/>
                </a:solidFill>
                <a:effectLst/>
                <a:latin typeface="Arial" panose="020B0604020202020204" pitchFamily="34" charset="0"/>
              </a:rPr>
              <a:t>Warnings to be Ready / Prepared (</a:t>
            </a:r>
            <a:r>
              <a:rPr lang="en-US" sz="2400" b="0" i="0" u="none" strike="noStrike" dirty="0">
                <a:solidFill>
                  <a:srgbClr val="00B0F0"/>
                </a:solidFill>
                <a:effectLst/>
                <a:latin typeface="Arial" panose="020B0604020202020204" pitchFamily="34" charset="0"/>
              </a:rPr>
              <a:t>Matthew 24:36, 24:42, 25:13, Mark 13:33, Luke 21:34, 21:36, Revelation 3:3</a:t>
            </a:r>
            <a:r>
              <a:rPr lang="en-US" sz="2400" b="0" i="0" u="none" strike="noStrike" dirty="0">
                <a:solidFill>
                  <a:srgbClr val="FFC000"/>
                </a:solidFill>
                <a:effectLst/>
                <a:latin typeface="Arial" panose="020B0604020202020204" pitchFamily="34" charset="0"/>
              </a:rPr>
              <a:t>)</a:t>
            </a:r>
          </a:p>
          <a:p>
            <a:pPr rtl="0" fontAlgn="base">
              <a:spcBef>
                <a:spcPts val="0"/>
              </a:spcBef>
              <a:spcAft>
                <a:spcPts val="0"/>
              </a:spcAft>
            </a:pPr>
            <a:endParaRPr lang="en-US" sz="2400" b="0" i="0" u="none" strike="noStrike" dirty="0">
              <a:solidFill>
                <a:srgbClr val="FFC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FFC000"/>
                </a:solidFill>
                <a:effectLst/>
                <a:latin typeface="Arial" panose="020B0604020202020204" pitchFamily="34" charset="0"/>
              </a:rPr>
              <a:t>Warning to Listen to the Word of God (</a:t>
            </a:r>
            <a:r>
              <a:rPr lang="en-US" sz="2400" b="0" i="0" u="none" strike="noStrike" dirty="0">
                <a:solidFill>
                  <a:srgbClr val="00B0F0"/>
                </a:solidFill>
                <a:effectLst/>
                <a:latin typeface="Arial" panose="020B0604020202020204" pitchFamily="34" charset="0"/>
              </a:rPr>
              <a:t>Luke 8:18-21</a:t>
            </a:r>
            <a:r>
              <a:rPr lang="en-US" sz="2400" b="0" i="0" u="none" strike="noStrike" dirty="0">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C607F0D-750E-E891-9092-B3E17DB71DB1}"/>
                  </a:ext>
                </a:extLst>
              </p14:cNvPr>
              <p14:cNvContentPartPr/>
              <p14:nvPr/>
            </p14:nvContentPartPr>
            <p14:xfrm>
              <a:off x="966861" y="1032204"/>
              <a:ext cx="3267360" cy="95400"/>
            </p14:xfrm>
          </p:contentPart>
        </mc:Choice>
        <mc:Fallback>
          <p:pic>
            <p:nvPicPr>
              <p:cNvPr id="2" name="Ink 1">
                <a:extLst>
                  <a:ext uri="{FF2B5EF4-FFF2-40B4-BE49-F238E27FC236}">
                    <a16:creationId xmlns:a16="http://schemas.microsoft.com/office/drawing/2014/main" id="{9C607F0D-750E-E891-9092-B3E17DB71DB1}"/>
                  </a:ext>
                </a:extLst>
              </p:cNvPr>
              <p:cNvPicPr/>
              <p:nvPr/>
            </p:nvPicPr>
            <p:blipFill>
              <a:blip r:embed="rId5"/>
              <a:stretch>
                <a:fillRect/>
              </a:stretch>
            </p:blipFill>
            <p:spPr>
              <a:xfrm>
                <a:off x="948861" y="1014564"/>
                <a:ext cx="3303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5C03A12-4D01-F584-9A68-A9550E01F866}"/>
                  </a:ext>
                </a:extLst>
              </p14:cNvPr>
              <p14:cNvContentPartPr/>
              <p14:nvPr/>
            </p14:nvContentPartPr>
            <p14:xfrm>
              <a:off x="1019061" y="2168364"/>
              <a:ext cx="3098160" cy="90720"/>
            </p14:xfrm>
          </p:contentPart>
        </mc:Choice>
        <mc:Fallback>
          <p:pic>
            <p:nvPicPr>
              <p:cNvPr id="4" name="Ink 3">
                <a:extLst>
                  <a:ext uri="{FF2B5EF4-FFF2-40B4-BE49-F238E27FC236}">
                    <a16:creationId xmlns:a16="http://schemas.microsoft.com/office/drawing/2014/main" id="{35C03A12-4D01-F584-9A68-A9550E01F866}"/>
                  </a:ext>
                </a:extLst>
              </p:cNvPr>
              <p:cNvPicPr/>
              <p:nvPr/>
            </p:nvPicPr>
            <p:blipFill>
              <a:blip r:embed="rId7"/>
              <a:stretch>
                <a:fillRect/>
              </a:stretch>
            </p:blipFill>
            <p:spPr>
              <a:xfrm>
                <a:off x="1001061" y="2150724"/>
                <a:ext cx="3133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111BB8E-0875-2C98-1311-B1D2E29D2C12}"/>
                  </a:ext>
                </a:extLst>
              </p14:cNvPr>
              <p14:cNvContentPartPr/>
              <p14:nvPr/>
            </p14:nvContentPartPr>
            <p14:xfrm>
              <a:off x="1070181" y="2894844"/>
              <a:ext cx="2833560" cy="200520"/>
            </p14:xfrm>
          </p:contentPart>
        </mc:Choice>
        <mc:Fallback>
          <p:pic>
            <p:nvPicPr>
              <p:cNvPr id="5" name="Ink 4">
                <a:extLst>
                  <a:ext uri="{FF2B5EF4-FFF2-40B4-BE49-F238E27FC236}">
                    <a16:creationId xmlns:a16="http://schemas.microsoft.com/office/drawing/2014/main" id="{4111BB8E-0875-2C98-1311-B1D2E29D2C12}"/>
                  </a:ext>
                </a:extLst>
              </p:cNvPr>
              <p:cNvPicPr/>
              <p:nvPr/>
            </p:nvPicPr>
            <p:blipFill>
              <a:blip r:embed="rId9"/>
              <a:stretch>
                <a:fillRect/>
              </a:stretch>
            </p:blipFill>
            <p:spPr>
              <a:xfrm>
                <a:off x="1052541" y="2877204"/>
                <a:ext cx="28692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6118FE3-F4B3-199E-2AB8-0464BA08AE15}"/>
                  </a:ext>
                </a:extLst>
              </p14:cNvPr>
              <p14:cNvContentPartPr/>
              <p14:nvPr/>
            </p14:nvContentPartPr>
            <p14:xfrm>
              <a:off x="1296621" y="3562644"/>
              <a:ext cx="3760200" cy="97920"/>
            </p14:xfrm>
          </p:contentPart>
        </mc:Choice>
        <mc:Fallback>
          <p:pic>
            <p:nvPicPr>
              <p:cNvPr id="7" name="Ink 6">
                <a:extLst>
                  <a:ext uri="{FF2B5EF4-FFF2-40B4-BE49-F238E27FC236}">
                    <a16:creationId xmlns:a16="http://schemas.microsoft.com/office/drawing/2014/main" id="{96118FE3-F4B3-199E-2AB8-0464BA08AE15}"/>
                  </a:ext>
                </a:extLst>
              </p:cNvPr>
              <p:cNvPicPr/>
              <p:nvPr/>
            </p:nvPicPr>
            <p:blipFill>
              <a:blip r:embed="rId11"/>
              <a:stretch>
                <a:fillRect/>
              </a:stretch>
            </p:blipFill>
            <p:spPr>
              <a:xfrm>
                <a:off x="1278981" y="3545004"/>
                <a:ext cx="3795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D66E3BB-A15C-7DDB-49E2-94DA43199D67}"/>
                  </a:ext>
                </a:extLst>
              </p14:cNvPr>
              <p14:cNvContentPartPr/>
              <p14:nvPr/>
            </p14:nvContentPartPr>
            <p14:xfrm>
              <a:off x="1189341" y="4637604"/>
              <a:ext cx="4088520" cy="148680"/>
            </p14:xfrm>
          </p:contentPart>
        </mc:Choice>
        <mc:Fallback>
          <p:pic>
            <p:nvPicPr>
              <p:cNvPr id="9" name="Ink 8">
                <a:extLst>
                  <a:ext uri="{FF2B5EF4-FFF2-40B4-BE49-F238E27FC236}">
                    <a16:creationId xmlns:a16="http://schemas.microsoft.com/office/drawing/2014/main" id="{9D66E3BB-A15C-7DDB-49E2-94DA43199D67}"/>
                  </a:ext>
                </a:extLst>
              </p:cNvPr>
              <p:cNvPicPr/>
              <p:nvPr/>
            </p:nvPicPr>
            <p:blipFill>
              <a:blip r:embed="rId13"/>
              <a:stretch>
                <a:fillRect/>
              </a:stretch>
            </p:blipFill>
            <p:spPr>
              <a:xfrm>
                <a:off x="1171701" y="4619604"/>
                <a:ext cx="4124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8EF10CB-02C5-A9EA-0155-8CC073E23BE6}"/>
                  </a:ext>
                </a:extLst>
              </p14:cNvPr>
              <p14:cNvContentPartPr/>
              <p14:nvPr/>
            </p14:nvContentPartPr>
            <p14:xfrm>
              <a:off x="1311741" y="5778444"/>
              <a:ext cx="4279680" cy="109080"/>
            </p14:xfrm>
          </p:contentPart>
        </mc:Choice>
        <mc:Fallback>
          <p:pic>
            <p:nvPicPr>
              <p:cNvPr id="11" name="Ink 10">
                <a:extLst>
                  <a:ext uri="{FF2B5EF4-FFF2-40B4-BE49-F238E27FC236}">
                    <a16:creationId xmlns:a16="http://schemas.microsoft.com/office/drawing/2014/main" id="{68EF10CB-02C5-A9EA-0155-8CC073E23BE6}"/>
                  </a:ext>
                </a:extLst>
              </p:cNvPr>
              <p:cNvPicPr/>
              <p:nvPr/>
            </p:nvPicPr>
            <p:blipFill>
              <a:blip r:embed="rId15"/>
              <a:stretch>
                <a:fillRect/>
              </a:stretch>
            </p:blipFill>
            <p:spPr>
              <a:xfrm>
                <a:off x="1294101" y="5760444"/>
                <a:ext cx="4315320" cy="144720"/>
              </a:xfrm>
              <a:prstGeom prst="rect">
                <a:avLst/>
              </a:prstGeom>
            </p:spPr>
          </p:pic>
        </mc:Fallback>
      </mc:AlternateContent>
    </p:spTree>
    <p:extLst>
      <p:ext uri="{BB962C8B-B14F-4D97-AF65-F5344CB8AC3E}">
        <p14:creationId xmlns:p14="http://schemas.microsoft.com/office/powerpoint/2010/main" val="2349080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46518"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5832" y="-4431"/>
            <a:ext cx="8858632" cy="6247864"/>
          </a:xfrm>
          <a:prstGeom prst="rect">
            <a:avLst/>
          </a:prstGeom>
          <a:noFill/>
        </p:spPr>
        <p:txBody>
          <a:bodyPr wrap="square" rtlCol="0">
            <a:spAutoFit/>
          </a:bodyPr>
          <a:lstStyle/>
          <a:p>
            <a:r>
              <a:rPr lang="en-US" sz="2800" b="1" dirty="0">
                <a:solidFill>
                  <a:srgbClr val="FFC000"/>
                </a:solidFill>
                <a:cs typeface="+mj-cs"/>
              </a:rPr>
              <a:t>Matthew 6:1 </a:t>
            </a:r>
          </a:p>
          <a:p>
            <a:r>
              <a:rPr lang="en-US" sz="2400" dirty="0">
                <a:solidFill>
                  <a:srgbClr val="FFC000"/>
                </a:solidFill>
                <a:cs typeface="+mj-cs"/>
              </a:rPr>
              <a:t>6:1 Take heed that ye do not your alms before men, to be seen of them: otherwise ye have no reward of your Father which is in heaven. (KJV, </a:t>
            </a:r>
            <a:r>
              <a:rPr lang="syr-SY" sz="2400" dirty="0">
                <a:solidFill>
                  <a:srgbClr val="FFFF00"/>
                </a:solidFill>
                <a:cs typeface="+mj-cs"/>
              </a:rPr>
              <a:t>ܚܽܘܪܘ ܕܷ݁ܝܢ ܒ݁ܙܶܕ݂ܩܰܬ݂ܟ݂ܽܘܢ ܆ ܕ݁ܠܴܐ ܬܷ݁ܥܒ݁ܕ݂ܽܘܢܳܗ ܩܕ݂ܳܡ ܒ݁ܢܱ̈ܝ ܐ̱ܢܴ̈ܫܳܐ ܂ ܐܱܝܟ݂ ܕ݁ܬ݂ܷܬ݂ܚܙܽܘܢ ܠܗܽܘܢ ܂ ܘܶܐܠܴܐ ܐܱܓ݂ܪܴܐ ܠܱܝܬ݁ ܠܟ݂ܽܘܢ ܠܘܳܬ݂ ܐܱܒ݂ܽܘܟ݂ܽܘܢ ܕ݁ܒ݂ܰܫܡܰܝܳܐ ܂ </a:t>
            </a:r>
            <a:r>
              <a:rPr lang="syr-SY" sz="2400" dirty="0">
                <a:solidFill>
                  <a:srgbClr val="00B0F0"/>
                </a:solidFill>
                <a:cs typeface="+mj-cs"/>
              </a:rPr>
              <a:t>6 * </a:t>
            </a:r>
            <a:r>
              <a:rPr lang="el-GR" sz="2400" dirty="0">
                <a:solidFill>
                  <a:srgbClr val="00B0F0"/>
                </a:solidFill>
                <a:cs typeface="+mj-cs"/>
              </a:rPr>
              <a:t>Προσέχετε °[δὲ] τὴν ⸀δικαιοσύνην ὑμῶν μὴ ποιεῖν ἔμπροσθεν τῶν ἀνθρώπων πρὸς τὸ θεαθῆναι αὐτοῖς·* εἰ δὲ μή γε, μισθὸν οὐκ ἔχετε παρὰ τῷ πατρὶ ὑμῶν τῷ ἐν °1τοῖς οὐρανοῖς.</a:t>
            </a:r>
            <a:r>
              <a:rPr lang="el-GR" sz="2400" dirty="0">
                <a:solidFill>
                  <a:srgbClr val="FFC000"/>
                </a:solidFill>
                <a:cs typeface="+mj-cs"/>
              </a:rPr>
              <a:t>)</a:t>
            </a:r>
            <a:endParaRPr lang="en-US" sz="2400" dirty="0">
              <a:solidFill>
                <a:srgbClr val="FFC000"/>
              </a:solidFill>
              <a:cs typeface="+mj-cs"/>
            </a:endParaRPr>
          </a:p>
          <a:p>
            <a:endParaRPr lang="el-GR" sz="800" dirty="0">
              <a:solidFill>
                <a:srgbClr val="FFC000"/>
              </a:solidFill>
              <a:cs typeface="+mj-cs"/>
            </a:endParaRPr>
          </a:p>
          <a:p>
            <a:r>
              <a:rPr lang="en-US" sz="2800" b="1" dirty="0">
                <a:solidFill>
                  <a:srgbClr val="92D050"/>
                </a:solidFill>
                <a:cs typeface="+mj-cs"/>
              </a:rPr>
              <a:t>Luke 18:14</a:t>
            </a:r>
          </a:p>
          <a:p>
            <a:r>
              <a:rPr lang="en-US" sz="2400" dirty="0">
                <a:solidFill>
                  <a:srgbClr val="92D050"/>
                </a:solidFill>
                <a:cs typeface="+mj-cs"/>
              </a:rPr>
              <a:t>18:14 I tell you, this man went down to his house justified rather than the other: for every one that </a:t>
            </a:r>
            <a:r>
              <a:rPr lang="en-US" sz="2400" dirty="0" err="1">
                <a:solidFill>
                  <a:srgbClr val="92D050"/>
                </a:solidFill>
                <a:cs typeface="+mj-cs"/>
              </a:rPr>
              <a:t>exalteth</a:t>
            </a:r>
            <a:r>
              <a:rPr lang="en-US" sz="2400" dirty="0">
                <a:solidFill>
                  <a:srgbClr val="92D050"/>
                </a:solidFill>
                <a:cs typeface="+mj-cs"/>
              </a:rPr>
              <a:t> himself shall be abased; and he that </a:t>
            </a:r>
            <a:r>
              <a:rPr lang="en-US" sz="2400" dirty="0" err="1">
                <a:solidFill>
                  <a:srgbClr val="92D050"/>
                </a:solidFill>
                <a:cs typeface="+mj-cs"/>
              </a:rPr>
              <a:t>humbleth</a:t>
            </a:r>
            <a:r>
              <a:rPr lang="en-US" sz="2400" dirty="0">
                <a:solidFill>
                  <a:srgbClr val="92D050"/>
                </a:solidFill>
                <a:cs typeface="+mj-cs"/>
              </a:rPr>
              <a:t> himself shall be exalted. (KJV, </a:t>
            </a:r>
            <a:r>
              <a:rPr lang="syr-SY" sz="2400" dirty="0">
                <a:solidFill>
                  <a:srgbClr val="FFFF00"/>
                </a:solidFill>
                <a:cs typeface="+mj-cs"/>
              </a:rPr>
              <a:t>ܐܴܡܰܪ ܐ̱ܢܳܐ ܠܟ݂ܽܘܢ ܆ ܕܱ݁ܢܚܶܬ݂ ܗܳܢܳܐ ܡܙܰܕܱ݁ܩ ܠܒ݂ܰܝܬܷ݁ܗ ܂ ܝܰܬܻ݁ܝܪ ܡܶܢ ܗܰܘ ܦ݁ܪܻܝܫܳܐ ܂ ܟܾ݁ܠ ܐ̱ܢܳܫ ܓܷ݁ܝܪ ܕܱ݁ܢܪܻܝܡ ܢܰܦ݂ܫܶܗ ܂ ܢܶܬ݂ܡܰܟܱ݁ܟ݂ ܂ ܘܟ݂ܽܠ ܕ݁ܢܰܡܶܟ݂ ܢܰܦ݂ܫܶܗ ܂ ܢܶܬ݁ܬ݁ܪܻܝܡ ܀܀ </a:t>
            </a:r>
            <a:r>
              <a:rPr lang="syr-SY" sz="2400" dirty="0">
                <a:solidFill>
                  <a:srgbClr val="00B0F0"/>
                </a:solidFill>
                <a:cs typeface="+mj-cs"/>
              </a:rPr>
              <a:t>*14 </a:t>
            </a:r>
            <a:r>
              <a:rPr lang="el-GR" sz="2400" dirty="0">
                <a:solidFill>
                  <a:srgbClr val="00B0F0"/>
                </a:solidFill>
                <a:cs typeface="+mj-cs"/>
              </a:rPr>
              <a:t>λέγω ὑμῖν, κατέβη οὗτος δεδικαιωμένος εἰς τὸν οἶκον αὐτοῦ ⸂παρʼ ἐκεῖνον⸃· ὅτι πᾶς ὁ ὑψῶν ἑαυτὸν ταπεινωθήσεται,* ὁ δὲ ταπεινῶν ἑαυτὸν ὑψωθήσεται.</a:t>
            </a:r>
            <a:r>
              <a:rPr lang="el-GR" sz="2400" dirty="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10E4B69-88CB-7FF9-17B5-3DE11357D822}"/>
                  </a:ext>
                </a:extLst>
              </p14:cNvPr>
              <p14:cNvContentPartPr/>
              <p14:nvPr/>
            </p14:nvContentPartPr>
            <p14:xfrm>
              <a:off x="2118501" y="3566604"/>
              <a:ext cx="3600" cy="2880"/>
            </p14:xfrm>
          </p:contentPart>
        </mc:Choice>
        <mc:Fallback>
          <p:pic>
            <p:nvPicPr>
              <p:cNvPr id="2" name="Ink 1">
                <a:extLst>
                  <a:ext uri="{FF2B5EF4-FFF2-40B4-BE49-F238E27FC236}">
                    <a16:creationId xmlns:a16="http://schemas.microsoft.com/office/drawing/2014/main" id="{610E4B69-88CB-7FF9-17B5-3DE11357D822}"/>
                  </a:ext>
                </a:extLst>
              </p:cNvPr>
              <p:cNvPicPr/>
              <p:nvPr/>
            </p:nvPicPr>
            <p:blipFill>
              <a:blip r:embed="rId5"/>
              <a:stretch>
                <a:fillRect/>
              </a:stretch>
            </p:blipFill>
            <p:spPr>
              <a:xfrm>
                <a:off x="2100861" y="3548964"/>
                <a:ext cx="39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EDED624-4677-0889-CAB3-A2794CBAAA09}"/>
                  </a:ext>
                </a:extLst>
              </p14:cNvPr>
              <p14:cNvContentPartPr/>
              <p14:nvPr/>
            </p14:nvContentPartPr>
            <p14:xfrm>
              <a:off x="7461621" y="3928044"/>
              <a:ext cx="15480" cy="1080"/>
            </p14:xfrm>
          </p:contentPart>
        </mc:Choice>
        <mc:Fallback>
          <p:pic>
            <p:nvPicPr>
              <p:cNvPr id="4" name="Ink 3">
                <a:extLst>
                  <a:ext uri="{FF2B5EF4-FFF2-40B4-BE49-F238E27FC236}">
                    <a16:creationId xmlns:a16="http://schemas.microsoft.com/office/drawing/2014/main" id="{1EDED624-4677-0889-CAB3-A2794CBAAA09}"/>
                  </a:ext>
                </a:extLst>
              </p:cNvPr>
              <p:cNvPicPr/>
              <p:nvPr/>
            </p:nvPicPr>
            <p:blipFill>
              <a:blip r:embed="rId7"/>
              <a:stretch>
                <a:fillRect/>
              </a:stretch>
            </p:blipFill>
            <p:spPr>
              <a:xfrm>
                <a:off x="7443621" y="3910404"/>
                <a:ext cx="51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F42981F-BFA0-EFB4-DFB9-E18ABC5EDDD4}"/>
                  </a:ext>
                </a:extLst>
              </p14:cNvPr>
              <p14:cNvContentPartPr/>
              <p14:nvPr/>
            </p14:nvContentPartPr>
            <p14:xfrm>
              <a:off x="8216901" y="3943884"/>
              <a:ext cx="83880" cy="15480"/>
            </p14:xfrm>
          </p:contentPart>
        </mc:Choice>
        <mc:Fallback>
          <p:pic>
            <p:nvPicPr>
              <p:cNvPr id="5" name="Ink 4">
                <a:extLst>
                  <a:ext uri="{FF2B5EF4-FFF2-40B4-BE49-F238E27FC236}">
                    <a16:creationId xmlns:a16="http://schemas.microsoft.com/office/drawing/2014/main" id="{CF42981F-BFA0-EFB4-DFB9-E18ABC5EDDD4}"/>
                  </a:ext>
                </a:extLst>
              </p:cNvPr>
              <p:cNvPicPr/>
              <p:nvPr/>
            </p:nvPicPr>
            <p:blipFill>
              <a:blip r:embed="rId9"/>
              <a:stretch>
                <a:fillRect/>
              </a:stretch>
            </p:blipFill>
            <p:spPr>
              <a:xfrm>
                <a:off x="8199261" y="3926244"/>
                <a:ext cx="119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67BD69A-470C-EE93-6EB1-B5518251107B}"/>
                  </a:ext>
                </a:extLst>
              </p14:cNvPr>
              <p14:cNvContentPartPr/>
              <p14:nvPr/>
            </p14:nvContentPartPr>
            <p14:xfrm>
              <a:off x="7100181" y="4246284"/>
              <a:ext cx="31320" cy="6120"/>
            </p14:xfrm>
          </p:contentPart>
        </mc:Choice>
        <mc:Fallback>
          <p:pic>
            <p:nvPicPr>
              <p:cNvPr id="7" name="Ink 6">
                <a:extLst>
                  <a:ext uri="{FF2B5EF4-FFF2-40B4-BE49-F238E27FC236}">
                    <a16:creationId xmlns:a16="http://schemas.microsoft.com/office/drawing/2014/main" id="{367BD69A-470C-EE93-6EB1-B5518251107B}"/>
                  </a:ext>
                </a:extLst>
              </p:cNvPr>
              <p:cNvPicPr/>
              <p:nvPr/>
            </p:nvPicPr>
            <p:blipFill>
              <a:blip r:embed="rId11"/>
              <a:stretch>
                <a:fillRect/>
              </a:stretch>
            </p:blipFill>
            <p:spPr>
              <a:xfrm>
                <a:off x="7082181" y="4228644"/>
                <a:ext cx="66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17C42AE-334B-9EAA-D711-DAC5EF9C25F9}"/>
                  </a:ext>
                </a:extLst>
              </p14:cNvPr>
              <p14:cNvContentPartPr/>
              <p14:nvPr/>
            </p14:nvContentPartPr>
            <p14:xfrm>
              <a:off x="1346661" y="4802124"/>
              <a:ext cx="9720" cy="10800"/>
            </p14:xfrm>
          </p:contentPart>
        </mc:Choice>
        <mc:Fallback>
          <p:pic>
            <p:nvPicPr>
              <p:cNvPr id="9" name="Ink 8">
                <a:extLst>
                  <a:ext uri="{FF2B5EF4-FFF2-40B4-BE49-F238E27FC236}">
                    <a16:creationId xmlns:a16="http://schemas.microsoft.com/office/drawing/2014/main" id="{217C42AE-334B-9EAA-D711-DAC5EF9C25F9}"/>
                  </a:ext>
                </a:extLst>
              </p:cNvPr>
              <p:cNvPicPr/>
              <p:nvPr/>
            </p:nvPicPr>
            <p:blipFill>
              <a:blip r:embed="rId13"/>
              <a:stretch>
                <a:fillRect/>
              </a:stretch>
            </p:blipFill>
            <p:spPr>
              <a:xfrm>
                <a:off x="1329021" y="4784484"/>
                <a:ext cx="45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5599D35-7727-B19E-16ED-1F0A1A8654F4}"/>
                  </a:ext>
                </a:extLst>
              </p14:cNvPr>
              <p14:cNvContentPartPr/>
              <p14:nvPr/>
            </p14:nvContentPartPr>
            <p14:xfrm>
              <a:off x="4212981" y="4657764"/>
              <a:ext cx="11520" cy="21960"/>
            </p14:xfrm>
          </p:contentPart>
        </mc:Choice>
        <mc:Fallback>
          <p:pic>
            <p:nvPicPr>
              <p:cNvPr id="11" name="Ink 10">
                <a:extLst>
                  <a:ext uri="{FF2B5EF4-FFF2-40B4-BE49-F238E27FC236}">
                    <a16:creationId xmlns:a16="http://schemas.microsoft.com/office/drawing/2014/main" id="{35599D35-7727-B19E-16ED-1F0A1A8654F4}"/>
                  </a:ext>
                </a:extLst>
              </p:cNvPr>
              <p:cNvPicPr/>
              <p:nvPr/>
            </p:nvPicPr>
            <p:blipFill>
              <a:blip r:embed="rId15"/>
              <a:stretch>
                <a:fillRect/>
              </a:stretch>
            </p:blipFill>
            <p:spPr>
              <a:xfrm>
                <a:off x="4194981" y="4640124"/>
                <a:ext cx="47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E9C7366-FA64-0363-77AD-7F8EAC44B848}"/>
                  </a:ext>
                </a:extLst>
              </p14:cNvPr>
              <p14:cNvContentPartPr/>
              <p14:nvPr/>
            </p14:nvContentPartPr>
            <p14:xfrm>
              <a:off x="4647501" y="4667124"/>
              <a:ext cx="6120" cy="20880"/>
            </p14:xfrm>
          </p:contentPart>
        </mc:Choice>
        <mc:Fallback>
          <p:pic>
            <p:nvPicPr>
              <p:cNvPr id="12" name="Ink 11">
                <a:extLst>
                  <a:ext uri="{FF2B5EF4-FFF2-40B4-BE49-F238E27FC236}">
                    <a16:creationId xmlns:a16="http://schemas.microsoft.com/office/drawing/2014/main" id="{BE9C7366-FA64-0363-77AD-7F8EAC44B848}"/>
                  </a:ext>
                </a:extLst>
              </p:cNvPr>
              <p:cNvPicPr/>
              <p:nvPr/>
            </p:nvPicPr>
            <p:blipFill>
              <a:blip r:embed="rId17"/>
              <a:stretch>
                <a:fillRect/>
              </a:stretch>
            </p:blipFill>
            <p:spPr>
              <a:xfrm>
                <a:off x="4629861" y="4649484"/>
                <a:ext cx="41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ABE812E-4BED-2F6E-2ADD-63D29EBAAF0F}"/>
                  </a:ext>
                </a:extLst>
              </p14:cNvPr>
              <p14:cNvContentPartPr/>
              <p14:nvPr/>
            </p14:nvContentPartPr>
            <p14:xfrm>
              <a:off x="2436021" y="3180324"/>
              <a:ext cx="296280" cy="300600"/>
            </p14:xfrm>
          </p:contentPart>
        </mc:Choice>
        <mc:Fallback>
          <p:pic>
            <p:nvPicPr>
              <p:cNvPr id="13" name="Ink 12">
                <a:extLst>
                  <a:ext uri="{FF2B5EF4-FFF2-40B4-BE49-F238E27FC236}">
                    <a16:creationId xmlns:a16="http://schemas.microsoft.com/office/drawing/2014/main" id="{6ABE812E-4BED-2F6E-2ADD-63D29EBAAF0F}"/>
                  </a:ext>
                </a:extLst>
              </p:cNvPr>
              <p:cNvPicPr/>
              <p:nvPr/>
            </p:nvPicPr>
            <p:blipFill>
              <a:blip r:embed="rId19"/>
              <a:stretch>
                <a:fillRect/>
              </a:stretch>
            </p:blipFill>
            <p:spPr>
              <a:xfrm>
                <a:off x="2418381" y="3162324"/>
                <a:ext cx="331920" cy="336240"/>
              </a:xfrm>
              <a:prstGeom prst="rect">
                <a:avLst/>
              </a:prstGeom>
            </p:spPr>
          </p:pic>
        </mc:Fallback>
      </mc:AlternateContent>
    </p:spTree>
    <p:extLst>
      <p:ext uri="{BB962C8B-B14F-4D97-AF65-F5344CB8AC3E}">
        <p14:creationId xmlns:p14="http://schemas.microsoft.com/office/powerpoint/2010/main" val="64596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28:15-21</a:t>
            </a:r>
          </a:p>
          <a:p>
            <a:pPr algn="ctr"/>
            <a:r>
              <a:rPr lang="he-IL" sz="9600" b="1" dirty="0">
                <a:ln w="15875">
                  <a:solidFill>
                    <a:schemeClr val="tx1"/>
                  </a:solidFill>
                  <a:prstDash val="solid"/>
                </a:ln>
                <a:solidFill>
                  <a:srgbClr val="FFFF00"/>
                </a:solidFill>
                <a:cs typeface="+mj-cs"/>
              </a:rPr>
              <a:t>ישעיהו כח:טו-כא</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71774"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7" y="131690"/>
            <a:ext cx="9110247" cy="6124754"/>
          </a:xfrm>
          <a:prstGeom prst="rect">
            <a:avLst/>
          </a:prstGeom>
          <a:noFill/>
        </p:spPr>
        <p:txBody>
          <a:bodyPr wrap="square" rtlCol="0">
            <a:spAutoFit/>
          </a:bodyPr>
          <a:lstStyle/>
          <a:p>
            <a:r>
              <a:rPr lang="en-US" sz="2800" b="1" dirty="0">
                <a:solidFill>
                  <a:srgbClr val="FFC000"/>
                </a:solidFill>
                <a:cs typeface="+mj-cs"/>
              </a:rPr>
              <a:t>Ibn Ezra on Isaiah 28,15 Part 2</a:t>
            </a:r>
          </a:p>
          <a:p>
            <a:r>
              <a:rPr lang="he-IL" sz="2600" dirty="0">
                <a:solidFill>
                  <a:srgbClr val="FFC000"/>
                </a:solidFill>
                <a:cs typeface="+mj-cs"/>
              </a:rPr>
              <a:t>חזה </a:t>
            </a:r>
            <a:r>
              <a:rPr lang="en-US" sz="2600" dirty="0">
                <a:solidFill>
                  <a:srgbClr val="FFC000"/>
                </a:solidFill>
                <a:cs typeface="+mj-cs"/>
              </a:rPr>
              <a:t>An agreement. R. Moses </a:t>
            </a:r>
            <a:r>
              <a:rPr lang="en-US" sz="2600" dirty="0" err="1">
                <a:solidFill>
                  <a:srgbClr val="FFC000"/>
                </a:solidFill>
                <a:cs typeface="+mj-cs"/>
              </a:rPr>
              <a:t>Hakkohen</a:t>
            </a:r>
            <a:r>
              <a:rPr lang="en-US" sz="2600" dirty="0">
                <a:solidFill>
                  <a:srgbClr val="FFC000"/>
                </a:solidFill>
                <a:cs typeface="+mj-cs"/>
              </a:rPr>
              <a:t> says that </a:t>
            </a:r>
            <a:r>
              <a:rPr lang="he-IL" sz="2600" dirty="0">
                <a:solidFill>
                  <a:srgbClr val="FFFF00"/>
                </a:solidFill>
                <a:cs typeface="+mj-cs"/>
              </a:rPr>
              <a:t>חזות</a:t>
            </a:r>
            <a:r>
              <a:rPr lang="he-IL" sz="2600" dirty="0">
                <a:solidFill>
                  <a:srgbClr val="FFC000"/>
                </a:solidFill>
                <a:cs typeface="+mj-cs"/>
              </a:rPr>
              <a:t> (</a:t>
            </a:r>
            <a:r>
              <a:rPr lang="en-US" sz="2600" dirty="0">
                <a:solidFill>
                  <a:srgbClr val="FFC000"/>
                </a:solidFill>
                <a:cs typeface="+mj-cs"/>
              </a:rPr>
              <a:t>ver. 18) signifies a kind of prophecy; but how can he apply this explanation to the phrase 18I. E. says that, although </a:t>
            </a:r>
            <a:r>
              <a:rPr lang="he-IL" sz="2600" dirty="0">
                <a:solidFill>
                  <a:srgbClr val="FFC000"/>
                </a:solidFill>
                <a:cs typeface="+mj-cs"/>
              </a:rPr>
              <a:t>חזות </a:t>
            </a:r>
            <a:r>
              <a:rPr lang="en-US" sz="2600" dirty="0">
                <a:solidFill>
                  <a:srgbClr val="FFC000"/>
                </a:solidFill>
                <a:cs typeface="+mj-cs"/>
              </a:rPr>
              <a:t>in the phrase </a:t>
            </a:r>
            <a:r>
              <a:rPr lang="he-IL" sz="2600" dirty="0">
                <a:solidFill>
                  <a:srgbClr val="FFC000"/>
                </a:solidFill>
                <a:cs typeface="+mj-cs"/>
              </a:rPr>
              <a:t>וחזותכם את </a:t>
            </a:r>
            <a:r>
              <a:rPr lang="he-IL" sz="2600" dirty="0">
                <a:solidFill>
                  <a:srgbClr val="FFFF00"/>
                </a:solidFill>
                <a:cs typeface="+mj-cs"/>
              </a:rPr>
              <a:t>שאול לא תקום </a:t>
            </a:r>
            <a:r>
              <a:rPr lang="he-IL" sz="2600" dirty="0">
                <a:solidFill>
                  <a:srgbClr val="FFC000"/>
                </a:solidFill>
                <a:cs typeface="+mj-cs"/>
              </a:rPr>
              <a:t>(</a:t>
            </a:r>
            <a:r>
              <a:rPr lang="en-US" sz="2600" dirty="0">
                <a:solidFill>
                  <a:srgbClr val="FFC000"/>
                </a:solidFill>
                <a:cs typeface="+mj-cs"/>
              </a:rPr>
              <a:t>ver. 18) might be explained to signify prophecy, and the whole sentence to mean: And what you prophesied concerning the grave will not be fulfilled, it is impossible to find that sense in the phrase </a:t>
            </a:r>
            <a:r>
              <a:rPr lang="he-IL" sz="2600" dirty="0">
                <a:solidFill>
                  <a:srgbClr val="FFFF00"/>
                </a:solidFill>
                <a:cs typeface="+mj-cs"/>
              </a:rPr>
              <a:t>ועם שאול עשינו חוזה</a:t>
            </a:r>
            <a:r>
              <a:rPr lang="he-IL" sz="2600" dirty="0">
                <a:solidFill>
                  <a:srgbClr val="FFC000"/>
                </a:solidFill>
                <a:cs typeface="+mj-cs"/>
              </a:rPr>
              <a:t>, </a:t>
            </a:r>
            <a:r>
              <a:rPr lang="en-US" sz="2600" dirty="0">
                <a:solidFill>
                  <a:srgbClr val="FFC000"/>
                </a:solidFill>
                <a:cs typeface="+mj-cs"/>
              </a:rPr>
              <a:t>which has evidently the same meaning; </a:t>
            </a:r>
            <a:r>
              <a:rPr lang="he-IL" sz="2600" dirty="0">
                <a:solidFill>
                  <a:srgbClr val="FFC000"/>
                </a:solidFill>
                <a:cs typeface="+mj-cs"/>
              </a:rPr>
              <a:t>חזות </a:t>
            </a:r>
            <a:r>
              <a:rPr lang="en-US" sz="2600" dirty="0">
                <a:solidFill>
                  <a:srgbClr val="FFC000"/>
                </a:solidFill>
                <a:cs typeface="+mj-cs"/>
              </a:rPr>
              <a:t>and </a:t>
            </a:r>
            <a:r>
              <a:rPr lang="he-IL" sz="2600" dirty="0">
                <a:solidFill>
                  <a:srgbClr val="FFC000"/>
                </a:solidFill>
                <a:cs typeface="+mj-cs"/>
              </a:rPr>
              <a:t>חוזה </a:t>
            </a:r>
            <a:r>
              <a:rPr lang="en-US" sz="2600" dirty="0">
                <a:solidFill>
                  <a:srgbClr val="FFC000"/>
                </a:solidFill>
                <a:cs typeface="+mj-cs"/>
              </a:rPr>
              <a:t>are therefore explained by the assumption of an ellipsis, to be the same as </a:t>
            </a:r>
            <a:r>
              <a:rPr lang="he-IL" sz="2600" dirty="0">
                <a:solidFill>
                  <a:srgbClr val="FFFF00"/>
                </a:solidFill>
                <a:cs typeface="+mj-cs"/>
              </a:rPr>
              <a:t>ברית חזות </a:t>
            </a:r>
            <a:r>
              <a:rPr lang="en-US" sz="2600" dirty="0">
                <a:solidFill>
                  <a:srgbClr val="FFC000"/>
                </a:solidFill>
                <a:cs typeface="+mj-cs"/>
              </a:rPr>
              <a:t>and </a:t>
            </a:r>
            <a:r>
              <a:rPr lang="he-IL" sz="2600" dirty="0">
                <a:solidFill>
                  <a:srgbClr val="FFFF00"/>
                </a:solidFill>
                <a:cs typeface="+mj-cs"/>
              </a:rPr>
              <a:t>ברית חוזה</a:t>
            </a:r>
            <a:r>
              <a:rPr lang="he-IL" sz="2600" dirty="0">
                <a:solidFill>
                  <a:srgbClr val="FFC000"/>
                </a:solidFill>
                <a:cs typeface="+mj-cs"/>
              </a:rPr>
              <a:t>, </a:t>
            </a:r>
            <a:r>
              <a:rPr lang="en-US" sz="2600" dirty="0">
                <a:solidFill>
                  <a:srgbClr val="FFC000"/>
                </a:solidFill>
                <a:cs typeface="+mj-cs"/>
              </a:rPr>
              <a:t>a covenant of a prophecy and a covenant of a prophet; that is, a covenant like that made by divine inspiration.?</a:t>
            </a:r>
            <a:r>
              <a:rPr lang="he-IL" sz="2600" dirty="0">
                <a:solidFill>
                  <a:srgbClr val="FFFF00"/>
                </a:solidFill>
                <a:cs typeface="+mj-cs"/>
              </a:rPr>
              <a:t>עשינו חזה </a:t>
            </a:r>
            <a:r>
              <a:rPr lang="en-US" sz="2600" dirty="0">
                <a:solidFill>
                  <a:srgbClr val="FFC000"/>
                </a:solidFill>
                <a:cs typeface="+mj-cs"/>
              </a:rPr>
              <a:t>I think that </a:t>
            </a:r>
            <a:r>
              <a:rPr lang="he-IL" sz="2600" dirty="0">
                <a:solidFill>
                  <a:srgbClr val="FFC000"/>
                </a:solidFill>
                <a:cs typeface="+mj-cs"/>
              </a:rPr>
              <a:t>חזה </a:t>
            </a:r>
            <a:r>
              <a:rPr lang="en-US" sz="2600" dirty="0">
                <a:solidFill>
                  <a:srgbClr val="FFC000"/>
                </a:solidFill>
                <a:cs typeface="+mj-cs"/>
              </a:rPr>
              <a:t>means prophet, and explain </a:t>
            </a:r>
            <a:r>
              <a:rPr lang="he-IL" sz="2600" dirty="0">
                <a:solidFill>
                  <a:srgbClr val="FFFF00"/>
                </a:solidFill>
                <a:cs typeface="+mj-cs"/>
              </a:rPr>
              <a:t>עשינו חזה </a:t>
            </a:r>
            <a:r>
              <a:rPr lang="en-US" sz="2600" dirty="0">
                <a:solidFill>
                  <a:srgbClr val="FFC000"/>
                </a:solidFill>
                <a:cs typeface="+mj-cs"/>
              </a:rPr>
              <a:t>to be the same as </a:t>
            </a:r>
            <a:r>
              <a:rPr lang="he-IL" sz="2600" dirty="0">
                <a:solidFill>
                  <a:srgbClr val="FFFF00"/>
                </a:solidFill>
                <a:cs typeface="+mj-cs"/>
              </a:rPr>
              <a:t>עשינו ברית חזה </a:t>
            </a:r>
            <a:r>
              <a:rPr lang="en-US" sz="2600" dirty="0">
                <a:solidFill>
                  <a:srgbClr val="FFC000"/>
                </a:solidFill>
                <a:cs typeface="+mj-cs"/>
              </a:rPr>
              <a:t>We have made a prophet’s covenant, a covenant like that made by divine inspiration.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58131E8-E0B1-8F15-5B88-C7B70E560004}"/>
                  </a:ext>
                </a:extLst>
              </p14:cNvPr>
              <p14:cNvContentPartPr/>
              <p14:nvPr/>
            </p14:nvContentPartPr>
            <p14:xfrm>
              <a:off x="7263261" y="959484"/>
              <a:ext cx="542880" cy="24480"/>
            </p14:xfrm>
          </p:contentPart>
        </mc:Choice>
        <mc:Fallback>
          <p:pic>
            <p:nvPicPr>
              <p:cNvPr id="2" name="Ink 1">
                <a:extLst>
                  <a:ext uri="{FF2B5EF4-FFF2-40B4-BE49-F238E27FC236}">
                    <a16:creationId xmlns:a16="http://schemas.microsoft.com/office/drawing/2014/main" id="{058131E8-E0B1-8F15-5B88-C7B70E560004}"/>
                  </a:ext>
                </a:extLst>
              </p:cNvPr>
              <p:cNvPicPr/>
              <p:nvPr/>
            </p:nvPicPr>
            <p:blipFill>
              <a:blip r:embed="rId5"/>
              <a:stretch>
                <a:fillRect/>
              </a:stretch>
            </p:blipFill>
            <p:spPr>
              <a:xfrm>
                <a:off x="7245621" y="941484"/>
                <a:ext cx="578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771A04B-CE6E-AA26-20B3-D059A228D2AE}"/>
                  </a:ext>
                </a:extLst>
              </p14:cNvPr>
              <p14:cNvContentPartPr/>
              <p14:nvPr/>
            </p14:nvContentPartPr>
            <p14:xfrm>
              <a:off x="8328141" y="979284"/>
              <a:ext cx="291960" cy="26640"/>
            </p14:xfrm>
          </p:contentPart>
        </mc:Choice>
        <mc:Fallback>
          <p:pic>
            <p:nvPicPr>
              <p:cNvPr id="4" name="Ink 3">
                <a:extLst>
                  <a:ext uri="{FF2B5EF4-FFF2-40B4-BE49-F238E27FC236}">
                    <a16:creationId xmlns:a16="http://schemas.microsoft.com/office/drawing/2014/main" id="{E771A04B-CE6E-AA26-20B3-D059A228D2AE}"/>
                  </a:ext>
                </a:extLst>
              </p:cNvPr>
              <p:cNvPicPr/>
              <p:nvPr/>
            </p:nvPicPr>
            <p:blipFill>
              <a:blip r:embed="rId7"/>
              <a:stretch>
                <a:fillRect/>
              </a:stretch>
            </p:blipFill>
            <p:spPr>
              <a:xfrm>
                <a:off x="8310501" y="961644"/>
                <a:ext cx="327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0AB7C2B-657E-CD34-B5D9-B5B207D04ED2}"/>
                  </a:ext>
                </a:extLst>
              </p14:cNvPr>
              <p14:cNvContentPartPr/>
              <p14:nvPr/>
            </p14:nvContentPartPr>
            <p14:xfrm>
              <a:off x="1301301" y="1842564"/>
              <a:ext cx="3600" cy="14040"/>
            </p14:xfrm>
          </p:contentPart>
        </mc:Choice>
        <mc:Fallback>
          <p:pic>
            <p:nvPicPr>
              <p:cNvPr id="5" name="Ink 4">
                <a:extLst>
                  <a:ext uri="{FF2B5EF4-FFF2-40B4-BE49-F238E27FC236}">
                    <a16:creationId xmlns:a16="http://schemas.microsoft.com/office/drawing/2014/main" id="{C0AB7C2B-657E-CD34-B5D9-B5B207D04ED2}"/>
                  </a:ext>
                </a:extLst>
              </p:cNvPr>
              <p:cNvPicPr/>
              <p:nvPr/>
            </p:nvPicPr>
            <p:blipFill>
              <a:blip r:embed="rId9"/>
              <a:stretch>
                <a:fillRect/>
              </a:stretch>
            </p:blipFill>
            <p:spPr>
              <a:xfrm>
                <a:off x="1283661" y="1824564"/>
                <a:ext cx="39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6FCCEA0-32A2-E786-DEA1-97608CC3B821}"/>
                  </a:ext>
                </a:extLst>
              </p14:cNvPr>
              <p14:cNvContentPartPr/>
              <p14:nvPr/>
            </p14:nvContentPartPr>
            <p14:xfrm>
              <a:off x="5978421" y="1746444"/>
              <a:ext cx="384480" cy="60120"/>
            </p14:xfrm>
          </p:contentPart>
        </mc:Choice>
        <mc:Fallback>
          <p:pic>
            <p:nvPicPr>
              <p:cNvPr id="7" name="Ink 6">
                <a:extLst>
                  <a:ext uri="{FF2B5EF4-FFF2-40B4-BE49-F238E27FC236}">
                    <a16:creationId xmlns:a16="http://schemas.microsoft.com/office/drawing/2014/main" id="{46FCCEA0-32A2-E786-DEA1-97608CC3B821}"/>
                  </a:ext>
                </a:extLst>
              </p:cNvPr>
              <p:cNvPicPr/>
              <p:nvPr/>
            </p:nvPicPr>
            <p:blipFill>
              <a:blip r:embed="rId11"/>
              <a:stretch>
                <a:fillRect/>
              </a:stretch>
            </p:blipFill>
            <p:spPr>
              <a:xfrm>
                <a:off x="5960781" y="1728444"/>
                <a:ext cx="420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69626A1-BDF5-BE04-A522-74416447CA5D}"/>
                  </a:ext>
                </a:extLst>
              </p14:cNvPr>
              <p14:cNvContentPartPr/>
              <p14:nvPr/>
            </p14:nvContentPartPr>
            <p14:xfrm>
              <a:off x="8446941" y="1845084"/>
              <a:ext cx="623880" cy="25200"/>
            </p14:xfrm>
          </p:contentPart>
        </mc:Choice>
        <mc:Fallback>
          <p:pic>
            <p:nvPicPr>
              <p:cNvPr id="9" name="Ink 8">
                <a:extLst>
                  <a:ext uri="{FF2B5EF4-FFF2-40B4-BE49-F238E27FC236}">
                    <a16:creationId xmlns:a16="http://schemas.microsoft.com/office/drawing/2014/main" id="{B69626A1-BDF5-BE04-A522-74416447CA5D}"/>
                  </a:ext>
                </a:extLst>
              </p:cNvPr>
              <p:cNvPicPr/>
              <p:nvPr/>
            </p:nvPicPr>
            <p:blipFill>
              <a:blip r:embed="rId13"/>
              <a:stretch>
                <a:fillRect/>
              </a:stretch>
            </p:blipFill>
            <p:spPr>
              <a:xfrm>
                <a:off x="8428941" y="1827084"/>
                <a:ext cx="659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50681C2-69E0-B0A7-B4F3-DF32B353A243}"/>
                  </a:ext>
                </a:extLst>
              </p14:cNvPr>
              <p14:cNvContentPartPr/>
              <p14:nvPr/>
            </p14:nvContentPartPr>
            <p14:xfrm>
              <a:off x="8503461" y="2180244"/>
              <a:ext cx="57600" cy="13680"/>
            </p14:xfrm>
          </p:contentPart>
        </mc:Choice>
        <mc:Fallback>
          <p:pic>
            <p:nvPicPr>
              <p:cNvPr id="11" name="Ink 10">
                <a:extLst>
                  <a:ext uri="{FF2B5EF4-FFF2-40B4-BE49-F238E27FC236}">
                    <a16:creationId xmlns:a16="http://schemas.microsoft.com/office/drawing/2014/main" id="{D50681C2-69E0-B0A7-B4F3-DF32B353A243}"/>
                  </a:ext>
                </a:extLst>
              </p:cNvPr>
              <p:cNvPicPr/>
              <p:nvPr/>
            </p:nvPicPr>
            <p:blipFill>
              <a:blip r:embed="rId15"/>
              <a:stretch>
                <a:fillRect/>
              </a:stretch>
            </p:blipFill>
            <p:spPr>
              <a:xfrm>
                <a:off x="8485461" y="2162604"/>
                <a:ext cx="93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879EBDC-698C-09D5-1A22-4CD03AFE5422}"/>
                  </a:ext>
                </a:extLst>
              </p14:cNvPr>
              <p14:cNvContentPartPr/>
              <p14:nvPr/>
            </p14:nvContentPartPr>
            <p14:xfrm>
              <a:off x="3206421" y="3750564"/>
              <a:ext cx="504360" cy="18360"/>
            </p14:xfrm>
          </p:contentPart>
        </mc:Choice>
        <mc:Fallback>
          <p:pic>
            <p:nvPicPr>
              <p:cNvPr id="12" name="Ink 11">
                <a:extLst>
                  <a:ext uri="{FF2B5EF4-FFF2-40B4-BE49-F238E27FC236}">
                    <a16:creationId xmlns:a16="http://schemas.microsoft.com/office/drawing/2014/main" id="{4879EBDC-698C-09D5-1A22-4CD03AFE5422}"/>
                  </a:ext>
                </a:extLst>
              </p:cNvPr>
              <p:cNvPicPr/>
              <p:nvPr/>
            </p:nvPicPr>
            <p:blipFill>
              <a:blip r:embed="rId17"/>
              <a:stretch>
                <a:fillRect/>
              </a:stretch>
            </p:blipFill>
            <p:spPr>
              <a:xfrm>
                <a:off x="3188781" y="3732924"/>
                <a:ext cx="540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08A7242-0192-5AA6-27D6-8B4BC7D5E645}"/>
                  </a:ext>
                </a:extLst>
              </p14:cNvPr>
              <p14:cNvContentPartPr/>
              <p14:nvPr/>
            </p14:nvContentPartPr>
            <p14:xfrm>
              <a:off x="4355901" y="3745884"/>
              <a:ext cx="355320" cy="20160"/>
            </p14:xfrm>
          </p:contentPart>
        </mc:Choice>
        <mc:Fallback>
          <p:pic>
            <p:nvPicPr>
              <p:cNvPr id="13" name="Ink 12">
                <a:extLst>
                  <a:ext uri="{FF2B5EF4-FFF2-40B4-BE49-F238E27FC236}">
                    <a16:creationId xmlns:a16="http://schemas.microsoft.com/office/drawing/2014/main" id="{C08A7242-0192-5AA6-27D6-8B4BC7D5E645}"/>
                  </a:ext>
                </a:extLst>
              </p:cNvPr>
              <p:cNvPicPr/>
              <p:nvPr/>
            </p:nvPicPr>
            <p:blipFill>
              <a:blip r:embed="rId19"/>
              <a:stretch>
                <a:fillRect/>
              </a:stretch>
            </p:blipFill>
            <p:spPr>
              <a:xfrm>
                <a:off x="4337901" y="3727884"/>
                <a:ext cx="390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D82B39B-A091-1A36-5514-0F13A22EB81F}"/>
                  </a:ext>
                </a:extLst>
              </p14:cNvPr>
              <p14:cNvContentPartPr/>
              <p14:nvPr/>
            </p14:nvContentPartPr>
            <p14:xfrm>
              <a:off x="6517341" y="4095804"/>
              <a:ext cx="819720" cy="36360"/>
            </p14:xfrm>
          </p:contentPart>
        </mc:Choice>
        <mc:Fallback>
          <p:pic>
            <p:nvPicPr>
              <p:cNvPr id="14" name="Ink 13">
                <a:extLst>
                  <a:ext uri="{FF2B5EF4-FFF2-40B4-BE49-F238E27FC236}">
                    <a16:creationId xmlns:a16="http://schemas.microsoft.com/office/drawing/2014/main" id="{0D82B39B-A091-1A36-5514-0F13A22EB81F}"/>
                  </a:ext>
                </a:extLst>
              </p:cNvPr>
              <p:cNvPicPr/>
              <p:nvPr/>
            </p:nvPicPr>
            <p:blipFill>
              <a:blip r:embed="rId21"/>
              <a:stretch>
                <a:fillRect/>
              </a:stretch>
            </p:blipFill>
            <p:spPr>
              <a:xfrm>
                <a:off x="6499341" y="4078164"/>
                <a:ext cx="855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3BDCC2E-2E1C-FA75-AEDE-D5A2AE0EE15E}"/>
                  </a:ext>
                </a:extLst>
              </p14:cNvPr>
              <p14:cNvContentPartPr/>
              <p14:nvPr/>
            </p14:nvContentPartPr>
            <p14:xfrm>
              <a:off x="8199261" y="4151964"/>
              <a:ext cx="641160" cy="9000"/>
            </p14:xfrm>
          </p:contentPart>
        </mc:Choice>
        <mc:Fallback>
          <p:pic>
            <p:nvPicPr>
              <p:cNvPr id="15" name="Ink 14">
                <a:extLst>
                  <a:ext uri="{FF2B5EF4-FFF2-40B4-BE49-F238E27FC236}">
                    <a16:creationId xmlns:a16="http://schemas.microsoft.com/office/drawing/2014/main" id="{A3BDCC2E-2E1C-FA75-AEDE-D5A2AE0EE15E}"/>
                  </a:ext>
                </a:extLst>
              </p:cNvPr>
              <p:cNvPicPr/>
              <p:nvPr/>
            </p:nvPicPr>
            <p:blipFill>
              <a:blip r:embed="rId23"/>
              <a:stretch>
                <a:fillRect/>
              </a:stretch>
            </p:blipFill>
            <p:spPr>
              <a:xfrm>
                <a:off x="8181261" y="4134324"/>
                <a:ext cx="676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2BA0641-D57E-944D-7616-46784C830B4C}"/>
                  </a:ext>
                </a:extLst>
              </p14:cNvPr>
              <p14:cNvContentPartPr/>
              <p14:nvPr/>
            </p14:nvContentPartPr>
            <p14:xfrm>
              <a:off x="704781" y="4568124"/>
              <a:ext cx="313920" cy="18720"/>
            </p14:xfrm>
          </p:contentPart>
        </mc:Choice>
        <mc:Fallback>
          <p:pic>
            <p:nvPicPr>
              <p:cNvPr id="16" name="Ink 15">
                <a:extLst>
                  <a:ext uri="{FF2B5EF4-FFF2-40B4-BE49-F238E27FC236}">
                    <a16:creationId xmlns:a16="http://schemas.microsoft.com/office/drawing/2014/main" id="{82BA0641-D57E-944D-7616-46784C830B4C}"/>
                  </a:ext>
                </a:extLst>
              </p:cNvPr>
              <p:cNvPicPr/>
              <p:nvPr/>
            </p:nvPicPr>
            <p:blipFill>
              <a:blip r:embed="rId25"/>
              <a:stretch>
                <a:fillRect/>
              </a:stretch>
            </p:blipFill>
            <p:spPr>
              <a:xfrm>
                <a:off x="686781" y="4550124"/>
                <a:ext cx="349560" cy="54360"/>
              </a:xfrm>
              <a:prstGeom prst="rect">
                <a:avLst/>
              </a:prstGeom>
            </p:spPr>
          </p:pic>
        </mc:Fallback>
      </mc:AlternateContent>
      <p:grpSp>
        <p:nvGrpSpPr>
          <p:cNvPr id="19" name="Group 18">
            <a:extLst>
              <a:ext uri="{FF2B5EF4-FFF2-40B4-BE49-F238E27FC236}">
                <a16:creationId xmlns:a16="http://schemas.microsoft.com/office/drawing/2014/main" id="{2DA01F9A-7E46-03D1-4B31-3513CAB077B4}"/>
              </a:ext>
            </a:extLst>
          </p:cNvPr>
          <p:cNvGrpSpPr/>
          <p:nvPr/>
        </p:nvGrpSpPr>
        <p:grpSpPr>
          <a:xfrm>
            <a:off x="7537941" y="4897884"/>
            <a:ext cx="850680" cy="65880"/>
            <a:chOff x="7537941" y="4897884"/>
            <a:chExt cx="850680" cy="65880"/>
          </a:xfrm>
        </p:grpSpPr>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89EF8AF-FC1F-2FD4-DBD6-779CDAAF7634}"/>
                    </a:ext>
                  </a:extLst>
                </p14:cNvPr>
                <p14:cNvContentPartPr/>
                <p14:nvPr/>
              </p14:nvContentPartPr>
              <p14:xfrm>
                <a:off x="8033301" y="4897884"/>
                <a:ext cx="355320" cy="32760"/>
              </p14:xfrm>
            </p:contentPart>
          </mc:Choice>
          <mc:Fallback>
            <p:pic>
              <p:nvPicPr>
                <p:cNvPr id="17" name="Ink 16">
                  <a:extLst>
                    <a:ext uri="{FF2B5EF4-FFF2-40B4-BE49-F238E27FC236}">
                      <a16:creationId xmlns:a16="http://schemas.microsoft.com/office/drawing/2014/main" id="{589EF8AF-FC1F-2FD4-DBD6-779CDAAF7634}"/>
                    </a:ext>
                  </a:extLst>
                </p:cNvPr>
                <p:cNvPicPr/>
                <p:nvPr/>
              </p:nvPicPr>
              <p:blipFill>
                <a:blip r:embed="rId27"/>
                <a:stretch>
                  <a:fillRect/>
                </a:stretch>
              </p:blipFill>
              <p:spPr>
                <a:xfrm>
                  <a:off x="8015301" y="4879884"/>
                  <a:ext cx="390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3E7658E-B34A-7A15-7E3D-562CEBA3337B}"/>
                    </a:ext>
                  </a:extLst>
                </p14:cNvPr>
                <p14:cNvContentPartPr/>
                <p14:nvPr/>
              </p14:nvContentPartPr>
              <p14:xfrm>
                <a:off x="7537941" y="4958364"/>
                <a:ext cx="126720" cy="5400"/>
              </p14:xfrm>
            </p:contentPart>
          </mc:Choice>
          <mc:Fallback>
            <p:pic>
              <p:nvPicPr>
                <p:cNvPr id="18" name="Ink 17">
                  <a:extLst>
                    <a:ext uri="{FF2B5EF4-FFF2-40B4-BE49-F238E27FC236}">
                      <a16:creationId xmlns:a16="http://schemas.microsoft.com/office/drawing/2014/main" id="{E3E7658E-B34A-7A15-7E3D-562CEBA3337B}"/>
                    </a:ext>
                  </a:extLst>
                </p:cNvPr>
                <p:cNvPicPr/>
                <p:nvPr/>
              </p:nvPicPr>
              <p:blipFill>
                <a:blip r:embed="rId29"/>
                <a:stretch>
                  <a:fillRect/>
                </a:stretch>
              </p:blipFill>
              <p:spPr>
                <a:xfrm>
                  <a:off x="7520301" y="4940364"/>
                  <a:ext cx="16236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6B8F1E88-21AB-62C6-3B5E-8FBBE030F27B}"/>
                  </a:ext>
                </a:extLst>
              </p14:cNvPr>
              <p14:cNvContentPartPr/>
              <p14:nvPr/>
            </p14:nvContentPartPr>
            <p14:xfrm>
              <a:off x="1203021" y="5286684"/>
              <a:ext cx="366840" cy="16200"/>
            </p14:xfrm>
          </p:contentPart>
        </mc:Choice>
        <mc:Fallback>
          <p:pic>
            <p:nvPicPr>
              <p:cNvPr id="20" name="Ink 19">
                <a:extLst>
                  <a:ext uri="{FF2B5EF4-FFF2-40B4-BE49-F238E27FC236}">
                    <a16:creationId xmlns:a16="http://schemas.microsoft.com/office/drawing/2014/main" id="{6B8F1E88-21AB-62C6-3B5E-8FBBE030F27B}"/>
                  </a:ext>
                </a:extLst>
              </p:cNvPr>
              <p:cNvPicPr/>
              <p:nvPr/>
            </p:nvPicPr>
            <p:blipFill>
              <a:blip r:embed="rId31"/>
              <a:stretch>
                <a:fillRect/>
              </a:stretch>
            </p:blipFill>
            <p:spPr>
              <a:xfrm>
                <a:off x="1185021" y="5269044"/>
                <a:ext cx="402480" cy="51840"/>
              </a:xfrm>
              <a:prstGeom prst="rect">
                <a:avLst/>
              </a:prstGeom>
            </p:spPr>
          </p:pic>
        </mc:Fallback>
      </mc:AlternateContent>
      <p:grpSp>
        <p:nvGrpSpPr>
          <p:cNvPr id="23" name="Group 22">
            <a:extLst>
              <a:ext uri="{FF2B5EF4-FFF2-40B4-BE49-F238E27FC236}">
                <a16:creationId xmlns:a16="http://schemas.microsoft.com/office/drawing/2014/main" id="{2387AA10-438D-3086-C957-0678983B9B5E}"/>
              </a:ext>
            </a:extLst>
          </p:cNvPr>
          <p:cNvGrpSpPr/>
          <p:nvPr/>
        </p:nvGrpSpPr>
        <p:grpSpPr>
          <a:xfrm>
            <a:off x="5559741" y="5289564"/>
            <a:ext cx="916560" cy="57960"/>
            <a:chOff x="5559741" y="5289564"/>
            <a:chExt cx="916560" cy="5796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FA939CB-B874-6D5C-3A72-E423D026D2E5}"/>
                    </a:ext>
                  </a:extLst>
                </p14:cNvPr>
                <p14:cNvContentPartPr/>
                <p14:nvPr/>
              </p14:nvContentPartPr>
              <p14:xfrm>
                <a:off x="6115581" y="5324484"/>
                <a:ext cx="360720" cy="23040"/>
              </p14:xfrm>
            </p:contentPart>
          </mc:Choice>
          <mc:Fallback>
            <p:pic>
              <p:nvPicPr>
                <p:cNvPr id="21" name="Ink 20">
                  <a:extLst>
                    <a:ext uri="{FF2B5EF4-FFF2-40B4-BE49-F238E27FC236}">
                      <a16:creationId xmlns:a16="http://schemas.microsoft.com/office/drawing/2014/main" id="{7FA939CB-B874-6D5C-3A72-E423D026D2E5}"/>
                    </a:ext>
                  </a:extLst>
                </p:cNvPr>
                <p:cNvPicPr/>
                <p:nvPr/>
              </p:nvPicPr>
              <p:blipFill>
                <a:blip r:embed="rId33"/>
                <a:stretch>
                  <a:fillRect/>
                </a:stretch>
              </p:blipFill>
              <p:spPr>
                <a:xfrm>
                  <a:off x="6097581" y="5306484"/>
                  <a:ext cx="396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A7371E46-2FB3-5710-4A2E-D8818EB46D2A}"/>
                    </a:ext>
                  </a:extLst>
                </p14:cNvPr>
                <p14:cNvContentPartPr/>
                <p14:nvPr/>
              </p14:nvContentPartPr>
              <p14:xfrm>
                <a:off x="5559741" y="5289564"/>
                <a:ext cx="216360" cy="41040"/>
              </p14:xfrm>
            </p:contentPart>
          </mc:Choice>
          <mc:Fallback>
            <p:pic>
              <p:nvPicPr>
                <p:cNvPr id="22" name="Ink 21">
                  <a:extLst>
                    <a:ext uri="{FF2B5EF4-FFF2-40B4-BE49-F238E27FC236}">
                      <a16:creationId xmlns:a16="http://schemas.microsoft.com/office/drawing/2014/main" id="{A7371E46-2FB3-5710-4A2E-D8818EB46D2A}"/>
                    </a:ext>
                  </a:extLst>
                </p:cNvPr>
                <p:cNvPicPr/>
                <p:nvPr/>
              </p:nvPicPr>
              <p:blipFill>
                <a:blip r:embed="rId35"/>
                <a:stretch>
                  <a:fillRect/>
                </a:stretch>
              </p:blipFill>
              <p:spPr>
                <a:xfrm>
                  <a:off x="5541741" y="5271564"/>
                  <a:ext cx="25200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64D4F8DA-794B-ACCE-A6B5-DDC7839F5873}"/>
                  </a:ext>
                </a:extLst>
              </p14:cNvPr>
              <p14:cNvContentPartPr/>
              <p14:nvPr/>
            </p14:nvContentPartPr>
            <p14:xfrm>
              <a:off x="1818261" y="5698524"/>
              <a:ext cx="417960" cy="44280"/>
            </p14:xfrm>
          </p:contentPart>
        </mc:Choice>
        <mc:Fallback>
          <p:pic>
            <p:nvPicPr>
              <p:cNvPr id="24" name="Ink 23">
                <a:extLst>
                  <a:ext uri="{FF2B5EF4-FFF2-40B4-BE49-F238E27FC236}">
                    <a16:creationId xmlns:a16="http://schemas.microsoft.com/office/drawing/2014/main" id="{64D4F8DA-794B-ACCE-A6B5-DDC7839F5873}"/>
                  </a:ext>
                </a:extLst>
              </p:cNvPr>
              <p:cNvPicPr/>
              <p:nvPr/>
            </p:nvPicPr>
            <p:blipFill>
              <a:blip r:embed="rId37"/>
              <a:stretch>
                <a:fillRect/>
              </a:stretch>
            </p:blipFill>
            <p:spPr>
              <a:xfrm>
                <a:off x="1800621" y="5680884"/>
                <a:ext cx="453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6F8FBB79-4599-91AD-035B-647B26191785}"/>
                  </a:ext>
                </a:extLst>
              </p14:cNvPr>
              <p14:cNvContentPartPr/>
              <p14:nvPr/>
            </p14:nvContentPartPr>
            <p14:xfrm>
              <a:off x="1182141" y="5740644"/>
              <a:ext cx="209880" cy="8640"/>
            </p14:xfrm>
          </p:contentPart>
        </mc:Choice>
        <mc:Fallback>
          <p:pic>
            <p:nvPicPr>
              <p:cNvPr id="25" name="Ink 24">
                <a:extLst>
                  <a:ext uri="{FF2B5EF4-FFF2-40B4-BE49-F238E27FC236}">
                    <a16:creationId xmlns:a16="http://schemas.microsoft.com/office/drawing/2014/main" id="{6F8FBB79-4599-91AD-035B-647B26191785}"/>
                  </a:ext>
                </a:extLst>
              </p:cNvPr>
              <p:cNvPicPr/>
              <p:nvPr/>
            </p:nvPicPr>
            <p:blipFill>
              <a:blip r:embed="rId39"/>
              <a:stretch>
                <a:fillRect/>
              </a:stretch>
            </p:blipFill>
            <p:spPr>
              <a:xfrm>
                <a:off x="1164501" y="5723004"/>
                <a:ext cx="245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B6D550D4-2ED7-5910-3311-1C6E052CD655}"/>
                  </a:ext>
                </a:extLst>
              </p14:cNvPr>
              <p14:cNvContentPartPr/>
              <p14:nvPr/>
            </p14:nvContentPartPr>
            <p14:xfrm>
              <a:off x="422181" y="5742444"/>
              <a:ext cx="284760" cy="31680"/>
            </p14:xfrm>
          </p:contentPart>
        </mc:Choice>
        <mc:Fallback>
          <p:pic>
            <p:nvPicPr>
              <p:cNvPr id="26" name="Ink 25">
                <a:extLst>
                  <a:ext uri="{FF2B5EF4-FFF2-40B4-BE49-F238E27FC236}">
                    <a16:creationId xmlns:a16="http://schemas.microsoft.com/office/drawing/2014/main" id="{B6D550D4-2ED7-5910-3311-1C6E052CD655}"/>
                  </a:ext>
                </a:extLst>
              </p:cNvPr>
              <p:cNvPicPr/>
              <p:nvPr/>
            </p:nvPicPr>
            <p:blipFill>
              <a:blip r:embed="rId41"/>
              <a:stretch>
                <a:fillRect/>
              </a:stretch>
            </p:blipFill>
            <p:spPr>
              <a:xfrm>
                <a:off x="404181" y="5724444"/>
                <a:ext cx="320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2E58C7E8-98A2-B657-E44E-F0519C255DCF}"/>
                  </a:ext>
                </a:extLst>
              </p14:cNvPr>
              <p14:cNvContentPartPr/>
              <p14:nvPr/>
            </p14:nvContentPartPr>
            <p14:xfrm>
              <a:off x="4066821" y="6151764"/>
              <a:ext cx="714960" cy="34200"/>
            </p14:xfrm>
          </p:contentPart>
        </mc:Choice>
        <mc:Fallback>
          <p:pic>
            <p:nvPicPr>
              <p:cNvPr id="27" name="Ink 26">
                <a:extLst>
                  <a:ext uri="{FF2B5EF4-FFF2-40B4-BE49-F238E27FC236}">
                    <a16:creationId xmlns:a16="http://schemas.microsoft.com/office/drawing/2014/main" id="{2E58C7E8-98A2-B657-E44E-F0519C255DCF}"/>
                  </a:ext>
                </a:extLst>
              </p:cNvPr>
              <p:cNvPicPr/>
              <p:nvPr/>
            </p:nvPicPr>
            <p:blipFill>
              <a:blip r:embed="rId43"/>
              <a:stretch>
                <a:fillRect/>
              </a:stretch>
            </p:blipFill>
            <p:spPr>
              <a:xfrm>
                <a:off x="4048821" y="6133764"/>
                <a:ext cx="750600" cy="69840"/>
              </a:xfrm>
              <a:prstGeom prst="rect">
                <a:avLst/>
              </a:prstGeom>
            </p:spPr>
          </p:pic>
        </mc:Fallback>
      </mc:AlternateContent>
    </p:spTree>
    <p:extLst>
      <p:ext uri="{BB962C8B-B14F-4D97-AF65-F5344CB8AC3E}">
        <p14:creationId xmlns:p14="http://schemas.microsoft.com/office/powerpoint/2010/main" val="121721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536763"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131690"/>
            <a:ext cx="8582472" cy="6109365"/>
          </a:xfrm>
          <a:prstGeom prst="rect">
            <a:avLst/>
          </a:prstGeom>
          <a:noFill/>
        </p:spPr>
        <p:txBody>
          <a:bodyPr wrap="square" rtlCol="0">
            <a:spAutoFit/>
          </a:bodyPr>
          <a:lstStyle/>
          <a:p>
            <a:r>
              <a:rPr lang="en-US" sz="2300" b="1" dirty="0">
                <a:solidFill>
                  <a:srgbClr val="FFC000"/>
                </a:solidFill>
                <a:cs typeface="+mj-cs"/>
              </a:rPr>
              <a:t>Rashi on Isaiah 28,15 Parts 1-7</a:t>
            </a:r>
          </a:p>
          <a:p>
            <a:r>
              <a:rPr lang="he-IL" sz="2300" dirty="0">
                <a:solidFill>
                  <a:srgbClr val="FFFF00"/>
                </a:solidFill>
                <a:cs typeface="+mj-cs"/>
              </a:rPr>
              <a:t>כרתנו ברית את מות. שלא יבא עלינו: </a:t>
            </a:r>
            <a:r>
              <a:rPr lang="en-US" sz="2300" dirty="0">
                <a:solidFill>
                  <a:srgbClr val="FFFF00"/>
                </a:solidFill>
                <a:cs typeface="+mj-cs"/>
              </a:rPr>
              <a:t> </a:t>
            </a:r>
            <a:r>
              <a:rPr lang="en-US" sz="2300" dirty="0">
                <a:solidFill>
                  <a:srgbClr val="FFC000"/>
                </a:solidFill>
                <a:cs typeface="+mj-cs"/>
              </a:rPr>
              <a:t>We made a treaty with death that it come not upon us.</a:t>
            </a:r>
          </a:p>
          <a:p>
            <a:r>
              <a:rPr lang="he-IL" sz="2300" dirty="0">
                <a:solidFill>
                  <a:srgbClr val="FFFF00"/>
                </a:solidFill>
                <a:cs typeface="+mj-cs"/>
              </a:rPr>
              <a:t>עשינו חוזה. גבול שלא יעברנהו וכן מחוז חפצם (תהילים ק״ז:ל׳) וכן מחזה אל מחזה (מלכים א ז׳:ה׳) כולם ל' גבול הם וחיצונו של דבר אשומיי"ר בלע"ז: </a:t>
            </a:r>
            <a:r>
              <a:rPr lang="en-US" sz="2300" dirty="0">
                <a:solidFill>
                  <a:srgbClr val="FFFF00"/>
                </a:solidFill>
                <a:cs typeface="+mj-cs"/>
              </a:rPr>
              <a:t> </a:t>
            </a:r>
            <a:r>
              <a:rPr lang="en-US" sz="2300" dirty="0">
                <a:solidFill>
                  <a:srgbClr val="FFC000"/>
                </a:solidFill>
                <a:cs typeface="+mj-cs"/>
              </a:rPr>
              <a:t>we have made a limit a boundary that it should not cross. Comp. (</a:t>
            </a:r>
            <a:r>
              <a:rPr lang="en-US" sz="2300" dirty="0">
                <a:solidFill>
                  <a:srgbClr val="00B0F0"/>
                </a:solidFill>
                <a:cs typeface="+mj-cs"/>
              </a:rPr>
              <a:t>Ps. 117:30</a:t>
            </a:r>
            <a:r>
              <a:rPr lang="en-US" sz="2300" dirty="0">
                <a:solidFill>
                  <a:srgbClr val="FFC000"/>
                </a:solidFill>
                <a:cs typeface="+mj-cs"/>
              </a:rPr>
              <a:t>) “the boundary (</a:t>
            </a:r>
            <a:r>
              <a:rPr lang="he-IL" sz="2300" dirty="0">
                <a:solidFill>
                  <a:srgbClr val="FFFF00"/>
                </a:solidFill>
                <a:cs typeface="+mj-cs"/>
              </a:rPr>
              <a:t>מְחוֹז</a:t>
            </a:r>
            <a:r>
              <a:rPr lang="he-IL" sz="2300" dirty="0">
                <a:solidFill>
                  <a:srgbClr val="FFC000"/>
                </a:solidFill>
                <a:cs typeface="+mj-cs"/>
              </a:rPr>
              <a:t>) </a:t>
            </a:r>
            <a:r>
              <a:rPr lang="en-US" sz="2300" dirty="0">
                <a:solidFill>
                  <a:srgbClr val="FFC000"/>
                </a:solidFill>
                <a:cs typeface="+mj-cs"/>
              </a:rPr>
              <a:t> of their desire,” similarly (</a:t>
            </a:r>
            <a:r>
              <a:rPr lang="en-US" sz="2300" dirty="0">
                <a:solidFill>
                  <a:srgbClr val="00B0F0"/>
                </a:solidFill>
                <a:cs typeface="+mj-cs"/>
              </a:rPr>
              <a:t>I Kings 7:4</a:t>
            </a:r>
            <a:r>
              <a:rPr lang="en-US" sz="2300" dirty="0">
                <a:solidFill>
                  <a:srgbClr val="FFC000"/>
                </a:solidFill>
                <a:cs typeface="+mj-cs"/>
              </a:rPr>
              <a:t>), </a:t>
            </a:r>
            <a:r>
              <a:rPr lang="en-US" sz="2300" dirty="0">
                <a:solidFill>
                  <a:srgbClr val="00B0F0"/>
                </a:solidFill>
                <a:cs typeface="+mj-cs"/>
              </a:rPr>
              <a:t>“An edge opposite an edge” </a:t>
            </a:r>
            <a:r>
              <a:rPr lang="en-US" sz="2300" dirty="0">
                <a:solidFill>
                  <a:srgbClr val="FFC000"/>
                </a:solidFill>
                <a:cs typeface="+mj-cs"/>
              </a:rPr>
              <a:t>(</a:t>
            </a:r>
            <a:r>
              <a:rPr lang="he-IL" sz="2300" dirty="0">
                <a:solidFill>
                  <a:srgbClr val="FFFF00"/>
                </a:solidFill>
                <a:cs typeface="+mj-cs"/>
              </a:rPr>
              <a:t>מֶחֱזָה אֶל מֶחֱזָה</a:t>
            </a:r>
            <a:r>
              <a:rPr lang="he-IL" sz="2300" dirty="0">
                <a:solidFill>
                  <a:srgbClr val="FFC000"/>
                </a:solidFill>
                <a:cs typeface="+mj-cs"/>
              </a:rPr>
              <a:t>). </a:t>
            </a:r>
            <a:r>
              <a:rPr lang="en-US" sz="2300" dirty="0">
                <a:solidFill>
                  <a:srgbClr val="FFC000"/>
                </a:solidFill>
                <a:cs typeface="+mj-cs"/>
              </a:rPr>
              <a:t> They are all an expression of a boundary and an extremity of a thing, </a:t>
            </a:r>
            <a:r>
              <a:rPr lang="en-US" sz="2300" dirty="0" err="1">
                <a:solidFill>
                  <a:srgbClr val="FFC000"/>
                </a:solidFill>
                <a:cs typeface="+mj-cs"/>
              </a:rPr>
              <a:t>asomajjl</a:t>
            </a:r>
            <a:r>
              <a:rPr lang="en-US" sz="2300" dirty="0">
                <a:solidFill>
                  <a:srgbClr val="FFC000"/>
                </a:solidFill>
                <a:cs typeface="+mj-cs"/>
              </a:rPr>
              <a:t> in O.F.</a:t>
            </a:r>
          </a:p>
          <a:p>
            <a:r>
              <a:rPr lang="he-IL" sz="2300" dirty="0">
                <a:solidFill>
                  <a:srgbClr val="FFFF00"/>
                </a:solidFill>
                <a:cs typeface="+mj-cs"/>
              </a:rPr>
              <a:t>שיט שוטף. מכה המתהלכת בארץ: </a:t>
            </a:r>
            <a:r>
              <a:rPr lang="en-US" sz="2300" dirty="0">
                <a:solidFill>
                  <a:srgbClr val="FFFF00"/>
                </a:solidFill>
                <a:cs typeface="+mj-cs"/>
              </a:rPr>
              <a:t> </a:t>
            </a:r>
            <a:r>
              <a:rPr lang="en-US" sz="2300" dirty="0">
                <a:solidFill>
                  <a:srgbClr val="FFC000"/>
                </a:solidFill>
                <a:cs typeface="+mj-cs"/>
              </a:rPr>
              <a:t>an overflowing scourge a scourge that travels throughout the land.</a:t>
            </a:r>
          </a:p>
          <a:p>
            <a:r>
              <a:rPr lang="he-IL" sz="2300" dirty="0">
                <a:solidFill>
                  <a:srgbClr val="FFFF00"/>
                </a:solidFill>
                <a:cs typeface="+mj-cs"/>
              </a:rPr>
              <a:t>לא יבואנו. לא יבא עלינו: </a:t>
            </a:r>
            <a:r>
              <a:rPr lang="en-US" sz="2300" dirty="0">
                <a:solidFill>
                  <a:srgbClr val="FFFF00"/>
                </a:solidFill>
                <a:cs typeface="+mj-cs"/>
              </a:rPr>
              <a:t> </a:t>
            </a:r>
            <a:r>
              <a:rPr lang="en-US" sz="2300" dirty="0">
                <a:solidFill>
                  <a:srgbClr val="FFC000"/>
                </a:solidFill>
                <a:cs typeface="+mj-cs"/>
              </a:rPr>
              <a:t>it shall not come upon us (</a:t>
            </a:r>
            <a:r>
              <a:rPr lang="he-IL" sz="2300" dirty="0">
                <a:solidFill>
                  <a:srgbClr val="FFFF00"/>
                </a:solidFill>
                <a:cs typeface="+mj-cs"/>
              </a:rPr>
              <a:t>יְבוֹאֵנוּ</a:t>
            </a:r>
            <a:r>
              <a:rPr lang="he-IL" sz="2300" dirty="0">
                <a:solidFill>
                  <a:srgbClr val="FFC000"/>
                </a:solidFill>
                <a:cs typeface="+mj-cs"/>
              </a:rPr>
              <a:t>), </a:t>
            </a:r>
            <a:r>
              <a:rPr lang="en-US" sz="2300" dirty="0">
                <a:solidFill>
                  <a:srgbClr val="FFC000"/>
                </a:solidFill>
                <a:cs typeface="+mj-cs"/>
              </a:rPr>
              <a:t> the usual form for a transitive verb with a direct object. It shall not come upon us.</a:t>
            </a:r>
          </a:p>
          <a:p>
            <a:r>
              <a:rPr lang="he-IL" sz="2300" dirty="0">
                <a:solidFill>
                  <a:srgbClr val="FFFF00"/>
                </a:solidFill>
                <a:cs typeface="+mj-cs"/>
              </a:rPr>
              <a:t>שמנו כזב. שמנו ע"א: </a:t>
            </a:r>
            <a:r>
              <a:rPr lang="en-US" sz="2300" dirty="0">
                <a:solidFill>
                  <a:srgbClr val="FFFF00"/>
                </a:solidFill>
                <a:cs typeface="+mj-cs"/>
              </a:rPr>
              <a:t> </a:t>
            </a:r>
            <a:r>
              <a:rPr lang="en-US" sz="2300" dirty="0">
                <a:solidFill>
                  <a:srgbClr val="FFC000"/>
                </a:solidFill>
                <a:cs typeface="+mj-cs"/>
              </a:rPr>
              <a:t>we have made lies We have made idolatry.</a:t>
            </a:r>
          </a:p>
          <a:p>
            <a:r>
              <a:rPr lang="he-IL" sz="2300" dirty="0">
                <a:solidFill>
                  <a:srgbClr val="FFC000"/>
                </a:solidFill>
                <a:cs typeface="+mj-cs"/>
              </a:rPr>
              <a:t>מחסנו. מחסה שלנו: </a:t>
            </a:r>
            <a:r>
              <a:rPr lang="en-US" sz="2300" dirty="0">
                <a:solidFill>
                  <a:srgbClr val="FFC000"/>
                </a:solidFill>
                <a:cs typeface="+mj-cs"/>
              </a:rPr>
              <a:t>our shelter (</a:t>
            </a:r>
            <a:r>
              <a:rPr lang="he-IL" sz="2300" dirty="0">
                <a:solidFill>
                  <a:srgbClr val="FFFF00"/>
                </a:solidFill>
                <a:cs typeface="+mj-cs"/>
              </a:rPr>
              <a:t>מַחְסֵנוּ</a:t>
            </a:r>
            <a:r>
              <a:rPr lang="he-IL" sz="2300" dirty="0">
                <a:solidFill>
                  <a:srgbClr val="FFC000"/>
                </a:solidFill>
                <a:cs typeface="+mj-cs"/>
              </a:rPr>
              <a:t>) </a:t>
            </a:r>
            <a:r>
              <a:rPr lang="en-US" sz="2300" dirty="0">
                <a:solidFill>
                  <a:srgbClr val="FFC000"/>
                </a:solidFill>
                <a:cs typeface="+mj-cs"/>
              </a:rPr>
              <a:t> our shelter.</a:t>
            </a:r>
          </a:p>
          <a:p>
            <a:r>
              <a:rPr lang="he-IL" sz="2300" dirty="0">
                <a:solidFill>
                  <a:srgbClr val="FFFF00"/>
                </a:solidFill>
                <a:cs typeface="+mj-cs"/>
              </a:rPr>
              <a:t>ובשקר נסתרנו. בע"א בטחנו להסתירנו: </a:t>
            </a:r>
            <a:r>
              <a:rPr lang="en-US" sz="2300" dirty="0">
                <a:solidFill>
                  <a:srgbClr val="FFFF00"/>
                </a:solidFill>
                <a:cs typeface="+mj-cs"/>
              </a:rPr>
              <a:t> </a:t>
            </a:r>
            <a:r>
              <a:rPr lang="en-US" sz="2300" dirty="0">
                <a:solidFill>
                  <a:srgbClr val="FFC000"/>
                </a:solidFill>
                <a:cs typeface="+mj-cs"/>
              </a:rPr>
              <a:t>and in falsehood have we hidden ourselves We have hoped in idols to conceal us.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2A8AA56-7A3B-3AF9-ABB2-283B4AB98D2D}"/>
                  </a:ext>
                </a:extLst>
              </p14:cNvPr>
              <p14:cNvContentPartPr/>
              <p14:nvPr/>
            </p14:nvContentPartPr>
            <p14:xfrm>
              <a:off x="7377381" y="5112444"/>
              <a:ext cx="18720" cy="15480"/>
            </p14:xfrm>
          </p:contentPart>
        </mc:Choice>
        <mc:Fallback>
          <p:pic>
            <p:nvPicPr>
              <p:cNvPr id="2" name="Ink 1">
                <a:extLst>
                  <a:ext uri="{FF2B5EF4-FFF2-40B4-BE49-F238E27FC236}">
                    <a16:creationId xmlns:a16="http://schemas.microsoft.com/office/drawing/2014/main" id="{72A8AA56-7A3B-3AF9-ABB2-283B4AB98D2D}"/>
                  </a:ext>
                </a:extLst>
              </p:cNvPr>
              <p:cNvPicPr/>
              <p:nvPr/>
            </p:nvPicPr>
            <p:blipFill>
              <a:blip r:embed="rId5"/>
              <a:stretch>
                <a:fillRect/>
              </a:stretch>
            </p:blipFill>
            <p:spPr>
              <a:xfrm>
                <a:off x="7359381" y="5094444"/>
                <a:ext cx="54360" cy="51120"/>
              </a:xfrm>
              <a:prstGeom prst="rect">
                <a:avLst/>
              </a:prstGeom>
            </p:spPr>
          </p:pic>
        </mc:Fallback>
      </mc:AlternateContent>
      <p:grpSp>
        <p:nvGrpSpPr>
          <p:cNvPr id="11" name="Group 10">
            <a:extLst>
              <a:ext uri="{FF2B5EF4-FFF2-40B4-BE49-F238E27FC236}">
                <a16:creationId xmlns:a16="http://schemas.microsoft.com/office/drawing/2014/main" id="{A5BBB7D3-AB63-8CC2-2187-0252447435AA}"/>
              </a:ext>
            </a:extLst>
          </p:cNvPr>
          <p:cNvGrpSpPr/>
          <p:nvPr/>
        </p:nvGrpSpPr>
        <p:grpSpPr>
          <a:xfrm>
            <a:off x="2573181" y="6047364"/>
            <a:ext cx="2693880" cy="199440"/>
            <a:chOff x="2573181" y="6047364"/>
            <a:chExt cx="2693880" cy="1994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08E9120-F171-B275-5994-B2464E71DCE8}"/>
                    </a:ext>
                  </a:extLst>
                </p14:cNvPr>
                <p14:cNvContentPartPr/>
                <p14:nvPr/>
              </p14:nvContentPartPr>
              <p14:xfrm>
                <a:off x="3018861" y="6086244"/>
                <a:ext cx="29160" cy="13680"/>
              </p14:xfrm>
            </p:contentPart>
          </mc:Choice>
          <mc:Fallback>
            <p:pic>
              <p:nvPicPr>
                <p:cNvPr id="4" name="Ink 3">
                  <a:extLst>
                    <a:ext uri="{FF2B5EF4-FFF2-40B4-BE49-F238E27FC236}">
                      <a16:creationId xmlns:a16="http://schemas.microsoft.com/office/drawing/2014/main" id="{508E9120-F171-B275-5994-B2464E71DCE8}"/>
                    </a:ext>
                  </a:extLst>
                </p:cNvPr>
                <p:cNvPicPr/>
                <p:nvPr/>
              </p:nvPicPr>
              <p:blipFill>
                <a:blip r:embed="rId7"/>
                <a:stretch>
                  <a:fillRect/>
                </a:stretch>
              </p:blipFill>
              <p:spPr>
                <a:xfrm>
                  <a:off x="3001221" y="6068604"/>
                  <a:ext cx="64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E9D0AFE-E57D-188C-7453-632A56730898}"/>
                    </a:ext>
                  </a:extLst>
                </p14:cNvPr>
                <p14:cNvContentPartPr/>
                <p14:nvPr/>
              </p14:nvContentPartPr>
              <p14:xfrm>
                <a:off x="3757941" y="6113964"/>
                <a:ext cx="33840" cy="45000"/>
              </p14:xfrm>
            </p:contentPart>
          </mc:Choice>
          <mc:Fallback>
            <p:pic>
              <p:nvPicPr>
                <p:cNvPr id="5" name="Ink 4">
                  <a:extLst>
                    <a:ext uri="{FF2B5EF4-FFF2-40B4-BE49-F238E27FC236}">
                      <a16:creationId xmlns:a16="http://schemas.microsoft.com/office/drawing/2014/main" id="{8E9D0AFE-E57D-188C-7453-632A56730898}"/>
                    </a:ext>
                  </a:extLst>
                </p:cNvPr>
                <p:cNvPicPr/>
                <p:nvPr/>
              </p:nvPicPr>
              <p:blipFill>
                <a:blip r:embed="rId9"/>
                <a:stretch>
                  <a:fillRect/>
                </a:stretch>
              </p:blipFill>
              <p:spPr>
                <a:xfrm>
                  <a:off x="3739941" y="6096324"/>
                  <a:ext cx="69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D52008C-EC34-8207-DC64-1C70EF1FDB3F}"/>
                    </a:ext>
                  </a:extLst>
                </p14:cNvPr>
                <p14:cNvContentPartPr/>
                <p14:nvPr/>
              </p14:nvContentPartPr>
              <p14:xfrm>
                <a:off x="2573181" y="6047364"/>
                <a:ext cx="2693880" cy="199440"/>
              </p14:xfrm>
            </p:contentPart>
          </mc:Choice>
          <mc:Fallback>
            <p:pic>
              <p:nvPicPr>
                <p:cNvPr id="7" name="Ink 6">
                  <a:extLst>
                    <a:ext uri="{FF2B5EF4-FFF2-40B4-BE49-F238E27FC236}">
                      <a16:creationId xmlns:a16="http://schemas.microsoft.com/office/drawing/2014/main" id="{3D52008C-EC34-8207-DC64-1C70EF1FDB3F}"/>
                    </a:ext>
                  </a:extLst>
                </p:cNvPr>
                <p:cNvPicPr/>
                <p:nvPr/>
              </p:nvPicPr>
              <p:blipFill>
                <a:blip r:embed="rId11"/>
                <a:stretch>
                  <a:fillRect/>
                </a:stretch>
              </p:blipFill>
              <p:spPr>
                <a:xfrm>
                  <a:off x="2555181" y="6029724"/>
                  <a:ext cx="2729520" cy="23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B491B60-40DF-79F4-C4B8-D925E07F6129}"/>
                  </a:ext>
                </a:extLst>
              </p14:cNvPr>
              <p14:cNvContentPartPr/>
              <p14:nvPr/>
            </p14:nvContentPartPr>
            <p14:xfrm>
              <a:off x="6279381" y="5099844"/>
              <a:ext cx="1185480" cy="68760"/>
            </p14:xfrm>
          </p:contentPart>
        </mc:Choice>
        <mc:Fallback>
          <p:pic>
            <p:nvPicPr>
              <p:cNvPr id="9" name="Ink 8">
                <a:extLst>
                  <a:ext uri="{FF2B5EF4-FFF2-40B4-BE49-F238E27FC236}">
                    <a16:creationId xmlns:a16="http://schemas.microsoft.com/office/drawing/2014/main" id="{CB491B60-40DF-79F4-C4B8-D925E07F6129}"/>
                  </a:ext>
                </a:extLst>
              </p:cNvPr>
              <p:cNvPicPr/>
              <p:nvPr/>
            </p:nvPicPr>
            <p:blipFill>
              <a:blip r:embed="rId13"/>
              <a:stretch>
                <a:fillRect/>
              </a:stretch>
            </p:blipFill>
            <p:spPr>
              <a:xfrm>
                <a:off x="6261381" y="5081844"/>
                <a:ext cx="1221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EABE75C-8B41-78FA-91C0-F96D6452CCE9}"/>
                  </a:ext>
                </a:extLst>
              </p14:cNvPr>
              <p14:cNvContentPartPr/>
              <p14:nvPr/>
            </p14:nvContentPartPr>
            <p14:xfrm>
              <a:off x="3111021" y="5373804"/>
              <a:ext cx="2812680" cy="94680"/>
            </p14:xfrm>
          </p:contentPart>
        </mc:Choice>
        <mc:Fallback>
          <p:pic>
            <p:nvPicPr>
              <p:cNvPr id="12" name="Ink 11">
                <a:extLst>
                  <a:ext uri="{FF2B5EF4-FFF2-40B4-BE49-F238E27FC236}">
                    <a16:creationId xmlns:a16="http://schemas.microsoft.com/office/drawing/2014/main" id="{8EABE75C-8B41-78FA-91C0-F96D6452CCE9}"/>
                  </a:ext>
                </a:extLst>
              </p:cNvPr>
              <p:cNvPicPr/>
              <p:nvPr/>
            </p:nvPicPr>
            <p:blipFill>
              <a:blip r:embed="rId15"/>
              <a:stretch>
                <a:fillRect/>
              </a:stretch>
            </p:blipFill>
            <p:spPr>
              <a:xfrm>
                <a:off x="3093381" y="5355804"/>
                <a:ext cx="2848320" cy="130320"/>
              </a:xfrm>
              <a:prstGeom prst="rect">
                <a:avLst/>
              </a:prstGeom>
            </p:spPr>
          </p:pic>
        </mc:Fallback>
      </mc:AlternateContent>
    </p:spTree>
    <p:extLst>
      <p:ext uri="{BB962C8B-B14F-4D97-AF65-F5344CB8AC3E}">
        <p14:creationId xmlns:p14="http://schemas.microsoft.com/office/powerpoint/2010/main" val="253652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790034"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6" y="131690"/>
            <a:ext cx="11123155" cy="6001643"/>
          </a:xfrm>
          <a:prstGeom prst="rect">
            <a:avLst/>
          </a:prstGeom>
          <a:noFill/>
        </p:spPr>
        <p:txBody>
          <a:bodyPr wrap="square" rtlCol="0">
            <a:spAutoFit/>
          </a:bodyPr>
          <a:lstStyle/>
          <a:p>
            <a:r>
              <a:rPr lang="en-US" sz="2300" b="1" dirty="0" err="1">
                <a:solidFill>
                  <a:srgbClr val="FFC000"/>
                </a:solidFill>
                <a:cs typeface="+mj-cs"/>
              </a:rPr>
              <a:t>Kol</a:t>
            </a:r>
            <a:r>
              <a:rPr lang="en-US" sz="2300" b="1" dirty="0">
                <a:solidFill>
                  <a:srgbClr val="FFC000"/>
                </a:solidFill>
                <a:cs typeface="+mj-cs"/>
              </a:rPr>
              <a:t> </a:t>
            </a:r>
            <a:r>
              <a:rPr lang="en-US" sz="2300" b="1" dirty="0" err="1">
                <a:solidFill>
                  <a:srgbClr val="FFC000"/>
                </a:solidFill>
                <a:cs typeface="+mj-cs"/>
              </a:rPr>
              <a:t>HaTor</a:t>
            </a:r>
            <a:r>
              <a:rPr lang="en-US" sz="2300" b="1" dirty="0">
                <a:solidFill>
                  <a:srgbClr val="FFC000"/>
                </a:solidFill>
                <a:cs typeface="+mj-cs"/>
              </a:rPr>
              <a:t> 1:22</a:t>
            </a:r>
          </a:p>
          <a:p>
            <a:r>
              <a:rPr lang="en-US" sz="1900" dirty="0">
                <a:solidFill>
                  <a:srgbClr val="FFC000"/>
                </a:solidFill>
                <a:cs typeface="+mj-cs"/>
              </a:rPr>
              <a:t>[c]. little by little. We must know beforehand that the beginning of the Redemption will come gradually, a little at a time. According to our Sages of blessed memory (</a:t>
            </a:r>
            <a:r>
              <a:rPr lang="en-US" sz="1900" dirty="0" err="1">
                <a:solidFill>
                  <a:srgbClr val="00B0F0"/>
                </a:solidFill>
                <a:cs typeface="+mj-cs"/>
              </a:rPr>
              <a:t>Yerushalmi</a:t>
            </a:r>
            <a:r>
              <a:rPr lang="en-US" sz="1900" dirty="0">
                <a:solidFill>
                  <a:srgbClr val="00B0F0"/>
                </a:solidFill>
                <a:cs typeface="+mj-cs"/>
              </a:rPr>
              <a:t>: Brachot, </a:t>
            </a:r>
            <a:r>
              <a:rPr lang="en-US" sz="1900" dirty="0" err="1">
                <a:solidFill>
                  <a:srgbClr val="00B0F0"/>
                </a:solidFill>
                <a:cs typeface="+mj-cs"/>
              </a:rPr>
              <a:t>ch.</a:t>
            </a:r>
            <a:r>
              <a:rPr lang="en-US" sz="1900" dirty="0">
                <a:solidFill>
                  <a:srgbClr val="00B0F0"/>
                </a:solidFill>
                <a:cs typeface="+mj-cs"/>
              </a:rPr>
              <a:t> 1</a:t>
            </a:r>
            <a:r>
              <a:rPr lang="en-US" sz="1900" dirty="0">
                <a:solidFill>
                  <a:srgbClr val="FFC000"/>
                </a:solidFill>
                <a:cs typeface="+mj-cs"/>
              </a:rPr>
              <a:t>), the redemption of Israel will come about little by little, like the first rays of light before dawn, [</a:t>
            </a:r>
            <a:r>
              <a:rPr lang="en-US" sz="1900" dirty="0">
                <a:solidFill>
                  <a:srgbClr val="00B0F0"/>
                </a:solidFill>
                <a:cs typeface="+mj-cs"/>
              </a:rPr>
              <a:t>Micah 7:8</a:t>
            </a:r>
            <a:r>
              <a:rPr lang="en-US" sz="1900" dirty="0">
                <a:solidFill>
                  <a:srgbClr val="FFC000"/>
                </a:solidFill>
                <a:cs typeface="+mj-cs"/>
              </a:rPr>
              <a:t>] </a:t>
            </a:r>
            <a:r>
              <a:rPr lang="en-US" sz="1900" dirty="0">
                <a:solidFill>
                  <a:srgbClr val="00B0F0"/>
                </a:solidFill>
                <a:cs typeface="+mj-cs"/>
              </a:rPr>
              <a:t>"though I sit in darkness, the Lord is a light to me"</a:t>
            </a:r>
            <a:r>
              <a:rPr lang="en-US" sz="1900" dirty="0">
                <a:solidFill>
                  <a:srgbClr val="FFC000"/>
                </a:solidFill>
                <a:cs typeface="+mj-cs"/>
              </a:rPr>
              <a:t> and [</a:t>
            </a:r>
            <a:r>
              <a:rPr lang="en-US" sz="1900" dirty="0">
                <a:solidFill>
                  <a:srgbClr val="00B0F0"/>
                </a:solidFill>
                <a:cs typeface="+mj-cs"/>
              </a:rPr>
              <a:t>Prov. 4:18</a:t>
            </a:r>
            <a:r>
              <a:rPr lang="en-US" sz="1900" dirty="0">
                <a:solidFill>
                  <a:srgbClr val="FFC000"/>
                </a:solidFill>
                <a:cs typeface="+mj-cs"/>
              </a:rPr>
              <a:t>] </a:t>
            </a:r>
            <a:r>
              <a:rPr lang="en-US" sz="1900" dirty="0">
                <a:solidFill>
                  <a:srgbClr val="00B0F0"/>
                </a:solidFill>
                <a:cs typeface="+mj-cs"/>
              </a:rPr>
              <a:t>“a light that increases more and more until the day is established.” </a:t>
            </a:r>
            <a:r>
              <a:rPr lang="en-US" sz="1900" dirty="0">
                <a:solidFill>
                  <a:srgbClr val="FFC000"/>
                </a:solidFill>
                <a:cs typeface="+mj-cs"/>
              </a:rPr>
              <a:t>Therefore, one should start any deed connected with the beginning of the Redemption, even to a small extent, as is written: [</a:t>
            </a:r>
            <a:r>
              <a:rPr lang="en-US" sz="1900" dirty="0">
                <a:solidFill>
                  <a:srgbClr val="00B0F0"/>
                </a:solidFill>
                <a:cs typeface="+mj-cs"/>
              </a:rPr>
              <a:t>Jer. 3:14</a:t>
            </a:r>
            <a:r>
              <a:rPr lang="en-US" sz="1900" dirty="0">
                <a:solidFill>
                  <a:srgbClr val="FFC000"/>
                </a:solidFill>
                <a:cs typeface="+mj-cs"/>
              </a:rPr>
              <a:t>] </a:t>
            </a:r>
            <a:r>
              <a:rPr lang="en-US" sz="1900" dirty="0">
                <a:solidFill>
                  <a:srgbClr val="00B0F0"/>
                </a:solidFill>
                <a:cs typeface="+mj-cs"/>
              </a:rPr>
              <a:t>“one from a city, and two from a family.”</a:t>
            </a:r>
            <a:r>
              <a:rPr lang="en-US" sz="1900" dirty="0">
                <a:solidFill>
                  <a:srgbClr val="FFC000"/>
                </a:solidFill>
                <a:cs typeface="+mj-cs"/>
              </a:rPr>
              <a:t> The Gaon states that there is an important rule that anything that will occur when the Redemption is complete, will begin gradually at its beginning. This is also true of rebuilding Jerusalem. One should begin, even with one stone. According to what is written, [</a:t>
            </a:r>
            <a:r>
              <a:rPr lang="en-US" sz="1900" dirty="0">
                <a:solidFill>
                  <a:srgbClr val="00B0F0"/>
                </a:solidFill>
                <a:cs typeface="+mj-cs"/>
              </a:rPr>
              <a:t>Isa. 28:16</a:t>
            </a:r>
            <a:r>
              <a:rPr lang="en-US" sz="1900" dirty="0">
                <a:solidFill>
                  <a:srgbClr val="FFC000"/>
                </a:solidFill>
                <a:cs typeface="+mj-cs"/>
              </a:rPr>
              <a:t>] </a:t>
            </a:r>
            <a:r>
              <a:rPr lang="en-US" sz="1900" dirty="0">
                <a:solidFill>
                  <a:srgbClr val="00B0F0"/>
                </a:solidFill>
                <a:cs typeface="+mj-cs"/>
              </a:rPr>
              <a:t>“behold I lay in Zion a foundation stone, a tried stone, ” </a:t>
            </a:r>
            <a:r>
              <a:rPr lang="en-US" sz="1900" dirty="0">
                <a:solidFill>
                  <a:srgbClr val="FFC000"/>
                </a:solidFill>
                <a:cs typeface="+mj-cs"/>
              </a:rPr>
              <a:t>for this stone will test the will to rebuild Jerusalem and to enlarge the site of its tent, and God will help us do this. We also asked the Gaon about what is revealed by the words, [</a:t>
            </a:r>
            <a:r>
              <a:rPr lang="en-US" sz="1900" dirty="0">
                <a:solidFill>
                  <a:srgbClr val="00B0F0"/>
                </a:solidFill>
                <a:cs typeface="+mj-cs"/>
              </a:rPr>
              <a:t>Gen. 33:14</a:t>
            </a:r>
            <a:r>
              <a:rPr lang="en-US" sz="1900" dirty="0">
                <a:solidFill>
                  <a:srgbClr val="FFC000"/>
                </a:solidFill>
                <a:cs typeface="+mj-cs"/>
              </a:rPr>
              <a:t>] </a:t>
            </a:r>
            <a:r>
              <a:rPr lang="en-US" sz="1900" dirty="0">
                <a:solidFill>
                  <a:srgbClr val="00B0F0"/>
                </a:solidFill>
                <a:cs typeface="+mj-cs"/>
              </a:rPr>
              <a:t>“I will direct it at my slow pace, ” </a:t>
            </a:r>
            <a:r>
              <a:rPr lang="en-US" sz="1900" dirty="0">
                <a:solidFill>
                  <a:srgbClr val="FFC000"/>
                </a:solidFill>
                <a:cs typeface="+mj-cs"/>
              </a:rPr>
              <a:t>that is, why must the beginning of the Redemption occur slowly? If it comes when it is a time of favor on the part of God in connection with gathering in the exiles of Israel, is the hand of God short [is it too difficult for God] to accomplish this task on a large scale all at once? The Gaon then explained to us that the period of the beginning of the Redemption will come into being if the Jews do not have the merit, which means when it does not come because of our righteousness. In that case, if the Redemption comes suddenly, then on the one hand it will be impossible to bear the suffering that will come with the quality of Din (Judgment), as explained above. On the other hand, it will be impossible to accept the great light that will come all at once from the side of Lovingkindness. We must understand all this beforehand in connection with the practical work involved in gathering in the exiles.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1E11C37-F783-C04B-41A2-DA9A84F15545}"/>
                  </a:ext>
                </a:extLst>
              </p14:cNvPr>
              <p14:cNvContentPartPr/>
              <p14:nvPr/>
            </p14:nvContentPartPr>
            <p14:xfrm>
              <a:off x="729621" y="1721964"/>
              <a:ext cx="32760" cy="47160"/>
            </p14:xfrm>
          </p:contentPart>
        </mc:Choice>
        <mc:Fallback>
          <p:pic>
            <p:nvPicPr>
              <p:cNvPr id="2" name="Ink 1">
                <a:extLst>
                  <a:ext uri="{FF2B5EF4-FFF2-40B4-BE49-F238E27FC236}">
                    <a16:creationId xmlns:a16="http://schemas.microsoft.com/office/drawing/2014/main" id="{11E11C37-F783-C04B-41A2-DA9A84F15545}"/>
                  </a:ext>
                </a:extLst>
              </p:cNvPr>
              <p:cNvPicPr/>
              <p:nvPr/>
            </p:nvPicPr>
            <p:blipFill>
              <a:blip r:embed="rId5"/>
              <a:stretch>
                <a:fillRect/>
              </a:stretch>
            </p:blipFill>
            <p:spPr>
              <a:xfrm>
                <a:off x="711981" y="1704324"/>
                <a:ext cx="68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E85A390-02B4-FD50-8402-83DEE786AF9A}"/>
                  </a:ext>
                </a:extLst>
              </p14:cNvPr>
              <p14:cNvContentPartPr/>
              <p14:nvPr/>
            </p14:nvContentPartPr>
            <p14:xfrm>
              <a:off x="1654821" y="1674444"/>
              <a:ext cx="4320" cy="21600"/>
            </p14:xfrm>
          </p:contentPart>
        </mc:Choice>
        <mc:Fallback>
          <p:pic>
            <p:nvPicPr>
              <p:cNvPr id="4" name="Ink 3">
                <a:extLst>
                  <a:ext uri="{FF2B5EF4-FFF2-40B4-BE49-F238E27FC236}">
                    <a16:creationId xmlns:a16="http://schemas.microsoft.com/office/drawing/2014/main" id="{2E85A390-02B4-FD50-8402-83DEE786AF9A}"/>
                  </a:ext>
                </a:extLst>
              </p:cNvPr>
              <p:cNvPicPr/>
              <p:nvPr/>
            </p:nvPicPr>
            <p:blipFill>
              <a:blip r:embed="rId7"/>
              <a:stretch>
                <a:fillRect/>
              </a:stretch>
            </p:blipFill>
            <p:spPr>
              <a:xfrm>
                <a:off x="1637181" y="1656804"/>
                <a:ext cx="39960" cy="57240"/>
              </a:xfrm>
              <a:prstGeom prst="rect">
                <a:avLst/>
              </a:prstGeom>
            </p:spPr>
          </p:pic>
        </mc:Fallback>
      </mc:AlternateContent>
    </p:spTree>
    <p:extLst>
      <p:ext uri="{BB962C8B-B14F-4D97-AF65-F5344CB8AC3E}">
        <p14:creationId xmlns:p14="http://schemas.microsoft.com/office/powerpoint/2010/main" val="357528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825197"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131690"/>
            <a:ext cx="9275944" cy="5755422"/>
          </a:xfrm>
          <a:prstGeom prst="rect">
            <a:avLst/>
          </a:prstGeom>
          <a:noFill/>
        </p:spPr>
        <p:txBody>
          <a:bodyPr wrap="square" rtlCol="0">
            <a:spAutoFit/>
          </a:bodyPr>
          <a:lstStyle/>
          <a:p>
            <a:r>
              <a:rPr lang="en-US" sz="2800" b="1" dirty="0">
                <a:solidFill>
                  <a:srgbClr val="FFC000"/>
                </a:solidFill>
                <a:cs typeface="+mj-cs"/>
              </a:rPr>
              <a:t>Acts </a:t>
            </a:r>
            <a:r>
              <a:rPr lang="en-US" sz="3200" b="1" dirty="0">
                <a:solidFill>
                  <a:srgbClr val="FFC000"/>
                </a:solidFill>
                <a:cs typeface="+mj-cs"/>
              </a:rPr>
              <a:t>15:20–21</a:t>
            </a:r>
            <a:endParaRPr lang="en-US" sz="2800" b="1" dirty="0">
              <a:solidFill>
                <a:srgbClr val="FFC000"/>
              </a:solidFill>
              <a:cs typeface="+mj-cs"/>
            </a:endParaRPr>
          </a:p>
          <a:p>
            <a:r>
              <a:rPr lang="en-US" sz="2800" dirty="0">
                <a:solidFill>
                  <a:srgbClr val="FFC000"/>
                </a:solidFill>
                <a:cs typeface="+mj-cs"/>
              </a:rPr>
              <a:t>15:20 But that we write unto them, that they abstain from pollutions of idols, and from fornication, and from things strangled, and from blood. 15:21 For Moses of old time hath in every city them that preach him, being read in the synagogues every sabbath day. (KJV, </a:t>
            </a:r>
            <a:r>
              <a:rPr lang="syr-SY" sz="2800" dirty="0">
                <a:solidFill>
                  <a:srgbClr val="FFFF00"/>
                </a:solidFill>
                <a:cs typeface="+mj-cs"/>
              </a:rPr>
              <a:t>ܐܷܠܴܐ ܢܶܫܬ݁ܠܱܚ ܠܗܽܘܢ ܆ ܕ݁ܢܶܗܘܽܘܢ ܦܱ݁ܪܻܝܩܺܝܢ ܡܶܢ ܛܱܡܐܘܽܬ݂ܴܐ ܕܱ݁ܕ݂ܒ݂ܺܝܚܳܐ ܂ ܘܡܶܢ ܙܳܢܝܽܘܬ݂ܴܐ ܂ ܘܡܶܢ ܕܱ݁ܚܢܺܝܩܳܐ ܂ ܘܡܶܢ ܕ݁ܡܳܐ ܂ܡܽܘܫܶܐ ܓܷ݁ܝܪ ܡܶܢ ܕܴ݁ܪܷ̈ܐ ܩܰܕ݂ܡܳܝܷ̈ܐ ܆ ܒ݁ܟ݂ܽܠ ܡܕ݂ܺܝܢܳܐ ܐܻܝܬ݂ ܗ̄ܘܳܐ ܠܷܗ ܟܴ݁ܪܾ̈ܘܙܶܐ ܒܱ݁ܟ݂ܢܾ̈ܘܫܳܬ݂ܴܐ ܇ ܕܱ݁ܒ݂ܟ݂ܽܠ ܫܰܒܻ݁ܝ̈ܢ ܩܳܪܷܝܢ ܠܷܗ ܂ </a:t>
            </a:r>
            <a:r>
              <a:rPr lang="syr-SY" sz="2800" dirty="0">
                <a:solidFill>
                  <a:srgbClr val="00B0F0"/>
                </a:solidFill>
                <a:cs typeface="+mj-cs"/>
              </a:rPr>
              <a:t>20 </a:t>
            </a:r>
            <a:r>
              <a:rPr lang="el-GR" sz="2800" dirty="0">
                <a:solidFill>
                  <a:srgbClr val="00B0F0"/>
                </a:solidFill>
                <a:cs typeface="+mj-cs"/>
              </a:rPr>
              <a:t>ἀλλʼ ἐπιστεῖλαι αὐτοῖς τοῦ ἀπέχεσθαι* ⸆ τῶν ἀλισγημάτων τῶν εἰδώλων* ⸋καὶ τῆς πορνείας⸌ ⸂καὶ τοῦ πνικτοῦ⸃ καὶ τοῦ αἵματος⸇.* 21 Μωϋσῆς γὰρ ἐκ γενεῶν ἀρχαίων κατὰ πόλιν τοὺς κηρύσσοντας αὐτὸν ἔχει ἐν ταῖς συναγωγαῖς κατὰ πᾶν σάββατον ἀναγινωσκόμενος.*</a:t>
            </a:r>
            <a:r>
              <a:rPr lang="el-GR" sz="28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2134456-BD85-8E88-AE8B-2E74B7A26C98}"/>
                  </a:ext>
                </a:extLst>
              </p14:cNvPr>
              <p14:cNvContentPartPr/>
              <p14:nvPr/>
            </p14:nvContentPartPr>
            <p14:xfrm>
              <a:off x="5115861" y="1432164"/>
              <a:ext cx="56880" cy="36720"/>
            </p14:xfrm>
          </p:contentPart>
        </mc:Choice>
        <mc:Fallback>
          <p:pic>
            <p:nvPicPr>
              <p:cNvPr id="2" name="Ink 1">
                <a:extLst>
                  <a:ext uri="{FF2B5EF4-FFF2-40B4-BE49-F238E27FC236}">
                    <a16:creationId xmlns:a16="http://schemas.microsoft.com/office/drawing/2014/main" id="{C2134456-BD85-8E88-AE8B-2E74B7A26C98}"/>
                  </a:ext>
                </a:extLst>
              </p:cNvPr>
              <p:cNvPicPr/>
              <p:nvPr/>
            </p:nvPicPr>
            <p:blipFill>
              <a:blip r:embed="rId5"/>
              <a:stretch>
                <a:fillRect/>
              </a:stretch>
            </p:blipFill>
            <p:spPr>
              <a:xfrm>
                <a:off x="5097861" y="1414524"/>
                <a:ext cx="92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EF425E2-6354-FE72-C97E-61E870FE1AC0}"/>
                  </a:ext>
                </a:extLst>
              </p14:cNvPr>
              <p14:cNvContentPartPr/>
              <p14:nvPr/>
            </p14:nvContentPartPr>
            <p14:xfrm>
              <a:off x="3757941" y="1818084"/>
              <a:ext cx="4320" cy="15480"/>
            </p14:xfrm>
          </p:contentPart>
        </mc:Choice>
        <mc:Fallback>
          <p:pic>
            <p:nvPicPr>
              <p:cNvPr id="4" name="Ink 3">
                <a:extLst>
                  <a:ext uri="{FF2B5EF4-FFF2-40B4-BE49-F238E27FC236}">
                    <a16:creationId xmlns:a16="http://schemas.microsoft.com/office/drawing/2014/main" id="{2EF425E2-6354-FE72-C97E-61E870FE1AC0}"/>
                  </a:ext>
                </a:extLst>
              </p:cNvPr>
              <p:cNvPicPr/>
              <p:nvPr/>
            </p:nvPicPr>
            <p:blipFill>
              <a:blip r:embed="rId7"/>
              <a:stretch>
                <a:fillRect/>
              </a:stretch>
            </p:blipFill>
            <p:spPr>
              <a:xfrm>
                <a:off x="3739941" y="1800444"/>
                <a:ext cx="39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D669EBD-6295-1BA4-A25F-3CF04D43BE15}"/>
                  </a:ext>
                </a:extLst>
              </p14:cNvPr>
              <p14:cNvContentPartPr/>
              <p14:nvPr/>
            </p14:nvContentPartPr>
            <p14:xfrm>
              <a:off x="8895861" y="2377164"/>
              <a:ext cx="8280" cy="6840"/>
            </p14:xfrm>
          </p:contentPart>
        </mc:Choice>
        <mc:Fallback>
          <p:pic>
            <p:nvPicPr>
              <p:cNvPr id="5" name="Ink 4">
                <a:extLst>
                  <a:ext uri="{FF2B5EF4-FFF2-40B4-BE49-F238E27FC236}">
                    <a16:creationId xmlns:a16="http://schemas.microsoft.com/office/drawing/2014/main" id="{2D669EBD-6295-1BA4-A25F-3CF04D43BE15}"/>
                  </a:ext>
                </a:extLst>
              </p:cNvPr>
              <p:cNvPicPr/>
              <p:nvPr/>
            </p:nvPicPr>
            <p:blipFill>
              <a:blip r:embed="rId9"/>
              <a:stretch>
                <a:fillRect/>
              </a:stretch>
            </p:blipFill>
            <p:spPr>
              <a:xfrm>
                <a:off x="8878221" y="2359524"/>
                <a:ext cx="43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0769EB0-E591-A916-92B0-70445116BE5D}"/>
                  </a:ext>
                </a:extLst>
              </p14:cNvPr>
              <p14:cNvContentPartPr/>
              <p14:nvPr/>
            </p14:nvContentPartPr>
            <p14:xfrm>
              <a:off x="1189341" y="2883684"/>
              <a:ext cx="12960" cy="7560"/>
            </p14:xfrm>
          </p:contentPart>
        </mc:Choice>
        <mc:Fallback>
          <p:pic>
            <p:nvPicPr>
              <p:cNvPr id="7" name="Ink 6">
                <a:extLst>
                  <a:ext uri="{FF2B5EF4-FFF2-40B4-BE49-F238E27FC236}">
                    <a16:creationId xmlns:a16="http://schemas.microsoft.com/office/drawing/2014/main" id="{30769EB0-E591-A916-92B0-70445116BE5D}"/>
                  </a:ext>
                </a:extLst>
              </p:cNvPr>
              <p:cNvPicPr/>
              <p:nvPr/>
            </p:nvPicPr>
            <p:blipFill>
              <a:blip r:embed="rId11"/>
              <a:stretch>
                <a:fillRect/>
              </a:stretch>
            </p:blipFill>
            <p:spPr>
              <a:xfrm>
                <a:off x="1171701" y="2866044"/>
                <a:ext cx="48600" cy="43200"/>
              </a:xfrm>
              <a:prstGeom prst="rect">
                <a:avLst/>
              </a:prstGeom>
            </p:spPr>
          </p:pic>
        </mc:Fallback>
      </mc:AlternateContent>
    </p:spTree>
    <p:extLst>
      <p:ext uri="{BB962C8B-B14F-4D97-AF65-F5344CB8AC3E}">
        <p14:creationId xmlns:p14="http://schemas.microsoft.com/office/powerpoint/2010/main" val="191937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812923"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49937"/>
            <a:ext cx="9294354" cy="6186309"/>
          </a:xfrm>
          <a:prstGeom prst="rect">
            <a:avLst/>
          </a:prstGeom>
          <a:noFill/>
        </p:spPr>
        <p:txBody>
          <a:bodyPr wrap="square" rtlCol="0">
            <a:spAutoFit/>
          </a:bodyPr>
          <a:lstStyle/>
          <a:p>
            <a:r>
              <a:rPr lang="en-US" sz="2800" b="1" dirty="0">
                <a:solidFill>
                  <a:srgbClr val="FFC000"/>
                </a:solidFill>
                <a:cs typeface="+mj-cs"/>
              </a:rPr>
              <a:t>Zohar 1:140a:2</a:t>
            </a:r>
          </a:p>
          <a:p>
            <a:r>
              <a:rPr lang="he-IL" sz="2200" dirty="0">
                <a:solidFill>
                  <a:srgbClr val="FFFF00"/>
                </a:solidFill>
                <a:cs typeface="+mj-cs"/>
              </a:rPr>
              <a:t>כְּגַוְונָא דָא, לָא דָן לֵיהּ לְבַּר נָשׁ כְּעוֹבָדוֹי בִּישִׁין דְּאִיהוּ עָבִיד תָּדִיר, דְּאִי הָכִי לָא יָכִיל עַלְמָא לְאִתְקַיְימָא, אֶלָּא קוּדְשָׁא בְּרִיךְ הוּא אָרִיךְ רוּגְזֵיהּ עִם צַדִּיקַיָא, וְעִם רַשִּׁיעַיָא יַתִּיר מִצַּדִּיקַיָא. עִם רַשִּׁיעַיָא בְּגִין דִּיתוּבוּן בִּתְיוּבְתָּא שְׁלֵימָתָא, דְּיִתְקַיְימוּן בְּהַאי עַלְמָא וּבְעַלְמָא דְאָתֵי. כְּמָה דִכְתִיב, (יחזקאל ל״ג:י״א) חַי אָנִי נְאֻם יְיָ וְגו' אִם אֶחְפֹּץ וְגו' כִּי אִם בְּשׁוּב רָשָׁע מִדַּרְכּוֹ וְחָיָה. וְחָיָה בְּעַלְמָא דֵין, וְחָיָה בְּעַלְמָא דְאָתֵי, וְעַל דָּא אוֹרִיךְ רוּגְזֵיהּ לוֹן תָּדִיר. אוֹ בְּגִין דְּיִפּוּק מִנְּהוֹן גִּזְעָא טָבָא בְּעַלְמָא כְּמָה דְאַפִּיק אַבְרָהָם מִתֶּרַח דְּאִיהוּ גִּזְעָא טָבָא, וְשָׁרָשָׁא וְחוּלָקָא טָבָא לְעַלְמָא. </a:t>
            </a:r>
            <a:r>
              <a:rPr lang="en-US" sz="2200" dirty="0">
                <a:solidFill>
                  <a:srgbClr val="FFFF00"/>
                </a:solidFill>
                <a:cs typeface="+mj-cs"/>
              </a:rPr>
              <a:t> </a:t>
            </a:r>
            <a:r>
              <a:rPr lang="en-US" sz="2300" dirty="0">
                <a:solidFill>
                  <a:srgbClr val="FFC000"/>
                </a:solidFill>
                <a:cs typeface="+mj-cs"/>
              </a:rPr>
              <a:t>Similarly, (Hashem) does not judge man according to his evil deeds, which he continually does, for if He did so, the world would not have survived. But the Holy One, blessed be He, refrains from wrath with the Righteous and the wicked. With the wicked more than with the righteous, so that they may repent completely and exist in this world and in the World to Come. As it is written, </a:t>
            </a:r>
            <a:r>
              <a:rPr lang="en-US" sz="2300" dirty="0">
                <a:solidFill>
                  <a:srgbClr val="00B0F0"/>
                </a:solidFill>
                <a:cs typeface="+mj-cs"/>
              </a:rPr>
              <a:t>"'As I live,' says Adonai Elohim. 'I have no pleasure in the death of the wicked; but that the wicked turn from his way and live'"</a:t>
            </a:r>
            <a:r>
              <a:rPr lang="en-US" sz="2300" dirty="0">
                <a:solidFill>
                  <a:srgbClr val="FFC000"/>
                </a:solidFill>
                <a:cs typeface="+mj-cs"/>
              </a:rPr>
              <a:t> (</a:t>
            </a:r>
            <a:r>
              <a:rPr lang="en-US" sz="2300" dirty="0">
                <a:solidFill>
                  <a:srgbClr val="00B0F0"/>
                </a:solidFill>
                <a:cs typeface="+mj-cs"/>
              </a:rPr>
              <a:t>Ezekiel 33:11</a:t>
            </a:r>
            <a:r>
              <a:rPr lang="en-US" sz="2300" dirty="0">
                <a:solidFill>
                  <a:srgbClr val="FFC000"/>
                </a:solidFill>
                <a:cs typeface="+mj-cs"/>
              </a:rPr>
              <a:t>), to live in this world and in the World to Come. For that reason, He is always forbearing. Another reason is that good stock may issue from them, as Abraham was begotten of </a:t>
            </a:r>
            <a:r>
              <a:rPr lang="en-US" sz="2300" dirty="0" err="1">
                <a:solidFill>
                  <a:srgbClr val="FFC000"/>
                </a:solidFill>
                <a:cs typeface="+mj-cs"/>
              </a:rPr>
              <a:t>Terah</a:t>
            </a:r>
            <a:r>
              <a:rPr lang="en-US" sz="2300" dirty="0">
                <a:solidFill>
                  <a:srgbClr val="FFC000"/>
                </a:solidFill>
                <a:cs typeface="+mj-cs"/>
              </a:rPr>
              <a:t>, who issued good stock and good origin and portion in the world.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08328CE-1388-8710-DD02-23D3E542054C}"/>
                  </a:ext>
                </a:extLst>
              </p14:cNvPr>
              <p14:cNvContentPartPr/>
              <p14:nvPr/>
            </p14:nvContentPartPr>
            <p14:xfrm>
              <a:off x="5261301" y="2872164"/>
              <a:ext cx="2577240" cy="61560"/>
            </p14:xfrm>
          </p:contentPart>
        </mc:Choice>
        <mc:Fallback>
          <p:pic>
            <p:nvPicPr>
              <p:cNvPr id="2" name="Ink 1">
                <a:extLst>
                  <a:ext uri="{FF2B5EF4-FFF2-40B4-BE49-F238E27FC236}">
                    <a16:creationId xmlns:a16="http://schemas.microsoft.com/office/drawing/2014/main" id="{D08328CE-1388-8710-DD02-23D3E542054C}"/>
                  </a:ext>
                </a:extLst>
              </p:cNvPr>
              <p:cNvPicPr/>
              <p:nvPr/>
            </p:nvPicPr>
            <p:blipFill>
              <a:blip r:embed="rId5"/>
              <a:stretch>
                <a:fillRect/>
              </a:stretch>
            </p:blipFill>
            <p:spPr>
              <a:xfrm>
                <a:off x="5243661" y="2854164"/>
                <a:ext cx="2612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80ACD7E-2587-7719-7610-F4F205FBEA7F}"/>
                  </a:ext>
                </a:extLst>
              </p14:cNvPr>
              <p14:cNvContentPartPr/>
              <p14:nvPr/>
            </p14:nvContentPartPr>
            <p14:xfrm>
              <a:off x="1681821" y="3199044"/>
              <a:ext cx="3444480" cy="74160"/>
            </p14:xfrm>
          </p:contentPart>
        </mc:Choice>
        <mc:Fallback>
          <p:pic>
            <p:nvPicPr>
              <p:cNvPr id="4" name="Ink 3">
                <a:extLst>
                  <a:ext uri="{FF2B5EF4-FFF2-40B4-BE49-F238E27FC236}">
                    <a16:creationId xmlns:a16="http://schemas.microsoft.com/office/drawing/2014/main" id="{380ACD7E-2587-7719-7610-F4F205FBEA7F}"/>
                  </a:ext>
                </a:extLst>
              </p:cNvPr>
              <p:cNvPicPr/>
              <p:nvPr/>
            </p:nvPicPr>
            <p:blipFill>
              <a:blip r:embed="rId7"/>
              <a:stretch>
                <a:fillRect/>
              </a:stretch>
            </p:blipFill>
            <p:spPr>
              <a:xfrm>
                <a:off x="1664181" y="3181404"/>
                <a:ext cx="3480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B4507CB-AA88-38C5-1759-520DCCA63916}"/>
                  </a:ext>
                </a:extLst>
              </p14:cNvPr>
              <p14:cNvContentPartPr/>
              <p14:nvPr/>
            </p14:nvContentPartPr>
            <p14:xfrm>
              <a:off x="7303581" y="3622764"/>
              <a:ext cx="1548360" cy="53640"/>
            </p14:xfrm>
          </p:contentPart>
        </mc:Choice>
        <mc:Fallback>
          <p:pic>
            <p:nvPicPr>
              <p:cNvPr id="5" name="Ink 4">
                <a:extLst>
                  <a:ext uri="{FF2B5EF4-FFF2-40B4-BE49-F238E27FC236}">
                    <a16:creationId xmlns:a16="http://schemas.microsoft.com/office/drawing/2014/main" id="{8B4507CB-AA88-38C5-1759-520DCCA63916}"/>
                  </a:ext>
                </a:extLst>
              </p:cNvPr>
              <p:cNvPicPr/>
              <p:nvPr/>
            </p:nvPicPr>
            <p:blipFill>
              <a:blip r:embed="rId9"/>
              <a:stretch>
                <a:fillRect/>
              </a:stretch>
            </p:blipFill>
            <p:spPr>
              <a:xfrm>
                <a:off x="7285581" y="3604764"/>
                <a:ext cx="1584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A6525E9-FC77-04CA-E6AC-A014C73B95D9}"/>
                  </a:ext>
                </a:extLst>
              </p14:cNvPr>
              <p14:cNvContentPartPr/>
              <p14:nvPr/>
            </p14:nvContentPartPr>
            <p14:xfrm>
              <a:off x="564741" y="3851724"/>
              <a:ext cx="3259800" cy="180720"/>
            </p14:xfrm>
          </p:contentPart>
        </mc:Choice>
        <mc:Fallback>
          <p:pic>
            <p:nvPicPr>
              <p:cNvPr id="7" name="Ink 6">
                <a:extLst>
                  <a:ext uri="{FF2B5EF4-FFF2-40B4-BE49-F238E27FC236}">
                    <a16:creationId xmlns:a16="http://schemas.microsoft.com/office/drawing/2014/main" id="{2A6525E9-FC77-04CA-E6AC-A014C73B95D9}"/>
                  </a:ext>
                </a:extLst>
              </p:cNvPr>
              <p:cNvPicPr/>
              <p:nvPr/>
            </p:nvPicPr>
            <p:blipFill>
              <a:blip r:embed="rId11"/>
              <a:stretch>
                <a:fillRect/>
              </a:stretch>
            </p:blipFill>
            <p:spPr>
              <a:xfrm>
                <a:off x="546741" y="3833724"/>
                <a:ext cx="32954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B9FECF4-22C5-7B6E-47ED-C03F39710A23}"/>
                  </a:ext>
                </a:extLst>
              </p14:cNvPr>
              <p14:cNvContentPartPr/>
              <p14:nvPr/>
            </p14:nvContentPartPr>
            <p14:xfrm>
              <a:off x="4484781" y="3931644"/>
              <a:ext cx="4850280" cy="83520"/>
            </p14:xfrm>
          </p:contentPart>
        </mc:Choice>
        <mc:Fallback>
          <p:pic>
            <p:nvPicPr>
              <p:cNvPr id="9" name="Ink 8">
                <a:extLst>
                  <a:ext uri="{FF2B5EF4-FFF2-40B4-BE49-F238E27FC236}">
                    <a16:creationId xmlns:a16="http://schemas.microsoft.com/office/drawing/2014/main" id="{7B9FECF4-22C5-7B6E-47ED-C03F39710A23}"/>
                  </a:ext>
                </a:extLst>
              </p:cNvPr>
              <p:cNvPicPr/>
              <p:nvPr/>
            </p:nvPicPr>
            <p:blipFill>
              <a:blip r:embed="rId13"/>
              <a:stretch>
                <a:fillRect/>
              </a:stretch>
            </p:blipFill>
            <p:spPr>
              <a:xfrm>
                <a:off x="4467141" y="3913644"/>
                <a:ext cx="4885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323DB8B-E869-1F33-06B4-21CA5A8D95B7}"/>
                  </a:ext>
                </a:extLst>
              </p14:cNvPr>
              <p14:cNvContentPartPr/>
              <p14:nvPr/>
            </p14:nvContentPartPr>
            <p14:xfrm>
              <a:off x="639981" y="4237284"/>
              <a:ext cx="6209280" cy="86040"/>
            </p14:xfrm>
          </p:contentPart>
        </mc:Choice>
        <mc:Fallback>
          <p:pic>
            <p:nvPicPr>
              <p:cNvPr id="11" name="Ink 10">
                <a:extLst>
                  <a:ext uri="{FF2B5EF4-FFF2-40B4-BE49-F238E27FC236}">
                    <a16:creationId xmlns:a16="http://schemas.microsoft.com/office/drawing/2014/main" id="{B323DB8B-E869-1F33-06B4-21CA5A8D95B7}"/>
                  </a:ext>
                </a:extLst>
              </p:cNvPr>
              <p:cNvPicPr/>
              <p:nvPr/>
            </p:nvPicPr>
            <p:blipFill>
              <a:blip r:embed="rId15"/>
              <a:stretch>
                <a:fillRect/>
              </a:stretch>
            </p:blipFill>
            <p:spPr>
              <a:xfrm>
                <a:off x="622341" y="4219284"/>
                <a:ext cx="6244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F62D199-8E10-53D1-3D4F-BA44EDA6C692}"/>
                  </a:ext>
                </a:extLst>
              </p14:cNvPr>
              <p14:cNvContentPartPr/>
              <p14:nvPr/>
            </p14:nvContentPartPr>
            <p14:xfrm>
              <a:off x="4925421" y="4950084"/>
              <a:ext cx="1430280" cy="46080"/>
            </p14:xfrm>
          </p:contentPart>
        </mc:Choice>
        <mc:Fallback>
          <p:pic>
            <p:nvPicPr>
              <p:cNvPr id="12" name="Ink 11">
                <a:extLst>
                  <a:ext uri="{FF2B5EF4-FFF2-40B4-BE49-F238E27FC236}">
                    <a16:creationId xmlns:a16="http://schemas.microsoft.com/office/drawing/2014/main" id="{1F62D199-8E10-53D1-3D4F-BA44EDA6C692}"/>
                  </a:ext>
                </a:extLst>
              </p:cNvPr>
              <p:cNvPicPr/>
              <p:nvPr/>
            </p:nvPicPr>
            <p:blipFill>
              <a:blip r:embed="rId17"/>
              <a:stretch>
                <a:fillRect/>
              </a:stretch>
            </p:blipFill>
            <p:spPr>
              <a:xfrm>
                <a:off x="4907781" y="4932444"/>
                <a:ext cx="1465920" cy="81720"/>
              </a:xfrm>
              <a:prstGeom prst="rect">
                <a:avLst/>
              </a:prstGeom>
            </p:spPr>
          </p:pic>
        </mc:Fallback>
      </mc:AlternateContent>
    </p:spTree>
    <p:extLst>
      <p:ext uri="{BB962C8B-B14F-4D97-AF65-F5344CB8AC3E}">
        <p14:creationId xmlns:p14="http://schemas.microsoft.com/office/powerpoint/2010/main" val="58418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542899"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131690"/>
            <a:ext cx="8883181" cy="6124754"/>
          </a:xfrm>
          <a:prstGeom prst="rect">
            <a:avLst/>
          </a:prstGeom>
          <a:noFill/>
        </p:spPr>
        <p:txBody>
          <a:bodyPr wrap="square" rtlCol="0">
            <a:spAutoFit/>
          </a:bodyPr>
          <a:lstStyle/>
          <a:p>
            <a:r>
              <a:rPr lang="en-US" sz="2800" b="1" dirty="0">
                <a:solidFill>
                  <a:srgbClr val="FFC000"/>
                </a:solidFill>
                <a:cs typeface="+mj-cs"/>
              </a:rPr>
              <a:t>2 Peter 3:8–9 </a:t>
            </a:r>
          </a:p>
          <a:p>
            <a:r>
              <a:rPr lang="en-US" sz="2600" dirty="0">
                <a:solidFill>
                  <a:srgbClr val="FFC000"/>
                </a:solidFill>
                <a:cs typeface="+mj-cs"/>
              </a:rPr>
              <a:t>3:8 But, beloved, be not ignorant of this one thing, that one day is with the Lord as a thousand years, and a thousand years as one day. 3:9 The Lord is not slack concerning his promise, as some men count slackness; but is longsuffering to us-ward, not willing that any should perish, but that all should come to repentance. (KJV, </a:t>
            </a:r>
            <a:r>
              <a:rPr lang="syr-SY" sz="2600" dirty="0">
                <a:solidFill>
                  <a:srgbClr val="FFFF00"/>
                </a:solidFill>
                <a:cs typeface="+mj-cs"/>
              </a:rPr>
              <a:t>ܗܳܕ݂ܶܐ ܕܷ݁ܝܢ ܚܕ݂ܳܐ ܁ ܠܴܐ ܬܷ݁ܛܥܶܝܟ݂ܽܘܢ ܚܰܒܻ݁ܝ̈ܒ݂ܰܝ ܆ ܕ݁ܚܰܕ݂ ܝܰܘܡܳܐ ܠܡܳܪܝܳܐ ܁ ܐܱܝܟ݂ ܐܴܠܷܦ݂ ܫܢܺܝ̈ܢ ܐܻܝܬ݂ܱܘܗ̄ܝ ܇ ܘܳܐܠܷܦ݂ ܫܢܺܝ̈ܢ ܂ ܐܱܝܟ݂ ܝܰܘܡܳܐ ܚܰܕ݂ ܂ܠܴܐ ܡܶܫܬܱ݁ܘܚܰܪ ܡܳܪܝܳܐ ܒ݁ܡܽܘܠܟܴ݁ܢܱ̈ܘܗ̄ܝ ܁ ܐܱܝܟ݂ ܕ݁ܐ̱ܢܴ̈ܫܺܝܢ ܫܽܘܘܚܳܪܴܐ ܡܰܣܒ݁ܪܻܝܢ ܇ ܐܷܠܴܐ ܡܰܓܱ݁ܪ ܪܾܘܚܶܗ ܡܶܛܾܠܴܬ݂ܟ݂ܽܘܢ ܆ ܒܱ݁ܕ݂ܠܴܐ ܨܴܒ݂ܶܐ ܕ݁ܐ̱ܢܳܫ ܢܺܐܒ݂ܰܕ݂ ܇ ܐܷܠܴܐ ܟܾ݁ܠܢܳܫ ܠܱܬ݂ܝܳܒ݂ܽܘܬ݂ܴܐ ܢܺܐܬ݂ܷܐ </a:t>
            </a:r>
            <a:r>
              <a:rPr lang="syr-SY" sz="2600" dirty="0">
                <a:solidFill>
                  <a:srgbClr val="00B0F0"/>
                </a:solidFill>
                <a:cs typeface="+mj-cs"/>
              </a:rPr>
              <a:t>8 ⸂</a:t>
            </a:r>
            <a:r>
              <a:rPr lang="el-GR" sz="2600" dirty="0">
                <a:solidFill>
                  <a:srgbClr val="00B0F0"/>
                </a:solidFill>
                <a:cs typeface="+mj-cs"/>
              </a:rPr>
              <a:t>Ἓν δὲ τοῦτο⸃ μὴ λανθανέτω ὑμᾶς, ἀγαπητοί, ὅτι μία ἡμέρα ⸄παρὰ κυρίῳ⸅ ὡς χίλια ἔτη ⸂1καὶ χίλια ἔτη⸃ ὡς ἡμέρα μία.* 9 οὐ ⸀βραδύνει ⸆ κύριος τῆς ἐπαγγελίας,* ⸋ὥς τινες βραδύτητα ἡγοῦνται,⸌ ἀλλὰ μακροθυμεῖ ⸂εἰς ὑμᾶς⸃ μὴ βουλόμενός τινας ἀπολέσθαι ἀλλὰ πάντας εἰς μετάνοιαν χωρῆσαι.*</a:t>
            </a:r>
            <a:r>
              <a:rPr lang="el-GR" sz="26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B3A03E4-5C79-CC9C-1C8C-E5B3220BF270}"/>
                  </a:ext>
                </a:extLst>
              </p14:cNvPr>
              <p14:cNvContentPartPr/>
              <p14:nvPr/>
            </p14:nvContentPartPr>
            <p14:xfrm>
              <a:off x="2453301" y="1731684"/>
              <a:ext cx="5497560" cy="96840"/>
            </p14:xfrm>
          </p:contentPart>
        </mc:Choice>
        <mc:Fallback>
          <p:pic>
            <p:nvPicPr>
              <p:cNvPr id="2" name="Ink 1">
                <a:extLst>
                  <a:ext uri="{FF2B5EF4-FFF2-40B4-BE49-F238E27FC236}">
                    <a16:creationId xmlns:a16="http://schemas.microsoft.com/office/drawing/2014/main" id="{FB3A03E4-5C79-CC9C-1C8C-E5B3220BF270}"/>
                  </a:ext>
                </a:extLst>
              </p:cNvPr>
              <p:cNvPicPr/>
              <p:nvPr/>
            </p:nvPicPr>
            <p:blipFill>
              <a:blip r:embed="rId5"/>
              <a:stretch>
                <a:fillRect/>
              </a:stretch>
            </p:blipFill>
            <p:spPr>
              <a:xfrm>
                <a:off x="2435301" y="1714044"/>
                <a:ext cx="5533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793A312-C930-0093-78F5-CB96F7AF867A}"/>
                  </a:ext>
                </a:extLst>
              </p14:cNvPr>
              <p14:cNvContentPartPr/>
              <p14:nvPr/>
            </p14:nvContentPartPr>
            <p14:xfrm>
              <a:off x="4345821" y="2145684"/>
              <a:ext cx="4389120" cy="104400"/>
            </p14:xfrm>
          </p:contentPart>
        </mc:Choice>
        <mc:Fallback>
          <p:pic>
            <p:nvPicPr>
              <p:cNvPr id="4" name="Ink 3">
                <a:extLst>
                  <a:ext uri="{FF2B5EF4-FFF2-40B4-BE49-F238E27FC236}">
                    <a16:creationId xmlns:a16="http://schemas.microsoft.com/office/drawing/2014/main" id="{1793A312-C930-0093-78F5-CB96F7AF867A}"/>
                  </a:ext>
                </a:extLst>
              </p:cNvPr>
              <p:cNvPicPr/>
              <p:nvPr/>
            </p:nvPicPr>
            <p:blipFill>
              <a:blip r:embed="rId7"/>
              <a:stretch>
                <a:fillRect/>
              </a:stretch>
            </p:blipFill>
            <p:spPr>
              <a:xfrm>
                <a:off x="4328181" y="2127684"/>
                <a:ext cx="4424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A66AC51-8338-15AF-871D-4A948F4FF11F}"/>
                  </a:ext>
                </a:extLst>
              </p14:cNvPr>
              <p14:cNvContentPartPr/>
              <p14:nvPr/>
            </p14:nvContentPartPr>
            <p14:xfrm>
              <a:off x="694701" y="2534124"/>
              <a:ext cx="7562160" cy="122760"/>
            </p14:xfrm>
          </p:contentPart>
        </mc:Choice>
        <mc:Fallback>
          <p:pic>
            <p:nvPicPr>
              <p:cNvPr id="5" name="Ink 4">
                <a:extLst>
                  <a:ext uri="{FF2B5EF4-FFF2-40B4-BE49-F238E27FC236}">
                    <a16:creationId xmlns:a16="http://schemas.microsoft.com/office/drawing/2014/main" id="{DA66AC51-8338-15AF-871D-4A948F4FF11F}"/>
                  </a:ext>
                </a:extLst>
              </p:cNvPr>
              <p:cNvPicPr/>
              <p:nvPr/>
            </p:nvPicPr>
            <p:blipFill>
              <a:blip r:embed="rId9"/>
              <a:stretch>
                <a:fillRect/>
              </a:stretch>
            </p:blipFill>
            <p:spPr>
              <a:xfrm>
                <a:off x="677061" y="2516124"/>
                <a:ext cx="7597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70E0FF8-EE91-53F9-CA8B-9A89340B9D3B}"/>
                  </a:ext>
                </a:extLst>
              </p14:cNvPr>
              <p14:cNvContentPartPr/>
              <p14:nvPr/>
            </p14:nvContentPartPr>
            <p14:xfrm>
              <a:off x="551061" y="2988444"/>
              <a:ext cx="1375920" cy="37080"/>
            </p14:xfrm>
          </p:contentPart>
        </mc:Choice>
        <mc:Fallback>
          <p:pic>
            <p:nvPicPr>
              <p:cNvPr id="7" name="Ink 6">
                <a:extLst>
                  <a:ext uri="{FF2B5EF4-FFF2-40B4-BE49-F238E27FC236}">
                    <a16:creationId xmlns:a16="http://schemas.microsoft.com/office/drawing/2014/main" id="{F70E0FF8-EE91-53F9-CA8B-9A89340B9D3B}"/>
                  </a:ext>
                </a:extLst>
              </p:cNvPr>
              <p:cNvPicPr/>
              <p:nvPr/>
            </p:nvPicPr>
            <p:blipFill>
              <a:blip r:embed="rId11"/>
              <a:stretch>
                <a:fillRect/>
              </a:stretch>
            </p:blipFill>
            <p:spPr>
              <a:xfrm>
                <a:off x="533421" y="2970804"/>
                <a:ext cx="1411560" cy="72720"/>
              </a:xfrm>
              <a:prstGeom prst="rect">
                <a:avLst/>
              </a:prstGeom>
            </p:spPr>
          </p:pic>
        </mc:Fallback>
      </mc:AlternateContent>
    </p:spTree>
    <p:extLst>
      <p:ext uri="{BB962C8B-B14F-4D97-AF65-F5344CB8AC3E}">
        <p14:creationId xmlns:p14="http://schemas.microsoft.com/office/powerpoint/2010/main" val="266501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08596"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6346"/>
            <a:ext cx="9220712" cy="6217087"/>
          </a:xfrm>
          <a:prstGeom prst="rect">
            <a:avLst/>
          </a:prstGeom>
          <a:noFill/>
        </p:spPr>
        <p:txBody>
          <a:bodyPr wrap="square" rtlCol="0">
            <a:spAutoFit/>
          </a:bodyPr>
          <a:lstStyle/>
          <a:p>
            <a:r>
              <a:rPr lang="en-US" sz="2800" b="1" dirty="0">
                <a:solidFill>
                  <a:srgbClr val="FFC000"/>
                </a:solidFill>
                <a:cs typeface="+mj-cs"/>
              </a:rPr>
              <a:t>Zohar 1:140b:2</a:t>
            </a:r>
          </a:p>
          <a:p>
            <a:r>
              <a:rPr lang="he-IL" sz="2700" dirty="0">
                <a:solidFill>
                  <a:srgbClr val="FFFF00"/>
                </a:solidFill>
                <a:cs typeface="+mj-cs"/>
              </a:rPr>
              <a:t>וְתָּא חֲזֵי, בְּזִמְנָא דְּקוּדְשָׁא בְּרִיךְ הוּא אִתְרָעֵי בְּנִשְׁמָתֵיהּ דְּבַּר נָשׁ, לְאִתְהַנָּאָה (נ''א לאתנהרא) בָהּ, מָחֵי לְגוּפָא בְּגִין דְּתִשְׁלוֹט נִשְׁמָתָא. דְּהָא בְּעוֹד דְּנִשְׁמָתָא עִם גּוּפָא, נִשְׁמָתָא לָא יָכְלָא לְשַׁלְטָאָה. דְּכַד אִתְרַע (נ''א אתבר) גּוּפָא, נִשְׁמָתָא שָׁלְטָא. צַדִּיק יִבְחָן, מַאי צַדִּיק יִבְחָן, כְּמָה דְאַתְּ אָמֵר, (ישעיהו כ״ח:ט״ז) אֶבֶן בֹּחַן, הָכִי נָמֵי צַדִּיק יִבְחָן, אַתְקִיף לֵיהּ. כְּהַאי אֶבֶן בֹּחַן, דְּהִיא (ישעיהו כ״ח:ט״ז) פִּנַּת יִקְרַת, הָכִי נָמֵי צַדִּיק יִבְחָן. </a:t>
            </a:r>
            <a:r>
              <a:rPr lang="en-US" sz="2700" dirty="0">
                <a:solidFill>
                  <a:srgbClr val="FFFF00"/>
                </a:solidFill>
                <a:cs typeface="+mj-cs"/>
              </a:rPr>
              <a:t> </a:t>
            </a:r>
            <a:r>
              <a:rPr lang="en-US" sz="2600" dirty="0">
                <a:solidFill>
                  <a:srgbClr val="FFC000"/>
                </a:solidFill>
                <a:cs typeface="+mj-cs"/>
              </a:rPr>
              <a:t>And Come and behold, when the Holy One, blessed be He, wishes to illuminate the soul of a man, He crushes the body so that the soul will govern. As long as the soul is with the body, (they are equal and) the soul can not rule. After the body is crushed, the soul becomes powerful. What is the meaning of the verse, </a:t>
            </a:r>
            <a:r>
              <a:rPr lang="en-US" sz="2600" dirty="0">
                <a:solidFill>
                  <a:srgbClr val="00B0F0"/>
                </a:solidFill>
                <a:cs typeface="+mj-cs"/>
              </a:rPr>
              <a:t>"tries the righteous" </a:t>
            </a:r>
            <a:r>
              <a:rPr lang="en-US" sz="2600" dirty="0">
                <a:solidFill>
                  <a:srgbClr val="FFC000"/>
                </a:solidFill>
                <a:cs typeface="+mj-cs"/>
              </a:rPr>
              <a:t>(</a:t>
            </a:r>
            <a:r>
              <a:rPr lang="en-US" sz="2600" dirty="0">
                <a:solidFill>
                  <a:srgbClr val="00B0F0"/>
                </a:solidFill>
                <a:cs typeface="+mj-cs"/>
              </a:rPr>
              <a:t>Tehillim 11:5</a:t>
            </a:r>
            <a:r>
              <a:rPr lang="en-US" sz="2600" dirty="0">
                <a:solidFill>
                  <a:srgbClr val="FFC000"/>
                </a:solidFill>
                <a:cs typeface="+mj-cs"/>
              </a:rPr>
              <a:t>)? It is as is written, </a:t>
            </a:r>
            <a:r>
              <a:rPr lang="en-US" sz="2600" dirty="0">
                <a:solidFill>
                  <a:srgbClr val="00B0F0"/>
                </a:solidFill>
                <a:cs typeface="+mj-cs"/>
              </a:rPr>
              <a:t>"a tried stone" </a:t>
            </a:r>
            <a:r>
              <a:rPr lang="en-US" sz="2600" dirty="0">
                <a:solidFill>
                  <a:srgbClr val="FFC000"/>
                </a:solidFill>
                <a:cs typeface="+mj-cs"/>
              </a:rPr>
              <a:t>(</a:t>
            </a:r>
            <a:r>
              <a:rPr lang="en-US" sz="2600" dirty="0">
                <a:solidFill>
                  <a:srgbClr val="00B0F0"/>
                </a:solidFill>
                <a:cs typeface="+mj-cs"/>
              </a:rPr>
              <a:t>Isaiah 28:16</a:t>
            </a:r>
            <a:r>
              <a:rPr lang="en-US" sz="2600" dirty="0">
                <a:solidFill>
                  <a:srgbClr val="FFC000"/>
                </a:solidFill>
                <a:cs typeface="+mj-cs"/>
              </a:rPr>
              <a:t>); in the same way He </a:t>
            </a:r>
            <a:r>
              <a:rPr lang="en-US" sz="2600" dirty="0">
                <a:solidFill>
                  <a:srgbClr val="00B0F0"/>
                </a:solidFill>
                <a:cs typeface="+mj-cs"/>
              </a:rPr>
              <a:t>"tries the righteous,"</a:t>
            </a:r>
            <a:r>
              <a:rPr lang="en-US" sz="2600" dirty="0">
                <a:solidFill>
                  <a:srgbClr val="FFC000"/>
                </a:solidFill>
                <a:cs typeface="+mj-cs"/>
              </a:rPr>
              <a:t> which means that He strengthens him by this </a:t>
            </a:r>
            <a:r>
              <a:rPr lang="en-US" sz="2600" dirty="0">
                <a:solidFill>
                  <a:srgbClr val="00B0F0"/>
                </a:solidFill>
                <a:cs typeface="+mj-cs"/>
              </a:rPr>
              <a:t>"tried stone," </a:t>
            </a:r>
            <a:r>
              <a:rPr lang="en-US" sz="2600" dirty="0">
                <a:solidFill>
                  <a:srgbClr val="FFC000"/>
                </a:solidFill>
                <a:cs typeface="+mj-cs"/>
              </a:rPr>
              <a:t>which is a precious cornerstone. So does He try the righteous!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2391269-29F9-4A93-D8A6-81986D0E8170}"/>
                  </a:ext>
                </a:extLst>
              </p14:cNvPr>
              <p14:cNvContentPartPr/>
              <p14:nvPr/>
            </p14:nvContentPartPr>
            <p14:xfrm>
              <a:off x="6380181" y="3371844"/>
              <a:ext cx="2392560" cy="38160"/>
            </p14:xfrm>
          </p:contentPart>
        </mc:Choice>
        <mc:Fallback>
          <p:pic>
            <p:nvPicPr>
              <p:cNvPr id="2" name="Ink 1">
                <a:extLst>
                  <a:ext uri="{FF2B5EF4-FFF2-40B4-BE49-F238E27FC236}">
                    <a16:creationId xmlns:a16="http://schemas.microsoft.com/office/drawing/2014/main" id="{72391269-29F9-4A93-D8A6-81986D0E8170}"/>
                  </a:ext>
                </a:extLst>
              </p:cNvPr>
              <p:cNvPicPr/>
              <p:nvPr/>
            </p:nvPicPr>
            <p:blipFill>
              <a:blip r:embed="rId5"/>
              <a:stretch>
                <a:fillRect/>
              </a:stretch>
            </p:blipFill>
            <p:spPr>
              <a:xfrm>
                <a:off x="6362541" y="3353844"/>
                <a:ext cx="2428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5530052-E3FE-AA9E-BCD0-5C2C6DA4E311}"/>
                  </a:ext>
                </a:extLst>
              </p14:cNvPr>
              <p14:cNvContentPartPr/>
              <p14:nvPr/>
            </p14:nvContentPartPr>
            <p14:xfrm>
              <a:off x="490581" y="3756324"/>
              <a:ext cx="2977200" cy="81000"/>
            </p14:xfrm>
          </p:contentPart>
        </mc:Choice>
        <mc:Fallback>
          <p:pic>
            <p:nvPicPr>
              <p:cNvPr id="4" name="Ink 3">
                <a:extLst>
                  <a:ext uri="{FF2B5EF4-FFF2-40B4-BE49-F238E27FC236}">
                    <a16:creationId xmlns:a16="http://schemas.microsoft.com/office/drawing/2014/main" id="{35530052-E3FE-AA9E-BCD0-5C2C6DA4E311}"/>
                  </a:ext>
                </a:extLst>
              </p:cNvPr>
              <p:cNvPicPr/>
              <p:nvPr/>
            </p:nvPicPr>
            <p:blipFill>
              <a:blip r:embed="rId7"/>
              <a:stretch>
                <a:fillRect/>
              </a:stretch>
            </p:blipFill>
            <p:spPr>
              <a:xfrm>
                <a:off x="472941" y="3738684"/>
                <a:ext cx="3012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0B52BB6-11EF-8938-EE48-4294C6F74E95}"/>
                  </a:ext>
                </a:extLst>
              </p14:cNvPr>
              <p14:cNvContentPartPr/>
              <p14:nvPr/>
            </p14:nvContentPartPr>
            <p14:xfrm>
              <a:off x="5606901" y="4169244"/>
              <a:ext cx="3636360" cy="92160"/>
            </p14:xfrm>
          </p:contentPart>
        </mc:Choice>
        <mc:Fallback>
          <p:pic>
            <p:nvPicPr>
              <p:cNvPr id="5" name="Ink 4">
                <a:extLst>
                  <a:ext uri="{FF2B5EF4-FFF2-40B4-BE49-F238E27FC236}">
                    <a16:creationId xmlns:a16="http://schemas.microsoft.com/office/drawing/2014/main" id="{F0B52BB6-11EF-8938-EE48-4294C6F74E95}"/>
                  </a:ext>
                </a:extLst>
              </p:cNvPr>
              <p:cNvPicPr/>
              <p:nvPr/>
            </p:nvPicPr>
            <p:blipFill>
              <a:blip r:embed="rId9"/>
              <a:stretch>
                <a:fillRect/>
              </a:stretch>
            </p:blipFill>
            <p:spPr>
              <a:xfrm>
                <a:off x="5589261" y="4151244"/>
                <a:ext cx="3672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75DE22D-26C7-565F-C937-0860DA413943}"/>
                  </a:ext>
                </a:extLst>
              </p14:cNvPr>
              <p14:cNvContentPartPr/>
              <p14:nvPr/>
            </p14:nvContentPartPr>
            <p14:xfrm>
              <a:off x="678861" y="4517004"/>
              <a:ext cx="2668320" cy="53640"/>
            </p14:xfrm>
          </p:contentPart>
        </mc:Choice>
        <mc:Fallback>
          <p:pic>
            <p:nvPicPr>
              <p:cNvPr id="7" name="Ink 6">
                <a:extLst>
                  <a:ext uri="{FF2B5EF4-FFF2-40B4-BE49-F238E27FC236}">
                    <a16:creationId xmlns:a16="http://schemas.microsoft.com/office/drawing/2014/main" id="{475DE22D-26C7-565F-C937-0860DA413943}"/>
                  </a:ext>
                </a:extLst>
              </p:cNvPr>
              <p:cNvPicPr/>
              <p:nvPr/>
            </p:nvPicPr>
            <p:blipFill>
              <a:blip r:embed="rId11"/>
              <a:stretch>
                <a:fillRect/>
              </a:stretch>
            </p:blipFill>
            <p:spPr>
              <a:xfrm>
                <a:off x="661221" y="4499004"/>
                <a:ext cx="2703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6658BF8-27A3-2DA7-48C9-A3F4CD12C227}"/>
                  </a:ext>
                </a:extLst>
              </p14:cNvPr>
              <p14:cNvContentPartPr/>
              <p14:nvPr/>
            </p14:nvContentPartPr>
            <p14:xfrm>
              <a:off x="798741" y="5352204"/>
              <a:ext cx="1085400" cy="31680"/>
            </p14:xfrm>
          </p:contentPart>
        </mc:Choice>
        <mc:Fallback>
          <p:pic>
            <p:nvPicPr>
              <p:cNvPr id="9" name="Ink 8">
                <a:extLst>
                  <a:ext uri="{FF2B5EF4-FFF2-40B4-BE49-F238E27FC236}">
                    <a16:creationId xmlns:a16="http://schemas.microsoft.com/office/drawing/2014/main" id="{36658BF8-27A3-2DA7-48C9-A3F4CD12C227}"/>
                  </a:ext>
                </a:extLst>
              </p:cNvPr>
              <p:cNvPicPr/>
              <p:nvPr/>
            </p:nvPicPr>
            <p:blipFill>
              <a:blip r:embed="rId13"/>
              <a:stretch>
                <a:fillRect/>
              </a:stretch>
            </p:blipFill>
            <p:spPr>
              <a:xfrm>
                <a:off x="781101" y="5334204"/>
                <a:ext cx="1121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7DCCC2F-3985-9BAF-4AAA-B95506DA40A8}"/>
                  </a:ext>
                </a:extLst>
              </p14:cNvPr>
              <p14:cNvContentPartPr/>
              <p14:nvPr/>
            </p14:nvContentPartPr>
            <p14:xfrm>
              <a:off x="5549661" y="5379204"/>
              <a:ext cx="1894320" cy="26280"/>
            </p14:xfrm>
          </p:contentPart>
        </mc:Choice>
        <mc:Fallback>
          <p:pic>
            <p:nvPicPr>
              <p:cNvPr id="11" name="Ink 10">
                <a:extLst>
                  <a:ext uri="{FF2B5EF4-FFF2-40B4-BE49-F238E27FC236}">
                    <a16:creationId xmlns:a16="http://schemas.microsoft.com/office/drawing/2014/main" id="{C7DCCC2F-3985-9BAF-4AAA-B95506DA40A8}"/>
                  </a:ext>
                </a:extLst>
              </p:cNvPr>
              <p:cNvPicPr/>
              <p:nvPr/>
            </p:nvPicPr>
            <p:blipFill>
              <a:blip r:embed="rId15"/>
              <a:stretch>
                <a:fillRect/>
              </a:stretch>
            </p:blipFill>
            <p:spPr>
              <a:xfrm>
                <a:off x="5532021" y="5361204"/>
                <a:ext cx="1929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014B5EB-5D7D-C0D8-D4C1-BCA20C37AEFD}"/>
                  </a:ext>
                </a:extLst>
              </p14:cNvPr>
              <p14:cNvContentPartPr/>
              <p14:nvPr/>
            </p14:nvContentPartPr>
            <p14:xfrm>
              <a:off x="6066621" y="5775204"/>
              <a:ext cx="887400" cy="29160"/>
            </p14:xfrm>
          </p:contentPart>
        </mc:Choice>
        <mc:Fallback>
          <p:pic>
            <p:nvPicPr>
              <p:cNvPr id="12" name="Ink 11">
                <a:extLst>
                  <a:ext uri="{FF2B5EF4-FFF2-40B4-BE49-F238E27FC236}">
                    <a16:creationId xmlns:a16="http://schemas.microsoft.com/office/drawing/2014/main" id="{5014B5EB-5D7D-C0D8-D4C1-BCA20C37AEFD}"/>
                  </a:ext>
                </a:extLst>
              </p:cNvPr>
              <p:cNvPicPr/>
              <p:nvPr/>
            </p:nvPicPr>
            <p:blipFill>
              <a:blip r:embed="rId17"/>
              <a:stretch>
                <a:fillRect/>
              </a:stretch>
            </p:blipFill>
            <p:spPr>
              <a:xfrm>
                <a:off x="6048981" y="5757564"/>
                <a:ext cx="923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2442080-C3D1-2148-024B-B7B4170347D3}"/>
                  </a:ext>
                </a:extLst>
              </p14:cNvPr>
              <p14:cNvContentPartPr/>
              <p14:nvPr/>
            </p14:nvContentPartPr>
            <p14:xfrm>
              <a:off x="6499341" y="6224844"/>
              <a:ext cx="8280" cy="21960"/>
            </p14:xfrm>
          </p:contentPart>
        </mc:Choice>
        <mc:Fallback>
          <p:pic>
            <p:nvPicPr>
              <p:cNvPr id="13" name="Ink 12">
                <a:extLst>
                  <a:ext uri="{FF2B5EF4-FFF2-40B4-BE49-F238E27FC236}">
                    <a16:creationId xmlns:a16="http://schemas.microsoft.com/office/drawing/2014/main" id="{12442080-C3D1-2148-024B-B7B4170347D3}"/>
                  </a:ext>
                </a:extLst>
              </p:cNvPr>
              <p:cNvPicPr/>
              <p:nvPr/>
            </p:nvPicPr>
            <p:blipFill>
              <a:blip r:embed="rId19"/>
              <a:stretch>
                <a:fillRect/>
              </a:stretch>
            </p:blipFill>
            <p:spPr>
              <a:xfrm>
                <a:off x="6481701" y="6206844"/>
                <a:ext cx="43920" cy="57600"/>
              </a:xfrm>
              <a:prstGeom prst="rect">
                <a:avLst/>
              </a:prstGeom>
            </p:spPr>
          </p:pic>
        </mc:Fallback>
      </mc:AlternateContent>
      <p:grpSp>
        <p:nvGrpSpPr>
          <p:cNvPr id="16" name="Group 15">
            <a:extLst>
              <a:ext uri="{FF2B5EF4-FFF2-40B4-BE49-F238E27FC236}">
                <a16:creationId xmlns:a16="http://schemas.microsoft.com/office/drawing/2014/main" id="{5C3603A9-7793-3756-2071-4051F55A5300}"/>
              </a:ext>
            </a:extLst>
          </p:cNvPr>
          <p:cNvGrpSpPr/>
          <p:nvPr/>
        </p:nvGrpSpPr>
        <p:grpSpPr>
          <a:xfrm>
            <a:off x="9090621" y="2409564"/>
            <a:ext cx="653760" cy="601560"/>
            <a:chOff x="9090621" y="2409564"/>
            <a:chExt cx="653760" cy="6015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A0BE68E-BD95-89FD-1087-8CF10E1141CC}"/>
                    </a:ext>
                  </a:extLst>
                </p14:cNvPr>
                <p14:cNvContentPartPr/>
                <p14:nvPr/>
              </p14:nvContentPartPr>
              <p14:xfrm>
                <a:off x="9250101" y="2409564"/>
                <a:ext cx="494280" cy="528480"/>
              </p14:xfrm>
            </p:contentPart>
          </mc:Choice>
          <mc:Fallback>
            <p:pic>
              <p:nvPicPr>
                <p:cNvPr id="14" name="Ink 13">
                  <a:extLst>
                    <a:ext uri="{FF2B5EF4-FFF2-40B4-BE49-F238E27FC236}">
                      <a16:creationId xmlns:a16="http://schemas.microsoft.com/office/drawing/2014/main" id="{5A0BE68E-BD95-89FD-1087-8CF10E1141CC}"/>
                    </a:ext>
                  </a:extLst>
                </p:cNvPr>
                <p:cNvPicPr/>
                <p:nvPr/>
              </p:nvPicPr>
              <p:blipFill>
                <a:blip r:embed="rId21"/>
                <a:stretch>
                  <a:fillRect/>
                </a:stretch>
              </p:blipFill>
              <p:spPr>
                <a:xfrm>
                  <a:off x="9232461" y="2391564"/>
                  <a:ext cx="52992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3933457-3BB3-7486-5C29-6B9DF915D2D2}"/>
                    </a:ext>
                  </a:extLst>
                </p14:cNvPr>
                <p14:cNvContentPartPr/>
                <p14:nvPr/>
              </p14:nvContentPartPr>
              <p14:xfrm>
                <a:off x="9090621" y="2673444"/>
                <a:ext cx="373680" cy="337680"/>
              </p14:xfrm>
            </p:contentPart>
          </mc:Choice>
          <mc:Fallback>
            <p:pic>
              <p:nvPicPr>
                <p:cNvPr id="15" name="Ink 14">
                  <a:extLst>
                    <a:ext uri="{FF2B5EF4-FFF2-40B4-BE49-F238E27FC236}">
                      <a16:creationId xmlns:a16="http://schemas.microsoft.com/office/drawing/2014/main" id="{D3933457-3BB3-7486-5C29-6B9DF915D2D2}"/>
                    </a:ext>
                  </a:extLst>
                </p:cNvPr>
                <p:cNvPicPr/>
                <p:nvPr/>
              </p:nvPicPr>
              <p:blipFill>
                <a:blip r:embed="rId23"/>
                <a:stretch>
                  <a:fillRect/>
                </a:stretch>
              </p:blipFill>
              <p:spPr>
                <a:xfrm>
                  <a:off x="9072621" y="2655444"/>
                  <a:ext cx="409320" cy="373320"/>
                </a:xfrm>
                <a:prstGeom prst="rect">
                  <a:avLst/>
                </a:prstGeom>
              </p:spPr>
            </p:pic>
          </mc:Fallback>
        </mc:AlternateContent>
      </p:grpSp>
    </p:spTree>
    <p:extLst>
      <p:ext uri="{BB962C8B-B14F-4D97-AF65-F5344CB8AC3E}">
        <p14:creationId xmlns:p14="http://schemas.microsoft.com/office/powerpoint/2010/main" val="3208902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935662"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8769" y="10958"/>
            <a:ext cx="9468018" cy="6294031"/>
          </a:xfrm>
          <a:prstGeom prst="rect">
            <a:avLst/>
          </a:prstGeom>
          <a:noFill/>
        </p:spPr>
        <p:txBody>
          <a:bodyPr wrap="square" rtlCol="0">
            <a:spAutoFit/>
          </a:bodyPr>
          <a:lstStyle/>
          <a:p>
            <a:r>
              <a:rPr lang="en-US" sz="2800" b="1" dirty="0">
                <a:solidFill>
                  <a:srgbClr val="FFC000"/>
                </a:solidFill>
                <a:cs typeface="+mj-cs"/>
              </a:rPr>
              <a:t>Romans 6:8–11</a:t>
            </a:r>
          </a:p>
          <a:p>
            <a:r>
              <a:rPr lang="en-US" sz="2500" dirty="0">
                <a:solidFill>
                  <a:srgbClr val="FFC000"/>
                </a:solidFill>
                <a:cs typeface="+mj-cs"/>
              </a:rPr>
              <a:t>6:8 Now if we be dead with Christ, we believe that we shall also live with him: 6:9 Knowing that Christ being raised from the dead </a:t>
            </a:r>
            <a:r>
              <a:rPr lang="en-US" sz="2500" dirty="0" err="1">
                <a:solidFill>
                  <a:srgbClr val="FFC000"/>
                </a:solidFill>
                <a:cs typeface="+mj-cs"/>
              </a:rPr>
              <a:t>dieth</a:t>
            </a:r>
            <a:r>
              <a:rPr lang="en-US" sz="2500" dirty="0">
                <a:solidFill>
                  <a:srgbClr val="FFC000"/>
                </a:solidFill>
                <a:cs typeface="+mj-cs"/>
              </a:rPr>
              <a:t> no more; death hath no more dominion over him. 6:10 For in that he died, he died unto sin once: but in that he </a:t>
            </a:r>
            <a:r>
              <a:rPr lang="en-US" sz="2500" dirty="0" err="1">
                <a:solidFill>
                  <a:srgbClr val="FFC000"/>
                </a:solidFill>
                <a:cs typeface="+mj-cs"/>
              </a:rPr>
              <a:t>liveth</a:t>
            </a:r>
            <a:r>
              <a:rPr lang="en-US" sz="2500" dirty="0">
                <a:solidFill>
                  <a:srgbClr val="FFC000"/>
                </a:solidFill>
                <a:cs typeface="+mj-cs"/>
              </a:rPr>
              <a:t>, he </a:t>
            </a:r>
            <a:r>
              <a:rPr lang="en-US" sz="2500" dirty="0" err="1">
                <a:solidFill>
                  <a:srgbClr val="FFC000"/>
                </a:solidFill>
                <a:cs typeface="+mj-cs"/>
              </a:rPr>
              <a:t>liveth</a:t>
            </a:r>
            <a:r>
              <a:rPr lang="en-US" sz="2500" dirty="0">
                <a:solidFill>
                  <a:srgbClr val="FFC000"/>
                </a:solidFill>
                <a:cs typeface="+mj-cs"/>
              </a:rPr>
              <a:t> unto God. 6:11 Likewise reckon ye also yourselves to be dead indeed unto sin, but alive unto God through Jesus Christ our Lord. (KJV, </a:t>
            </a:r>
            <a:r>
              <a:rPr lang="syr-SY" sz="2500" dirty="0">
                <a:solidFill>
                  <a:srgbClr val="FFFF00"/>
                </a:solidFill>
                <a:cs typeface="+mj-cs"/>
              </a:rPr>
              <a:t>ܐܷܢ ܗܳܟ݂ܺܝܠ ܡܺܝܬ݂ܢ ܥܰܡ ܡܫܺܝܚܳܐ ܆ ܢܗܰܝܡܶܢ ܕ݁ܥܰܡܶܗ ܥܰܡ ܡܫܺܝܚܳܐ ܢܺܚܶܐ ܂ܝܳܕ݂ܥܺܝܢܰܢ ܓܷ݁ܝܪ ܕܱ݁ܡܫܺܝܚܳܐ ܩܳܡ ܡܶܢ ܒܷ݁ܝܬ݂ ܡܺܝ̈ܬ݂ܷܐ ܂ ܘܬ݂ܾܘܒ݂ ܠܴܐ ܡܳܐܷܬ݂ ܂ ܘܡܰܘܬܴ݁ܐ ܠܴܐ ܡܶܫܬܱ݁ܠܱܛ ܒܷ݁ܗ ܂ ܕ݁ܡܺܝܬ݂ ܓܷ݁ܝܪ ܁ ܠܱܚܛܻܝܬ݂ܴܐ ܗܽܘ ܡܺܝܬ݂ ܂ ܚܕ݂ܳܐ ܙܒ݂ܰܢ ܆ ܘܰܕ݂ܚܰܝ ܁ ܚܰܝ ܗ̄ܽܘ ܠܱܐܠܴܗܳܐ ܂ ܗܳܟ݂ܰܢܳܐ ܐܴܦ݂ ܐܱܢ̄ܬܾ݁ܘܢ ܞ ܚܫܽܘܒ݂ܘ ܢܰܦ݂ܫܟ݂ܽܘܢ ܕ݁ܡܺܝ̈ܬ݂ܷܐ ܐܢ̄ܬܾ݁ܘܢ ܠܱܚܛܻܝܬ݂ܴܐ ܆ ܘܚܰܝܷ̈ܐ ܐܢ̄ܬܾ݁ܘܢ ܠܱܐܠܴܗܳܐ ܇ ܒ݁ܡܳܪܱܢ ܝܶܫܽܘܥ ܡܫܺܝܚܳܐ ܀ </a:t>
            </a:r>
            <a:r>
              <a:rPr lang="syr-SY" sz="2500" dirty="0">
                <a:solidFill>
                  <a:srgbClr val="00B0F0"/>
                </a:solidFill>
                <a:cs typeface="+mj-cs"/>
              </a:rPr>
              <a:t>8 </a:t>
            </a:r>
            <a:r>
              <a:rPr lang="el-GR" sz="2500" dirty="0">
                <a:solidFill>
                  <a:srgbClr val="00B0F0"/>
                </a:solidFill>
                <a:cs typeface="+mj-cs"/>
              </a:rPr>
              <a:t>εἰ ⸀δὲ ἀπεθάνομεν σὺν Χριστῷ, πιστεύομεν ὅτι καὶ ⸁συζήσομεν ⸀1αὐτῷ*, 9 εἰδότες ὅτι Χριστὸς ἐγερθεὶς ἐκ νεκρῶν οὐκέτι ἀποθνῄσκει, θάνατος αὐτοῦ οὐκέτι κυριεύει*. 10 ὃ γὰρ ἀπέθανεν, τῇ ἁμαρτίᾳ ἀπέθανεν ἐφάπαξ· ὃ δὲ ζῇ, ζῇ τῷ θεῷ*. 11 οὕτως καὶ ὑμεῖς λογίζεσθε ἑαυτοὺς ⸂[εἶναι] νεκροὺς μὲν⸃ τῇ ἁμαρτίᾳ ζῶντας δὲ τῷ θεῷ ἐν Χριστῷ Ἰησοῦ⸆.</a:t>
            </a:r>
            <a:r>
              <a:rPr lang="el-GR" sz="25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14FADB2-BEA3-1ECE-FDA3-538AA7ADD263}"/>
                  </a:ext>
                </a:extLst>
              </p14:cNvPr>
              <p14:cNvContentPartPr/>
              <p14:nvPr/>
            </p14:nvContentPartPr>
            <p14:xfrm>
              <a:off x="2578941" y="822324"/>
              <a:ext cx="1983960" cy="84600"/>
            </p14:xfrm>
          </p:contentPart>
        </mc:Choice>
        <mc:Fallback>
          <p:pic>
            <p:nvPicPr>
              <p:cNvPr id="2" name="Ink 1">
                <a:extLst>
                  <a:ext uri="{FF2B5EF4-FFF2-40B4-BE49-F238E27FC236}">
                    <a16:creationId xmlns:a16="http://schemas.microsoft.com/office/drawing/2014/main" id="{914FADB2-BEA3-1ECE-FDA3-538AA7ADD263}"/>
                  </a:ext>
                </a:extLst>
              </p:cNvPr>
              <p:cNvPicPr/>
              <p:nvPr/>
            </p:nvPicPr>
            <p:blipFill>
              <a:blip r:embed="rId5"/>
              <a:stretch>
                <a:fillRect/>
              </a:stretch>
            </p:blipFill>
            <p:spPr>
              <a:xfrm>
                <a:off x="2561301" y="804684"/>
                <a:ext cx="2019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BC306F1-5D88-BC76-5310-77B1443662FC}"/>
                  </a:ext>
                </a:extLst>
              </p14:cNvPr>
              <p14:cNvContentPartPr/>
              <p14:nvPr/>
            </p14:nvContentPartPr>
            <p14:xfrm>
              <a:off x="7260741" y="846804"/>
              <a:ext cx="1738080" cy="37800"/>
            </p14:xfrm>
          </p:contentPart>
        </mc:Choice>
        <mc:Fallback>
          <p:pic>
            <p:nvPicPr>
              <p:cNvPr id="4" name="Ink 3">
                <a:extLst>
                  <a:ext uri="{FF2B5EF4-FFF2-40B4-BE49-F238E27FC236}">
                    <a16:creationId xmlns:a16="http://schemas.microsoft.com/office/drawing/2014/main" id="{DBC306F1-5D88-BC76-5310-77B1443662FC}"/>
                  </a:ext>
                </a:extLst>
              </p:cNvPr>
              <p:cNvPicPr/>
              <p:nvPr/>
            </p:nvPicPr>
            <p:blipFill>
              <a:blip r:embed="rId7"/>
              <a:stretch>
                <a:fillRect/>
              </a:stretch>
            </p:blipFill>
            <p:spPr>
              <a:xfrm>
                <a:off x="7242741" y="828804"/>
                <a:ext cx="1773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44BB9A5-9264-B44C-5A3C-00890C910A4C}"/>
                  </a:ext>
                </a:extLst>
              </p14:cNvPr>
              <p14:cNvContentPartPr/>
              <p14:nvPr/>
            </p14:nvContentPartPr>
            <p14:xfrm>
              <a:off x="531621" y="1206804"/>
              <a:ext cx="989640" cy="97560"/>
            </p14:xfrm>
          </p:contentPart>
        </mc:Choice>
        <mc:Fallback>
          <p:pic>
            <p:nvPicPr>
              <p:cNvPr id="5" name="Ink 4">
                <a:extLst>
                  <a:ext uri="{FF2B5EF4-FFF2-40B4-BE49-F238E27FC236}">
                    <a16:creationId xmlns:a16="http://schemas.microsoft.com/office/drawing/2014/main" id="{044BB9A5-9264-B44C-5A3C-00890C910A4C}"/>
                  </a:ext>
                </a:extLst>
              </p:cNvPr>
              <p:cNvPicPr/>
              <p:nvPr/>
            </p:nvPicPr>
            <p:blipFill>
              <a:blip r:embed="rId9"/>
              <a:stretch>
                <a:fillRect/>
              </a:stretch>
            </p:blipFill>
            <p:spPr>
              <a:xfrm>
                <a:off x="513621" y="1188804"/>
                <a:ext cx="1025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D218582-49F0-EB1D-4C0C-5FF3B53CF86E}"/>
                  </a:ext>
                </a:extLst>
              </p14:cNvPr>
              <p14:cNvContentPartPr/>
              <p14:nvPr/>
            </p14:nvContentPartPr>
            <p14:xfrm>
              <a:off x="1561581" y="1547004"/>
              <a:ext cx="4732920" cy="113400"/>
            </p14:xfrm>
          </p:contentPart>
        </mc:Choice>
        <mc:Fallback>
          <p:pic>
            <p:nvPicPr>
              <p:cNvPr id="7" name="Ink 6">
                <a:extLst>
                  <a:ext uri="{FF2B5EF4-FFF2-40B4-BE49-F238E27FC236}">
                    <a16:creationId xmlns:a16="http://schemas.microsoft.com/office/drawing/2014/main" id="{AD218582-49F0-EB1D-4C0C-5FF3B53CF86E}"/>
                  </a:ext>
                </a:extLst>
              </p:cNvPr>
              <p:cNvPicPr/>
              <p:nvPr/>
            </p:nvPicPr>
            <p:blipFill>
              <a:blip r:embed="rId11"/>
              <a:stretch>
                <a:fillRect/>
              </a:stretch>
            </p:blipFill>
            <p:spPr>
              <a:xfrm>
                <a:off x="1543581" y="1529004"/>
                <a:ext cx="4768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4E848CF-5753-4807-7598-AB7595AC06C4}"/>
                  </a:ext>
                </a:extLst>
              </p14:cNvPr>
              <p14:cNvContentPartPr/>
              <p14:nvPr/>
            </p14:nvContentPartPr>
            <p14:xfrm>
              <a:off x="2578941" y="2021484"/>
              <a:ext cx="17640" cy="20160"/>
            </p14:xfrm>
          </p:contentPart>
        </mc:Choice>
        <mc:Fallback>
          <p:pic>
            <p:nvPicPr>
              <p:cNvPr id="9" name="Ink 8">
                <a:extLst>
                  <a:ext uri="{FF2B5EF4-FFF2-40B4-BE49-F238E27FC236}">
                    <a16:creationId xmlns:a16="http://schemas.microsoft.com/office/drawing/2014/main" id="{B4E848CF-5753-4807-7598-AB7595AC06C4}"/>
                  </a:ext>
                </a:extLst>
              </p:cNvPr>
              <p:cNvPicPr/>
              <p:nvPr/>
            </p:nvPicPr>
            <p:blipFill>
              <a:blip r:embed="rId13"/>
              <a:stretch>
                <a:fillRect/>
              </a:stretch>
            </p:blipFill>
            <p:spPr>
              <a:xfrm>
                <a:off x="2561301" y="2003844"/>
                <a:ext cx="53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BEA6CEE-F536-E168-4EB1-250334C44973}"/>
                  </a:ext>
                </a:extLst>
              </p14:cNvPr>
              <p14:cNvContentPartPr/>
              <p14:nvPr/>
            </p14:nvContentPartPr>
            <p14:xfrm>
              <a:off x="5429421" y="2024724"/>
              <a:ext cx="33120" cy="13680"/>
            </p14:xfrm>
          </p:contentPart>
        </mc:Choice>
        <mc:Fallback>
          <p:pic>
            <p:nvPicPr>
              <p:cNvPr id="11" name="Ink 10">
                <a:extLst>
                  <a:ext uri="{FF2B5EF4-FFF2-40B4-BE49-F238E27FC236}">
                    <a16:creationId xmlns:a16="http://schemas.microsoft.com/office/drawing/2014/main" id="{3BEA6CEE-F536-E168-4EB1-250334C44973}"/>
                  </a:ext>
                </a:extLst>
              </p:cNvPr>
              <p:cNvPicPr/>
              <p:nvPr/>
            </p:nvPicPr>
            <p:blipFill>
              <a:blip r:embed="rId15"/>
              <a:stretch>
                <a:fillRect/>
              </a:stretch>
            </p:blipFill>
            <p:spPr>
              <a:xfrm>
                <a:off x="5411781" y="2007084"/>
                <a:ext cx="68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D6B9BDD-F877-78E1-D08A-68E70A63EF3D}"/>
                  </a:ext>
                </a:extLst>
              </p14:cNvPr>
              <p14:cNvContentPartPr/>
              <p14:nvPr/>
            </p14:nvContentPartPr>
            <p14:xfrm>
              <a:off x="8149941" y="2017524"/>
              <a:ext cx="4320" cy="16920"/>
            </p14:xfrm>
          </p:contentPart>
        </mc:Choice>
        <mc:Fallback>
          <p:pic>
            <p:nvPicPr>
              <p:cNvPr id="12" name="Ink 11">
                <a:extLst>
                  <a:ext uri="{FF2B5EF4-FFF2-40B4-BE49-F238E27FC236}">
                    <a16:creationId xmlns:a16="http://schemas.microsoft.com/office/drawing/2014/main" id="{BD6B9BDD-F877-78E1-D08A-68E70A63EF3D}"/>
                  </a:ext>
                </a:extLst>
              </p:cNvPr>
              <p:cNvPicPr/>
              <p:nvPr/>
            </p:nvPicPr>
            <p:blipFill>
              <a:blip r:embed="rId17"/>
              <a:stretch>
                <a:fillRect/>
              </a:stretch>
            </p:blipFill>
            <p:spPr>
              <a:xfrm>
                <a:off x="8131941" y="1999884"/>
                <a:ext cx="39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97FE55D-7CBD-4F8F-C59A-19B7730A147E}"/>
                  </a:ext>
                </a:extLst>
              </p14:cNvPr>
              <p14:cNvContentPartPr/>
              <p14:nvPr/>
            </p14:nvContentPartPr>
            <p14:xfrm>
              <a:off x="759861" y="2317044"/>
              <a:ext cx="8763120" cy="160920"/>
            </p14:xfrm>
          </p:contentPart>
        </mc:Choice>
        <mc:Fallback>
          <p:pic>
            <p:nvPicPr>
              <p:cNvPr id="13" name="Ink 12">
                <a:extLst>
                  <a:ext uri="{FF2B5EF4-FFF2-40B4-BE49-F238E27FC236}">
                    <a16:creationId xmlns:a16="http://schemas.microsoft.com/office/drawing/2014/main" id="{497FE55D-7CBD-4F8F-C59A-19B7730A147E}"/>
                  </a:ext>
                </a:extLst>
              </p:cNvPr>
              <p:cNvPicPr/>
              <p:nvPr/>
            </p:nvPicPr>
            <p:blipFill>
              <a:blip r:embed="rId19"/>
              <a:stretch>
                <a:fillRect/>
              </a:stretch>
            </p:blipFill>
            <p:spPr>
              <a:xfrm>
                <a:off x="742221" y="2299404"/>
                <a:ext cx="8798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E33FE16-6989-E1CE-EBBF-8A317BECBBD2}"/>
                  </a:ext>
                </a:extLst>
              </p14:cNvPr>
              <p14:cNvContentPartPr/>
              <p14:nvPr/>
            </p14:nvContentPartPr>
            <p14:xfrm>
              <a:off x="795501" y="2713764"/>
              <a:ext cx="5037120" cy="97200"/>
            </p14:xfrm>
          </p:contentPart>
        </mc:Choice>
        <mc:Fallback>
          <p:pic>
            <p:nvPicPr>
              <p:cNvPr id="14" name="Ink 13">
                <a:extLst>
                  <a:ext uri="{FF2B5EF4-FFF2-40B4-BE49-F238E27FC236}">
                    <a16:creationId xmlns:a16="http://schemas.microsoft.com/office/drawing/2014/main" id="{EE33FE16-6989-E1CE-EBBF-8A317BECBBD2}"/>
                  </a:ext>
                </a:extLst>
              </p:cNvPr>
              <p:cNvPicPr/>
              <p:nvPr/>
            </p:nvPicPr>
            <p:blipFill>
              <a:blip r:embed="rId21"/>
              <a:stretch>
                <a:fillRect/>
              </a:stretch>
            </p:blipFill>
            <p:spPr>
              <a:xfrm>
                <a:off x="777861" y="2696124"/>
                <a:ext cx="5072760" cy="132840"/>
              </a:xfrm>
              <a:prstGeom prst="rect">
                <a:avLst/>
              </a:prstGeom>
            </p:spPr>
          </p:pic>
        </mc:Fallback>
      </mc:AlternateContent>
    </p:spTree>
    <p:extLst>
      <p:ext uri="{BB962C8B-B14F-4D97-AF65-F5344CB8AC3E}">
        <p14:creationId xmlns:p14="http://schemas.microsoft.com/office/powerpoint/2010/main" val="1603313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790034"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6" y="131690"/>
            <a:ext cx="11123155" cy="5986254"/>
          </a:xfrm>
          <a:prstGeom prst="rect">
            <a:avLst/>
          </a:prstGeom>
          <a:noFill/>
        </p:spPr>
        <p:txBody>
          <a:bodyPr wrap="square" rtlCol="0">
            <a:spAutoFit/>
          </a:bodyPr>
          <a:lstStyle/>
          <a:p>
            <a:r>
              <a:rPr lang="en-US" sz="2300" b="1" dirty="0">
                <a:solidFill>
                  <a:srgbClr val="FFC000"/>
                </a:solidFill>
                <a:cs typeface="+mj-cs"/>
              </a:rPr>
              <a:t>Midrash </a:t>
            </a:r>
            <a:r>
              <a:rPr lang="en-US" sz="2300" b="1" dirty="0" err="1">
                <a:solidFill>
                  <a:srgbClr val="FFC000"/>
                </a:solidFill>
                <a:cs typeface="+mj-cs"/>
              </a:rPr>
              <a:t>Tanchuma</a:t>
            </a:r>
            <a:r>
              <a:rPr lang="en-US" sz="2300" b="1" dirty="0">
                <a:solidFill>
                  <a:srgbClr val="FFC000"/>
                </a:solidFill>
                <a:cs typeface="+mj-cs"/>
              </a:rPr>
              <a:t>, </a:t>
            </a:r>
            <a:r>
              <a:rPr lang="en-US" sz="2300" b="1" dirty="0" err="1">
                <a:solidFill>
                  <a:srgbClr val="FFC000"/>
                </a:solidFill>
                <a:cs typeface="+mj-cs"/>
              </a:rPr>
              <a:t>Bechukotai</a:t>
            </a:r>
            <a:r>
              <a:rPr lang="en-US" sz="2300" b="1" dirty="0">
                <a:solidFill>
                  <a:srgbClr val="FFC000"/>
                </a:solidFill>
                <a:cs typeface="+mj-cs"/>
              </a:rPr>
              <a:t> 1:1</a:t>
            </a:r>
          </a:p>
          <a:p>
            <a:r>
              <a:rPr lang="en-US" sz="2000" dirty="0">
                <a:solidFill>
                  <a:srgbClr val="FFC000"/>
                </a:solidFill>
                <a:cs typeface="+mj-cs"/>
              </a:rPr>
              <a:t>(</a:t>
            </a:r>
            <a:r>
              <a:rPr lang="en-US" sz="2000" dirty="0">
                <a:solidFill>
                  <a:srgbClr val="00B0F0"/>
                </a:solidFill>
                <a:cs typeface="+mj-cs"/>
              </a:rPr>
              <a:t>Lev. 26:3:</a:t>
            </a:r>
            <a:r>
              <a:rPr lang="en-US" sz="2000" dirty="0">
                <a:solidFill>
                  <a:srgbClr val="FFC000"/>
                </a:solidFill>
                <a:cs typeface="+mj-cs"/>
              </a:rPr>
              <a:t>) </a:t>
            </a:r>
            <a:r>
              <a:rPr lang="en-US" sz="2000" dirty="0">
                <a:solidFill>
                  <a:srgbClr val="00B0F0"/>
                </a:solidFill>
                <a:cs typeface="+mj-cs"/>
              </a:rPr>
              <a:t>“If [you walk] in My statutes (</a:t>
            </a:r>
            <a:r>
              <a:rPr lang="en-US" sz="2000" dirty="0" err="1">
                <a:solidFill>
                  <a:srgbClr val="00B0F0"/>
                </a:solidFill>
                <a:cs typeface="+mj-cs"/>
              </a:rPr>
              <a:t>huqqim</a:t>
            </a:r>
            <a:r>
              <a:rPr lang="en-US" sz="2000" dirty="0">
                <a:solidFill>
                  <a:srgbClr val="00B0F0"/>
                </a:solidFill>
                <a:cs typeface="+mj-cs"/>
              </a:rPr>
              <a:t>).” </a:t>
            </a:r>
            <a:r>
              <a:rPr lang="en-US" sz="2000" dirty="0">
                <a:solidFill>
                  <a:srgbClr val="FFC000"/>
                </a:solidFill>
                <a:cs typeface="+mj-cs"/>
              </a:rPr>
              <a:t>This text is related (to </a:t>
            </a:r>
            <a:r>
              <a:rPr lang="en-US" sz="2000" dirty="0">
                <a:solidFill>
                  <a:srgbClr val="00B0F0"/>
                </a:solidFill>
                <a:cs typeface="+mj-cs"/>
              </a:rPr>
              <a:t>Job 14:5</a:t>
            </a:r>
            <a:r>
              <a:rPr lang="en-US" sz="2000" dirty="0">
                <a:solidFill>
                  <a:srgbClr val="FFC000"/>
                </a:solidFill>
                <a:cs typeface="+mj-cs"/>
              </a:rPr>
              <a:t>), </a:t>
            </a:r>
            <a:r>
              <a:rPr lang="en-US" sz="2000" dirty="0">
                <a:solidFill>
                  <a:srgbClr val="00B0F0"/>
                </a:solidFill>
                <a:cs typeface="+mj-cs"/>
              </a:rPr>
              <a:t>“If his days are determined, the number of his months is with You; You have set limits (</a:t>
            </a:r>
            <a:r>
              <a:rPr lang="en-US" sz="2000" dirty="0" err="1">
                <a:solidFill>
                  <a:srgbClr val="00B0F0"/>
                </a:solidFill>
                <a:cs typeface="+mj-cs"/>
              </a:rPr>
              <a:t>huqqim</a:t>
            </a:r>
            <a:r>
              <a:rPr lang="en-US" sz="2000" dirty="0">
                <a:solidFill>
                  <a:srgbClr val="00B0F0"/>
                </a:solidFill>
                <a:cs typeface="+mj-cs"/>
              </a:rPr>
              <a:t>) that he shall not pass.” What is the meaning of “If his days are determined?”</a:t>
            </a:r>
            <a:r>
              <a:rPr lang="en-US" sz="2000" dirty="0">
                <a:solidFill>
                  <a:srgbClr val="FFC000"/>
                </a:solidFill>
                <a:cs typeface="+mj-cs"/>
              </a:rPr>
              <a:t> When the Holy One, blessed be He, created the world, He determined the days of each and every one, as stated (in </a:t>
            </a:r>
            <a:r>
              <a:rPr lang="en-US" sz="2000" dirty="0">
                <a:solidFill>
                  <a:srgbClr val="00B0F0"/>
                </a:solidFill>
                <a:cs typeface="+mj-cs"/>
              </a:rPr>
              <a:t>Gen. 1:14</a:t>
            </a:r>
            <a:r>
              <a:rPr lang="en-US" sz="2000" dirty="0">
                <a:solidFill>
                  <a:srgbClr val="FFC000"/>
                </a:solidFill>
                <a:cs typeface="+mj-cs"/>
              </a:rPr>
              <a:t>), </a:t>
            </a:r>
            <a:r>
              <a:rPr lang="en-US" sz="2000" dirty="0">
                <a:solidFill>
                  <a:srgbClr val="00B0F0"/>
                </a:solidFill>
                <a:cs typeface="+mj-cs"/>
              </a:rPr>
              <a:t>“and let them be for signs, seasons, days, and years.”</a:t>
            </a:r>
            <a:r>
              <a:rPr lang="en-US" sz="2000" dirty="0">
                <a:solidFill>
                  <a:srgbClr val="FFC000"/>
                </a:solidFill>
                <a:cs typeface="+mj-cs"/>
              </a:rPr>
              <a:t> Now to whom did He give them? To Israel, as stated (in </a:t>
            </a:r>
            <a:r>
              <a:rPr lang="en-US" sz="2000" dirty="0">
                <a:solidFill>
                  <a:srgbClr val="00B0F0"/>
                </a:solidFill>
                <a:cs typeface="+mj-cs"/>
              </a:rPr>
              <a:t>Ps. 147:19</a:t>
            </a:r>
            <a:r>
              <a:rPr lang="en-US" sz="2000" dirty="0">
                <a:solidFill>
                  <a:srgbClr val="FFC000"/>
                </a:solidFill>
                <a:cs typeface="+mj-cs"/>
              </a:rPr>
              <a:t>), “</a:t>
            </a:r>
            <a:r>
              <a:rPr lang="en-US" sz="2000" dirty="0">
                <a:solidFill>
                  <a:srgbClr val="00B0F0"/>
                </a:solidFill>
                <a:cs typeface="+mj-cs"/>
              </a:rPr>
              <a:t>He declares His words to Jacob, His statutes (</a:t>
            </a:r>
            <a:r>
              <a:rPr lang="en-US" sz="2000" dirty="0" err="1">
                <a:solidFill>
                  <a:srgbClr val="00B0F0"/>
                </a:solidFill>
                <a:cs typeface="+mj-cs"/>
              </a:rPr>
              <a:t>huqqim</a:t>
            </a:r>
            <a:r>
              <a:rPr lang="en-US" sz="2000" dirty="0">
                <a:solidFill>
                  <a:srgbClr val="00B0F0"/>
                </a:solidFill>
                <a:cs typeface="+mj-cs"/>
              </a:rPr>
              <a:t>) and His ordinances to Israel.” </a:t>
            </a:r>
            <a:r>
              <a:rPr lang="en-US" sz="2000" dirty="0">
                <a:solidFill>
                  <a:srgbClr val="FFC000"/>
                </a:solidFill>
                <a:cs typeface="+mj-cs"/>
              </a:rPr>
              <a:t>(</a:t>
            </a:r>
            <a:r>
              <a:rPr lang="en-US" sz="2000" dirty="0">
                <a:solidFill>
                  <a:srgbClr val="00B0F0"/>
                </a:solidFill>
                <a:cs typeface="+mj-cs"/>
              </a:rPr>
              <a:t>Job 14:5</a:t>
            </a:r>
            <a:r>
              <a:rPr lang="en-US" sz="2000" dirty="0">
                <a:solidFill>
                  <a:srgbClr val="FFC000"/>
                </a:solidFill>
                <a:cs typeface="+mj-cs"/>
              </a:rPr>
              <a:t>, cont.:) </a:t>
            </a:r>
            <a:r>
              <a:rPr lang="en-US" sz="2000" dirty="0">
                <a:solidFill>
                  <a:srgbClr val="00B0F0"/>
                </a:solidFill>
                <a:cs typeface="+mj-cs"/>
              </a:rPr>
              <a:t>“The number of his months is with You; You have set his limits (</a:t>
            </a:r>
            <a:r>
              <a:rPr lang="en-US" sz="2000" dirty="0" err="1">
                <a:solidFill>
                  <a:srgbClr val="00B0F0"/>
                </a:solidFill>
                <a:cs typeface="+mj-cs"/>
              </a:rPr>
              <a:t>huqqim</a:t>
            </a:r>
            <a:r>
              <a:rPr lang="en-US" sz="2000" dirty="0">
                <a:solidFill>
                  <a:srgbClr val="00B0F0"/>
                </a:solidFill>
                <a:cs typeface="+mj-cs"/>
              </a:rPr>
              <a:t>) that he shall not pass.”</a:t>
            </a:r>
            <a:r>
              <a:rPr lang="en-US" sz="2000" dirty="0">
                <a:solidFill>
                  <a:srgbClr val="FFC000"/>
                </a:solidFill>
                <a:cs typeface="+mj-cs"/>
              </a:rPr>
              <a:t> The Holy One, blessed be He, said to Israel. </a:t>
            </a:r>
            <a:r>
              <a:rPr lang="en-US" sz="2000" dirty="0">
                <a:solidFill>
                  <a:srgbClr val="00B0F0"/>
                </a:solidFill>
                <a:cs typeface="+mj-cs"/>
              </a:rPr>
              <a:t>“If you have carried out My statutes (</a:t>
            </a:r>
            <a:r>
              <a:rPr lang="en-US" sz="2000" dirty="0" err="1">
                <a:solidFill>
                  <a:srgbClr val="00B0F0"/>
                </a:solidFill>
                <a:cs typeface="+mj-cs"/>
              </a:rPr>
              <a:t>huqqim</a:t>
            </a:r>
            <a:r>
              <a:rPr lang="en-US" sz="2000" dirty="0">
                <a:solidFill>
                  <a:srgbClr val="00B0F0"/>
                </a:solidFill>
                <a:cs typeface="+mj-cs"/>
              </a:rPr>
              <a:t>), the adversary (Satan) shall not touch you, as stated, ‘that he shall not pass.’ But if you do not carry out My statutes, behold that the adversary will touch you, as stated </a:t>
            </a:r>
            <a:r>
              <a:rPr lang="en-US" sz="2000" dirty="0">
                <a:solidFill>
                  <a:srgbClr val="FFC000"/>
                </a:solidFill>
                <a:cs typeface="+mj-cs"/>
              </a:rPr>
              <a:t>(</a:t>
            </a:r>
            <a:r>
              <a:rPr lang="en-US" sz="2000" dirty="0">
                <a:solidFill>
                  <a:srgbClr val="00B0F0"/>
                </a:solidFill>
                <a:cs typeface="+mj-cs"/>
              </a:rPr>
              <a:t>of death in Is. 28:19</a:t>
            </a:r>
            <a:r>
              <a:rPr lang="en-US" sz="2000" dirty="0">
                <a:solidFill>
                  <a:srgbClr val="FFC000"/>
                </a:solidFill>
                <a:cs typeface="+mj-cs"/>
              </a:rPr>
              <a:t>)</a:t>
            </a:r>
            <a:r>
              <a:rPr lang="en-US" sz="2000" dirty="0">
                <a:solidFill>
                  <a:srgbClr val="00B0F0"/>
                </a:solidFill>
                <a:cs typeface="+mj-cs"/>
              </a:rPr>
              <a:t>, ‘As often as he passes, he shall seize you.’1In other words, Israel is safe from the death-dealing Adversary as long as the statutory limits </a:t>
            </a:r>
            <a:r>
              <a:rPr lang="en-US" sz="2000" dirty="0">
                <a:solidFill>
                  <a:srgbClr val="FFC000"/>
                </a:solidFill>
                <a:cs typeface="+mj-cs"/>
              </a:rPr>
              <a:t>(</a:t>
            </a:r>
            <a:r>
              <a:rPr lang="en-US" sz="2000" dirty="0" err="1">
                <a:solidFill>
                  <a:srgbClr val="00B0F0"/>
                </a:solidFill>
                <a:cs typeface="+mj-cs"/>
              </a:rPr>
              <a:t>huqqim</a:t>
            </a:r>
            <a:r>
              <a:rPr lang="en-US" sz="2000" dirty="0">
                <a:solidFill>
                  <a:srgbClr val="FFC000"/>
                </a:solidFill>
                <a:cs typeface="+mj-cs"/>
              </a:rPr>
              <a:t>)</a:t>
            </a:r>
            <a:r>
              <a:rPr lang="en-US" sz="2000" dirty="0">
                <a:solidFill>
                  <a:srgbClr val="00B0F0"/>
                </a:solidFill>
                <a:cs typeface="+mj-cs"/>
              </a:rPr>
              <a:t> remain intact through Israel’s observance of them. I said so to Solomon, when he asked for wisdom. And what did I say to him? </a:t>
            </a:r>
            <a:r>
              <a:rPr lang="en-US" sz="2000" dirty="0">
                <a:solidFill>
                  <a:srgbClr val="FFC000"/>
                </a:solidFill>
                <a:cs typeface="+mj-cs"/>
              </a:rPr>
              <a:t>(</a:t>
            </a:r>
            <a:r>
              <a:rPr lang="en-US" sz="2000" dirty="0">
                <a:solidFill>
                  <a:srgbClr val="00B0F0"/>
                </a:solidFill>
                <a:cs typeface="+mj-cs"/>
              </a:rPr>
              <a:t>I Kings 3:13:</a:t>
            </a:r>
            <a:r>
              <a:rPr lang="en-US" sz="2000" dirty="0">
                <a:solidFill>
                  <a:srgbClr val="FFC000"/>
                </a:solidFill>
                <a:cs typeface="+mj-cs"/>
              </a:rPr>
              <a:t>)</a:t>
            </a:r>
            <a:r>
              <a:rPr lang="en-US" sz="2000" dirty="0">
                <a:solidFill>
                  <a:srgbClr val="00B0F0"/>
                </a:solidFill>
                <a:cs typeface="+mj-cs"/>
              </a:rPr>
              <a:t> ‘I have also granted you what you did not ask, both riches and honor.’ So if you fulfill the Torah, the angel of death shall not touch you, as stated to him </a:t>
            </a:r>
            <a:r>
              <a:rPr lang="en-US" sz="2000" dirty="0">
                <a:solidFill>
                  <a:srgbClr val="FFC000"/>
                </a:solidFill>
                <a:cs typeface="+mj-cs"/>
              </a:rPr>
              <a:t>(</a:t>
            </a:r>
            <a:r>
              <a:rPr lang="en-US" sz="2000" dirty="0">
                <a:solidFill>
                  <a:srgbClr val="00B0F0"/>
                </a:solidFill>
                <a:cs typeface="+mj-cs"/>
              </a:rPr>
              <a:t>in I Kings 3:14</a:t>
            </a:r>
            <a:r>
              <a:rPr lang="en-US" sz="2000" dirty="0">
                <a:solidFill>
                  <a:srgbClr val="FFC000"/>
                </a:solidFill>
                <a:cs typeface="+mj-cs"/>
              </a:rPr>
              <a:t>)</a:t>
            </a:r>
            <a:r>
              <a:rPr lang="en-US" sz="2000" dirty="0">
                <a:solidFill>
                  <a:srgbClr val="00B0F0"/>
                </a:solidFill>
                <a:cs typeface="+mj-cs"/>
              </a:rPr>
              <a:t>, ‘If you go in My ways to fulfill My statutes and My commandments as David your father did, [then I will lengthen your days].’” </a:t>
            </a:r>
            <a:r>
              <a:rPr lang="en-US" sz="2000" dirty="0">
                <a:solidFill>
                  <a:srgbClr val="FFC000"/>
                </a:solidFill>
                <a:cs typeface="+mj-cs"/>
              </a:rPr>
              <a:t>Ergo, (in </a:t>
            </a:r>
            <a:r>
              <a:rPr lang="en-US" sz="2000" dirty="0">
                <a:solidFill>
                  <a:srgbClr val="00B0F0"/>
                </a:solidFill>
                <a:cs typeface="+mj-cs"/>
              </a:rPr>
              <a:t>Job 14:5</a:t>
            </a:r>
            <a:r>
              <a:rPr lang="en-US" sz="2000" dirty="0">
                <a:solidFill>
                  <a:srgbClr val="FFC000"/>
                </a:solidFill>
                <a:cs typeface="+mj-cs"/>
              </a:rPr>
              <a:t>) </a:t>
            </a:r>
            <a:r>
              <a:rPr lang="en-US" sz="2000" dirty="0">
                <a:solidFill>
                  <a:srgbClr val="00B0F0"/>
                </a:solidFill>
                <a:cs typeface="+mj-cs"/>
              </a:rPr>
              <a:t>“You have set limits (</a:t>
            </a:r>
            <a:r>
              <a:rPr lang="en-US" sz="2000" dirty="0" err="1">
                <a:solidFill>
                  <a:srgbClr val="00B0F0"/>
                </a:solidFill>
                <a:cs typeface="+mj-cs"/>
              </a:rPr>
              <a:t>huqqim</a:t>
            </a:r>
            <a:r>
              <a:rPr lang="en-US" sz="2000" dirty="0">
                <a:solidFill>
                  <a:srgbClr val="00B0F0"/>
                </a:solidFill>
                <a:cs typeface="+mj-cs"/>
              </a:rPr>
              <a:t>) that he shall not pass….” </a:t>
            </a:r>
            <a:r>
              <a:rPr lang="en-US" sz="2000" dirty="0">
                <a:solidFill>
                  <a:srgbClr val="FFC000"/>
                </a:solidFill>
                <a:cs typeface="+mj-cs"/>
              </a:rPr>
              <a:t>If the first Adam had observed the Torah and the commandments that I gave him, he would not have died. Therefore, it is written (in </a:t>
            </a:r>
            <a:r>
              <a:rPr lang="en-US" sz="2000" dirty="0">
                <a:solidFill>
                  <a:srgbClr val="00B0F0"/>
                </a:solidFill>
                <a:cs typeface="+mj-cs"/>
              </a:rPr>
              <a:t>Lev. 26:3</a:t>
            </a:r>
            <a:r>
              <a:rPr lang="en-US" sz="2000" dirty="0">
                <a:solidFill>
                  <a:srgbClr val="FFC000"/>
                </a:solidFill>
                <a:cs typeface="+mj-cs"/>
              </a:rPr>
              <a:t>) </a:t>
            </a:r>
            <a:r>
              <a:rPr lang="en-US" sz="2000" dirty="0">
                <a:solidFill>
                  <a:srgbClr val="00B0F0"/>
                </a:solidFill>
                <a:cs typeface="+mj-cs"/>
              </a:rPr>
              <a:t>“If you walk in My statutes (</a:t>
            </a:r>
            <a:r>
              <a:rPr lang="en-US" sz="2000" dirty="0" err="1">
                <a:solidFill>
                  <a:srgbClr val="00B0F0"/>
                </a:solidFill>
                <a:cs typeface="+mj-cs"/>
              </a:rPr>
              <a:t>huqqim</a:t>
            </a:r>
            <a:r>
              <a:rPr lang="en-US" sz="2000" dirty="0">
                <a:solidFill>
                  <a:srgbClr val="00B0F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8DE24B5-1132-4AD0-394E-FD2CC8E03DD5}"/>
                  </a:ext>
                </a:extLst>
              </p14:cNvPr>
              <p14:cNvContentPartPr/>
              <p14:nvPr/>
            </p14:nvContentPartPr>
            <p14:xfrm>
              <a:off x="8024661" y="1154244"/>
              <a:ext cx="522720" cy="29160"/>
            </p14:xfrm>
          </p:contentPart>
        </mc:Choice>
        <mc:Fallback>
          <p:pic>
            <p:nvPicPr>
              <p:cNvPr id="2" name="Ink 1">
                <a:extLst>
                  <a:ext uri="{FF2B5EF4-FFF2-40B4-BE49-F238E27FC236}">
                    <a16:creationId xmlns:a16="http://schemas.microsoft.com/office/drawing/2014/main" id="{F8DE24B5-1132-4AD0-394E-FD2CC8E03DD5}"/>
                  </a:ext>
                </a:extLst>
              </p:cNvPr>
              <p:cNvPicPr/>
              <p:nvPr/>
            </p:nvPicPr>
            <p:blipFill>
              <a:blip r:embed="rId5"/>
              <a:stretch>
                <a:fillRect/>
              </a:stretch>
            </p:blipFill>
            <p:spPr>
              <a:xfrm>
                <a:off x="8006661" y="1136244"/>
                <a:ext cx="558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25AA2F3-29D5-5181-6FA2-56BE3DCBE1FC}"/>
                  </a:ext>
                </a:extLst>
              </p14:cNvPr>
              <p14:cNvContentPartPr/>
              <p14:nvPr/>
            </p14:nvContentPartPr>
            <p14:xfrm>
              <a:off x="4896621" y="2346924"/>
              <a:ext cx="531000" cy="20160"/>
            </p14:xfrm>
          </p:contentPart>
        </mc:Choice>
        <mc:Fallback>
          <p:pic>
            <p:nvPicPr>
              <p:cNvPr id="4" name="Ink 3">
                <a:extLst>
                  <a:ext uri="{FF2B5EF4-FFF2-40B4-BE49-F238E27FC236}">
                    <a16:creationId xmlns:a16="http://schemas.microsoft.com/office/drawing/2014/main" id="{425AA2F3-29D5-5181-6FA2-56BE3DCBE1FC}"/>
                  </a:ext>
                </a:extLst>
              </p:cNvPr>
              <p:cNvPicPr/>
              <p:nvPr/>
            </p:nvPicPr>
            <p:blipFill>
              <a:blip r:embed="rId7"/>
              <a:stretch>
                <a:fillRect/>
              </a:stretch>
            </p:blipFill>
            <p:spPr>
              <a:xfrm>
                <a:off x="4878621" y="2329284"/>
                <a:ext cx="566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AF12241-41EF-A82C-F55D-60EB02AAE25A}"/>
                  </a:ext>
                </a:extLst>
              </p14:cNvPr>
              <p14:cNvContentPartPr/>
              <p14:nvPr/>
            </p14:nvContentPartPr>
            <p14:xfrm>
              <a:off x="1079541" y="3528084"/>
              <a:ext cx="5196600" cy="95760"/>
            </p14:xfrm>
          </p:contentPart>
        </mc:Choice>
        <mc:Fallback>
          <p:pic>
            <p:nvPicPr>
              <p:cNvPr id="5" name="Ink 4">
                <a:extLst>
                  <a:ext uri="{FF2B5EF4-FFF2-40B4-BE49-F238E27FC236}">
                    <a16:creationId xmlns:a16="http://schemas.microsoft.com/office/drawing/2014/main" id="{CAF12241-41EF-A82C-F55D-60EB02AAE25A}"/>
                  </a:ext>
                </a:extLst>
              </p:cNvPr>
              <p:cNvPicPr/>
              <p:nvPr/>
            </p:nvPicPr>
            <p:blipFill>
              <a:blip r:embed="rId9"/>
              <a:stretch>
                <a:fillRect/>
              </a:stretch>
            </p:blipFill>
            <p:spPr>
              <a:xfrm>
                <a:off x="1061541" y="3510084"/>
                <a:ext cx="5232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2BE3A85-DC9C-ED98-1993-0F007D35E914}"/>
                  </a:ext>
                </a:extLst>
              </p14:cNvPr>
              <p14:cNvContentPartPr/>
              <p14:nvPr/>
            </p14:nvContentPartPr>
            <p14:xfrm>
              <a:off x="1651221" y="4166724"/>
              <a:ext cx="17640" cy="9720"/>
            </p14:xfrm>
          </p:contentPart>
        </mc:Choice>
        <mc:Fallback>
          <p:pic>
            <p:nvPicPr>
              <p:cNvPr id="7" name="Ink 6">
                <a:extLst>
                  <a:ext uri="{FF2B5EF4-FFF2-40B4-BE49-F238E27FC236}">
                    <a16:creationId xmlns:a16="http://schemas.microsoft.com/office/drawing/2014/main" id="{C2BE3A85-DC9C-ED98-1993-0F007D35E914}"/>
                  </a:ext>
                </a:extLst>
              </p:cNvPr>
              <p:cNvPicPr/>
              <p:nvPr/>
            </p:nvPicPr>
            <p:blipFill>
              <a:blip r:embed="rId11"/>
              <a:stretch>
                <a:fillRect/>
              </a:stretch>
            </p:blipFill>
            <p:spPr>
              <a:xfrm>
                <a:off x="1633221" y="4148724"/>
                <a:ext cx="53280" cy="45360"/>
              </a:xfrm>
              <a:prstGeom prst="rect">
                <a:avLst/>
              </a:prstGeom>
            </p:spPr>
          </p:pic>
        </mc:Fallback>
      </mc:AlternateContent>
    </p:spTree>
    <p:extLst>
      <p:ext uri="{BB962C8B-B14F-4D97-AF65-F5344CB8AC3E}">
        <p14:creationId xmlns:p14="http://schemas.microsoft.com/office/powerpoint/2010/main" val="410555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371066" cy="610493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102304"/>
            <a:ext cx="8942036" cy="5693866"/>
          </a:xfrm>
          <a:prstGeom prst="rect">
            <a:avLst/>
          </a:prstGeom>
          <a:noFill/>
        </p:spPr>
        <p:txBody>
          <a:bodyPr wrap="square" rtlCol="0">
            <a:spAutoFit/>
          </a:bodyPr>
          <a:lstStyle/>
          <a:p>
            <a:r>
              <a:rPr lang="en-US" sz="2800" b="1" dirty="0">
                <a:solidFill>
                  <a:srgbClr val="FFC000"/>
                </a:solidFill>
                <a:cs typeface="+mj-cs"/>
              </a:rPr>
              <a:t>John 12:49–50 </a:t>
            </a:r>
          </a:p>
          <a:p>
            <a:r>
              <a:rPr lang="en-US" sz="2800" dirty="0">
                <a:solidFill>
                  <a:srgbClr val="FFC000"/>
                </a:solidFill>
                <a:cs typeface="+mj-cs"/>
              </a:rPr>
              <a:t>12:49 For I have not spoken of myself; but the Father which sent me, he gave me a commandment, what I should say, and what I should speak. 12:50 And I know that his commandment is life everlasting: whatsoever I speak therefore, even as the Father said unto me, so I speak. (KJV, </a:t>
            </a:r>
            <a:r>
              <a:rPr lang="syr-SY" sz="2800" dirty="0">
                <a:solidFill>
                  <a:srgbClr val="FFFF00"/>
                </a:solidFill>
                <a:cs typeface="+mj-cs"/>
              </a:rPr>
              <a:t>ܕܷ݁ܐܢܳܐ ܡܶܢ ܢܰܦ݂ܫܝ ܠܴܐ ܡܰܠܠܷܬ݂ ܂ ܐܷܠܴܐ ܐܱܒ݂ܳܐ ܕ݁ܫܰܕ݁ܪܱܢܝ ܆ ܗܽܘ ܝܰܗ̄ܒ݂ ܠܻܝ ܦܾ݁ܘܩܕܴ݁ܢܳܐ ܁ ܡܳܢܳܐ ܐܻܡܰܪ ܂ ܘܡܳܢܳܐ ܐܷܡܰܠܷܠ ܂ܘܝܳܕ݂ܰܥ ܐ̱ܢܳܐ ܕ݁ܦ݂ܽܘܩܕܴ݁ܢܶܗ ܚܰܝܷ̈ܐ ܐܷܢܽܘܢ ܕܱ݁ܠܥܳܠܱܡ ܂ ܐܱܝܠܷܝܢ ܗܳܟ݂ܺܝܠ ܕܱ݁ܡܡܰܠܷܠ ܐ̱ܢܳܐ ܆ ܐܱܝܟܱ݁ܢܳܐ ܕܷ݁ܐܡܰܪ ܠܻܝ ܐܴܒ݂ܝ ܂ ܗܳܟ݂ܰܢܳܐ ܡܡܰܠܷܠ ܐ̱ܢܳܐ ܀ </a:t>
            </a:r>
            <a:r>
              <a:rPr lang="syr-SY" sz="2800" dirty="0">
                <a:solidFill>
                  <a:srgbClr val="00B0F0"/>
                </a:solidFill>
                <a:cs typeface="+mj-cs"/>
              </a:rPr>
              <a:t>49 </a:t>
            </a:r>
            <a:r>
              <a:rPr lang="el-GR" sz="2800" dirty="0">
                <a:solidFill>
                  <a:srgbClr val="00B0F0"/>
                </a:solidFill>
                <a:cs typeface="+mj-cs"/>
              </a:rPr>
              <a:t>ὅτι ἐγὼ ἐξ ἐμαυτοῦ οὐκ ἐλάλησα, ἀλλʼ ὁ πέμψας με πατὴρ αὐτός μοι ἐντολὴν ⸀δέδωκεν τί εἴπω καὶ τί λαλήσω.* 50 καὶ οἶδα ὅτι ἡ ἐντολὴ αὐτοῦ ζωὴ αἰώνιός ἐστιν.* ἃ οὖν ⸂ἐγὼ λαλῶ⸃, καθὼς εἴρηκέν μοι ὁ πατήρ, οὕτως λαλῶ.</a:t>
            </a:r>
            <a:r>
              <a:rPr lang="el-GR" sz="28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D850743-4B79-6CD7-3716-4112C097FC4C}"/>
                  </a:ext>
                </a:extLst>
              </p14:cNvPr>
              <p14:cNvContentPartPr/>
              <p14:nvPr/>
            </p14:nvContentPartPr>
            <p14:xfrm>
              <a:off x="1869741" y="1384644"/>
              <a:ext cx="3859560" cy="60120"/>
            </p14:xfrm>
          </p:contentPart>
        </mc:Choice>
        <mc:Fallback>
          <p:pic>
            <p:nvPicPr>
              <p:cNvPr id="2" name="Ink 1">
                <a:extLst>
                  <a:ext uri="{FF2B5EF4-FFF2-40B4-BE49-F238E27FC236}">
                    <a16:creationId xmlns:a16="http://schemas.microsoft.com/office/drawing/2014/main" id="{6D850743-4B79-6CD7-3716-4112C097FC4C}"/>
                  </a:ext>
                </a:extLst>
              </p:cNvPr>
              <p:cNvPicPr/>
              <p:nvPr/>
            </p:nvPicPr>
            <p:blipFill>
              <a:blip r:embed="rId5"/>
              <a:stretch>
                <a:fillRect/>
              </a:stretch>
            </p:blipFill>
            <p:spPr>
              <a:xfrm>
                <a:off x="1851741" y="1367004"/>
                <a:ext cx="389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3FF8E25-7968-EF8C-F7BC-3FB08BD2FE62}"/>
                  </a:ext>
                </a:extLst>
              </p14:cNvPr>
              <p14:cNvContentPartPr/>
              <p14:nvPr/>
            </p14:nvContentPartPr>
            <p14:xfrm>
              <a:off x="5441661" y="1801164"/>
              <a:ext cx="2106000" cy="87840"/>
            </p14:xfrm>
          </p:contentPart>
        </mc:Choice>
        <mc:Fallback>
          <p:pic>
            <p:nvPicPr>
              <p:cNvPr id="4" name="Ink 3">
                <a:extLst>
                  <a:ext uri="{FF2B5EF4-FFF2-40B4-BE49-F238E27FC236}">
                    <a16:creationId xmlns:a16="http://schemas.microsoft.com/office/drawing/2014/main" id="{C3FF8E25-7968-EF8C-F7BC-3FB08BD2FE62}"/>
                  </a:ext>
                </a:extLst>
              </p:cNvPr>
              <p:cNvPicPr/>
              <p:nvPr/>
            </p:nvPicPr>
            <p:blipFill>
              <a:blip r:embed="rId7"/>
              <a:stretch>
                <a:fillRect/>
              </a:stretch>
            </p:blipFill>
            <p:spPr>
              <a:xfrm>
                <a:off x="5424021" y="1783164"/>
                <a:ext cx="2141640" cy="123480"/>
              </a:xfrm>
              <a:prstGeom prst="rect">
                <a:avLst/>
              </a:prstGeom>
            </p:spPr>
          </p:pic>
        </mc:Fallback>
      </mc:AlternateContent>
      <p:grpSp>
        <p:nvGrpSpPr>
          <p:cNvPr id="9" name="Group 8">
            <a:extLst>
              <a:ext uri="{FF2B5EF4-FFF2-40B4-BE49-F238E27FC236}">
                <a16:creationId xmlns:a16="http://schemas.microsoft.com/office/drawing/2014/main" id="{63C4F32B-6183-6138-A09D-F9335B6FD1DD}"/>
              </a:ext>
            </a:extLst>
          </p:cNvPr>
          <p:cNvGrpSpPr/>
          <p:nvPr/>
        </p:nvGrpSpPr>
        <p:grpSpPr>
          <a:xfrm>
            <a:off x="800181" y="2192124"/>
            <a:ext cx="6948720" cy="155880"/>
            <a:chOff x="800181" y="2192124"/>
            <a:chExt cx="6948720" cy="1558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47836F2-13CC-F1C0-68CF-63B0A981A2E4}"/>
                    </a:ext>
                  </a:extLst>
                </p14:cNvPr>
                <p14:cNvContentPartPr/>
                <p14:nvPr/>
              </p14:nvContentPartPr>
              <p14:xfrm>
                <a:off x="800181" y="2192124"/>
                <a:ext cx="4339800" cy="136800"/>
              </p14:xfrm>
            </p:contentPart>
          </mc:Choice>
          <mc:Fallback>
            <p:pic>
              <p:nvPicPr>
                <p:cNvPr id="5" name="Ink 4">
                  <a:extLst>
                    <a:ext uri="{FF2B5EF4-FFF2-40B4-BE49-F238E27FC236}">
                      <a16:creationId xmlns:a16="http://schemas.microsoft.com/office/drawing/2014/main" id="{C47836F2-13CC-F1C0-68CF-63B0A981A2E4}"/>
                    </a:ext>
                  </a:extLst>
                </p:cNvPr>
                <p:cNvPicPr/>
                <p:nvPr/>
              </p:nvPicPr>
              <p:blipFill>
                <a:blip r:embed="rId9"/>
                <a:stretch>
                  <a:fillRect/>
                </a:stretch>
              </p:blipFill>
              <p:spPr>
                <a:xfrm>
                  <a:off x="782181" y="2174124"/>
                  <a:ext cx="4375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93C21C5-0A05-C04C-FE08-29302D63C691}"/>
                    </a:ext>
                  </a:extLst>
                </p14:cNvPr>
                <p14:cNvContentPartPr/>
                <p14:nvPr/>
              </p14:nvContentPartPr>
              <p14:xfrm>
                <a:off x="5709861" y="2274924"/>
                <a:ext cx="2039040" cy="73080"/>
              </p14:xfrm>
            </p:contentPart>
          </mc:Choice>
          <mc:Fallback>
            <p:pic>
              <p:nvPicPr>
                <p:cNvPr id="7" name="Ink 6">
                  <a:extLst>
                    <a:ext uri="{FF2B5EF4-FFF2-40B4-BE49-F238E27FC236}">
                      <a16:creationId xmlns:a16="http://schemas.microsoft.com/office/drawing/2014/main" id="{993C21C5-0A05-C04C-FE08-29302D63C691}"/>
                    </a:ext>
                  </a:extLst>
                </p:cNvPr>
                <p:cNvPicPr/>
                <p:nvPr/>
              </p:nvPicPr>
              <p:blipFill>
                <a:blip r:embed="rId11"/>
                <a:stretch>
                  <a:fillRect/>
                </a:stretch>
              </p:blipFill>
              <p:spPr>
                <a:xfrm>
                  <a:off x="5691861" y="2256924"/>
                  <a:ext cx="2074680" cy="10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C1DCB53-C862-4967-6749-BDD79130126E}"/>
                  </a:ext>
                </a:extLst>
              </p14:cNvPr>
              <p14:cNvContentPartPr/>
              <p14:nvPr/>
            </p14:nvContentPartPr>
            <p14:xfrm>
              <a:off x="1035981" y="2696484"/>
              <a:ext cx="6939720" cy="93960"/>
            </p14:xfrm>
          </p:contentPart>
        </mc:Choice>
        <mc:Fallback>
          <p:pic>
            <p:nvPicPr>
              <p:cNvPr id="11" name="Ink 10">
                <a:extLst>
                  <a:ext uri="{FF2B5EF4-FFF2-40B4-BE49-F238E27FC236}">
                    <a16:creationId xmlns:a16="http://schemas.microsoft.com/office/drawing/2014/main" id="{DC1DCB53-C862-4967-6749-BDD79130126E}"/>
                  </a:ext>
                </a:extLst>
              </p:cNvPr>
              <p:cNvPicPr/>
              <p:nvPr/>
            </p:nvPicPr>
            <p:blipFill>
              <a:blip r:embed="rId13"/>
              <a:stretch>
                <a:fillRect/>
              </a:stretch>
            </p:blipFill>
            <p:spPr>
              <a:xfrm>
                <a:off x="1017981" y="2678484"/>
                <a:ext cx="6975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649192D-6CD9-DDF8-E3DA-DF0A2557EA73}"/>
                  </a:ext>
                </a:extLst>
              </p14:cNvPr>
              <p14:cNvContentPartPr/>
              <p14:nvPr/>
            </p14:nvContentPartPr>
            <p14:xfrm>
              <a:off x="1677141" y="5215044"/>
              <a:ext cx="2172960" cy="161640"/>
            </p14:xfrm>
          </p:contentPart>
        </mc:Choice>
        <mc:Fallback>
          <p:pic>
            <p:nvPicPr>
              <p:cNvPr id="12" name="Ink 11">
                <a:extLst>
                  <a:ext uri="{FF2B5EF4-FFF2-40B4-BE49-F238E27FC236}">
                    <a16:creationId xmlns:a16="http://schemas.microsoft.com/office/drawing/2014/main" id="{A649192D-6CD9-DDF8-E3DA-DF0A2557EA73}"/>
                  </a:ext>
                </a:extLst>
              </p:cNvPr>
              <p:cNvPicPr/>
              <p:nvPr/>
            </p:nvPicPr>
            <p:blipFill>
              <a:blip r:embed="rId15"/>
              <a:stretch>
                <a:fillRect/>
              </a:stretch>
            </p:blipFill>
            <p:spPr>
              <a:xfrm>
                <a:off x="1659141" y="5197404"/>
                <a:ext cx="2208600" cy="197280"/>
              </a:xfrm>
              <a:prstGeom prst="rect">
                <a:avLst/>
              </a:prstGeom>
            </p:spPr>
          </p:pic>
        </mc:Fallback>
      </mc:AlternateContent>
    </p:spTree>
    <p:extLst>
      <p:ext uri="{BB962C8B-B14F-4D97-AF65-F5344CB8AC3E}">
        <p14:creationId xmlns:p14="http://schemas.microsoft.com/office/powerpoint/2010/main" val="161727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579721"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751" y="49937"/>
            <a:ext cx="8763510" cy="6247864"/>
          </a:xfrm>
          <a:prstGeom prst="rect">
            <a:avLst/>
          </a:prstGeom>
          <a:noFill/>
        </p:spPr>
        <p:txBody>
          <a:bodyPr wrap="square" rtlCol="0">
            <a:spAutoFit/>
          </a:bodyPr>
          <a:lstStyle/>
          <a:p>
            <a:pPr algn="r"/>
            <a:r>
              <a:rPr lang="he-IL" sz="2800" b="1" dirty="0">
                <a:solidFill>
                  <a:srgbClr val="FFFF00"/>
                </a:solidFill>
                <a:cs typeface="+mj-cs"/>
              </a:rPr>
              <a:t>ספר תהילים פרק קטו</a:t>
            </a:r>
          </a:p>
          <a:p>
            <a:pPr algn="r"/>
            <a:r>
              <a:rPr lang="he-IL" sz="2800" dirty="0">
                <a:solidFill>
                  <a:srgbClr val="FFFF00"/>
                </a:solidFill>
                <a:cs typeface="+mj-cs"/>
              </a:rPr>
              <a:t>א   לֹא לָנוּ יְהֹוָה לֹא לָנוּ כִּי לְשִׁמְךָ תֵּן כָּבוֹד עַל-חַסְדְּךָ עַל-אֲמִתֶּךָ: </a:t>
            </a:r>
            <a:r>
              <a:rPr lang="he-IL" sz="2800" dirty="0">
                <a:solidFill>
                  <a:srgbClr val="FFC000"/>
                </a:solidFill>
                <a:cs typeface="+mj-cs"/>
              </a:rPr>
              <a:t>ב   לָמָּה יֹאמְרוּ הַגּוֹיִם אַיֵּה-נָא אֱלֹהֵיהֶם: </a:t>
            </a:r>
            <a:r>
              <a:rPr lang="he-IL" sz="2800" dirty="0">
                <a:solidFill>
                  <a:srgbClr val="92D050"/>
                </a:solidFill>
                <a:cs typeface="+mj-cs"/>
              </a:rPr>
              <a:t>ג   וֵאלֹהֵינוּ בַשָּׁמָיִם כֹּל אֲשֶׁר-חָפֵץ עָשָֹה: </a:t>
            </a:r>
            <a:r>
              <a:rPr lang="he-IL" sz="2800" dirty="0">
                <a:solidFill>
                  <a:srgbClr val="00B0F0"/>
                </a:solidFill>
                <a:cs typeface="+mj-cs"/>
              </a:rPr>
              <a:t>ד   עֲצַבֵּיהֶם כֶּסֶף וְזָהָב מַעֲשֵֹה יְדֵי אָדָם: </a:t>
            </a:r>
            <a:r>
              <a:rPr lang="he-IL" sz="2800" dirty="0">
                <a:solidFill>
                  <a:srgbClr val="FFFF00"/>
                </a:solidFill>
                <a:cs typeface="+mj-cs"/>
              </a:rPr>
              <a:t>ה   פֶּה-לָהֶם וְלֹא יְדַבֵּרוּ עֵינַיִם לָהֶם וְלֹא יִרְאוּ: </a:t>
            </a:r>
            <a:r>
              <a:rPr lang="he-IL" sz="2800" dirty="0">
                <a:solidFill>
                  <a:srgbClr val="FFC000"/>
                </a:solidFill>
                <a:cs typeface="+mj-cs"/>
              </a:rPr>
              <a:t>ו   אָזְנַיִם לָהֶם וְלֹא יִשְׁמָעוּ אַף לָהֶם וְלֹא יְרִיחוּן:</a:t>
            </a:r>
            <a:r>
              <a:rPr lang="he-IL" sz="2800" dirty="0">
                <a:solidFill>
                  <a:srgbClr val="FFFF00"/>
                </a:solidFill>
                <a:cs typeface="+mj-cs"/>
              </a:rPr>
              <a:t> </a:t>
            </a:r>
            <a:r>
              <a:rPr lang="he-IL" sz="2800" dirty="0">
                <a:solidFill>
                  <a:srgbClr val="92D050"/>
                </a:solidFill>
                <a:cs typeface="+mj-cs"/>
              </a:rPr>
              <a:t>ז   יְדֵיהֶם | וְלֹא יְמִישׁוּן רַגְלֵיהֶם וְלֹא יְהַלֵּכוּ לֹא-יֶהְגּוּ בִּגְרוֹנָם: </a:t>
            </a:r>
            <a:r>
              <a:rPr lang="he-IL" sz="2800" dirty="0">
                <a:solidFill>
                  <a:srgbClr val="00B0F0"/>
                </a:solidFill>
                <a:cs typeface="+mj-cs"/>
              </a:rPr>
              <a:t>ח   כְּמוֹהֶם יִהְיוּ עֹשֵֹיהֶם כֹּל אֲשֶׁר-בֹּטֵחַ בָּהֶם:</a:t>
            </a:r>
          </a:p>
          <a:p>
            <a:r>
              <a:rPr lang="en-US" sz="2400" b="1" dirty="0">
                <a:solidFill>
                  <a:srgbClr val="FFC000"/>
                </a:solidFill>
                <a:cs typeface="+mj-cs"/>
              </a:rPr>
              <a:t>Tehillim / Psalm 115:1–8</a:t>
            </a:r>
          </a:p>
          <a:p>
            <a:r>
              <a:rPr lang="en-US" sz="1900" dirty="0">
                <a:solidFill>
                  <a:srgbClr val="FFC000"/>
                </a:solidFill>
                <a:cs typeface="+mj-cs"/>
              </a:rPr>
              <a:t>115:1 Not unto us, O LORD, not unto us, But unto thy name give glory, For thy mercy, and for thy truth’s sake. 115:2 Wherefore should the heathen say, Where is now their God? 115:3 But our God is in the heavens: He hath done whatsoever he hath pleased. 115:4 Their idols are silver and gold, The work of men’s hands. 115:5 They have mouths, but they speak not: Eyes have they, but they see not: 115:6 They have ears, but they hear not: Noses have they, but they smell not: 115:7 They have hands, but they handle not: Feet have they, but they walk not: Neither speak they through their throat. 115:8 They that make them are like unto them; So is every one that </a:t>
            </a:r>
            <a:r>
              <a:rPr lang="en-US" sz="1900" dirty="0" err="1">
                <a:solidFill>
                  <a:srgbClr val="FFC000"/>
                </a:solidFill>
                <a:cs typeface="+mj-cs"/>
              </a:rPr>
              <a:t>trusteth</a:t>
            </a:r>
            <a:r>
              <a:rPr lang="en-US" sz="1900" dirty="0">
                <a:solidFill>
                  <a:srgbClr val="FFC000"/>
                </a:solidFill>
                <a:cs typeface="+mj-cs"/>
              </a:rPr>
              <a:t> in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FFF79A8-2885-847A-0AE1-6E3EBA5983C0}"/>
                  </a:ext>
                </a:extLst>
              </p14:cNvPr>
              <p14:cNvContentPartPr/>
              <p14:nvPr/>
            </p14:nvContentPartPr>
            <p14:xfrm>
              <a:off x="6246621" y="949404"/>
              <a:ext cx="2225520" cy="60120"/>
            </p14:xfrm>
          </p:contentPart>
        </mc:Choice>
        <mc:Fallback>
          <p:pic>
            <p:nvPicPr>
              <p:cNvPr id="2" name="Ink 1">
                <a:extLst>
                  <a:ext uri="{FF2B5EF4-FFF2-40B4-BE49-F238E27FC236}">
                    <a16:creationId xmlns:a16="http://schemas.microsoft.com/office/drawing/2014/main" id="{2FFF79A8-2885-847A-0AE1-6E3EBA5983C0}"/>
                  </a:ext>
                </a:extLst>
              </p:cNvPr>
              <p:cNvPicPr/>
              <p:nvPr/>
            </p:nvPicPr>
            <p:blipFill>
              <a:blip r:embed="rId5"/>
              <a:stretch>
                <a:fillRect/>
              </a:stretch>
            </p:blipFill>
            <p:spPr>
              <a:xfrm>
                <a:off x="6228621" y="931404"/>
                <a:ext cx="2261160" cy="95760"/>
              </a:xfrm>
              <a:prstGeom prst="rect">
                <a:avLst/>
              </a:prstGeom>
            </p:spPr>
          </p:pic>
        </mc:Fallback>
      </mc:AlternateContent>
      <p:grpSp>
        <p:nvGrpSpPr>
          <p:cNvPr id="17" name="Group 16">
            <a:extLst>
              <a:ext uri="{FF2B5EF4-FFF2-40B4-BE49-F238E27FC236}">
                <a16:creationId xmlns:a16="http://schemas.microsoft.com/office/drawing/2014/main" id="{90E4A5BF-D15D-6782-8360-40B7121FEFBC}"/>
              </a:ext>
            </a:extLst>
          </p:cNvPr>
          <p:cNvGrpSpPr/>
          <p:nvPr/>
        </p:nvGrpSpPr>
        <p:grpSpPr>
          <a:xfrm>
            <a:off x="1634661" y="490404"/>
            <a:ext cx="4580640" cy="565560"/>
            <a:chOff x="1634661" y="490404"/>
            <a:chExt cx="4580640" cy="5655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96FCAD4-7CEA-E396-5B9D-7487FE39734B}"/>
                    </a:ext>
                  </a:extLst>
                </p14:cNvPr>
                <p14:cNvContentPartPr/>
                <p14:nvPr/>
              </p14:nvContentPartPr>
              <p14:xfrm>
                <a:off x="6194421" y="963444"/>
                <a:ext cx="20880" cy="5760"/>
              </p14:xfrm>
            </p:contentPart>
          </mc:Choice>
          <mc:Fallback>
            <p:pic>
              <p:nvPicPr>
                <p:cNvPr id="4" name="Ink 3">
                  <a:extLst>
                    <a:ext uri="{FF2B5EF4-FFF2-40B4-BE49-F238E27FC236}">
                      <a16:creationId xmlns:a16="http://schemas.microsoft.com/office/drawing/2014/main" id="{696FCAD4-7CEA-E396-5B9D-7487FE39734B}"/>
                    </a:ext>
                  </a:extLst>
                </p:cNvPr>
                <p:cNvPicPr/>
                <p:nvPr/>
              </p:nvPicPr>
              <p:blipFill>
                <a:blip r:embed="rId7"/>
                <a:stretch>
                  <a:fillRect/>
                </a:stretch>
              </p:blipFill>
              <p:spPr>
                <a:xfrm>
                  <a:off x="6176781" y="945444"/>
                  <a:ext cx="56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6CA425A-A8E2-6B82-C8B2-18EDAC2D1911}"/>
                    </a:ext>
                  </a:extLst>
                </p14:cNvPr>
                <p14:cNvContentPartPr/>
                <p14:nvPr/>
              </p14:nvContentPartPr>
              <p14:xfrm>
                <a:off x="5016861" y="991524"/>
                <a:ext cx="1120680" cy="53640"/>
              </p14:xfrm>
            </p:contentPart>
          </mc:Choice>
          <mc:Fallback>
            <p:pic>
              <p:nvPicPr>
                <p:cNvPr id="5" name="Ink 4">
                  <a:extLst>
                    <a:ext uri="{FF2B5EF4-FFF2-40B4-BE49-F238E27FC236}">
                      <a16:creationId xmlns:a16="http://schemas.microsoft.com/office/drawing/2014/main" id="{76CA425A-A8E2-6B82-C8B2-18EDAC2D1911}"/>
                    </a:ext>
                  </a:extLst>
                </p:cNvPr>
                <p:cNvPicPr/>
                <p:nvPr/>
              </p:nvPicPr>
              <p:blipFill>
                <a:blip r:embed="rId9"/>
                <a:stretch>
                  <a:fillRect/>
                </a:stretch>
              </p:blipFill>
              <p:spPr>
                <a:xfrm>
                  <a:off x="4999221" y="973884"/>
                  <a:ext cx="1156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054BCE1-29D2-4111-1266-4535381169B7}"/>
                    </a:ext>
                  </a:extLst>
                </p14:cNvPr>
                <p14:cNvContentPartPr/>
                <p14:nvPr/>
              </p14:nvContentPartPr>
              <p14:xfrm>
                <a:off x="4201101" y="931044"/>
                <a:ext cx="824400" cy="70920"/>
              </p14:xfrm>
            </p:contentPart>
          </mc:Choice>
          <mc:Fallback>
            <p:pic>
              <p:nvPicPr>
                <p:cNvPr id="9" name="Ink 8">
                  <a:extLst>
                    <a:ext uri="{FF2B5EF4-FFF2-40B4-BE49-F238E27FC236}">
                      <a16:creationId xmlns:a16="http://schemas.microsoft.com/office/drawing/2014/main" id="{E054BCE1-29D2-4111-1266-4535381169B7}"/>
                    </a:ext>
                  </a:extLst>
                </p:cNvPr>
                <p:cNvPicPr/>
                <p:nvPr/>
              </p:nvPicPr>
              <p:blipFill>
                <a:blip r:embed="rId11"/>
                <a:stretch>
                  <a:fillRect/>
                </a:stretch>
              </p:blipFill>
              <p:spPr>
                <a:xfrm>
                  <a:off x="4183101" y="913044"/>
                  <a:ext cx="860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B5C373E-2CD8-1E1A-AA9E-906FB4EFD296}"/>
                    </a:ext>
                  </a:extLst>
                </p14:cNvPr>
                <p14:cNvContentPartPr/>
                <p14:nvPr/>
              </p14:nvContentPartPr>
              <p14:xfrm>
                <a:off x="2931381" y="967044"/>
                <a:ext cx="1082880" cy="21240"/>
              </p14:xfrm>
            </p:contentPart>
          </mc:Choice>
          <mc:Fallback>
            <p:pic>
              <p:nvPicPr>
                <p:cNvPr id="11" name="Ink 10">
                  <a:extLst>
                    <a:ext uri="{FF2B5EF4-FFF2-40B4-BE49-F238E27FC236}">
                      <a16:creationId xmlns:a16="http://schemas.microsoft.com/office/drawing/2014/main" id="{9B5C373E-2CD8-1E1A-AA9E-906FB4EFD296}"/>
                    </a:ext>
                  </a:extLst>
                </p:cNvPr>
                <p:cNvPicPr/>
                <p:nvPr/>
              </p:nvPicPr>
              <p:blipFill>
                <a:blip r:embed="rId13"/>
                <a:stretch>
                  <a:fillRect/>
                </a:stretch>
              </p:blipFill>
              <p:spPr>
                <a:xfrm>
                  <a:off x="2913381" y="949404"/>
                  <a:ext cx="1118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D85DB5E5-0BAE-43F1-6165-A629CC085AEC}"/>
                    </a:ext>
                  </a:extLst>
                </p14:cNvPr>
                <p14:cNvContentPartPr/>
                <p14:nvPr/>
              </p14:nvContentPartPr>
              <p14:xfrm>
                <a:off x="2345301" y="1022484"/>
                <a:ext cx="399240" cy="20880"/>
              </p14:xfrm>
            </p:contentPart>
          </mc:Choice>
          <mc:Fallback>
            <p:pic>
              <p:nvPicPr>
                <p:cNvPr id="13" name="Ink 12">
                  <a:extLst>
                    <a:ext uri="{FF2B5EF4-FFF2-40B4-BE49-F238E27FC236}">
                      <a16:creationId xmlns:a16="http://schemas.microsoft.com/office/drawing/2014/main" id="{D85DB5E5-0BAE-43F1-6165-A629CC085AEC}"/>
                    </a:ext>
                  </a:extLst>
                </p:cNvPr>
                <p:cNvPicPr/>
                <p:nvPr/>
              </p:nvPicPr>
              <p:blipFill>
                <a:blip r:embed="rId15"/>
                <a:stretch>
                  <a:fillRect/>
                </a:stretch>
              </p:blipFill>
              <p:spPr>
                <a:xfrm>
                  <a:off x="2327661" y="1004484"/>
                  <a:ext cx="434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602618D-F654-699E-8D02-1B812897E048}"/>
                    </a:ext>
                  </a:extLst>
                </p14:cNvPr>
                <p14:cNvContentPartPr/>
                <p14:nvPr/>
              </p14:nvContentPartPr>
              <p14:xfrm>
                <a:off x="1634661" y="961284"/>
                <a:ext cx="717480" cy="52920"/>
              </p14:xfrm>
            </p:contentPart>
          </mc:Choice>
          <mc:Fallback>
            <p:pic>
              <p:nvPicPr>
                <p:cNvPr id="14" name="Ink 13">
                  <a:extLst>
                    <a:ext uri="{FF2B5EF4-FFF2-40B4-BE49-F238E27FC236}">
                      <a16:creationId xmlns:a16="http://schemas.microsoft.com/office/drawing/2014/main" id="{B602618D-F654-699E-8D02-1B812897E048}"/>
                    </a:ext>
                  </a:extLst>
                </p:cNvPr>
                <p:cNvPicPr/>
                <p:nvPr/>
              </p:nvPicPr>
              <p:blipFill>
                <a:blip r:embed="rId17"/>
                <a:stretch>
                  <a:fillRect/>
                </a:stretch>
              </p:blipFill>
              <p:spPr>
                <a:xfrm>
                  <a:off x="1616661" y="943644"/>
                  <a:ext cx="753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F5A6D523-C668-0C1F-E58F-8F088F1BFC94}"/>
                    </a:ext>
                  </a:extLst>
                </p14:cNvPr>
                <p14:cNvContentPartPr/>
                <p14:nvPr/>
              </p14:nvContentPartPr>
              <p14:xfrm>
                <a:off x="2852901" y="490404"/>
                <a:ext cx="814320" cy="565560"/>
              </p14:xfrm>
            </p:contentPart>
          </mc:Choice>
          <mc:Fallback>
            <p:pic>
              <p:nvPicPr>
                <p:cNvPr id="16" name="Ink 15">
                  <a:extLst>
                    <a:ext uri="{FF2B5EF4-FFF2-40B4-BE49-F238E27FC236}">
                      <a16:creationId xmlns:a16="http://schemas.microsoft.com/office/drawing/2014/main" id="{F5A6D523-C668-0C1F-E58F-8F088F1BFC94}"/>
                    </a:ext>
                  </a:extLst>
                </p:cNvPr>
                <p:cNvPicPr/>
                <p:nvPr/>
              </p:nvPicPr>
              <p:blipFill>
                <a:blip r:embed="rId19"/>
                <a:stretch>
                  <a:fillRect/>
                </a:stretch>
              </p:blipFill>
              <p:spPr>
                <a:xfrm>
                  <a:off x="2835261" y="472764"/>
                  <a:ext cx="849960" cy="60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E01E355D-E2BA-5542-9582-C579233EDF77}"/>
                  </a:ext>
                </a:extLst>
              </p14:cNvPr>
              <p14:cNvContentPartPr/>
              <p14:nvPr/>
            </p14:nvContentPartPr>
            <p14:xfrm>
              <a:off x="8064621" y="3704484"/>
              <a:ext cx="536040" cy="50040"/>
            </p14:xfrm>
          </p:contentPart>
        </mc:Choice>
        <mc:Fallback>
          <p:pic>
            <p:nvPicPr>
              <p:cNvPr id="18" name="Ink 17">
                <a:extLst>
                  <a:ext uri="{FF2B5EF4-FFF2-40B4-BE49-F238E27FC236}">
                    <a16:creationId xmlns:a16="http://schemas.microsoft.com/office/drawing/2014/main" id="{E01E355D-E2BA-5542-9582-C579233EDF77}"/>
                  </a:ext>
                </a:extLst>
              </p:cNvPr>
              <p:cNvPicPr/>
              <p:nvPr/>
            </p:nvPicPr>
            <p:blipFill>
              <a:blip r:embed="rId21"/>
              <a:stretch>
                <a:fillRect/>
              </a:stretch>
            </p:blipFill>
            <p:spPr>
              <a:xfrm>
                <a:off x="8046981" y="3686844"/>
                <a:ext cx="571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64BC55E7-CACF-A16C-A23B-4C6FB0085797}"/>
                  </a:ext>
                </a:extLst>
              </p14:cNvPr>
              <p14:cNvContentPartPr/>
              <p14:nvPr/>
            </p14:nvContentPartPr>
            <p14:xfrm>
              <a:off x="381501" y="981444"/>
              <a:ext cx="729360" cy="65880"/>
            </p14:xfrm>
          </p:contentPart>
        </mc:Choice>
        <mc:Fallback>
          <p:pic>
            <p:nvPicPr>
              <p:cNvPr id="19" name="Ink 18">
                <a:extLst>
                  <a:ext uri="{FF2B5EF4-FFF2-40B4-BE49-F238E27FC236}">
                    <a16:creationId xmlns:a16="http://schemas.microsoft.com/office/drawing/2014/main" id="{64BC55E7-CACF-A16C-A23B-4C6FB0085797}"/>
                  </a:ext>
                </a:extLst>
              </p:cNvPr>
              <p:cNvPicPr/>
              <p:nvPr/>
            </p:nvPicPr>
            <p:blipFill>
              <a:blip r:embed="rId23"/>
              <a:stretch>
                <a:fillRect/>
              </a:stretch>
            </p:blipFill>
            <p:spPr>
              <a:xfrm>
                <a:off x="363501" y="963444"/>
                <a:ext cx="765000" cy="101520"/>
              </a:xfrm>
              <a:prstGeom prst="rect">
                <a:avLst/>
              </a:prstGeom>
            </p:spPr>
          </p:pic>
        </mc:Fallback>
      </mc:AlternateContent>
      <p:grpSp>
        <p:nvGrpSpPr>
          <p:cNvPr id="26" name="Group 25">
            <a:extLst>
              <a:ext uri="{FF2B5EF4-FFF2-40B4-BE49-F238E27FC236}">
                <a16:creationId xmlns:a16="http://schemas.microsoft.com/office/drawing/2014/main" id="{FAACAD91-BD51-07A7-94E7-9F824703D83E}"/>
              </a:ext>
            </a:extLst>
          </p:cNvPr>
          <p:cNvGrpSpPr/>
          <p:nvPr/>
        </p:nvGrpSpPr>
        <p:grpSpPr>
          <a:xfrm>
            <a:off x="5539221" y="1376364"/>
            <a:ext cx="3339720" cy="97920"/>
            <a:chOff x="5539221" y="1376364"/>
            <a:chExt cx="3339720" cy="97920"/>
          </a:xfrm>
        </p:grpSpPr>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DD2B0B02-E861-B423-3BF1-57BC06E7442E}"/>
                    </a:ext>
                  </a:extLst>
                </p14:cNvPr>
                <p14:cNvContentPartPr/>
                <p14:nvPr/>
              </p14:nvContentPartPr>
              <p14:xfrm>
                <a:off x="8199261" y="1376364"/>
                <a:ext cx="679680" cy="43200"/>
              </p14:xfrm>
            </p:contentPart>
          </mc:Choice>
          <mc:Fallback>
            <p:pic>
              <p:nvPicPr>
                <p:cNvPr id="20" name="Ink 19">
                  <a:extLst>
                    <a:ext uri="{FF2B5EF4-FFF2-40B4-BE49-F238E27FC236}">
                      <a16:creationId xmlns:a16="http://schemas.microsoft.com/office/drawing/2014/main" id="{DD2B0B02-E861-B423-3BF1-57BC06E7442E}"/>
                    </a:ext>
                  </a:extLst>
                </p:cNvPr>
                <p:cNvPicPr/>
                <p:nvPr/>
              </p:nvPicPr>
              <p:blipFill>
                <a:blip r:embed="rId25"/>
                <a:stretch>
                  <a:fillRect/>
                </a:stretch>
              </p:blipFill>
              <p:spPr>
                <a:xfrm>
                  <a:off x="8181621" y="1358364"/>
                  <a:ext cx="715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3A4F16BD-F5A3-7117-0D70-8A2EAC05E3EA}"/>
                    </a:ext>
                  </a:extLst>
                </p14:cNvPr>
                <p14:cNvContentPartPr/>
                <p14:nvPr/>
              </p14:nvContentPartPr>
              <p14:xfrm>
                <a:off x="7498701" y="1388244"/>
                <a:ext cx="596160" cy="21600"/>
              </p14:xfrm>
            </p:contentPart>
          </mc:Choice>
          <mc:Fallback>
            <p:pic>
              <p:nvPicPr>
                <p:cNvPr id="21" name="Ink 20">
                  <a:extLst>
                    <a:ext uri="{FF2B5EF4-FFF2-40B4-BE49-F238E27FC236}">
                      <a16:creationId xmlns:a16="http://schemas.microsoft.com/office/drawing/2014/main" id="{3A4F16BD-F5A3-7117-0D70-8A2EAC05E3EA}"/>
                    </a:ext>
                  </a:extLst>
                </p:cNvPr>
                <p:cNvPicPr/>
                <p:nvPr/>
              </p:nvPicPr>
              <p:blipFill>
                <a:blip r:embed="rId27"/>
                <a:stretch>
                  <a:fillRect/>
                </a:stretch>
              </p:blipFill>
              <p:spPr>
                <a:xfrm>
                  <a:off x="7480701" y="1370604"/>
                  <a:ext cx="631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7F12E5D4-6768-26FB-0BFD-72214FB01A95}"/>
                    </a:ext>
                  </a:extLst>
                </p14:cNvPr>
                <p14:cNvContentPartPr/>
                <p14:nvPr/>
              </p14:nvContentPartPr>
              <p14:xfrm>
                <a:off x="7023501" y="1436844"/>
                <a:ext cx="377640" cy="37440"/>
              </p14:xfrm>
            </p:contentPart>
          </mc:Choice>
          <mc:Fallback>
            <p:pic>
              <p:nvPicPr>
                <p:cNvPr id="23" name="Ink 22">
                  <a:extLst>
                    <a:ext uri="{FF2B5EF4-FFF2-40B4-BE49-F238E27FC236}">
                      <a16:creationId xmlns:a16="http://schemas.microsoft.com/office/drawing/2014/main" id="{7F12E5D4-6768-26FB-0BFD-72214FB01A95}"/>
                    </a:ext>
                  </a:extLst>
                </p:cNvPr>
                <p:cNvPicPr/>
                <p:nvPr/>
              </p:nvPicPr>
              <p:blipFill>
                <a:blip r:embed="rId29"/>
                <a:stretch>
                  <a:fillRect/>
                </a:stretch>
              </p:blipFill>
              <p:spPr>
                <a:xfrm>
                  <a:off x="7005861" y="1418844"/>
                  <a:ext cx="413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4A648308-5D7E-ABEB-C3EC-B71432F809A0}"/>
                    </a:ext>
                  </a:extLst>
                </p14:cNvPr>
                <p14:cNvContentPartPr/>
                <p14:nvPr/>
              </p14:nvContentPartPr>
              <p14:xfrm>
                <a:off x="6594741" y="1424604"/>
                <a:ext cx="271800" cy="10440"/>
              </p14:xfrm>
            </p:contentPart>
          </mc:Choice>
          <mc:Fallback>
            <p:pic>
              <p:nvPicPr>
                <p:cNvPr id="24" name="Ink 23">
                  <a:extLst>
                    <a:ext uri="{FF2B5EF4-FFF2-40B4-BE49-F238E27FC236}">
                      <a16:creationId xmlns:a16="http://schemas.microsoft.com/office/drawing/2014/main" id="{4A648308-5D7E-ABEB-C3EC-B71432F809A0}"/>
                    </a:ext>
                  </a:extLst>
                </p:cNvPr>
                <p:cNvPicPr/>
                <p:nvPr/>
              </p:nvPicPr>
              <p:blipFill>
                <a:blip r:embed="rId31"/>
                <a:stretch>
                  <a:fillRect/>
                </a:stretch>
              </p:blipFill>
              <p:spPr>
                <a:xfrm>
                  <a:off x="6577101" y="1406964"/>
                  <a:ext cx="307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5AAC9FFB-13D7-1528-8002-3E89EFAF541C}"/>
                    </a:ext>
                  </a:extLst>
                </p14:cNvPr>
                <p14:cNvContentPartPr/>
                <p14:nvPr/>
              </p14:nvContentPartPr>
              <p14:xfrm>
                <a:off x="5539221" y="1423524"/>
                <a:ext cx="957240" cy="39600"/>
              </p14:xfrm>
            </p:contentPart>
          </mc:Choice>
          <mc:Fallback>
            <p:pic>
              <p:nvPicPr>
                <p:cNvPr id="25" name="Ink 24">
                  <a:extLst>
                    <a:ext uri="{FF2B5EF4-FFF2-40B4-BE49-F238E27FC236}">
                      <a16:creationId xmlns:a16="http://schemas.microsoft.com/office/drawing/2014/main" id="{5AAC9FFB-13D7-1528-8002-3E89EFAF541C}"/>
                    </a:ext>
                  </a:extLst>
                </p:cNvPr>
                <p:cNvPicPr/>
                <p:nvPr/>
              </p:nvPicPr>
              <p:blipFill>
                <a:blip r:embed="rId33"/>
                <a:stretch>
                  <a:fillRect/>
                </a:stretch>
              </p:blipFill>
              <p:spPr>
                <a:xfrm>
                  <a:off x="5521581" y="1405524"/>
                  <a:ext cx="992880" cy="75240"/>
                </a:xfrm>
                <a:prstGeom prst="rect">
                  <a:avLst/>
                </a:prstGeom>
              </p:spPr>
            </p:pic>
          </mc:Fallback>
        </mc:AlternateContent>
      </p:grpSp>
      <p:grpSp>
        <p:nvGrpSpPr>
          <p:cNvPr id="33" name="Group 32">
            <a:extLst>
              <a:ext uri="{FF2B5EF4-FFF2-40B4-BE49-F238E27FC236}">
                <a16:creationId xmlns:a16="http://schemas.microsoft.com/office/drawing/2014/main" id="{9759AF7B-43E2-1765-DED8-3D2E4FE8ACDD}"/>
              </a:ext>
            </a:extLst>
          </p:cNvPr>
          <p:cNvGrpSpPr/>
          <p:nvPr/>
        </p:nvGrpSpPr>
        <p:grpSpPr>
          <a:xfrm>
            <a:off x="925461" y="1306524"/>
            <a:ext cx="4067640" cy="190080"/>
            <a:chOff x="925461" y="1306524"/>
            <a:chExt cx="4067640" cy="190080"/>
          </a:xfrm>
        </p:grpSpPr>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42EB7362-6A57-5D8C-7D68-B9196FF5A146}"/>
                    </a:ext>
                  </a:extLst>
                </p14:cNvPr>
                <p14:cNvContentPartPr/>
                <p14:nvPr/>
              </p14:nvContentPartPr>
              <p14:xfrm>
                <a:off x="3906621" y="1430724"/>
                <a:ext cx="1086480" cy="65880"/>
              </p14:xfrm>
            </p:contentPart>
          </mc:Choice>
          <mc:Fallback>
            <p:pic>
              <p:nvPicPr>
                <p:cNvPr id="27" name="Ink 26">
                  <a:extLst>
                    <a:ext uri="{FF2B5EF4-FFF2-40B4-BE49-F238E27FC236}">
                      <a16:creationId xmlns:a16="http://schemas.microsoft.com/office/drawing/2014/main" id="{42EB7362-6A57-5D8C-7D68-B9196FF5A146}"/>
                    </a:ext>
                  </a:extLst>
                </p:cNvPr>
                <p:cNvPicPr/>
                <p:nvPr/>
              </p:nvPicPr>
              <p:blipFill>
                <a:blip r:embed="rId35"/>
                <a:stretch>
                  <a:fillRect/>
                </a:stretch>
              </p:blipFill>
              <p:spPr>
                <a:xfrm>
                  <a:off x="3888981" y="1413084"/>
                  <a:ext cx="1122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B83B3C10-7276-1107-B0FB-FD4D3EBE9B89}"/>
                    </a:ext>
                  </a:extLst>
                </p14:cNvPr>
                <p14:cNvContentPartPr/>
                <p14:nvPr/>
              </p14:nvContentPartPr>
              <p14:xfrm>
                <a:off x="3186261" y="1306524"/>
                <a:ext cx="742680" cy="100440"/>
              </p14:xfrm>
            </p:contentPart>
          </mc:Choice>
          <mc:Fallback>
            <p:pic>
              <p:nvPicPr>
                <p:cNvPr id="28" name="Ink 27">
                  <a:extLst>
                    <a:ext uri="{FF2B5EF4-FFF2-40B4-BE49-F238E27FC236}">
                      <a16:creationId xmlns:a16="http://schemas.microsoft.com/office/drawing/2014/main" id="{B83B3C10-7276-1107-B0FB-FD4D3EBE9B89}"/>
                    </a:ext>
                  </a:extLst>
                </p:cNvPr>
                <p:cNvPicPr/>
                <p:nvPr/>
              </p:nvPicPr>
              <p:blipFill>
                <a:blip r:embed="rId37"/>
                <a:stretch>
                  <a:fillRect/>
                </a:stretch>
              </p:blipFill>
              <p:spPr>
                <a:xfrm>
                  <a:off x="3168261" y="1288524"/>
                  <a:ext cx="778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6B138A3C-E734-D366-B713-165846FB3A97}"/>
                    </a:ext>
                  </a:extLst>
                </p14:cNvPr>
                <p14:cNvContentPartPr/>
                <p14:nvPr/>
              </p14:nvContentPartPr>
              <p14:xfrm>
                <a:off x="2744901" y="1341084"/>
                <a:ext cx="306360" cy="43560"/>
              </p14:xfrm>
            </p:contentPart>
          </mc:Choice>
          <mc:Fallback>
            <p:pic>
              <p:nvPicPr>
                <p:cNvPr id="29" name="Ink 28">
                  <a:extLst>
                    <a:ext uri="{FF2B5EF4-FFF2-40B4-BE49-F238E27FC236}">
                      <a16:creationId xmlns:a16="http://schemas.microsoft.com/office/drawing/2014/main" id="{6B138A3C-E734-D366-B713-165846FB3A97}"/>
                    </a:ext>
                  </a:extLst>
                </p:cNvPr>
                <p:cNvPicPr/>
                <p:nvPr/>
              </p:nvPicPr>
              <p:blipFill>
                <a:blip r:embed="rId39"/>
                <a:stretch>
                  <a:fillRect/>
                </a:stretch>
              </p:blipFill>
              <p:spPr>
                <a:xfrm>
                  <a:off x="2727261" y="1323084"/>
                  <a:ext cx="342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4ACFE874-9B52-99A6-4B77-4FD41C5F831D}"/>
                    </a:ext>
                  </a:extLst>
                </p14:cNvPr>
                <p14:cNvContentPartPr/>
                <p14:nvPr/>
              </p14:nvContentPartPr>
              <p14:xfrm>
                <a:off x="2243061" y="1410204"/>
                <a:ext cx="375840" cy="17640"/>
              </p14:xfrm>
            </p:contentPart>
          </mc:Choice>
          <mc:Fallback>
            <p:pic>
              <p:nvPicPr>
                <p:cNvPr id="30" name="Ink 29">
                  <a:extLst>
                    <a:ext uri="{FF2B5EF4-FFF2-40B4-BE49-F238E27FC236}">
                      <a16:creationId xmlns:a16="http://schemas.microsoft.com/office/drawing/2014/main" id="{4ACFE874-9B52-99A6-4B77-4FD41C5F831D}"/>
                    </a:ext>
                  </a:extLst>
                </p:cNvPr>
                <p:cNvPicPr/>
                <p:nvPr/>
              </p:nvPicPr>
              <p:blipFill>
                <a:blip r:embed="rId41"/>
                <a:stretch>
                  <a:fillRect/>
                </a:stretch>
              </p:blipFill>
              <p:spPr>
                <a:xfrm>
                  <a:off x="2225421" y="1392564"/>
                  <a:ext cx="411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2C7FD599-BA84-315D-EB3F-EF43AB9DFDF8}"/>
                    </a:ext>
                  </a:extLst>
                </p14:cNvPr>
                <p14:cNvContentPartPr/>
                <p14:nvPr/>
              </p14:nvContentPartPr>
              <p14:xfrm>
                <a:off x="1692621" y="1410564"/>
                <a:ext cx="314640" cy="42480"/>
              </p14:xfrm>
            </p:contentPart>
          </mc:Choice>
          <mc:Fallback>
            <p:pic>
              <p:nvPicPr>
                <p:cNvPr id="31" name="Ink 30">
                  <a:extLst>
                    <a:ext uri="{FF2B5EF4-FFF2-40B4-BE49-F238E27FC236}">
                      <a16:creationId xmlns:a16="http://schemas.microsoft.com/office/drawing/2014/main" id="{2C7FD599-BA84-315D-EB3F-EF43AB9DFDF8}"/>
                    </a:ext>
                  </a:extLst>
                </p:cNvPr>
                <p:cNvPicPr/>
                <p:nvPr/>
              </p:nvPicPr>
              <p:blipFill>
                <a:blip r:embed="rId43"/>
                <a:stretch>
                  <a:fillRect/>
                </a:stretch>
              </p:blipFill>
              <p:spPr>
                <a:xfrm>
                  <a:off x="1674621" y="1392924"/>
                  <a:ext cx="350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61058CAF-9036-56EF-5C8C-4B7B59C17282}"/>
                    </a:ext>
                  </a:extLst>
                </p14:cNvPr>
                <p14:cNvContentPartPr/>
                <p14:nvPr/>
              </p14:nvContentPartPr>
              <p14:xfrm>
                <a:off x="925461" y="1393644"/>
                <a:ext cx="430920" cy="50040"/>
              </p14:xfrm>
            </p:contentPart>
          </mc:Choice>
          <mc:Fallback>
            <p:pic>
              <p:nvPicPr>
                <p:cNvPr id="32" name="Ink 31">
                  <a:extLst>
                    <a:ext uri="{FF2B5EF4-FFF2-40B4-BE49-F238E27FC236}">
                      <a16:creationId xmlns:a16="http://schemas.microsoft.com/office/drawing/2014/main" id="{61058CAF-9036-56EF-5C8C-4B7B59C17282}"/>
                    </a:ext>
                  </a:extLst>
                </p:cNvPr>
                <p:cNvPicPr/>
                <p:nvPr/>
              </p:nvPicPr>
              <p:blipFill>
                <a:blip r:embed="rId45"/>
                <a:stretch>
                  <a:fillRect/>
                </a:stretch>
              </p:blipFill>
              <p:spPr>
                <a:xfrm>
                  <a:off x="907461" y="1376004"/>
                  <a:ext cx="466560" cy="85680"/>
                </a:xfrm>
                <a:prstGeom prst="rect">
                  <a:avLst/>
                </a:prstGeom>
              </p:spPr>
            </p:pic>
          </mc:Fallback>
        </mc:AlternateContent>
      </p:grpSp>
      <p:grpSp>
        <p:nvGrpSpPr>
          <p:cNvPr id="40" name="Group 39">
            <a:extLst>
              <a:ext uri="{FF2B5EF4-FFF2-40B4-BE49-F238E27FC236}">
                <a16:creationId xmlns:a16="http://schemas.microsoft.com/office/drawing/2014/main" id="{9E54636E-72ED-102C-D3C4-DB48433CD266}"/>
              </a:ext>
            </a:extLst>
          </p:cNvPr>
          <p:cNvGrpSpPr/>
          <p:nvPr/>
        </p:nvGrpSpPr>
        <p:grpSpPr>
          <a:xfrm>
            <a:off x="4844421" y="1782444"/>
            <a:ext cx="4076280" cy="131760"/>
            <a:chOff x="4844421" y="1782444"/>
            <a:chExt cx="4076280" cy="131760"/>
          </a:xfrm>
        </p:grpSpPr>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559A3695-4B07-322B-344E-FFE585895860}"/>
                    </a:ext>
                  </a:extLst>
                </p14:cNvPr>
                <p14:cNvContentPartPr/>
                <p14:nvPr/>
              </p14:nvContentPartPr>
              <p14:xfrm>
                <a:off x="8080821" y="1791444"/>
                <a:ext cx="839880" cy="41400"/>
              </p14:xfrm>
            </p:contentPart>
          </mc:Choice>
          <mc:Fallback>
            <p:pic>
              <p:nvPicPr>
                <p:cNvPr id="34" name="Ink 33">
                  <a:extLst>
                    <a:ext uri="{FF2B5EF4-FFF2-40B4-BE49-F238E27FC236}">
                      <a16:creationId xmlns:a16="http://schemas.microsoft.com/office/drawing/2014/main" id="{559A3695-4B07-322B-344E-FFE585895860}"/>
                    </a:ext>
                  </a:extLst>
                </p:cNvPr>
                <p:cNvPicPr/>
                <p:nvPr/>
              </p:nvPicPr>
              <p:blipFill>
                <a:blip r:embed="rId47"/>
                <a:stretch>
                  <a:fillRect/>
                </a:stretch>
              </p:blipFill>
              <p:spPr>
                <a:xfrm>
                  <a:off x="8062821" y="1773804"/>
                  <a:ext cx="875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C976E90C-907A-8A27-90B6-042572C81884}"/>
                    </a:ext>
                  </a:extLst>
                </p14:cNvPr>
                <p14:cNvContentPartPr/>
                <p14:nvPr/>
              </p14:nvContentPartPr>
              <p14:xfrm>
                <a:off x="6747741" y="1831404"/>
                <a:ext cx="1162440" cy="82800"/>
              </p14:xfrm>
            </p:contentPart>
          </mc:Choice>
          <mc:Fallback>
            <p:pic>
              <p:nvPicPr>
                <p:cNvPr id="35" name="Ink 34">
                  <a:extLst>
                    <a:ext uri="{FF2B5EF4-FFF2-40B4-BE49-F238E27FC236}">
                      <a16:creationId xmlns:a16="http://schemas.microsoft.com/office/drawing/2014/main" id="{C976E90C-907A-8A27-90B6-042572C81884}"/>
                    </a:ext>
                  </a:extLst>
                </p:cNvPr>
                <p:cNvPicPr/>
                <p:nvPr/>
              </p:nvPicPr>
              <p:blipFill>
                <a:blip r:embed="rId49"/>
                <a:stretch>
                  <a:fillRect/>
                </a:stretch>
              </p:blipFill>
              <p:spPr>
                <a:xfrm>
                  <a:off x="6730101" y="1813764"/>
                  <a:ext cx="1198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8B2AA5C1-B446-2522-881B-B7FD5517BD5C}"/>
                    </a:ext>
                  </a:extLst>
                </p14:cNvPr>
                <p14:cNvContentPartPr/>
                <p14:nvPr/>
              </p14:nvContentPartPr>
              <p14:xfrm>
                <a:off x="6104781" y="1813764"/>
                <a:ext cx="638640" cy="60840"/>
              </p14:xfrm>
            </p:contentPart>
          </mc:Choice>
          <mc:Fallback>
            <p:pic>
              <p:nvPicPr>
                <p:cNvPr id="36" name="Ink 35">
                  <a:extLst>
                    <a:ext uri="{FF2B5EF4-FFF2-40B4-BE49-F238E27FC236}">
                      <a16:creationId xmlns:a16="http://schemas.microsoft.com/office/drawing/2014/main" id="{8B2AA5C1-B446-2522-881B-B7FD5517BD5C}"/>
                    </a:ext>
                  </a:extLst>
                </p:cNvPr>
                <p:cNvPicPr/>
                <p:nvPr/>
              </p:nvPicPr>
              <p:blipFill>
                <a:blip r:embed="rId51"/>
                <a:stretch>
                  <a:fillRect/>
                </a:stretch>
              </p:blipFill>
              <p:spPr>
                <a:xfrm>
                  <a:off x="6087141" y="1795764"/>
                  <a:ext cx="674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5064CD5A-F85A-57B5-D1FA-5F03D0743A6C}"/>
                    </a:ext>
                  </a:extLst>
                </p14:cNvPr>
                <p14:cNvContentPartPr/>
                <p14:nvPr/>
              </p14:nvContentPartPr>
              <p14:xfrm>
                <a:off x="5569101" y="1782444"/>
                <a:ext cx="442800" cy="80280"/>
              </p14:xfrm>
            </p:contentPart>
          </mc:Choice>
          <mc:Fallback>
            <p:pic>
              <p:nvPicPr>
                <p:cNvPr id="38" name="Ink 37">
                  <a:extLst>
                    <a:ext uri="{FF2B5EF4-FFF2-40B4-BE49-F238E27FC236}">
                      <a16:creationId xmlns:a16="http://schemas.microsoft.com/office/drawing/2014/main" id="{5064CD5A-F85A-57B5-D1FA-5F03D0743A6C}"/>
                    </a:ext>
                  </a:extLst>
                </p:cNvPr>
                <p:cNvPicPr/>
                <p:nvPr/>
              </p:nvPicPr>
              <p:blipFill>
                <a:blip r:embed="rId53"/>
                <a:stretch>
                  <a:fillRect/>
                </a:stretch>
              </p:blipFill>
              <p:spPr>
                <a:xfrm>
                  <a:off x="5551101" y="1764804"/>
                  <a:ext cx="478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E02D18F1-9C01-2A7B-7AF2-4608BA573CAE}"/>
                    </a:ext>
                  </a:extLst>
                </p14:cNvPr>
                <p14:cNvContentPartPr/>
                <p14:nvPr/>
              </p14:nvContentPartPr>
              <p14:xfrm>
                <a:off x="4844421" y="1841124"/>
                <a:ext cx="687240" cy="41400"/>
              </p14:xfrm>
            </p:contentPart>
          </mc:Choice>
          <mc:Fallback>
            <p:pic>
              <p:nvPicPr>
                <p:cNvPr id="39" name="Ink 38">
                  <a:extLst>
                    <a:ext uri="{FF2B5EF4-FFF2-40B4-BE49-F238E27FC236}">
                      <a16:creationId xmlns:a16="http://schemas.microsoft.com/office/drawing/2014/main" id="{E02D18F1-9C01-2A7B-7AF2-4608BA573CAE}"/>
                    </a:ext>
                  </a:extLst>
                </p:cNvPr>
                <p:cNvPicPr/>
                <p:nvPr/>
              </p:nvPicPr>
              <p:blipFill>
                <a:blip r:embed="rId55"/>
                <a:stretch>
                  <a:fillRect/>
                </a:stretch>
              </p:blipFill>
              <p:spPr>
                <a:xfrm>
                  <a:off x="4826781" y="1823484"/>
                  <a:ext cx="722880" cy="77040"/>
                </a:xfrm>
                <a:prstGeom prst="rect">
                  <a:avLst/>
                </a:prstGeom>
              </p:spPr>
            </p:pic>
          </mc:Fallback>
        </mc:AlternateContent>
      </p:grpSp>
      <p:grpSp>
        <p:nvGrpSpPr>
          <p:cNvPr id="43" name="Group 42">
            <a:extLst>
              <a:ext uri="{FF2B5EF4-FFF2-40B4-BE49-F238E27FC236}">
                <a16:creationId xmlns:a16="http://schemas.microsoft.com/office/drawing/2014/main" id="{3957BE7D-2BC8-78DC-1612-7BBF756154DC}"/>
              </a:ext>
            </a:extLst>
          </p:cNvPr>
          <p:cNvGrpSpPr/>
          <p:nvPr/>
        </p:nvGrpSpPr>
        <p:grpSpPr>
          <a:xfrm>
            <a:off x="1907901" y="1851564"/>
            <a:ext cx="2462760" cy="77760"/>
            <a:chOff x="1907901" y="1851564"/>
            <a:chExt cx="2462760" cy="77760"/>
          </a:xfrm>
        </p:grpSpPr>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3630216F-A849-91AC-702A-58600CB148E1}"/>
                    </a:ext>
                  </a:extLst>
                </p14:cNvPr>
                <p14:cNvContentPartPr/>
                <p14:nvPr/>
              </p14:nvContentPartPr>
              <p14:xfrm>
                <a:off x="3435741" y="1852284"/>
                <a:ext cx="934920" cy="42480"/>
              </p14:xfrm>
            </p:contentPart>
          </mc:Choice>
          <mc:Fallback>
            <p:pic>
              <p:nvPicPr>
                <p:cNvPr id="41" name="Ink 40">
                  <a:extLst>
                    <a:ext uri="{FF2B5EF4-FFF2-40B4-BE49-F238E27FC236}">
                      <a16:creationId xmlns:a16="http://schemas.microsoft.com/office/drawing/2014/main" id="{3630216F-A849-91AC-702A-58600CB148E1}"/>
                    </a:ext>
                  </a:extLst>
                </p:cNvPr>
                <p:cNvPicPr/>
                <p:nvPr/>
              </p:nvPicPr>
              <p:blipFill>
                <a:blip r:embed="rId57"/>
                <a:stretch>
                  <a:fillRect/>
                </a:stretch>
              </p:blipFill>
              <p:spPr>
                <a:xfrm>
                  <a:off x="3418101" y="1834644"/>
                  <a:ext cx="970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68160228-8076-C34B-8AFC-7130CC6A398A}"/>
                    </a:ext>
                  </a:extLst>
                </p14:cNvPr>
                <p14:cNvContentPartPr/>
                <p14:nvPr/>
              </p14:nvContentPartPr>
              <p14:xfrm>
                <a:off x="1907901" y="1851564"/>
                <a:ext cx="1399680" cy="77760"/>
              </p14:xfrm>
            </p:contentPart>
          </mc:Choice>
          <mc:Fallback>
            <p:pic>
              <p:nvPicPr>
                <p:cNvPr id="42" name="Ink 41">
                  <a:extLst>
                    <a:ext uri="{FF2B5EF4-FFF2-40B4-BE49-F238E27FC236}">
                      <a16:creationId xmlns:a16="http://schemas.microsoft.com/office/drawing/2014/main" id="{68160228-8076-C34B-8AFC-7130CC6A398A}"/>
                    </a:ext>
                  </a:extLst>
                </p:cNvPr>
                <p:cNvPicPr/>
                <p:nvPr/>
              </p:nvPicPr>
              <p:blipFill>
                <a:blip r:embed="rId59"/>
                <a:stretch>
                  <a:fillRect/>
                </a:stretch>
              </p:blipFill>
              <p:spPr>
                <a:xfrm>
                  <a:off x="1889901" y="1833564"/>
                  <a:ext cx="1435320" cy="113400"/>
                </a:xfrm>
                <a:prstGeom prst="rect">
                  <a:avLst/>
                </a:prstGeom>
              </p:spPr>
            </p:pic>
          </mc:Fallback>
        </mc:AlternateContent>
      </p:grpSp>
      <p:grpSp>
        <p:nvGrpSpPr>
          <p:cNvPr id="46" name="Group 45">
            <a:extLst>
              <a:ext uri="{FF2B5EF4-FFF2-40B4-BE49-F238E27FC236}">
                <a16:creationId xmlns:a16="http://schemas.microsoft.com/office/drawing/2014/main" id="{C4AE4250-CED0-31DE-4725-9818EB4C4B9A}"/>
              </a:ext>
            </a:extLst>
          </p:cNvPr>
          <p:cNvGrpSpPr/>
          <p:nvPr/>
        </p:nvGrpSpPr>
        <p:grpSpPr>
          <a:xfrm>
            <a:off x="723501" y="1812684"/>
            <a:ext cx="1229400" cy="66960"/>
            <a:chOff x="723501" y="1812684"/>
            <a:chExt cx="1229400" cy="66960"/>
          </a:xfrm>
        </p:grpSpPr>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08A614C9-4071-DB01-F312-FB067FF35259}"/>
                    </a:ext>
                  </a:extLst>
                </p14:cNvPr>
                <p14:cNvContentPartPr/>
                <p14:nvPr/>
              </p14:nvContentPartPr>
              <p14:xfrm>
                <a:off x="1344141" y="1838604"/>
                <a:ext cx="608760" cy="41040"/>
              </p14:xfrm>
            </p:contentPart>
          </mc:Choice>
          <mc:Fallback>
            <p:pic>
              <p:nvPicPr>
                <p:cNvPr id="44" name="Ink 43">
                  <a:extLst>
                    <a:ext uri="{FF2B5EF4-FFF2-40B4-BE49-F238E27FC236}">
                      <a16:creationId xmlns:a16="http://schemas.microsoft.com/office/drawing/2014/main" id="{08A614C9-4071-DB01-F312-FB067FF35259}"/>
                    </a:ext>
                  </a:extLst>
                </p:cNvPr>
                <p:cNvPicPr/>
                <p:nvPr/>
              </p:nvPicPr>
              <p:blipFill>
                <a:blip r:embed="rId61"/>
                <a:stretch>
                  <a:fillRect/>
                </a:stretch>
              </p:blipFill>
              <p:spPr>
                <a:xfrm>
                  <a:off x="1326501" y="1820604"/>
                  <a:ext cx="644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DB5E9E87-AA9A-C43F-D0F9-6B20118B2722}"/>
                    </a:ext>
                  </a:extLst>
                </p14:cNvPr>
                <p14:cNvContentPartPr/>
                <p14:nvPr/>
              </p14:nvContentPartPr>
              <p14:xfrm>
                <a:off x="723501" y="1812684"/>
                <a:ext cx="583560" cy="60840"/>
              </p14:xfrm>
            </p:contentPart>
          </mc:Choice>
          <mc:Fallback>
            <p:pic>
              <p:nvPicPr>
                <p:cNvPr id="45" name="Ink 44">
                  <a:extLst>
                    <a:ext uri="{FF2B5EF4-FFF2-40B4-BE49-F238E27FC236}">
                      <a16:creationId xmlns:a16="http://schemas.microsoft.com/office/drawing/2014/main" id="{DB5E9E87-AA9A-C43F-D0F9-6B20118B2722}"/>
                    </a:ext>
                  </a:extLst>
                </p:cNvPr>
                <p:cNvPicPr/>
                <p:nvPr/>
              </p:nvPicPr>
              <p:blipFill>
                <a:blip r:embed="rId63"/>
                <a:stretch>
                  <a:fillRect/>
                </a:stretch>
              </p:blipFill>
              <p:spPr>
                <a:xfrm>
                  <a:off x="705501" y="1795044"/>
                  <a:ext cx="619200" cy="96480"/>
                </a:xfrm>
                <a:prstGeom prst="rect">
                  <a:avLst/>
                </a:prstGeom>
              </p:spPr>
            </p:pic>
          </mc:Fallback>
        </mc:AlternateContent>
      </p:grpSp>
      <p:grpSp>
        <p:nvGrpSpPr>
          <p:cNvPr id="49" name="Group 48">
            <a:extLst>
              <a:ext uri="{FF2B5EF4-FFF2-40B4-BE49-F238E27FC236}">
                <a16:creationId xmlns:a16="http://schemas.microsoft.com/office/drawing/2014/main" id="{2C1BDEC2-560F-0F7A-B116-9C966C26D1FD}"/>
              </a:ext>
            </a:extLst>
          </p:cNvPr>
          <p:cNvGrpSpPr/>
          <p:nvPr/>
        </p:nvGrpSpPr>
        <p:grpSpPr>
          <a:xfrm>
            <a:off x="6137901" y="2202204"/>
            <a:ext cx="2794320" cy="120960"/>
            <a:chOff x="6137901" y="2202204"/>
            <a:chExt cx="2794320" cy="120960"/>
          </a:xfrm>
        </p:grpSpPr>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8B4E6DD9-79D0-5810-4D09-831B110F8018}"/>
                    </a:ext>
                  </a:extLst>
                </p14:cNvPr>
                <p14:cNvContentPartPr/>
                <p14:nvPr/>
              </p14:nvContentPartPr>
              <p14:xfrm>
                <a:off x="8069301" y="2245404"/>
                <a:ext cx="862920" cy="77760"/>
              </p14:xfrm>
            </p:contentPart>
          </mc:Choice>
          <mc:Fallback>
            <p:pic>
              <p:nvPicPr>
                <p:cNvPr id="47" name="Ink 46">
                  <a:extLst>
                    <a:ext uri="{FF2B5EF4-FFF2-40B4-BE49-F238E27FC236}">
                      <a16:creationId xmlns:a16="http://schemas.microsoft.com/office/drawing/2014/main" id="{8B4E6DD9-79D0-5810-4D09-831B110F8018}"/>
                    </a:ext>
                  </a:extLst>
                </p:cNvPr>
                <p:cNvPicPr/>
                <p:nvPr/>
              </p:nvPicPr>
              <p:blipFill>
                <a:blip r:embed="rId65"/>
                <a:stretch>
                  <a:fillRect/>
                </a:stretch>
              </p:blipFill>
              <p:spPr>
                <a:xfrm>
                  <a:off x="8051661" y="2227764"/>
                  <a:ext cx="898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B5EE893D-46F3-2752-2009-8D6756CA69C6}"/>
                    </a:ext>
                  </a:extLst>
                </p14:cNvPr>
                <p14:cNvContentPartPr/>
                <p14:nvPr/>
              </p14:nvContentPartPr>
              <p14:xfrm>
                <a:off x="6137901" y="2202204"/>
                <a:ext cx="1227960" cy="55800"/>
              </p14:xfrm>
            </p:contentPart>
          </mc:Choice>
          <mc:Fallback>
            <p:pic>
              <p:nvPicPr>
                <p:cNvPr id="48" name="Ink 47">
                  <a:extLst>
                    <a:ext uri="{FF2B5EF4-FFF2-40B4-BE49-F238E27FC236}">
                      <a16:creationId xmlns:a16="http://schemas.microsoft.com/office/drawing/2014/main" id="{B5EE893D-46F3-2752-2009-8D6756CA69C6}"/>
                    </a:ext>
                  </a:extLst>
                </p:cNvPr>
                <p:cNvPicPr/>
                <p:nvPr/>
              </p:nvPicPr>
              <p:blipFill>
                <a:blip r:embed="rId67"/>
                <a:stretch>
                  <a:fillRect/>
                </a:stretch>
              </p:blipFill>
              <p:spPr>
                <a:xfrm>
                  <a:off x="6119901" y="2184204"/>
                  <a:ext cx="1263600" cy="91440"/>
                </a:xfrm>
                <a:prstGeom prst="rect">
                  <a:avLst/>
                </a:prstGeom>
              </p:spPr>
            </p:pic>
          </mc:Fallback>
        </mc:AlternateContent>
      </p:grpSp>
      <p:grpSp>
        <p:nvGrpSpPr>
          <p:cNvPr id="56" name="Group 55">
            <a:extLst>
              <a:ext uri="{FF2B5EF4-FFF2-40B4-BE49-F238E27FC236}">
                <a16:creationId xmlns:a16="http://schemas.microsoft.com/office/drawing/2014/main" id="{766650CE-1AD8-42DE-A415-F083916CCC41}"/>
              </a:ext>
            </a:extLst>
          </p:cNvPr>
          <p:cNvGrpSpPr/>
          <p:nvPr/>
        </p:nvGrpSpPr>
        <p:grpSpPr>
          <a:xfrm>
            <a:off x="2390661" y="2163684"/>
            <a:ext cx="3541320" cy="171000"/>
            <a:chOff x="2390661" y="2163684"/>
            <a:chExt cx="3541320" cy="171000"/>
          </a:xfrm>
        </p:grpSpPr>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03B3B063-1F63-92B7-D1B9-FB0465D72054}"/>
                    </a:ext>
                  </a:extLst>
                </p14:cNvPr>
                <p14:cNvContentPartPr/>
                <p14:nvPr/>
              </p14:nvContentPartPr>
              <p14:xfrm>
                <a:off x="4832541" y="2204364"/>
                <a:ext cx="1099440" cy="55440"/>
              </p14:xfrm>
            </p:contentPart>
          </mc:Choice>
          <mc:Fallback>
            <p:pic>
              <p:nvPicPr>
                <p:cNvPr id="50" name="Ink 49">
                  <a:extLst>
                    <a:ext uri="{FF2B5EF4-FFF2-40B4-BE49-F238E27FC236}">
                      <a16:creationId xmlns:a16="http://schemas.microsoft.com/office/drawing/2014/main" id="{03B3B063-1F63-92B7-D1B9-FB0465D72054}"/>
                    </a:ext>
                  </a:extLst>
                </p:cNvPr>
                <p:cNvPicPr/>
                <p:nvPr/>
              </p:nvPicPr>
              <p:blipFill>
                <a:blip r:embed="rId69"/>
                <a:stretch>
                  <a:fillRect/>
                </a:stretch>
              </p:blipFill>
              <p:spPr>
                <a:xfrm>
                  <a:off x="4814901" y="2186364"/>
                  <a:ext cx="1135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422AECA7-2710-7FC2-1606-DA3984A34EE6}"/>
                    </a:ext>
                  </a:extLst>
                </p14:cNvPr>
                <p14:cNvContentPartPr/>
                <p14:nvPr/>
              </p14:nvContentPartPr>
              <p14:xfrm>
                <a:off x="4344741" y="2279964"/>
                <a:ext cx="267120" cy="21960"/>
              </p14:xfrm>
            </p:contentPart>
          </mc:Choice>
          <mc:Fallback>
            <p:pic>
              <p:nvPicPr>
                <p:cNvPr id="51" name="Ink 50">
                  <a:extLst>
                    <a:ext uri="{FF2B5EF4-FFF2-40B4-BE49-F238E27FC236}">
                      <a16:creationId xmlns:a16="http://schemas.microsoft.com/office/drawing/2014/main" id="{422AECA7-2710-7FC2-1606-DA3984A34EE6}"/>
                    </a:ext>
                  </a:extLst>
                </p:cNvPr>
                <p:cNvPicPr/>
                <p:nvPr/>
              </p:nvPicPr>
              <p:blipFill>
                <a:blip r:embed="rId71"/>
                <a:stretch>
                  <a:fillRect/>
                </a:stretch>
              </p:blipFill>
              <p:spPr>
                <a:xfrm>
                  <a:off x="4326741" y="2262324"/>
                  <a:ext cx="302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E8A6E399-0418-BB71-1A1C-9B2A4EF5F136}"/>
                    </a:ext>
                  </a:extLst>
                </p14:cNvPr>
                <p14:cNvContentPartPr/>
                <p14:nvPr/>
              </p14:nvContentPartPr>
              <p14:xfrm>
                <a:off x="3818421" y="2246844"/>
                <a:ext cx="452160" cy="40320"/>
              </p14:xfrm>
            </p:contentPart>
          </mc:Choice>
          <mc:Fallback>
            <p:pic>
              <p:nvPicPr>
                <p:cNvPr id="52" name="Ink 51">
                  <a:extLst>
                    <a:ext uri="{FF2B5EF4-FFF2-40B4-BE49-F238E27FC236}">
                      <a16:creationId xmlns:a16="http://schemas.microsoft.com/office/drawing/2014/main" id="{E8A6E399-0418-BB71-1A1C-9B2A4EF5F136}"/>
                    </a:ext>
                  </a:extLst>
                </p:cNvPr>
                <p:cNvPicPr/>
                <p:nvPr/>
              </p:nvPicPr>
              <p:blipFill>
                <a:blip r:embed="rId73"/>
                <a:stretch>
                  <a:fillRect/>
                </a:stretch>
              </p:blipFill>
              <p:spPr>
                <a:xfrm>
                  <a:off x="3800421" y="2228844"/>
                  <a:ext cx="487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B5EE52FD-CBBC-970E-7B06-2C21EB26C429}"/>
                    </a:ext>
                  </a:extLst>
                </p14:cNvPr>
                <p14:cNvContentPartPr/>
                <p14:nvPr/>
              </p14:nvContentPartPr>
              <p14:xfrm>
                <a:off x="3346821" y="2163684"/>
                <a:ext cx="321120" cy="14760"/>
              </p14:xfrm>
            </p:contentPart>
          </mc:Choice>
          <mc:Fallback>
            <p:pic>
              <p:nvPicPr>
                <p:cNvPr id="54" name="Ink 53">
                  <a:extLst>
                    <a:ext uri="{FF2B5EF4-FFF2-40B4-BE49-F238E27FC236}">
                      <a16:creationId xmlns:a16="http://schemas.microsoft.com/office/drawing/2014/main" id="{B5EE52FD-CBBC-970E-7B06-2C21EB26C429}"/>
                    </a:ext>
                  </a:extLst>
                </p:cNvPr>
                <p:cNvPicPr/>
                <p:nvPr/>
              </p:nvPicPr>
              <p:blipFill>
                <a:blip r:embed="rId75"/>
                <a:stretch>
                  <a:fillRect/>
                </a:stretch>
              </p:blipFill>
              <p:spPr>
                <a:xfrm>
                  <a:off x="3329181" y="2145684"/>
                  <a:ext cx="356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74EE25C5-BEC4-5DB1-0013-C56270ABDA47}"/>
                    </a:ext>
                  </a:extLst>
                </p14:cNvPr>
                <p14:cNvContentPartPr/>
                <p14:nvPr/>
              </p14:nvContentPartPr>
              <p14:xfrm>
                <a:off x="2390661" y="2242884"/>
                <a:ext cx="843840" cy="91800"/>
              </p14:xfrm>
            </p:contentPart>
          </mc:Choice>
          <mc:Fallback>
            <p:pic>
              <p:nvPicPr>
                <p:cNvPr id="55" name="Ink 54">
                  <a:extLst>
                    <a:ext uri="{FF2B5EF4-FFF2-40B4-BE49-F238E27FC236}">
                      <a16:creationId xmlns:a16="http://schemas.microsoft.com/office/drawing/2014/main" id="{74EE25C5-BEC4-5DB1-0013-C56270ABDA47}"/>
                    </a:ext>
                  </a:extLst>
                </p:cNvPr>
                <p:cNvPicPr/>
                <p:nvPr/>
              </p:nvPicPr>
              <p:blipFill>
                <a:blip r:embed="rId77"/>
                <a:stretch>
                  <a:fillRect/>
                </a:stretch>
              </p:blipFill>
              <p:spPr>
                <a:xfrm>
                  <a:off x="2372661" y="2225244"/>
                  <a:ext cx="87948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A6F5F866-0714-B748-335B-55BA334CED0D}"/>
                  </a:ext>
                </a:extLst>
              </p14:cNvPr>
              <p14:cNvContentPartPr/>
              <p14:nvPr/>
            </p14:nvContentPartPr>
            <p14:xfrm>
              <a:off x="1236861" y="2188524"/>
              <a:ext cx="692640" cy="32400"/>
            </p14:xfrm>
          </p:contentPart>
        </mc:Choice>
        <mc:Fallback>
          <p:pic>
            <p:nvPicPr>
              <p:cNvPr id="57" name="Ink 56">
                <a:extLst>
                  <a:ext uri="{FF2B5EF4-FFF2-40B4-BE49-F238E27FC236}">
                    <a16:creationId xmlns:a16="http://schemas.microsoft.com/office/drawing/2014/main" id="{A6F5F866-0714-B748-335B-55BA334CED0D}"/>
                  </a:ext>
                </a:extLst>
              </p:cNvPr>
              <p:cNvPicPr/>
              <p:nvPr/>
            </p:nvPicPr>
            <p:blipFill>
              <a:blip r:embed="rId79"/>
              <a:stretch>
                <a:fillRect/>
              </a:stretch>
            </p:blipFill>
            <p:spPr>
              <a:xfrm>
                <a:off x="1218861" y="2170524"/>
                <a:ext cx="728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8CA9F2FC-3D76-9587-DEEC-18E46136082B}"/>
                  </a:ext>
                </a:extLst>
              </p14:cNvPr>
              <p14:cNvContentPartPr/>
              <p14:nvPr/>
            </p14:nvContentPartPr>
            <p14:xfrm>
              <a:off x="480861" y="2173764"/>
              <a:ext cx="518040" cy="105120"/>
            </p14:xfrm>
          </p:contentPart>
        </mc:Choice>
        <mc:Fallback>
          <p:pic>
            <p:nvPicPr>
              <p:cNvPr id="58" name="Ink 57">
                <a:extLst>
                  <a:ext uri="{FF2B5EF4-FFF2-40B4-BE49-F238E27FC236}">
                    <a16:creationId xmlns:a16="http://schemas.microsoft.com/office/drawing/2014/main" id="{8CA9F2FC-3D76-9587-DEEC-18E46136082B}"/>
                  </a:ext>
                </a:extLst>
              </p:cNvPr>
              <p:cNvPicPr/>
              <p:nvPr/>
            </p:nvPicPr>
            <p:blipFill>
              <a:blip r:embed="rId81"/>
              <a:stretch>
                <a:fillRect/>
              </a:stretch>
            </p:blipFill>
            <p:spPr>
              <a:xfrm>
                <a:off x="462861" y="2156124"/>
                <a:ext cx="553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6F64F010-BED0-2AAB-E6EB-59283F73DBB8}"/>
                  </a:ext>
                </a:extLst>
              </p14:cNvPr>
              <p14:cNvContentPartPr/>
              <p14:nvPr/>
            </p14:nvContentPartPr>
            <p14:xfrm>
              <a:off x="8217621" y="2666964"/>
              <a:ext cx="666720" cy="53280"/>
            </p14:xfrm>
          </p:contentPart>
        </mc:Choice>
        <mc:Fallback>
          <p:pic>
            <p:nvPicPr>
              <p:cNvPr id="59" name="Ink 58">
                <a:extLst>
                  <a:ext uri="{FF2B5EF4-FFF2-40B4-BE49-F238E27FC236}">
                    <a16:creationId xmlns:a16="http://schemas.microsoft.com/office/drawing/2014/main" id="{6F64F010-BED0-2AAB-E6EB-59283F73DBB8}"/>
                  </a:ext>
                </a:extLst>
              </p:cNvPr>
              <p:cNvPicPr/>
              <p:nvPr/>
            </p:nvPicPr>
            <p:blipFill>
              <a:blip r:embed="rId83"/>
              <a:stretch>
                <a:fillRect/>
              </a:stretch>
            </p:blipFill>
            <p:spPr>
              <a:xfrm>
                <a:off x="8199621" y="2649324"/>
                <a:ext cx="702360" cy="88920"/>
              </a:xfrm>
              <a:prstGeom prst="rect">
                <a:avLst/>
              </a:prstGeom>
            </p:spPr>
          </p:pic>
        </mc:Fallback>
      </mc:AlternateContent>
      <p:grpSp>
        <p:nvGrpSpPr>
          <p:cNvPr id="62" name="Group 61">
            <a:extLst>
              <a:ext uri="{FF2B5EF4-FFF2-40B4-BE49-F238E27FC236}">
                <a16:creationId xmlns:a16="http://schemas.microsoft.com/office/drawing/2014/main" id="{CFE16AF9-59B7-41AB-CF32-D277B908E85B}"/>
              </a:ext>
            </a:extLst>
          </p:cNvPr>
          <p:cNvGrpSpPr/>
          <p:nvPr/>
        </p:nvGrpSpPr>
        <p:grpSpPr>
          <a:xfrm>
            <a:off x="5914701" y="2696484"/>
            <a:ext cx="2099880" cy="88200"/>
            <a:chOff x="5914701" y="2696484"/>
            <a:chExt cx="2099880" cy="88200"/>
          </a:xfrm>
        </p:grpSpPr>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6B7AD460-747F-B794-D406-2C5293B25F1A}"/>
                    </a:ext>
                  </a:extLst>
                </p14:cNvPr>
                <p14:cNvContentPartPr/>
                <p14:nvPr/>
              </p14:nvContentPartPr>
              <p14:xfrm>
                <a:off x="7314021" y="2696484"/>
                <a:ext cx="700560" cy="70560"/>
              </p14:xfrm>
            </p:contentPart>
          </mc:Choice>
          <mc:Fallback>
            <p:pic>
              <p:nvPicPr>
                <p:cNvPr id="60" name="Ink 59">
                  <a:extLst>
                    <a:ext uri="{FF2B5EF4-FFF2-40B4-BE49-F238E27FC236}">
                      <a16:creationId xmlns:a16="http://schemas.microsoft.com/office/drawing/2014/main" id="{6B7AD460-747F-B794-D406-2C5293B25F1A}"/>
                    </a:ext>
                  </a:extLst>
                </p:cNvPr>
                <p:cNvPicPr/>
                <p:nvPr/>
              </p:nvPicPr>
              <p:blipFill>
                <a:blip r:embed="rId85"/>
                <a:stretch>
                  <a:fillRect/>
                </a:stretch>
              </p:blipFill>
              <p:spPr>
                <a:xfrm>
                  <a:off x="7296381" y="2678844"/>
                  <a:ext cx="736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Ink 60">
                  <a:extLst>
                    <a:ext uri="{FF2B5EF4-FFF2-40B4-BE49-F238E27FC236}">
                      <a16:creationId xmlns:a16="http://schemas.microsoft.com/office/drawing/2014/main" id="{5B5556FC-157C-7A8B-0DD1-672DC47A3C98}"/>
                    </a:ext>
                  </a:extLst>
                </p14:cNvPr>
                <p14:cNvContentPartPr/>
                <p14:nvPr/>
              </p14:nvContentPartPr>
              <p14:xfrm>
                <a:off x="5914701" y="2718444"/>
                <a:ext cx="1302840" cy="66240"/>
              </p14:xfrm>
            </p:contentPart>
          </mc:Choice>
          <mc:Fallback>
            <p:pic>
              <p:nvPicPr>
                <p:cNvPr id="61" name="Ink 60">
                  <a:extLst>
                    <a:ext uri="{FF2B5EF4-FFF2-40B4-BE49-F238E27FC236}">
                      <a16:creationId xmlns:a16="http://schemas.microsoft.com/office/drawing/2014/main" id="{5B5556FC-157C-7A8B-0DD1-672DC47A3C98}"/>
                    </a:ext>
                  </a:extLst>
                </p:cNvPr>
                <p:cNvPicPr/>
                <p:nvPr/>
              </p:nvPicPr>
              <p:blipFill>
                <a:blip r:embed="rId87"/>
                <a:stretch>
                  <a:fillRect/>
                </a:stretch>
              </p:blipFill>
              <p:spPr>
                <a:xfrm>
                  <a:off x="5896701" y="2700444"/>
                  <a:ext cx="1338480" cy="101880"/>
                </a:xfrm>
                <a:prstGeom prst="rect">
                  <a:avLst/>
                </a:prstGeom>
              </p:spPr>
            </p:pic>
          </mc:Fallback>
        </mc:AlternateContent>
      </p:grpSp>
      <p:grpSp>
        <p:nvGrpSpPr>
          <p:cNvPr id="65" name="Group 64">
            <a:extLst>
              <a:ext uri="{FF2B5EF4-FFF2-40B4-BE49-F238E27FC236}">
                <a16:creationId xmlns:a16="http://schemas.microsoft.com/office/drawing/2014/main" id="{5AF645B6-594A-F94B-DA33-549BB9485872}"/>
              </a:ext>
            </a:extLst>
          </p:cNvPr>
          <p:cNvGrpSpPr/>
          <p:nvPr/>
        </p:nvGrpSpPr>
        <p:grpSpPr>
          <a:xfrm>
            <a:off x="3945501" y="2697924"/>
            <a:ext cx="1796040" cy="97200"/>
            <a:chOff x="3945501" y="2697924"/>
            <a:chExt cx="1796040" cy="97200"/>
          </a:xfrm>
        </p:grpSpPr>
        <mc:AlternateContent xmlns:mc="http://schemas.openxmlformats.org/markup-compatibility/2006">
          <mc:Choice xmlns:p14="http://schemas.microsoft.com/office/powerpoint/2010/main" Requires="p14">
            <p:contentPart p14:bwMode="auto" r:id="rId88">
              <p14:nvContentPartPr>
                <p14:cNvPr id="63" name="Ink 62">
                  <a:extLst>
                    <a:ext uri="{FF2B5EF4-FFF2-40B4-BE49-F238E27FC236}">
                      <a16:creationId xmlns:a16="http://schemas.microsoft.com/office/drawing/2014/main" id="{245E1B92-EFC9-DAF4-5C57-FC11D8573313}"/>
                    </a:ext>
                  </a:extLst>
                </p14:cNvPr>
                <p14:cNvContentPartPr/>
                <p14:nvPr/>
              </p14:nvContentPartPr>
              <p14:xfrm>
                <a:off x="4908141" y="2708004"/>
                <a:ext cx="833400" cy="87120"/>
              </p14:xfrm>
            </p:contentPart>
          </mc:Choice>
          <mc:Fallback>
            <p:pic>
              <p:nvPicPr>
                <p:cNvPr id="63" name="Ink 62">
                  <a:extLst>
                    <a:ext uri="{FF2B5EF4-FFF2-40B4-BE49-F238E27FC236}">
                      <a16:creationId xmlns:a16="http://schemas.microsoft.com/office/drawing/2014/main" id="{245E1B92-EFC9-DAF4-5C57-FC11D8573313}"/>
                    </a:ext>
                  </a:extLst>
                </p:cNvPr>
                <p:cNvPicPr/>
                <p:nvPr/>
              </p:nvPicPr>
              <p:blipFill>
                <a:blip r:embed="rId89"/>
                <a:stretch>
                  <a:fillRect/>
                </a:stretch>
              </p:blipFill>
              <p:spPr>
                <a:xfrm>
                  <a:off x="4890501" y="2690004"/>
                  <a:ext cx="869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Ink 63">
                  <a:extLst>
                    <a:ext uri="{FF2B5EF4-FFF2-40B4-BE49-F238E27FC236}">
                      <a16:creationId xmlns:a16="http://schemas.microsoft.com/office/drawing/2014/main" id="{B7B15393-3150-9829-FA97-EC6C3FDFD175}"/>
                    </a:ext>
                  </a:extLst>
                </p14:cNvPr>
                <p14:cNvContentPartPr/>
                <p14:nvPr/>
              </p14:nvContentPartPr>
              <p14:xfrm>
                <a:off x="3945501" y="2697924"/>
                <a:ext cx="822960" cy="82080"/>
              </p14:xfrm>
            </p:contentPart>
          </mc:Choice>
          <mc:Fallback>
            <p:pic>
              <p:nvPicPr>
                <p:cNvPr id="64" name="Ink 63">
                  <a:extLst>
                    <a:ext uri="{FF2B5EF4-FFF2-40B4-BE49-F238E27FC236}">
                      <a16:creationId xmlns:a16="http://schemas.microsoft.com/office/drawing/2014/main" id="{B7B15393-3150-9829-FA97-EC6C3FDFD175}"/>
                    </a:ext>
                  </a:extLst>
                </p:cNvPr>
                <p:cNvPicPr/>
                <p:nvPr/>
              </p:nvPicPr>
              <p:blipFill>
                <a:blip r:embed="rId91"/>
                <a:stretch>
                  <a:fillRect/>
                </a:stretch>
              </p:blipFill>
              <p:spPr>
                <a:xfrm>
                  <a:off x="3927501" y="2679924"/>
                  <a:ext cx="85860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66" name="Ink 65">
                <a:extLst>
                  <a:ext uri="{FF2B5EF4-FFF2-40B4-BE49-F238E27FC236}">
                    <a16:creationId xmlns:a16="http://schemas.microsoft.com/office/drawing/2014/main" id="{98C0AFC6-78D9-8C99-BD18-CE77B560CB9A}"/>
                  </a:ext>
                </a:extLst>
              </p14:cNvPr>
              <p14:cNvContentPartPr/>
              <p14:nvPr/>
            </p14:nvContentPartPr>
            <p14:xfrm>
              <a:off x="474021" y="2191044"/>
              <a:ext cx="2963520" cy="600840"/>
            </p14:xfrm>
          </p:contentPart>
        </mc:Choice>
        <mc:Fallback>
          <p:pic>
            <p:nvPicPr>
              <p:cNvPr id="66" name="Ink 65">
                <a:extLst>
                  <a:ext uri="{FF2B5EF4-FFF2-40B4-BE49-F238E27FC236}">
                    <a16:creationId xmlns:a16="http://schemas.microsoft.com/office/drawing/2014/main" id="{98C0AFC6-78D9-8C99-BD18-CE77B560CB9A}"/>
                  </a:ext>
                </a:extLst>
              </p:cNvPr>
              <p:cNvPicPr/>
              <p:nvPr/>
            </p:nvPicPr>
            <p:blipFill>
              <a:blip r:embed="rId93"/>
              <a:stretch>
                <a:fillRect/>
              </a:stretch>
            </p:blipFill>
            <p:spPr>
              <a:xfrm>
                <a:off x="456021" y="2173044"/>
                <a:ext cx="299916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Ink 66">
                <a:extLst>
                  <a:ext uri="{FF2B5EF4-FFF2-40B4-BE49-F238E27FC236}">
                    <a16:creationId xmlns:a16="http://schemas.microsoft.com/office/drawing/2014/main" id="{8138A217-CB3A-CE28-CFC4-2FF4B9A86FD4}"/>
                  </a:ext>
                </a:extLst>
              </p14:cNvPr>
              <p14:cNvContentPartPr/>
              <p14:nvPr/>
            </p14:nvContentPartPr>
            <p14:xfrm>
              <a:off x="431901" y="2204004"/>
              <a:ext cx="3032640" cy="597600"/>
            </p14:xfrm>
          </p:contentPart>
        </mc:Choice>
        <mc:Fallback>
          <p:pic>
            <p:nvPicPr>
              <p:cNvPr id="67" name="Ink 66">
                <a:extLst>
                  <a:ext uri="{FF2B5EF4-FFF2-40B4-BE49-F238E27FC236}">
                    <a16:creationId xmlns:a16="http://schemas.microsoft.com/office/drawing/2014/main" id="{8138A217-CB3A-CE28-CFC4-2FF4B9A86FD4}"/>
                  </a:ext>
                </a:extLst>
              </p:cNvPr>
              <p:cNvPicPr/>
              <p:nvPr/>
            </p:nvPicPr>
            <p:blipFill>
              <a:blip r:embed="rId95"/>
              <a:stretch>
                <a:fillRect/>
              </a:stretch>
            </p:blipFill>
            <p:spPr>
              <a:xfrm>
                <a:off x="413901" y="2186364"/>
                <a:ext cx="306828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8" name="Ink 67">
                <a:extLst>
                  <a:ext uri="{FF2B5EF4-FFF2-40B4-BE49-F238E27FC236}">
                    <a16:creationId xmlns:a16="http://schemas.microsoft.com/office/drawing/2014/main" id="{AE19237F-404B-45A6-4BB2-C8AB0939409A}"/>
                  </a:ext>
                </a:extLst>
              </p14:cNvPr>
              <p14:cNvContentPartPr/>
              <p14:nvPr/>
            </p14:nvContentPartPr>
            <p14:xfrm>
              <a:off x="6918741" y="2651844"/>
              <a:ext cx="2119680" cy="538560"/>
            </p14:xfrm>
          </p:contentPart>
        </mc:Choice>
        <mc:Fallback>
          <p:pic>
            <p:nvPicPr>
              <p:cNvPr id="68" name="Ink 67">
                <a:extLst>
                  <a:ext uri="{FF2B5EF4-FFF2-40B4-BE49-F238E27FC236}">
                    <a16:creationId xmlns:a16="http://schemas.microsoft.com/office/drawing/2014/main" id="{AE19237F-404B-45A6-4BB2-C8AB0939409A}"/>
                  </a:ext>
                </a:extLst>
              </p:cNvPr>
              <p:cNvPicPr/>
              <p:nvPr/>
            </p:nvPicPr>
            <p:blipFill>
              <a:blip r:embed="rId97"/>
              <a:stretch>
                <a:fillRect/>
              </a:stretch>
            </p:blipFill>
            <p:spPr>
              <a:xfrm>
                <a:off x="6901101" y="2634204"/>
                <a:ext cx="2155320" cy="57420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90185" cy="610493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2304"/>
            <a:ext cx="9340935" cy="5924699"/>
          </a:xfrm>
          <a:prstGeom prst="rect">
            <a:avLst/>
          </a:prstGeom>
          <a:noFill/>
        </p:spPr>
        <p:txBody>
          <a:bodyPr wrap="square" rtlCol="0">
            <a:spAutoFit/>
          </a:bodyPr>
          <a:lstStyle/>
          <a:p>
            <a:r>
              <a:rPr lang="en-US" sz="2800" b="1" dirty="0">
                <a:solidFill>
                  <a:srgbClr val="FFC000"/>
                </a:solidFill>
                <a:cs typeface="+mj-cs"/>
              </a:rPr>
              <a:t>Ibn Ezra on Isaiah 28,21 Parts 1-3</a:t>
            </a:r>
          </a:p>
          <a:p>
            <a:r>
              <a:rPr lang="he-IL" sz="2700" dirty="0">
                <a:solidFill>
                  <a:srgbClr val="FFFF00"/>
                </a:solidFill>
                <a:cs typeface="+mj-cs"/>
              </a:rPr>
              <a:t>כי כהר פרצים. הוא הנודע במלחמות דוד (שמואל ב' ה' כ') שנקרא בעל פרצים כי בפתע פתאום רוצחו הפלשתים במעשה פלא, או כעמק [בגבעון], שהוא בגבעון: </a:t>
            </a:r>
            <a:r>
              <a:rPr lang="en-US" sz="2700" dirty="0">
                <a:solidFill>
                  <a:srgbClr val="FFFF00"/>
                </a:solidFill>
                <a:cs typeface="+mj-cs"/>
              </a:rPr>
              <a:t> </a:t>
            </a:r>
            <a:r>
              <a:rPr lang="en-US" sz="2700" dirty="0">
                <a:solidFill>
                  <a:srgbClr val="FFC000"/>
                </a:solidFill>
                <a:cs typeface="+mj-cs"/>
              </a:rPr>
              <a:t>As in mount </a:t>
            </a:r>
            <a:r>
              <a:rPr lang="en-US" sz="2700" dirty="0" err="1">
                <a:solidFill>
                  <a:srgbClr val="FFC000"/>
                </a:solidFill>
                <a:cs typeface="+mj-cs"/>
              </a:rPr>
              <a:t>Perazim</a:t>
            </a:r>
            <a:r>
              <a:rPr lang="en-US" sz="2700" dirty="0">
                <a:solidFill>
                  <a:srgbClr val="FFC000"/>
                </a:solidFill>
                <a:cs typeface="+mj-cs"/>
              </a:rPr>
              <a:t>, known by the wars of David (</a:t>
            </a:r>
            <a:r>
              <a:rPr lang="en-US" sz="2700" dirty="0">
                <a:solidFill>
                  <a:srgbClr val="00B0F0"/>
                </a:solidFill>
                <a:cs typeface="+mj-cs"/>
              </a:rPr>
              <a:t>2 Sam. 5:20</a:t>
            </a:r>
            <a:r>
              <a:rPr lang="en-US" sz="2700" dirty="0">
                <a:solidFill>
                  <a:srgbClr val="FFC000"/>
                </a:solidFill>
                <a:cs typeface="+mj-cs"/>
              </a:rPr>
              <a:t>); the place was called </a:t>
            </a:r>
            <a:r>
              <a:rPr lang="he-IL" sz="2700" dirty="0">
                <a:solidFill>
                  <a:srgbClr val="FFFF00"/>
                </a:solidFill>
                <a:cs typeface="+mj-cs"/>
              </a:rPr>
              <a:t>בעל פרצים </a:t>
            </a:r>
            <a:r>
              <a:rPr lang="en-US" sz="2700" dirty="0">
                <a:solidFill>
                  <a:srgbClr val="FFFF00"/>
                </a:solidFill>
                <a:cs typeface="+mj-cs"/>
              </a:rPr>
              <a:t> </a:t>
            </a:r>
            <a:r>
              <a:rPr lang="en-US" sz="2700" dirty="0">
                <a:solidFill>
                  <a:srgbClr val="FFC000"/>
                </a:solidFill>
                <a:cs typeface="+mj-cs"/>
              </a:rPr>
              <a:t>place of breaches, because the Philistines were suddenly defeated there in a miraculous way.</a:t>
            </a:r>
          </a:p>
          <a:p>
            <a:r>
              <a:rPr lang="en-US" sz="2700" dirty="0">
                <a:solidFill>
                  <a:srgbClr val="FFFF00"/>
                </a:solidFill>
                <a:cs typeface="+mj-cs"/>
              </a:rPr>
              <a:t>[</a:t>
            </a:r>
            <a:r>
              <a:rPr lang="he-IL" sz="2700" dirty="0">
                <a:solidFill>
                  <a:srgbClr val="FFFF00"/>
                </a:solidFill>
                <a:cs typeface="+mj-cs"/>
              </a:rPr>
              <a:t>ירגז]. שרגז (רמז) בעת עמוד השמש והירח (יהושע י' י"ב), כן יעשה השם מלחמה זרה על ישראל שלא נשמע כמוה: </a:t>
            </a:r>
            <a:r>
              <a:rPr lang="en-US" sz="2700" dirty="0">
                <a:solidFill>
                  <a:srgbClr val="FFFF00"/>
                </a:solidFill>
                <a:cs typeface="+mj-cs"/>
              </a:rPr>
              <a:t> </a:t>
            </a:r>
            <a:r>
              <a:rPr lang="en-US" sz="2700" dirty="0">
                <a:solidFill>
                  <a:srgbClr val="FFC000"/>
                </a:solidFill>
                <a:cs typeface="+mj-cs"/>
              </a:rPr>
              <a:t>As in the valley of Gibeon (</a:t>
            </a:r>
            <a:r>
              <a:rPr lang="en-US" sz="2700" dirty="0">
                <a:solidFill>
                  <a:srgbClr val="00B0F0"/>
                </a:solidFill>
                <a:cs typeface="+mj-cs"/>
              </a:rPr>
              <a:t>Jos. 10:12</a:t>
            </a:r>
            <a:r>
              <a:rPr lang="en-US" sz="2700" dirty="0">
                <a:solidFill>
                  <a:srgbClr val="FFC000"/>
                </a:solidFill>
                <a:cs typeface="+mj-cs"/>
              </a:rPr>
              <a:t>), where sun and moon stood still. That He may do His work, His strange work. In the same way God will make a strange war against Israel, such as was never heard of before.</a:t>
            </a:r>
          </a:p>
          <a:p>
            <a:r>
              <a:rPr lang="he-IL" sz="2700" dirty="0">
                <a:solidFill>
                  <a:srgbClr val="FFFF00"/>
                </a:solidFill>
                <a:cs typeface="+mj-cs"/>
              </a:rPr>
              <a:t>נכריה עבודתו. כפול בטעם, כמשפט: </a:t>
            </a:r>
            <a:r>
              <a:rPr lang="en-US" sz="2700" dirty="0">
                <a:solidFill>
                  <a:srgbClr val="FFC000"/>
                </a:solidFill>
                <a:cs typeface="+mj-cs"/>
              </a:rPr>
              <a:t> And bring to pass His act, His strange act. A mere repetition of the preceding idea, not an exceptional instance.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8961878-8C19-A0C4-8181-5E84359DD93B}"/>
                  </a:ext>
                </a:extLst>
              </p14:cNvPr>
              <p14:cNvContentPartPr/>
              <p14:nvPr/>
            </p14:nvContentPartPr>
            <p14:xfrm>
              <a:off x="4922181" y="3893484"/>
              <a:ext cx="44640" cy="29880"/>
            </p14:xfrm>
          </p:contentPart>
        </mc:Choice>
        <mc:Fallback>
          <p:pic>
            <p:nvPicPr>
              <p:cNvPr id="2" name="Ink 1">
                <a:extLst>
                  <a:ext uri="{FF2B5EF4-FFF2-40B4-BE49-F238E27FC236}">
                    <a16:creationId xmlns:a16="http://schemas.microsoft.com/office/drawing/2014/main" id="{98961878-8C19-A0C4-8181-5E84359DD93B}"/>
                  </a:ext>
                </a:extLst>
              </p:cNvPr>
              <p:cNvPicPr/>
              <p:nvPr/>
            </p:nvPicPr>
            <p:blipFill>
              <a:blip r:embed="rId5"/>
              <a:stretch>
                <a:fillRect/>
              </a:stretch>
            </p:blipFill>
            <p:spPr>
              <a:xfrm>
                <a:off x="4904181" y="3875484"/>
                <a:ext cx="80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E4D98B2-20BA-E15D-984B-850466F9F969}"/>
                  </a:ext>
                </a:extLst>
              </p14:cNvPr>
              <p14:cNvContentPartPr/>
              <p14:nvPr/>
            </p14:nvContentPartPr>
            <p14:xfrm>
              <a:off x="5730381" y="3938124"/>
              <a:ext cx="24120" cy="28080"/>
            </p14:xfrm>
          </p:contentPart>
        </mc:Choice>
        <mc:Fallback>
          <p:pic>
            <p:nvPicPr>
              <p:cNvPr id="4" name="Ink 3">
                <a:extLst>
                  <a:ext uri="{FF2B5EF4-FFF2-40B4-BE49-F238E27FC236}">
                    <a16:creationId xmlns:a16="http://schemas.microsoft.com/office/drawing/2014/main" id="{AE4D98B2-20BA-E15D-984B-850466F9F969}"/>
                  </a:ext>
                </a:extLst>
              </p:cNvPr>
              <p:cNvPicPr/>
              <p:nvPr/>
            </p:nvPicPr>
            <p:blipFill>
              <a:blip r:embed="rId7"/>
              <a:stretch>
                <a:fillRect/>
              </a:stretch>
            </p:blipFill>
            <p:spPr>
              <a:xfrm>
                <a:off x="5712381" y="3920124"/>
                <a:ext cx="59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2CFF933-28D9-58F8-D2DF-A6CFB0928C45}"/>
                  </a:ext>
                </a:extLst>
              </p14:cNvPr>
              <p14:cNvContentPartPr/>
              <p14:nvPr/>
            </p14:nvContentPartPr>
            <p14:xfrm>
              <a:off x="2060181" y="4317564"/>
              <a:ext cx="23400" cy="33120"/>
            </p14:xfrm>
          </p:contentPart>
        </mc:Choice>
        <mc:Fallback>
          <p:pic>
            <p:nvPicPr>
              <p:cNvPr id="5" name="Ink 4">
                <a:extLst>
                  <a:ext uri="{FF2B5EF4-FFF2-40B4-BE49-F238E27FC236}">
                    <a16:creationId xmlns:a16="http://schemas.microsoft.com/office/drawing/2014/main" id="{62CFF933-28D9-58F8-D2DF-A6CFB0928C45}"/>
                  </a:ext>
                </a:extLst>
              </p:cNvPr>
              <p:cNvPicPr/>
              <p:nvPr/>
            </p:nvPicPr>
            <p:blipFill>
              <a:blip r:embed="rId9"/>
              <a:stretch>
                <a:fillRect/>
              </a:stretch>
            </p:blipFill>
            <p:spPr>
              <a:xfrm>
                <a:off x="2042181" y="4299564"/>
                <a:ext cx="59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4F63CA1-1696-29CF-F74B-6AACC118E3E8}"/>
                  </a:ext>
                </a:extLst>
              </p14:cNvPr>
              <p14:cNvContentPartPr/>
              <p14:nvPr/>
            </p14:nvContentPartPr>
            <p14:xfrm>
              <a:off x="6977421" y="4640844"/>
              <a:ext cx="10080" cy="29160"/>
            </p14:xfrm>
          </p:contentPart>
        </mc:Choice>
        <mc:Fallback>
          <p:pic>
            <p:nvPicPr>
              <p:cNvPr id="7" name="Ink 6">
                <a:extLst>
                  <a:ext uri="{FF2B5EF4-FFF2-40B4-BE49-F238E27FC236}">
                    <a16:creationId xmlns:a16="http://schemas.microsoft.com/office/drawing/2014/main" id="{64F63CA1-1696-29CF-F74B-6AACC118E3E8}"/>
                  </a:ext>
                </a:extLst>
              </p:cNvPr>
              <p:cNvPicPr/>
              <p:nvPr/>
            </p:nvPicPr>
            <p:blipFill>
              <a:blip r:embed="rId11"/>
              <a:stretch>
                <a:fillRect/>
              </a:stretch>
            </p:blipFill>
            <p:spPr>
              <a:xfrm>
                <a:off x="6959781" y="4622844"/>
                <a:ext cx="45720" cy="64800"/>
              </a:xfrm>
              <a:prstGeom prst="rect">
                <a:avLst/>
              </a:prstGeom>
            </p:spPr>
          </p:pic>
        </mc:Fallback>
      </mc:AlternateContent>
    </p:spTree>
    <p:extLst>
      <p:ext uri="{BB962C8B-B14F-4D97-AF65-F5344CB8AC3E}">
        <p14:creationId xmlns:p14="http://schemas.microsoft.com/office/powerpoint/2010/main" val="419903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530626" cy="6278063"/>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2304"/>
            <a:ext cx="9034090" cy="5909310"/>
          </a:xfrm>
          <a:prstGeom prst="rect">
            <a:avLst/>
          </a:prstGeom>
          <a:noFill/>
        </p:spPr>
        <p:txBody>
          <a:bodyPr wrap="square" rtlCol="0">
            <a:spAutoFit/>
          </a:bodyPr>
          <a:lstStyle/>
          <a:p>
            <a:r>
              <a:rPr lang="en-US" sz="2800" b="1" dirty="0">
                <a:solidFill>
                  <a:srgbClr val="FFC000"/>
                </a:solidFill>
                <a:cs typeface="+mj-cs"/>
              </a:rPr>
              <a:t>Rashi on Isaiah 28,21 Parts 1-3</a:t>
            </a:r>
          </a:p>
          <a:p>
            <a:r>
              <a:rPr lang="he-IL" sz="2500" dirty="0">
                <a:solidFill>
                  <a:srgbClr val="FFFF00"/>
                </a:solidFill>
                <a:cs typeface="+mj-cs"/>
              </a:rPr>
              <a:t>כי כהר פרצים. ת"י ארי כמא דזעו טוריא כד אתגלי יקרא דה' ביומי עוזיה מלכא וכניסין דעביד ליהושע במישר גבעון וכו' כן יתגלי לאתפרעא מדעבדין וכו': </a:t>
            </a:r>
            <a:r>
              <a:rPr lang="en-US" sz="2500" dirty="0">
                <a:solidFill>
                  <a:srgbClr val="FFFF00"/>
                </a:solidFill>
                <a:cs typeface="+mj-cs"/>
              </a:rPr>
              <a:t> </a:t>
            </a:r>
            <a:r>
              <a:rPr lang="en-US" sz="2500" dirty="0">
                <a:solidFill>
                  <a:srgbClr val="FFC000"/>
                </a:solidFill>
                <a:cs typeface="+mj-cs"/>
              </a:rPr>
              <a:t>For like the mountain of breaches Jonathan paraphrases: For, just as the mountains quaked when the glory of the Lord was revealed on the day of King Uzziah, (</a:t>
            </a:r>
            <a:r>
              <a:rPr lang="en-US" sz="2500" dirty="0">
                <a:solidFill>
                  <a:srgbClr val="00B0F0"/>
                </a:solidFill>
                <a:cs typeface="+mj-cs"/>
              </a:rPr>
              <a:t>supra. 6:4</a:t>
            </a:r>
            <a:r>
              <a:rPr lang="en-US" sz="2500" dirty="0">
                <a:solidFill>
                  <a:srgbClr val="FFC000"/>
                </a:solidFill>
                <a:cs typeface="+mj-cs"/>
              </a:rPr>
              <a:t>,) and as the miracles He performed for Joshua in the valley of Gibeon (</a:t>
            </a:r>
            <a:r>
              <a:rPr lang="en-US" sz="2500" dirty="0">
                <a:solidFill>
                  <a:srgbClr val="00B0F0"/>
                </a:solidFill>
                <a:cs typeface="+mj-cs"/>
              </a:rPr>
              <a:t>Jos. 10:12f</a:t>
            </a:r>
            <a:r>
              <a:rPr lang="en-US" sz="2500" dirty="0">
                <a:solidFill>
                  <a:srgbClr val="FFC000"/>
                </a:solidFill>
                <a:cs typeface="+mj-cs"/>
              </a:rPr>
              <a:t>) (to punish the wicked who transgressed His word,) so shall He be revealed to punish those who perform (strange deeds, strange are their deeds, and those who worship pagan deities, strange is their worship).</a:t>
            </a:r>
          </a:p>
          <a:p>
            <a:r>
              <a:rPr lang="he-IL" sz="2500" dirty="0">
                <a:solidFill>
                  <a:srgbClr val="FFFF00"/>
                </a:solidFill>
                <a:cs typeface="+mj-cs"/>
              </a:rPr>
              <a:t>זר מעשהו. ידמה לכם לזר כי יבוא עליכם פורענות קשה: </a:t>
            </a:r>
            <a:r>
              <a:rPr lang="en-US" sz="2500" dirty="0">
                <a:solidFill>
                  <a:srgbClr val="FFFF00"/>
                </a:solidFill>
                <a:cs typeface="+mj-cs"/>
              </a:rPr>
              <a:t> </a:t>
            </a:r>
            <a:r>
              <a:rPr lang="en-US" sz="2500" dirty="0">
                <a:solidFill>
                  <a:srgbClr val="FFC000"/>
                </a:solidFill>
                <a:cs typeface="+mj-cs"/>
              </a:rPr>
              <a:t>strange is His deed He will seem to you as a stranger, for He will bring upon them ([all other editions:] upon you) harsh retribution.</a:t>
            </a:r>
          </a:p>
          <a:p>
            <a:r>
              <a:rPr lang="he-IL" sz="2500" dirty="0">
                <a:solidFill>
                  <a:srgbClr val="FFFF00"/>
                </a:solidFill>
                <a:cs typeface="+mj-cs"/>
              </a:rPr>
              <a:t>לעבוד עבודתו. לעשות מלאכתו כמו עבודת האדמה לבורי"ר בלע"ז: </a:t>
            </a:r>
            <a:r>
              <a:rPr lang="en-US" sz="2500" dirty="0">
                <a:solidFill>
                  <a:srgbClr val="FFFF00"/>
                </a:solidFill>
                <a:cs typeface="+mj-cs"/>
              </a:rPr>
              <a:t> </a:t>
            </a:r>
            <a:r>
              <a:rPr lang="en-US" sz="2500" dirty="0">
                <a:solidFill>
                  <a:srgbClr val="FFC000"/>
                </a:solidFill>
                <a:cs typeface="+mj-cs"/>
              </a:rPr>
              <a:t>and to perform His work (</a:t>
            </a:r>
            <a:r>
              <a:rPr lang="he-IL" sz="2500" dirty="0">
                <a:solidFill>
                  <a:srgbClr val="FFFF00"/>
                </a:solidFill>
                <a:cs typeface="+mj-cs"/>
              </a:rPr>
              <a:t>וְלַעֲבֹד עֲבֹדָתוֹ</a:t>
            </a:r>
            <a:r>
              <a:rPr lang="he-IL" sz="2500" dirty="0">
                <a:solidFill>
                  <a:srgbClr val="FFC000"/>
                </a:solidFill>
                <a:cs typeface="+mj-cs"/>
              </a:rPr>
              <a:t>) </a:t>
            </a:r>
            <a:r>
              <a:rPr lang="en-US" sz="2500" dirty="0">
                <a:solidFill>
                  <a:srgbClr val="FFC000"/>
                </a:solidFill>
                <a:cs typeface="+mj-cs"/>
              </a:rPr>
              <a:t> like work of the soil, ‘laborer’ in O.F.</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912115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733145" cy="653483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5606" y="103291"/>
            <a:ext cx="9070911" cy="6001643"/>
          </a:xfrm>
          <a:prstGeom prst="rect">
            <a:avLst/>
          </a:prstGeom>
          <a:noFill/>
        </p:spPr>
        <p:txBody>
          <a:bodyPr wrap="square" rtlCol="0">
            <a:spAutoFit/>
          </a:bodyPr>
          <a:lstStyle/>
          <a:p>
            <a:pPr algn="r"/>
            <a:r>
              <a:rPr lang="he-IL" sz="2800" b="1" dirty="0">
                <a:solidFill>
                  <a:srgbClr val="FFFF00"/>
                </a:solidFill>
                <a:cs typeface="+mj-cs"/>
              </a:rPr>
              <a:t>ספר תהילים פרק יט</a:t>
            </a:r>
          </a:p>
          <a:p>
            <a:pPr algn="r"/>
            <a:r>
              <a:rPr lang="he-IL" sz="2800" dirty="0">
                <a:solidFill>
                  <a:srgbClr val="FFFF00"/>
                </a:solidFill>
                <a:cs typeface="+mj-cs"/>
              </a:rPr>
              <a:t>﻿ח   תּוֹרַת יְהֹוָה תְּמִימָה מְשִׁיבַת נָפֶשׁ עֵדוּת יְהֹוָה נֶאֱמָנָה מַחְכִּימַת פֶּתִי: </a:t>
            </a:r>
            <a:r>
              <a:rPr lang="he-IL" sz="2800" dirty="0">
                <a:solidFill>
                  <a:srgbClr val="FFC000"/>
                </a:solidFill>
                <a:cs typeface="+mj-cs"/>
              </a:rPr>
              <a:t>ט   פִּקּוּדֵי יְהֹוָה יְשָׁרִים מְשַֹמְּחֵי-לֵב מִצְוַת יְהֹוָה בָּרָה מְאִירַת עֵינָיִם:</a:t>
            </a:r>
            <a:r>
              <a:rPr lang="he-IL" sz="2800" dirty="0">
                <a:solidFill>
                  <a:srgbClr val="FFFF00"/>
                </a:solidFill>
                <a:cs typeface="+mj-cs"/>
              </a:rPr>
              <a:t> </a:t>
            </a:r>
            <a:r>
              <a:rPr lang="he-IL" sz="2800" dirty="0">
                <a:solidFill>
                  <a:srgbClr val="92D050"/>
                </a:solidFill>
                <a:cs typeface="+mj-cs"/>
              </a:rPr>
              <a:t>י   יִרְאַת יְהֹוָה | טְהוֹרָה עוֹמֶדֶת לָעַד מִשְׁפְּטֵי-יְהֹוָה אֱמֶת צָדְקוּ יַחְדָּו:</a:t>
            </a:r>
            <a:r>
              <a:rPr lang="he-IL" sz="2800" dirty="0">
                <a:solidFill>
                  <a:srgbClr val="FFFF00"/>
                </a:solidFill>
                <a:cs typeface="+mj-cs"/>
              </a:rPr>
              <a:t> </a:t>
            </a:r>
            <a:r>
              <a:rPr lang="he-IL" sz="2800" dirty="0">
                <a:solidFill>
                  <a:srgbClr val="00B0F0"/>
                </a:solidFill>
                <a:cs typeface="+mj-cs"/>
              </a:rPr>
              <a:t>יא   הַנֶּחֱמָדִים מִזָּהָב וּמִפָּז רָב וּמְתוּקִים מִדְּבַשׁ וְנֹפֶת צוּפִים:</a:t>
            </a:r>
            <a:r>
              <a:rPr lang="he-IL" sz="2800" dirty="0">
                <a:solidFill>
                  <a:srgbClr val="FFFF00"/>
                </a:solidFill>
                <a:cs typeface="+mj-cs"/>
              </a:rPr>
              <a:t> יב   גַּם-עַבְדְּךָ נִזְהָר בָּהֶם בְּשָׁמְרָם עֵקֶב רָב: </a:t>
            </a:r>
          </a:p>
          <a:p>
            <a:r>
              <a:rPr lang="en-US" sz="2800" b="1" dirty="0">
                <a:solidFill>
                  <a:srgbClr val="FFC000"/>
                </a:solidFill>
                <a:cs typeface="+mj-cs"/>
              </a:rPr>
              <a:t>Tehillim / Psalm 19:7–11 </a:t>
            </a:r>
          </a:p>
          <a:p>
            <a:r>
              <a:rPr lang="en-US" sz="2400" dirty="0">
                <a:solidFill>
                  <a:srgbClr val="FFC000"/>
                </a:solidFill>
                <a:cs typeface="+mj-cs"/>
              </a:rPr>
              <a:t>19:7 The law of the LORD is perfect, converting the soul: The testimony of the LORD is sure, making wise the simple. 19:8 The statutes of the LORD are right, rejoicing the heart: The commandment of the LORD is pure, enlightening the eyes. 19:9 The fear of the LORD is clean, enduring forever: The judgments of the LORD are true and righteous altogether. 19:10 More to be desired are they than gold, yea, than much fine gold: Sweeter also than honey and the honeycomb. 19:11 Moreover by them is thy servant warned: And in keeping of them there is great reward.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3907393-2881-4EDA-E357-4A8931900949}"/>
                  </a:ext>
                </a:extLst>
              </p14:cNvPr>
              <p14:cNvContentPartPr/>
              <p14:nvPr/>
            </p14:nvContentPartPr>
            <p14:xfrm>
              <a:off x="6762141" y="969924"/>
              <a:ext cx="2061720" cy="114480"/>
            </p14:xfrm>
          </p:contentPart>
        </mc:Choice>
        <mc:Fallback>
          <p:pic>
            <p:nvPicPr>
              <p:cNvPr id="2" name="Ink 1">
                <a:extLst>
                  <a:ext uri="{FF2B5EF4-FFF2-40B4-BE49-F238E27FC236}">
                    <a16:creationId xmlns:a16="http://schemas.microsoft.com/office/drawing/2014/main" id="{53907393-2881-4EDA-E357-4A8931900949}"/>
                  </a:ext>
                </a:extLst>
              </p:cNvPr>
              <p:cNvPicPr/>
              <p:nvPr/>
            </p:nvPicPr>
            <p:blipFill>
              <a:blip r:embed="rId5"/>
              <a:stretch>
                <a:fillRect/>
              </a:stretch>
            </p:blipFill>
            <p:spPr>
              <a:xfrm>
                <a:off x="6744501" y="952284"/>
                <a:ext cx="2097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55A4C8C-66A2-C0D1-52DD-3E15051DBC7C}"/>
                  </a:ext>
                </a:extLst>
              </p14:cNvPr>
              <p14:cNvContentPartPr/>
              <p14:nvPr/>
            </p14:nvContentPartPr>
            <p14:xfrm>
              <a:off x="5184981" y="1041924"/>
              <a:ext cx="1413360" cy="44280"/>
            </p14:xfrm>
          </p:contentPart>
        </mc:Choice>
        <mc:Fallback>
          <p:pic>
            <p:nvPicPr>
              <p:cNvPr id="4" name="Ink 3">
                <a:extLst>
                  <a:ext uri="{FF2B5EF4-FFF2-40B4-BE49-F238E27FC236}">
                    <a16:creationId xmlns:a16="http://schemas.microsoft.com/office/drawing/2014/main" id="{C55A4C8C-66A2-C0D1-52DD-3E15051DBC7C}"/>
                  </a:ext>
                </a:extLst>
              </p:cNvPr>
              <p:cNvPicPr/>
              <p:nvPr/>
            </p:nvPicPr>
            <p:blipFill>
              <a:blip r:embed="rId7"/>
              <a:stretch>
                <a:fillRect/>
              </a:stretch>
            </p:blipFill>
            <p:spPr>
              <a:xfrm>
                <a:off x="5166981" y="1023924"/>
                <a:ext cx="1449000" cy="79920"/>
              </a:xfrm>
              <a:prstGeom prst="rect">
                <a:avLst/>
              </a:prstGeom>
            </p:spPr>
          </p:pic>
        </mc:Fallback>
      </mc:AlternateContent>
    </p:spTree>
    <p:extLst>
      <p:ext uri="{BB962C8B-B14F-4D97-AF65-F5344CB8AC3E}">
        <p14:creationId xmlns:p14="http://schemas.microsoft.com/office/powerpoint/2010/main" val="353135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94513"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47" y="49937"/>
            <a:ext cx="9217643" cy="6186309"/>
          </a:xfrm>
          <a:prstGeom prst="rect">
            <a:avLst/>
          </a:prstGeom>
          <a:noFill/>
        </p:spPr>
        <p:txBody>
          <a:bodyPr wrap="square" rtlCol="0">
            <a:spAutoFit/>
          </a:bodyPr>
          <a:lstStyle/>
          <a:p>
            <a:r>
              <a:rPr lang="en-US" sz="2200" b="1" dirty="0">
                <a:solidFill>
                  <a:srgbClr val="FFC000"/>
                </a:solidFill>
                <a:cs typeface="+mj-cs"/>
              </a:rPr>
              <a:t>1 Corinthians 2:1–5 </a:t>
            </a:r>
          </a:p>
          <a:p>
            <a:r>
              <a:rPr lang="en-US" sz="2200" dirty="0">
                <a:solidFill>
                  <a:srgbClr val="FFC000"/>
                </a:solidFill>
                <a:cs typeface="+mj-cs"/>
              </a:rPr>
              <a:t>2:1 And I, brethren, when I came to you, came not with excellency of speech or of wisdom, declaring unto you the testimony of God. 2:2 For I determined not to know anything among you, save Jesus Christ, and him crucified. 2:3 And I was with you in weakness, and in fear, and in much trembling. 2:4 And my speech and my preaching was not with enticing words of man’s wisdom, but in demonstration of the Spirit and of power: 2:5 That your faith should not stand in the wisdom of men, but in the power of God. (KJV, </a:t>
            </a:r>
            <a:r>
              <a:rPr lang="syr-SY" sz="2100" dirty="0">
                <a:solidFill>
                  <a:srgbClr val="FFFF00"/>
                </a:solidFill>
                <a:cs typeface="+mj-cs"/>
              </a:rPr>
              <a:t>ܘܶܐܢܳܐ ܐܱܚܰܝ̈ ܁ ܟܱ݁ܕ݂ ܐܷܬ݂ܻܝܬ݂ ܠܘܳܬ݂ܟ݂ܽܘܢ ܆ ܠܴܐ ܒ݁ܡܰܡܠ̱ܠܴܐ ܪܱܘܪܒ݂ܳܐ ܁ ܐܴܦ݂ܠܴܐ ܒ݁ܚܶܟ݂ܡܬ݂ܴܐ ܂ ܣܰܒܱ݁ܪܬ݁ܟ݂ܽܘܢ ܐ̱ܪܴܙܶܗ ܕܱ݁ܐܠܴܗܳܐ ܀ܘܠܴܐ ܕܴ݁ܢܶܬ݂ ܢܰܦ݂ܫܝ ܒܱ݁ܝܢܳܬ݂ܟ݂ܽܘܢ ܂ ܐܱܝܟ݂ ܕ݁ܡܶܕܷ݁ܡ ܝܳܕ݂ܰܥ ܐ̱ܢܳܐ ܆ ܐܷܠܴܐ ܐܷܢ ܠܝܶܫܽܘܥ ܡܫܺܝܚܳܐ ܂ ܐܴܦ݂ ܠܷܗ ܟܱ݁ܕ݂ ܙܩܺܝܦ݂ ܂ ܘܶܐܢܳܐ ܒ݁ܕ݂ܶܚܠܬ݂ܴܐ ܣܰܓܻ݁ܝܐܬ݂ܴܐ ܂ ܘܒ݂ܰܪܬ݂ܻܝܬ݂ܴܐ ܗܘܺܝܬ݂ ܠܘܳܬ݂ܟ݂ܽܘܢ ܂ ܘܡܶܠܱܬ݂ܝ ܘܟ݂ܳܪܾܘܙܽܘܬ݂ܝ ܇ ܠܴܐ ܗܘܳܬ݂ ܒܱ݁ܡܦܻ݁ܝܣܳܢܽܘܬ݂ܴܐ ܕ݁ܡܷ̈ܠܷܐ ܕ݁ܚܶܟ݂ܡܬ݂ܴܐ ܆ ܐܷܠܴܐ ܒ݁ܬ݂ܱܚܘܺܝܬ݂ܴܐ ܕ݁ܪܾܘܚܳܐ ܂ ܘܰܕ݂ܚܰܝܠܴܐ ܆ ܕ݁ܠܴܐ ܬܷ݁ܗܘܶܐ ܗܰܝܡܳܢܽܘܬ݂ܟ݂ܽܘܢ ܒ݁ܚܶܟ݂ܡܬ݂ܴܐ ܕܱ݁ܒ݂ܢܰܝ̈ܢܳܫܳܐ ܇ ܐܷܠܴܐ ܒ݁ܚܰܝܠܴܐ ܕܱ݁ܐܠܴܗܳܐ ܀ </a:t>
            </a:r>
            <a:r>
              <a:rPr lang="syr-SY" sz="2100" dirty="0">
                <a:solidFill>
                  <a:srgbClr val="00B0F0"/>
                </a:solidFill>
                <a:cs typeface="+mj-cs"/>
              </a:rPr>
              <a:t>2 </a:t>
            </a:r>
            <a:r>
              <a:rPr lang="el-GR" sz="2100" dirty="0">
                <a:solidFill>
                  <a:srgbClr val="00B0F0"/>
                </a:solidFill>
                <a:cs typeface="+mj-cs"/>
              </a:rPr>
              <a:t>Κἀγὼ ἐλθὼν πρὸς ὑμᾶς, ἀδελφοί,* ἦλθον οὐ καθʼ ὑπεροχὴν λόγου ἢ σοφίας καταγγέλλων ὑμῖν τὸ ⸀μυστήριον τοῦ θεοῦ.* 2 οὐ γὰρ ἔκρινά ⸂τι εἰδέναι⸃ ἐν ὑμῖν εἰ μὴ Ἰησοῦν Χριστὸν καὶ τοῦτον ἐσταυρωμένον.* 3 κἀγὼ ἐν ἀσθενείᾳ καὶ ἐν φόβῳ καὶ ἐν τρόμῳ πολλῷ ἐγενόμην πρὸς ὑμᾶς, 4 καὶ ὁ λόγος μου καὶ τὸ κήρυγμά μου οὐκ ἐν ⸂πειθοῖς σοφίας [λόγοις]⸃ ἀλλʼ ἐν ⸀ἀποδείξει πνεύματος καὶ δυνάμεως,* 5 ἵνα ἡ πίστις ὑμῶν μὴ ᾖ ἐν σοφίᾳ ἀνθρώπων ἀλλʼ ἐν δυνάμει θεοῦ.</a:t>
            </a:r>
            <a:r>
              <a:rPr lang="el-GR" sz="2200" dirty="0">
                <a:solidFill>
                  <a:srgbClr val="00B0F0"/>
                </a:solidFill>
                <a:cs typeface="+mj-cs"/>
              </a:rPr>
              <a:t>*</a:t>
            </a:r>
            <a:r>
              <a:rPr lang="el-GR" sz="22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6A6FCB1-8592-D84F-6A52-D1B440CAE4AD}"/>
                  </a:ext>
                </a:extLst>
              </p14:cNvPr>
              <p14:cNvContentPartPr/>
              <p14:nvPr/>
            </p14:nvContentPartPr>
            <p14:xfrm>
              <a:off x="5297661" y="731604"/>
              <a:ext cx="3858840" cy="95400"/>
            </p14:xfrm>
          </p:contentPart>
        </mc:Choice>
        <mc:Fallback>
          <p:pic>
            <p:nvPicPr>
              <p:cNvPr id="2" name="Ink 1">
                <a:extLst>
                  <a:ext uri="{FF2B5EF4-FFF2-40B4-BE49-F238E27FC236}">
                    <a16:creationId xmlns:a16="http://schemas.microsoft.com/office/drawing/2014/main" id="{B6A6FCB1-8592-D84F-6A52-D1B440CAE4AD}"/>
                  </a:ext>
                </a:extLst>
              </p:cNvPr>
              <p:cNvPicPr/>
              <p:nvPr/>
            </p:nvPicPr>
            <p:blipFill>
              <a:blip r:embed="rId5"/>
              <a:stretch>
                <a:fillRect/>
              </a:stretch>
            </p:blipFill>
            <p:spPr>
              <a:xfrm>
                <a:off x="5279661" y="713604"/>
                <a:ext cx="3894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8C908A9-07EF-46C6-7168-BB5131D17696}"/>
                  </a:ext>
                </a:extLst>
              </p14:cNvPr>
              <p14:cNvContentPartPr/>
              <p14:nvPr/>
            </p14:nvContentPartPr>
            <p14:xfrm>
              <a:off x="589581" y="1071444"/>
              <a:ext cx="1197720" cy="115920"/>
            </p14:xfrm>
          </p:contentPart>
        </mc:Choice>
        <mc:Fallback>
          <p:pic>
            <p:nvPicPr>
              <p:cNvPr id="4" name="Ink 3">
                <a:extLst>
                  <a:ext uri="{FF2B5EF4-FFF2-40B4-BE49-F238E27FC236}">
                    <a16:creationId xmlns:a16="http://schemas.microsoft.com/office/drawing/2014/main" id="{48C908A9-07EF-46C6-7168-BB5131D17696}"/>
                  </a:ext>
                </a:extLst>
              </p:cNvPr>
              <p:cNvPicPr/>
              <p:nvPr/>
            </p:nvPicPr>
            <p:blipFill>
              <a:blip r:embed="rId7"/>
              <a:stretch>
                <a:fillRect/>
              </a:stretch>
            </p:blipFill>
            <p:spPr>
              <a:xfrm>
                <a:off x="571581" y="1053804"/>
                <a:ext cx="1233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FBF50F6-5516-72C1-1365-5F894A701870}"/>
                  </a:ext>
                </a:extLst>
              </p14:cNvPr>
              <p14:cNvContentPartPr/>
              <p14:nvPr/>
            </p14:nvContentPartPr>
            <p14:xfrm>
              <a:off x="2206341" y="1055964"/>
              <a:ext cx="3729960" cy="92880"/>
            </p14:xfrm>
          </p:contentPart>
        </mc:Choice>
        <mc:Fallback>
          <p:pic>
            <p:nvPicPr>
              <p:cNvPr id="5" name="Ink 4">
                <a:extLst>
                  <a:ext uri="{FF2B5EF4-FFF2-40B4-BE49-F238E27FC236}">
                    <a16:creationId xmlns:a16="http://schemas.microsoft.com/office/drawing/2014/main" id="{1FBF50F6-5516-72C1-1365-5F894A701870}"/>
                  </a:ext>
                </a:extLst>
              </p:cNvPr>
              <p:cNvPicPr/>
              <p:nvPr/>
            </p:nvPicPr>
            <p:blipFill>
              <a:blip r:embed="rId9"/>
              <a:stretch>
                <a:fillRect/>
              </a:stretch>
            </p:blipFill>
            <p:spPr>
              <a:xfrm>
                <a:off x="2188341" y="1038324"/>
                <a:ext cx="3765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3721DEE-C3D1-F56A-F777-C2BDD5892421}"/>
                  </a:ext>
                </a:extLst>
              </p14:cNvPr>
              <p14:cNvContentPartPr/>
              <p14:nvPr/>
            </p14:nvContentPartPr>
            <p14:xfrm>
              <a:off x="3152061" y="2762364"/>
              <a:ext cx="2734200" cy="76320"/>
            </p14:xfrm>
          </p:contentPart>
        </mc:Choice>
        <mc:Fallback>
          <p:pic>
            <p:nvPicPr>
              <p:cNvPr id="7" name="Ink 6">
                <a:extLst>
                  <a:ext uri="{FF2B5EF4-FFF2-40B4-BE49-F238E27FC236}">
                    <a16:creationId xmlns:a16="http://schemas.microsoft.com/office/drawing/2014/main" id="{D3721DEE-C3D1-F56A-F777-C2BDD5892421}"/>
                  </a:ext>
                </a:extLst>
              </p:cNvPr>
              <p:cNvPicPr/>
              <p:nvPr/>
            </p:nvPicPr>
            <p:blipFill>
              <a:blip r:embed="rId11"/>
              <a:stretch>
                <a:fillRect/>
              </a:stretch>
            </p:blipFill>
            <p:spPr>
              <a:xfrm>
                <a:off x="3134061" y="2744724"/>
                <a:ext cx="2769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5883CA1-35D1-1792-C86B-A03019ACBAB4}"/>
                  </a:ext>
                </a:extLst>
              </p14:cNvPr>
              <p14:cNvContentPartPr/>
              <p14:nvPr/>
            </p14:nvContentPartPr>
            <p14:xfrm>
              <a:off x="5919741" y="2429724"/>
              <a:ext cx="3368520" cy="85680"/>
            </p14:xfrm>
          </p:contentPart>
        </mc:Choice>
        <mc:Fallback>
          <p:pic>
            <p:nvPicPr>
              <p:cNvPr id="9" name="Ink 8">
                <a:extLst>
                  <a:ext uri="{FF2B5EF4-FFF2-40B4-BE49-F238E27FC236}">
                    <a16:creationId xmlns:a16="http://schemas.microsoft.com/office/drawing/2014/main" id="{95883CA1-35D1-1792-C86B-A03019ACBAB4}"/>
                  </a:ext>
                </a:extLst>
              </p:cNvPr>
              <p:cNvPicPr/>
              <p:nvPr/>
            </p:nvPicPr>
            <p:blipFill>
              <a:blip r:embed="rId13"/>
              <a:stretch>
                <a:fillRect/>
              </a:stretch>
            </p:blipFill>
            <p:spPr>
              <a:xfrm>
                <a:off x="5902101" y="2411724"/>
                <a:ext cx="3404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6E43A0A-893B-59C0-1D91-94D48E7D27AE}"/>
                  </a:ext>
                </a:extLst>
              </p14:cNvPr>
              <p14:cNvContentPartPr/>
              <p14:nvPr/>
            </p14:nvContentPartPr>
            <p14:xfrm>
              <a:off x="2101581" y="5966364"/>
              <a:ext cx="1337400" cy="47880"/>
            </p14:xfrm>
          </p:contentPart>
        </mc:Choice>
        <mc:Fallback>
          <p:pic>
            <p:nvPicPr>
              <p:cNvPr id="11" name="Ink 10">
                <a:extLst>
                  <a:ext uri="{FF2B5EF4-FFF2-40B4-BE49-F238E27FC236}">
                    <a16:creationId xmlns:a16="http://schemas.microsoft.com/office/drawing/2014/main" id="{76E43A0A-893B-59C0-1D91-94D48E7D27AE}"/>
                  </a:ext>
                </a:extLst>
              </p:cNvPr>
              <p:cNvPicPr/>
              <p:nvPr/>
            </p:nvPicPr>
            <p:blipFill>
              <a:blip r:embed="rId15"/>
              <a:stretch>
                <a:fillRect/>
              </a:stretch>
            </p:blipFill>
            <p:spPr>
              <a:xfrm>
                <a:off x="2083581" y="5948724"/>
                <a:ext cx="1373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B192581-3395-09EB-5BC0-1CBFB59B87FF}"/>
                  </a:ext>
                </a:extLst>
              </p14:cNvPr>
              <p14:cNvContentPartPr/>
              <p14:nvPr/>
            </p14:nvContentPartPr>
            <p14:xfrm>
              <a:off x="3448341" y="6001644"/>
              <a:ext cx="3360240" cy="55080"/>
            </p14:xfrm>
          </p:contentPart>
        </mc:Choice>
        <mc:Fallback>
          <p:pic>
            <p:nvPicPr>
              <p:cNvPr id="12" name="Ink 11">
                <a:extLst>
                  <a:ext uri="{FF2B5EF4-FFF2-40B4-BE49-F238E27FC236}">
                    <a16:creationId xmlns:a16="http://schemas.microsoft.com/office/drawing/2014/main" id="{7B192581-3395-09EB-5BC0-1CBFB59B87FF}"/>
                  </a:ext>
                </a:extLst>
              </p:cNvPr>
              <p:cNvPicPr/>
              <p:nvPr/>
            </p:nvPicPr>
            <p:blipFill>
              <a:blip r:embed="rId17"/>
              <a:stretch>
                <a:fillRect/>
              </a:stretch>
            </p:blipFill>
            <p:spPr>
              <a:xfrm>
                <a:off x="3430341" y="5983644"/>
                <a:ext cx="3395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3800280-24A9-5C01-F200-8E2D2B884DF5}"/>
                  </a:ext>
                </a:extLst>
              </p14:cNvPr>
              <p14:cNvContentPartPr/>
              <p14:nvPr/>
            </p14:nvContentPartPr>
            <p14:xfrm>
              <a:off x="4856661" y="5654244"/>
              <a:ext cx="771840" cy="384840"/>
            </p14:xfrm>
          </p:contentPart>
        </mc:Choice>
        <mc:Fallback>
          <p:pic>
            <p:nvPicPr>
              <p:cNvPr id="13" name="Ink 12">
                <a:extLst>
                  <a:ext uri="{FF2B5EF4-FFF2-40B4-BE49-F238E27FC236}">
                    <a16:creationId xmlns:a16="http://schemas.microsoft.com/office/drawing/2014/main" id="{63800280-24A9-5C01-F200-8E2D2B884DF5}"/>
                  </a:ext>
                </a:extLst>
              </p:cNvPr>
              <p:cNvPicPr/>
              <p:nvPr/>
            </p:nvPicPr>
            <p:blipFill>
              <a:blip r:embed="rId19"/>
              <a:stretch>
                <a:fillRect/>
              </a:stretch>
            </p:blipFill>
            <p:spPr>
              <a:xfrm>
                <a:off x="4839021" y="5636244"/>
                <a:ext cx="807480" cy="420480"/>
              </a:xfrm>
              <a:prstGeom prst="rect">
                <a:avLst/>
              </a:prstGeom>
            </p:spPr>
          </p:pic>
        </mc:Fallback>
      </mc:AlternateContent>
    </p:spTree>
    <p:extLst>
      <p:ext uri="{BB962C8B-B14F-4D97-AF65-F5344CB8AC3E}">
        <p14:creationId xmlns:p14="http://schemas.microsoft.com/office/powerpoint/2010/main" val="187440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9487668" cy="6621730"/>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5" y="49937"/>
            <a:ext cx="9033337" cy="6340197"/>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פרק כח</a:t>
            </a:r>
          </a:p>
          <a:p>
            <a:pPr algn="r"/>
            <a:r>
              <a:rPr lang="he-IL" sz="3300" dirty="0">
                <a:solidFill>
                  <a:srgbClr val="FFFF00"/>
                </a:solidFill>
                <a:cs typeface="+mj-cs"/>
              </a:rPr>
              <a:t>﻿טו   כִּי אֲמַרְתֶּם כָּרַתְנוּ בְרִית אֶת-מָוֶת וְעִם-שְׁאוֹל עָשִֹינוּ חֹזֶה שֹׁיט </a:t>
            </a:r>
            <a:r>
              <a:rPr lang="he-IL" sz="3300" dirty="0">
                <a:solidFill>
                  <a:srgbClr val="00B0F0"/>
                </a:solidFill>
                <a:cs typeface="+mj-cs"/>
              </a:rPr>
              <a:t>[שׁוֹט] </a:t>
            </a:r>
            <a:r>
              <a:rPr lang="he-IL" sz="3300" dirty="0">
                <a:solidFill>
                  <a:srgbClr val="FFFF00"/>
                </a:solidFill>
                <a:cs typeface="+mj-cs"/>
              </a:rPr>
              <a:t>שׁוֹטֵף כִּי-ַעֲבֹר </a:t>
            </a:r>
            <a:r>
              <a:rPr lang="he-IL" sz="3300" dirty="0">
                <a:solidFill>
                  <a:srgbClr val="00B0F0"/>
                </a:solidFill>
                <a:cs typeface="+mj-cs"/>
              </a:rPr>
              <a:t>[יַעֲבֹר] </a:t>
            </a:r>
            <a:r>
              <a:rPr lang="he-IL" sz="3300" dirty="0">
                <a:solidFill>
                  <a:srgbClr val="FFFF00"/>
                </a:solidFill>
                <a:cs typeface="+mj-cs"/>
              </a:rPr>
              <a:t>לֹא יְבוֹאֵנוּ כִּי שַֹמְנוּ כָזָב מַחְסֵנוּ וּבַשֶּׁקֶר נִסְתָּרְנוּ:       </a:t>
            </a:r>
            <a:r>
              <a:rPr lang="he-IL" sz="3300" dirty="0">
                <a:solidFill>
                  <a:srgbClr val="FFC000"/>
                </a:solidFill>
                <a:cs typeface="+mj-cs"/>
              </a:rPr>
              <a:t>טז   לָכֵן כֹּה אָמַר אֲדֹנָי יְהֶוִֹה הִנְנִי יִסַּד בְּצִיּוֹן אָבֶן אֶבֶן בֹּחַן פִּנַּת יִקְרַת מוּסָד מוּסָּד הַמַּאֲמִין לֹא יָחִישׁ: </a:t>
            </a:r>
            <a:r>
              <a:rPr lang="he-IL" sz="3300" dirty="0">
                <a:solidFill>
                  <a:srgbClr val="92D050"/>
                </a:solidFill>
                <a:cs typeface="+mj-cs"/>
              </a:rPr>
              <a:t>יז   וְשַֹמְתִּי מִשְׁפָּט לְקָו וּצְדָקָה לְמִשְׁקָלֶת וְיָעָה בָרָד מַחְסֵה כָזָב וְסֵתֶר מַיִם יִשְׁטֹפוּ: יח   וְכֻפַּר בְּרִיתְכֶם אֶת-מָוֶת וְחָזוּתְכֶם אֶת-שְׁאוֹל לֹא תָקוּם שׁוֹט שׁוֹטֵף כִּי יַעֲבֹר וִהְיִיתֶם לוֹ לְמִרְמָס: יט   מִדֵּי עָבְרוֹ יִקַּח אֶתְכֶם כִּי-בַבֹּקֶר בַּבֹּקֶר יַעֲבֹר בַּיּוֹם וּבַלָּיְלָה וְהָיָה רַק-זְוָעָה הָבִין שְׁמוּעָה:</a:t>
            </a:r>
            <a:r>
              <a:rPr lang="he-IL" sz="3300" dirty="0">
                <a:solidFill>
                  <a:schemeClr val="bg1"/>
                </a:solidFill>
                <a:cs typeface="+mj-cs"/>
              </a:rPr>
              <a:t> </a:t>
            </a:r>
            <a:r>
              <a:rPr lang="he-IL" sz="3300" dirty="0">
                <a:solidFill>
                  <a:srgbClr val="00B0F0"/>
                </a:solidFill>
                <a:cs typeface="+mj-cs"/>
              </a:rPr>
              <a:t>כ   כִּי-קָצַר הַמַּצָּע מֵהִשְֹתָּרֵעַ וְהַמַּסֵּכָה צָרָה כְּהִתְכַּנֵּס: כא   כִּי כְהַר-פְּרָצִים יָקוּם יְהֹוָה כְּעֵמֶק בְּגִבְעוֹן יִרְגָּז לַעֲשֹוֹת מַעֲשֵֹהוּ זָר מַעֲשֵֹהוּ וְלַעֲבֹד עֲבֹדָתוֹ נָכְרִיָּה עֲבֹדָתוֹ: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AAF148AA-CAA6-8DE6-C5AE-2BE932150478}"/>
                  </a:ext>
                </a:extLst>
              </p14:cNvPr>
              <p14:cNvContentPartPr/>
              <p14:nvPr/>
            </p14:nvContentPartPr>
            <p14:xfrm>
              <a:off x="3977901" y="715044"/>
              <a:ext cx="2965680" cy="627840"/>
            </p14:xfrm>
          </p:contentPart>
        </mc:Choice>
        <mc:Fallback>
          <p:pic>
            <p:nvPicPr>
              <p:cNvPr id="31" name="Ink 30">
                <a:extLst>
                  <a:ext uri="{FF2B5EF4-FFF2-40B4-BE49-F238E27FC236}">
                    <a16:creationId xmlns:a16="http://schemas.microsoft.com/office/drawing/2014/main" id="{AAF148AA-CAA6-8DE6-C5AE-2BE932150478}"/>
                  </a:ext>
                </a:extLst>
              </p:cNvPr>
              <p:cNvPicPr/>
              <p:nvPr/>
            </p:nvPicPr>
            <p:blipFill>
              <a:blip r:embed="rId5"/>
              <a:stretch>
                <a:fillRect/>
              </a:stretch>
            </p:blipFill>
            <p:spPr>
              <a:xfrm>
                <a:off x="3959901" y="697044"/>
                <a:ext cx="3001320" cy="66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C3446301-C00F-4511-10FE-F080D12BA6D5}"/>
                  </a:ext>
                </a:extLst>
              </p14:cNvPr>
              <p14:cNvContentPartPr/>
              <p14:nvPr/>
            </p14:nvContentPartPr>
            <p14:xfrm>
              <a:off x="4668381" y="1725204"/>
              <a:ext cx="283680" cy="18720"/>
            </p14:xfrm>
          </p:contentPart>
        </mc:Choice>
        <mc:Fallback>
          <p:pic>
            <p:nvPicPr>
              <p:cNvPr id="19" name="Ink 18">
                <a:extLst>
                  <a:ext uri="{FF2B5EF4-FFF2-40B4-BE49-F238E27FC236}">
                    <a16:creationId xmlns:a16="http://schemas.microsoft.com/office/drawing/2014/main" id="{C3446301-C00F-4511-10FE-F080D12BA6D5}"/>
                  </a:ext>
                </a:extLst>
              </p:cNvPr>
              <p:cNvPicPr/>
              <p:nvPr/>
            </p:nvPicPr>
            <p:blipFill>
              <a:blip r:embed="rId7"/>
              <a:stretch>
                <a:fillRect/>
              </a:stretch>
            </p:blipFill>
            <p:spPr>
              <a:xfrm>
                <a:off x="4650741" y="1707204"/>
                <a:ext cx="319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716DBB3B-B61C-DA1E-9581-151996F3A250}"/>
                  </a:ext>
                </a:extLst>
              </p14:cNvPr>
              <p14:cNvContentPartPr/>
              <p14:nvPr/>
            </p14:nvContentPartPr>
            <p14:xfrm>
              <a:off x="3685221" y="1766604"/>
              <a:ext cx="837360" cy="37440"/>
            </p14:xfrm>
          </p:contentPart>
        </mc:Choice>
        <mc:Fallback>
          <p:pic>
            <p:nvPicPr>
              <p:cNvPr id="20" name="Ink 19">
                <a:extLst>
                  <a:ext uri="{FF2B5EF4-FFF2-40B4-BE49-F238E27FC236}">
                    <a16:creationId xmlns:a16="http://schemas.microsoft.com/office/drawing/2014/main" id="{716DBB3B-B61C-DA1E-9581-151996F3A250}"/>
                  </a:ext>
                </a:extLst>
              </p:cNvPr>
              <p:cNvPicPr/>
              <p:nvPr/>
            </p:nvPicPr>
            <p:blipFill>
              <a:blip r:embed="rId9"/>
              <a:stretch>
                <a:fillRect/>
              </a:stretch>
            </p:blipFill>
            <p:spPr>
              <a:xfrm>
                <a:off x="3667581" y="1748964"/>
                <a:ext cx="873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C4EA241C-E79A-8CE7-9333-A3B398F93F19}"/>
                  </a:ext>
                </a:extLst>
              </p14:cNvPr>
              <p14:cNvContentPartPr/>
              <p14:nvPr/>
            </p14:nvContentPartPr>
            <p14:xfrm>
              <a:off x="3269421" y="1738884"/>
              <a:ext cx="289080" cy="11880"/>
            </p14:xfrm>
          </p:contentPart>
        </mc:Choice>
        <mc:Fallback>
          <p:pic>
            <p:nvPicPr>
              <p:cNvPr id="22" name="Ink 21">
                <a:extLst>
                  <a:ext uri="{FF2B5EF4-FFF2-40B4-BE49-F238E27FC236}">
                    <a16:creationId xmlns:a16="http://schemas.microsoft.com/office/drawing/2014/main" id="{C4EA241C-E79A-8CE7-9333-A3B398F93F19}"/>
                  </a:ext>
                </a:extLst>
              </p:cNvPr>
              <p:cNvPicPr/>
              <p:nvPr/>
            </p:nvPicPr>
            <p:blipFill>
              <a:blip r:embed="rId11"/>
              <a:stretch>
                <a:fillRect/>
              </a:stretch>
            </p:blipFill>
            <p:spPr>
              <a:xfrm>
                <a:off x="3251781" y="1721244"/>
                <a:ext cx="324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Ink 22">
                <a:extLst>
                  <a:ext uri="{FF2B5EF4-FFF2-40B4-BE49-F238E27FC236}">
                    <a16:creationId xmlns:a16="http://schemas.microsoft.com/office/drawing/2014/main" id="{5CC47040-C069-71DA-CCEC-D5F8CFD9FB12}"/>
                  </a:ext>
                </a:extLst>
              </p14:cNvPr>
              <p14:cNvContentPartPr/>
              <p14:nvPr/>
            </p14:nvContentPartPr>
            <p14:xfrm>
              <a:off x="2454381" y="1783524"/>
              <a:ext cx="591840" cy="15480"/>
            </p14:xfrm>
          </p:contentPart>
        </mc:Choice>
        <mc:Fallback>
          <p:pic>
            <p:nvPicPr>
              <p:cNvPr id="23" name="Ink 22">
                <a:extLst>
                  <a:ext uri="{FF2B5EF4-FFF2-40B4-BE49-F238E27FC236}">
                    <a16:creationId xmlns:a16="http://schemas.microsoft.com/office/drawing/2014/main" id="{5CC47040-C069-71DA-CCEC-D5F8CFD9FB12}"/>
                  </a:ext>
                </a:extLst>
              </p:cNvPr>
              <p:cNvPicPr/>
              <p:nvPr/>
            </p:nvPicPr>
            <p:blipFill>
              <a:blip r:embed="rId13"/>
              <a:stretch>
                <a:fillRect/>
              </a:stretch>
            </p:blipFill>
            <p:spPr>
              <a:xfrm>
                <a:off x="2436741" y="1765524"/>
                <a:ext cx="627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Ink 24">
                <a:extLst>
                  <a:ext uri="{FF2B5EF4-FFF2-40B4-BE49-F238E27FC236}">
                    <a16:creationId xmlns:a16="http://schemas.microsoft.com/office/drawing/2014/main" id="{393BE650-1341-F35A-FCB8-1951D3828ACF}"/>
                  </a:ext>
                </a:extLst>
              </p14:cNvPr>
              <p14:cNvContentPartPr/>
              <p14:nvPr/>
            </p14:nvContentPartPr>
            <p14:xfrm>
              <a:off x="1921941" y="1805484"/>
              <a:ext cx="453960" cy="30600"/>
            </p14:xfrm>
          </p:contentPart>
        </mc:Choice>
        <mc:Fallback>
          <p:pic>
            <p:nvPicPr>
              <p:cNvPr id="25" name="Ink 24">
                <a:extLst>
                  <a:ext uri="{FF2B5EF4-FFF2-40B4-BE49-F238E27FC236}">
                    <a16:creationId xmlns:a16="http://schemas.microsoft.com/office/drawing/2014/main" id="{393BE650-1341-F35A-FCB8-1951D3828ACF}"/>
                  </a:ext>
                </a:extLst>
              </p:cNvPr>
              <p:cNvPicPr/>
              <p:nvPr/>
            </p:nvPicPr>
            <p:blipFill>
              <a:blip r:embed="rId15"/>
              <a:stretch>
                <a:fillRect/>
              </a:stretch>
            </p:blipFill>
            <p:spPr>
              <a:xfrm>
                <a:off x="1904301" y="1787844"/>
                <a:ext cx="489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Ink 25">
                <a:extLst>
                  <a:ext uri="{FF2B5EF4-FFF2-40B4-BE49-F238E27FC236}">
                    <a16:creationId xmlns:a16="http://schemas.microsoft.com/office/drawing/2014/main" id="{D112EE22-AA3D-286A-B938-6D7310CE0EAE}"/>
                  </a:ext>
                </a:extLst>
              </p14:cNvPr>
              <p14:cNvContentPartPr/>
              <p14:nvPr/>
            </p14:nvContentPartPr>
            <p14:xfrm>
              <a:off x="854901" y="1803684"/>
              <a:ext cx="847440" cy="36000"/>
            </p14:xfrm>
          </p:contentPart>
        </mc:Choice>
        <mc:Fallback>
          <p:pic>
            <p:nvPicPr>
              <p:cNvPr id="26" name="Ink 25">
                <a:extLst>
                  <a:ext uri="{FF2B5EF4-FFF2-40B4-BE49-F238E27FC236}">
                    <a16:creationId xmlns:a16="http://schemas.microsoft.com/office/drawing/2014/main" id="{D112EE22-AA3D-286A-B938-6D7310CE0EAE}"/>
                  </a:ext>
                </a:extLst>
              </p:cNvPr>
              <p:cNvPicPr/>
              <p:nvPr/>
            </p:nvPicPr>
            <p:blipFill>
              <a:blip r:embed="rId17"/>
              <a:stretch>
                <a:fillRect/>
              </a:stretch>
            </p:blipFill>
            <p:spPr>
              <a:xfrm>
                <a:off x="836901" y="1786044"/>
                <a:ext cx="883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 name="Ink 1">
                <a:extLst>
                  <a:ext uri="{FF2B5EF4-FFF2-40B4-BE49-F238E27FC236}">
                    <a16:creationId xmlns:a16="http://schemas.microsoft.com/office/drawing/2014/main" id="{F540AA4A-703A-D0D2-9D38-80134F471A23}"/>
                  </a:ext>
                </a:extLst>
              </p14:cNvPr>
              <p14:cNvContentPartPr/>
              <p14:nvPr/>
            </p14:nvContentPartPr>
            <p14:xfrm>
              <a:off x="7140141" y="1258644"/>
              <a:ext cx="1294560" cy="54720"/>
            </p14:xfrm>
          </p:contentPart>
        </mc:Choice>
        <mc:Fallback>
          <p:pic>
            <p:nvPicPr>
              <p:cNvPr id="2" name="Ink 1">
                <a:extLst>
                  <a:ext uri="{FF2B5EF4-FFF2-40B4-BE49-F238E27FC236}">
                    <a16:creationId xmlns:a16="http://schemas.microsoft.com/office/drawing/2014/main" id="{F540AA4A-703A-D0D2-9D38-80134F471A23}"/>
                  </a:ext>
                </a:extLst>
              </p:cNvPr>
              <p:cNvPicPr/>
              <p:nvPr/>
            </p:nvPicPr>
            <p:blipFill>
              <a:blip r:embed="rId19"/>
              <a:stretch>
                <a:fillRect/>
              </a:stretch>
            </p:blipFill>
            <p:spPr>
              <a:xfrm>
                <a:off x="7122501" y="1241004"/>
                <a:ext cx="1330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 name="Ink 3">
                <a:extLst>
                  <a:ext uri="{FF2B5EF4-FFF2-40B4-BE49-F238E27FC236}">
                    <a16:creationId xmlns:a16="http://schemas.microsoft.com/office/drawing/2014/main" id="{FA7E916F-7067-08B4-7A4F-76A0C1832388}"/>
                  </a:ext>
                </a:extLst>
              </p14:cNvPr>
              <p14:cNvContentPartPr/>
              <p14:nvPr/>
            </p14:nvContentPartPr>
            <p14:xfrm>
              <a:off x="6219621" y="1239204"/>
              <a:ext cx="705600" cy="78120"/>
            </p14:xfrm>
          </p:contentPart>
        </mc:Choice>
        <mc:Fallback>
          <p:pic>
            <p:nvPicPr>
              <p:cNvPr id="4" name="Ink 3">
                <a:extLst>
                  <a:ext uri="{FF2B5EF4-FFF2-40B4-BE49-F238E27FC236}">
                    <a16:creationId xmlns:a16="http://schemas.microsoft.com/office/drawing/2014/main" id="{FA7E916F-7067-08B4-7A4F-76A0C1832388}"/>
                  </a:ext>
                </a:extLst>
              </p:cNvPr>
              <p:cNvPicPr/>
              <p:nvPr/>
            </p:nvPicPr>
            <p:blipFill>
              <a:blip r:embed="rId21"/>
              <a:stretch>
                <a:fillRect/>
              </a:stretch>
            </p:blipFill>
            <p:spPr>
              <a:xfrm>
                <a:off x="6201621" y="1221564"/>
                <a:ext cx="741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 name="Ink 4">
                <a:extLst>
                  <a:ext uri="{FF2B5EF4-FFF2-40B4-BE49-F238E27FC236}">
                    <a16:creationId xmlns:a16="http://schemas.microsoft.com/office/drawing/2014/main" id="{277B84D8-835C-0959-76BF-FD892315F70A}"/>
                  </a:ext>
                </a:extLst>
              </p14:cNvPr>
              <p14:cNvContentPartPr/>
              <p14:nvPr/>
            </p14:nvContentPartPr>
            <p14:xfrm>
              <a:off x="4178061" y="1269444"/>
              <a:ext cx="1799640" cy="48960"/>
            </p14:xfrm>
          </p:contentPart>
        </mc:Choice>
        <mc:Fallback>
          <p:pic>
            <p:nvPicPr>
              <p:cNvPr id="5" name="Ink 4">
                <a:extLst>
                  <a:ext uri="{FF2B5EF4-FFF2-40B4-BE49-F238E27FC236}">
                    <a16:creationId xmlns:a16="http://schemas.microsoft.com/office/drawing/2014/main" id="{277B84D8-835C-0959-76BF-FD892315F70A}"/>
                  </a:ext>
                </a:extLst>
              </p:cNvPr>
              <p:cNvPicPr/>
              <p:nvPr/>
            </p:nvPicPr>
            <p:blipFill>
              <a:blip r:embed="rId23"/>
              <a:stretch>
                <a:fillRect/>
              </a:stretch>
            </p:blipFill>
            <p:spPr>
              <a:xfrm>
                <a:off x="4160061" y="1251804"/>
                <a:ext cx="1835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Ink 8">
                <a:extLst>
                  <a:ext uri="{FF2B5EF4-FFF2-40B4-BE49-F238E27FC236}">
                    <a16:creationId xmlns:a16="http://schemas.microsoft.com/office/drawing/2014/main" id="{534337E9-F267-D653-36CB-132EAC390FB8}"/>
                  </a:ext>
                </a:extLst>
              </p14:cNvPr>
              <p14:cNvContentPartPr/>
              <p14:nvPr/>
            </p14:nvContentPartPr>
            <p14:xfrm>
              <a:off x="2658141" y="1233084"/>
              <a:ext cx="1303560" cy="102600"/>
            </p14:xfrm>
          </p:contentPart>
        </mc:Choice>
        <mc:Fallback>
          <p:pic>
            <p:nvPicPr>
              <p:cNvPr id="9" name="Ink 8">
                <a:extLst>
                  <a:ext uri="{FF2B5EF4-FFF2-40B4-BE49-F238E27FC236}">
                    <a16:creationId xmlns:a16="http://schemas.microsoft.com/office/drawing/2014/main" id="{534337E9-F267-D653-36CB-132EAC390FB8}"/>
                  </a:ext>
                </a:extLst>
              </p:cNvPr>
              <p:cNvPicPr/>
              <p:nvPr/>
            </p:nvPicPr>
            <p:blipFill>
              <a:blip r:embed="rId25"/>
              <a:stretch>
                <a:fillRect/>
              </a:stretch>
            </p:blipFill>
            <p:spPr>
              <a:xfrm>
                <a:off x="2640141" y="1215444"/>
                <a:ext cx="1339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Ink 11">
                <a:extLst>
                  <a:ext uri="{FF2B5EF4-FFF2-40B4-BE49-F238E27FC236}">
                    <a16:creationId xmlns:a16="http://schemas.microsoft.com/office/drawing/2014/main" id="{C4A9517E-C7DB-B7A3-C5EC-BFCD1483EC41}"/>
                  </a:ext>
                </a:extLst>
              </p14:cNvPr>
              <p14:cNvContentPartPr/>
              <p14:nvPr/>
            </p14:nvContentPartPr>
            <p14:xfrm>
              <a:off x="1705221" y="1243524"/>
              <a:ext cx="825480" cy="47880"/>
            </p14:xfrm>
          </p:contentPart>
        </mc:Choice>
        <mc:Fallback>
          <p:pic>
            <p:nvPicPr>
              <p:cNvPr id="12" name="Ink 11">
                <a:extLst>
                  <a:ext uri="{FF2B5EF4-FFF2-40B4-BE49-F238E27FC236}">
                    <a16:creationId xmlns:a16="http://schemas.microsoft.com/office/drawing/2014/main" id="{C4A9517E-C7DB-B7A3-C5EC-BFCD1483EC41}"/>
                  </a:ext>
                </a:extLst>
              </p:cNvPr>
              <p:cNvPicPr/>
              <p:nvPr/>
            </p:nvPicPr>
            <p:blipFill>
              <a:blip r:embed="rId27"/>
              <a:stretch>
                <a:fillRect/>
              </a:stretch>
            </p:blipFill>
            <p:spPr>
              <a:xfrm>
                <a:off x="1687221" y="1225884"/>
                <a:ext cx="861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Ink 12">
                <a:extLst>
                  <a:ext uri="{FF2B5EF4-FFF2-40B4-BE49-F238E27FC236}">
                    <a16:creationId xmlns:a16="http://schemas.microsoft.com/office/drawing/2014/main" id="{94263BD0-B842-B5E8-092A-FCEBEB21F083}"/>
                  </a:ext>
                </a:extLst>
              </p14:cNvPr>
              <p14:cNvContentPartPr/>
              <p14:nvPr/>
            </p14:nvContentPartPr>
            <p14:xfrm>
              <a:off x="1127421" y="1251084"/>
              <a:ext cx="436320" cy="80280"/>
            </p14:xfrm>
          </p:contentPart>
        </mc:Choice>
        <mc:Fallback>
          <p:pic>
            <p:nvPicPr>
              <p:cNvPr id="13" name="Ink 12">
                <a:extLst>
                  <a:ext uri="{FF2B5EF4-FFF2-40B4-BE49-F238E27FC236}">
                    <a16:creationId xmlns:a16="http://schemas.microsoft.com/office/drawing/2014/main" id="{94263BD0-B842-B5E8-092A-FCEBEB21F083}"/>
                  </a:ext>
                </a:extLst>
              </p:cNvPr>
              <p:cNvPicPr/>
              <p:nvPr/>
            </p:nvPicPr>
            <p:blipFill>
              <a:blip r:embed="rId29"/>
              <a:stretch>
                <a:fillRect/>
              </a:stretch>
            </p:blipFill>
            <p:spPr>
              <a:xfrm>
                <a:off x="1109421" y="1233444"/>
                <a:ext cx="471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Ink 13">
                <a:extLst>
                  <a:ext uri="{FF2B5EF4-FFF2-40B4-BE49-F238E27FC236}">
                    <a16:creationId xmlns:a16="http://schemas.microsoft.com/office/drawing/2014/main" id="{0AA7CA3B-B820-E2AF-36CE-37B514E13EE4}"/>
                  </a:ext>
                </a:extLst>
              </p14:cNvPr>
              <p14:cNvContentPartPr/>
              <p14:nvPr/>
            </p14:nvContentPartPr>
            <p14:xfrm>
              <a:off x="270621" y="1187364"/>
              <a:ext cx="646920" cy="61560"/>
            </p14:xfrm>
          </p:contentPart>
        </mc:Choice>
        <mc:Fallback>
          <p:pic>
            <p:nvPicPr>
              <p:cNvPr id="14" name="Ink 13">
                <a:extLst>
                  <a:ext uri="{FF2B5EF4-FFF2-40B4-BE49-F238E27FC236}">
                    <a16:creationId xmlns:a16="http://schemas.microsoft.com/office/drawing/2014/main" id="{0AA7CA3B-B820-E2AF-36CE-37B514E13EE4}"/>
                  </a:ext>
                </a:extLst>
              </p:cNvPr>
              <p:cNvPicPr/>
              <p:nvPr/>
            </p:nvPicPr>
            <p:blipFill>
              <a:blip r:embed="rId31"/>
              <a:stretch>
                <a:fillRect/>
              </a:stretch>
            </p:blipFill>
            <p:spPr>
              <a:xfrm>
                <a:off x="252981" y="1169724"/>
                <a:ext cx="682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FDDDD007-7880-05F1-F05A-D9A31F3E3160}"/>
                  </a:ext>
                </a:extLst>
              </p14:cNvPr>
              <p14:cNvContentPartPr/>
              <p14:nvPr/>
            </p14:nvContentPartPr>
            <p14:xfrm>
              <a:off x="787221" y="1225884"/>
              <a:ext cx="2818440" cy="658440"/>
            </p14:xfrm>
          </p:contentPart>
        </mc:Choice>
        <mc:Fallback>
          <p:pic>
            <p:nvPicPr>
              <p:cNvPr id="33" name="Ink 32">
                <a:extLst>
                  <a:ext uri="{FF2B5EF4-FFF2-40B4-BE49-F238E27FC236}">
                    <a16:creationId xmlns:a16="http://schemas.microsoft.com/office/drawing/2014/main" id="{FDDDD007-7880-05F1-F05A-D9A31F3E3160}"/>
                  </a:ext>
                </a:extLst>
              </p:cNvPr>
              <p:cNvPicPr/>
              <p:nvPr/>
            </p:nvPicPr>
            <p:blipFill>
              <a:blip r:embed="rId33"/>
              <a:stretch>
                <a:fillRect/>
              </a:stretch>
            </p:blipFill>
            <p:spPr>
              <a:xfrm>
                <a:off x="769221" y="1208244"/>
                <a:ext cx="285408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Ink 15">
                <a:extLst>
                  <a:ext uri="{FF2B5EF4-FFF2-40B4-BE49-F238E27FC236}">
                    <a16:creationId xmlns:a16="http://schemas.microsoft.com/office/drawing/2014/main" id="{C4486D09-B791-FE45-CC32-B2E1DCB967B7}"/>
                  </a:ext>
                </a:extLst>
              </p14:cNvPr>
              <p14:cNvContentPartPr/>
              <p14:nvPr/>
            </p14:nvContentPartPr>
            <p14:xfrm>
              <a:off x="7288461" y="1763724"/>
              <a:ext cx="719280" cy="60480"/>
            </p14:xfrm>
          </p:contentPart>
        </mc:Choice>
        <mc:Fallback>
          <p:pic>
            <p:nvPicPr>
              <p:cNvPr id="16" name="Ink 15">
                <a:extLst>
                  <a:ext uri="{FF2B5EF4-FFF2-40B4-BE49-F238E27FC236}">
                    <a16:creationId xmlns:a16="http://schemas.microsoft.com/office/drawing/2014/main" id="{C4486D09-B791-FE45-CC32-B2E1DCB967B7}"/>
                  </a:ext>
                </a:extLst>
              </p:cNvPr>
              <p:cNvPicPr/>
              <p:nvPr/>
            </p:nvPicPr>
            <p:blipFill>
              <a:blip r:embed="rId35"/>
              <a:stretch>
                <a:fillRect/>
              </a:stretch>
            </p:blipFill>
            <p:spPr>
              <a:xfrm>
                <a:off x="7270821" y="1746084"/>
                <a:ext cx="754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Ink 16">
                <a:extLst>
                  <a:ext uri="{FF2B5EF4-FFF2-40B4-BE49-F238E27FC236}">
                    <a16:creationId xmlns:a16="http://schemas.microsoft.com/office/drawing/2014/main" id="{719BBFE1-6BA3-A4E7-8F80-3B1A04649E7A}"/>
                  </a:ext>
                </a:extLst>
              </p14:cNvPr>
              <p14:cNvContentPartPr/>
              <p14:nvPr/>
            </p14:nvContentPartPr>
            <p14:xfrm>
              <a:off x="6198381" y="1806564"/>
              <a:ext cx="969120" cy="46080"/>
            </p14:xfrm>
          </p:contentPart>
        </mc:Choice>
        <mc:Fallback>
          <p:pic>
            <p:nvPicPr>
              <p:cNvPr id="17" name="Ink 16">
                <a:extLst>
                  <a:ext uri="{FF2B5EF4-FFF2-40B4-BE49-F238E27FC236}">
                    <a16:creationId xmlns:a16="http://schemas.microsoft.com/office/drawing/2014/main" id="{719BBFE1-6BA3-A4E7-8F80-3B1A04649E7A}"/>
                  </a:ext>
                </a:extLst>
              </p:cNvPr>
              <p:cNvPicPr/>
              <p:nvPr/>
            </p:nvPicPr>
            <p:blipFill>
              <a:blip r:embed="rId37"/>
              <a:stretch>
                <a:fillRect/>
              </a:stretch>
            </p:blipFill>
            <p:spPr>
              <a:xfrm>
                <a:off x="6180741" y="1788924"/>
                <a:ext cx="1004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Ink 34">
                <a:extLst>
                  <a:ext uri="{FF2B5EF4-FFF2-40B4-BE49-F238E27FC236}">
                    <a16:creationId xmlns:a16="http://schemas.microsoft.com/office/drawing/2014/main" id="{BFED5811-AAF2-DB23-E619-E633AD502E81}"/>
                  </a:ext>
                </a:extLst>
              </p14:cNvPr>
              <p14:cNvContentPartPr/>
              <p14:nvPr/>
            </p14:nvContentPartPr>
            <p14:xfrm>
              <a:off x="6675021" y="1785684"/>
              <a:ext cx="2401560" cy="568440"/>
            </p14:xfrm>
          </p:contentPart>
        </mc:Choice>
        <mc:Fallback>
          <p:pic>
            <p:nvPicPr>
              <p:cNvPr id="35" name="Ink 34">
                <a:extLst>
                  <a:ext uri="{FF2B5EF4-FFF2-40B4-BE49-F238E27FC236}">
                    <a16:creationId xmlns:a16="http://schemas.microsoft.com/office/drawing/2014/main" id="{BFED5811-AAF2-DB23-E619-E633AD502E81}"/>
                  </a:ext>
                </a:extLst>
              </p:cNvPr>
              <p:cNvPicPr/>
              <p:nvPr/>
            </p:nvPicPr>
            <p:blipFill>
              <a:blip r:embed="rId39"/>
              <a:stretch>
                <a:fillRect/>
              </a:stretch>
            </p:blipFill>
            <p:spPr>
              <a:xfrm>
                <a:off x="6657021" y="1768044"/>
                <a:ext cx="243720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7" name="Ink 36">
                <a:extLst>
                  <a:ext uri="{FF2B5EF4-FFF2-40B4-BE49-F238E27FC236}">
                    <a16:creationId xmlns:a16="http://schemas.microsoft.com/office/drawing/2014/main" id="{B785FE59-AAC5-528A-58A1-24A90F1A98E7}"/>
                  </a:ext>
                </a:extLst>
              </p14:cNvPr>
              <p14:cNvContentPartPr/>
              <p14:nvPr/>
            </p14:nvContentPartPr>
            <p14:xfrm>
              <a:off x="3969261" y="713604"/>
              <a:ext cx="2947320" cy="658800"/>
            </p14:xfrm>
          </p:contentPart>
        </mc:Choice>
        <mc:Fallback>
          <p:pic>
            <p:nvPicPr>
              <p:cNvPr id="37" name="Ink 36">
                <a:extLst>
                  <a:ext uri="{FF2B5EF4-FFF2-40B4-BE49-F238E27FC236}">
                    <a16:creationId xmlns:a16="http://schemas.microsoft.com/office/drawing/2014/main" id="{B785FE59-AAC5-528A-58A1-24A90F1A98E7}"/>
                  </a:ext>
                </a:extLst>
              </p:cNvPr>
              <p:cNvPicPr/>
              <p:nvPr/>
            </p:nvPicPr>
            <p:blipFill>
              <a:blip r:embed="rId41"/>
              <a:stretch>
                <a:fillRect/>
              </a:stretch>
            </p:blipFill>
            <p:spPr>
              <a:xfrm>
                <a:off x="3951621" y="695964"/>
                <a:ext cx="298296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8" name="Ink 37">
                <a:extLst>
                  <a:ext uri="{FF2B5EF4-FFF2-40B4-BE49-F238E27FC236}">
                    <a16:creationId xmlns:a16="http://schemas.microsoft.com/office/drawing/2014/main" id="{468B3741-F4B9-9776-234A-DEBD8C0B8899}"/>
                  </a:ext>
                </a:extLst>
              </p14:cNvPr>
              <p14:cNvContentPartPr/>
              <p14:nvPr/>
            </p14:nvContentPartPr>
            <p14:xfrm>
              <a:off x="2449341" y="695964"/>
              <a:ext cx="1539360" cy="650160"/>
            </p14:xfrm>
          </p:contentPart>
        </mc:Choice>
        <mc:Fallback>
          <p:pic>
            <p:nvPicPr>
              <p:cNvPr id="38" name="Ink 37">
                <a:extLst>
                  <a:ext uri="{FF2B5EF4-FFF2-40B4-BE49-F238E27FC236}">
                    <a16:creationId xmlns:a16="http://schemas.microsoft.com/office/drawing/2014/main" id="{468B3741-F4B9-9776-234A-DEBD8C0B8899}"/>
                  </a:ext>
                </a:extLst>
              </p:cNvPr>
              <p:cNvPicPr/>
              <p:nvPr/>
            </p:nvPicPr>
            <p:blipFill>
              <a:blip r:embed="rId43"/>
              <a:stretch>
                <a:fillRect/>
              </a:stretch>
            </p:blipFill>
            <p:spPr>
              <a:xfrm>
                <a:off x="2431341" y="678324"/>
                <a:ext cx="1575000" cy="685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03D2F9E1-6AE7-550A-CAFE-1101D5E71056}"/>
                  </a:ext>
                </a:extLst>
              </p14:cNvPr>
              <p14:cNvContentPartPr/>
              <p14:nvPr/>
            </p14:nvContentPartPr>
            <p14:xfrm>
              <a:off x="153261" y="749964"/>
              <a:ext cx="1414800" cy="527760"/>
            </p14:xfrm>
          </p:contentPart>
        </mc:Choice>
        <mc:Fallback>
          <p:pic>
            <p:nvPicPr>
              <p:cNvPr id="39" name="Ink 38">
                <a:extLst>
                  <a:ext uri="{FF2B5EF4-FFF2-40B4-BE49-F238E27FC236}">
                    <a16:creationId xmlns:a16="http://schemas.microsoft.com/office/drawing/2014/main" id="{03D2F9E1-6AE7-550A-CAFE-1101D5E71056}"/>
                  </a:ext>
                </a:extLst>
              </p:cNvPr>
              <p:cNvPicPr/>
              <p:nvPr/>
            </p:nvPicPr>
            <p:blipFill>
              <a:blip r:embed="rId45"/>
              <a:stretch>
                <a:fillRect/>
              </a:stretch>
            </p:blipFill>
            <p:spPr>
              <a:xfrm>
                <a:off x="135261" y="732324"/>
                <a:ext cx="145044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Ink 42">
                <a:extLst>
                  <a:ext uri="{FF2B5EF4-FFF2-40B4-BE49-F238E27FC236}">
                    <a16:creationId xmlns:a16="http://schemas.microsoft.com/office/drawing/2014/main" id="{2AF49D97-77D4-216D-469F-C0DDE230A01D}"/>
                  </a:ext>
                </a:extLst>
              </p14:cNvPr>
              <p14:cNvContentPartPr/>
              <p14:nvPr/>
            </p14:nvContentPartPr>
            <p14:xfrm>
              <a:off x="721341" y="1248564"/>
              <a:ext cx="8386560" cy="621360"/>
            </p14:xfrm>
          </p:contentPart>
        </mc:Choice>
        <mc:Fallback>
          <p:pic>
            <p:nvPicPr>
              <p:cNvPr id="43" name="Ink 42">
                <a:extLst>
                  <a:ext uri="{FF2B5EF4-FFF2-40B4-BE49-F238E27FC236}">
                    <a16:creationId xmlns:a16="http://schemas.microsoft.com/office/drawing/2014/main" id="{2AF49D97-77D4-216D-469F-C0DDE230A01D}"/>
                  </a:ext>
                </a:extLst>
              </p:cNvPr>
              <p:cNvPicPr/>
              <p:nvPr/>
            </p:nvPicPr>
            <p:blipFill>
              <a:blip r:embed="rId47"/>
              <a:stretch>
                <a:fillRect/>
              </a:stretch>
            </p:blipFill>
            <p:spPr>
              <a:xfrm>
                <a:off x="703341" y="1230924"/>
                <a:ext cx="8422200" cy="657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A9E4872A-24CA-4561-3AA6-FC66F5F0C3E0}"/>
                  </a:ext>
                </a:extLst>
              </p14:cNvPr>
              <p14:cNvContentPartPr/>
              <p14:nvPr/>
            </p14:nvContentPartPr>
            <p14:xfrm>
              <a:off x="634221" y="1201764"/>
              <a:ext cx="1766160" cy="672120"/>
            </p14:xfrm>
          </p:contentPart>
        </mc:Choice>
        <mc:Fallback>
          <p:pic>
            <p:nvPicPr>
              <p:cNvPr id="45" name="Ink 44">
                <a:extLst>
                  <a:ext uri="{FF2B5EF4-FFF2-40B4-BE49-F238E27FC236}">
                    <a16:creationId xmlns:a16="http://schemas.microsoft.com/office/drawing/2014/main" id="{A9E4872A-24CA-4561-3AA6-FC66F5F0C3E0}"/>
                  </a:ext>
                </a:extLst>
              </p:cNvPr>
              <p:cNvPicPr/>
              <p:nvPr/>
            </p:nvPicPr>
            <p:blipFill>
              <a:blip r:embed="rId49"/>
              <a:stretch>
                <a:fillRect/>
              </a:stretch>
            </p:blipFill>
            <p:spPr>
              <a:xfrm>
                <a:off x="616221" y="1184124"/>
                <a:ext cx="1801800" cy="707760"/>
              </a:xfrm>
              <a:prstGeom prst="rect">
                <a:avLst/>
              </a:prstGeom>
            </p:spPr>
          </p:pic>
        </mc:Fallback>
      </mc:AlternateContent>
      <p:grpSp>
        <p:nvGrpSpPr>
          <p:cNvPr id="47" name="Group 46">
            <a:extLst>
              <a:ext uri="{FF2B5EF4-FFF2-40B4-BE49-F238E27FC236}">
                <a16:creationId xmlns:a16="http://schemas.microsoft.com/office/drawing/2014/main" id="{2126DA13-ED36-70A1-B01B-1BD07F2B379E}"/>
              </a:ext>
            </a:extLst>
          </p:cNvPr>
          <p:cNvGrpSpPr/>
          <p:nvPr/>
        </p:nvGrpSpPr>
        <p:grpSpPr>
          <a:xfrm>
            <a:off x="1151901" y="1723764"/>
            <a:ext cx="7992720" cy="656280"/>
            <a:chOff x="1151901" y="1723764"/>
            <a:chExt cx="7992720" cy="656280"/>
          </a:xfrm>
        </p:grpSpPr>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2290E672-6554-8D43-BBF6-345E63B32B63}"/>
                    </a:ext>
                  </a:extLst>
                </p14:cNvPr>
                <p14:cNvContentPartPr/>
                <p14:nvPr/>
              </p14:nvContentPartPr>
              <p14:xfrm>
                <a:off x="8839341" y="1723764"/>
                <a:ext cx="208440" cy="17640"/>
              </p14:xfrm>
            </p:contentPart>
          </mc:Choice>
          <mc:Fallback>
            <p:pic>
              <p:nvPicPr>
                <p:cNvPr id="40" name="Ink 39">
                  <a:extLst>
                    <a:ext uri="{FF2B5EF4-FFF2-40B4-BE49-F238E27FC236}">
                      <a16:creationId xmlns:a16="http://schemas.microsoft.com/office/drawing/2014/main" id="{2290E672-6554-8D43-BBF6-345E63B32B63}"/>
                    </a:ext>
                  </a:extLst>
                </p:cNvPr>
                <p:cNvPicPr/>
                <p:nvPr/>
              </p:nvPicPr>
              <p:blipFill>
                <a:blip r:embed="rId51"/>
                <a:stretch>
                  <a:fillRect/>
                </a:stretch>
              </p:blipFill>
              <p:spPr>
                <a:xfrm>
                  <a:off x="8821701" y="1705764"/>
                  <a:ext cx="244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Ink 40">
                  <a:extLst>
                    <a:ext uri="{FF2B5EF4-FFF2-40B4-BE49-F238E27FC236}">
                      <a16:creationId xmlns:a16="http://schemas.microsoft.com/office/drawing/2014/main" id="{8A3BACBC-199C-0CE4-3959-F7B9F448D785}"/>
                    </a:ext>
                  </a:extLst>
                </p14:cNvPr>
                <p14:cNvContentPartPr/>
                <p14:nvPr/>
              </p14:nvContentPartPr>
              <p14:xfrm>
                <a:off x="1151901" y="1732764"/>
                <a:ext cx="7819920" cy="209880"/>
              </p14:xfrm>
            </p:contentPart>
          </mc:Choice>
          <mc:Fallback>
            <p:pic>
              <p:nvPicPr>
                <p:cNvPr id="41" name="Ink 40">
                  <a:extLst>
                    <a:ext uri="{FF2B5EF4-FFF2-40B4-BE49-F238E27FC236}">
                      <a16:creationId xmlns:a16="http://schemas.microsoft.com/office/drawing/2014/main" id="{8A3BACBC-199C-0CE4-3959-F7B9F448D785}"/>
                    </a:ext>
                  </a:extLst>
                </p:cNvPr>
                <p:cNvPicPr/>
                <p:nvPr/>
              </p:nvPicPr>
              <p:blipFill>
                <a:blip r:embed="rId53"/>
                <a:stretch>
                  <a:fillRect/>
                </a:stretch>
              </p:blipFill>
              <p:spPr>
                <a:xfrm>
                  <a:off x="1133901" y="1714764"/>
                  <a:ext cx="7855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2D48B589-D9F3-8C48-4BDD-EB7DFBE306C2}"/>
                    </a:ext>
                  </a:extLst>
                </p14:cNvPr>
                <p14:cNvContentPartPr/>
                <p14:nvPr/>
              </p14:nvContentPartPr>
              <p14:xfrm>
                <a:off x="6675741" y="1769844"/>
                <a:ext cx="2468880" cy="610200"/>
              </p14:xfrm>
            </p:contentPart>
          </mc:Choice>
          <mc:Fallback>
            <p:pic>
              <p:nvPicPr>
                <p:cNvPr id="46" name="Ink 45">
                  <a:extLst>
                    <a:ext uri="{FF2B5EF4-FFF2-40B4-BE49-F238E27FC236}">
                      <a16:creationId xmlns:a16="http://schemas.microsoft.com/office/drawing/2014/main" id="{2D48B589-D9F3-8C48-4BDD-EB7DFBE306C2}"/>
                    </a:ext>
                  </a:extLst>
                </p:cNvPr>
                <p:cNvPicPr/>
                <p:nvPr/>
              </p:nvPicPr>
              <p:blipFill>
                <a:blip r:embed="rId55"/>
                <a:stretch>
                  <a:fillRect/>
                </a:stretch>
              </p:blipFill>
              <p:spPr>
                <a:xfrm>
                  <a:off x="6658101" y="1751844"/>
                  <a:ext cx="2504520" cy="645840"/>
                </a:xfrm>
                <a:prstGeom prst="rect">
                  <a:avLst/>
                </a:prstGeom>
              </p:spPr>
            </p:pic>
          </mc:Fallback>
        </mc:AlternateContent>
      </p:grpSp>
      <p:grpSp>
        <p:nvGrpSpPr>
          <p:cNvPr id="71" name="Group 70">
            <a:extLst>
              <a:ext uri="{FF2B5EF4-FFF2-40B4-BE49-F238E27FC236}">
                <a16:creationId xmlns:a16="http://schemas.microsoft.com/office/drawing/2014/main" id="{350F8BB8-1377-AFD3-9055-D3799F449849}"/>
              </a:ext>
            </a:extLst>
          </p:cNvPr>
          <p:cNvGrpSpPr/>
          <p:nvPr/>
        </p:nvGrpSpPr>
        <p:grpSpPr>
          <a:xfrm>
            <a:off x="1725381" y="2705124"/>
            <a:ext cx="7246800" cy="180000"/>
            <a:chOff x="1725381" y="2705124"/>
            <a:chExt cx="7246800" cy="180000"/>
          </a:xfrm>
        </p:grpSpPr>
        <mc:AlternateContent xmlns:mc="http://schemas.openxmlformats.org/markup-compatibility/2006">
          <mc:Choice xmlns:p14="http://schemas.microsoft.com/office/powerpoint/2010/main" Requires="p14">
            <p:contentPart p14:bwMode="auto" r:id="rId56">
              <p14:nvContentPartPr>
                <p14:cNvPr id="57" name="Ink 56">
                  <a:extLst>
                    <a:ext uri="{FF2B5EF4-FFF2-40B4-BE49-F238E27FC236}">
                      <a16:creationId xmlns:a16="http://schemas.microsoft.com/office/drawing/2014/main" id="{40966A40-F7D7-E038-8B2C-73B16AEDD313}"/>
                    </a:ext>
                  </a:extLst>
                </p14:cNvPr>
                <p14:cNvContentPartPr/>
                <p14:nvPr/>
              </p14:nvContentPartPr>
              <p14:xfrm>
                <a:off x="8512101" y="2796564"/>
                <a:ext cx="460080" cy="55080"/>
              </p14:xfrm>
            </p:contentPart>
          </mc:Choice>
          <mc:Fallback>
            <p:pic>
              <p:nvPicPr>
                <p:cNvPr id="57" name="Ink 56">
                  <a:extLst>
                    <a:ext uri="{FF2B5EF4-FFF2-40B4-BE49-F238E27FC236}">
                      <a16:creationId xmlns:a16="http://schemas.microsoft.com/office/drawing/2014/main" id="{40966A40-F7D7-E038-8B2C-73B16AEDD313}"/>
                    </a:ext>
                  </a:extLst>
                </p:cNvPr>
                <p:cNvPicPr/>
                <p:nvPr/>
              </p:nvPicPr>
              <p:blipFill>
                <a:blip r:embed="rId57"/>
                <a:stretch>
                  <a:fillRect/>
                </a:stretch>
              </p:blipFill>
              <p:spPr>
                <a:xfrm>
                  <a:off x="8494101" y="2778924"/>
                  <a:ext cx="495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Ink 57">
                  <a:extLst>
                    <a:ext uri="{FF2B5EF4-FFF2-40B4-BE49-F238E27FC236}">
                      <a16:creationId xmlns:a16="http://schemas.microsoft.com/office/drawing/2014/main" id="{97FCBFD9-FA9E-C8DA-4F36-ED8F23C31648}"/>
                    </a:ext>
                  </a:extLst>
                </p14:cNvPr>
                <p14:cNvContentPartPr/>
                <p14:nvPr/>
              </p14:nvContentPartPr>
              <p14:xfrm>
                <a:off x="7389621" y="2807004"/>
                <a:ext cx="1030320" cy="50760"/>
              </p14:xfrm>
            </p:contentPart>
          </mc:Choice>
          <mc:Fallback>
            <p:pic>
              <p:nvPicPr>
                <p:cNvPr id="58" name="Ink 57">
                  <a:extLst>
                    <a:ext uri="{FF2B5EF4-FFF2-40B4-BE49-F238E27FC236}">
                      <a16:creationId xmlns:a16="http://schemas.microsoft.com/office/drawing/2014/main" id="{97FCBFD9-FA9E-C8DA-4F36-ED8F23C31648}"/>
                    </a:ext>
                  </a:extLst>
                </p:cNvPr>
                <p:cNvPicPr/>
                <p:nvPr/>
              </p:nvPicPr>
              <p:blipFill>
                <a:blip r:embed="rId59"/>
                <a:stretch>
                  <a:fillRect/>
                </a:stretch>
              </p:blipFill>
              <p:spPr>
                <a:xfrm>
                  <a:off x="7371981" y="2789004"/>
                  <a:ext cx="1065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Ink 59">
                  <a:extLst>
                    <a:ext uri="{FF2B5EF4-FFF2-40B4-BE49-F238E27FC236}">
                      <a16:creationId xmlns:a16="http://schemas.microsoft.com/office/drawing/2014/main" id="{CA379EF3-DAAD-3FFA-49BD-D5BAAD45181C}"/>
                    </a:ext>
                  </a:extLst>
                </p14:cNvPr>
                <p14:cNvContentPartPr/>
                <p14:nvPr/>
              </p14:nvContentPartPr>
              <p14:xfrm>
                <a:off x="6780501" y="2807364"/>
                <a:ext cx="460440" cy="43920"/>
              </p14:xfrm>
            </p:contentPart>
          </mc:Choice>
          <mc:Fallback>
            <p:pic>
              <p:nvPicPr>
                <p:cNvPr id="60" name="Ink 59">
                  <a:extLst>
                    <a:ext uri="{FF2B5EF4-FFF2-40B4-BE49-F238E27FC236}">
                      <a16:creationId xmlns:a16="http://schemas.microsoft.com/office/drawing/2014/main" id="{CA379EF3-DAAD-3FFA-49BD-D5BAAD45181C}"/>
                    </a:ext>
                  </a:extLst>
                </p:cNvPr>
                <p:cNvPicPr/>
                <p:nvPr/>
              </p:nvPicPr>
              <p:blipFill>
                <a:blip r:embed="rId61"/>
                <a:stretch>
                  <a:fillRect/>
                </a:stretch>
              </p:blipFill>
              <p:spPr>
                <a:xfrm>
                  <a:off x="6762861" y="2789364"/>
                  <a:ext cx="496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2" name="Ink 61">
                  <a:extLst>
                    <a:ext uri="{FF2B5EF4-FFF2-40B4-BE49-F238E27FC236}">
                      <a16:creationId xmlns:a16="http://schemas.microsoft.com/office/drawing/2014/main" id="{9FBF148C-33D0-F72C-8406-B7D40DFE4B19}"/>
                    </a:ext>
                  </a:extLst>
                </p14:cNvPr>
                <p14:cNvContentPartPr/>
                <p14:nvPr/>
              </p14:nvContentPartPr>
              <p14:xfrm>
                <a:off x="5991021" y="2762004"/>
                <a:ext cx="525960" cy="84600"/>
              </p14:xfrm>
            </p:contentPart>
          </mc:Choice>
          <mc:Fallback>
            <p:pic>
              <p:nvPicPr>
                <p:cNvPr id="62" name="Ink 61">
                  <a:extLst>
                    <a:ext uri="{FF2B5EF4-FFF2-40B4-BE49-F238E27FC236}">
                      <a16:creationId xmlns:a16="http://schemas.microsoft.com/office/drawing/2014/main" id="{9FBF148C-33D0-F72C-8406-B7D40DFE4B19}"/>
                    </a:ext>
                  </a:extLst>
                </p:cNvPr>
                <p:cNvPicPr/>
                <p:nvPr/>
              </p:nvPicPr>
              <p:blipFill>
                <a:blip r:embed="rId63"/>
                <a:stretch>
                  <a:fillRect/>
                </a:stretch>
              </p:blipFill>
              <p:spPr>
                <a:xfrm>
                  <a:off x="5973021" y="2744004"/>
                  <a:ext cx="561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3" name="Ink 62">
                  <a:extLst>
                    <a:ext uri="{FF2B5EF4-FFF2-40B4-BE49-F238E27FC236}">
                      <a16:creationId xmlns:a16="http://schemas.microsoft.com/office/drawing/2014/main" id="{5E4639C6-8024-AD75-5E90-62DFE076C4D7}"/>
                    </a:ext>
                  </a:extLst>
                </p14:cNvPr>
                <p14:cNvContentPartPr/>
                <p14:nvPr/>
              </p14:nvContentPartPr>
              <p14:xfrm>
                <a:off x="5270661" y="2749764"/>
                <a:ext cx="419040" cy="54360"/>
              </p14:xfrm>
            </p:contentPart>
          </mc:Choice>
          <mc:Fallback>
            <p:pic>
              <p:nvPicPr>
                <p:cNvPr id="63" name="Ink 62">
                  <a:extLst>
                    <a:ext uri="{FF2B5EF4-FFF2-40B4-BE49-F238E27FC236}">
                      <a16:creationId xmlns:a16="http://schemas.microsoft.com/office/drawing/2014/main" id="{5E4639C6-8024-AD75-5E90-62DFE076C4D7}"/>
                    </a:ext>
                  </a:extLst>
                </p:cNvPr>
                <p:cNvPicPr/>
                <p:nvPr/>
              </p:nvPicPr>
              <p:blipFill>
                <a:blip r:embed="rId65"/>
                <a:stretch>
                  <a:fillRect/>
                </a:stretch>
              </p:blipFill>
              <p:spPr>
                <a:xfrm>
                  <a:off x="5252661" y="2732124"/>
                  <a:ext cx="454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5" name="Ink 64">
                  <a:extLst>
                    <a:ext uri="{FF2B5EF4-FFF2-40B4-BE49-F238E27FC236}">
                      <a16:creationId xmlns:a16="http://schemas.microsoft.com/office/drawing/2014/main" id="{A974C821-FDCB-45C4-7020-34DEF28084DF}"/>
                    </a:ext>
                  </a:extLst>
                </p14:cNvPr>
                <p14:cNvContentPartPr/>
                <p14:nvPr/>
              </p14:nvContentPartPr>
              <p14:xfrm>
                <a:off x="4360221" y="2801604"/>
                <a:ext cx="489600" cy="21960"/>
              </p14:xfrm>
            </p:contentPart>
          </mc:Choice>
          <mc:Fallback>
            <p:pic>
              <p:nvPicPr>
                <p:cNvPr id="65" name="Ink 64">
                  <a:extLst>
                    <a:ext uri="{FF2B5EF4-FFF2-40B4-BE49-F238E27FC236}">
                      <a16:creationId xmlns:a16="http://schemas.microsoft.com/office/drawing/2014/main" id="{A974C821-FDCB-45C4-7020-34DEF28084DF}"/>
                    </a:ext>
                  </a:extLst>
                </p:cNvPr>
                <p:cNvPicPr/>
                <p:nvPr/>
              </p:nvPicPr>
              <p:blipFill>
                <a:blip r:embed="rId67"/>
                <a:stretch>
                  <a:fillRect/>
                </a:stretch>
              </p:blipFill>
              <p:spPr>
                <a:xfrm>
                  <a:off x="4342581" y="2783604"/>
                  <a:ext cx="525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6" name="Ink 65">
                  <a:extLst>
                    <a:ext uri="{FF2B5EF4-FFF2-40B4-BE49-F238E27FC236}">
                      <a16:creationId xmlns:a16="http://schemas.microsoft.com/office/drawing/2014/main" id="{BA76CCB4-CF5A-03E1-C9FE-1E60125E8149}"/>
                    </a:ext>
                  </a:extLst>
                </p14:cNvPr>
                <p14:cNvContentPartPr/>
                <p14:nvPr/>
              </p14:nvContentPartPr>
              <p14:xfrm>
                <a:off x="3161781" y="2820684"/>
                <a:ext cx="928440" cy="64440"/>
              </p14:xfrm>
            </p:contentPart>
          </mc:Choice>
          <mc:Fallback>
            <p:pic>
              <p:nvPicPr>
                <p:cNvPr id="66" name="Ink 65">
                  <a:extLst>
                    <a:ext uri="{FF2B5EF4-FFF2-40B4-BE49-F238E27FC236}">
                      <a16:creationId xmlns:a16="http://schemas.microsoft.com/office/drawing/2014/main" id="{BA76CCB4-CF5A-03E1-C9FE-1E60125E8149}"/>
                    </a:ext>
                  </a:extLst>
                </p:cNvPr>
                <p:cNvPicPr/>
                <p:nvPr/>
              </p:nvPicPr>
              <p:blipFill>
                <a:blip r:embed="rId69"/>
                <a:stretch>
                  <a:fillRect/>
                </a:stretch>
              </p:blipFill>
              <p:spPr>
                <a:xfrm>
                  <a:off x="3144141" y="2802684"/>
                  <a:ext cx="964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8" name="Ink 67">
                  <a:extLst>
                    <a:ext uri="{FF2B5EF4-FFF2-40B4-BE49-F238E27FC236}">
                      <a16:creationId xmlns:a16="http://schemas.microsoft.com/office/drawing/2014/main" id="{1E4579E7-440A-DDB2-A116-257854428ABE}"/>
                    </a:ext>
                  </a:extLst>
                </p14:cNvPr>
                <p14:cNvContentPartPr/>
                <p14:nvPr/>
              </p14:nvContentPartPr>
              <p14:xfrm>
                <a:off x="2698821" y="2705124"/>
                <a:ext cx="255240" cy="54360"/>
              </p14:xfrm>
            </p:contentPart>
          </mc:Choice>
          <mc:Fallback>
            <p:pic>
              <p:nvPicPr>
                <p:cNvPr id="68" name="Ink 67">
                  <a:extLst>
                    <a:ext uri="{FF2B5EF4-FFF2-40B4-BE49-F238E27FC236}">
                      <a16:creationId xmlns:a16="http://schemas.microsoft.com/office/drawing/2014/main" id="{1E4579E7-440A-DDB2-A116-257854428ABE}"/>
                    </a:ext>
                  </a:extLst>
                </p:cNvPr>
                <p:cNvPicPr/>
                <p:nvPr/>
              </p:nvPicPr>
              <p:blipFill>
                <a:blip r:embed="rId71"/>
                <a:stretch>
                  <a:fillRect/>
                </a:stretch>
              </p:blipFill>
              <p:spPr>
                <a:xfrm>
                  <a:off x="2681181" y="2687484"/>
                  <a:ext cx="290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0" name="Ink 69">
                  <a:extLst>
                    <a:ext uri="{FF2B5EF4-FFF2-40B4-BE49-F238E27FC236}">
                      <a16:creationId xmlns:a16="http://schemas.microsoft.com/office/drawing/2014/main" id="{03F8EB37-C4FC-5723-D638-53416B6DD46A}"/>
                    </a:ext>
                  </a:extLst>
                </p14:cNvPr>
                <p14:cNvContentPartPr/>
                <p14:nvPr/>
              </p14:nvContentPartPr>
              <p14:xfrm>
                <a:off x="1725381" y="2770284"/>
                <a:ext cx="780840" cy="56520"/>
              </p14:xfrm>
            </p:contentPart>
          </mc:Choice>
          <mc:Fallback>
            <p:pic>
              <p:nvPicPr>
                <p:cNvPr id="70" name="Ink 69">
                  <a:extLst>
                    <a:ext uri="{FF2B5EF4-FFF2-40B4-BE49-F238E27FC236}">
                      <a16:creationId xmlns:a16="http://schemas.microsoft.com/office/drawing/2014/main" id="{03F8EB37-C4FC-5723-D638-53416B6DD46A}"/>
                    </a:ext>
                  </a:extLst>
                </p:cNvPr>
                <p:cNvPicPr/>
                <p:nvPr/>
              </p:nvPicPr>
              <p:blipFill>
                <a:blip r:embed="rId73"/>
                <a:stretch>
                  <a:fillRect/>
                </a:stretch>
              </p:blipFill>
              <p:spPr>
                <a:xfrm>
                  <a:off x="1707741" y="2752284"/>
                  <a:ext cx="816480" cy="92160"/>
                </a:xfrm>
                <a:prstGeom prst="rect">
                  <a:avLst/>
                </a:prstGeom>
              </p:spPr>
            </p:pic>
          </mc:Fallback>
        </mc:AlternateContent>
      </p:grpSp>
      <p:grpSp>
        <p:nvGrpSpPr>
          <p:cNvPr id="75" name="Group 74">
            <a:extLst>
              <a:ext uri="{FF2B5EF4-FFF2-40B4-BE49-F238E27FC236}">
                <a16:creationId xmlns:a16="http://schemas.microsoft.com/office/drawing/2014/main" id="{1F9642A1-23B4-CCF1-44C6-0F79DE91632C}"/>
              </a:ext>
            </a:extLst>
          </p:cNvPr>
          <p:cNvGrpSpPr/>
          <p:nvPr/>
        </p:nvGrpSpPr>
        <p:grpSpPr>
          <a:xfrm>
            <a:off x="229941" y="2234244"/>
            <a:ext cx="5343840" cy="141840"/>
            <a:chOff x="229941" y="2234244"/>
            <a:chExt cx="5343840" cy="141840"/>
          </a:xfrm>
        </p:grpSpPr>
        <mc:AlternateContent xmlns:mc="http://schemas.openxmlformats.org/markup-compatibility/2006">
          <mc:Choice xmlns:p14="http://schemas.microsoft.com/office/powerpoint/2010/main" Requires="p14">
            <p:contentPart p14:bwMode="auto" r:id="rId74">
              <p14:nvContentPartPr>
                <p14:cNvPr id="72" name="Ink 71">
                  <a:extLst>
                    <a:ext uri="{FF2B5EF4-FFF2-40B4-BE49-F238E27FC236}">
                      <a16:creationId xmlns:a16="http://schemas.microsoft.com/office/drawing/2014/main" id="{233E012E-D88B-4F1A-DC37-027201E3F270}"/>
                    </a:ext>
                  </a:extLst>
                </p14:cNvPr>
                <p14:cNvContentPartPr/>
                <p14:nvPr/>
              </p14:nvContentPartPr>
              <p14:xfrm>
                <a:off x="4930101" y="2252964"/>
                <a:ext cx="2160" cy="4320"/>
              </p14:xfrm>
            </p:contentPart>
          </mc:Choice>
          <mc:Fallback>
            <p:pic>
              <p:nvPicPr>
                <p:cNvPr id="72" name="Ink 71">
                  <a:extLst>
                    <a:ext uri="{FF2B5EF4-FFF2-40B4-BE49-F238E27FC236}">
                      <a16:creationId xmlns:a16="http://schemas.microsoft.com/office/drawing/2014/main" id="{233E012E-D88B-4F1A-DC37-027201E3F270}"/>
                    </a:ext>
                  </a:extLst>
                </p:cNvPr>
                <p:cNvPicPr/>
                <p:nvPr/>
              </p:nvPicPr>
              <p:blipFill>
                <a:blip r:embed="rId75"/>
                <a:stretch>
                  <a:fillRect/>
                </a:stretch>
              </p:blipFill>
              <p:spPr>
                <a:xfrm>
                  <a:off x="4912101" y="2234964"/>
                  <a:ext cx="37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535C1B52-AFC9-8C2B-A694-F4BB68ECDF97}"/>
                    </a:ext>
                  </a:extLst>
                </p14:cNvPr>
                <p14:cNvContentPartPr/>
                <p14:nvPr/>
              </p14:nvContentPartPr>
              <p14:xfrm>
                <a:off x="4534821" y="2286804"/>
                <a:ext cx="1038960" cy="66600"/>
              </p14:xfrm>
            </p:contentPart>
          </mc:Choice>
          <mc:Fallback>
            <p:pic>
              <p:nvPicPr>
                <p:cNvPr id="48" name="Ink 47">
                  <a:extLst>
                    <a:ext uri="{FF2B5EF4-FFF2-40B4-BE49-F238E27FC236}">
                      <a16:creationId xmlns:a16="http://schemas.microsoft.com/office/drawing/2014/main" id="{535C1B52-AFC9-8C2B-A694-F4BB68ECDF97}"/>
                    </a:ext>
                  </a:extLst>
                </p:cNvPr>
                <p:cNvPicPr/>
                <p:nvPr/>
              </p:nvPicPr>
              <p:blipFill>
                <a:blip r:embed="rId77"/>
                <a:stretch>
                  <a:fillRect/>
                </a:stretch>
              </p:blipFill>
              <p:spPr>
                <a:xfrm>
                  <a:off x="4517181" y="2268804"/>
                  <a:ext cx="1074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FDB3E5AA-008F-851A-4341-0798C7E4C7E6}"/>
                    </a:ext>
                  </a:extLst>
                </p14:cNvPr>
                <p14:cNvContentPartPr/>
                <p14:nvPr/>
              </p14:nvContentPartPr>
              <p14:xfrm>
                <a:off x="2605221" y="2302644"/>
                <a:ext cx="1758600" cy="69120"/>
              </p14:xfrm>
            </p:contentPart>
          </mc:Choice>
          <mc:Fallback>
            <p:pic>
              <p:nvPicPr>
                <p:cNvPr id="49" name="Ink 48">
                  <a:extLst>
                    <a:ext uri="{FF2B5EF4-FFF2-40B4-BE49-F238E27FC236}">
                      <a16:creationId xmlns:a16="http://schemas.microsoft.com/office/drawing/2014/main" id="{FDB3E5AA-008F-851A-4341-0798C7E4C7E6}"/>
                    </a:ext>
                  </a:extLst>
                </p:cNvPr>
                <p:cNvPicPr/>
                <p:nvPr/>
              </p:nvPicPr>
              <p:blipFill>
                <a:blip r:embed="rId79"/>
                <a:stretch>
                  <a:fillRect/>
                </a:stretch>
              </p:blipFill>
              <p:spPr>
                <a:xfrm>
                  <a:off x="2587581" y="2285004"/>
                  <a:ext cx="1794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C43C0DBD-8D40-0824-B670-5E4CD3A80334}"/>
                    </a:ext>
                  </a:extLst>
                </p14:cNvPr>
                <p14:cNvContentPartPr/>
                <p14:nvPr/>
              </p14:nvContentPartPr>
              <p14:xfrm>
                <a:off x="1961181" y="2275284"/>
                <a:ext cx="353880" cy="17280"/>
              </p14:xfrm>
            </p:contentPart>
          </mc:Choice>
          <mc:Fallback>
            <p:pic>
              <p:nvPicPr>
                <p:cNvPr id="51" name="Ink 50">
                  <a:extLst>
                    <a:ext uri="{FF2B5EF4-FFF2-40B4-BE49-F238E27FC236}">
                      <a16:creationId xmlns:a16="http://schemas.microsoft.com/office/drawing/2014/main" id="{C43C0DBD-8D40-0824-B670-5E4CD3A80334}"/>
                    </a:ext>
                  </a:extLst>
                </p:cNvPr>
                <p:cNvPicPr/>
                <p:nvPr/>
              </p:nvPicPr>
              <p:blipFill>
                <a:blip r:embed="rId81"/>
                <a:stretch>
                  <a:fillRect/>
                </a:stretch>
              </p:blipFill>
              <p:spPr>
                <a:xfrm>
                  <a:off x="1943541" y="2257284"/>
                  <a:ext cx="389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E8588561-5B11-0713-8758-3B2E72B2E570}"/>
                    </a:ext>
                  </a:extLst>
                </p14:cNvPr>
                <p14:cNvContentPartPr/>
                <p14:nvPr/>
              </p14:nvContentPartPr>
              <p14:xfrm>
                <a:off x="1136781" y="2234244"/>
                <a:ext cx="646560" cy="44640"/>
              </p14:xfrm>
            </p:contentPart>
          </mc:Choice>
          <mc:Fallback>
            <p:pic>
              <p:nvPicPr>
                <p:cNvPr id="53" name="Ink 52">
                  <a:extLst>
                    <a:ext uri="{FF2B5EF4-FFF2-40B4-BE49-F238E27FC236}">
                      <a16:creationId xmlns:a16="http://schemas.microsoft.com/office/drawing/2014/main" id="{E8588561-5B11-0713-8758-3B2E72B2E570}"/>
                    </a:ext>
                  </a:extLst>
                </p:cNvPr>
                <p:cNvPicPr/>
                <p:nvPr/>
              </p:nvPicPr>
              <p:blipFill>
                <a:blip r:embed="rId83"/>
                <a:stretch>
                  <a:fillRect/>
                </a:stretch>
              </p:blipFill>
              <p:spPr>
                <a:xfrm>
                  <a:off x="1118781" y="2216604"/>
                  <a:ext cx="682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Ink 54">
                  <a:extLst>
                    <a:ext uri="{FF2B5EF4-FFF2-40B4-BE49-F238E27FC236}">
                      <a16:creationId xmlns:a16="http://schemas.microsoft.com/office/drawing/2014/main" id="{EA136E8B-CED7-CA42-6A35-BFCD262D831E}"/>
                    </a:ext>
                  </a:extLst>
                </p14:cNvPr>
                <p14:cNvContentPartPr/>
                <p14:nvPr/>
              </p14:nvContentPartPr>
              <p14:xfrm>
                <a:off x="229941" y="2247564"/>
                <a:ext cx="716400" cy="128520"/>
              </p14:xfrm>
            </p:contentPart>
          </mc:Choice>
          <mc:Fallback>
            <p:pic>
              <p:nvPicPr>
                <p:cNvPr id="55" name="Ink 54">
                  <a:extLst>
                    <a:ext uri="{FF2B5EF4-FFF2-40B4-BE49-F238E27FC236}">
                      <a16:creationId xmlns:a16="http://schemas.microsoft.com/office/drawing/2014/main" id="{EA136E8B-CED7-CA42-6A35-BFCD262D831E}"/>
                    </a:ext>
                  </a:extLst>
                </p:cNvPr>
                <p:cNvPicPr/>
                <p:nvPr/>
              </p:nvPicPr>
              <p:blipFill>
                <a:blip r:embed="rId85"/>
                <a:stretch>
                  <a:fillRect/>
                </a:stretch>
              </p:blipFill>
              <p:spPr>
                <a:xfrm>
                  <a:off x="211941" y="2229564"/>
                  <a:ext cx="752040" cy="16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73" name="Ink 72">
                <a:extLst>
                  <a:ext uri="{FF2B5EF4-FFF2-40B4-BE49-F238E27FC236}">
                    <a16:creationId xmlns:a16="http://schemas.microsoft.com/office/drawing/2014/main" id="{3AB0AA30-85AB-F48F-2EED-ACE7690EDB1A}"/>
                  </a:ext>
                </a:extLst>
              </p14:cNvPr>
              <p14:cNvContentPartPr/>
              <p14:nvPr/>
            </p14:nvContentPartPr>
            <p14:xfrm>
              <a:off x="2290221" y="1757604"/>
              <a:ext cx="2647440" cy="639000"/>
            </p14:xfrm>
          </p:contentPart>
        </mc:Choice>
        <mc:Fallback>
          <p:pic>
            <p:nvPicPr>
              <p:cNvPr id="73" name="Ink 72">
                <a:extLst>
                  <a:ext uri="{FF2B5EF4-FFF2-40B4-BE49-F238E27FC236}">
                    <a16:creationId xmlns:a16="http://schemas.microsoft.com/office/drawing/2014/main" id="{3AB0AA30-85AB-F48F-2EED-ACE7690EDB1A}"/>
                  </a:ext>
                </a:extLst>
              </p:cNvPr>
              <p:cNvPicPr/>
              <p:nvPr/>
            </p:nvPicPr>
            <p:blipFill>
              <a:blip r:embed="rId87"/>
              <a:stretch>
                <a:fillRect/>
              </a:stretch>
            </p:blipFill>
            <p:spPr>
              <a:xfrm>
                <a:off x="2272581" y="1739604"/>
                <a:ext cx="268308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6" name="Ink 75">
                <a:extLst>
                  <a:ext uri="{FF2B5EF4-FFF2-40B4-BE49-F238E27FC236}">
                    <a16:creationId xmlns:a16="http://schemas.microsoft.com/office/drawing/2014/main" id="{00EAB721-459C-1E06-8599-4FFD66CFB1EB}"/>
                  </a:ext>
                </a:extLst>
              </p14:cNvPr>
              <p14:cNvContentPartPr/>
              <p14:nvPr/>
            </p14:nvContentPartPr>
            <p14:xfrm>
              <a:off x="1674261" y="2320644"/>
              <a:ext cx="921240" cy="565200"/>
            </p14:xfrm>
          </p:contentPart>
        </mc:Choice>
        <mc:Fallback>
          <p:pic>
            <p:nvPicPr>
              <p:cNvPr id="76" name="Ink 75">
                <a:extLst>
                  <a:ext uri="{FF2B5EF4-FFF2-40B4-BE49-F238E27FC236}">
                    <a16:creationId xmlns:a16="http://schemas.microsoft.com/office/drawing/2014/main" id="{00EAB721-459C-1E06-8599-4FFD66CFB1EB}"/>
                  </a:ext>
                </a:extLst>
              </p:cNvPr>
              <p:cNvPicPr/>
              <p:nvPr/>
            </p:nvPicPr>
            <p:blipFill>
              <a:blip r:embed="rId89"/>
              <a:stretch>
                <a:fillRect/>
              </a:stretch>
            </p:blipFill>
            <p:spPr>
              <a:xfrm>
                <a:off x="1656261" y="2303004"/>
                <a:ext cx="956880" cy="600840"/>
              </a:xfrm>
              <a:prstGeom prst="rect">
                <a:avLst/>
              </a:prstGeom>
            </p:spPr>
          </p:pic>
        </mc:Fallback>
      </mc:AlternateContent>
      <p:grpSp>
        <p:nvGrpSpPr>
          <p:cNvPr id="79" name="Group 78">
            <a:extLst>
              <a:ext uri="{FF2B5EF4-FFF2-40B4-BE49-F238E27FC236}">
                <a16:creationId xmlns:a16="http://schemas.microsoft.com/office/drawing/2014/main" id="{A7678AA7-C585-DA04-FB92-F016D98382BA}"/>
              </a:ext>
            </a:extLst>
          </p:cNvPr>
          <p:cNvGrpSpPr/>
          <p:nvPr/>
        </p:nvGrpSpPr>
        <p:grpSpPr>
          <a:xfrm>
            <a:off x="2515941" y="2283204"/>
            <a:ext cx="1695960" cy="569880"/>
            <a:chOff x="2515941" y="2283204"/>
            <a:chExt cx="1695960" cy="569880"/>
          </a:xfrm>
        </p:grpSpPr>
        <mc:AlternateContent xmlns:mc="http://schemas.openxmlformats.org/markup-compatibility/2006">
          <mc:Choice xmlns:p14="http://schemas.microsoft.com/office/powerpoint/2010/main" Requires="p14">
            <p:contentPart p14:bwMode="auto" r:id="rId90">
              <p14:nvContentPartPr>
                <p14:cNvPr id="77" name="Ink 76">
                  <a:extLst>
                    <a:ext uri="{FF2B5EF4-FFF2-40B4-BE49-F238E27FC236}">
                      <a16:creationId xmlns:a16="http://schemas.microsoft.com/office/drawing/2014/main" id="{A92F4B5B-C0C4-775F-E1F4-1936CBF3D930}"/>
                    </a:ext>
                  </a:extLst>
                </p14:cNvPr>
                <p14:cNvContentPartPr/>
                <p14:nvPr/>
              </p14:nvContentPartPr>
              <p14:xfrm>
                <a:off x="2632581" y="2283204"/>
                <a:ext cx="1579320" cy="528480"/>
              </p14:xfrm>
            </p:contentPart>
          </mc:Choice>
          <mc:Fallback>
            <p:pic>
              <p:nvPicPr>
                <p:cNvPr id="77" name="Ink 76">
                  <a:extLst>
                    <a:ext uri="{FF2B5EF4-FFF2-40B4-BE49-F238E27FC236}">
                      <a16:creationId xmlns:a16="http://schemas.microsoft.com/office/drawing/2014/main" id="{A92F4B5B-C0C4-775F-E1F4-1936CBF3D930}"/>
                    </a:ext>
                  </a:extLst>
                </p:cNvPr>
                <p:cNvPicPr/>
                <p:nvPr/>
              </p:nvPicPr>
              <p:blipFill>
                <a:blip r:embed="rId91"/>
                <a:stretch>
                  <a:fillRect/>
                </a:stretch>
              </p:blipFill>
              <p:spPr>
                <a:xfrm>
                  <a:off x="2614941" y="2265204"/>
                  <a:ext cx="161496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8" name="Ink 77">
                  <a:extLst>
                    <a:ext uri="{FF2B5EF4-FFF2-40B4-BE49-F238E27FC236}">
                      <a16:creationId xmlns:a16="http://schemas.microsoft.com/office/drawing/2014/main" id="{52DB9270-AC69-70DA-7340-44C4F4ACB965}"/>
                    </a:ext>
                  </a:extLst>
                </p14:cNvPr>
                <p14:cNvContentPartPr/>
                <p14:nvPr/>
              </p14:nvContentPartPr>
              <p14:xfrm>
                <a:off x="2515941" y="2771364"/>
                <a:ext cx="1568880" cy="81720"/>
              </p14:xfrm>
            </p:contentPart>
          </mc:Choice>
          <mc:Fallback>
            <p:pic>
              <p:nvPicPr>
                <p:cNvPr id="78" name="Ink 77">
                  <a:extLst>
                    <a:ext uri="{FF2B5EF4-FFF2-40B4-BE49-F238E27FC236}">
                      <a16:creationId xmlns:a16="http://schemas.microsoft.com/office/drawing/2014/main" id="{52DB9270-AC69-70DA-7340-44C4F4ACB965}"/>
                    </a:ext>
                  </a:extLst>
                </p:cNvPr>
                <p:cNvPicPr/>
                <p:nvPr/>
              </p:nvPicPr>
              <p:blipFill>
                <a:blip r:embed="rId93"/>
                <a:stretch>
                  <a:fillRect/>
                </a:stretch>
              </p:blipFill>
              <p:spPr>
                <a:xfrm>
                  <a:off x="2497941" y="2753724"/>
                  <a:ext cx="1604520" cy="117360"/>
                </a:xfrm>
                <a:prstGeom prst="rect">
                  <a:avLst/>
                </a:prstGeom>
              </p:spPr>
            </p:pic>
          </mc:Fallback>
        </mc:AlternateContent>
      </p:grpSp>
      <p:grpSp>
        <p:nvGrpSpPr>
          <p:cNvPr id="81" name="Group 80">
            <a:extLst>
              <a:ext uri="{FF2B5EF4-FFF2-40B4-BE49-F238E27FC236}">
                <a16:creationId xmlns:a16="http://schemas.microsoft.com/office/drawing/2014/main" id="{B3A059DB-6A24-1E8E-D344-5BAC55C604F6}"/>
              </a:ext>
            </a:extLst>
          </p:cNvPr>
          <p:cNvGrpSpPr/>
          <p:nvPr/>
        </p:nvGrpSpPr>
        <p:grpSpPr>
          <a:xfrm>
            <a:off x="6610221" y="2247924"/>
            <a:ext cx="2364840" cy="626760"/>
            <a:chOff x="6610221" y="2247924"/>
            <a:chExt cx="2364840" cy="626760"/>
          </a:xfrm>
        </p:grpSpPr>
        <mc:AlternateContent xmlns:mc="http://schemas.openxmlformats.org/markup-compatibility/2006">
          <mc:Choice xmlns:p14="http://schemas.microsoft.com/office/powerpoint/2010/main" Requires="p14">
            <p:contentPart p14:bwMode="auto" r:id="rId94">
              <p14:nvContentPartPr>
                <p14:cNvPr id="28" name="Ink 27">
                  <a:extLst>
                    <a:ext uri="{FF2B5EF4-FFF2-40B4-BE49-F238E27FC236}">
                      <a16:creationId xmlns:a16="http://schemas.microsoft.com/office/drawing/2014/main" id="{1C64B573-BC36-48F5-A6B4-EBDB86950249}"/>
                    </a:ext>
                  </a:extLst>
                </p14:cNvPr>
                <p14:cNvContentPartPr/>
                <p14:nvPr/>
              </p14:nvContentPartPr>
              <p14:xfrm>
                <a:off x="8135901" y="2247924"/>
                <a:ext cx="839160" cy="58680"/>
              </p14:xfrm>
            </p:contentPart>
          </mc:Choice>
          <mc:Fallback>
            <p:pic>
              <p:nvPicPr>
                <p:cNvPr id="28" name="Ink 27">
                  <a:extLst>
                    <a:ext uri="{FF2B5EF4-FFF2-40B4-BE49-F238E27FC236}">
                      <a16:creationId xmlns:a16="http://schemas.microsoft.com/office/drawing/2014/main" id="{1C64B573-BC36-48F5-A6B4-EBDB86950249}"/>
                    </a:ext>
                  </a:extLst>
                </p:cNvPr>
                <p:cNvPicPr/>
                <p:nvPr/>
              </p:nvPicPr>
              <p:blipFill>
                <a:blip r:embed="rId95"/>
                <a:stretch>
                  <a:fillRect/>
                </a:stretch>
              </p:blipFill>
              <p:spPr>
                <a:xfrm>
                  <a:off x="8118261" y="2230284"/>
                  <a:ext cx="874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9" name="Ink 28">
                  <a:extLst>
                    <a:ext uri="{FF2B5EF4-FFF2-40B4-BE49-F238E27FC236}">
                      <a16:creationId xmlns:a16="http://schemas.microsoft.com/office/drawing/2014/main" id="{B67548FA-86A6-49E8-ED35-7B29AE59F567}"/>
                    </a:ext>
                  </a:extLst>
                </p14:cNvPr>
                <p14:cNvContentPartPr/>
                <p14:nvPr/>
              </p14:nvContentPartPr>
              <p14:xfrm>
                <a:off x="7028901" y="2255484"/>
                <a:ext cx="919800" cy="33120"/>
              </p14:xfrm>
            </p:contentPart>
          </mc:Choice>
          <mc:Fallback>
            <p:pic>
              <p:nvPicPr>
                <p:cNvPr id="29" name="Ink 28">
                  <a:extLst>
                    <a:ext uri="{FF2B5EF4-FFF2-40B4-BE49-F238E27FC236}">
                      <a16:creationId xmlns:a16="http://schemas.microsoft.com/office/drawing/2014/main" id="{B67548FA-86A6-49E8-ED35-7B29AE59F567}"/>
                    </a:ext>
                  </a:extLst>
                </p:cNvPr>
                <p:cNvPicPr/>
                <p:nvPr/>
              </p:nvPicPr>
              <p:blipFill>
                <a:blip r:embed="rId97"/>
                <a:stretch>
                  <a:fillRect/>
                </a:stretch>
              </p:blipFill>
              <p:spPr>
                <a:xfrm>
                  <a:off x="7010901" y="2237484"/>
                  <a:ext cx="955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 name="Ink 79">
                  <a:extLst>
                    <a:ext uri="{FF2B5EF4-FFF2-40B4-BE49-F238E27FC236}">
                      <a16:creationId xmlns:a16="http://schemas.microsoft.com/office/drawing/2014/main" id="{790A2C2E-8CB2-31F7-B0D8-603BAF0D0A1E}"/>
                    </a:ext>
                  </a:extLst>
                </p14:cNvPr>
                <p14:cNvContentPartPr/>
                <p14:nvPr/>
              </p14:nvContentPartPr>
              <p14:xfrm>
                <a:off x="6610221" y="2305524"/>
                <a:ext cx="1894320" cy="569160"/>
              </p14:xfrm>
            </p:contentPart>
          </mc:Choice>
          <mc:Fallback>
            <p:pic>
              <p:nvPicPr>
                <p:cNvPr id="80" name="Ink 79">
                  <a:extLst>
                    <a:ext uri="{FF2B5EF4-FFF2-40B4-BE49-F238E27FC236}">
                      <a16:creationId xmlns:a16="http://schemas.microsoft.com/office/drawing/2014/main" id="{790A2C2E-8CB2-31F7-B0D8-603BAF0D0A1E}"/>
                    </a:ext>
                  </a:extLst>
                </p:cNvPr>
                <p:cNvPicPr/>
                <p:nvPr/>
              </p:nvPicPr>
              <p:blipFill>
                <a:blip r:embed="rId99"/>
                <a:stretch>
                  <a:fillRect/>
                </a:stretch>
              </p:blipFill>
              <p:spPr>
                <a:xfrm>
                  <a:off x="6592221" y="2287884"/>
                  <a:ext cx="1929960" cy="60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82" name="Ink 81">
                <a:extLst>
                  <a:ext uri="{FF2B5EF4-FFF2-40B4-BE49-F238E27FC236}">
                    <a16:creationId xmlns:a16="http://schemas.microsoft.com/office/drawing/2014/main" id="{FF6B8C03-57A8-F3C6-59FE-0DDFA359B5BE}"/>
                  </a:ext>
                </a:extLst>
              </p14:cNvPr>
              <p14:cNvContentPartPr/>
              <p14:nvPr/>
            </p14:nvContentPartPr>
            <p14:xfrm>
              <a:off x="303741" y="2736804"/>
              <a:ext cx="773280" cy="93240"/>
            </p14:xfrm>
          </p:contentPart>
        </mc:Choice>
        <mc:Fallback>
          <p:pic>
            <p:nvPicPr>
              <p:cNvPr id="82" name="Ink 81">
                <a:extLst>
                  <a:ext uri="{FF2B5EF4-FFF2-40B4-BE49-F238E27FC236}">
                    <a16:creationId xmlns:a16="http://schemas.microsoft.com/office/drawing/2014/main" id="{FF6B8C03-57A8-F3C6-59FE-0DDFA359B5BE}"/>
                  </a:ext>
                </a:extLst>
              </p:cNvPr>
              <p:cNvPicPr/>
              <p:nvPr/>
            </p:nvPicPr>
            <p:blipFill>
              <a:blip r:embed="rId101"/>
              <a:stretch>
                <a:fillRect/>
              </a:stretch>
            </p:blipFill>
            <p:spPr>
              <a:xfrm>
                <a:off x="285741" y="2718804"/>
                <a:ext cx="808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6" name="Ink 85">
                <a:extLst>
                  <a:ext uri="{FF2B5EF4-FFF2-40B4-BE49-F238E27FC236}">
                    <a16:creationId xmlns:a16="http://schemas.microsoft.com/office/drawing/2014/main" id="{7DFCF47D-9F6F-FBF8-4F1B-4554147C082C}"/>
                  </a:ext>
                </a:extLst>
              </p14:cNvPr>
              <p14:cNvContentPartPr/>
              <p14:nvPr/>
            </p14:nvContentPartPr>
            <p14:xfrm>
              <a:off x="7440741" y="2800884"/>
              <a:ext cx="663120" cy="597600"/>
            </p14:xfrm>
          </p:contentPart>
        </mc:Choice>
        <mc:Fallback>
          <p:pic>
            <p:nvPicPr>
              <p:cNvPr id="86" name="Ink 85">
                <a:extLst>
                  <a:ext uri="{FF2B5EF4-FFF2-40B4-BE49-F238E27FC236}">
                    <a16:creationId xmlns:a16="http://schemas.microsoft.com/office/drawing/2014/main" id="{7DFCF47D-9F6F-FBF8-4F1B-4554147C082C}"/>
                  </a:ext>
                </a:extLst>
              </p:cNvPr>
              <p:cNvPicPr/>
              <p:nvPr/>
            </p:nvPicPr>
            <p:blipFill>
              <a:blip r:embed="rId103"/>
              <a:stretch>
                <a:fillRect/>
              </a:stretch>
            </p:blipFill>
            <p:spPr>
              <a:xfrm>
                <a:off x="7422741" y="2782884"/>
                <a:ext cx="69876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0" name="Ink 119">
                <a:extLst>
                  <a:ext uri="{FF2B5EF4-FFF2-40B4-BE49-F238E27FC236}">
                    <a16:creationId xmlns:a16="http://schemas.microsoft.com/office/drawing/2014/main" id="{BE16C9EC-717C-E8AA-F1EB-6BC66DD9707B}"/>
                  </a:ext>
                </a:extLst>
              </p14:cNvPr>
              <p14:cNvContentPartPr/>
              <p14:nvPr/>
            </p14:nvContentPartPr>
            <p14:xfrm>
              <a:off x="2674341" y="4285164"/>
              <a:ext cx="321120" cy="69480"/>
            </p14:xfrm>
          </p:contentPart>
        </mc:Choice>
        <mc:Fallback>
          <p:pic>
            <p:nvPicPr>
              <p:cNvPr id="120" name="Ink 119">
                <a:extLst>
                  <a:ext uri="{FF2B5EF4-FFF2-40B4-BE49-F238E27FC236}">
                    <a16:creationId xmlns:a16="http://schemas.microsoft.com/office/drawing/2014/main" id="{BE16C9EC-717C-E8AA-F1EB-6BC66DD9707B}"/>
                  </a:ext>
                </a:extLst>
              </p:cNvPr>
              <p:cNvPicPr/>
              <p:nvPr/>
            </p:nvPicPr>
            <p:blipFill>
              <a:blip r:embed="rId105"/>
              <a:stretch>
                <a:fillRect/>
              </a:stretch>
            </p:blipFill>
            <p:spPr>
              <a:xfrm>
                <a:off x="2656701" y="4267524"/>
                <a:ext cx="356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1" name="Ink 120">
                <a:extLst>
                  <a:ext uri="{FF2B5EF4-FFF2-40B4-BE49-F238E27FC236}">
                    <a16:creationId xmlns:a16="http://schemas.microsoft.com/office/drawing/2014/main" id="{339CD68B-A826-F6C9-C48A-0B32C0A5BFEB}"/>
                  </a:ext>
                </a:extLst>
              </p14:cNvPr>
              <p14:cNvContentPartPr/>
              <p14:nvPr/>
            </p14:nvContentPartPr>
            <p14:xfrm>
              <a:off x="1840221" y="4303524"/>
              <a:ext cx="518040" cy="55800"/>
            </p14:xfrm>
          </p:contentPart>
        </mc:Choice>
        <mc:Fallback>
          <p:pic>
            <p:nvPicPr>
              <p:cNvPr id="121" name="Ink 120">
                <a:extLst>
                  <a:ext uri="{FF2B5EF4-FFF2-40B4-BE49-F238E27FC236}">
                    <a16:creationId xmlns:a16="http://schemas.microsoft.com/office/drawing/2014/main" id="{339CD68B-A826-F6C9-C48A-0B32C0A5BFEB}"/>
                  </a:ext>
                </a:extLst>
              </p:cNvPr>
              <p:cNvPicPr/>
              <p:nvPr/>
            </p:nvPicPr>
            <p:blipFill>
              <a:blip r:embed="rId107"/>
              <a:stretch>
                <a:fillRect/>
              </a:stretch>
            </p:blipFill>
            <p:spPr>
              <a:xfrm>
                <a:off x="1822221" y="4285884"/>
                <a:ext cx="553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3" name="Ink 122">
                <a:extLst>
                  <a:ext uri="{FF2B5EF4-FFF2-40B4-BE49-F238E27FC236}">
                    <a16:creationId xmlns:a16="http://schemas.microsoft.com/office/drawing/2014/main" id="{4DE5E22D-3C96-EAE7-2B18-B9EB2D78F744}"/>
                  </a:ext>
                </a:extLst>
              </p14:cNvPr>
              <p14:cNvContentPartPr/>
              <p14:nvPr/>
            </p14:nvContentPartPr>
            <p14:xfrm>
              <a:off x="1174581" y="4275804"/>
              <a:ext cx="505800" cy="48960"/>
            </p14:xfrm>
          </p:contentPart>
        </mc:Choice>
        <mc:Fallback>
          <p:pic>
            <p:nvPicPr>
              <p:cNvPr id="123" name="Ink 122">
                <a:extLst>
                  <a:ext uri="{FF2B5EF4-FFF2-40B4-BE49-F238E27FC236}">
                    <a16:creationId xmlns:a16="http://schemas.microsoft.com/office/drawing/2014/main" id="{4DE5E22D-3C96-EAE7-2B18-B9EB2D78F744}"/>
                  </a:ext>
                </a:extLst>
              </p:cNvPr>
              <p:cNvPicPr/>
              <p:nvPr/>
            </p:nvPicPr>
            <p:blipFill>
              <a:blip r:embed="rId109"/>
              <a:stretch>
                <a:fillRect/>
              </a:stretch>
            </p:blipFill>
            <p:spPr>
              <a:xfrm>
                <a:off x="1156581" y="4258164"/>
                <a:ext cx="541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4" name="Ink 123">
                <a:extLst>
                  <a:ext uri="{FF2B5EF4-FFF2-40B4-BE49-F238E27FC236}">
                    <a16:creationId xmlns:a16="http://schemas.microsoft.com/office/drawing/2014/main" id="{87DB41E0-53D3-C2CC-563F-2140AC45F324}"/>
                  </a:ext>
                </a:extLst>
              </p14:cNvPr>
              <p14:cNvContentPartPr/>
              <p14:nvPr/>
            </p14:nvContentPartPr>
            <p14:xfrm>
              <a:off x="315621" y="4263204"/>
              <a:ext cx="629280" cy="80280"/>
            </p14:xfrm>
          </p:contentPart>
        </mc:Choice>
        <mc:Fallback>
          <p:pic>
            <p:nvPicPr>
              <p:cNvPr id="124" name="Ink 123">
                <a:extLst>
                  <a:ext uri="{FF2B5EF4-FFF2-40B4-BE49-F238E27FC236}">
                    <a16:creationId xmlns:a16="http://schemas.microsoft.com/office/drawing/2014/main" id="{87DB41E0-53D3-C2CC-563F-2140AC45F324}"/>
                  </a:ext>
                </a:extLst>
              </p:cNvPr>
              <p:cNvPicPr/>
              <p:nvPr/>
            </p:nvPicPr>
            <p:blipFill>
              <a:blip r:embed="rId111"/>
              <a:stretch>
                <a:fillRect/>
              </a:stretch>
            </p:blipFill>
            <p:spPr>
              <a:xfrm>
                <a:off x="297621" y="4245564"/>
                <a:ext cx="664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6" name="Ink 125">
                <a:extLst>
                  <a:ext uri="{FF2B5EF4-FFF2-40B4-BE49-F238E27FC236}">
                    <a16:creationId xmlns:a16="http://schemas.microsoft.com/office/drawing/2014/main" id="{A267DE1F-8986-BE52-F155-74720CE92845}"/>
                  </a:ext>
                </a:extLst>
              </p14:cNvPr>
              <p14:cNvContentPartPr/>
              <p14:nvPr/>
            </p14:nvContentPartPr>
            <p14:xfrm>
              <a:off x="8025381" y="4767204"/>
              <a:ext cx="905760" cy="54000"/>
            </p14:xfrm>
          </p:contentPart>
        </mc:Choice>
        <mc:Fallback>
          <p:pic>
            <p:nvPicPr>
              <p:cNvPr id="126" name="Ink 125">
                <a:extLst>
                  <a:ext uri="{FF2B5EF4-FFF2-40B4-BE49-F238E27FC236}">
                    <a16:creationId xmlns:a16="http://schemas.microsoft.com/office/drawing/2014/main" id="{A267DE1F-8986-BE52-F155-74720CE92845}"/>
                  </a:ext>
                </a:extLst>
              </p:cNvPr>
              <p:cNvPicPr/>
              <p:nvPr/>
            </p:nvPicPr>
            <p:blipFill>
              <a:blip r:embed="rId113"/>
              <a:stretch>
                <a:fillRect/>
              </a:stretch>
            </p:blipFill>
            <p:spPr>
              <a:xfrm>
                <a:off x="8007381" y="4749564"/>
                <a:ext cx="941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7" name="Ink 126">
                <a:extLst>
                  <a:ext uri="{FF2B5EF4-FFF2-40B4-BE49-F238E27FC236}">
                    <a16:creationId xmlns:a16="http://schemas.microsoft.com/office/drawing/2014/main" id="{9A5558A4-3CAA-3EF9-4505-E487513EC407}"/>
                  </a:ext>
                </a:extLst>
              </p14:cNvPr>
              <p14:cNvContentPartPr/>
              <p14:nvPr/>
            </p14:nvContentPartPr>
            <p14:xfrm>
              <a:off x="7137621" y="4832004"/>
              <a:ext cx="551520" cy="45720"/>
            </p14:xfrm>
          </p:contentPart>
        </mc:Choice>
        <mc:Fallback>
          <p:pic>
            <p:nvPicPr>
              <p:cNvPr id="127" name="Ink 126">
                <a:extLst>
                  <a:ext uri="{FF2B5EF4-FFF2-40B4-BE49-F238E27FC236}">
                    <a16:creationId xmlns:a16="http://schemas.microsoft.com/office/drawing/2014/main" id="{9A5558A4-3CAA-3EF9-4505-E487513EC407}"/>
                  </a:ext>
                </a:extLst>
              </p:cNvPr>
              <p:cNvPicPr/>
              <p:nvPr/>
            </p:nvPicPr>
            <p:blipFill>
              <a:blip r:embed="rId115"/>
              <a:stretch>
                <a:fillRect/>
              </a:stretch>
            </p:blipFill>
            <p:spPr>
              <a:xfrm>
                <a:off x="7119621" y="4814004"/>
                <a:ext cx="587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8" name="Ink 127">
                <a:extLst>
                  <a:ext uri="{FF2B5EF4-FFF2-40B4-BE49-F238E27FC236}">
                    <a16:creationId xmlns:a16="http://schemas.microsoft.com/office/drawing/2014/main" id="{BC66AA16-BCB8-DCD1-5A52-B85B5B34B945}"/>
                  </a:ext>
                </a:extLst>
              </p14:cNvPr>
              <p14:cNvContentPartPr/>
              <p14:nvPr/>
            </p14:nvContentPartPr>
            <p14:xfrm>
              <a:off x="6331581" y="4791684"/>
              <a:ext cx="557640" cy="28080"/>
            </p14:xfrm>
          </p:contentPart>
        </mc:Choice>
        <mc:Fallback>
          <p:pic>
            <p:nvPicPr>
              <p:cNvPr id="128" name="Ink 127">
                <a:extLst>
                  <a:ext uri="{FF2B5EF4-FFF2-40B4-BE49-F238E27FC236}">
                    <a16:creationId xmlns:a16="http://schemas.microsoft.com/office/drawing/2014/main" id="{BC66AA16-BCB8-DCD1-5A52-B85B5B34B945}"/>
                  </a:ext>
                </a:extLst>
              </p:cNvPr>
              <p:cNvPicPr/>
              <p:nvPr/>
            </p:nvPicPr>
            <p:blipFill>
              <a:blip r:embed="rId117"/>
              <a:stretch>
                <a:fillRect/>
              </a:stretch>
            </p:blipFill>
            <p:spPr>
              <a:xfrm>
                <a:off x="6313581" y="4773684"/>
                <a:ext cx="593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9" name="Ink 128">
                <a:extLst>
                  <a:ext uri="{FF2B5EF4-FFF2-40B4-BE49-F238E27FC236}">
                    <a16:creationId xmlns:a16="http://schemas.microsoft.com/office/drawing/2014/main" id="{41820550-B2CC-DCB7-4EEC-2949D84477C2}"/>
                  </a:ext>
                </a:extLst>
              </p14:cNvPr>
              <p14:cNvContentPartPr/>
              <p14:nvPr/>
            </p14:nvContentPartPr>
            <p14:xfrm>
              <a:off x="5430501" y="4754244"/>
              <a:ext cx="622800" cy="36720"/>
            </p14:xfrm>
          </p:contentPart>
        </mc:Choice>
        <mc:Fallback>
          <p:pic>
            <p:nvPicPr>
              <p:cNvPr id="129" name="Ink 128">
                <a:extLst>
                  <a:ext uri="{FF2B5EF4-FFF2-40B4-BE49-F238E27FC236}">
                    <a16:creationId xmlns:a16="http://schemas.microsoft.com/office/drawing/2014/main" id="{41820550-B2CC-DCB7-4EEC-2949D84477C2}"/>
                  </a:ext>
                </a:extLst>
              </p:cNvPr>
              <p:cNvPicPr/>
              <p:nvPr/>
            </p:nvPicPr>
            <p:blipFill>
              <a:blip r:embed="rId119"/>
              <a:stretch>
                <a:fillRect/>
              </a:stretch>
            </p:blipFill>
            <p:spPr>
              <a:xfrm>
                <a:off x="5412861" y="4736244"/>
                <a:ext cx="658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0" name="Ink 129">
                <a:extLst>
                  <a:ext uri="{FF2B5EF4-FFF2-40B4-BE49-F238E27FC236}">
                    <a16:creationId xmlns:a16="http://schemas.microsoft.com/office/drawing/2014/main" id="{3D03BBDB-062D-E91A-6B9D-DE742850EDED}"/>
                  </a:ext>
                </a:extLst>
              </p14:cNvPr>
              <p14:cNvContentPartPr/>
              <p14:nvPr/>
            </p14:nvContentPartPr>
            <p14:xfrm>
              <a:off x="4503141" y="4816524"/>
              <a:ext cx="770400" cy="25200"/>
            </p14:xfrm>
          </p:contentPart>
        </mc:Choice>
        <mc:Fallback>
          <p:pic>
            <p:nvPicPr>
              <p:cNvPr id="130" name="Ink 129">
                <a:extLst>
                  <a:ext uri="{FF2B5EF4-FFF2-40B4-BE49-F238E27FC236}">
                    <a16:creationId xmlns:a16="http://schemas.microsoft.com/office/drawing/2014/main" id="{3D03BBDB-062D-E91A-6B9D-DE742850EDED}"/>
                  </a:ext>
                </a:extLst>
              </p:cNvPr>
              <p:cNvPicPr/>
              <p:nvPr/>
            </p:nvPicPr>
            <p:blipFill>
              <a:blip r:embed="rId121"/>
              <a:stretch>
                <a:fillRect/>
              </a:stretch>
            </p:blipFill>
            <p:spPr>
              <a:xfrm>
                <a:off x="4485501" y="4798884"/>
                <a:ext cx="806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2" name="Ink 131">
                <a:extLst>
                  <a:ext uri="{FF2B5EF4-FFF2-40B4-BE49-F238E27FC236}">
                    <a16:creationId xmlns:a16="http://schemas.microsoft.com/office/drawing/2014/main" id="{A6992A64-A965-4D00-C43E-8D0C9002401E}"/>
                  </a:ext>
                </a:extLst>
              </p14:cNvPr>
              <p14:cNvContentPartPr/>
              <p14:nvPr/>
            </p14:nvContentPartPr>
            <p14:xfrm>
              <a:off x="3666141" y="4687644"/>
              <a:ext cx="577800" cy="47160"/>
            </p14:xfrm>
          </p:contentPart>
        </mc:Choice>
        <mc:Fallback>
          <p:pic>
            <p:nvPicPr>
              <p:cNvPr id="132" name="Ink 131">
                <a:extLst>
                  <a:ext uri="{FF2B5EF4-FFF2-40B4-BE49-F238E27FC236}">
                    <a16:creationId xmlns:a16="http://schemas.microsoft.com/office/drawing/2014/main" id="{A6992A64-A965-4D00-C43E-8D0C9002401E}"/>
                  </a:ext>
                </a:extLst>
              </p:cNvPr>
              <p:cNvPicPr/>
              <p:nvPr/>
            </p:nvPicPr>
            <p:blipFill>
              <a:blip r:embed="rId123"/>
              <a:stretch>
                <a:fillRect/>
              </a:stretch>
            </p:blipFill>
            <p:spPr>
              <a:xfrm>
                <a:off x="3648501" y="4669644"/>
                <a:ext cx="613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3" name="Ink 132">
                <a:extLst>
                  <a:ext uri="{FF2B5EF4-FFF2-40B4-BE49-F238E27FC236}">
                    <a16:creationId xmlns:a16="http://schemas.microsoft.com/office/drawing/2014/main" id="{B6D88ACC-5EDD-F73C-2B5D-F513A2533A04}"/>
                  </a:ext>
                </a:extLst>
              </p14:cNvPr>
              <p14:cNvContentPartPr/>
              <p14:nvPr/>
            </p14:nvContentPartPr>
            <p14:xfrm>
              <a:off x="2850381" y="4876644"/>
              <a:ext cx="550440" cy="31320"/>
            </p14:xfrm>
          </p:contentPart>
        </mc:Choice>
        <mc:Fallback>
          <p:pic>
            <p:nvPicPr>
              <p:cNvPr id="133" name="Ink 132">
                <a:extLst>
                  <a:ext uri="{FF2B5EF4-FFF2-40B4-BE49-F238E27FC236}">
                    <a16:creationId xmlns:a16="http://schemas.microsoft.com/office/drawing/2014/main" id="{B6D88ACC-5EDD-F73C-2B5D-F513A2533A04}"/>
                  </a:ext>
                </a:extLst>
              </p:cNvPr>
              <p:cNvPicPr/>
              <p:nvPr/>
            </p:nvPicPr>
            <p:blipFill>
              <a:blip r:embed="rId125"/>
              <a:stretch>
                <a:fillRect/>
              </a:stretch>
            </p:blipFill>
            <p:spPr>
              <a:xfrm>
                <a:off x="2832381" y="4858644"/>
                <a:ext cx="586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4" name="Ink 133">
                <a:extLst>
                  <a:ext uri="{FF2B5EF4-FFF2-40B4-BE49-F238E27FC236}">
                    <a16:creationId xmlns:a16="http://schemas.microsoft.com/office/drawing/2014/main" id="{087DB207-54C6-5D23-F635-EF37D9E40CFA}"/>
                  </a:ext>
                </a:extLst>
              </p14:cNvPr>
              <p14:cNvContentPartPr/>
              <p14:nvPr/>
            </p14:nvContentPartPr>
            <p14:xfrm>
              <a:off x="2179341" y="4828404"/>
              <a:ext cx="762480" cy="59400"/>
            </p14:xfrm>
          </p:contentPart>
        </mc:Choice>
        <mc:Fallback>
          <p:pic>
            <p:nvPicPr>
              <p:cNvPr id="134" name="Ink 133">
                <a:extLst>
                  <a:ext uri="{FF2B5EF4-FFF2-40B4-BE49-F238E27FC236}">
                    <a16:creationId xmlns:a16="http://schemas.microsoft.com/office/drawing/2014/main" id="{087DB207-54C6-5D23-F635-EF37D9E40CFA}"/>
                  </a:ext>
                </a:extLst>
              </p:cNvPr>
              <p:cNvPicPr/>
              <p:nvPr/>
            </p:nvPicPr>
            <p:blipFill>
              <a:blip r:embed="rId127"/>
              <a:stretch>
                <a:fillRect/>
              </a:stretch>
            </p:blipFill>
            <p:spPr>
              <a:xfrm>
                <a:off x="2161341" y="4810764"/>
                <a:ext cx="798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6" name="Ink 135">
                <a:extLst>
                  <a:ext uri="{FF2B5EF4-FFF2-40B4-BE49-F238E27FC236}">
                    <a16:creationId xmlns:a16="http://schemas.microsoft.com/office/drawing/2014/main" id="{F026A3E4-F11A-3EFB-D72F-3DC6EF7C6980}"/>
                  </a:ext>
                </a:extLst>
              </p14:cNvPr>
              <p14:cNvContentPartPr/>
              <p14:nvPr/>
            </p14:nvContentPartPr>
            <p14:xfrm>
              <a:off x="1714941" y="4765764"/>
              <a:ext cx="541800" cy="39960"/>
            </p14:xfrm>
          </p:contentPart>
        </mc:Choice>
        <mc:Fallback>
          <p:pic>
            <p:nvPicPr>
              <p:cNvPr id="136" name="Ink 135">
                <a:extLst>
                  <a:ext uri="{FF2B5EF4-FFF2-40B4-BE49-F238E27FC236}">
                    <a16:creationId xmlns:a16="http://schemas.microsoft.com/office/drawing/2014/main" id="{F026A3E4-F11A-3EFB-D72F-3DC6EF7C6980}"/>
                  </a:ext>
                </a:extLst>
              </p:cNvPr>
              <p:cNvPicPr/>
              <p:nvPr/>
            </p:nvPicPr>
            <p:blipFill>
              <a:blip r:embed="rId129"/>
              <a:stretch>
                <a:fillRect/>
              </a:stretch>
            </p:blipFill>
            <p:spPr>
              <a:xfrm>
                <a:off x="1696941" y="4747764"/>
                <a:ext cx="577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7" name="Ink 136">
                <a:extLst>
                  <a:ext uri="{FF2B5EF4-FFF2-40B4-BE49-F238E27FC236}">
                    <a16:creationId xmlns:a16="http://schemas.microsoft.com/office/drawing/2014/main" id="{FE8F6D83-2CAF-DD33-F49E-65165BEE01B8}"/>
                  </a:ext>
                </a:extLst>
              </p14:cNvPr>
              <p14:cNvContentPartPr/>
              <p14:nvPr/>
            </p14:nvContentPartPr>
            <p14:xfrm>
              <a:off x="422181" y="4761444"/>
              <a:ext cx="1072440" cy="89280"/>
            </p14:xfrm>
          </p:contentPart>
        </mc:Choice>
        <mc:Fallback>
          <p:pic>
            <p:nvPicPr>
              <p:cNvPr id="137" name="Ink 136">
                <a:extLst>
                  <a:ext uri="{FF2B5EF4-FFF2-40B4-BE49-F238E27FC236}">
                    <a16:creationId xmlns:a16="http://schemas.microsoft.com/office/drawing/2014/main" id="{FE8F6D83-2CAF-DD33-F49E-65165BEE01B8}"/>
                  </a:ext>
                </a:extLst>
              </p:cNvPr>
              <p:cNvPicPr/>
              <p:nvPr/>
            </p:nvPicPr>
            <p:blipFill>
              <a:blip r:embed="rId131"/>
              <a:stretch>
                <a:fillRect/>
              </a:stretch>
            </p:blipFill>
            <p:spPr>
              <a:xfrm>
                <a:off x="404181" y="4743804"/>
                <a:ext cx="1108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9" name="Ink 138">
                <a:extLst>
                  <a:ext uri="{FF2B5EF4-FFF2-40B4-BE49-F238E27FC236}">
                    <a16:creationId xmlns:a16="http://schemas.microsoft.com/office/drawing/2014/main" id="{81FD4CF8-699A-0E53-CCB9-35B1D2538E6D}"/>
                  </a:ext>
                </a:extLst>
              </p14:cNvPr>
              <p14:cNvContentPartPr/>
              <p14:nvPr/>
            </p14:nvContentPartPr>
            <p14:xfrm>
              <a:off x="329301" y="4259244"/>
              <a:ext cx="1232280" cy="564120"/>
            </p14:xfrm>
          </p:contentPart>
        </mc:Choice>
        <mc:Fallback>
          <p:pic>
            <p:nvPicPr>
              <p:cNvPr id="139" name="Ink 138">
                <a:extLst>
                  <a:ext uri="{FF2B5EF4-FFF2-40B4-BE49-F238E27FC236}">
                    <a16:creationId xmlns:a16="http://schemas.microsoft.com/office/drawing/2014/main" id="{81FD4CF8-699A-0E53-CCB9-35B1D2538E6D}"/>
                  </a:ext>
                </a:extLst>
              </p:cNvPr>
              <p:cNvPicPr/>
              <p:nvPr/>
            </p:nvPicPr>
            <p:blipFill>
              <a:blip r:embed="rId133"/>
              <a:stretch>
                <a:fillRect/>
              </a:stretch>
            </p:blipFill>
            <p:spPr>
              <a:xfrm>
                <a:off x="311301" y="4241244"/>
                <a:ext cx="126792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1" name="Ink 110">
                <a:extLst>
                  <a:ext uri="{FF2B5EF4-FFF2-40B4-BE49-F238E27FC236}">
                    <a16:creationId xmlns:a16="http://schemas.microsoft.com/office/drawing/2014/main" id="{DB5FCF28-17DE-45AC-9D86-B87A2E993E33}"/>
                  </a:ext>
                </a:extLst>
              </p14:cNvPr>
              <p14:cNvContentPartPr/>
              <p14:nvPr/>
            </p14:nvContentPartPr>
            <p14:xfrm>
              <a:off x="8509941" y="4277244"/>
              <a:ext cx="487080" cy="36000"/>
            </p14:xfrm>
          </p:contentPart>
        </mc:Choice>
        <mc:Fallback>
          <p:pic>
            <p:nvPicPr>
              <p:cNvPr id="111" name="Ink 110">
                <a:extLst>
                  <a:ext uri="{FF2B5EF4-FFF2-40B4-BE49-F238E27FC236}">
                    <a16:creationId xmlns:a16="http://schemas.microsoft.com/office/drawing/2014/main" id="{DB5FCF28-17DE-45AC-9D86-B87A2E993E33}"/>
                  </a:ext>
                </a:extLst>
              </p:cNvPr>
              <p:cNvPicPr/>
              <p:nvPr/>
            </p:nvPicPr>
            <p:blipFill>
              <a:blip r:embed="rId135"/>
              <a:stretch>
                <a:fillRect/>
              </a:stretch>
            </p:blipFill>
            <p:spPr>
              <a:xfrm>
                <a:off x="8492301" y="4259604"/>
                <a:ext cx="522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2" name="Ink 111">
                <a:extLst>
                  <a:ext uri="{FF2B5EF4-FFF2-40B4-BE49-F238E27FC236}">
                    <a16:creationId xmlns:a16="http://schemas.microsoft.com/office/drawing/2014/main" id="{4C97FBF7-7BAB-A041-69B0-8DF492769D98}"/>
                  </a:ext>
                </a:extLst>
              </p14:cNvPr>
              <p14:cNvContentPartPr/>
              <p14:nvPr/>
            </p14:nvContentPartPr>
            <p14:xfrm>
              <a:off x="7711821" y="4329804"/>
              <a:ext cx="616680" cy="29160"/>
            </p14:xfrm>
          </p:contentPart>
        </mc:Choice>
        <mc:Fallback>
          <p:pic>
            <p:nvPicPr>
              <p:cNvPr id="112" name="Ink 111">
                <a:extLst>
                  <a:ext uri="{FF2B5EF4-FFF2-40B4-BE49-F238E27FC236}">
                    <a16:creationId xmlns:a16="http://schemas.microsoft.com/office/drawing/2014/main" id="{4C97FBF7-7BAB-A041-69B0-8DF492769D98}"/>
                  </a:ext>
                </a:extLst>
              </p:cNvPr>
              <p:cNvPicPr/>
              <p:nvPr/>
            </p:nvPicPr>
            <p:blipFill>
              <a:blip r:embed="rId137"/>
              <a:stretch>
                <a:fillRect/>
              </a:stretch>
            </p:blipFill>
            <p:spPr>
              <a:xfrm>
                <a:off x="7694181" y="4312164"/>
                <a:ext cx="652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3" name="Ink 112">
                <a:extLst>
                  <a:ext uri="{FF2B5EF4-FFF2-40B4-BE49-F238E27FC236}">
                    <a16:creationId xmlns:a16="http://schemas.microsoft.com/office/drawing/2014/main" id="{58D3486D-20DC-F6D5-E923-33C071D127F2}"/>
                  </a:ext>
                </a:extLst>
              </p14:cNvPr>
              <p14:cNvContentPartPr/>
              <p14:nvPr/>
            </p14:nvContentPartPr>
            <p14:xfrm>
              <a:off x="7137621" y="4347804"/>
              <a:ext cx="371880" cy="36360"/>
            </p14:xfrm>
          </p:contentPart>
        </mc:Choice>
        <mc:Fallback>
          <p:pic>
            <p:nvPicPr>
              <p:cNvPr id="113" name="Ink 112">
                <a:extLst>
                  <a:ext uri="{FF2B5EF4-FFF2-40B4-BE49-F238E27FC236}">
                    <a16:creationId xmlns:a16="http://schemas.microsoft.com/office/drawing/2014/main" id="{58D3486D-20DC-F6D5-E923-33C071D127F2}"/>
                  </a:ext>
                </a:extLst>
              </p:cNvPr>
              <p:cNvPicPr/>
              <p:nvPr/>
            </p:nvPicPr>
            <p:blipFill>
              <a:blip r:embed="rId139"/>
              <a:stretch>
                <a:fillRect/>
              </a:stretch>
            </p:blipFill>
            <p:spPr>
              <a:xfrm>
                <a:off x="7119621" y="4330164"/>
                <a:ext cx="407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4" name="Ink 113">
                <a:extLst>
                  <a:ext uri="{FF2B5EF4-FFF2-40B4-BE49-F238E27FC236}">
                    <a16:creationId xmlns:a16="http://schemas.microsoft.com/office/drawing/2014/main" id="{D2E1F7BB-DB07-698C-83DE-E0598B7E5203}"/>
                  </a:ext>
                </a:extLst>
              </p14:cNvPr>
              <p14:cNvContentPartPr/>
              <p14:nvPr/>
            </p14:nvContentPartPr>
            <p14:xfrm>
              <a:off x="6334101" y="4332684"/>
              <a:ext cx="702360" cy="51120"/>
            </p14:xfrm>
          </p:contentPart>
        </mc:Choice>
        <mc:Fallback>
          <p:pic>
            <p:nvPicPr>
              <p:cNvPr id="114" name="Ink 113">
                <a:extLst>
                  <a:ext uri="{FF2B5EF4-FFF2-40B4-BE49-F238E27FC236}">
                    <a16:creationId xmlns:a16="http://schemas.microsoft.com/office/drawing/2014/main" id="{D2E1F7BB-DB07-698C-83DE-E0598B7E5203}"/>
                  </a:ext>
                </a:extLst>
              </p:cNvPr>
              <p:cNvPicPr/>
              <p:nvPr/>
            </p:nvPicPr>
            <p:blipFill>
              <a:blip r:embed="rId141"/>
              <a:stretch>
                <a:fillRect/>
              </a:stretch>
            </p:blipFill>
            <p:spPr>
              <a:xfrm>
                <a:off x="6316461" y="4314684"/>
                <a:ext cx="738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5" name="Ink 114">
                <a:extLst>
                  <a:ext uri="{FF2B5EF4-FFF2-40B4-BE49-F238E27FC236}">
                    <a16:creationId xmlns:a16="http://schemas.microsoft.com/office/drawing/2014/main" id="{1A729B94-199D-0E21-4DA8-1843DB6BA5B4}"/>
                  </a:ext>
                </a:extLst>
              </p14:cNvPr>
              <p14:cNvContentPartPr/>
              <p14:nvPr/>
            </p14:nvContentPartPr>
            <p14:xfrm>
              <a:off x="5497821" y="4312524"/>
              <a:ext cx="793440" cy="33480"/>
            </p14:xfrm>
          </p:contentPart>
        </mc:Choice>
        <mc:Fallback>
          <p:pic>
            <p:nvPicPr>
              <p:cNvPr id="115" name="Ink 114">
                <a:extLst>
                  <a:ext uri="{FF2B5EF4-FFF2-40B4-BE49-F238E27FC236}">
                    <a16:creationId xmlns:a16="http://schemas.microsoft.com/office/drawing/2014/main" id="{1A729B94-199D-0E21-4DA8-1843DB6BA5B4}"/>
                  </a:ext>
                </a:extLst>
              </p:cNvPr>
              <p:cNvPicPr/>
              <p:nvPr/>
            </p:nvPicPr>
            <p:blipFill>
              <a:blip r:embed="rId143"/>
              <a:stretch>
                <a:fillRect/>
              </a:stretch>
            </p:blipFill>
            <p:spPr>
              <a:xfrm>
                <a:off x="5479821" y="4294884"/>
                <a:ext cx="829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7" name="Ink 116">
                <a:extLst>
                  <a:ext uri="{FF2B5EF4-FFF2-40B4-BE49-F238E27FC236}">
                    <a16:creationId xmlns:a16="http://schemas.microsoft.com/office/drawing/2014/main" id="{877420A3-3244-E6BE-7AA8-8A3C10B8E3F7}"/>
                  </a:ext>
                </a:extLst>
              </p14:cNvPr>
              <p14:cNvContentPartPr/>
              <p14:nvPr/>
            </p14:nvContentPartPr>
            <p14:xfrm>
              <a:off x="4858101" y="4315404"/>
              <a:ext cx="342360" cy="42480"/>
            </p14:xfrm>
          </p:contentPart>
        </mc:Choice>
        <mc:Fallback>
          <p:pic>
            <p:nvPicPr>
              <p:cNvPr id="117" name="Ink 116">
                <a:extLst>
                  <a:ext uri="{FF2B5EF4-FFF2-40B4-BE49-F238E27FC236}">
                    <a16:creationId xmlns:a16="http://schemas.microsoft.com/office/drawing/2014/main" id="{877420A3-3244-E6BE-7AA8-8A3C10B8E3F7}"/>
                  </a:ext>
                </a:extLst>
              </p:cNvPr>
              <p:cNvPicPr/>
              <p:nvPr/>
            </p:nvPicPr>
            <p:blipFill>
              <a:blip r:embed="rId145"/>
              <a:stretch>
                <a:fillRect/>
              </a:stretch>
            </p:blipFill>
            <p:spPr>
              <a:xfrm>
                <a:off x="4840461" y="4297764"/>
                <a:ext cx="378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8" name="Ink 117">
                <a:extLst>
                  <a:ext uri="{FF2B5EF4-FFF2-40B4-BE49-F238E27FC236}">
                    <a16:creationId xmlns:a16="http://schemas.microsoft.com/office/drawing/2014/main" id="{141433C2-AB1C-2C75-04B7-108E3491E20F}"/>
                  </a:ext>
                </a:extLst>
              </p14:cNvPr>
              <p14:cNvContentPartPr/>
              <p14:nvPr/>
            </p14:nvContentPartPr>
            <p14:xfrm>
              <a:off x="3819861" y="4268604"/>
              <a:ext cx="1008000" cy="106560"/>
            </p14:xfrm>
          </p:contentPart>
        </mc:Choice>
        <mc:Fallback>
          <p:pic>
            <p:nvPicPr>
              <p:cNvPr id="118" name="Ink 117">
                <a:extLst>
                  <a:ext uri="{FF2B5EF4-FFF2-40B4-BE49-F238E27FC236}">
                    <a16:creationId xmlns:a16="http://schemas.microsoft.com/office/drawing/2014/main" id="{141433C2-AB1C-2C75-04B7-108E3491E20F}"/>
                  </a:ext>
                </a:extLst>
              </p:cNvPr>
              <p:cNvPicPr/>
              <p:nvPr/>
            </p:nvPicPr>
            <p:blipFill>
              <a:blip r:embed="rId147"/>
              <a:stretch>
                <a:fillRect/>
              </a:stretch>
            </p:blipFill>
            <p:spPr>
              <a:xfrm>
                <a:off x="3801861" y="4250964"/>
                <a:ext cx="1043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1" name="Ink 140">
                <a:extLst>
                  <a:ext uri="{FF2B5EF4-FFF2-40B4-BE49-F238E27FC236}">
                    <a16:creationId xmlns:a16="http://schemas.microsoft.com/office/drawing/2014/main" id="{2D8A691A-E693-79DB-E23B-0C75920359AA}"/>
                  </a:ext>
                </a:extLst>
              </p14:cNvPr>
              <p14:cNvContentPartPr/>
              <p14:nvPr/>
            </p14:nvContentPartPr>
            <p14:xfrm>
              <a:off x="7509141" y="3784764"/>
              <a:ext cx="1602720" cy="604080"/>
            </p14:xfrm>
          </p:contentPart>
        </mc:Choice>
        <mc:Fallback>
          <p:pic>
            <p:nvPicPr>
              <p:cNvPr id="141" name="Ink 140">
                <a:extLst>
                  <a:ext uri="{FF2B5EF4-FFF2-40B4-BE49-F238E27FC236}">
                    <a16:creationId xmlns:a16="http://schemas.microsoft.com/office/drawing/2014/main" id="{2D8A691A-E693-79DB-E23B-0C75920359AA}"/>
                  </a:ext>
                </a:extLst>
              </p:cNvPr>
              <p:cNvPicPr/>
              <p:nvPr/>
            </p:nvPicPr>
            <p:blipFill>
              <a:blip r:embed="rId149"/>
              <a:stretch>
                <a:fillRect/>
              </a:stretch>
            </p:blipFill>
            <p:spPr>
              <a:xfrm>
                <a:off x="7491141" y="3766764"/>
                <a:ext cx="1638360" cy="639720"/>
              </a:xfrm>
              <a:prstGeom prst="rect">
                <a:avLst/>
              </a:prstGeom>
            </p:spPr>
          </p:pic>
        </mc:Fallback>
      </mc:AlternateContent>
      <p:grpSp>
        <p:nvGrpSpPr>
          <p:cNvPr id="176" name="Group 175">
            <a:extLst>
              <a:ext uri="{FF2B5EF4-FFF2-40B4-BE49-F238E27FC236}">
                <a16:creationId xmlns:a16="http://schemas.microsoft.com/office/drawing/2014/main" id="{A78B32BC-6DEF-056D-3003-918A6C1F643F}"/>
              </a:ext>
            </a:extLst>
          </p:cNvPr>
          <p:cNvGrpSpPr/>
          <p:nvPr/>
        </p:nvGrpSpPr>
        <p:grpSpPr>
          <a:xfrm>
            <a:off x="4232781" y="6236364"/>
            <a:ext cx="4656240" cy="141840"/>
            <a:chOff x="4232781" y="6236364"/>
            <a:chExt cx="4656240" cy="141840"/>
          </a:xfrm>
        </p:grpSpPr>
        <mc:AlternateContent xmlns:mc="http://schemas.openxmlformats.org/markup-compatibility/2006">
          <mc:Choice xmlns:p14="http://schemas.microsoft.com/office/powerpoint/2010/main" Requires="p14">
            <p:contentPart p14:bwMode="auto" r:id="rId150">
              <p14:nvContentPartPr>
                <p14:cNvPr id="167" name="Ink 166">
                  <a:extLst>
                    <a:ext uri="{FF2B5EF4-FFF2-40B4-BE49-F238E27FC236}">
                      <a16:creationId xmlns:a16="http://schemas.microsoft.com/office/drawing/2014/main" id="{F0939C6E-C55E-7A0F-82F8-8600746E4345}"/>
                    </a:ext>
                  </a:extLst>
                </p14:cNvPr>
                <p14:cNvContentPartPr/>
                <p14:nvPr/>
              </p14:nvContentPartPr>
              <p14:xfrm>
                <a:off x="8152461" y="6236364"/>
                <a:ext cx="736560" cy="79560"/>
              </p14:xfrm>
            </p:contentPart>
          </mc:Choice>
          <mc:Fallback>
            <p:pic>
              <p:nvPicPr>
                <p:cNvPr id="167" name="Ink 166">
                  <a:extLst>
                    <a:ext uri="{FF2B5EF4-FFF2-40B4-BE49-F238E27FC236}">
                      <a16:creationId xmlns:a16="http://schemas.microsoft.com/office/drawing/2014/main" id="{F0939C6E-C55E-7A0F-82F8-8600746E4345}"/>
                    </a:ext>
                  </a:extLst>
                </p:cNvPr>
                <p:cNvPicPr/>
                <p:nvPr/>
              </p:nvPicPr>
              <p:blipFill>
                <a:blip r:embed="rId151"/>
                <a:stretch>
                  <a:fillRect/>
                </a:stretch>
              </p:blipFill>
              <p:spPr>
                <a:xfrm>
                  <a:off x="8134461" y="6218724"/>
                  <a:ext cx="772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9" name="Ink 168">
                  <a:extLst>
                    <a:ext uri="{FF2B5EF4-FFF2-40B4-BE49-F238E27FC236}">
                      <a16:creationId xmlns:a16="http://schemas.microsoft.com/office/drawing/2014/main" id="{ACF8614C-7800-8485-D663-5352C6A9D4C2}"/>
                    </a:ext>
                  </a:extLst>
                </p14:cNvPr>
                <p14:cNvContentPartPr/>
                <p14:nvPr/>
              </p14:nvContentPartPr>
              <p14:xfrm>
                <a:off x="7175061" y="6351924"/>
                <a:ext cx="819720" cy="26280"/>
              </p14:xfrm>
            </p:contentPart>
          </mc:Choice>
          <mc:Fallback>
            <p:pic>
              <p:nvPicPr>
                <p:cNvPr id="169" name="Ink 168">
                  <a:extLst>
                    <a:ext uri="{FF2B5EF4-FFF2-40B4-BE49-F238E27FC236}">
                      <a16:creationId xmlns:a16="http://schemas.microsoft.com/office/drawing/2014/main" id="{ACF8614C-7800-8485-D663-5352C6A9D4C2}"/>
                    </a:ext>
                  </a:extLst>
                </p:cNvPr>
                <p:cNvPicPr/>
                <p:nvPr/>
              </p:nvPicPr>
              <p:blipFill>
                <a:blip r:embed="rId153"/>
                <a:stretch>
                  <a:fillRect/>
                </a:stretch>
              </p:blipFill>
              <p:spPr>
                <a:xfrm>
                  <a:off x="7157421" y="6334284"/>
                  <a:ext cx="855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1" name="Ink 170">
                  <a:extLst>
                    <a:ext uri="{FF2B5EF4-FFF2-40B4-BE49-F238E27FC236}">
                      <a16:creationId xmlns:a16="http://schemas.microsoft.com/office/drawing/2014/main" id="{0DEEAC86-1557-A9AD-FE29-4E46D06104A5}"/>
                    </a:ext>
                  </a:extLst>
                </p14:cNvPr>
                <p14:cNvContentPartPr/>
                <p14:nvPr/>
              </p14:nvContentPartPr>
              <p14:xfrm>
                <a:off x="6223581" y="6317364"/>
                <a:ext cx="712800" cy="48960"/>
              </p14:xfrm>
            </p:contentPart>
          </mc:Choice>
          <mc:Fallback>
            <p:pic>
              <p:nvPicPr>
                <p:cNvPr id="171" name="Ink 170">
                  <a:extLst>
                    <a:ext uri="{FF2B5EF4-FFF2-40B4-BE49-F238E27FC236}">
                      <a16:creationId xmlns:a16="http://schemas.microsoft.com/office/drawing/2014/main" id="{0DEEAC86-1557-A9AD-FE29-4E46D06104A5}"/>
                    </a:ext>
                  </a:extLst>
                </p:cNvPr>
                <p:cNvPicPr/>
                <p:nvPr/>
              </p:nvPicPr>
              <p:blipFill>
                <a:blip r:embed="rId155"/>
                <a:stretch>
                  <a:fillRect/>
                </a:stretch>
              </p:blipFill>
              <p:spPr>
                <a:xfrm>
                  <a:off x="6205581" y="6299724"/>
                  <a:ext cx="748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3" name="Ink 172">
                  <a:extLst>
                    <a:ext uri="{FF2B5EF4-FFF2-40B4-BE49-F238E27FC236}">
                      <a16:creationId xmlns:a16="http://schemas.microsoft.com/office/drawing/2014/main" id="{50813E47-9FC9-0145-1B35-7070A4E94AA1}"/>
                    </a:ext>
                  </a:extLst>
                </p14:cNvPr>
                <p14:cNvContentPartPr/>
                <p14:nvPr/>
              </p14:nvContentPartPr>
              <p14:xfrm>
                <a:off x="5205861" y="6340044"/>
                <a:ext cx="735840" cy="37800"/>
              </p14:xfrm>
            </p:contentPart>
          </mc:Choice>
          <mc:Fallback>
            <p:pic>
              <p:nvPicPr>
                <p:cNvPr id="173" name="Ink 172">
                  <a:extLst>
                    <a:ext uri="{FF2B5EF4-FFF2-40B4-BE49-F238E27FC236}">
                      <a16:creationId xmlns:a16="http://schemas.microsoft.com/office/drawing/2014/main" id="{50813E47-9FC9-0145-1B35-7070A4E94AA1}"/>
                    </a:ext>
                  </a:extLst>
                </p:cNvPr>
                <p:cNvPicPr/>
                <p:nvPr/>
              </p:nvPicPr>
              <p:blipFill>
                <a:blip r:embed="rId157"/>
                <a:stretch>
                  <a:fillRect/>
                </a:stretch>
              </p:blipFill>
              <p:spPr>
                <a:xfrm>
                  <a:off x="5188221" y="6322044"/>
                  <a:ext cx="771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5" name="Ink 174">
                  <a:extLst>
                    <a:ext uri="{FF2B5EF4-FFF2-40B4-BE49-F238E27FC236}">
                      <a16:creationId xmlns:a16="http://schemas.microsoft.com/office/drawing/2014/main" id="{E008ADEA-D771-D83C-1CA9-DB54763CA77E}"/>
                    </a:ext>
                  </a:extLst>
                </p14:cNvPr>
                <p14:cNvContentPartPr/>
                <p14:nvPr/>
              </p14:nvContentPartPr>
              <p14:xfrm>
                <a:off x="4232781" y="6305124"/>
                <a:ext cx="777960" cy="55080"/>
              </p14:xfrm>
            </p:contentPart>
          </mc:Choice>
          <mc:Fallback>
            <p:pic>
              <p:nvPicPr>
                <p:cNvPr id="175" name="Ink 174">
                  <a:extLst>
                    <a:ext uri="{FF2B5EF4-FFF2-40B4-BE49-F238E27FC236}">
                      <a16:creationId xmlns:a16="http://schemas.microsoft.com/office/drawing/2014/main" id="{E008ADEA-D771-D83C-1CA9-DB54763CA77E}"/>
                    </a:ext>
                  </a:extLst>
                </p:cNvPr>
                <p:cNvPicPr/>
                <p:nvPr/>
              </p:nvPicPr>
              <p:blipFill>
                <a:blip r:embed="rId159"/>
                <a:stretch>
                  <a:fillRect/>
                </a:stretch>
              </p:blipFill>
              <p:spPr>
                <a:xfrm>
                  <a:off x="4214781" y="6287124"/>
                  <a:ext cx="813600" cy="90720"/>
                </a:xfrm>
                <a:prstGeom prst="rect">
                  <a:avLst/>
                </a:prstGeom>
              </p:spPr>
            </p:pic>
          </mc:Fallback>
        </mc:AlternateContent>
      </p:grpSp>
      <p:grpSp>
        <p:nvGrpSpPr>
          <p:cNvPr id="178" name="Group 177">
            <a:extLst>
              <a:ext uri="{FF2B5EF4-FFF2-40B4-BE49-F238E27FC236}">
                <a16:creationId xmlns:a16="http://schemas.microsoft.com/office/drawing/2014/main" id="{2AAB8580-9091-02C4-EEC0-FE26573C5BFD}"/>
              </a:ext>
            </a:extLst>
          </p:cNvPr>
          <p:cNvGrpSpPr/>
          <p:nvPr/>
        </p:nvGrpSpPr>
        <p:grpSpPr>
          <a:xfrm>
            <a:off x="736821" y="5253204"/>
            <a:ext cx="8391960" cy="655920"/>
            <a:chOff x="736821" y="5253204"/>
            <a:chExt cx="8391960" cy="655920"/>
          </a:xfrm>
        </p:grpSpPr>
        <mc:AlternateContent xmlns:mc="http://schemas.openxmlformats.org/markup-compatibility/2006">
          <mc:Choice xmlns:p14="http://schemas.microsoft.com/office/powerpoint/2010/main" Requires="p14">
            <p:contentPart p14:bwMode="auto" r:id="rId160">
              <p14:nvContentPartPr>
                <p14:cNvPr id="143" name="Ink 142">
                  <a:extLst>
                    <a:ext uri="{FF2B5EF4-FFF2-40B4-BE49-F238E27FC236}">
                      <a16:creationId xmlns:a16="http://schemas.microsoft.com/office/drawing/2014/main" id="{5714D9E3-F8A2-6BB7-311C-18435379D0D5}"/>
                    </a:ext>
                  </a:extLst>
                </p14:cNvPr>
                <p14:cNvContentPartPr/>
                <p14:nvPr/>
              </p14:nvContentPartPr>
              <p14:xfrm>
                <a:off x="7700661" y="5253204"/>
                <a:ext cx="797760" cy="51840"/>
              </p14:xfrm>
            </p:contentPart>
          </mc:Choice>
          <mc:Fallback>
            <p:pic>
              <p:nvPicPr>
                <p:cNvPr id="143" name="Ink 142">
                  <a:extLst>
                    <a:ext uri="{FF2B5EF4-FFF2-40B4-BE49-F238E27FC236}">
                      <a16:creationId xmlns:a16="http://schemas.microsoft.com/office/drawing/2014/main" id="{5714D9E3-F8A2-6BB7-311C-18435379D0D5}"/>
                    </a:ext>
                  </a:extLst>
                </p:cNvPr>
                <p:cNvPicPr/>
                <p:nvPr/>
              </p:nvPicPr>
              <p:blipFill>
                <a:blip r:embed="rId161"/>
                <a:stretch>
                  <a:fillRect/>
                </a:stretch>
              </p:blipFill>
              <p:spPr>
                <a:xfrm>
                  <a:off x="7682661" y="5235564"/>
                  <a:ext cx="833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4" name="Ink 143">
                  <a:extLst>
                    <a:ext uri="{FF2B5EF4-FFF2-40B4-BE49-F238E27FC236}">
                      <a16:creationId xmlns:a16="http://schemas.microsoft.com/office/drawing/2014/main" id="{F7A4C790-0897-AC87-9F12-CC5208BE487C}"/>
                    </a:ext>
                  </a:extLst>
                </p14:cNvPr>
                <p14:cNvContentPartPr/>
                <p14:nvPr/>
              </p14:nvContentPartPr>
              <p14:xfrm>
                <a:off x="6744501" y="5325564"/>
                <a:ext cx="617760" cy="110160"/>
              </p14:xfrm>
            </p:contentPart>
          </mc:Choice>
          <mc:Fallback>
            <p:pic>
              <p:nvPicPr>
                <p:cNvPr id="144" name="Ink 143">
                  <a:extLst>
                    <a:ext uri="{FF2B5EF4-FFF2-40B4-BE49-F238E27FC236}">
                      <a16:creationId xmlns:a16="http://schemas.microsoft.com/office/drawing/2014/main" id="{F7A4C790-0897-AC87-9F12-CC5208BE487C}"/>
                    </a:ext>
                  </a:extLst>
                </p:cNvPr>
                <p:cNvPicPr/>
                <p:nvPr/>
              </p:nvPicPr>
              <p:blipFill>
                <a:blip r:embed="rId163"/>
                <a:stretch>
                  <a:fillRect/>
                </a:stretch>
              </p:blipFill>
              <p:spPr>
                <a:xfrm>
                  <a:off x="6726501" y="5307564"/>
                  <a:ext cx="653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6" name="Ink 145">
                  <a:extLst>
                    <a:ext uri="{FF2B5EF4-FFF2-40B4-BE49-F238E27FC236}">
                      <a16:creationId xmlns:a16="http://schemas.microsoft.com/office/drawing/2014/main" id="{05DD259B-E702-4FCC-C43D-1D69A79F862E}"/>
                    </a:ext>
                  </a:extLst>
                </p14:cNvPr>
                <p14:cNvContentPartPr/>
                <p14:nvPr/>
              </p14:nvContentPartPr>
              <p14:xfrm>
                <a:off x="5389101" y="5303244"/>
                <a:ext cx="1100160" cy="64080"/>
              </p14:xfrm>
            </p:contentPart>
          </mc:Choice>
          <mc:Fallback>
            <p:pic>
              <p:nvPicPr>
                <p:cNvPr id="146" name="Ink 145">
                  <a:extLst>
                    <a:ext uri="{FF2B5EF4-FFF2-40B4-BE49-F238E27FC236}">
                      <a16:creationId xmlns:a16="http://schemas.microsoft.com/office/drawing/2014/main" id="{05DD259B-E702-4FCC-C43D-1D69A79F862E}"/>
                    </a:ext>
                  </a:extLst>
                </p:cNvPr>
                <p:cNvPicPr/>
                <p:nvPr/>
              </p:nvPicPr>
              <p:blipFill>
                <a:blip r:embed="rId165"/>
                <a:stretch>
                  <a:fillRect/>
                </a:stretch>
              </p:blipFill>
              <p:spPr>
                <a:xfrm>
                  <a:off x="5371101" y="5285604"/>
                  <a:ext cx="1135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7" name="Ink 146">
                  <a:extLst>
                    <a:ext uri="{FF2B5EF4-FFF2-40B4-BE49-F238E27FC236}">
                      <a16:creationId xmlns:a16="http://schemas.microsoft.com/office/drawing/2014/main" id="{956D72F6-79C4-E5FA-1E93-7EDD62A29E66}"/>
                    </a:ext>
                  </a:extLst>
                </p14:cNvPr>
                <p14:cNvContentPartPr/>
                <p14:nvPr/>
              </p14:nvContentPartPr>
              <p14:xfrm>
                <a:off x="4047741" y="5292444"/>
                <a:ext cx="1078920" cy="22680"/>
              </p14:xfrm>
            </p:contentPart>
          </mc:Choice>
          <mc:Fallback>
            <p:pic>
              <p:nvPicPr>
                <p:cNvPr id="147" name="Ink 146">
                  <a:extLst>
                    <a:ext uri="{FF2B5EF4-FFF2-40B4-BE49-F238E27FC236}">
                      <a16:creationId xmlns:a16="http://schemas.microsoft.com/office/drawing/2014/main" id="{956D72F6-79C4-E5FA-1E93-7EDD62A29E66}"/>
                    </a:ext>
                  </a:extLst>
                </p:cNvPr>
                <p:cNvPicPr/>
                <p:nvPr/>
              </p:nvPicPr>
              <p:blipFill>
                <a:blip r:embed="rId167"/>
                <a:stretch>
                  <a:fillRect/>
                </a:stretch>
              </p:blipFill>
              <p:spPr>
                <a:xfrm>
                  <a:off x="4029741" y="5274444"/>
                  <a:ext cx="1114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9" name="Ink 148">
                  <a:extLst>
                    <a:ext uri="{FF2B5EF4-FFF2-40B4-BE49-F238E27FC236}">
                      <a16:creationId xmlns:a16="http://schemas.microsoft.com/office/drawing/2014/main" id="{A35B96DE-27C9-5A14-2FDF-A1A69DA36AB2}"/>
                    </a:ext>
                  </a:extLst>
                </p14:cNvPr>
                <p14:cNvContentPartPr/>
                <p14:nvPr/>
              </p14:nvContentPartPr>
              <p14:xfrm>
                <a:off x="3476061" y="5258604"/>
                <a:ext cx="421920" cy="33840"/>
              </p14:xfrm>
            </p:contentPart>
          </mc:Choice>
          <mc:Fallback>
            <p:pic>
              <p:nvPicPr>
                <p:cNvPr id="149" name="Ink 148">
                  <a:extLst>
                    <a:ext uri="{FF2B5EF4-FFF2-40B4-BE49-F238E27FC236}">
                      <a16:creationId xmlns:a16="http://schemas.microsoft.com/office/drawing/2014/main" id="{A35B96DE-27C9-5A14-2FDF-A1A69DA36AB2}"/>
                    </a:ext>
                  </a:extLst>
                </p:cNvPr>
                <p:cNvPicPr/>
                <p:nvPr/>
              </p:nvPicPr>
              <p:blipFill>
                <a:blip r:embed="rId169"/>
                <a:stretch>
                  <a:fillRect/>
                </a:stretch>
              </p:blipFill>
              <p:spPr>
                <a:xfrm>
                  <a:off x="3458061" y="5240964"/>
                  <a:ext cx="457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0" name="Ink 149">
                  <a:extLst>
                    <a:ext uri="{FF2B5EF4-FFF2-40B4-BE49-F238E27FC236}">
                      <a16:creationId xmlns:a16="http://schemas.microsoft.com/office/drawing/2014/main" id="{EDB3944D-1116-1412-9F4F-BF721CF476C1}"/>
                    </a:ext>
                  </a:extLst>
                </p14:cNvPr>
                <p14:cNvContentPartPr/>
                <p14:nvPr/>
              </p14:nvContentPartPr>
              <p14:xfrm>
                <a:off x="2111301" y="5271204"/>
                <a:ext cx="1204920" cy="72360"/>
              </p14:xfrm>
            </p:contentPart>
          </mc:Choice>
          <mc:Fallback>
            <p:pic>
              <p:nvPicPr>
                <p:cNvPr id="150" name="Ink 149">
                  <a:extLst>
                    <a:ext uri="{FF2B5EF4-FFF2-40B4-BE49-F238E27FC236}">
                      <a16:creationId xmlns:a16="http://schemas.microsoft.com/office/drawing/2014/main" id="{EDB3944D-1116-1412-9F4F-BF721CF476C1}"/>
                    </a:ext>
                  </a:extLst>
                </p:cNvPr>
                <p:cNvPicPr/>
                <p:nvPr/>
              </p:nvPicPr>
              <p:blipFill>
                <a:blip r:embed="rId171"/>
                <a:stretch>
                  <a:fillRect/>
                </a:stretch>
              </p:blipFill>
              <p:spPr>
                <a:xfrm>
                  <a:off x="2093661" y="5253204"/>
                  <a:ext cx="1240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52" name="Ink 151">
                  <a:extLst>
                    <a:ext uri="{FF2B5EF4-FFF2-40B4-BE49-F238E27FC236}">
                      <a16:creationId xmlns:a16="http://schemas.microsoft.com/office/drawing/2014/main" id="{5DC5FC1B-658A-4FB8-1971-AAE421705594}"/>
                    </a:ext>
                  </a:extLst>
                </p14:cNvPr>
                <p14:cNvContentPartPr/>
                <p14:nvPr/>
              </p14:nvContentPartPr>
              <p14:xfrm>
                <a:off x="941661" y="5261124"/>
                <a:ext cx="324360" cy="96840"/>
              </p14:xfrm>
            </p:contentPart>
          </mc:Choice>
          <mc:Fallback>
            <p:pic>
              <p:nvPicPr>
                <p:cNvPr id="152" name="Ink 151">
                  <a:extLst>
                    <a:ext uri="{FF2B5EF4-FFF2-40B4-BE49-F238E27FC236}">
                      <a16:creationId xmlns:a16="http://schemas.microsoft.com/office/drawing/2014/main" id="{5DC5FC1B-658A-4FB8-1971-AAE421705594}"/>
                    </a:ext>
                  </a:extLst>
                </p:cNvPr>
                <p:cNvPicPr/>
                <p:nvPr/>
              </p:nvPicPr>
              <p:blipFill>
                <a:blip r:embed="rId173"/>
                <a:stretch>
                  <a:fillRect/>
                </a:stretch>
              </p:blipFill>
              <p:spPr>
                <a:xfrm>
                  <a:off x="924021" y="5243124"/>
                  <a:ext cx="360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3" name="Ink 152">
                  <a:extLst>
                    <a:ext uri="{FF2B5EF4-FFF2-40B4-BE49-F238E27FC236}">
                      <a16:creationId xmlns:a16="http://schemas.microsoft.com/office/drawing/2014/main" id="{4E323B24-2C3F-18F1-6FE4-530270BAE249}"/>
                    </a:ext>
                  </a:extLst>
                </p14:cNvPr>
                <p14:cNvContentPartPr/>
                <p14:nvPr/>
              </p14:nvContentPartPr>
              <p14:xfrm>
                <a:off x="8624061" y="5790324"/>
                <a:ext cx="389520" cy="33480"/>
              </p14:xfrm>
            </p:contentPart>
          </mc:Choice>
          <mc:Fallback>
            <p:pic>
              <p:nvPicPr>
                <p:cNvPr id="153" name="Ink 152">
                  <a:extLst>
                    <a:ext uri="{FF2B5EF4-FFF2-40B4-BE49-F238E27FC236}">
                      <a16:creationId xmlns:a16="http://schemas.microsoft.com/office/drawing/2014/main" id="{4E323B24-2C3F-18F1-6FE4-530270BAE249}"/>
                    </a:ext>
                  </a:extLst>
                </p:cNvPr>
                <p:cNvPicPr/>
                <p:nvPr/>
              </p:nvPicPr>
              <p:blipFill>
                <a:blip r:embed="rId175"/>
                <a:stretch>
                  <a:fillRect/>
                </a:stretch>
              </p:blipFill>
              <p:spPr>
                <a:xfrm>
                  <a:off x="8606421" y="5772684"/>
                  <a:ext cx="425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4" name="Ink 153">
                  <a:extLst>
                    <a:ext uri="{FF2B5EF4-FFF2-40B4-BE49-F238E27FC236}">
                      <a16:creationId xmlns:a16="http://schemas.microsoft.com/office/drawing/2014/main" id="{6C316270-3A78-E85E-470A-FCAAC2F65279}"/>
                    </a:ext>
                  </a:extLst>
                </p14:cNvPr>
                <p14:cNvContentPartPr/>
                <p14:nvPr/>
              </p14:nvContentPartPr>
              <p14:xfrm>
                <a:off x="7459101" y="5805084"/>
                <a:ext cx="900000" cy="82440"/>
              </p14:xfrm>
            </p:contentPart>
          </mc:Choice>
          <mc:Fallback>
            <p:pic>
              <p:nvPicPr>
                <p:cNvPr id="154" name="Ink 153">
                  <a:extLst>
                    <a:ext uri="{FF2B5EF4-FFF2-40B4-BE49-F238E27FC236}">
                      <a16:creationId xmlns:a16="http://schemas.microsoft.com/office/drawing/2014/main" id="{6C316270-3A78-E85E-470A-FCAAC2F65279}"/>
                    </a:ext>
                  </a:extLst>
                </p:cNvPr>
                <p:cNvPicPr/>
                <p:nvPr/>
              </p:nvPicPr>
              <p:blipFill>
                <a:blip r:embed="rId177"/>
                <a:stretch>
                  <a:fillRect/>
                </a:stretch>
              </p:blipFill>
              <p:spPr>
                <a:xfrm>
                  <a:off x="7441101" y="5787444"/>
                  <a:ext cx="935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6" name="Ink 155">
                  <a:extLst>
                    <a:ext uri="{FF2B5EF4-FFF2-40B4-BE49-F238E27FC236}">
                      <a16:creationId xmlns:a16="http://schemas.microsoft.com/office/drawing/2014/main" id="{9D19EB5C-9711-956C-94AD-D9B1807A1614}"/>
                    </a:ext>
                  </a:extLst>
                </p14:cNvPr>
                <p14:cNvContentPartPr/>
                <p14:nvPr/>
              </p14:nvContentPartPr>
              <p14:xfrm>
                <a:off x="6802461" y="5831004"/>
                <a:ext cx="575280" cy="43560"/>
              </p14:xfrm>
            </p:contentPart>
          </mc:Choice>
          <mc:Fallback>
            <p:pic>
              <p:nvPicPr>
                <p:cNvPr id="156" name="Ink 155">
                  <a:extLst>
                    <a:ext uri="{FF2B5EF4-FFF2-40B4-BE49-F238E27FC236}">
                      <a16:creationId xmlns:a16="http://schemas.microsoft.com/office/drawing/2014/main" id="{9D19EB5C-9711-956C-94AD-D9B1807A1614}"/>
                    </a:ext>
                  </a:extLst>
                </p:cNvPr>
                <p:cNvPicPr/>
                <p:nvPr/>
              </p:nvPicPr>
              <p:blipFill>
                <a:blip r:embed="rId179"/>
                <a:stretch>
                  <a:fillRect/>
                </a:stretch>
              </p:blipFill>
              <p:spPr>
                <a:xfrm>
                  <a:off x="6784461" y="5813004"/>
                  <a:ext cx="610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7" name="Ink 156">
                  <a:extLst>
                    <a:ext uri="{FF2B5EF4-FFF2-40B4-BE49-F238E27FC236}">
                      <a16:creationId xmlns:a16="http://schemas.microsoft.com/office/drawing/2014/main" id="{0117D752-5D5D-4326-DBE1-D4393CB7BCFB}"/>
                    </a:ext>
                  </a:extLst>
                </p14:cNvPr>
                <p14:cNvContentPartPr/>
                <p14:nvPr/>
              </p14:nvContentPartPr>
              <p14:xfrm>
                <a:off x="6011901" y="5828844"/>
                <a:ext cx="536400" cy="27720"/>
              </p14:xfrm>
            </p:contentPart>
          </mc:Choice>
          <mc:Fallback>
            <p:pic>
              <p:nvPicPr>
                <p:cNvPr id="157" name="Ink 156">
                  <a:extLst>
                    <a:ext uri="{FF2B5EF4-FFF2-40B4-BE49-F238E27FC236}">
                      <a16:creationId xmlns:a16="http://schemas.microsoft.com/office/drawing/2014/main" id="{0117D752-5D5D-4326-DBE1-D4393CB7BCFB}"/>
                    </a:ext>
                  </a:extLst>
                </p:cNvPr>
                <p:cNvPicPr/>
                <p:nvPr/>
              </p:nvPicPr>
              <p:blipFill>
                <a:blip r:embed="rId181"/>
                <a:stretch>
                  <a:fillRect/>
                </a:stretch>
              </p:blipFill>
              <p:spPr>
                <a:xfrm>
                  <a:off x="5994261" y="5811204"/>
                  <a:ext cx="572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9" name="Ink 158">
                  <a:extLst>
                    <a:ext uri="{FF2B5EF4-FFF2-40B4-BE49-F238E27FC236}">
                      <a16:creationId xmlns:a16="http://schemas.microsoft.com/office/drawing/2014/main" id="{943D02F2-A94B-0E5E-B857-40815BD0EFC0}"/>
                    </a:ext>
                  </a:extLst>
                </p14:cNvPr>
                <p14:cNvContentPartPr/>
                <p14:nvPr/>
              </p14:nvContentPartPr>
              <p14:xfrm>
                <a:off x="5088501" y="5810484"/>
                <a:ext cx="747360" cy="21600"/>
              </p14:xfrm>
            </p:contentPart>
          </mc:Choice>
          <mc:Fallback>
            <p:pic>
              <p:nvPicPr>
                <p:cNvPr id="159" name="Ink 158">
                  <a:extLst>
                    <a:ext uri="{FF2B5EF4-FFF2-40B4-BE49-F238E27FC236}">
                      <a16:creationId xmlns:a16="http://schemas.microsoft.com/office/drawing/2014/main" id="{943D02F2-A94B-0E5E-B857-40815BD0EFC0}"/>
                    </a:ext>
                  </a:extLst>
                </p:cNvPr>
                <p:cNvPicPr/>
                <p:nvPr/>
              </p:nvPicPr>
              <p:blipFill>
                <a:blip r:embed="rId183"/>
                <a:stretch>
                  <a:fillRect/>
                </a:stretch>
              </p:blipFill>
              <p:spPr>
                <a:xfrm>
                  <a:off x="5070501" y="5792484"/>
                  <a:ext cx="783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0" name="Ink 159">
                  <a:extLst>
                    <a:ext uri="{FF2B5EF4-FFF2-40B4-BE49-F238E27FC236}">
                      <a16:creationId xmlns:a16="http://schemas.microsoft.com/office/drawing/2014/main" id="{021DC2B9-29E4-4DA0-57F3-DDAC732D4B76}"/>
                    </a:ext>
                  </a:extLst>
                </p14:cNvPr>
                <p14:cNvContentPartPr/>
                <p14:nvPr/>
              </p14:nvContentPartPr>
              <p14:xfrm>
                <a:off x="4079061" y="5840724"/>
                <a:ext cx="874440" cy="16200"/>
              </p14:xfrm>
            </p:contentPart>
          </mc:Choice>
          <mc:Fallback>
            <p:pic>
              <p:nvPicPr>
                <p:cNvPr id="160" name="Ink 159">
                  <a:extLst>
                    <a:ext uri="{FF2B5EF4-FFF2-40B4-BE49-F238E27FC236}">
                      <a16:creationId xmlns:a16="http://schemas.microsoft.com/office/drawing/2014/main" id="{021DC2B9-29E4-4DA0-57F3-DDAC732D4B76}"/>
                    </a:ext>
                  </a:extLst>
                </p:cNvPr>
                <p:cNvPicPr/>
                <p:nvPr/>
              </p:nvPicPr>
              <p:blipFill>
                <a:blip r:embed="rId185"/>
                <a:stretch>
                  <a:fillRect/>
                </a:stretch>
              </p:blipFill>
              <p:spPr>
                <a:xfrm>
                  <a:off x="4061421" y="5823084"/>
                  <a:ext cx="910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2" name="Ink 161">
                  <a:extLst>
                    <a:ext uri="{FF2B5EF4-FFF2-40B4-BE49-F238E27FC236}">
                      <a16:creationId xmlns:a16="http://schemas.microsoft.com/office/drawing/2014/main" id="{7D4387C2-30E4-CD22-69DE-9C056498889D}"/>
                    </a:ext>
                  </a:extLst>
                </p14:cNvPr>
                <p14:cNvContentPartPr/>
                <p14:nvPr/>
              </p14:nvContentPartPr>
              <p14:xfrm>
                <a:off x="3279501" y="5870964"/>
                <a:ext cx="620640" cy="38160"/>
              </p14:xfrm>
            </p:contentPart>
          </mc:Choice>
          <mc:Fallback>
            <p:pic>
              <p:nvPicPr>
                <p:cNvPr id="162" name="Ink 161">
                  <a:extLst>
                    <a:ext uri="{FF2B5EF4-FFF2-40B4-BE49-F238E27FC236}">
                      <a16:creationId xmlns:a16="http://schemas.microsoft.com/office/drawing/2014/main" id="{7D4387C2-30E4-CD22-69DE-9C056498889D}"/>
                    </a:ext>
                  </a:extLst>
                </p:cNvPr>
                <p:cNvPicPr/>
                <p:nvPr/>
              </p:nvPicPr>
              <p:blipFill>
                <a:blip r:embed="rId187"/>
                <a:stretch>
                  <a:fillRect/>
                </a:stretch>
              </p:blipFill>
              <p:spPr>
                <a:xfrm>
                  <a:off x="3261861" y="5853324"/>
                  <a:ext cx="656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3" name="Ink 162">
                  <a:extLst>
                    <a:ext uri="{FF2B5EF4-FFF2-40B4-BE49-F238E27FC236}">
                      <a16:creationId xmlns:a16="http://schemas.microsoft.com/office/drawing/2014/main" id="{12C31299-9542-2E72-FF00-428563193F31}"/>
                    </a:ext>
                  </a:extLst>
                </p14:cNvPr>
                <p14:cNvContentPartPr/>
                <p14:nvPr/>
              </p14:nvContentPartPr>
              <p14:xfrm>
                <a:off x="2303181" y="5795364"/>
                <a:ext cx="844560" cy="49680"/>
              </p14:xfrm>
            </p:contentPart>
          </mc:Choice>
          <mc:Fallback>
            <p:pic>
              <p:nvPicPr>
                <p:cNvPr id="163" name="Ink 162">
                  <a:extLst>
                    <a:ext uri="{FF2B5EF4-FFF2-40B4-BE49-F238E27FC236}">
                      <a16:creationId xmlns:a16="http://schemas.microsoft.com/office/drawing/2014/main" id="{12C31299-9542-2E72-FF00-428563193F31}"/>
                    </a:ext>
                  </a:extLst>
                </p:cNvPr>
                <p:cNvPicPr/>
                <p:nvPr/>
              </p:nvPicPr>
              <p:blipFill>
                <a:blip r:embed="rId189"/>
                <a:stretch>
                  <a:fillRect/>
                </a:stretch>
              </p:blipFill>
              <p:spPr>
                <a:xfrm>
                  <a:off x="2285181" y="5777364"/>
                  <a:ext cx="880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4" name="Ink 163">
                  <a:extLst>
                    <a:ext uri="{FF2B5EF4-FFF2-40B4-BE49-F238E27FC236}">
                      <a16:creationId xmlns:a16="http://schemas.microsoft.com/office/drawing/2014/main" id="{50EA3CBB-CC18-A25A-C923-18A8E9DFA40F}"/>
                    </a:ext>
                  </a:extLst>
                </p14:cNvPr>
                <p14:cNvContentPartPr/>
                <p14:nvPr/>
              </p14:nvContentPartPr>
              <p14:xfrm>
                <a:off x="1261341" y="5739564"/>
                <a:ext cx="862560" cy="89280"/>
              </p14:xfrm>
            </p:contentPart>
          </mc:Choice>
          <mc:Fallback>
            <p:pic>
              <p:nvPicPr>
                <p:cNvPr id="164" name="Ink 163">
                  <a:extLst>
                    <a:ext uri="{FF2B5EF4-FFF2-40B4-BE49-F238E27FC236}">
                      <a16:creationId xmlns:a16="http://schemas.microsoft.com/office/drawing/2014/main" id="{50EA3CBB-CC18-A25A-C923-18A8E9DFA40F}"/>
                    </a:ext>
                  </a:extLst>
                </p:cNvPr>
                <p:cNvPicPr/>
                <p:nvPr/>
              </p:nvPicPr>
              <p:blipFill>
                <a:blip r:embed="rId191"/>
                <a:stretch>
                  <a:fillRect/>
                </a:stretch>
              </p:blipFill>
              <p:spPr>
                <a:xfrm>
                  <a:off x="1243341" y="5721924"/>
                  <a:ext cx="898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6" name="Ink 165">
                  <a:extLst>
                    <a:ext uri="{FF2B5EF4-FFF2-40B4-BE49-F238E27FC236}">
                      <a16:creationId xmlns:a16="http://schemas.microsoft.com/office/drawing/2014/main" id="{90A3D476-346B-6DAE-908C-FDD68E26E35F}"/>
                    </a:ext>
                  </a:extLst>
                </p14:cNvPr>
                <p14:cNvContentPartPr/>
                <p14:nvPr/>
              </p14:nvContentPartPr>
              <p14:xfrm>
                <a:off x="736821" y="5804004"/>
                <a:ext cx="328320" cy="75600"/>
              </p14:xfrm>
            </p:contentPart>
          </mc:Choice>
          <mc:Fallback>
            <p:pic>
              <p:nvPicPr>
                <p:cNvPr id="166" name="Ink 165">
                  <a:extLst>
                    <a:ext uri="{FF2B5EF4-FFF2-40B4-BE49-F238E27FC236}">
                      <a16:creationId xmlns:a16="http://schemas.microsoft.com/office/drawing/2014/main" id="{90A3D476-346B-6DAE-908C-FDD68E26E35F}"/>
                    </a:ext>
                  </a:extLst>
                </p:cNvPr>
                <p:cNvPicPr/>
                <p:nvPr/>
              </p:nvPicPr>
              <p:blipFill>
                <a:blip r:embed="rId193"/>
                <a:stretch>
                  <a:fillRect/>
                </a:stretch>
              </p:blipFill>
              <p:spPr>
                <a:xfrm>
                  <a:off x="719181" y="5786004"/>
                  <a:ext cx="363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7" name="Ink 176">
                  <a:extLst>
                    <a:ext uri="{FF2B5EF4-FFF2-40B4-BE49-F238E27FC236}">
                      <a16:creationId xmlns:a16="http://schemas.microsoft.com/office/drawing/2014/main" id="{4F2586FA-3103-92A6-90F8-82F4A5B6EB3B}"/>
                    </a:ext>
                  </a:extLst>
                </p14:cNvPr>
                <p14:cNvContentPartPr/>
                <p14:nvPr/>
              </p14:nvContentPartPr>
              <p14:xfrm>
                <a:off x="5849541" y="5260764"/>
                <a:ext cx="3279240" cy="562320"/>
              </p14:xfrm>
            </p:contentPart>
          </mc:Choice>
          <mc:Fallback>
            <p:pic>
              <p:nvPicPr>
                <p:cNvPr id="177" name="Ink 176">
                  <a:extLst>
                    <a:ext uri="{FF2B5EF4-FFF2-40B4-BE49-F238E27FC236}">
                      <a16:creationId xmlns:a16="http://schemas.microsoft.com/office/drawing/2014/main" id="{4F2586FA-3103-92A6-90F8-82F4A5B6EB3B}"/>
                    </a:ext>
                  </a:extLst>
                </p:cNvPr>
                <p:cNvPicPr/>
                <p:nvPr/>
              </p:nvPicPr>
              <p:blipFill>
                <a:blip r:embed="rId195"/>
                <a:stretch>
                  <a:fillRect/>
                </a:stretch>
              </p:blipFill>
              <p:spPr>
                <a:xfrm>
                  <a:off x="5831541" y="5243124"/>
                  <a:ext cx="3314880" cy="597960"/>
                </a:xfrm>
                <a:prstGeom prst="rect">
                  <a:avLst/>
                </a:prstGeom>
              </p:spPr>
            </p:pic>
          </mc:Fallback>
        </mc:AlternateContent>
      </p:grpSp>
      <p:grpSp>
        <p:nvGrpSpPr>
          <p:cNvPr id="180" name="Group 179">
            <a:extLst>
              <a:ext uri="{FF2B5EF4-FFF2-40B4-BE49-F238E27FC236}">
                <a16:creationId xmlns:a16="http://schemas.microsoft.com/office/drawing/2014/main" id="{BAE5C959-990B-A2A8-DB7F-E0FB856DA198}"/>
              </a:ext>
            </a:extLst>
          </p:cNvPr>
          <p:cNvGrpSpPr/>
          <p:nvPr/>
        </p:nvGrpSpPr>
        <p:grpSpPr>
          <a:xfrm>
            <a:off x="298341" y="3254484"/>
            <a:ext cx="8725680" cy="645120"/>
            <a:chOff x="298341" y="3254484"/>
            <a:chExt cx="8725680" cy="645120"/>
          </a:xfrm>
        </p:grpSpPr>
        <mc:AlternateContent xmlns:mc="http://schemas.openxmlformats.org/markup-compatibility/2006">
          <mc:Choice xmlns:p14="http://schemas.microsoft.com/office/powerpoint/2010/main" Requires="p14">
            <p:contentPart p14:bwMode="auto" r:id="rId196">
              <p14:nvContentPartPr>
                <p14:cNvPr id="83" name="Ink 82">
                  <a:extLst>
                    <a:ext uri="{FF2B5EF4-FFF2-40B4-BE49-F238E27FC236}">
                      <a16:creationId xmlns:a16="http://schemas.microsoft.com/office/drawing/2014/main" id="{454C3B5B-4BAE-6D91-0EF7-2342A6E15E52}"/>
                    </a:ext>
                  </a:extLst>
                </p14:cNvPr>
                <p14:cNvContentPartPr/>
                <p14:nvPr/>
              </p14:nvContentPartPr>
              <p14:xfrm>
                <a:off x="8177301" y="3308124"/>
                <a:ext cx="803880" cy="72360"/>
              </p14:xfrm>
            </p:contentPart>
          </mc:Choice>
          <mc:Fallback>
            <p:pic>
              <p:nvPicPr>
                <p:cNvPr id="83" name="Ink 82">
                  <a:extLst>
                    <a:ext uri="{FF2B5EF4-FFF2-40B4-BE49-F238E27FC236}">
                      <a16:creationId xmlns:a16="http://schemas.microsoft.com/office/drawing/2014/main" id="{454C3B5B-4BAE-6D91-0EF7-2342A6E15E52}"/>
                    </a:ext>
                  </a:extLst>
                </p:cNvPr>
                <p:cNvPicPr/>
                <p:nvPr/>
              </p:nvPicPr>
              <p:blipFill>
                <a:blip r:embed="rId197"/>
                <a:stretch>
                  <a:fillRect/>
                </a:stretch>
              </p:blipFill>
              <p:spPr>
                <a:xfrm>
                  <a:off x="8159661" y="3290124"/>
                  <a:ext cx="839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84" name="Ink 83">
                  <a:extLst>
                    <a:ext uri="{FF2B5EF4-FFF2-40B4-BE49-F238E27FC236}">
                      <a16:creationId xmlns:a16="http://schemas.microsoft.com/office/drawing/2014/main" id="{ABA6A678-D4A0-7C04-AC6D-C9275BB98EAA}"/>
                    </a:ext>
                  </a:extLst>
                </p14:cNvPr>
                <p14:cNvContentPartPr/>
                <p14:nvPr/>
              </p14:nvContentPartPr>
              <p14:xfrm>
                <a:off x="7598421" y="3361404"/>
                <a:ext cx="438480" cy="58320"/>
              </p14:xfrm>
            </p:contentPart>
          </mc:Choice>
          <mc:Fallback>
            <p:pic>
              <p:nvPicPr>
                <p:cNvPr id="84" name="Ink 83">
                  <a:extLst>
                    <a:ext uri="{FF2B5EF4-FFF2-40B4-BE49-F238E27FC236}">
                      <a16:creationId xmlns:a16="http://schemas.microsoft.com/office/drawing/2014/main" id="{ABA6A678-D4A0-7C04-AC6D-C9275BB98EAA}"/>
                    </a:ext>
                  </a:extLst>
                </p:cNvPr>
                <p:cNvPicPr/>
                <p:nvPr/>
              </p:nvPicPr>
              <p:blipFill>
                <a:blip r:embed="rId199"/>
                <a:stretch>
                  <a:fillRect/>
                </a:stretch>
              </p:blipFill>
              <p:spPr>
                <a:xfrm>
                  <a:off x="7580781" y="3343404"/>
                  <a:ext cx="474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88" name="Ink 87">
                  <a:extLst>
                    <a:ext uri="{FF2B5EF4-FFF2-40B4-BE49-F238E27FC236}">
                      <a16:creationId xmlns:a16="http://schemas.microsoft.com/office/drawing/2014/main" id="{53D87B09-C706-D6BC-AF20-EED9E8D72625}"/>
                    </a:ext>
                  </a:extLst>
                </p14:cNvPr>
                <p14:cNvContentPartPr/>
                <p14:nvPr/>
              </p14:nvContentPartPr>
              <p14:xfrm>
                <a:off x="6693021" y="3281484"/>
                <a:ext cx="840600" cy="55800"/>
              </p14:xfrm>
            </p:contentPart>
          </mc:Choice>
          <mc:Fallback>
            <p:pic>
              <p:nvPicPr>
                <p:cNvPr id="88" name="Ink 87">
                  <a:extLst>
                    <a:ext uri="{FF2B5EF4-FFF2-40B4-BE49-F238E27FC236}">
                      <a16:creationId xmlns:a16="http://schemas.microsoft.com/office/drawing/2014/main" id="{53D87B09-C706-D6BC-AF20-EED9E8D72625}"/>
                    </a:ext>
                  </a:extLst>
                </p:cNvPr>
                <p:cNvPicPr/>
                <p:nvPr/>
              </p:nvPicPr>
              <p:blipFill>
                <a:blip r:embed="rId201"/>
                <a:stretch>
                  <a:fillRect/>
                </a:stretch>
              </p:blipFill>
              <p:spPr>
                <a:xfrm>
                  <a:off x="6675381" y="3263484"/>
                  <a:ext cx="876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89" name="Ink 88">
                  <a:extLst>
                    <a:ext uri="{FF2B5EF4-FFF2-40B4-BE49-F238E27FC236}">
                      <a16:creationId xmlns:a16="http://schemas.microsoft.com/office/drawing/2014/main" id="{834F27AE-226F-2756-4A5A-03BA901EF7B5}"/>
                    </a:ext>
                  </a:extLst>
                </p14:cNvPr>
                <p14:cNvContentPartPr/>
                <p14:nvPr/>
              </p14:nvContentPartPr>
              <p14:xfrm>
                <a:off x="5329701" y="3298764"/>
                <a:ext cx="1191600" cy="43200"/>
              </p14:xfrm>
            </p:contentPart>
          </mc:Choice>
          <mc:Fallback>
            <p:pic>
              <p:nvPicPr>
                <p:cNvPr id="89" name="Ink 88">
                  <a:extLst>
                    <a:ext uri="{FF2B5EF4-FFF2-40B4-BE49-F238E27FC236}">
                      <a16:creationId xmlns:a16="http://schemas.microsoft.com/office/drawing/2014/main" id="{834F27AE-226F-2756-4A5A-03BA901EF7B5}"/>
                    </a:ext>
                  </a:extLst>
                </p:cNvPr>
                <p:cNvPicPr/>
                <p:nvPr/>
              </p:nvPicPr>
              <p:blipFill>
                <a:blip r:embed="rId203"/>
                <a:stretch>
                  <a:fillRect/>
                </a:stretch>
              </p:blipFill>
              <p:spPr>
                <a:xfrm>
                  <a:off x="5312061" y="3280764"/>
                  <a:ext cx="1227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91" name="Ink 90">
                  <a:extLst>
                    <a:ext uri="{FF2B5EF4-FFF2-40B4-BE49-F238E27FC236}">
                      <a16:creationId xmlns:a16="http://schemas.microsoft.com/office/drawing/2014/main" id="{7CBB0C90-7270-67E9-A0BF-C39FA1B57B7F}"/>
                    </a:ext>
                  </a:extLst>
                </p14:cNvPr>
                <p14:cNvContentPartPr/>
                <p14:nvPr/>
              </p14:nvContentPartPr>
              <p14:xfrm>
                <a:off x="4555341" y="3303084"/>
                <a:ext cx="553680" cy="98280"/>
              </p14:xfrm>
            </p:contentPart>
          </mc:Choice>
          <mc:Fallback>
            <p:pic>
              <p:nvPicPr>
                <p:cNvPr id="91" name="Ink 90">
                  <a:extLst>
                    <a:ext uri="{FF2B5EF4-FFF2-40B4-BE49-F238E27FC236}">
                      <a16:creationId xmlns:a16="http://schemas.microsoft.com/office/drawing/2014/main" id="{7CBB0C90-7270-67E9-A0BF-C39FA1B57B7F}"/>
                    </a:ext>
                  </a:extLst>
                </p:cNvPr>
                <p:cNvPicPr/>
                <p:nvPr/>
              </p:nvPicPr>
              <p:blipFill>
                <a:blip r:embed="rId205"/>
                <a:stretch>
                  <a:fillRect/>
                </a:stretch>
              </p:blipFill>
              <p:spPr>
                <a:xfrm>
                  <a:off x="4537341" y="3285444"/>
                  <a:ext cx="589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92" name="Ink 91">
                  <a:extLst>
                    <a:ext uri="{FF2B5EF4-FFF2-40B4-BE49-F238E27FC236}">
                      <a16:creationId xmlns:a16="http://schemas.microsoft.com/office/drawing/2014/main" id="{28F0191A-287D-BAD4-3AB2-2ADA8B28914E}"/>
                    </a:ext>
                  </a:extLst>
                </p14:cNvPr>
                <p14:cNvContentPartPr/>
                <p14:nvPr/>
              </p14:nvContentPartPr>
              <p14:xfrm>
                <a:off x="3940101" y="3357804"/>
                <a:ext cx="471960" cy="25920"/>
              </p14:xfrm>
            </p:contentPart>
          </mc:Choice>
          <mc:Fallback>
            <p:pic>
              <p:nvPicPr>
                <p:cNvPr id="92" name="Ink 91">
                  <a:extLst>
                    <a:ext uri="{FF2B5EF4-FFF2-40B4-BE49-F238E27FC236}">
                      <a16:creationId xmlns:a16="http://schemas.microsoft.com/office/drawing/2014/main" id="{28F0191A-287D-BAD4-3AB2-2ADA8B28914E}"/>
                    </a:ext>
                  </a:extLst>
                </p:cNvPr>
                <p:cNvPicPr/>
                <p:nvPr/>
              </p:nvPicPr>
              <p:blipFill>
                <a:blip r:embed="rId207"/>
                <a:stretch>
                  <a:fillRect/>
                </a:stretch>
              </p:blipFill>
              <p:spPr>
                <a:xfrm>
                  <a:off x="3922461" y="3340164"/>
                  <a:ext cx="507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93" name="Ink 92">
                  <a:extLst>
                    <a:ext uri="{FF2B5EF4-FFF2-40B4-BE49-F238E27FC236}">
                      <a16:creationId xmlns:a16="http://schemas.microsoft.com/office/drawing/2014/main" id="{EEAFAE54-3EF1-E54E-BB8E-56401A1FD5E1}"/>
                    </a:ext>
                  </a:extLst>
                </p14:cNvPr>
                <p14:cNvContentPartPr/>
                <p14:nvPr/>
              </p14:nvContentPartPr>
              <p14:xfrm>
                <a:off x="3063141" y="3284004"/>
                <a:ext cx="712440" cy="45720"/>
              </p14:xfrm>
            </p:contentPart>
          </mc:Choice>
          <mc:Fallback>
            <p:pic>
              <p:nvPicPr>
                <p:cNvPr id="93" name="Ink 92">
                  <a:extLst>
                    <a:ext uri="{FF2B5EF4-FFF2-40B4-BE49-F238E27FC236}">
                      <a16:creationId xmlns:a16="http://schemas.microsoft.com/office/drawing/2014/main" id="{EEAFAE54-3EF1-E54E-BB8E-56401A1FD5E1}"/>
                    </a:ext>
                  </a:extLst>
                </p:cNvPr>
                <p:cNvPicPr/>
                <p:nvPr/>
              </p:nvPicPr>
              <p:blipFill>
                <a:blip r:embed="rId209"/>
                <a:stretch>
                  <a:fillRect/>
                </a:stretch>
              </p:blipFill>
              <p:spPr>
                <a:xfrm>
                  <a:off x="3045141" y="3266364"/>
                  <a:ext cx="748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94" name="Ink 93">
                  <a:extLst>
                    <a:ext uri="{FF2B5EF4-FFF2-40B4-BE49-F238E27FC236}">
                      <a16:creationId xmlns:a16="http://schemas.microsoft.com/office/drawing/2014/main" id="{2EB59957-B1B5-F4D3-27A1-A61BC401DC3B}"/>
                    </a:ext>
                  </a:extLst>
                </p14:cNvPr>
                <p14:cNvContentPartPr/>
                <p14:nvPr/>
              </p14:nvContentPartPr>
              <p14:xfrm>
                <a:off x="2413701" y="3326844"/>
                <a:ext cx="484560" cy="28080"/>
              </p14:xfrm>
            </p:contentPart>
          </mc:Choice>
          <mc:Fallback>
            <p:pic>
              <p:nvPicPr>
                <p:cNvPr id="94" name="Ink 93">
                  <a:extLst>
                    <a:ext uri="{FF2B5EF4-FFF2-40B4-BE49-F238E27FC236}">
                      <a16:creationId xmlns:a16="http://schemas.microsoft.com/office/drawing/2014/main" id="{2EB59957-B1B5-F4D3-27A1-A61BC401DC3B}"/>
                    </a:ext>
                  </a:extLst>
                </p:cNvPr>
                <p:cNvPicPr/>
                <p:nvPr/>
              </p:nvPicPr>
              <p:blipFill>
                <a:blip r:embed="rId211"/>
                <a:stretch>
                  <a:fillRect/>
                </a:stretch>
              </p:blipFill>
              <p:spPr>
                <a:xfrm>
                  <a:off x="2395701" y="3309204"/>
                  <a:ext cx="520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6" name="Ink 95">
                  <a:extLst>
                    <a:ext uri="{FF2B5EF4-FFF2-40B4-BE49-F238E27FC236}">
                      <a16:creationId xmlns:a16="http://schemas.microsoft.com/office/drawing/2014/main" id="{2FE3C72A-7067-CF24-F833-16223781D5C8}"/>
                    </a:ext>
                  </a:extLst>
                </p14:cNvPr>
                <p14:cNvContentPartPr/>
                <p14:nvPr/>
              </p14:nvContentPartPr>
              <p14:xfrm>
                <a:off x="1613421" y="3304524"/>
                <a:ext cx="707760" cy="74160"/>
              </p14:xfrm>
            </p:contentPart>
          </mc:Choice>
          <mc:Fallback>
            <p:pic>
              <p:nvPicPr>
                <p:cNvPr id="96" name="Ink 95">
                  <a:extLst>
                    <a:ext uri="{FF2B5EF4-FFF2-40B4-BE49-F238E27FC236}">
                      <a16:creationId xmlns:a16="http://schemas.microsoft.com/office/drawing/2014/main" id="{2FE3C72A-7067-CF24-F833-16223781D5C8}"/>
                    </a:ext>
                  </a:extLst>
                </p:cNvPr>
                <p:cNvPicPr/>
                <p:nvPr/>
              </p:nvPicPr>
              <p:blipFill>
                <a:blip r:embed="rId213"/>
                <a:stretch>
                  <a:fillRect/>
                </a:stretch>
              </p:blipFill>
              <p:spPr>
                <a:xfrm>
                  <a:off x="1595781" y="3286884"/>
                  <a:ext cx="743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8" name="Ink 97">
                  <a:extLst>
                    <a:ext uri="{FF2B5EF4-FFF2-40B4-BE49-F238E27FC236}">
                      <a16:creationId xmlns:a16="http://schemas.microsoft.com/office/drawing/2014/main" id="{BB394357-20CB-9AFF-AC94-71CE9FABC4F7}"/>
                    </a:ext>
                  </a:extLst>
                </p14:cNvPr>
                <p14:cNvContentPartPr/>
                <p14:nvPr/>
              </p14:nvContentPartPr>
              <p14:xfrm>
                <a:off x="845181" y="3254484"/>
                <a:ext cx="546120" cy="59040"/>
              </p14:xfrm>
            </p:contentPart>
          </mc:Choice>
          <mc:Fallback>
            <p:pic>
              <p:nvPicPr>
                <p:cNvPr id="98" name="Ink 97">
                  <a:extLst>
                    <a:ext uri="{FF2B5EF4-FFF2-40B4-BE49-F238E27FC236}">
                      <a16:creationId xmlns:a16="http://schemas.microsoft.com/office/drawing/2014/main" id="{BB394357-20CB-9AFF-AC94-71CE9FABC4F7}"/>
                    </a:ext>
                  </a:extLst>
                </p:cNvPr>
                <p:cNvPicPr/>
                <p:nvPr/>
              </p:nvPicPr>
              <p:blipFill>
                <a:blip r:embed="rId215"/>
                <a:stretch>
                  <a:fillRect/>
                </a:stretch>
              </p:blipFill>
              <p:spPr>
                <a:xfrm>
                  <a:off x="827181" y="3236484"/>
                  <a:ext cx="581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0" name="Ink 99">
                  <a:extLst>
                    <a:ext uri="{FF2B5EF4-FFF2-40B4-BE49-F238E27FC236}">
                      <a16:creationId xmlns:a16="http://schemas.microsoft.com/office/drawing/2014/main" id="{EE165951-1041-DE5A-B947-DFB5C5E032B4}"/>
                    </a:ext>
                  </a:extLst>
                </p14:cNvPr>
                <p14:cNvContentPartPr/>
                <p14:nvPr/>
              </p14:nvContentPartPr>
              <p14:xfrm>
                <a:off x="8148501" y="3808884"/>
                <a:ext cx="875520" cy="30960"/>
              </p14:xfrm>
            </p:contentPart>
          </mc:Choice>
          <mc:Fallback>
            <p:pic>
              <p:nvPicPr>
                <p:cNvPr id="100" name="Ink 99">
                  <a:extLst>
                    <a:ext uri="{FF2B5EF4-FFF2-40B4-BE49-F238E27FC236}">
                      <a16:creationId xmlns:a16="http://schemas.microsoft.com/office/drawing/2014/main" id="{EE165951-1041-DE5A-B947-DFB5C5E032B4}"/>
                    </a:ext>
                  </a:extLst>
                </p:cNvPr>
                <p:cNvPicPr/>
                <p:nvPr/>
              </p:nvPicPr>
              <p:blipFill>
                <a:blip r:embed="rId217"/>
                <a:stretch>
                  <a:fillRect/>
                </a:stretch>
              </p:blipFill>
              <p:spPr>
                <a:xfrm>
                  <a:off x="8130501" y="3791244"/>
                  <a:ext cx="911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5" name="Ink 104">
                  <a:extLst>
                    <a:ext uri="{FF2B5EF4-FFF2-40B4-BE49-F238E27FC236}">
                      <a16:creationId xmlns:a16="http://schemas.microsoft.com/office/drawing/2014/main" id="{FAA607DF-7467-2C41-291E-CCF26FD1C00E}"/>
                    </a:ext>
                  </a:extLst>
                </p14:cNvPr>
                <p14:cNvContentPartPr/>
                <p14:nvPr/>
              </p14:nvContentPartPr>
              <p14:xfrm>
                <a:off x="2989341" y="3739044"/>
                <a:ext cx="1102320" cy="87120"/>
              </p14:xfrm>
            </p:contentPart>
          </mc:Choice>
          <mc:Fallback>
            <p:pic>
              <p:nvPicPr>
                <p:cNvPr id="105" name="Ink 104">
                  <a:extLst>
                    <a:ext uri="{FF2B5EF4-FFF2-40B4-BE49-F238E27FC236}">
                      <a16:creationId xmlns:a16="http://schemas.microsoft.com/office/drawing/2014/main" id="{FAA607DF-7467-2C41-291E-CCF26FD1C00E}"/>
                    </a:ext>
                  </a:extLst>
                </p:cNvPr>
                <p:cNvPicPr/>
                <p:nvPr/>
              </p:nvPicPr>
              <p:blipFill>
                <a:blip r:embed="rId219"/>
                <a:stretch>
                  <a:fillRect/>
                </a:stretch>
              </p:blipFill>
              <p:spPr>
                <a:xfrm>
                  <a:off x="2971341" y="3721404"/>
                  <a:ext cx="1137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6" name="Ink 105">
                  <a:extLst>
                    <a:ext uri="{FF2B5EF4-FFF2-40B4-BE49-F238E27FC236}">
                      <a16:creationId xmlns:a16="http://schemas.microsoft.com/office/drawing/2014/main" id="{8D39DA87-0312-2F0C-F0DC-696649395E37}"/>
                    </a:ext>
                  </a:extLst>
                </p14:cNvPr>
                <p14:cNvContentPartPr/>
                <p14:nvPr/>
              </p14:nvContentPartPr>
              <p14:xfrm>
                <a:off x="2456541" y="3830844"/>
                <a:ext cx="349920" cy="34200"/>
              </p14:xfrm>
            </p:contentPart>
          </mc:Choice>
          <mc:Fallback>
            <p:pic>
              <p:nvPicPr>
                <p:cNvPr id="106" name="Ink 105">
                  <a:extLst>
                    <a:ext uri="{FF2B5EF4-FFF2-40B4-BE49-F238E27FC236}">
                      <a16:creationId xmlns:a16="http://schemas.microsoft.com/office/drawing/2014/main" id="{8D39DA87-0312-2F0C-F0DC-696649395E37}"/>
                    </a:ext>
                  </a:extLst>
                </p:cNvPr>
                <p:cNvPicPr/>
                <p:nvPr/>
              </p:nvPicPr>
              <p:blipFill>
                <a:blip r:embed="rId221"/>
                <a:stretch>
                  <a:fillRect/>
                </a:stretch>
              </p:blipFill>
              <p:spPr>
                <a:xfrm>
                  <a:off x="2438541" y="3812844"/>
                  <a:ext cx="385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7" name="Ink 106">
                  <a:extLst>
                    <a:ext uri="{FF2B5EF4-FFF2-40B4-BE49-F238E27FC236}">
                      <a16:creationId xmlns:a16="http://schemas.microsoft.com/office/drawing/2014/main" id="{F05E17BA-BD6B-4510-B310-8E2BA98ECC32}"/>
                    </a:ext>
                  </a:extLst>
                </p14:cNvPr>
                <p14:cNvContentPartPr/>
                <p14:nvPr/>
              </p14:nvContentPartPr>
              <p14:xfrm>
                <a:off x="1761021" y="3851724"/>
                <a:ext cx="480960" cy="21600"/>
              </p14:xfrm>
            </p:contentPart>
          </mc:Choice>
          <mc:Fallback>
            <p:pic>
              <p:nvPicPr>
                <p:cNvPr id="107" name="Ink 106">
                  <a:extLst>
                    <a:ext uri="{FF2B5EF4-FFF2-40B4-BE49-F238E27FC236}">
                      <a16:creationId xmlns:a16="http://schemas.microsoft.com/office/drawing/2014/main" id="{F05E17BA-BD6B-4510-B310-8E2BA98ECC32}"/>
                    </a:ext>
                  </a:extLst>
                </p:cNvPr>
                <p:cNvPicPr/>
                <p:nvPr/>
              </p:nvPicPr>
              <p:blipFill>
                <a:blip r:embed="rId223"/>
                <a:stretch>
                  <a:fillRect/>
                </a:stretch>
              </p:blipFill>
              <p:spPr>
                <a:xfrm>
                  <a:off x="1743381" y="3834084"/>
                  <a:ext cx="516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8" name="Ink 107">
                  <a:extLst>
                    <a:ext uri="{FF2B5EF4-FFF2-40B4-BE49-F238E27FC236}">
                      <a16:creationId xmlns:a16="http://schemas.microsoft.com/office/drawing/2014/main" id="{A7E34029-980B-D94F-2404-8DD81DBC3702}"/>
                    </a:ext>
                  </a:extLst>
                </p14:cNvPr>
                <p14:cNvContentPartPr/>
                <p14:nvPr/>
              </p14:nvContentPartPr>
              <p14:xfrm>
                <a:off x="1092501" y="3776484"/>
                <a:ext cx="349920" cy="39600"/>
              </p14:xfrm>
            </p:contentPart>
          </mc:Choice>
          <mc:Fallback>
            <p:pic>
              <p:nvPicPr>
                <p:cNvPr id="108" name="Ink 107">
                  <a:extLst>
                    <a:ext uri="{FF2B5EF4-FFF2-40B4-BE49-F238E27FC236}">
                      <a16:creationId xmlns:a16="http://schemas.microsoft.com/office/drawing/2014/main" id="{A7E34029-980B-D94F-2404-8DD81DBC3702}"/>
                    </a:ext>
                  </a:extLst>
                </p:cNvPr>
                <p:cNvPicPr/>
                <p:nvPr/>
              </p:nvPicPr>
              <p:blipFill>
                <a:blip r:embed="rId225"/>
                <a:stretch>
                  <a:fillRect/>
                </a:stretch>
              </p:blipFill>
              <p:spPr>
                <a:xfrm>
                  <a:off x="1074861" y="3758484"/>
                  <a:ext cx="385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9" name="Ink 108">
                  <a:extLst>
                    <a:ext uri="{FF2B5EF4-FFF2-40B4-BE49-F238E27FC236}">
                      <a16:creationId xmlns:a16="http://schemas.microsoft.com/office/drawing/2014/main" id="{D2AC9DAC-87CD-22EA-1E43-D89892D282FD}"/>
                    </a:ext>
                  </a:extLst>
                </p14:cNvPr>
                <p14:cNvContentPartPr/>
                <p14:nvPr/>
              </p14:nvContentPartPr>
              <p14:xfrm>
                <a:off x="298341" y="3818244"/>
                <a:ext cx="564120" cy="32040"/>
              </p14:xfrm>
            </p:contentPart>
          </mc:Choice>
          <mc:Fallback>
            <p:pic>
              <p:nvPicPr>
                <p:cNvPr id="109" name="Ink 108">
                  <a:extLst>
                    <a:ext uri="{FF2B5EF4-FFF2-40B4-BE49-F238E27FC236}">
                      <a16:creationId xmlns:a16="http://schemas.microsoft.com/office/drawing/2014/main" id="{D2AC9DAC-87CD-22EA-1E43-D89892D282FD}"/>
                    </a:ext>
                  </a:extLst>
                </p:cNvPr>
                <p:cNvPicPr/>
                <p:nvPr/>
              </p:nvPicPr>
              <p:blipFill>
                <a:blip r:embed="rId227"/>
                <a:stretch>
                  <a:fillRect/>
                </a:stretch>
              </p:blipFill>
              <p:spPr>
                <a:xfrm>
                  <a:off x="280701" y="3800244"/>
                  <a:ext cx="599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1" name="Ink 100">
                  <a:extLst>
                    <a:ext uri="{FF2B5EF4-FFF2-40B4-BE49-F238E27FC236}">
                      <a16:creationId xmlns:a16="http://schemas.microsoft.com/office/drawing/2014/main" id="{F155F8C9-9232-0636-A122-ED9308A14F1D}"/>
                    </a:ext>
                  </a:extLst>
                </p14:cNvPr>
                <p14:cNvContentPartPr/>
                <p14:nvPr/>
              </p14:nvContentPartPr>
              <p14:xfrm>
                <a:off x="6820101" y="3766404"/>
                <a:ext cx="450720" cy="69480"/>
              </p14:xfrm>
            </p:contentPart>
          </mc:Choice>
          <mc:Fallback>
            <p:pic>
              <p:nvPicPr>
                <p:cNvPr id="101" name="Ink 100">
                  <a:extLst>
                    <a:ext uri="{FF2B5EF4-FFF2-40B4-BE49-F238E27FC236}">
                      <a16:creationId xmlns:a16="http://schemas.microsoft.com/office/drawing/2014/main" id="{F155F8C9-9232-0636-A122-ED9308A14F1D}"/>
                    </a:ext>
                  </a:extLst>
                </p:cNvPr>
                <p:cNvPicPr/>
                <p:nvPr/>
              </p:nvPicPr>
              <p:blipFill>
                <a:blip r:embed="rId229"/>
                <a:stretch>
                  <a:fillRect/>
                </a:stretch>
              </p:blipFill>
              <p:spPr>
                <a:xfrm>
                  <a:off x="6802461" y="3748404"/>
                  <a:ext cx="486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2" name="Ink 101">
                  <a:extLst>
                    <a:ext uri="{FF2B5EF4-FFF2-40B4-BE49-F238E27FC236}">
                      <a16:creationId xmlns:a16="http://schemas.microsoft.com/office/drawing/2014/main" id="{ACE832D1-0B39-9A30-C079-FB8DFCDDB892}"/>
                    </a:ext>
                  </a:extLst>
                </p14:cNvPr>
                <p14:cNvContentPartPr/>
                <p14:nvPr/>
              </p14:nvContentPartPr>
              <p14:xfrm>
                <a:off x="5488461" y="3808524"/>
                <a:ext cx="1110960" cy="71280"/>
              </p14:xfrm>
            </p:contentPart>
          </mc:Choice>
          <mc:Fallback>
            <p:pic>
              <p:nvPicPr>
                <p:cNvPr id="102" name="Ink 101">
                  <a:extLst>
                    <a:ext uri="{FF2B5EF4-FFF2-40B4-BE49-F238E27FC236}">
                      <a16:creationId xmlns:a16="http://schemas.microsoft.com/office/drawing/2014/main" id="{ACE832D1-0B39-9A30-C079-FB8DFCDDB892}"/>
                    </a:ext>
                  </a:extLst>
                </p:cNvPr>
                <p:cNvPicPr/>
                <p:nvPr/>
              </p:nvPicPr>
              <p:blipFill>
                <a:blip r:embed="rId231"/>
                <a:stretch>
                  <a:fillRect/>
                </a:stretch>
              </p:blipFill>
              <p:spPr>
                <a:xfrm>
                  <a:off x="5470821" y="3790524"/>
                  <a:ext cx="1146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3" name="Ink 102">
                  <a:extLst>
                    <a:ext uri="{FF2B5EF4-FFF2-40B4-BE49-F238E27FC236}">
                      <a16:creationId xmlns:a16="http://schemas.microsoft.com/office/drawing/2014/main" id="{BE018A23-93A3-D5DD-6284-3EF91022AC7C}"/>
                    </a:ext>
                  </a:extLst>
                </p14:cNvPr>
                <p14:cNvContentPartPr/>
                <p14:nvPr/>
              </p14:nvContentPartPr>
              <p14:xfrm>
                <a:off x="4243221" y="3857484"/>
                <a:ext cx="1009800" cy="42120"/>
              </p14:xfrm>
            </p:contentPart>
          </mc:Choice>
          <mc:Fallback>
            <p:pic>
              <p:nvPicPr>
                <p:cNvPr id="103" name="Ink 102">
                  <a:extLst>
                    <a:ext uri="{FF2B5EF4-FFF2-40B4-BE49-F238E27FC236}">
                      <a16:creationId xmlns:a16="http://schemas.microsoft.com/office/drawing/2014/main" id="{BE018A23-93A3-D5DD-6284-3EF91022AC7C}"/>
                    </a:ext>
                  </a:extLst>
                </p:cNvPr>
                <p:cNvPicPr/>
                <p:nvPr/>
              </p:nvPicPr>
              <p:blipFill>
                <a:blip r:embed="rId233"/>
                <a:stretch>
                  <a:fillRect/>
                </a:stretch>
              </p:blipFill>
              <p:spPr>
                <a:xfrm>
                  <a:off x="4225221" y="3839484"/>
                  <a:ext cx="1045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9" name="Ink 178">
                  <a:extLst>
                    <a:ext uri="{FF2B5EF4-FFF2-40B4-BE49-F238E27FC236}">
                      <a16:creationId xmlns:a16="http://schemas.microsoft.com/office/drawing/2014/main" id="{CD431365-B6C9-58D1-4774-4B3BB136F775}"/>
                    </a:ext>
                  </a:extLst>
                </p14:cNvPr>
                <p14:cNvContentPartPr/>
                <p14:nvPr/>
              </p14:nvContentPartPr>
              <p14:xfrm>
                <a:off x="2860461" y="3272484"/>
                <a:ext cx="1379520" cy="590040"/>
              </p14:xfrm>
            </p:contentPart>
          </mc:Choice>
          <mc:Fallback>
            <p:pic>
              <p:nvPicPr>
                <p:cNvPr id="179" name="Ink 178">
                  <a:extLst>
                    <a:ext uri="{FF2B5EF4-FFF2-40B4-BE49-F238E27FC236}">
                      <a16:creationId xmlns:a16="http://schemas.microsoft.com/office/drawing/2014/main" id="{CD431365-B6C9-58D1-4774-4B3BB136F775}"/>
                    </a:ext>
                  </a:extLst>
                </p:cNvPr>
                <p:cNvPicPr/>
                <p:nvPr/>
              </p:nvPicPr>
              <p:blipFill>
                <a:blip r:embed="rId235"/>
                <a:stretch>
                  <a:fillRect/>
                </a:stretch>
              </p:blipFill>
              <p:spPr>
                <a:xfrm>
                  <a:off x="2842821" y="3254844"/>
                  <a:ext cx="1415160" cy="625680"/>
                </a:xfrm>
                <a:prstGeom prst="rect">
                  <a:avLst/>
                </a:prstGeom>
              </p:spPr>
            </p:pic>
          </mc:Fallback>
        </mc:AlternateContent>
      </p:grpSp>
    </p:spTree>
    <p:extLst>
      <p:ext uri="{BB962C8B-B14F-4D97-AF65-F5344CB8AC3E}">
        <p14:creationId xmlns:p14="http://schemas.microsoft.com/office/powerpoint/2010/main" val="351151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57691"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159367"/>
            <a:ext cx="9300492" cy="6001643"/>
          </a:xfrm>
          <a:prstGeom prst="rect">
            <a:avLst/>
          </a:prstGeom>
          <a:noFill/>
        </p:spPr>
        <p:txBody>
          <a:bodyPr wrap="square" rtlCol="0">
            <a:spAutoFit/>
          </a:bodyPr>
          <a:lstStyle/>
          <a:p>
            <a:r>
              <a:rPr lang="en-US" sz="2400" b="1" dirty="0">
                <a:solidFill>
                  <a:srgbClr val="FFC000"/>
                </a:solidFill>
                <a:cs typeface="+mj-cs"/>
              </a:rPr>
              <a:t>1 Corinthians 10:18–22 </a:t>
            </a:r>
          </a:p>
          <a:p>
            <a:r>
              <a:rPr lang="en-US" sz="2400" dirty="0">
                <a:solidFill>
                  <a:srgbClr val="FFC000"/>
                </a:solidFill>
                <a:cs typeface="+mj-cs"/>
              </a:rPr>
              <a:t>10:18 Behold Israel after the flesh: are not they which eat of the sacrifices partakers of the altar? 10:19 What say I then? that the idol is any thing, or that which is offered in sacrifice to idols is any thing? 10:20 But I say, that the things which the Gentiles sacrifice, they sacrifice to devils, and not to God: and I would not that ye should have fellowship with devils. 10:21 Ye cannot drink the cup of the Lord, and the cup of devils: ye cannot be partakers of the Lord’s table, and of the table of devils. 10:22 Do we provoke the Lord to jealousy? are we stronger than he? (KJV, </a:t>
            </a:r>
            <a:r>
              <a:rPr lang="syr-SY" sz="2300" dirty="0">
                <a:solidFill>
                  <a:srgbClr val="00B0F0"/>
                </a:solidFill>
                <a:cs typeface="+mj-cs"/>
              </a:rPr>
              <a:t>18 </a:t>
            </a:r>
            <a:r>
              <a:rPr lang="el-GR" sz="2300" dirty="0">
                <a:solidFill>
                  <a:srgbClr val="00B0F0"/>
                </a:solidFill>
                <a:cs typeface="+mj-cs"/>
              </a:rPr>
              <a:t>βλέπετε τὸν Ἰσραὴλ κατὰ σάρκα·* ⸀οὐχ οἱ ἐσθίοντες τὰς θυσίας κοινωνοὶ τοῦ θυσιαστηρίου εἰσίν; 19 Τί οὖν φημι; ὅτι εἰδωλόθυτόν ⸉τί ἐστιν⸊ ⸋ἢ ὅτι εἴδωλόν ⸉1τί ἐστιν⸊⸌;* 20 ἀλλʼ ὅτι ἃ ⸀θύουσιν*, δαιμονίοις ⸂καὶ οὐ θεῷ [θύουσιν]⸃· οὐ θέλω δὲ ὑμᾶς ⸄κοινωνοὺς τῶν δαιμονίων⸅ γίνεσθαι.* 21 οὐ δύνασθε ποτήριον κυρίου πίνειν καὶ ποτήριον δαιμονίων,* οὐ δύνασθε τραπέζης κυρίου μετέχειν καὶ τραπέζης δαιμονίων.* 22 ἢ παραζηλοῦμεν τὸν κύριον;* μὴ ἰσχυρότεροι αὐτοῦ ἐσμεν</a:t>
            </a:r>
            <a:r>
              <a:rPr lang="el-GR" sz="2400" dirty="0">
                <a:solidFill>
                  <a:srgbClr val="00B0F0"/>
                </a:solidFill>
                <a:cs typeface="+mj-cs"/>
              </a:rPr>
              <a:t>;</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73E0663-0C95-B296-7A04-F47232A27DF2}"/>
                  </a:ext>
                </a:extLst>
              </p14:cNvPr>
              <p14:cNvContentPartPr/>
              <p14:nvPr/>
            </p14:nvContentPartPr>
            <p14:xfrm>
              <a:off x="6934581" y="897924"/>
              <a:ext cx="2234880" cy="63000"/>
            </p14:xfrm>
          </p:contentPart>
        </mc:Choice>
        <mc:Fallback>
          <p:pic>
            <p:nvPicPr>
              <p:cNvPr id="2" name="Ink 1">
                <a:extLst>
                  <a:ext uri="{FF2B5EF4-FFF2-40B4-BE49-F238E27FC236}">
                    <a16:creationId xmlns:a16="http://schemas.microsoft.com/office/drawing/2014/main" id="{373E0663-0C95-B296-7A04-F47232A27DF2}"/>
                  </a:ext>
                </a:extLst>
              </p:cNvPr>
              <p:cNvPicPr/>
              <p:nvPr/>
            </p:nvPicPr>
            <p:blipFill>
              <a:blip r:embed="rId5"/>
              <a:stretch>
                <a:fillRect/>
              </a:stretch>
            </p:blipFill>
            <p:spPr>
              <a:xfrm>
                <a:off x="6916941" y="880284"/>
                <a:ext cx="2270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DD8CA59-CBC2-C8DB-3116-0A688A6E2883}"/>
                  </a:ext>
                </a:extLst>
              </p14:cNvPr>
              <p14:cNvContentPartPr/>
              <p14:nvPr/>
            </p14:nvContentPartPr>
            <p14:xfrm>
              <a:off x="852741" y="1288884"/>
              <a:ext cx="2004480" cy="95760"/>
            </p14:xfrm>
          </p:contentPart>
        </mc:Choice>
        <mc:Fallback>
          <p:pic>
            <p:nvPicPr>
              <p:cNvPr id="4" name="Ink 3">
                <a:extLst>
                  <a:ext uri="{FF2B5EF4-FFF2-40B4-BE49-F238E27FC236}">
                    <a16:creationId xmlns:a16="http://schemas.microsoft.com/office/drawing/2014/main" id="{EDD8CA59-CBC2-C8DB-3116-0A688A6E2883}"/>
                  </a:ext>
                </a:extLst>
              </p:cNvPr>
              <p:cNvPicPr/>
              <p:nvPr/>
            </p:nvPicPr>
            <p:blipFill>
              <a:blip r:embed="rId7"/>
              <a:stretch>
                <a:fillRect/>
              </a:stretch>
            </p:blipFill>
            <p:spPr>
              <a:xfrm>
                <a:off x="835101" y="1270884"/>
                <a:ext cx="2040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7AF2173-2E3B-6697-D2B3-8C8A640EA2E9}"/>
                  </a:ext>
                </a:extLst>
              </p14:cNvPr>
              <p14:cNvContentPartPr/>
              <p14:nvPr/>
            </p14:nvContentPartPr>
            <p14:xfrm>
              <a:off x="5587821" y="2026524"/>
              <a:ext cx="2379240" cy="49320"/>
            </p14:xfrm>
          </p:contentPart>
        </mc:Choice>
        <mc:Fallback>
          <p:pic>
            <p:nvPicPr>
              <p:cNvPr id="5" name="Ink 4">
                <a:extLst>
                  <a:ext uri="{FF2B5EF4-FFF2-40B4-BE49-F238E27FC236}">
                    <a16:creationId xmlns:a16="http://schemas.microsoft.com/office/drawing/2014/main" id="{D7AF2173-2E3B-6697-D2B3-8C8A640EA2E9}"/>
                  </a:ext>
                </a:extLst>
              </p:cNvPr>
              <p:cNvPicPr/>
              <p:nvPr/>
            </p:nvPicPr>
            <p:blipFill>
              <a:blip r:embed="rId9"/>
              <a:stretch>
                <a:fillRect/>
              </a:stretch>
            </p:blipFill>
            <p:spPr>
              <a:xfrm>
                <a:off x="5570181" y="2008884"/>
                <a:ext cx="2414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81EEB57-10C9-3847-1FB4-06F66807DD09}"/>
                  </a:ext>
                </a:extLst>
              </p14:cNvPr>
              <p14:cNvContentPartPr/>
              <p14:nvPr/>
            </p14:nvContentPartPr>
            <p14:xfrm>
              <a:off x="9246141" y="2428284"/>
              <a:ext cx="240840" cy="14040"/>
            </p14:xfrm>
          </p:contentPart>
        </mc:Choice>
        <mc:Fallback>
          <p:pic>
            <p:nvPicPr>
              <p:cNvPr id="7" name="Ink 6">
                <a:extLst>
                  <a:ext uri="{FF2B5EF4-FFF2-40B4-BE49-F238E27FC236}">
                    <a16:creationId xmlns:a16="http://schemas.microsoft.com/office/drawing/2014/main" id="{581EEB57-10C9-3847-1FB4-06F66807DD09}"/>
                  </a:ext>
                </a:extLst>
              </p:cNvPr>
              <p:cNvPicPr/>
              <p:nvPr/>
            </p:nvPicPr>
            <p:blipFill>
              <a:blip r:embed="rId11"/>
              <a:stretch>
                <a:fillRect/>
              </a:stretch>
            </p:blipFill>
            <p:spPr>
              <a:xfrm>
                <a:off x="9228501" y="2410644"/>
                <a:ext cx="276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E9612B4-901E-5F40-2FA9-C6974D68F262}"/>
                  </a:ext>
                </a:extLst>
              </p14:cNvPr>
              <p14:cNvContentPartPr/>
              <p14:nvPr/>
            </p14:nvContentPartPr>
            <p14:xfrm>
              <a:off x="696141" y="2729604"/>
              <a:ext cx="6446520" cy="99720"/>
            </p14:xfrm>
          </p:contentPart>
        </mc:Choice>
        <mc:Fallback>
          <p:pic>
            <p:nvPicPr>
              <p:cNvPr id="9" name="Ink 8">
                <a:extLst>
                  <a:ext uri="{FF2B5EF4-FFF2-40B4-BE49-F238E27FC236}">
                    <a16:creationId xmlns:a16="http://schemas.microsoft.com/office/drawing/2014/main" id="{AE9612B4-901E-5F40-2FA9-C6974D68F262}"/>
                  </a:ext>
                </a:extLst>
              </p:cNvPr>
              <p:cNvPicPr/>
              <p:nvPr/>
            </p:nvPicPr>
            <p:blipFill>
              <a:blip r:embed="rId13"/>
              <a:stretch>
                <a:fillRect/>
              </a:stretch>
            </p:blipFill>
            <p:spPr>
              <a:xfrm>
                <a:off x="678141" y="2711964"/>
                <a:ext cx="6482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531DD9F-38AB-98CA-14C1-3D0FCDFED249}"/>
                  </a:ext>
                </a:extLst>
              </p14:cNvPr>
              <p14:cNvContentPartPr/>
              <p14:nvPr/>
            </p14:nvContentPartPr>
            <p14:xfrm>
              <a:off x="5702661" y="3131004"/>
              <a:ext cx="1250280" cy="28080"/>
            </p14:xfrm>
          </p:contentPart>
        </mc:Choice>
        <mc:Fallback>
          <p:pic>
            <p:nvPicPr>
              <p:cNvPr id="11" name="Ink 10">
                <a:extLst>
                  <a:ext uri="{FF2B5EF4-FFF2-40B4-BE49-F238E27FC236}">
                    <a16:creationId xmlns:a16="http://schemas.microsoft.com/office/drawing/2014/main" id="{5531DD9F-38AB-98CA-14C1-3D0FCDFED249}"/>
                  </a:ext>
                </a:extLst>
              </p:cNvPr>
              <p:cNvPicPr/>
              <p:nvPr/>
            </p:nvPicPr>
            <p:blipFill>
              <a:blip r:embed="rId15"/>
              <a:stretch>
                <a:fillRect/>
              </a:stretch>
            </p:blipFill>
            <p:spPr>
              <a:xfrm>
                <a:off x="5684661" y="3113364"/>
                <a:ext cx="1285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8F59150-D9EF-1473-BE02-38CC278CDE60}"/>
                  </a:ext>
                </a:extLst>
              </p14:cNvPr>
              <p14:cNvContentPartPr/>
              <p14:nvPr/>
            </p14:nvContentPartPr>
            <p14:xfrm>
              <a:off x="6357861" y="4514844"/>
              <a:ext cx="1155960" cy="65160"/>
            </p14:xfrm>
          </p:contentPart>
        </mc:Choice>
        <mc:Fallback>
          <p:pic>
            <p:nvPicPr>
              <p:cNvPr id="12" name="Ink 11">
                <a:extLst>
                  <a:ext uri="{FF2B5EF4-FFF2-40B4-BE49-F238E27FC236}">
                    <a16:creationId xmlns:a16="http://schemas.microsoft.com/office/drawing/2014/main" id="{98F59150-D9EF-1473-BE02-38CC278CDE60}"/>
                  </a:ext>
                </a:extLst>
              </p:cNvPr>
              <p:cNvPicPr/>
              <p:nvPr/>
            </p:nvPicPr>
            <p:blipFill>
              <a:blip r:embed="rId17"/>
              <a:stretch>
                <a:fillRect/>
              </a:stretch>
            </p:blipFill>
            <p:spPr>
              <a:xfrm>
                <a:off x="6339861" y="4497204"/>
                <a:ext cx="1191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0F31CF2-AFB3-0DEE-F249-3543FAAB66D0}"/>
                  </a:ext>
                </a:extLst>
              </p14:cNvPr>
              <p14:cNvContentPartPr/>
              <p14:nvPr/>
            </p14:nvContentPartPr>
            <p14:xfrm>
              <a:off x="5916501" y="4868724"/>
              <a:ext cx="1262160" cy="43200"/>
            </p14:xfrm>
          </p:contentPart>
        </mc:Choice>
        <mc:Fallback>
          <p:pic>
            <p:nvPicPr>
              <p:cNvPr id="13" name="Ink 12">
                <a:extLst>
                  <a:ext uri="{FF2B5EF4-FFF2-40B4-BE49-F238E27FC236}">
                    <a16:creationId xmlns:a16="http://schemas.microsoft.com/office/drawing/2014/main" id="{50F31CF2-AFB3-0DEE-F249-3543FAAB66D0}"/>
                  </a:ext>
                </a:extLst>
              </p:cNvPr>
              <p:cNvPicPr/>
              <p:nvPr/>
            </p:nvPicPr>
            <p:blipFill>
              <a:blip r:embed="rId19"/>
              <a:stretch>
                <a:fillRect/>
              </a:stretch>
            </p:blipFill>
            <p:spPr>
              <a:xfrm>
                <a:off x="5898861" y="4850724"/>
                <a:ext cx="1297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EA6BBF7-5932-FE38-6731-A06DC3555059}"/>
                  </a:ext>
                </a:extLst>
              </p14:cNvPr>
              <p14:cNvContentPartPr/>
              <p14:nvPr/>
            </p14:nvContentPartPr>
            <p14:xfrm>
              <a:off x="6172101" y="5206764"/>
              <a:ext cx="1057320" cy="73080"/>
            </p14:xfrm>
          </p:contentPart>
        </mc:Choice>
        <mc:Fallback>
          <p:pic>
            <p:nvPicPr>
              <p:cNvPr id="14" name="Ink 13">
                <a:extLst>
                  <a:ext uri="{FF2B5EF4-FFF2-40B4-BE49-F238E27FC236}">
                    <a16:creationId xmlns:a16="http://schemas.microsoft.com/office/drawing/2014/main" id="{1EA6BBF7-5932-FE38-6731-A06DC3555059}"/>
                  </a:ext>
                </a:extLst>
              </p:cNvPr>
              <p:cNvPicPr/>
              <p:nvPr/>
            </p:nvPicPr>
            <p:blipFill>
              <a:blip r:embed="rId21"/>
              <a:stretch>
                <a:fillRect/>
              </a:stretch>
            </p:blipFill>
            <p:spPr>
              <a:xfrm>
                <a:off x="6154461" y="5189124"/>
                <a:ext cx="1092960" cy="108720"/>
              </a:xfrm>
              <a:prstGeom prst="rect">
                <a:avLst/>
              </a:prstGeom>
            </p:spPr>
          </p:pic>
        </mc:Fallback>
      </mc:AlternateContent>
    </p:spTree>
    <p:extLst>
      <p:ext uri="{BB962C8B-B14F-4D97-AF65-F5344CB8AC3E}">
        <p14:creationId xmlns:p14="http://schemas.microsoft.com/office/powerpoint/2010/main" val="351542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7867522"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3645ABD0-ECAE-5E30-2FB3-55025A56C398}"/>
              </a:ext>
            </a:extLst>
          </p:cNvPr>
          <p:cNvPicPr>
            <a:picLocks noChangeAspect="1"/>
          </p:cNvPicPr>
          <p:nvPr/>
        </p:nvPicPr>
        <p:blipFill>
          <a:blip r:embed="rId4"/>
          <a:stretch>
            <a:fillRect/>
          </a:stretch>
        </p:blipFill>
        <p:spPr>
          <a:xfrm>
            <a:off x="469314" y="408106"/>
            <a:ext cx="6741557" cy="5518531"/>
          </a:xfrm>
          <a:prstGeom prst="rect">
            <a:avLst/>
          </a:prstGeom>
        </p:spPr>
      </p:pic>
      <p:sp>
        <p:nvSpPr>
          <p:cNvPr id="5" name="TextBox 4">
            <a:extLst>
              <a:ext uri="{FF2B5EF4-FFF2-40B4-BE49-F238E27FC236}">
                <a16:creationId xmlns:a16="http://schemas.microsoft.com/office/drawing/2014/main" id="{D5776C36-B132-9426-C0CA-ACEFE0BD1928}"/>
              </a:ext>
            </a:extLst>
          </p:cNvPr>
          <p:cNvSpPr txBox="1"/>
          <p:nvPr/>
        </p:nvSpPr>
        <p:spPr>
          <a:xfrm>
            <a:off x="527774" y="5296156"/>
            <a:ext cx="2761611" cy="523220"/>
          </a:xfrm>
          <a:prstGeom prst="rect">
            <a:avLst/>
          </a:prstGeom>
          <a:noFill/>
        </p:spPr>
        <p:txBody>
          <a:bodyPr wrap="square" rtlCol="0">
            <a:spAutoFit/>
          </a:bodyPr>
          <a:lstStyle/>
          <a:p>
            <a:r>
              <a:rPr lang="en-US" sz="2800" dirty="0">
                <a:solidFill>
                  <a:srgbClr val="FFFF00"/>
                </a:solidFill>
              </a:rPr>
              <a:t>Isaiah 28:16</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6D284552-A2A4-4FC2-C05B-A8DACF28FC73}"/>
                  </a:ext>
                </a:extLst>
              </p14:cNvPr>
              <p14:cNvContentPartPr/>
              <p14:nvPr/>
            </p14:nvContentPartPr>
            <p14:xfrm>
              <a:off x="6519141" y="1237764"/>
              <a:ext cx="753480" cy="4437720"/>
            </p14:xfrm>
          </p:contentPart>
        </mc:Choice>
        <mc:Fallback>
          <p:pic>
            <p:nvPicPr>
              <p:cNvPr id="2" name="Ink 1">
                <a:extLst>
                  <a:ext uri="{FF2B5EF4-FFF2-40B4-BE49-F238E27FC236}">
                    <a16:creationId xmlns:a16="http://schemas.microsoft.com/office/drawing/2014/main" id="{6D284552-A2A4-4FC2-C05B-A8DACF28FC73}"/>
                  </a:ext>
                </a:extLst>
              </p:cNvPr>
              <p:cNvPicPr/>
              <p:nvPr/>
            </p:nvPicPr>
            <p:blipFill>
              <a:blip r:embed="rId6"/>
              <a:stretch>
                <a:fillRect/>
              </a:stretch>
            </p:blipFill>
            <p:spPr>
              <a:xfrm>
                <a:off x="6501501" y="1219764"/>
                <a:ext cx="789120" cy="4473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3979D3D0-A648-E00F-1E62-895CBDDEF257}"/>
                  </a:ext>
                </a:extLst>
              </p14:cNvPr>
              <p14:cNvContentPartPr/>
              <p14:nvPr/>
            </p14:nvContentPartPr>
            <p14:xfrm>
              <a:off x="732501" y="4876644"/>
              <a:ext cx="1414080" cy="123480"/>
            </p14:xfrm>
          </p:contentPart>
        </mc:Choice>
        <mc:Fallback>
          <p:pic>
            <p:nvPicPr>
              <p:cNvPr id="3" name="Ink 2">
                <a:extLst>
                  <a:ext uri="{FF2B5EF4-FFF2-40B4-BE49-F238E27FC236}">
                    <a16:creationId xmlns:a16="http://schemas.microsoft.com/office/drawing/2014/main" id="{3979D3D0-A648-E00F-1E62-895CBDDEF257}"/>
                  </a:ext>
                </a:extLst>
              </p:cNvPr>
              <p:cNvPicPr/>
              <p:nvPr/>
            </p:nvPicPr>
            <p:blipFill>
              <a:blip r:embed="rId8"/>
              <a:stretch>
                <a:fillRect/>
              </a:stretch>
            </p:blipFill>
            <p:spPr>
              <a:xfrm>
                <a:off x="714501" y="4859004"/>
                <a:ext cx="1449720" cy="159120"/>
              </a:xfrm>
              <a:prstGeom prst="rect">
                <a:avLst/>
              </a:prstGeom>
            </p:spPr>
          </p:pic>
        </mc:Fallback>
      </mc:AlternateContent>
      <p:grpSp>
        <p:nvGrpSpPr>
          <p:cNvPr id="11" name="Group 10">
            <a:extLst>
              <a:ext uri="{FF2B5EF4-FFF2-40B4-BE49-F238E27FC236}">
                <a16:creationId xmlns:a16="http://schemas.microsoft.com/office/drawing/2014/main" id="{4134A4A4-A018-1E9B-F545-B4AC32827848}"/>
              </a:ext>
            </a:extLst>
          </p:cNvPr>
          <p:cNvGrpSpPr/>
          <p:nvPr/>
        </p:nvGrpSpPr>
        <p:grpSpPr>
          <a:xfrm>
            <a:off x="4177341" y="4476684"/>
            <a:ext cx="2351160" cy="466920"/>
            <a:chOff x="4177341" y="4476684"/>
            <a:chExt cx="2351160" cy="466920"/>
          </a:xfrm>
        </p:grpSpPr>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AA879342-9F75-CFE5-8CC1-D726AC556F53}"/>
                    </a:ext>
                  </a:extLst>
                </p14:cNvPr>
                <p14:cNvContentPartPr/>
                <p14:nvPr/>
              </p14:nvContentPartPr>
              <p14:xfrm>
                <a:off x="6201261" y="4476684"/>
                <a:ext cx="327240" cy="24120"/>
              </p14:xfrm>
            </p:contentPart>
          </mc:Choice>
          <mc:Fallback>
            <p:pic>
              <p:nvPicPr>
                <p:cNvPr id="7" name="Ink 6">
                  <a:extLst>
                    <a:ext uri="{FF2B5EF4-FFF2-40B4-BE49-F238E27FC236}">
                      <a16:creationId xmlns:a16="http://schemas.microsoft.com/office/drawing/2014/main" id="{AA879342-9F75-CFE5-8CC1-D726AC556F53}"/>
                    </a:ext>
                  </a:extLst>
                </p:cNvPr>
                <p:cNvPicPr/>
                <p:nvPr/>
              </p:nvPicPr>
              <p:blipFill>
                <a:blip r:embed="rId10"/>
                <a:stretch>
                  <a:fillRect/>
                </a:stretch>
              </p:blipFill>
              <p:spPr>
                <a:xfrm>
                  <a:off x="6183261" y="4459044"/>
                  <a:ext cx="3628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2716B870-339D-DB9A-B896-9BBF7EA23021}"/>
                    </a:ext>
                  </a:extLst>
                </p14:cNvPr>
                <p14:cNvContentPartPr/>
                <p14:nvPr/>
              </p14:nvContentPartPr>
              <p14:xfrm>
                <a:off x="4177341" y="4834164"/>
                <a:ext cx="1556640" cy="109440"/>
              </p14:xfrm>
            </p:contentPart>
          </mc:Choice>
          <mc:Fallback>
            <p:pic>
              <p:nvPicPr>
                <p:cNvPr id="9" name="Ink 8">
                  <a:extLst>
                    <a:ext uri="{FF2B5EF4-FFF2-40B4-BE49-F238E27FC236}">
                      <a16:creationId xmlns:a16="http://schemas.microsoft.com/office/drawing/2014/main" id="{2716B870-339D-DB9A-B896-9BBF7EA23021}"/>
                    </a:ext>
                  </a:extLst>
                </p:cNvPr>
                <p:cNvPicPr/>
                <p:nvPr/>
              </p:nvPicPr>
              <p:blipFill>
                <a:blip r:embed="rId12"/>
                <a:stretch>
                  <a:fillRect/>
                </a:stretch>
              </p:blipFill>
              <p:spPr>
                <a:xfrm>
                  <a:off x="4159341" y="4816164"/>
                  <a:ext cx="1592280" cy="145080"/>
                </a:xfrm>
                <a:prstGeom prst="rect">
                  <a:avLst/>
                </a:prstGeom>
              </p:spPr>
            </p:pic>
          </mc:Fallback>
        </mc:AlternateContent>
      </p:grpSp>
    </p:spTree>
    <p:extLst>
      <p:ext uri="{BB962C8B-B14F-4D97-AF65-F5344CB8AC3E}">
        <p14:creationId xmlns:p14="http://schemas.microsoft.com/office/powerpoint/2010/main" val="259266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542899" cy="592026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8" y="159367"/>
            <a:ext cx="9208438" cy="5632311"/>
          </a:xfrm>
          <a:prstGeom prst="rect">
            <a:avLst/>
          </a:prstGeom>
          <a:noFill/>
        </p:spPr>
        <p:txBody>
          <a:bodyPr wrap="square" rtlCol="0">
            <a:spAutoFit/>
          </a:bodyPr>
          <a:lstStyle/>
          <a:p>
            <a:r>
              <a:rPr lang="en-US" sz="2400" b="1" dirty="0">
                <a:solidFill>
                  <a:srgbClr val="FFC000"/>
                </a:solidFill>
                <a:cs typeface="+mj-cs"/>
              </a:rPr>
              <a:t>Romans 9:31–33 </a:t>
            </a:r>
          </a:p>
          <a:p>
            <a:r>
              <a:rPr lang="en-US" sz="2400" dirty="0">
                <a:solidFill>
                  <a:srgbClr val="FFC000"/>
                </a:solidFill>
                <a:cs typeface="+mj-cs"/>
              </a:rPr>
              <a:t>9:31 But Israel, which followed after the law of righteousness, hath not attained to the law of righteousness. 9:32 Wherefore? Because they sought it not by faith, but as it were by the works of the law. For they stumbled at that </a:t>
            </a:r>
            <a:r>
              <a:rPr lang="en-US" sz="2400" dirty="0" err="1">
                <a:solidFill>
                  <a:srgbClr val="FFC000"/>
                </a:solidFill>
                <a:cs typeface="+mj-cs"/>
              </a:rPr>
              <a:t>stumblingstone</a:t>
            </a:r>
            <a:r>
              <a:rPr lang="en-US" sz="2400" dirty="0">
                <a:solidFill>
                  <a:srgbClr val="FFC000"/>
                </a:solidFill>
                <a:cs typeface="+mj-cs"/>
              </a:rPr>
              <a:t>; 9:33 As it is written, Behold, I lay in Sion a </a:t>
            </a:r>
            <a:r>
              <a:rPr lang="en-US" sz="2400" dirty="0" err="1">
                <a:solidFill>
                  <a:srgbClr val="FFC000"/>
                </a:solidFill>
                <a:cs typeface="+mj-cs"/>
              </a:rPr>
              <a:t>stumblingstone</a:t>
            </a:r>
            <a:r>
              <a:rPr lang="en-US" sz="2400" dirty="0">
                <a:solidFill>
                  <a:srgbClr val="FFC000"/>
                </a:solidFill>
                <a:cs typeface="+mj-cs"/>
              </a:rPr>
              <a:t> and rock of offence: and whosoever believeth on him shall not be ashamed. (KJV, </a:t>
            </a:r>
            <a:r>
              <a:rPr lang="syr-SY" sz="2400" dirty="0">
                <a:solidFill>
                  <a:srgbClr val="FFFF00"/>
                </a:solidFill>
                <a:cs typeface="+mj-cs"/>
              </a:rPr>
              <a:t>ܐܻܝܣܪܴܝܶܠ ܕܷ݁ܝܢ ܕ݁ܪܴܗܶܛ ܗ̄ܘܳܐ ܒܴ݁ܬ݂ܱܪ ܢܳܡܽܘܣܳܐ ܕ݁ܟ݂ܺܐܢܽܘܬ݂ܴܐ ܆ ܠܢܳܡܽܘܣܳܐ ܕ݁ܟ݂ܺܐܢܽܘܬ݂ܴܐ ܠܴܐ ܐܱܕ݂ܪܷܟ݂ ܂ܡܶܛܾܠ ܡܳܢܳܐ ܂ ܡܶܛܾܠ ܕ݁ܠܴܐ ܗ̄ܘܳܐ ܡܶܢ ܗܰܝܡܳܢܽܘܬ݂ܴܐ ܆ ܐܷܠܴܐ ܡܶܢ ܥܒ݂ܳܕ݂ܰܘܗ̄ܝ̈ ܕ݁ܢܳܡܽܘܣܳܐ ܂ ܐܷܬ݁ܬ݁ܩܶܠܘ ܓܷ݁ܝܪ ܒ݁ܟ݂ܺܐܦ݂ܳܐ ܕ݁ܬ݂ܾܘܩܰܠܬ݂ܴܐ ܇ ܐܱܝܟ݂ ܕܱ݁ܟ݂ܬ݂ܻܝܒ݂ ܂ ܕ݁ܗܳܐ ܣܳܐܷܡ ܐ̱ܢܳܐ ܒ݁ܨܷܗܝܽܘܢ ܆ ܟܻ݁ܐܦ݂ܳܐ ܕ݁ܬ݂ܾܘܩܰܠܬ݂ܴܐ ܂ ܘܟ݂ܺܐܦ݂ܳܐ ܕ݁ܡܰܟ݂ܫܽܘܠܴܐ ܂ ܘܡܰܢ ܕ݁ܒ݂ܳܗ ܢܗܰܝܡܶܢ ܠܴܐ ܢܶܒ݂ܗܰܬ݂ ܀ </a:t>
            </a:r>
            <a:r>
              <a:rPr lang="syr-SY" sz="2400" dirty="0">
                <a:solidFill>
                  <a:srgbClr val="00B0F0"/>
                </a:solidFill>
                <a:cs typeface="+mj-cs"/>
              </a:rPr>
              <a:t>31 </a:t>
            </a:r>
            <a:r>
              <a:rPr lang="el-GR" sz="2400" dirty="0">
                <a:solidFill>
                  <a:srgbClr val="00B0F0"/>
                </a:solidFill>
                <a:cs typeface="+mj-cs"/>
              </a:rPr>
              <a:t>Ἰσραὴλ δὲ διώκων νόμον δικαιοσύνης ⸂εἰς νόμον⸃ οὐκ ἔφθασεν*. 32 διὰ τί; ὅτι οὐκ ἐκ πίστεως ἀλλʼ ὡς ἐξ ἔργων⸆· *προσέκοψαν τῷ λίθῳ τοῦ προσκόμματος, 33 καθὼς γέγραπται· ἰδοὺ τίθημι ἐν Σιὼν λίθον προσκόμματος καὶ πέτραν σκανδάλου*, καὶ ⸆ ὁ πιστεύων ἐπʼ αὐτῷ οὐ ⸀καταισχυνθήσεται*.</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300976D-6683-C21E-EED8-A2FB8CC3DB67}"/>
                  </a:ext>
                </a:extLst>
              </p14:cNvPr>
              <p14:cNvContentPartPr/>
              <p14:nvPr/>
            </p14:nvContentPartPr>
            <p14:xfrm>
              <a:off x="7377021" y="2008164"/>
              <a:ext cx="1585800" cy="120960"/>
            </p14:xfrm>
          </p:contentPart>
        </mc:Choice>
        <mc:Fallback>
          <p:pic>
            <p:nvPicPr>
              <p:cNvPr id="2" name="Ink 1">
                <a:extLst>
                  <a:ext uri="{FF2B5EF4-FFF2-40B4-BE49-F238E27FC236}">
                    <a16:creationId xmlns:a16="http://schemas.microsoft.com/office/drawing/2014/main" id="{D300976D-6683-C21E-EED8-A2FB8CC3DB67}"/>
                  </a:ext>
                </a:extLst>
              </p:cNvPr>
              <p:cNvPicPr/>
              <p:nvPr/>
            </p:nvPicPr>
            <p:blipFill>
              <a:blip r:embed="rId5"/>
              <a:stretch>
                <a:fillRect/>
              </a:stretch>
            </p:blipFill>
            <p:spPr>
              <a:xfrm>
                <a:off x="7359021" y="1990524"/>
                <a:ext cx="1621440" cy="156600"/>
              </a:xfrm>
              <a:prstGeom prst="rect">
                <a:avLst/>
              </a:prstGeom>
            </p:spPr>
          </p:pic>
        </mc:Fallback>
      </mc:AlternateContent>
      <p:grpSp>
        <p:nvGrpSpPr>
          <p:cNvPr id="7" name="Group 6">
            <a:extLst>
              <a:ext uri="{FF2B5EF4-FFF2-40B4-BE49-F238E27FC236}">
                <a16:creationId xmlns:a16="http://schemas.microsoft.com/office/drawing/2014/main" id="{5A46C206-6835-E49A-9C70-2C394CD8620B}"/>
              </a:ext>
            </a:extLst>
          </p:cNvPr>
          <p:cNvGrpSpPr/>
          <p:nvPr/>
        </p:nvGrpSpPr>
        <p:grpSpPr>
          <a:xfrm>
            <a:off x="544581" y="2338644"/>
            <a:ext cx="8650440" cy="161280"/>
            <a:chOff x="544581" y="2338644"/>
            <a:chExt cx="8650440" cy="1612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CE54794-662F-ECFC-AF4A-14DFEDAF55C4}"/>
                    </a:ext>
                  </a:extLst>
                </p14:cNvPr>
                <p14:cNvContentPartPr/>
                <p14:nvPr/>
              </p14:nvContentPartPr>
              <p14:xfrm>
                <a:off x="544581" y="2338644"/>
                <a:ext cx="5110200" cy="96840"/>
              </p14:xfrm>
            </p:contentPart>
          </mc:Choice>
          <mc:Fallback>
            <p:pic>
              <p:nvPicPr>
                <p:cNvPr id="4" name="Ink 3">
                  <a:extLst>
                    <a:ext uri="{FF2B5EF4-FFF2-40B4-BE49-F238E27FC236}">
                      <a16:creationId xmlns:a16="http://schemas.microsoft.com/office/drawing/2014/main" id="{5CE54794-662F-ECFC-AF4A-14DFEDAF55C4}"/>
                    </a:ext>
                  </a:extLst>
                </p:cNvPr>
                <p:cNvPicPr/>
                <p:nvPr/>
              </p:nvPicPr>
              <p:blipFill>
                <a:blip r:embed="rId7"/>
                <a:stretch>
                  <a:fillRect/>
                </a:stretch>
              </p:blipFill>
              <p:spPr>
                <a:xfrm>
                  <a:off x="526941" y="2321004"/>
                  <a:ext cx="5145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1EA28EB-B08D-42D9-FD9C-3279BF58A18B}"/>
                    </a:ext>
                  </a:extLst>
                </p14:cNvPr>
                <p14:cNvContentPartPr/>
                <p14:nvPr/>
              </p14:nvContentPartPr>
              <p14:xfrm>
                <a:off x="5950701" y="2382204"/>
                <a:ext cx="3244320" cy="117720"/>
              </p14:xfrm>
            </p:contentPart>
          </mc:Choice>
          <mc:Fallback>
            <p:pic>
              <p:nvPicPr>
                <p:cNvPr id="5" name="Ink 4">
                  <a:extLst>
                    <a:ext uri="{FF2B5EF4-FFF2-40B4-BE49-F238E27FC236}">
                      <a16:creationId xmlns:a16="http://schemas.microsoft.com/office/drawing/2014/main" id="{71EA28EB-B08D-42D9-FD9C-3279BF58A18B}"/>
                    </a:ext>
                  </a:extLst>
                </p:cNvPr>
                <p:cNvPicPr/>
                <p:nvPr/>
              </p:nvPicPr>
              <p:blipFill>
                <a:blip r:embed="rId9"/>
                <a:stretch>
                  <a:fillRect/>
                </a:stretch>
              </p:blipFill>
              <p:spPr>
                <a:xfrm>
                  <a:off x="5933061" y="2364564"/>
                  <a:ext cx="3279960" cy="15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677221A-D8BF-A56A-C46F-8310FDB17D3A}"/>
                  </a:ext>
                </a:extLst>
              </p14:cNvPr>
              <p14:cNvContentPartPr/>
              <p14:nvPr/>
            </p14:nvContentPartPr>
            <p14:xfrm>
              <a:off x="633501" y="2690364"/>
              <a:ext cx="2854440" cy="55800"/>
            </p14:xfrm>
          </p:contentPart>
        </mc:Choice>
        <mc:Fallback>
          <p:pic>
            <p:nvPicPr>
              <p:cNvPr id="9" name="Ink 8">
                <a:extLst>
                  <a:ext uri="{FF2B5EF4-FFF2-40B4-BE49-F238E27FC236}">
                    <a16:creationId xmlns:a16="http://schemas.microsoft.com/office/drawing/2014/main" id="{4677221A-D8BF-A56A-C46F-8310FDB17D3A}"/>
                  </a:ext>
                </a:extLst>
              </p:cNvPr>
              <p:cNvPicPr/>
              <p:nvPr/>
            </p:nvPicPr>
            <p:blipFill>
              <a:blip r:embed="rId11"/>
              <a:stretch>
                <a:fillRect/>
              </a:stretch>
            </p:blipFill>
            <p:spPr>
              <a:xfrm>
                <a:off x="615861" y="2672724"/>
                <a:ext cx="2890080" cy="91440"/>
              </a:xfrm>
              <a:prstGeom prst="rect">
                <a:avLst/>
              </a:prstGeom>
            </p:spPr>
          </p:pic>
        </mc:Fallback>
      </mc:AlternateContent>
    </p:spTree>
    <p:extLst>
      <p:ext uri="{BB962C8B-B14F-4D97-AF65-F5344CB8AC3E}">
        <p14:creationId xmlns:p14="http://schemas.microsoft.com/office/powerpoint/2010/main" val="342556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800650" cy="6346399"/>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967" y="159367"/>
            <a:ext cx="9196165" cy="6001643"/>
          </a:xfrm>
          <a:prstGeom prst="rect">
            <a:avLst/>
          </a:prstGeom>
          <a:noFill/>
        </p:spPr>
        <p:txBody>
          <a:bodyPr wrap="square" rtlCol="0">
            <a:spAutoFit/>
          </a:bodyPr>
          <a:lstStyle/>
          <a:p>
            <a:r>
              <a:rPr lang="en-US" sz="2400" b="1" dirty="0">
                <a:solidFill>
                  <a:srgbClr val="FFC000"/>
                </a:solidFill>
                <a:cs typeface="+mj-cs"/>
              </a:rPr>
              <a:t>Romans 10:9–13 </a:t>
            </a:r>
          </a:p>
          <a:p>
            <a:r>
              <a:rPr lang="en-US" sz="2400" dirty="0">
                <a:solidFill>
                  <a:srgbClr val="FFC000"/>
                </a:solidFill>
                <a:cs typeface="+mj-cs"/>
              </a:rPr>
              <a:t>10:9 That if thou shalt confess with thy mouth the Lord Jesus, and shalt believe in thine heart that God hath raised him from the dead, thou shalt be saved. 10:10 For with the heart man believeth unto righteousness; and with the mouth confession is made unto salvation. 10:11 For the scripture saith, Whosoever believeth on him shall not be ashamed. 10:12 For there is no difference between the Jew and the Greek: for the same Lord over all is rich unto all that call upon him. 10:13 For whosoever shall call upon the name of the Lord shall be saved. (KJV, </a:t>
            </a:r>
            <a:r>
              <a:rPr lang="syr-SY" sz="2400" dirty="0">
                <a:solidFill>
                  <a:srgbClr val="00B0F0"/>
                </a:solidFill>
                <a:cs typeface="+mj-cs"/>
              </a:rPr>
              <a:t>9 </a:t>
            </a:r>
            <a:r>
              <a:rPr lang="el-GR" sz="2400" dirty="0">
                <a:solidFill>
                  <a:srgbClr val="00B0F0"/>
                </a:solidFill>
                <a:cs typeface="+mj-cs"/>
              </a:rPr>
              <a:t>ὅτι ἐὰν ὁμολογήσῃς ⸂ἐν τῷ στόματί σου κύριον Ἰησοῦν⸃ καὶ πιστεύσῃς ἐν τῇ καρδίᾳ σου ὅτι ὁ θεὸς αὐτὸν ἤγειρεν ἐκ νεκρῶν, σωθήσῃ· 10 καρδίᾳ γὰρ πιστεύεται εἰς δικαιοσύνην, στόματι δὲ ὁμολογεῖται εἰς σωτηρίαν. 11 λέγει γὰρ ἡ γραφή·* πᾶς ὁ πιστεύων ἐπʼ αὐτῷ οὐ καταισχυνθήσεται*. 12 οὐ γάρ ἐστιν διαστολὴ Ἰουδαίου τε καὶ Ἕλληνος, ὁ γὰρ αὐτὸς κύριος πάντων, πλουτῶν εἰς πάντας τοὺς ἐπικαλουμένους αὐτόν· 13 πᾶς γὰρ ὃς ἂν ἐπικαλέσηται τὸ ὄνομα κυρίου σωθήσεται.</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dirty="0">
                <a:solidFill>
                  <a:srgbClr val="FF00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AFEE6CE-37B8-D778-56CA-53DCD8B64AE0}"/>
                  </a:ext>
                </a:extLst>
              </p14:cNvPr>
              <p14:cNvContentPartPr/>
              <p14:nvPr/>
            </p14:nvContentPartPr>
            <p14:xfrm>
              <a:off x="4382181" y="2372124"/>
              <a:ext cx="4575960" cy="121680"/>
            </p14:xfrm>
          </p:contentPart>
        </mc:Choice>
        <mc:Fallback>
          <p:pic>
            <p:nvPicPr>
              <p:cNvPr id="2" name="Ink 1">
                <a:extLst>
                  <a:ext uri="{FF2B5EF4-FFF2-40B4-BE49-F238E27FC236}">
                    <a16:creationId xmlns:a16="http://schemas.microsoft.com/office/drawing/2014/main" id="{CAFEE6CE-37B8-D778-56CA-53DCD8B64AE0}"/>
                  </a:ext>
                </a:extLst>
              </p:cNvPr>
              <p:cNvPicPr/>
              <p:nvPr/>
            </p:nvPicPr>
            <p:blipFill>
              <a:blip r:embed="rId5"/>
              <a:stretch>
                <a:fillRect/>
              </a:stretch>
            </p:blipFill>
            <p:spPr>
              <a:xfrm>
                <a:off x="4364181" y="2354124"/>
                <a:ext cx="4611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F7CBECD-F817-C09D-0601-CDDD300DE05C}"/>
                  </a:ext>
                </a:extLst>
              </p14:cNvPr>
              <p14:cNvContentPartPr/>
              <p14:nvPr/>
            </p14:nvContentPartPr>
            <p14:xfrm>
              <a:off x="626301" y="2718804"/>
              <a:ext cx="994680" cy="108000"/>
            </p14:xfrm>
          </p:contentPart>
        </mc:Choice>
        <mc:Fallback>
          <p:pic>
            <p:nvPicPr>
              <p:cNvPr id="4" name="Ink 3">
                <a:extLst>
                  <a:ext uri="{FF2B5EF4-FFF2-40B4-BE49-F238E27FC236}">
                    <a16:creationId xmlns:a16="http://schemas.microsoft.com/office/drawing/2014/main" id="{CF7CBECD-F817-C09D-0601-CDDD300DE05C}"/>
                  </a:ext>
                </a:extLst>
              </p:cNvPr>
              <p:cNvPicPr/>
              <p:nvPr/>
            </p:nvPicPr>
            <p:blipFill>
              <a:blip r:embed="rId7"/>
              <a:stretch>
                <a:fillRect/>
              </a:stretch>
            </p:blipFill>
            <p:spPr>
              <a:xfrm>
                <a:off x="608661" y="2701164"/>
                <a:ext cx="1030320" cy="143640"/>
              </a:xfrm>
              <a:prstGeom prst="rect">
                <a:avLst/>
              </a:prstGeom>
            </p:spPr>
          </p:pic>
        </mc:Fallback>
      </mc:AlternateContent>
    </p:spTree>
    <p:extLst>
      <p:ext uri="{BB962C8B-B14F-4D97-AF65-F5344CB8AC3E}">
        <p14:creationId xmlns:p14="http://schemas.microsoft.com/office/powerpoint/2010/main" val="2910570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20112</TotalTime>
  <Words>6760</Words>
  <Application>Microsoft Office PowerPoint</Application>
  <PresentationFormat>Widescreen</PresentationFormat>
  <Paragraphs>205</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78</cp:revision>
  <dcterms:created xsi:type="dcterms:W3CDTF">2021-02-18T19:11:41Z</dcterms:created>
  <dcterms:modified xsi:type="dcterms:W3CDTF">2022-11-04T02:03:56Z</dcterms:modified>
</cp:coreProperties>
</file>