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notesSlides/notesSlide4.xml" ContentType="application/vnd.openxmlformats-officedocument.presentationml.notesSlide+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notesSlides/notesSlide5.xml" ContentType="application/vnd.openxmlformats-officedocument.presentationml.notesSlide+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notesSlides/notesSlide6.xml" ContentType="application/vnd.openxmlformats-officedocument.presentationml.notesSlide+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notesSlides/notesSlide7.xml" ContentType="application/vnd.openxmlformats-officedocument.presentationml.notesSlide+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notesSlides/notesSlide8.xml" ContentType="application/vnd.openxmlformats-officedocument.presentationml.notesSlide+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notesSlides/notesSlide9.xml" ContentType="application/vnd.openxmlformats-officedocument.presentationml.notesSlide+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notesSlides/notesSlide10.xml" ContentType="application/vnd.openxmlformats-officedocument.presentationml.notesSlide+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notesSlides/notesSlide11.xml" ContentType="application/vnd.openxmlformats-officedocument.presentationml.notesSlide+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notesSlides/notesSlide12.xml" ContentType="application/vnd.openxmlformats-officedocument.presentationml.notesSlide+xml"/>
  <Override PartName="/ppt/ink/ink309.xml" ContentType="application/inkml+xml"/>
  <Override PartName="/ppt/ink/ink310.xml" ContentType="application/inkml+xml"/>
  <Override PartName="/ppt/notesSlides/notesSlide13.xml" ContentType="application/vnd.openxmlformats-officedocument.presentationml.notesSlide+xml"/>
  <Override PartName="/ppt/ink/ink311.xml" ContentType="application/inkml+xml"/>
  <Override PartName="/ppt/ink/ink312.xml" ContentType="application/inkml+xml"/>
  <Override PartName="/ppt/ink/ink313.xml" ContentType="application/inkml+xml"/>
  <Override PartName="/ppt/notesSlides/notesSlide14.xml" ContentType="application/vnd.openxmlformats-officedocument.presentationml.notesSlide+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notesSlides/notesSlide17.xml" ContentType="application/vnd.openxmlformats-officedocument.presentationml.notesSlide+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notesSlides/notesSlide18.xml" ContentType="application/vnd.openxmlformats-officedocument.presentationml.notesSlide+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notesSlides/notesSlide19.xml" ContentType="application/vnd.openxmlformats-officedocument.presentationml.notesSlide+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notesSlides/notesSlide20.xml" ContentType="application/vnd.openxmlformats-officedocument.presentationml.notesSlide+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notesSlides/notesSlide21.xml" ContentType="application/vnd.openxmlformats-officedocument.presentationml.notesSlide+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notesSlides/notesSlide22.xml" ContentType="application/vnd.openxmlformats-officedocument.presentationml.notesSlide+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notesSlides/notesSlide23.xml" ContentType="application/vnd.openxmlformats-officedocument.presentationml.notesSlide+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notesSlides/notesSlide24.xml" ContentType="application/vnd.openxmlformats-officedocument.presentationml.notesSlide+xml"/>
  <Override PartName="/ppt/ink/ink475.xml" ContentType="application/inkml+xml"/>
  <Override PartName="/ppt/ink/ink476.xml" ContentType="application/inkml+xml"/>
  <Override PartName="/ppt/ink/ink477.xml" ContentType="application/inkml+xml"/>
  <Override PartName="/ppt/notesSlides/notesSlide25.xml" ContentType="application/vnd.openxmlformats-officedocument.presentationml.notesSlide+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notesSlides/notesSlide26.xml" ContentType="application/vnd.openxmlformats-officedocument.presentationml.notesSlide+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notesSlides/notesSlide27.xml" ContentType="application/vnd.openxmlformats-officedocument.presentationml.notesSlide+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9" r:id="rId2"/>
    <p:sldId id="265" r:id="rId3"/>
    <p:sldId id="270" r:id="rId4"/>
    <p:sldId id="272" r:id="rId5"/>
    <p:sldId id="273" r:id="rId6"/>
    <p:sldId id="271" r:id="rId7"/>
    <p:sldId id="274" r:id="rId8"/>
    <p:sldId id="275" r:id="rId9"/>
    <p:sldId id="276" r:id="rId10"/>
    <p:sldId id="277" r:id="rId11"/>
    <p:sldId id="278" r:id="rId12"/>
    <p:sldId id="279" r:id="rId13"/>
    <p:sldId id="280" r:id="rId14"/>
    <p:sldId id="281" r:id="rId15"/>
    <p:sldId id="268"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9A51"/>
    <a:srgbClr val="4E1A04"/>
    <a:srgbClr val="CD6205"/>
    <a:srgbClr val="080808"/>
    <a:srgbClr val="818181"/>
    <a:srgbClr val="787878"/>
    <a:srgbClr val="000000"/>
    <a:srgbClr val="5D411F"/>
    <a:srgbClr val="88784C"/>
    <a:srgbClr val="7356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F40926-60AF-473D-A498-5740DD5D77C9}" v="139" dt="2022-10-28T00:08:03.5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75115" autoAdjust="0"/>
  </p:normalViewPr>
  <p:slideViewPr>
    <p:cSldViewPr snapToGrid="0">
      <p:cViewPr varScale="1">
        <p:scale>
          <a:sx n="104" d="100"/>
          <a:sy n="104" d="100"/>
        </p:scale>
        <p:origin x="688" y="60"/>
      </p:cViewPr>
      <p:guideLst/>
    </p:cSldViewPr>
  </p:slideViewPr>
  <p:outlineViewPr>
    <p:cViewPr>
      <p:scale>
        <a:sx n="33" d="100"/>
        <a:sy n="33" d="100"/>
      </p:scale>
      <p:origin x="0" y="0"/>
    </p:cViewPr>
  </p:outlineViewPr>
  <p:notesTextViewPr>
    <p:cViewPr>
      <p:scale>
        <a:sx n="175" d="100"/>
        <a:sy n="1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ane Miller" userId="086b8d4e5ca37aec" providerId="LiveId" clId="{28533C04-4A0F-404D-8995-CCF679AD557F}"/>
    <pc:docChg chg="modSld">
      <pc:chgData name="Duane Miller" userId="086b8d4e5ca37aec" providerId="LiveId" clId="{28533C04-4A0F-404D-8995-CCF679AD557F}" dt="2022-10-28T02:12:27.689" v="1" actId="6549"/>
      <pc:docMkLst>
        <pc:docMk/>
      </pc:docMkLst>
      <pc:sldChg chg="modNotesTx">
        <pc:chgData name="Duane Miller" userId="086b8d4e5ca37aec" providerId="LiveId" clId="{28533C04-4A0F-404D-8995-CCF679AD557F}" dt="2022-10-28T02:12:23.265" v="0" actId="6549"/>
        <pc:sldMkLst>
          <pc:docMk/>
          <pc:sldMk cId="3311397529" sldId="271"/>
        </pc:sldMkLst>
      </pc:sldChg>
      <pc:sldChg chg="modNotesTx">
        <pc:chgData name="Duane Miller" userId="086b8d4e5ca37aec" providerId="LiveId" clId="{28533C04-4A0F-404D-8995-CCF679AD557F}" dt="2022-10-28T02:12:27.689" v="1" actId="6549"/>
        <pc:sldMkLst>
          <pc:docMk/>
          <pc:sldMk cId="1004185999" sldId="274"/>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3:18.002"/>
    </inkml:context>
    <inkml:brush xml:id="br0">
      <inkml:brushProperty name="width" value="0.1" units="cm"/>
      <inkml:brushProperty name="height" value="0.1" units="cm"/>
      <inkml:brushProperty name="color" value="#F4F91B"/>
    </inkml:brush>
  </inkml:definitions>
  <inkml:trace contextRef="#ctx0" brushRef="#br0">4221 122 7511 0 0,'-7'-9'682'0'0,"-18"-9"-37"0"0,24 18-570 0 0,0-1-1 0 0,-1 0 1 0 0,1 0-1 0 0,0 0 1 0 0,-1 0-1 0 0,1 0 1 0 0,0 0 0 0 0,0 0-1 0 0,0 0 1 0 0,0-1-1 0 0,0 1 1 0 0,-1-2-1 0 0,1 1 72 0 0,-7-12 1748 0 0,7 13-1602 0 0,-1 1-57 0 0,-1 0 0 0 0,1 0-1 0 0,0 0 1 0 0,0 0 0 0 0,0 0-1 0 0,-1 0 1 0 0,1 1 0 0 0,0-1-1 0 0,-4 2 1 0 0,-4 2 110 0 0,7-3-27 0 0,0 0-113 0 0,-2 1-129 0 0,-15 8 217 0 0,-32 9 0 0 0,44-16-103 0 0,0-1 0 0 0,0-1 0 0 0,0 1 0 0 0,0-1 0 0 0,0-1 0 0 0,0 0 0 0 0,0 0 0 0 0,-15-2 0 0 0,-161-23 2250 0 0,156 22-2278 0 0,0 1 0 0 0,-1 2 0 0 0,1 0 0 0 0,0 2 0 0 0,-48 9 0 0 0,10-3 171 0 0,-70 5 169 0 0,42-6 27 0 0,-97 22 0 0 0,137-17-289 0 0,-110 21 20 0 0,127-28-241 0 0,0-1 0 0 0,-57-2 0 0 0,42-5 115 0 0,-244-5 627 0 0,256 8-645 0 0,-1-2 1 0 0,1-1-1 0 0,-72-16 0 0 0,-21-19 55 0 0,-82-17 80 0 0,-25 20 46 0 0,76 13 115 0 0,34 11-343 0 0,80 8-66 0 0,-177-1 125 0 0,92 2 47 0 0,96 2-150 0 0,-101 7-25 0 0,-3 1 0 0 0,82-9 0 0 0,-84 3 0 0 0,71 2 0 0 0,-45 2 0 0 0,111-6-1 0 0,0 1-1 0 0,0-1 1 0 0,-1 1 0 0 0,1 1-1 0 0,0 0 1 0 0,0 0 0 0 0,1 0-1 0 0,-13 6 1 0 0,18-2-109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5:00.144"/>
    </inkml:context>
    <inkml:brush xml:id="br0">
      <inkml:brushProperty name="width" value="0.1" units="cm"/>
      <inkml:brushProperty name="height" value="0.1" units="cm"/>
      <inkml:brushProperty name="color" value="#E71224"/>
    </inkml:brush>
  </inkml:definitions>
  <inkml:trace contextRef="#ctx0" brushRef="#br0">1780 284 2759 0 0,'-1'-1'240'0'0,"0"1"-1"0"0,0 0 1 0 0,0-1-1 0 0,0 1 1 0 0,0 0-1 0 0,0-1 0 0 0,0 1 1 0 0,0-1-1 0 0,1 0 1 0 0,-1 1-1 0 0,0-1 1 0 0,0 0-1 0 0,0 0 0 0 0,1 1 1 0 0,-1-1-1 0 0,0 0 1 0 0,1 0-1 0 0,-1 0 0 0 0,0 0 1 0 0,1 0-1 0 0,-1 0 1 0 0,1 0-1 0 0,-1-1 1 0 0,3-13 2910 0 0,2 3-4935 0 0,-3 11 1781 0 0,-1 0 0 0 0,1 0 0 0 0,-1 0 0 0 0,0 0 0 0 0,1 0 0 0 0,-1 0-1 0 0,0 0 1 0 0,0 0 0 0 0,0 0 0 0 0,1 0 0 0 0,-1 0 0 0 0,0 0 0 0 0,-1 0 0 0 0,1 0-1 0 0,0 0 1 0 0,0 0 0 0 0,0 0 0 0 0,-1 0 0 0 0,1 0 0 0 0,0 0 0 0 0,-1 0 0 0 0,1 0-1 0 0,-1 0 1 0 0,1 0 0 0 0,-1-1 0 0 0,-1 0 135 0 0,0 0-1 0 0,0 0 1 0 0,-1 0-1 0 0,1 1 1 0 0,0-1-1 0 0,-1 0 1 0 0,1 1-1 0 0,0 0 1 0 0,-5-2-1 0 0,-2-1 679 0 0,0 1 0 0 0,0 0 0 0 0,0 1 0 0 0,-18-2 0 0 0,-7-1 560 0 0,0-1 0 0 0,-42-14 0 0 0,-32-6-5 0 0,-236-7 607 0 0,253 27-1473 0 0,-243 2 1583 0 0,210 6-2241 0 0,-231-25-1 0 0,328 18-212 0 0,0-1 0 0 0,-27-9 0 0 0,11-3-6249 0 0,18 5-724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7:14.022"/>
    </inkml:context>
    <inkml:brush xml:id="br0">
      <inkml:brushProperty name="width" value="0.1" units="cm"/>
      <inkml:brushProperty name="height" value="0.1" units="cm"/>
      <inkml:brushProperty name="color" value="#66CC00"/>
    </inkml:brush>
  </inkml:definitions>
  <inkml:trace contextRef="#ctx0" brushRef="#br0">1976 18 6391 0 0,'17'-16'634'0'0,"-23"19"233"0"0,0 0-1 0 0,-1-1 1 0 0,1 0 0 0 0,0 0 0 0 0,0-1 0 0 0,-1 1-1 0 0,-8-1 1 0 0,-37 0 1478 0 0,17 0-1066 0 0,-1-1 1 0 0,-55-9 0 0 0,35 3-443 0 0,0 1 0 0 0,-96 6 0 0 0,50 2-340 0 0,-1 0 30 0 0,-48-1 170 0 0,-247 4 561 0 0,1 31-629 0 0,287-25-436 0 0,69-7-286 0 0,24-2-291 0 0,0-1 0 0 0,0 0-1 0 0,-1-1 1 0 0,1-1 0 0 0,-30-4-1 0 0,27-1-816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7:21.840"/>
    </inkml:context>
    <inkml:brush xml:id="br0">
      <inkml:brushProperty name="width" value="0.1" units="cm"/>
      <inkml:brushProperty name="height" value="0.1" units="cm"/>
      <inkml:brushProperty name="color" value="#66CC00"/>
    </inkml:brush>
  </inkml:definitions>
  <inkml:trace contextRef="#ctx0" brushRef="#br0">2759 133 13039 0 0,'-2'-2'598'0'0,"-34"-34"147"0"0,23 23-964 0 0,0 1-1 0 0,-1 0 1 0 0,-23-15-1 0 0,30 23 526 0 0,-1 0 0 0 0,0 0 0 0 0,0 0 0 0 0,-1 1 0 0 0,1 0 0 0 0,-1 1 0 0 0,1 0-1 0 0,-1 0 1 0 0,-13 0 0 0 0,-48 4 1123 0 0,14 2-686 0 0,-32 5-175 0 0,56-9-329 0 0,1 2 0 0 0,-1 1 0 0 0,-47 12 0 0 0,47-9 155 0 0,-44 3 1 0 0,24-4-233 0 0,-5-1 191 0 0,-107-5 0 0 0,55-2 290 0 0,93 3-506 0 0,-67-1 423 0 0,0 4 0 0 0,-115 18-1 0 0,-123 14 205 0 0,42-7-27 0 0,18 8-601 0 0,197-31-363 0 0,0-3-1 0 0,-71-7 1 0 0,26-7-2191 0 0,52 6 985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7:22.743"/>
    </inkml:context>
    <inkml:brush xml:id="br0">
      <inkml:brushProperty name="width" value="0.1" units="cm"/>
      <inkml:brushProperty name="height" value="0.1" units="cm"/>
      <inkml:brushProperty name="color" value="#66CC00"/>
    </inkml:brush>
  </inkml:definitions>
  <inkml:trace contextRef="#ctx0" brushRef="#br0">2239 76 1839 0 0,'-11'-15'7153'0'0,"-4"2"-5210"0"0,-3-6-1823 0 0,16 16 30 0 0,-1 1 0 0 0,0-1-1 0 0,1 1 1 0 0,-1 0-1 0 0,0 0 1 0 0,0 0 0 0 0,0 0-1 0 0,0 1 1 0 0,0-1 0 0 0,-1 1-1 0 0,1 0 1 0 0,0 0 0 0 0,-1 0-1 0 0,1 0 1 0 0,-1 0-1 0 0,1 1 1 0 0,-5 0 0 0 0,-10-1 766 0 0,0 1 0 0 0,-22 3 1 0 0,9 0-256 0 0,-147 17 1023 0 0,67-5-1352 0 0,-104 18 900 0 0,83-10-435 0 0,-7 1-266 0 0,-177-12 653 0 0,295-12-1103 0 0,-257-6 345 0 0,-41 5 381 0 0,165 2-720 0 0,74-3-621 0 0,26-1-6174 0 0,23 2-635 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7:25.686"/>
    </inkml:context>
    <inkml:brush xml:id="br0">
      <inkml:brushProperty name="width" value="0.1" units="cm"/>
      <inkml:brushProperty name="height" value="0.1" units="cm"/>
      <inkml:brushProperty name="color" value="#66CC00"/>
    </inkml:brush>
  </inkml:definitions>
  <inkml:trace contextRef="#ctx0" brushRef="#br0">1502 5 14255 0 0,'0'0'1776'0'0,"-5"0"-1700"0"0,-53-3 350 0 0,52 3-94 0 0,-12 2 278 0 0,15-1-533 0 0,0-1 0 0 0,0 1 0 0 0,0-1 0 0 0,0 0 0 0 0,0 0 0 0 0,0 0-1 0 0,0 0 1 0 0,-3-1 0 0 0,-1-1 78 0 0,5 1-80 0 0,0 1 1 0 0,-1-1-1 0 0,1 1 0 0 0,-1 0 1 0 0,1 0-1 0 0,0 0 1 0 0,-1 0-1 0 0,1 0 0 0 0,0 0 1 0 0,-5 2-1 0 0,-33 3 911 0 0,-9 1-253 0 0,-207 24 1315 0 0,225-25-1826 0 0,-4-3 13 0 0,-11-2 69 0 0,-4-2-8 0 0,1 3-8 0 0,-2 2-33 0 0,-8-1-46 0 0,-109 16 260 0 0,-25 2 117 0 0,114-17-358 0 0,23 0-346 0 0,2-2-226 0 0,44 0 124 0 0,5-1-19 0 0,-1 0 1 0 0,1 0-1 0 0,0 0 1 0 0,0 0-1 0 0,0-1 0 0 0,-9-2 1 0 0,-29-6-2218 0 0,10-2-5339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7:26.130"/>
    </inkml:context>
    <inkml:brush xml:id="br0">
      <inkml:brushProperty name="width" value="0.1" units="cm"/>
      <inkml:brushProperty name="height" value="0.1" units="cm"/>
      <inkml:brushProperty name="color" value="#66CC00"/>
    </inkml:brush>
  </inkml:definitions>
  <inkml:trace contextRef="#ctx0" brushRef="#br0">1120 169 12095 0 0,'0'0'1211'0'0,"-3"-5"-1112"0"0,-8-16-138 0 0,8 16-221 0 0,1-1-104 0 0,-18-47-744 0 0,19 48 785 0 0,-2 0 3 0 0,-11-19 54 0 0,12 20 358 0 0,-1 1 0 0 0,0 0 0 0 0,0 0-1 0 0,0 0 1 0 0,0 0 0 0 0,-1 1 0 0 0,1-1 0 0 0,-1 1 0 0 0,0 0 0 0 0,1 0 0 0 0,-1 0 0 0 0,0 0 0 0 0,0 1 0 0 0,0 0 0 0 0,-6-2 0 0 0,-5 1 901 0 0,-1 0 0 0 0,-30 1 0 0 0,44 1-945 0 0,-50 1 1506 0 0,42-1-1351 0 0,-32 4 630 0 0,-10 5 60 0 0,2-1-241 0 0,5 1-71 0 0,-6 2-145 0 0,-2 0-42 0 0,2-2-69 0 0,1 0-24 0 0,-3 0-49 0 0,-1-2-32 0 0,-106 3 449 0 0,74-14-2214 0 0,62 1-2332 0 0,-33-8 1 0 0,24 2-899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7:26.566"/>
    </inkml:context>
    <inkml:brush xml:id="br0">
      <inkml:brushProperty name="width" value="0.1" units="cm"/>
      <inkml:brushProperty name="height" value="0.1" units="cm"/>
      <inkml:brushProperty name="color" value="#66CC00"/>
    </inkml:brush>
  </inkml:definitions>
  <inkml:trace contextRef="#ctx0" brushRef="#br0">1455 50 9215 0 0,'0'0'707'0'0,"-6"-1"-303"0"0,-48 3 3741 0 0,-5 0-3473 0 0,-89 9-616 0 0,1 0 256 0 0,-62-11 1546 0 0,-245-35 1416 0 0,233 13-3514 0 0,168 17-844 0 0,-1-1-3602 0 0,4-1-1604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7:27.232"/>
    </inkml:context>
    <inkml:brush xml:id="br0">
      <inkml:brushProperty name="width" value="0.1" units="cm"/>
      <inkml:brushProperty name="height" value="0.1" units="cm"/>
      <inkml:brushProperty name="color" value="#66CC00"/>
    </inkml:brush>
  </inkml:definitions>
  <inkml:trace contextRef="#ctx0" brushRef="#br0">1316 0 4607 0 0,'0'0'5278'0'0,"-6"2"-2602"0"0,-35 11 1038 0 0,13-4-3588 0 0,21-7-34 0 0,0-1-18 0 0,-33 9 58 0 0,-25 5 314 0 0,-87 10 0 0 0,-17-7 1640 0 0,-1-8 1 0 0,-216-14-1 0 0,337-1-2454 0 0,-54-12 1 0 0,11-9-3829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7:32.769"/>
    </inkml:context>
    <inkml:brush xml:id="br0">
      <inkml:brushProperty name="width" value="0.1" units="cm"/>
      <inkml:brushProperty name="height" value="0.1" units="cm"/>
      <inkml:brushProperty name="color" value="#66CC00"/>
    </inkml:brush>
  </inkml:definitions>
  <inkml:trace contextRef="#ctx0" brushRef="#br0">1490 34 455 0 0,'-31'-10'795'0'0,"-44"-2"7777"0"0,24 4-7963 0 0,23 6-38 0 0,1 1 0 0 0,-1 1 0 0 0,1 1 0 0 0,-1 1 0 0 0,-30 8-1 0 0,46-8-179 0 0,-233 21 2714 0 0,38-5-1595 0 0,170-13-1195 0 0,-300 32 1891 0 0,148-33-2491 0 0,108-11-6228 0 0,53 3 239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7:33.580"/>
    </inkml:context>
    <inkml:brush xml:id="br0">
      <inkml:brushProperty name="width" value="0.1" units="cm"/>
      <inkml:brushProperty name="height" value="0.1" units="cm"/>
      <inkml:brushProperty name="color" value="#66CC00"/>
    </inkml:brush>
  </inkml:definitions>
  <inkml:trace contextRef="#ctx0" brushRef="#br0">1529 91 9991 0 0,'-6'-4'178'0'0,"0"1"0"0"0,-1-1-1 0 0,0 1 1 0 0,1 0-1 0 0,-1 1 1 0 0,0 0 0 0 0,-13-3-1 0 0,-54-3 560 0 0,63 7-507 0 0,-434-19 6016 0 0,-45-5-1720 0 0,476 24-4467 0 0,-162-9 547 0 0,148 10-712 0 0,0 2-1 0 0,0 0 0 0 0,1 2 1 0 0,-34 8-1 0 0,32-2-1239 0 0,1 3-3978 0 0,4 4-1818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7:35.033"/>
    </inkml:context>
    <inkml:brush xml:id="br0">
      <inkml:brushProperty name="width" value="0.1" units="cm"/>
      <inkml:brushProperty name="height" value="0.1" units="cm"/>
      <inkml:brushProperty name="color" value="#66CC00"/>
    </inkml:brush>
  </inkml:definitions>
  <inkml:trace contextRef="#ctx0" brushRef="#br0">2082 174 5527 0 0,'0'0'423'0'0,"-5"-2"-278"0"0,-14-4 31 0 0,14 5 1766 0 0,0 0-778 0 0,-14 0-79 0 0,-38-5-298 0 0,9-3-453 0 0,-39-13 355 0 0,54 13 255 0 0,-1 1 0 0 0,-40-4-1 0 0,-140-15 2123 0 0,-24-3-1812 0 0,-358-8 1410 0 0,502 36-2174 0 0,-154 17 0 0 0,119-4-2303 0 0,0-6-4098 0 0,81-7-697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5:01.422"/>
    </inkml:context>
    <inkml:brush xml:id="br0">
      <inkml:brushProperty name="width" value="0.1" units="cm"/>
      <inkml:brushProperty name="height" value="0.1" units="cm"/>
      <inkml:brushProperty name="color" value="#E71224"/>
    </inkml:brush>
  </inkml:definitions>
  <inkml:trace contextRef="#ctx0" brushRef="#br0">2844 321 12007 0 0,'-26'-2'1448'0'0,"25"2"-1477"0"0,0 0-1 0 0,0 0 0 0 0,0 0 0 0 0,1 0 0 0 0,-1 1 1 0 0,0-1-1 0 0,0 0 0 0 0,0 1 0 0 0,0-1 0 0 0,1 0 1 0 0,-1 1-1 0 0,0-1 0 0 0,0 1 0 0 0,1-1 1 0 0,-1 1-1 0 0,0 0 0 0 0,1-1 0 0 0,-1 1 0 0 0,0 0 1 0 0,0 0-1 0 0,1 0-4 0 0,-1 0 0 0 0,1-1 0 0 0,-1 1 0 0 0,1 0 0 0 0,-1-1 0 0 0,1 1 0 0 0,-1-1 0 0 0,1 1 0 0 0,-1-1 0 0 0,0 1 0 0 0,1-1 0 0 0,-1 0 0 0 0,0 1 0 0 0,1-1 0 0 0,-1 0 0 0 0,0 1 0 0 0,0-1 0 0 0,1 0 0 0 0,-1 0 0 0 0,0 0-1 0 0,0 0 1 0 0,0 0 0 0 0,1 0 0 0 0,-1 0 0 0 0,0 0 0 0 0,0 0 0 0 0,1 0 0 0 0,-1 0 0 0 0,0 0 0 0 0,-1-1 0 0 0,-55-17 2506 0 0,23 7 304 0 0,-43-8 0 0 0,46 12-2348 0 0,19 3-362 0 0,-1 2 1 0 0,-17-2-1 0 0,-23-2-20 0 0,0-3 1 0 0,-77-21-1 0 0,39 7 116 0 0,66 17-105 0 0,0 1 0 0 0,-1 1 0 0 0,0 1-1 0 0,-48 1 1 0 0,39 4 4 0 0,15-1-10 0 0,0 0-1 0 0,-25 6 0 0 0,-15 5 252 0 0,-1-3-1 0 0,0-3 0 0 0,0-2 0 0 0,0-3 1 0 0,-65-7-1 0 0,-177-4 760 0 0,-87-9 170 0 0,235 12 456 0 0,54 4-1266 0 0,16 1-477 0 0,58 3-164 0 0,0-2 0 0 0,0 0 1 0 0,-1-2-1 0 0,1-1 0 0 0,-36-11 0 0 0,34 5-104 0 0,0-1 0 0 0,-32-17-1 0 0,48 21-301 0 0,1-1 0 0 0,0 0 0 0 0,1-1 0 0 0,-1 0 0 0 0,2-1 0 0 0,-19-20 0 0 0,9 4-1380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7:35.679"/>
    </inkml:context>
    <inkml:brush xml:id="br0">
      <inkml:brushProperty name="width" value="0.1" units="cm"/>
      <inkml:brushProperty name="height" value="0.1" units="cm"/>
      <inkml:brushProperty name="color" value="#66CC00"/>
    </inkml:brush>
  </inkml:definitions>
  <inkml:trace contextRef="#ctx0" brushRef="#br0">1661 10 10135 0 0,'-4'-2'419'0'0,"0"1"-1"0"0,0-1 1 0 0,0 1-1 0 0,0 0 1 0 0,-1 0-1 0 0,1 0 1 0 0,0 1-1 0 0,-1 0 0 0 0,1-1 1 0 0,0 2-1 0 0,-1-1 1 0 0,-7 2-1 0 0,-9-1-908 0 0,13-1 421 0 0,-23 5-66 0 0,-11 4 114 0 0,0-2 0 0 0,-71 3 0 0 0,-90-10 2287 0 0,-33 1 368 0 0,97 11-1756 0 0,40-2-324 0 0,-118-5-1 0 0,97-5-1374 0 0,-143 19 0 0 0,229-16-383 0 0,4-1-190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7:43.796"/>
    </inkml:context>
    <inkml:brush xml:id="br0">
      <inkml:brushProperty name="width" value="0.1" units="cm"/>
      <inkml:brushProperty name="height" value="0.1" units="cm"/>
      <inkml:brushProperty name="color" value="#66CC00"/>
    </inkml:brush>
  </inkml:definitions>
  <inkml:trace contextRef="#ctx0" brushRef="#br0">3050 106 1375 0 0,'0'0'5743'0'0,"4"-4"-5508"0"0,15-9-127 0 0,0 2-42 0 0,-17 10-56 0 0,1-1 0 0 0,0 1 0 0 0,-1 0 0 0 0,1-1 1 0 0,-1 0-1 0 0,0 0 0 0 0,1 0 0 0 0,3-4 0 0 0,8-5 189 0 0,-10 8 31 0 0,-1 1 2 0 0,37-24 1536 0 0,-36 23-704 0 0,-1 1-536 0 0,1-10 2029 0 0,-31 17 1104 0 0,11-1-4148 0 0,-8 3 779 0 0,-28-1-56 0 0,-124 17 1144 0 0,169-22-1303 0 0,-64 11 648 0 0,-118 3 0 0 0,136-12-490 0 0,0 3 1 0 0,-57 12 0 0 0,45-7-47 0 0,-195 19 324 0 0,-41 7 600 0 0,-31 8-303 0 0,98-16-324 0 0,-303 30 130 0 0,406-49-632 0 0,37-1-157 0 0,0-3 0 0 0,-117-10-1 0 0,158-3-1212 0 0,1-4-4277 0 0,4-3-1936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7:44.461"/>
    </inkml:context>
    <inkml:brush xml:id="br0">
      <inkml:brushProperty name="width" value="0.1" units="cm"/>
      <inkml:brushProperty name="height" value="0.1" units="cm"/>
      <inkml:brushProperty name="color" value="#66CC00"/>
    </inkml:brush>
  </inkml:definitions>
  <inkml:trace contextRef="#ctx0" brushRef="#br0">0 13 455 0 0,'0'0'0'0'0,"13"-13"0"0"0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7:45.076"/>
    </inkml:context>
    <inkml:brush xml:id="br0">
      <inkml:brushProperty name="width" value="0.1" units="cm"/>
      <inkml:brushProperty name="height" value="0.1" units="cm"/>
      <inkml:brushProperty name="color" value="#66CC00"/>
    </inkml:brush>
  </inkml:definitions>
  <inkml:trace contextRef="#ctx0" brushRef="#br0">1821 13 1839 0 0,'-8'-12'12805'0'0,"8"12"-12714"0"0,-6 5 149 0 0,1 0 0 0 0,-1 0 0 0 0,0 0 0 0 0,-1-1 0 0 0,1 0 0 0 0,-10 4 0 0 0,-17 5 704 0 0,30-12-712 0 0,0 1-4 0 0,-36 15 384 0 0,36-16-414 0 0,-2 1-13 0 0,-13 5-8 0 0,13-5-1 0 0,1 0-2 0 0,-52 27 996 0 0,52-27-698 0 0,0 1-328 0 0,-18 9-24 0 0,-1-5-64 0 0,9-6 283 0 0,0 0-1 0 0,-19-1 1 0 0,30 0-235 0 0,-1-1 3 0 0,-67-6 578 0 0,-78 0 223 0 0,-187 16 0 0 0,142-5-441 0 0,63-4-166 0 0,117 1-264 0 0,-83 3 271 0 0,0-5-1 0 0,-124-16 1 0 0,218 17-307 0 0,-9-2-45 0 0,0 0-1 0 0,1 0 0 0 0,0-1 0 0 0,-1-1 1 0 0,1 1-1 0 0,-15-9 0 0 0,-14-18-1402 0 0,37 28 536 0 0,1-1 1 0 0,-1 1-1 0 0,1-1 1 0 0,0 0 0 0 0,0 0-1 0 0,0 0 1 0 0,0 0-1 0 0,-2-5 1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7:46.538"/>
    </inkml:context>
    <inkml:brush xml:id="br0">
      <inkml:brushProperty name="width" value="0.1" units="cm"/>
      <inkml:brushProperty name="height" value="0.1" units="cm"/>
      <inkml:brushProperty name="color" value="#66CC00"/>
    </inkml:brush>
  </inkml:definitions>
  <inkml:trace contextRef="#ctx0" brushRef="#br0">1837 59 919 0 0,'-13'-10'6982'0'0,"6"-9"-4005"0"0,7 18-2872 0 0,-1 0-1 0 0,1 0 1 0 0,0-1 0 0 0,0 1 0 0 0,-1 0-1 0 0,1 0 1 0 0,-1 0 0 0 0,1 0 0 0 0,-1 0-1 0 0,1 0 1 0 0,-1 0 0 0 0,1 0 0 0 0,-1 0-1 0 0,0 0 1 0 0,0 0 0 0 0,0 0-1 0 0,0 1 1 0 0,1-1 0 0 0,-1 0 0 0 0,0 0-1 0 0,0 1 1 0 0,0-1 0 0 0,0 1 0 0 0,0-1-1 0 0,-1 1 1 0 0,1-1 0 0 0,0 1 0 0 0,-1-1-1 0 0,0 1 72 0 0,-4-1 141 0 0,0-1-1 0 0,1 2 1 0 0,-1-1-1 0 0,0 1 1 0 0,0-1-1 0 0,0 2 1 0 0,-9 0-1 0 0,-12 5 357 0 0,-44 16 0 0 0,0 0-251 0 0,22-13 82 0 0,0-2 0 0 0,-1-3 0 0 0,-58-1 0 0 0,-2 1 319 0 0,-23 1-533 0 0,-133 13 797 0 0,143-9-681 0 0,25-3-60 0 0,26 2-54 0 0,-116 10 369 0 0,149-17-760 0 0,0-1 1 0 0,-71-10-1 0 0,10-12-2211 0 0,67 13 1115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7:48.366"/>
    </inkml:context>
    <inkml:brush xml:id="br0">
      <inkml:brushProperty name="width" value="0.1" units="cm"/>
      <inkml:brushProperty name="height" value="0.1" units="cm"/>
      <inkml:brushProperty name="color" value="#66CC00"/>
    </inkml:brush>
  </inkml:definitions>
  <inkml:trace contextRef="#ctx0" brushRef="#br0">1814 94 2759 0 0,'0'-1'269'0'0,"1"0"-1"0"0,-1 1 0 0 0,1-1 1 0 0,-1 0-1 0 0,0 0 0 0 0,1 1 1 0 0,1-22 9071 0 0,-1 21-8980 0 0,10-2-1979 0 0,2-3 1451 0 0,-13 5 161 0 0,1 1 0 0 0,-1 0 0 0 0,0-1 0 0 0,1 1-1 0 0,-1 0 1 0 0,1-1 0 0 0,-1 1 0 0 0,1 0 0 0 0,-1 0 0 0 0,0-1 0 0 0,1 1-1 0 0,-1 0 1 0 0,1 0 0 0 0,-1 0 0 0 0,1 0 0 0 0,-1-1 0 0 0,1 1 0 0 0,-1 0 0 0 0,1 0-1 0 0,-1 0 1 0 0,1 0 0 0 0,-1 0 0 0 0,1 0 0 0 0,-1 1 0 0 0,1-1 0 0 0,-1 0-1 0 0,1 0 287 0 0,-2-2 169 0 0,0 0 0 0 0,-1 1 0 0 0,0-1 1 0 0,1 0-1 0 0,-1 1 0 0 0,0 0 0 0 0,0-1 1 0 0,0 1-1 0 0,1 0 0 0 0,-4-1 0 0 0,-37-6 300 0 0,0 3 0 0 0,0 2 0 0 0,-57 2 1 0 0,80 1-582 0 0,-34 0 83 0 0,-87-2 268 0 0,-9 2 106 0 0,-138 13 495 0 0,-2 0-441 0 0,-38-20 25 0 0,258 4-633 0 0,25 2-419 0 0,-58-9 0 0 0,4-5-1873 0 0,65 8 492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7:49.363"/>
    </inkml:context>
    <inkml:brush xml:id="br0">
      <inkml:brushProperty name="width" value="0.1" units="cm"/>
      <inkml:brushProperty name="height" value="0.1" units="cm"/>
      <inkml:brushProperty name="color" value="#66CC00"/>
    </inkml:brush>
  </inkml:definitions>
  <inkml:trace contextRef="#ctx0" brushRef="#br0">3321 3 4607 0 0,'-1'0'172'0'0,"1"-1"-1"0"0,-1 1 0 0 0,1 0 0 0 0,-1 0 0 0 0,0 0 0 0 0,1-1 0 0 0,-1 1 0 0 0,1 0 0 0 0,-1 0 0 0 0,0 0 0 0 0,1 0 1 0 0,-1 0-1 0 0,0 0 0 0 0,1 0 0 0 0,-1 0 0 0 0,1 0 0 0 0,-1 0 0 0 0,0 0 0 0 0,1 1 0 0 0,-1-1 0 0 0,0 0 0 0 0,1 0 1 0 0,-1 1-1 0 0,1-1 0 0 0,-1 0 0 0 0,1 1 0 0 0,-1-1 0 0 0,1 0 0 0 0,-1 1 0 0 0,1-1 0 0 0,-1 1 0 0 0,1-1 0 0 0,-1 1 1 0 0,0 0-84 0 0,1 0 0 0 0,-1-1 1 0 0,0 1-1 0 0,0 0 1 0 0,0-1-1 0 0,1 1 1 0 0,-1-1-1 0 0,0 0 1 0 0,0 1-1 0 0,0-1 1 0 0,0 0-1 0 0,0 1 0 0 0,0-1 1 0 0,0 0-1 0 0,0 0 1 0 0,0 0-1 0 0,-1 0 1 0 0,-2 0 264 0 0,-1 0 0 0 0,1 0 0 0 0,-1 0 1 0 0,1 0-1 0 0,-1 1 0 0 0,1-1 1 0 0,0 1-1 0 0,-1 1 0 0 0,1-1 0 0 0,0 0 1 0 0,-5 3-1 0 0,-25 6 2454 0 0,-89 14-2895 0 0,47-10 657 0 0,-78 10 238 0 0,-115 6 297 0 0,-139 8-472 0 0,-79-5 1103 0 0,325-19-1773 0 0,-170-8-1 0 0,266-6 109 0 0,-637 18 1057 0 0,583-14-1082 0 0,2-5-3372 0 0,21 0-3076 0 0,20 1 905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7:51.330"/>
    </inkml:context>
    <inkml:brush xml:id="br0">
      <inkml:brushProperty name="width" value="0.1" units="cm"/>
      <inkml:brushProperty name="height" value="0.1" units="cm"/>
      <inkml:brushProperty name="color" value="#66CC00"/>
    </inkml:brush>
  </inkml:definitions>
  <inkml:trace contextRef="#ctx0" brushRef="#br0">1325 164 5063 0 0,'-3'-2'258'0'0,"0"1"-1"0"0,0 0 0 0 0,0 0 0 0 0,0 0 0 0 0,0 0 0 0 0,0 1 0 0 0,-1-1 0 0 0,1 1 1 0 0,0 0-1 0 0,0 0 0 0 0,0 0 0 0 0,0 0 0 0 0,-5 1 0 0 0,0 0 483 0 0,-9-1-278 0 0,0-1 0 0 0,0 0 1 0 0,-1-2-1 0 0,2 0 0 0 0,-1 0 0 0 0,0-2 0 0 0,1 0 0 0 0,-22-10 0 0 0,29 11-279 0 0,-39-11 2018 0 0,-92-19 0 0 0,-54 5 243 0 0,54 10-1796 0 0,87 11-267 0 0,-1 1-1 0 0,1 3 1 0 0,-1 3 0 0 0,0 2-1 0 0,-106 15 1 0 0,56 7-4761 0 0,71-14-2700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7:51.811"/>
    </inkml:context>
    <inkml:brush xml:id="br0">
      <inkml:brushProperty name="width" value="0.1" units="cm"/>
      <inkml:brushProperty name="height" value="0.1" units="cm"/>
      <inkml:brushProperty name="color" value="#66CC00"/>
    </inkml:brush>
  </inkml:definitions>
  <inkml:trace contextRef="#ctx0" brushRef="#br0">1839 89 6447 0 0,'-16'-4'1567'0'0,"0"0"0"0"0,-1 2 0 0 0,-29-2-1 0 0,6 1-1189 0 0,0 1 142 0 0,1 2-1 0 0,-1 2 1 0 0,1 1-1 0 0,-44 10 1 0 0,-84 6 692 0 0,33-12 51 0 0,-46 1 388 0 0,58-7-705 0 0,20 1-37 0 0,-102-11-1 0 0,152 3-681 0 0,-28-2-151 0 0,-135-31 0 0 0,64-8-2280 0 0,96 32 1042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7:53.242"/>
    </inkml:context>
    <inkml:brush xml:id="br0">
      <inkml:brushProperty name="width" value="0.1" units="cm"/>
      <inkml:brushProperty name="height" value="0.1" units="cm"/>
      <inkml:brushProperty name="color" value="#66CC00"/>
    </inkml:brush>
  </inkml:definitions>
  <inkml:trace contextRef="#ctx0" brushRef="#br0">2117 94 7631 0 0,'0'0'2284'0'0,"0"-2"-1478"0"0,1-8-314 0 0,0 1 1 0 0,-1-1 0 0 0,0 0 0 0 0,-2-12 0 0 0,2 21-327 0 0,-8-14 2050 0 0,-7 11-1643 0 0,1 1 0 0 0,-1 0-1 0 0,0 1 1 0 0,0 0 0 0 0,-16 1-1 0 0,-79 6-39 0 0,39 0-15 0 0,-297 27 1112 0 0,9 0-595 0 0,43-12-193 0 0,-222 1-631 0 0,341-37-2340 0 0,152 9 1117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5:03.061"/>
    </inkml:context>
    <inkml:brush xml:id="br0">
      <inkml:brushProperty name="width" value="0.1" units="cm"/>
      <inkml:brushProperty name="height" value="0.1" units="cm"/>
      <inkml:brushProperty name="color" value="#E71224"/>
    </inkml:brush>
  </inkml:definitions>
  <inkml:trace contextRef="#ctx0" brushRef="#br0">5377 176 3679 0 0,'0'0'284'0'0,"-4"-2"-186"0"0,-39-11 7125 0 0,-5-2-641 0 0,21 3-8169 0 0,14 5 1426 0 0,0 0 0 0 0,-1 2 0 0 0,-27-9-1 0 0,12 5 330 0 0,-11-3 234 0 0,1 1 1 0 0,-2 3-1 0 0,-80-8 0 0 0,-126 12 2356 0 0,39 2-1616 0 0,36-10-916 0 0,-173-2 420 0 0,141 12-486 0 0,102 4-107 0 0,-132-6 147 0 0,195 0-122 0 0,1 2 2 0 0,-3 0 122 0 0,-72 4 1 0 0,92 0-122 0 0,19-2-84 0 0,-53 11 101 0 0,-26 3-98 0 0,37-9-5 0 0,0-1-1 0 0,0-2 1 0 0,-65-6-1 0 0,25 0 203 0 0,53 2-109 0 0,-3 0-14 0 0,-49 3 0 0 0,77 0-77 0 0,-19 0 14 0 0,-69 4 115 0 0,-105-10 636 0 0,118 1-533 0 0,-60 7 48 0 0,102 0-186 0 0,17-2-27 0 0,-11 3-37 0 0,-37 1 26 0 0,-182 3 339 0 0,123 1-76 0 0,-102 2-28 0 0,-26-6 524 0 0,72 1-414 0 0,49-1-172 0 0,-127 3 30 0 0,154-2-469 0 0,48-2-1689 0 0,-94-5 1 0 0,115-3 261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5:20.675"/>
    </inkml:context>
    <inkml:brush xml:id="br0">
      <inkml:brushProperty name="width" value="0.1" units="cm"/>
      <inkml:brushProperty name="height" value="0.1" units="cm"/>
      <inkml:brushProperty name="color" value="#66CC00"/>
    </inkml:brush>
  </inkml:definitions>
  <inkml:trace contextRef="#ctx0" brushRef="#br0">5 52 2759 0 0,'0'0'10'0'0,"0"0"-1"0"0,-1-1 1 0 0,1 1-1 0 0,0 0 0 0 0,0 0 1 0 0,-1-1-1 0 0,1 1 0 0 0,0 0 1 0 0,0-1-1 0 0,-1 1 0 0 0,1 0 1 0 0,0-1-1 0 0,0 1 0 0 0,0 0 1 0 0,-1-1-1 0 0,1 1 0 0 0,0 0 1 0 0,0-1-1 0 0,0 1 1 0 0,0-1-1 0 0,0 1 0 0 0,0 0 1 0 0,0-1-1 0 0,0 0 0 0 0,15-12 1977 0 0,3 3-1951 0 0,-14 7-134 0 0,2 1-118 0 0,19-9-51 0 0,-19 8-155 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5:21.080"/>
    </inkml:context>
    <inkml:brush xml:id="br0">
      <inkml:brushProperty name="width" value="0.1" units="cm"/>
      <inkml:brushProperty name="height" value="0.1" units="cm"/>
      <inkml:brushProperty name="color" value="#66CC00"/>
    </inkml:brush>
  </inkml:definitions>
  <inkml:trace contextRef="#ctx0" brushRef="#br0">409 42 5671 0 0,'1'0'59'0'0,"-1"0"-1"0"0,1 0 0 0 0,-1 0 0 0 0,1 0 0 0 0,-1 0 0 0 0,1 0 0 0 0,-1 0 0 0 0,1 0 0 0 0,-1-1 0 0 0,0 1 1 0 0,1 0-1 0 0,-1 0 0 0 0,1 0 0 0 0,-1-1 0 0 0,0 1 0 0 0,1 0 0 0 0,-1-1 0 0 0,1 1 0 0 0,-1 0 0 0 0,0-1 1 0 0,1 1-1 0 0,-1 0 0 0 0,0-1 0 0 0,0 1 0 0 0,1-1 0 0 0,-1 1 0 0 0,0 0 0 0 0,0-2 0 0 0,1 1 59 0 0,-1 1 0 0 0,1-1 0 0 0,-1 0 0 0 0,1 0 0 0 0,0 0 0 0 0,-1 0 0 0 0,1 0-1 0 0,0 1 1 0 0,0-1 0 0 0,0 0 0 0 0,-1 1 0 0 0,1-1 0 0 0,0 1 0 0 0,0-1 0 0 0,0 1 0 0 0,0-1-1 0 0,0 1 1 0 0,4-2 1681 0 0,-11 0-1088 0 0,1 0-1 0 0,-1 0 0 0 0,1 1 0 0 0,-1 0 1 0 0,0 0-1 0 0,-10 0 0 0 0,-4 2 563 0 0,-33 0-1 0 0,39-2-1119 0 0,0 1 1 0 0,0 0-1 0 0,0 1 0 0 0,0 1 0 0 0,-17 4 0 0 0,20-4-143 0 0,0 0 0 0 0,0 0 0 0 0,0-1 0 0 0,0-1-1 0 0,0 0 1 0 0,-14-2 0 0 0,-2-1 196 0 0,-37-10 0 0 0,55 11-307 0 0,-14-4-754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5:22.533"/>
    </inkml:context>
    <inkml:brush xml:id="br0">
      <inkml:brushProperty name="width" value="0.1" units="cm"/>
      <inkml:brushProperty name="height" value="0.1" units="cm"/>
      <inkml:brushProperty name="color" value="#66CC00"/>
    </inkml:brush>
  </inkml:definitions>
  <inkml:trace contextRef="#ctx0" brushRef="#br0">3683 33 9759 0 0,'0'0'15'0'0,"-7"-4"115"0"0,0 1 0 0 0,-1 1-1 0 0,1 0 1 0 0,-1 0-1 0 0,1 0 1 0 0,-1 1 0 0 0,0 0-1 0 0,-9 0 1 0 0,-22 2-188 0 0,-40 8 1 0 0,-19 1 606 0 0,10 0 265 0 0,59-6-621 0 0,0-1-1 0 0,-35-1 1 0 0,5-1 847 0 0,-72 9 0 0 0,72-4-47 0 0,-74-2 1 0 0,-253 1 101 0 0,313-2-905 0 0,-26-1 39 0 0,1-3 0 0 0,-100-15 0 0 0,18-3 523 0 0,112 18-584 0 0,-25-3 71 0 0,-165-14 300 0 0,119 11-220 0 0,-232-12 124 0 0,45 35-260 0 0,1-1-177 0 0,273-14 15 0 0,41 1-82 0 0,0-2 1 0 0,0 1-1 0 0,0-1 1 0 0,-1-1-1 0 0,1 0 1 0 0,0-1 0 0 0,0 0-1 0 0,0-1 1 0 0,-14-5-1 0 0,19 5 61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5:23.659"/>
    </inkml:context>
    <inkml:brush xml:id="br0">
      <inkml:brushProperty name="width" value="0.1" units="cm"/>
      <inkml:brushProperty name="height" value="0.1" units="cm"/>
      <inkml:brushProperty name="color" value="#66CC00"/>
    </inkml:brush>
  </inkml:definitions>
  <inkml:trace contextRef="#ctx0" brushRef="#br0">4409 100 2303 0 0,'-16'-23'2150'0'0,"-2"-4"3109"0"0,13 6-4661 0 0,5 20-557 0 0,0 0-1 0 0,0 0 1 0 0,0 0-1 0 0,0 0 1 0 0,0 0-1 0 0,0 0 1 0 0,-1 0-1 0 0,1 0 1 0 0,0 0 0 0 0,-1 0-1 0 0,1 0 1 0 0,-1 0-1 0 0,1 0 1 0 0,-1 0-1 0 0,1 0 1 0 0,-1 0-1 0 0,0 0 1 0 0,1 1 0 0 0,-1-1-1 0 0,0 0 1 0 0,0 1-1 0 0,0-1 1 0 0,1 0-1 0 0,-2 0 1 0 0,-1 0 47 0 0,1 0 1 0 0,-1 0-1 0 0,0 0 1 0 0,1 1-1 0 0,-1-1 1 0 0,1 1-1 0 0,-1 0 1 0 0,0-1-1 0 0,-4 1 0 0 0,-6 1 288 0 0,0 1 0 0 0,0 0-1 0 0,-13 4 1 0 0,23-5-261 0 0,-88 23 1607 0 0,-109 23-471 0 0,-10-24-307 0 0,57-8-89 0 0,-33 1 130 0 0,121-17-755 0 0,-370 13 724 0 0,358-9-952 0 0,-102-7 0 0 0,-76-20 94 0 0,11 0-4 0 0,174 26-92 0 0,8 1 0 0 0,-151-3 0 0 0,88 1 0 0 0,119-1 0 0 0,-229-4 0 0 0,-41 9 189 0 0,131 1-194 0 0,-404 29 448 0 0,200-9-38 0 0,341-25-419 0 0,-6 0-366 0 0,-1 0 0 0 0,0-1 0 0 0,0-1 1 0 0,1 0-1 0 0,-26-5 0 0 0,27 2-1399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5:28.578"/>
    </inkml:context>
    <inkml:brush xml:id="br0">
      <inkml:brushProperty name="width" value="0.1" units="cm"/>
      <inkml:brushProperty name="height" value="0.1" units="cm"/>
      <inkml:brushProperty name="color" value="#66CC00"/>
    </inkml:brush>
  </inkml:definitions>
  <inkml:trace contextRef="#ctx0" brushRef="#br0">2623 22 11887 0 0,'-47'2'1058'0'0,"26"-1"-829"0"0,1 0 0 0 0,-28 6-1 0 0,31-4-3 0 0,-1 0 0 0 0,-19 1-1 0 0,32-4-174 0 0,-1 0 0 0 0,1 0 0 0 0,-1-1 0 0 0,0 1-1 0 0,1-1 1 0 0,0 0 0 0 0,-1-1 0 0 0,1 1 0 0 0,0-1 0 0 0,-1 0-1 0 0,-4-3 1 0 0,2 1-23 0 0,-1 0 0 0 0,1 0 0 0 0,-1 1 1 0 0,0 0-1 0 0,0 0 0 0 0,0 1 0 0 0,0 1 0 0 0,-1-1 0 0 0,-13 1 0 0 0,-12 1 148 0 0,-38 4 0 0 0,69-3-169 0 0,-184 12 1374 0 0,-78 9-779 0 0,179-16-127 0 0,-167-9-1 0 0,-77-6 371 0 0,217 3 413 0 0,-194 15-1 0 0,146 12-898 0 0,-89 8-1237 0 0,170-27-642 0 0,28-4-4106 0 0,18 0-472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5:29.213"/>
    </inkml:context>
    <inkml:brush xml:id="br0">
      <inkml:brushProperty name="width" value="0.1" units="cm"/>
      <inkml:brushProperty name="height" value="0.1" units="cm"/>
      <inkml:brushProperty name="color" value="#66CC00"/>
    </inkml:brush>
  </inkml:definitions>
  <inkml:trace contextRef="#ctx0" brushRef="#br0">2279 1 3223 0 0,'-27'9'1038'0'0,"-45"1"9052"0"0,32-6-10411 0 0,-129 12 1545 0 0,84-9-847 0 0,-254 23 775 0 0,-125 10 963 0 0,382-37-2034 0 0,-56 4-37 0 0,-154 15 277 0 0,182-17 491 0 0,-150 25-1 0 0,237-26-1180 0 0,-66 12 1149 0 0,44-14-2420 0 0,1-6-3823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5:29.998"/>
    </inkml:context>
    <inkml:brush xml:id="br0">
      <inkml:brushProperty name="width" value="0.1" units="cm"/>
      <inkml:brushProperty name="height" value="0.1" units="cm"/>
      <inkml:brushProperty name="color" value="#66CC00"/>
    </inkml:brush>
  </inkml:definitions>
  <inkml:trace contextRef="#ctx0" brushRef="#br0">2687 1 5527 0 0,'-46'-1'1169'0'0,"-31"1"4372"0"0,27 2-5016 0 0,11 0-450 0 0,12-1-69 0 0,0 1 0 0 0,0 0-1 0 0,0 2 1 0 0,1 2 0 0 0,-50 16-1 0 0,48-12 365 0 0,0-1-1 0 0,-1-1 1 0 0,-56 8-1 0 0,-90-3 785 0 0,50-5 214 0 0,4-1-616 0 0,-124-8 0 0 0,2-17-700 0 0,40 2 456 0 0,10 3 297 0 0,-85-4 326 0 0,87 22-851 0 0,117-1-342 0 0,-86-5 0 0 0,115-7-1546 0 0,18-4-4408 0 0,12 1 228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5:30.599"/>
    </inkml:context>
    <inkml:brush xml:id="br0">
      <inkml:brushProperty name="width" value="0.1" units="cm"/>
      <inkml:brushProperty name="height" value="0.1" units="cm"/>
      <inkml:brushProperty name="color" value="#66CC00"/>
    </inkml:brush>
  </inkml:definitions>
  <inkml:trace contextRef="#ctx0" brushRef="#br0">2825 0 7367 0 0,'-81'11'3927'0'0,"-8"0"-1250"0"0,47-6-2576 0 0,-1-2 0 0 0,-49-2 0 0 0,-19 1 24 0 0,-10 4 319 0 0,30-3 550 0 0,-132 22 0 0 0,-377 60 193 0 0,266-61-222 0 0,175-15-149 0 0,1 7 0 0 0,-161 38 0 0 0,129-28-816 0 0,62-21-2840 0 0,84-5 1408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5:32.713"/>
    </inkml:context>
    <inkml:brush xml:id="br0">
      <inkml:brushProperty name="width" value="0.1" units="cm"/>
      <inkml:brushProperty name="height" value="0.1" units="cm"/>
      <inkml:brushProperty name="color" value="#66CC00"/>
    </inkml:brush>
  </inkml:definitions>
  <inkml:trace contextRef="#ctx0" brushRef="#br0">1711 22 1375 0 0,'-33'-22'9815'0'0,"31"23"-9805"0"0,0-1 1 0 0,0 1-1 0 0,1 0 0 0 0,-1 0 0 0 0,0-1 1 0 0,1 1-1 0 0,-1 0 0 0 0,0 1 0 0 0,1-1 1 0 0,-3 2-1 0 0,-8 6 22 0 0,-11-3 539 0 0,0 0 0 0 0,0-2-1 0 0,-1-1 1 0 0,-40 1-1 0 0,14 0 11 0 0,-32 2 418 0 0,0-4 1 0 0,-158-15-1 0 0,127-1-532 0 0,0 5 0 0 0,-177 8-1 0 0,133 16 22 0 0,64-4-1674 0 0,-141-3 0 0 0,215-10-834 0 0,4-1-3652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5:35.399"/>
    </inkml:context>
    <inkml:brush xml:id="br0">
      <inkml:brushProperty name="width" value="0.1" units="cm"/>
      <inkml:brushProperty name="height" value="0.1" units="cm"/>
      <inkml:brushProperty name="color" value="#66CC00"/>
    </inkml:brush>
  </inkml:definitions>
  <inkml:trace contextRef="#ctx0" brushRef="#br0">1135 6 919 0 0,'-23'-6'6516'0'0,"-1"8"-3416"0"0,14 1-2938 0 0,0 1-1 0 0,-16 8 1 0 0,18-8-17 0 0,0 0 0 0 0,0-1 1 0 0,-15 5-1 0 0,-184 24 3428 0 0,-61 14-517 0 0,-211 49-2513 0 0,457-93-1805 0 0,4-2-354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5:04.990"/>
    </inkml:context>
    <inkml:brush xml:id="br0">
      <inkml:brushProperty name="width" value="0.1" units="cm"/>
      <inkml:brushProperty name="height" value="0.1" units="cm"/>
      <inkml:brushProperty name="color" value="#E71224"/>
    </inkml:brush>
  </inkml:definitions>
  <inkml:trace contextRef="#ctx0" brushRef="#br0">1050 126 2759 0 0,'-2'-2'393'0'0,"0"0"0"0"0,0 1 0 0 0,-1-1 0 0 0,1 1 0 0 0,-1 0 0 0 0,1-1 0 0 0,-1 1 0 0 0,1 0 0 0 0,-1 1 0 0 0,0-1 0 0 0,0 0 0 0 0,-3 0 0 0 0,-15-4 2600 0 0,10-3-4183 0 0,7 4 1163 0 0,1 0 0 0 0,0 0 0 0 0,0-1 0 0 0,0 1 0 0 0,1-1 0 0 0,-3-4-1 0 0,4 5 113 0 0,-1 1 0 0 0,1 0 0 0 0,-1-1-1 0 0,0 1 1 0 0,0 0 0 0 0,0 0 0 0 0,0 0-1 0 0,-1 1 1 0 0,1-1 0 0 0,-1 0 0 0 0,1 1-1 0 0,-1 0 1 0 0,0-1 0 0 0,-5-2 0 0 0,0 2 280 0 0,0 0 0 0 0,0 1 1 0 0,1 0-1 0 0,-1 0 0 0 0,0 0 0 0 0,-1 1 1 0 0,1 0-1 0 0,0 1 0 0 0,0 0 0 0 0,-9 1 1 0 0,-15 3 906 0 0,-38 9 1 0 0,37-7-823 0 0,-263 25 3186 0 0,127-19-2068 0 0,-45 0-2480 0 0,204-11-27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5:36.108"/>
    </inkml:context>
    <inkml:brush xml:id="br0">
      <inkml:brushProperty name="width" value="0.1" units="cm"/>
      <inkml:brushProperty name="height" value="0.1" units="cm"/>
      <inkml:brushProperty name="color" value="#66CC00"/>
    </inkml:brush>
  </inkml:definitions>
  <inkml:trace contextRef="#ctx0" brushRef="#br0">1912 22 7079 0 0,'-2'-1'230'0'0,"0"1"-1"0"0,0 0 1 0 0,0-1-1 0 0,0 1 1 0 0,0-1 0 0 0,0 0-1 0 0,0 0 1 0 0,0 1-1 0 0,0-1 1 0 0,0-1-1 0 0,-2 0 1 0 0,-15-7 1262 0 0,8 8-1179 0 0,0 0 0 0 0,0 1 0 0 0,0 0 0 0 0,0 1 0 0 0,0 0 0 0 0,-18 5 0 0 0,-61 24 430 0 0,65-21-468 0 0,-1 0-1 0 0,-35 7 0 0 0,-58 5 1465 0 0,-237 11 0 0 0,185-41-818 0 0,98 6-696 0 0,-73-14 1 0 0,33 4 40 0 0,-331 7-610 0 0,425 6-234 0 0,-1 0 1 0 0,-31-6-1 0 0,14-3-4739 0 0,17 2-209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5:36.665"/>
    </inkml:context>
    <inkml:brush xml:id="br0">
      <inkml:brushProperty name="width" value="0.1" units="cm"/>
      <inkml:brushProperty name="height" value="0.1" units="cm"/>
      <inkml:brushProperty name="color" value="#66CC00"/>
    </inkml:brush>
  </inkml:definitions>
  <inkml:trace contextRef="#ctx0" brushRef="#br0">1235 0 9871 0 0,'-76'0'3136'0'0,"-282"27"2564"0"0,-175 36-3680 0 0,508-59-2174 0 0,-107 12-359 0 0,116-15-364 0 0,-1-2 1 0 0,1 0-1 0 0,-22-4 0 0 0,15 0-717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5:45.321"/>
    </inkml:context>
    <inkml:brush xml:id="br0">
      <inkml:brushProperty name="width" value="0.1" units="cm"/>
      <inkml:brushProperty name="height" value="0.1" units="cm"/>
      <inkml:brushProperty name="color" value="#66CC00"/>
    </inkml:brush>
  </inkml:definitions>
  <inkml:trace contextRef="#ctx0" brushRef="#br0">3724 120 3079 0 0,'-12'-1'605'0'0,"1"0"0"0"0,-1-1 0 0 0,1-1 0 0 0,0 0 0 0 0,0 0 0 0 0,0-1 0 0 0,0 0 0 0 0,1-1 0 0 0,-12-7 0 0 0,8 5 185 0 0,6 4-485 0 0,0 0 1 0 0,-1 0-1 0 0,1 1 0 0 0,-1 0 0 0 0,1 1 0 0 0,-12-1 0 0 0,-25-4 433 0 0,19 0-352 0 0,1 1 1 0 0,-1 1 0 0 0,0 2 0 0 0,-1 0 0 0 0,1 2 0 0 0,-49 5 0 0 0,9 7 205 0 0,-1-4 1 0 0,-130 1 0 0 0,70-10-204 0 0,8 2 62 0 0,-274-11 320 0 0,252 20-353 0 0,0 0-359 0 0,-88-18 339 0 0,197 7-332 0 0,-126-2 274 0 0,114 4-344 0 0,-14-2 357 0 0,0-3-1 0 0,-87-16 1 0 0,74 7-138 0 0,-1 3 1 0 0,-114 0-1 0 0,-455 10 1420 0 0,551-5-1537 0 0,62 3-648 0 0,-1 0 0 0 0,1 2 0 0 0,0 1 0 0 0,-43 7 0 0 0,49-3-1449 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5:56.624"/>
    </inkml:context>
    <inkml:brush xml:id="br0">
      <inkml:brushProperty name="width" value="0.1" units="cm"/>
      <inkml:brushProperty name="height" value="0.1" units="cm"/>
      <inkml:brushProperty name="color" value="#66CC00"/>
    </inkml:brush>
  </inkml:definitions>
  <inkml:trace contextRef="#ctx0" brushRef="#br0">2576 103 5527 0 0,'-12'-2'568'0'0,"4"0"288"0"0,-23-3 2202 0 0,27 4-3129 0 0,3 1 57 0 0,0 0-1 0 0,0 0 1 0 0,1 0 0 0 0,-1 0 0 0 0,0-1 0 0 0,1 1 0 0 0,-1 0 0 0 0,0-1 0 0 0,1 1 0 0 0,-1 0 0 0 0,0-1-1 0 0,1 1 1 0 0,-1-1 0 0 0,1 1 0 0 0,-1-1 0 0 0,1 1 0 0 0,-1-1 0 0 0,1 0 0 0 0,-1 1 0 0 0,1-1 0 0 0,-1 1-1 0 0,1-1 1 0 0,0 0 0 0 0,-1 0 0 0 0,1 1 0 0 0,0-1 0 0 0,0 0 0 0 0,-1 0 0 0 0,-2-6-147 0 0,0 2 365 0 0,1 0-1 0 0,-1 0 1 0 0,0 0-1 0 0,0 1 1 0 0,-4-5-1 0 0,4 7 38 0 0,1 1 0 0 0,-1-1-1 0 0,1 1 1 0 0,-1 0-1 0 0,1 0 1 0 0,-1 0 0 0 0,0 0-1 0 0,0 1 1 0 0,-2-1-1 0 0,-30-1 2161 0 0,30 2-2130 0 0,0 0-1 0 0,0 0 1 0 0,0 0-1 0 0,0-1 1 0 0,-9-1-1 0 0,6 0-55 0 0,-1 1 0 0 0,1 0-1 0 0,0 0 1 0 0,-13 1 0 0 0,12 1-5 0 0,-56-4 685 0 0,36 1-502 0 0,-41 3-1 0 0,42 1-162 0 0,-90 11 660 0 0,72-5-593 0 0,0-2-1 0 0,-1-2 1 0 0,0-2-1 0 0,0-2 0 0 0,-69-10 1 0 0,48 3-46 0 0,-79 1 1 0 0,34 3 109 0 0,-24 4-39 0 0,-20-2 2964 0 0,15-8-6075 0 0,-192 9 3711 0 0,-42-2-1195 0 0,324-1-912 0 0,-15-2-4803 0 0,4 0-1774 0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5:59.325"/>
    </inkml:context>
    <inkml:brush xml:id="br0">
      <inkml:brushProperty name="width" value="0.1" units="cm"/>
      <inkml:brushProperty name="height" value="0.1" units="cm"/>
      <inkml:brushProperty name="color" value="#66CC00"/>
    </inkml:brush>
  </inkml:definitions>
  <inkml:trace contextRef="#ctx0" brushRef="#br0">2606 211 7775 0 0,'-2'-8'410'0'0,"-1"1"-1"0"0,0-1 0 0 0,0 1 1 0 0,-1 0-1 0 0,0 0 0 0 0,-8-11 0 0 0,-34-36 1792 0 0,40 47-2281 0 0,0 2 200 0 0,0 0 0 0 0,-1 0 1 0 0,1 0-1 0 0,-1 1 0 0 0,0 0 1 0 0,0 0-1 0 0,-1 1 0 0 0,1 0 1 0 0,-1 0-1 0 0,0 1 0 0 0,0 0 1 0 0,-9-2-1 0 0,-14 0 1173 0 0,-54-3 0 0 0,65 6-998 0 0,-265-20 2697 0 0,251 17-2736 0 0,-1 3 0 0 0,-41 2 0 0 0,14 0-207 0 0,-30-1 339 0 0,-243 2 1536 0 0,280-1-1697 0 0,8 0 482 0 0,-91 11-1 0 0,13 11 816 0 0,-251 38-3088 0 0,281-49 1802 0 0,-258 17 552 0 0,335-29-750 0 0,1-1 1 0 0,0-1-1 0 0,-18-3 1 0 0,-7-10-1933 0 0,38 13 872 0 0,0 0-1 0 0,-1-1 0 0 0,2 1 1 0 0,-1-1-1 0 0,0 0 0 0 0,-6-6 1 0 0,-3-9-6346 0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6:06.093"/>
    </inkml:context>
    <inkml:brush xml:id="br0">
      <inkml:brushProperty name="width" value="0.1" units="cm"/>
      <inkml:brushProperty name="height" value="0.1" units="cm"/>
      <inkml:brushProperty name="color" value="#66CC00"/>
    </inkml:brush>
  </inkml:definitions>
  <inkml:trace contextRef="#ctx0" brushRef="#br0">2842 125 1639 0 0,'17'-44'575'0'0,"-15"40"-182"0"0,1 0-1 0 0,-1 0 0 0 0,0-1 1 0 0,0 1-1 0 0,0-1 1 0 0,0 1-1 0 0,-1-1 0 0 0,0 1 1 0 0,0-1-1 0 0,0 0 1 0 0,-1 0-1 0 0,1-5 0 0 0,-1 9-332 0 0,-1 1 0 0 0,1-1 0 0 0,0 0 1 0 0,0 1-1 0 0,0-1 0 0 0,0 0 0 0 0,1 1 0 0 0,-1-1 0 0 0,0 0 0 0 0,0 1 0 0 0,0-1 0 0 0,1 0 0 0 0,-1 1 0 0 0,0-1 0 0 0,0 1 0 0 0,1-1 0 0 0,-1 0 0 0 0,1 1 0 0 0,-1-1 0 0 0,0 1 0 0 0,1-1 0 0 0,-1 1 0 0 0,1-1 0 0 0,-1 1 0 0 0,2-1 0 0 0,2 1 529 0 0,-6 10 377 0 0,-1 2 2921 0 0,3-11-3753 0 0,0 0-1 0 0,0-1 1 0 0,0 1 0 0 0,0 0-1 0 0,0-1 1 0 0,0 1 0 0 0,0-1-1 0 0,0 1 1 0 0,-1 0 0 0 0,1-1-1 0 0,0 1 1 0 0,0-1 0 0 0,-1 1-1 0 0,1 0 1 0 0,0-1 0 0 0,-1 1-1 0 0,1-1 1 0 0,0 1 0 0 0,-2 0-1 0 0,-2 3 81 0 0,-1 0-1 0 0,0-1 0 0 0,0 1 1 0 0,0-1-1 0 0,-1 0 1 0 0,1 0-1 0 0,-1-1 1 0 0,1 0-1 0 0,-1 0 0 0 0,0 0 1 0 0,0-1-1 0 0,0 1 1 0 0,0-1-1 0 0,-11 0 1 0 0,-225 18 1709 0 0,167-10-1547 0 0,-69 4 328 0 0,-242-16 22 0 0,209-3-100 0 0,-65-6-378 0 0,153 9-76 0 0,10 2-77 0 0,38 0-32 0 0,-75 7 1 0 0,116-6-63 0 0,-275 7 207 0 0,211-7-160 0 0,36 0-10 0 0,-131 6 169 0 0,52 7-85 0 0,-115 10 290 0 0,187-23-96 0 0,0-2 0 0 0,-53-9 0 0 0,-10-2-2545 0 0,31 12-5410 0 0,50 3 180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6:11.621"/>
    </inkml:context>
    <inkml:brush xml:id="br0">
      <inkml:brushProperty name="width" value="0.1" units="cm"/>
      <inkml:brushProperty name="height" value="0.1" units="cm"/>
      <inkml:brushProperty name="color" value="#66CC00"/>
    </inkml:brush>
  </inkml:definitions>
  <inkml:trace contextRef="#ctx0" brushRef="#br0">3188 205 7399 0 0,'-13'-3'640'0'0,"0"-1"-1"0"0,-16-7 1 0 0,18 7-216 0 0,0-1 1 0 0,0 2-1 0 0,-19-5 0 0 0,19 7 1 0 0,0 1-1 0 0,-21 1 1 0 0,21 0 185 0 0,1 0 0 0 0,-1-1 0 0 0,-16-2 0 0 0,6 0-58 0 0,-1 1 0 0 0,0 1 1 0 0,0 1-1 0 0,1 1 1 0 0,-24 5-1 0 0,-34 3 660 0 0,30-10-423 0 0,-79-8-1 0 0,-12-1-62 0 0,30 10-320 0 0,2 1 284 0 0,-191-21-1 0 0,222 10-462 0 0,-99 3-1 0 0,63 4-131 0 0,-39-8 535 0 0,-230-47 0 0 0,245 34 26 0 0,-1 7 0 0 0,-198 1 0 0 0,269 16-689 0 0,-214-11-2141 0 0,250 7 1021 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6:15.456"/>
    </inkml:context>
    <inkml:brush xml:id="br0">
      <inkml:brushProperty name="width" value="0.1" units="cm"/>
      <inkml:brushProperty name="height" value="0.1" units="cm"/>
      <inkml:brushProperty name="color" value="#66CC00"/>
    </inkml:brush>
  </inkml:definitions>
  <inkml:trace contextRef="#ctx0" brushRef="#br0">2397 67 2759 0 0,'-9'-12'9958'0'0,"41"-13"-9719"0"0,-29 21-134 0 0,-2 3-52 0 0,-1 1 0 0 0,0 0 1 0 0,0-1-1 0 0,1 1 1 0 0,-1 0-1 0 0,0-1 1 0 0,0 1-1 0 0,1-1 0 0 0,-1 1 1 0 0,0-1-1 0 0,0 1 1 0 0,0 0-1 0 0,0-1 1 0 0,0 1-1 0 0,0-1 0 0 0,1 1 1 0 0,-1-1-1 0 0,0 1 1 0 0,0-1-1 0 0,0 1 1 0 0,-1 0-1 0 0,1-1 0 0 0,0 1 1 0 0,0-1-1 0 0,0 1 1 0 0,0-1-1 0 0,0 1 1 0 0,0-1-1 0 0,-1 1 0 0 0,1 0 1 0 0,0-1-1 0 0,0 1 1 0 0,-1-1-1 0 0,1 1 0 0 0,0 0 1 0 0,-1-1-1 0 0,1 1 1 0 0,0 0-1 0 0,-1 0 1 0 0,1-1-1 0 0,0 1 0 0 0,-1 0 1 0 0,1 0-1 0 0,-1-1 1 0 0,1 1-1 0 0,0 0 1 0 0,-1 0-1 0 0,1 0 0 0 0,-1 0 1 0 0,1 0-1 0 0,-1-1 1 0 0,-18-5 1705 0 0,-9 6-1349 0 0,1 1 1 0 0,0 1-1 0 0,1 1 0 0 0,-1 2 1 0 0,-32 9-1 0 0,32-8-132 0 0,-89 23 978 0 0,-96 19 221 0 0,125-40-1124 0 0,52-6-127 0 0,1 1 1 0 0,-40 10-1 0 0,28-5-99 0 0,-1-1-1 0 0,0-3 1 0 0,-71-2-1 0 0,10 0 19 0 0,38-2 43 0 0,-95-12 1 0 0,93 4 76 0 0,-88 3-1 0 0,82 5-39 0 0,-86-13-1 0 0,-41 0 114 0 0,172 13-385 0 0,-54 0-2295 0 0,-99-12 1 0 0,153 6-5609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6:20.824"/>
    </inkml:context>
    <inkml:brush xml:id="br0">
      <inkml:brushProperty name="width" value="0.1" units="cm"/>
      <inkml:brushProperty name="height" value="0.1" units="cm"/>
      <inkml:brushProperty name="color" value="#66CC00"/>
    </inkml:brush>
  </inkml:definitions>
  <inkml:trace contextRef="#ctx0" brushRef="#br0">1855 35 1839 0 0,'-22'-16'3661'0'0,"20"15"-3456"0"0,1-1-1 0 0,-1 0 0 0 0,0 1 1 0 0,0-1-1 0 0,0 1 1 0 0,0-1-1 0 0,0 1 0 0 0,0 0 1 0 0,-1 0-1 0 0,1 0 1 0 0,0 0-1 0 0,-1 1 0 0 0,1-1 1 0 0,0 1-1 0 0,-1-1 1 0 0,1 1-1 0 0,-5 0 0 0 0,-52 3 4361 0 0,-33 12-2259 0 0,59-10-1485 0 0,-178 25 1851 0 0,-217 27-136 0 0,174-19-1656 0 0,108-16-56 0 0,-214 5 0 0 0,335-28-1059 0 0,0 0-1 0 0,0-2 0 0 0,-35-7 1 0 0,5-8-7383 0 0,38 11 690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6:21.602"/>
    </inkml:context>
    <inkml:brush xml:id="br0">
      <inkml:brushProperty name="width" value="0.1" units="cm"/>
      <inkml:brushProperty name="height" value="0.1" units="cm"/>
      <inkml:brushProperty name="color" value="#66CC00"/>
    </inkml:brush>
  </inkml:definitions>
  <inkml:trace contextRef="#ctx0" brushRef="#br0">1815 39 2759 0 0,'-4'-2'957'0'0,"0"0"-1"0"0,0 0 0 0 0,0 0 1 0 0,0 1-1 0 0,-1-1 0 0 0,-3 0 0 0 0,-15-4 1820 0 0,10-1-3774 0 0,8 5 1108 0 0,0 0-1 0 0,0 0 1 0 0,0 1-1 0 0,0-1 0 0 0,0 1 1 0 0,0 0-1 0 0,0 1 0 0 0,0-1 1 0 0,0 1-1 0 0,0 0 1 0 0,-10 1-1 0 0,-23-2 1317 0 0,20 1-839 0 0,0 0-1 0 0,0 0 1 0 0,0 2-1 0 0,0 0 1 0 0,-20 6-1 0 0,14-4-250 0 0,-42 8 499 0 0,0-4 0 0 0,-69 1 0 0 0,-72 4 250 0 0,149-6-873 0 0,13 0 82 0 0,-81-1 0 0 0,16-2 159 0 0,19 1-98 0 0,-66 6 246 0 0,17-1-346 0 0,115-10-325 0 0,-1 0 1 0 0,1-2-1 0 0,-37-7 0 0 0,34 3-421 0 0,-33-8-1643 0 0,23 0-4183 0 0,18 3-14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5:06.554"/>
    </inkml:context>
    <inkml:brush xml:id="br0">
      <inkml:brushProperty name="width" value="0.1" units="cm"/>
      <inkml:brushProperty name="height" value="0.1" units="cm"/>
      <inkml:brushProperty name="color" value="#E71224"/>
    </inkml:brush>
  </inkml:definitions>
  <inkml:trace contextRef="#ctx0" brushRef="#br0">2483 81 1839 0 0,'-8'-2'1151'0'0,"-3"-3"2575"0"0,11 5-3664 0 0,0-1-1 0 0,0 1 1 0 0,-1 0 0 0 0,1-1-1 0 0,0 1 1 0 0,0 0 0 0 0,0-1-1 0 0,0 1 1 0 0,0 0 0 0 0,0-1-1 0 0,0 1 1 0 0,0 0-1 0 0,0-1 1 0 0,0 1 0 0 0,0 0-1 0 0,0-1 1 0 0,0 1 0 0 0,1 0-1 0 0,-1-1 1 0 0,0 1 0 0 0,0 0-1 0 0,0-1 1 0 0,0 1 0 0 0,0 0-1 0 0,1 0 1 0 0,-1-1 0 0 0,0 1-1 0 0,0 0 1 0 0,1 0-1 0 0,-1-1 1 0 0,0 1 0 0 0,0 0-1 0 0,1 0 1 0 0,-1 0 0 0 0,1-1-1 0 0,-30-4 1866 0 0,14 4-1147 0 0,1 1-1 0 0,-1 1 1 0 0,-24 4-1 0 0,-22 0 520 0 0,-220-4 576 0 0,161-6-1020 0 0,-129-20-1 0 0,188 17-611 0 0,-90-1-1 0 0,-63 13-148 0 0,36 0 438 0 0,141-4-473 0 0,-334 9 1507 0 0,249 2-583 0 0,-224-11 1 0 0,328-2-1404 0 0,1 0 1 0 0,-1-2-1 0 0,1 0 0 0 0,0 0 1 0 0,0-2-1 0 0,-20-9 1 0 0,13 3-1691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6:22.610"/>
    </inkml:context>
    <inkml:brush xml:id="br0">
      <inkml:brushProperty name="width" value="0.1" units="cm"/>
      <inkml:brushProperty name="height" value="0.1" units="cm"/>
      <inkml:brushProperty name="color" value="#66CC00"/>
    </inkml:brush>
  </inkml:definitions>
  <inkml:trace contextRef="#ctx0" brushRef="#br0">4003 77 5983 0 0,'-9'-3'889'0'0,"0"0"-1"0"0,-1 0 0 0 0,1 0 1 0 0,-1 2-1 0 0,1-1 0 0 0,-14 0 1 0 0,-31-7-145 0 0,27 4-366 0 0,-47-6 0 0 0,2 2 385 0 0,-12-3 252 0 0,0 4-1 0 0,0 3 1 0 0,0 4 0 0 0,-108 13 0 0 0,72 0-550 0 0,-195 10 1134 0 0,6-17-944 0 0,23-6-197 0 0,74-14-231 0 0,-44-1-219 0 0,126 18 118 0 0,-148-6 140 0 0,33-12-127 0 0,-125 20 315 0 0,255-1-383 0 0,-277 12-231 0 0,287-6-2125 0 0,69-6 1082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6:28.225"/>
    </inkml:context>
    <inkml:brush xml:id="br0">
      <inkml:brushProperty name="width" value="0.1" units="cm"/>
      <inkml:brushProperty name="height" value="0.1" units="cm"/>
      <inkml:brushProperty name="color" value="#66CC00"/>
    </inkml:brush>
  </inkml:definitions>
  <inkml:trace contextRef="#ctx0" brushRef="#br0">4159 101 455 0 0,'-2'-2'648'0'0,"0"0"0"0"0,0 0-1 0 0,0 0 1 0 0,0 0 0 0 0,0 0-1 0 0,0-1 1 0 0,1 1 0 0 0,-1 0-1 0 0,1-1 1 0 0,-2-4-1 0 0,3 4-53 0 0,0 0 0 0 0,0 0-1 0 0,0 1 1 0 0,0-1 0 0 0,1 0-1 0 0,-1 1 1 0 0,1-1 0 0 0,0 1-1 0 0,0-1 1 0 0,0 1 0 0 0,2-5-1 0 0,-3 6-578 0 0,1 0 0 0 0,-1 1 0 0 0,0-1 0 0 0,0 1 0 0 0,0-1 0 0 0,0 0 0 0 0,1 1 0 0 0,-1-1 0 0 0,0 0 0 0 0,0 1 0 0 0,0-1 0 0 0,0 0 0 0 0,0 1 0 0 0,-1-1 0 0 0,1 0 0 0 0,0 1 0 0 0,0-1 0 0 0,0 1 0 0 0,-1-1 0 0 0,1 0 0 0 0,0 1 0 0 0,0-1 0 0 0,-1 1 0 0 0,1-1 0 0 0,-1 1 0 0 0,1-1 0 0 0,0 1 0 0 0,-1-1 0 0 0,0 0 0 0 0,-1-1 97 0 0,0 1 0 0 0,-1 0 0 0 0,1 0 1 0 0,0-1-1 0 0,0 1 0 0 0,-1 1 1 0 0,1-1-1 0 0,-4-1 0 0 0,-4 0 309 0 0,-1 1 0 0 0,1 0 0 0 0,-12 0 0 0 0,-26 3 561 0 0,0 3 1 0 0,-85 19-1 0 0,-419 43 1231 0 0,501-63-2125 0 0,-254 2 403 0 0,31-3-185 0 0,-37 17 402 0 0,177-10 1185 0 0,-43 1-3771 0 0,-139-3 2399 0 0,251-5 638 0 0,21 1-615 0 0,-84 18-1 0 0,-4 1-1401 0 0,82-17 190 0 0,-31 3 1164 0 0,-101-1-1 0 0,74-5-732 0 0,0 5-1 0 0,-111 22 1 0 0,144-19 396 0 0,-15 5-115 0 0,0-5-1 0 0,-112 0 0 0 0,187-12-720 0 0,0 0 0 0 0,0-1-1 0 0,0 0 1 0 0,0-2 0 0 0,-27-8-1 0 0,18 1-7491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6:34.535"/>
    </inkml:context>
    <inkml:brush xml:id="br0">
      <inkml:brushProperty name="width" value="0.1" units="cm"/>
      <inkml:brushProperty name="height" value="0.1" units="cm"/>
      <inkml:brushProperty name="color" value="#66CC00"/>
    </inkml:brush>
  </inkml:definitions>
  <inkml:trace contextRef="#ctx0" brushRef="#br0">1724 47 4231 0 0,'-6'-3'136'0'0,"0"1"0"0"0,-1 0-1 0 0,1 0 1 0 0,-1 1 0 0 0,1 0-1 0 0,-1 0 1 0 0,-11 0 0 0 0,-18-3 1370 0 0,-51-6 4986 0 0,30 1-5250 0 0,-1 3 0 0 0,1 3-1 0 0,-1 2 1 0 0,-58 6-1 0 0,-226 43 1939 0 0,140-15-1852 0 0,-286 16 401 0 0,473-49-2115 0 0,0 0 0 0 0,0-1 0 0 0,0-1 0 0 0,1 0 0 0 0,-1-1-1 0 0,0-1 1 0 0,-18-7 0 0 0,11 2-1094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6:35.876"/>
    </inkml:context>
    <inkml:brush xml:id="br0">
      <inkml:brushProperty name="width" value="0.1" units="cm"/>
      <inkml:brushProperty name="height" value="0.1" units="cm"/>
      <inkml:brushProperty name="color" value="#66CC00"/>
    </inkml:brush>
  </inkml:definitions>
  <inkml:trace contextRef="#ctx0" brushRef="#br0">3829 1 5527 0 0,'-22'0'308'0'0,"-21"0"1815"0"0,13 5 3966 0 0,-9 1-6253 0 0,0-1-1 0 0,0-2 1 0 0,-50-2-1 0 0,-27 1 1719 0 0,-197 6 1489 0 0,-82 8-1423 0 0,229-4-819 0 0,-253-12-1 0 0,158 5-347 0 0,11 0-106 0 0,72-13 272 0 0,-304 27-1 0 0,290 1 2 0 0,-177 25 104 0 0,149-16-1505 0 0,124-23-5588 0 0,25-4-1134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6:37.893"/>
    </inkml:context>
    <inkml:brush xml:id="br0">
      <inkml:brushProperty name="width" value="0.1" units="cm"/>
      <inkml:brushProperty name="height" value="0.1" units="cm"/>
      <inkml:brushProperty name="color" value="#66CC00"/>
    </inkml:brush>
  </inkml:definitions>
  <inkml:trace contextRef="#ctx0" brushRef="#br0">6823 61 6911 0 0,'-18'-9'680'0'0,"15"7"-542"0"0,1 1-1 0 0,-1 0 0 0 0,0-1 0 0 0,1 1 0 0 0,-1 0 0 0 0,0 0 1 0 0,0 0-1 0 0,-5 0 0 0 0,-9-2 3503 0 0,-7-5-2767 0 0,20 6-928 0 0,-1 0-1 0 0,0 0 0 0 0,0 1 0 0 0,1 0 0 0 0,-1 0 0 0 0,0 0 0 0 0,-5 0 1 0 0,2 0 368 0 0,1 0 0 0 0,0 0 0 0 0,0-1 0 0 0,-9-2 0 0 0,-27-5 1479 0 0,-44 8-777 0 0,0 4 0 0 0,-101 17 0 0 0,14-1-471 0 0,-188 30 850 0 0,-9 1-340 0 0,20-10-510 0 0,-87 4-192 0 0,340-39-314 0 0,-409 5 180 0 0,53-5-149 0 0,74 3-74 0 0,-43 18 27 0 0,107-1 95 0 0,-541-29 128 0 0,443-6 117 0 0,156 6-168 0 0,132 1-649 0 0,-206-11 1356 0 0,169-10-3110 0 0,113 13-1135 0 0,-61-22-1 0 0,56 12-3551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2:56.677"/>
    </inkml:context>
    <inkml:brush xml:id="br0">
      <inkml:brushProperty name="width" value="0.1" units="cm"/>
      <inkml:brushProperty name="height" value="0.1" units="cm"/>
      <inkml:brushProperty name="color" value="#66CC00"/>
    </inkml:brush>
  </inkml:definitions>
  <inkml:trace contextRef="#ctx0" brushRef="#br0">94 61 3223 0 0,'-15'-4'136'0'0,"-1"-1"40"0"0,-1-1-176 0 0,1 1 0 0 0,3 1 0 0 0,6 1 0 0 0,3 1 440 0 0,4 0 48 0 0,0 4 16 0 0,-2-4 0 0 0,1-2-216 0 0,-1 1-48 0 0,4-3-8 0 0,-1-1 0 0 0,1 1-448 0 0,4 3-88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2:57.028"/>
    </inkml:context>
    <inkml:brush xml:id="br0">
      <inkml:brushProperty name="width" value="0.1" units="cm"/>
      <inkml:brushProperty name="height" value="0.1" units="cm"/>
      <inkml:brushProperty name="color" value="#66CC00"/>
    </inkml:brush>
  </inkml:definitions>
  <inkml:trace contextRef="#ctx0" brushRef="#br0">1336 0 9991 0 0,'0'0'475'0'0,"-21"4"2605"0"0,9 10-1578 0 0,11-12-1405 0 0,0-1 1 0 0,0 1-1 0 0,0-1 1 0 0,0 1-1 0 0,-1-1 1 0 0,1 1-1 0 0,0-1 1 0 0,-1 0-1 0 0,1 0 1 0 0,-1 0-1 0 0,0 0 1 0 0,1 0-1 0 0,-1 0 1 0 0,0 0-1 0 0,0-1 1 0 0,0 1-1 0 0,1 0 1 0 0,-1-1-1 0 0,0 0 1 0 0,-3 1-1 0 0,-22 1 520 0 0,-1-2-1 0 0,1 0 0 0 0,-1-2 1 0 0,-51-10-1 0 0,10 1 166 0 0,-14 1-355 0 0,0 4 0 0 0,-138 7-1 0 0,39 24 450 0 0,118-14-702 0 0,-121 6 0 0 0,84-15 76 0 0,57-1-3960 0 0,28-1 717 0 0,-15 1-4314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2:58.085"/>
    </inkml:context>
    <inkml:brush xml:id="br0">
      <inkml:brushProperty name="width" value="0.1" units="cm"/>
      <inkml:brushProperty name="height" value="0.1" units="cm"/>
      <inkml:brushProperty name="color" value="#66CC00"/>
    </inkml:brush>
  </inkml:definitions>
  <inkml:trace contextRef="#ctx0" brushRef="#br0">5316 108 2303 0 0,'-6'-2'-632'0'0,"-26"-10"1074"0"0,-44-11 9000 0 0,22 11-9056 0 0,-105-9 0 0 0,-33 3-1148 0 0,-77-2 2844 0 0,-367 65 1198 0 0,560-37-3197 0 0,-25 1 34 0 0,-180-9 1 0 0,-25 5 458 0 0,174 1-358 0 0,-145 12-74 0 0,-11 1 67 0 0,246-18-173 0 0,-254 15 317 0 0,75 4 109 0 0,103-12-220 0 0,-17 1 84 0 0,0-6 0 0 0,0-7 0 0 0,-163-24 0 0 0,-80-20 644 0 0,205 27-752 0 0,103 13-377 0 0,-1 4 0 0 0,-87 6 0 0 0,30 11-6048 0 0,55-1-391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2:59.546"/>
    </inkml:context>
    <inkml:brush xml:id="br0">
      <inkml:brushProperty name="width" value="0.1" units="cm"/>
      <inkml:brushProperty name="height" value="0.1" units="cm"/>
      <inkml:brushProperty name="color" value="#66CC00"/>
    </inkml:brush>
  </inkml:definitions>
  <inkml:trace contextRef="#ctx0" brushRef="#br0">2592 135 8287 0 0,'-48'-4'727'0'0,"6"-1"-155"0"0,12 7 3748 0 0,-89 11-2341 0 0,108-14-1967 0 0,-1 0 0 0 0,1 0 0 0 0,0-1 1 0 0,0 0-1 0 0,0-1 0 0 0,0-1 0 0 0,1 1 0 0 0,-1-2 1 0 0,-12-6-1 0 0,-21-7 176 0 0,-25-6 694 0 0,-1 4-1 0 0,-143-22 0 0 0,173 39-616 0 0,-51 3 0 0 0,-3-1-125 0 0,-223 2 278 0 0,63 2-19 0 0,-138 13 629 0 0,3 32-399 0 0,344-42-2154 0 0,0 3-1 0 0,0 2 0 0 0,-54 20 1 0 0,75-21-5309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3:00.819"/>
    </inkml:context>
    <inkml:brush xml:id="br0">
      <inkml:brushProperty name="width" value="0.1" units="cm"/>
      <inkml:brushProperty name="height" value="0.1" units="cm"/>
      <inkml:brushProperty name="color" value="#66CC00"/>
    </inkml:brush>
  </inkml:definitions>
  <inkml:trace contextRef="#ctx0" brushRef="#br0">2475 70 1375 0 0,'-6'-6'-501'0'0,"2"3"1841"0"0,1-1 0 0 0,0 1 0 0 0,0 0 0 0 0,1-1 0 0 0,-5-6 0 0 0,1-6-343 0 0,6 15-901 0 0,0 0 0 0 0,0 0 0 0 0,-1 0 0 0 0,1 1 0 0 0,0-1 0 0 0,0 0 0 0 0,0 0 0 0 0,-1 0 0 0 0,1 0 0 0 0,0 0 0 0 0,-1 1 0 0 0,1-1 0 0 0,-1 0 0 0 0,1 0 0 0 0,-1 1 0 0 0,1-1 0 0 0,-1 0 0 0 0,0 1 0 0 0,1-1 0 0 0,-1 1 0 0 0,0-1 0 0 0,1 1 0 0 0,-1-1 0 0 0,0 1 0 0 0,0-1 0 0 0,0 1 0 0 0,1-1 0 0 0,-1 1 0 0 0,0 0 0 0 0,0 0 0 0 0,0-1 0 0 0,0 1 0 0 0,0 0 0 0 0,1 0 0 0 0,-1 0 0 0 0,0 0 0 0 0,0 0 0 0 0,0 0 0 0 0,0 0 0 0 0,0 0 0 0 0,0 1 0 0 0,0-1 0 0 0,1 0 0 0 0,-1 0 0 0 0,0 1 0 0 0,-1 0 0 0 0,-17 2-368 0 0,-387 24 4483 0 0,-167-12-3236 0 0,-505-24 2127 0 0,919 14-2199 0 0,81-1-1968 0 0,1-2-5193 0 0,57-2-626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5:07.379"/>
    </inkml:context>
    <inkml:brush xml:id="br0">
      <inkml:brushProperty name="width" value="0.1" units="cm"/>
      <inkml:brushProperty name="height" value="0.1" units="cm"/>
      <inkml:brushProperty name="color" value="#E71224"/>
    </inkml:brush>
  </inkml:definitions>
  <inkml:trace contextRef="#ctx0" brushRef="#br0">1929 4 8431 0 0,'-1'0'67'0'0,"0"-1"0"0"0,0 1 0 0 0,0 0 0 0 0,1-1 0 0 0,-1 1 0 0 0,0-1-1 0 0,0 1 1 0 0,0 0 0 0 0,0 0 0 0 0,0 0 0 0 0,0 0 0 0 0,0 0 0 0 0,0 0 0 0 0,0 0-1 0 0,0 0 1 0 0,0 0 0 0 0,0 0 0 0 0,0 0 0 0 0,0 0 0 0 0,0 1 0 0 0,0-1-1 0 0,-2 1 1 0 0,-24 12 294 0 0,18-8-253 0 0,3-3 187 0 0,0-1 0 0 0,0 1 0 0 0,0-1 0 0 0,0 0 0 0 0,0-1 0 0 0,-1 1 0 0 0,1-1 0 0 0,0 0 0 0 0,0-1 0 0 0,-1 0 0 0 0,1 0 0 0 0,0 0 0 0 0,-10-4 0 0 0,-14-1 554 0 0,8 3-472 0 0,1 2 0 0 0,-1 0 0 0 0,1 2 0 0 0,-27 3 0 0 0,-29 1 936 0 0,-142-14 92 0 0,-2 0-58 0 0,-122 17-77 0 0,-3 0 4 0 0,287-8-1567 0 0,-237-5-7446 0 0,249 3 899 0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3:01.697"/>
    </inkml:context>
    <inkml:brush xml:id="br0">
      <inkml:brushProperty name="width" value="0.1" units="cm"/>
      <inkml:brushProperty name="height" value="0.1" units="cm"/>
      <inkml:brushProperty name="color" value="#66CC00"/>
    </inkml:brush>
  </inkml:definitions>
  <inkml:trace contextRef="#ctx0" brushRef="#br0">2478 53 919 0 0,'-19'-8'2504'0'0,"-1"1"0"0"0,1 0 0 0 0,-31-5 0 0 0,-3-1 699 0 0,39 10-3124 0 0,0 2 0 0 0,0 0 0 0 0,1 0-1 0 0,-1 2 1 0 0,0-1 0 0 0,0 2 0 0 0,1 0 0 0 0,-20 5 0 0 0,-25 3 1243 0 0,-356 12 1323 0 0,330-20-2102 0 0,-186-1 695 0 0,-76 3-580 0 0,-369 5 447 0 0,582-15-657 0 0,67-4-2310 0 0,5-7-5438 0 0,35 5 2366 0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3:02.919"/>
    </inkml:context>
    <inkml:brush xml:id="br0">
      <inkml:brushProperty name="width" value="0.1" units="cm"/>
      <inkml:brushProperty name="height" value="0.1" units="cm"/>
      <inkml:brushProperty name="color" value="#66CC00"/>
    </inkml:brush>
  </inkml:definitions>
  <inkml:trace contextRef="#ctx0" brushRef="#br0">2521 46 3223 0 0,'-8'0'53'0'0,"0"-2"0"0"0,0 1-1 0 0,0-1 1 0 0,0 0-1 0 0,-10-5 1 0 0,-12-2-57 0 0,-21 1-662 0 0,-32 3 8082 0 0,36 3-2188 0 0,-109-5-3962 0 0,-1 7 0 0 0,-192 23 0 0 0,241-17-839 0 0,43-4-206 0 0,-326 32 1657 0 0,179-13 17 0 0,-381-9-3586 0 0,553-13 1254 0 0,-54-10 1 0 0,39-1-5473 0 0,23 2-663 0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3:04.558"/>
    </inkml:context>
    <inkml:brush xml:id="br0">
      <inkml:brushProperty name="width" value="0.1" units="cm"/>
      <inkml:brushProperty name="height" value="0.1" units="cm"/>
      <inkml:brushProperty name="color" value="#66CC00"/>
    </inkml:brush>
  </inkml:definitions>
  <inkml:trace contextRef="#ctx0" brushRef="#br0">3303 211 8287 0 0,'-64'-6'1809'0'0,"44"6"-1078"0"0,0-2-1 0 0,1 0 1 0 0,-1-1-1 0 0,1-1 1 0 0,-1-1-1 0 0,-21-8 1 0 0,-9-16-651 0 0,40 22-66 0 0,-1 1-1 0 0,1 0 1 0 0,-1 0 0 0 0,-1 1 0 0 0,-11-4 0 0 0,-22 0 221 0 0,0 2 1 0 0,-1 2 0 0 0,0 2-1 0 0,-57 3 1 0 0,4-1 196 0 0,-205 4 1310 0 0,242-1-1540 0 0,-500-4 880 0 0,473-1-820 0 0,-45-3 98 0 0,-177-30 184 0 0,120 12 42 0 0,-1 8 201 0 0,-291 15 0 0 0,340 11-1674 0 0,82-3-5484 0 0,25-2-547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6:52.153"/>
    </inkml:context>
    <inkml:brush xml:id="br0">
      <inkml:brushProperty name="width" value="0.1" units="cm"/>
      <inkml:brushProperty name="height" value="0.1" units="cm"/>
      <inkml:brushProperty name="color" value="#66CC00"/>
    </inkml:brush>
  </inkml:definitions>
  <inkml:trace contextRef="#ctx0" brushRef="#br0">368 136 3223 0 0,'0'0'143'0'0,"-2"0"-3"0"0,-18-2 6735 0 0,18 2-6299 0 0,-8-2-482 0 0,7 2-168 0 0,-33-21 2360 0 0,10-4 992 0 0,24 23-3036 0 0,-36-18 2718 0 0,12 7-1489 0 0,25 12-1383 0 0,-1 0-20 0 0,-3-1-35 0 0,0-2-8 0 0,2 3 162 0 0,1 0 0 0 0,0 0 0 0 0,0 0 0 0 0,-1 0 0 0 0,1 0 0 0 0,0 1 0 0 0,-1-1 0 0 0,1 0 0 0 0,-1 1 0 0 0,1 0 0 0 0,-1 0 0 0 0,1 0 0 0 0,-4 0 0 0 0,5 0-118 0 0,-22 0 355 0 0,17-1-401 0 0,4 0 30 0 0,2 1-49 0 0,0 1 0 0 0,-1-1 0 0 0,1 0 0 0 0,0 0 0 0 0,0 0 0 0 0,-1 0 0 0 0,1 0 0 0 0,0 1 0 0 0,0-1 0 0 0,-1 0 0 0 0,1 0 0 0 0,0 0 0 0 0,0 0 0 0 0,-1 0 0 0 0,1 0 0 0 0,0 0 0 0 0,-1 0 1 0 0,1 0-1 0 0,0 0 0 0 0,0 0 0 0 0,-1 0 0 0 0,1 0 0 0 0,0 0 0 0 0,-1 0 0 0 0,1 0 0 0 0,0-1 0 0 0,0 1 0 0 0,-1 0 0 0 0,1 0 0 0 0,0 0 0 0 0,0 0 0 0 0,0 0 0 0 0,-1-1 0 0 0,1 1 0 0 0,0 0 0 0 0,0 0 0 0 0,0 0 0 0 0,-1-1 0 0 0,-18-10 373 0 0,5 3-186 0 0,9 6-169 0 0,-3-4 26 0 0,-5 2 109 0 0,3 3-77 0 0,3 1 0 0 0,-19 0 216 0 0,25 0 56 0 0,-7 0-202 0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7:02.768"/>
    </inkml:context>
    <inkml:brush xml:id="br0">
      <inkml:brushProperty name="width" value="0.1" units="cm"/>
      <inkml:brushProperty name="height" value="0.1" units="cm"/>
      <inkml:brushProperty name="color" value="#F4F91B"/>
    </inkml:brush>
  </inkml:definitions>
  <inkml:trace contextRef="#ctx0" brushRef="#br0">20789 252 1839 0 0,'0'0'83'0'0,"-4"-1"-6"0"0,-53-9 16236 0 0,44 10-18175 0 0,9 1 1921 0 0,-11 4-14 0 0,11-4 443 0 0,0 0-161 0 0,-42 13 3010 0 0,41-13-2869 0 0,0 0-11 0 0,-13 3-20 0 0,13-3-78 0 0,0 0-36 0 0,-36 8 565 0 0,38-8-631 0 0,-1 0-1 0 0,-15 4 371 0 0,-1 0-1 0 0,-29 3 1 0 0,41-7-522 0 0,-1-1 0 0 0,1 1 0 0 0,-1-1 0 0 0,1-1 0 0 0,-1 0-1 0 0,1 0 1 0 0,0-1 0 0 0,-16-4 0 0 0,10 1 19 0 0,1 1 0 0 0,-2 0 1 0 0,1 1-1 0 0,0 1 0 0 0,-26-1 0 0 0,-3-1 163 0 0,-11-1-95 0 0,39 4-110 0 0,4 0-51 0 0,-2-2 48 0 0,-34-6 113 0 0,37 7-128 0 0,-15-6 5 0 0,-108-30 300 0 0,102 30-311 0 0,-238-63 374 0 0,150 52-432 0 0,-3-1 0 0 0,22-3 236 0 0,-109-12 0 0 0,82 22-74 0 0,-140 4 0 0 0,174 10-129 0 0,-110 9 87 0 0,-324 54 11 0 0,497-60-131 0 0,-16 3 0 0 0,-411 39 0 0 0,219-30 168 0 0,-264 10 264 0 0,484-26-423 0 0,-521-9 174 0 0,269 0-188 0 0,-111-7 143 0 0,-30 4-127 0 0,-154 5 82 0 0,148-1 89 0 0,295 8-170 0 0,-320 6-11 0 0,268 3-1 0 0,-286 7 0 0 0,194-1 0 0 0,108-4 0 0 0,-400 13 0 0 0,345-20 0 0 0,-397 21 0 0 0,-18 1-38 0 0,449-22 23 0 0,104-1 2 0 0,-69-1 15 0 0,-197 12-2 0 0,119 0 0 0 0,11-14 0 0 0,-73 3 0 0 0,-81 0 0 0 0,14-1 0 0 0,222 3 32 0 0,-216-21 0 0 0,-80-7-32 0 0,-29 20 104 0 0,279 4-80 0 0,-114-10 48 0 0,-72 2-16 0 0,-26-3-56 0 0,-216 19 64 0 0,311 0-47 0 0,-2-1 30 0 0,-239 21-47 0 0,355-17 0 0 0,-154 2 0 0 0,-114-13 0 0 0,429 0 0 0 0,-59 2 0 0 0,-117-9 0 0 0,-96-19 0 0 0,268 25 0 0 0,9 1 0 0 0,1-1 0 0 0,-1-1 0 0 0,-21-3 0 0 0,23 1 0 0 0,-1-1 0 0 0,-1 2 0 0 0,-2 0 0 0 0,0 1 0 0 0,-3-1 0 0 0,-2-1 0 0 0,-3 2 0 0 0,-1 0 0 0 0,3 0 0 0 0,0 1 0 0 0,0-1 0 0 0,-4 1 0 0 0,-1 0 0 0 0,1 3 0 0 0,2-3 0 0 0,-2 0 0 0 0,-2-1 0 0 0,-28 1 0 0 0,-43-2 0 0 0,48 1 0 0 0,-50 6 0 0 0,-9 0 0 0 0,100-5 0 0 0,-2 1 0 0 0,0-1 0 0 0,-2 1 0 0 0,-8-2 47 0 0,-9 6 78 0 0,24-3-149 0 0,-33 1-84 0 0,16-3 108 0 0,-1 3 0 0 0,0-1 0 0 0,1-2 0 0 0,1 2 0 0 0,2-1 0 0 0,-23 0 0 0 0,16-3 0 0 0,-21 0 0 0 0,-67-13 0 0 0,3 1 0 0 0,48 10 0 0 0,-52-5 0 0 0,46 1 0 0 0,47 6 0 0 0,3 0 0 0 0,0 0 0 0 0,0-1 0 0 0,-25-8 0 0 0,-2 0 0 0 0,22 7-4 0 0,0-1-8 0 0,0 2 0 0 0,0 0 0 0 0,-1 1 0 0 0,-43 3 0 0 0,31 3 12 0 0,19-3 0 0 0,0 1 0 0 0,0 1 0 0 0,-23 7 0 0 0,11-1-24 0 0,22-7 20 0 0,-1 0 1 0 0,0 1 0 0 0,1 0-1 0 0,-1 0 1 0 0,1 1 0 0 0,0 0 0 0 0,0 1-1 0 0,0-1 1 0 0,1 1 0 0 0,0 1-1 0 0,-10 8 1 0 0,9-6 10 0 0,6-5-11 0 0,0-1 0 0 0,0 0 0 0 0,0 1 1 0 0,1-1-1 0 0,-1 1 0 0 0,0 0 0 0 0,1 0 0 0 0,0-1 0 0 0,-1 1 0 0 0,1 0 0 0 0,0 0 0 0 0,1 0 0 0 0,-1 0 0 0 0,0 0 0 0 0,1 1 0 0 0,0-1 0 0 0,0 4 0 0 0,-2 8 4 0 0,0 1 0 0 0,0 0 0 0 0,2-1 0 0 0,1 28 0 0 0,2 4-11 0 0,-1 8-31 0 0,2 2 31 0 0,0 8 11 0 0,1 3 0 0 0,1 3 0 0 0,3 1 0 0 0,-2-8 0 0 0,1 7 0 0 0,-3-13 0 0 0,-2-5 0 0 0,-1 3 0 0 0,2 1 0 0 0,-2-3 0 0 0,-1 1 0 0 0,1-4 0 0 0,0 1 0 0 0,1 1 0 0 0,-3 2 0 0 0,0-3 0 0 0,1 3 0 0 0,5 7 0 0 0,4-3 0 0 0,5-9-11 0 0,-14-48 7 0 0,-1 0 1 0 0,1 0-1 0 0,0-1 0 0 0,0 1 0 0 0,0 0 0 0 0,0 0 0 0 0,0-1 0 0 0,0 1 0 0 0,0 0 1 0 0,2 1-1 0 0,7 9 0 0 0,1 0 1 0 0,15 14-1 0 0,-17-20 4 0 0,-1 0 0 0 0,1 0 0 0 0,0 0 0 0 0,1-2 0 0 0,13 7 0 0 0,-2-4 0 0 0,31 7 0 0 0,16 0 0 0 0,-4-3 0 0 0,1-3 0 0 0,5 1 0 0 0,4 1 0 0 0,3 0 0 0 0,7 1 0 0 0,4-5 0 0 0,-13-5 0 0 0,-7-1 0 0 0,-3-4 0 0 0,5-1 0 0 0,2-2 0 0 0,2 2 0 0 0,0 2 0 0 0,1 0 0 0 0,4 3 0 0 0,5-1 0 0 0,2 0 0 0 0,-4-2 0 0 0,-10-1 0 0 0,3 1 0 0 0,2 3 0 0 0,-1 1 0 0 0,3 0 0 0 0,4 0 0 0 0,6-2 0 0 0,2-2 0 0 0,-3-1 0 0 0,-5 1 0 0 0,-5 1 0 0 0,3 4 0 0 0,0 0 0 0 0,-3 3 0 0 0,-1 0 0 0 0,14-3 0 0 0,10-2 0 0 0,-4-2 0 0 0,-6 0 0 0 0,1-4 0 0 0,0 0 0 0 0,0 2 0 0 0,0-3 0 0 0,3 0 0 0 0,2 3 0 0 0,-4 0 0 0 0,-5-1 0 0 0,1 2 0 0 0,5 2 0 0 0,5-1 0 0 0,2-2 0 0 0,3-4 0 0 0,-1 2 0 0 0,-10 1 0 0 0,-3 2 0 0 0,-3 4 0 0 0,-3 2 0 0 0,-2 1 0 0 0,1 0 0 0 0,2 4 0 0 0,3 0 0 0 0,-3 1 0 0 0,-1-3 0 0 0,2-1 0 0 0,5 2 0 0 0,1-1 0 0 0,1 1 0 0 0,4 0 0 0 0,4-3 0 0 0,2-3 0 0 0,-5-3 0 0 0,3 1 0 0 0,2 2 0 0 0,1 1 0 0 0,0 1 0 0 0,3-2 0 0 0,15-3-53 0 0,-42-1 42 0 0,19 0 11 0 0,-1 1 0 0 0,-1 3 0 0 0,0-1 0 0 0,7-1 0 0 0,9-2 0 0 0,-6-2 0 0 0,-10-2 0 0 0,-5 2 0 0 0,-2 3 0 0 0,-3 2 0 0 0,1 1 0 0 0,4 0 0 0 0,-1-2 0 0 0,-7-2 0 0 0,-4-1 0 0 0,0 1 0 0 0,2-1 0 0 0,-3 1 0 0 0,-1 1 0 0 0,1 0 0 0 0,2 2 0 0 0,-1 0 0 0 0,-1 2 0 0 0,-6 1 0 0 0,-5 2 0 0 0,2 0 0 0 0,1 0 0 0 0,1 2 0 0 0,-1 0 0 0 0,0 0 0 0 0,5 0 0 0 0,4-1 0 0 0,0-2 0 0 0,-5-2 0 0 0,-2 0 0 0 0,2 1 0 0 0,2 0 0 0 0,-3 2 0 0 0,-1 1 0 0 0,3 0 0 0 0,11 0 0 0 0,3-1 0 0 0,-4-3 0 0 0,-4-2 0 0 0,0 0 0 0 0,-2 0 0 0 0,0-1 0 0 0,2 2 0 0 0,3-1 0 0 0,5-1 0 0 0,2-2 0 0 0,-5-2 0 0 0,-7 4 0 0 0,-1 2 0 0 0,3 0 0 0 0,-1 4 0 0 0,-6 2 0 0 0,1-1 0 0 0,6 2 0 0 0,12 1 0 0 0,-13-3 0 0 0,-7-2 0 0 0,-1 1 0 0 0,5-2 0 0 0,-1-3 0 0 0,-4 3 0 0 0,3 1 0 0 0,5-1 0 0 0,3 0 0 0 0,-1-1 0 0 0,-4 0 0 0 0,-3 2 0 0 0,4 3 0 0 0,2-1 0 0 0,0 1 0 0 0,3 1 0 0 0,4-2 0 0 0,1-2 0 0 0,-1-2 0 0 0,-6-3 0 0 0,-1 1 0 0 0,6 0 0 0 0,0 2 0 0 0,-1 1 0 0 0,5 1 0 0 0,5 0 0 0 0,-4-1 0 0 0,-4-3 0 0 0,3-2 0 0 0,1 1 0 0 0,-5-1 0 0 0,0 0 0 0 0,-1 2 0 0 0,3 2 0 0 0,2-1 0 0 0,-7 0 0 0 0,-4-1 0 0 0,0 3 0 0 0,0 2 0 0 0,-3 2 0 0 0,3-1 0 0 0,-1-4 0 0 0,2 0 0 0 0,4 0 0 0 0,1-2 0 0 0,-5 0 0 0 0,-6 1 0 0 0,2 2 0 0 0,2 1 0 0 0,5 0 0 0 0,2 0 0 0 0,3-1 0 0 0,3-3 0 0 0,-6-4 0 0 0,-7-2 0 0 0,0 0 0 0 0,2-1 0 0 0,3-1 0 0 0,1 2 0 0 0,-1 0 0 0 0,5 0 0 0 0,0-1 0 0 0,-3-2 0 0 0,-6 0 0 0 0,0 0 0 0 0,1 0 0 0 0,-3 0 0 0 0,-3 1 0 0 0,0 1 0 0 0,2 0 0 0 0,-3-1 0 0 0,-1 1 0 0 0,-6 0 0 0 0,-4 2 0 0 0,0 1 0 0 0,1 4 0 0 0,0 1 0 0 0,3 1 0 0 0,16 0 0 0 0,9 1 0 0 0,1-2 0 0 0,-4-1 0 0 0,-11 2 0 0 0,0 0 0 0 0,1 3 0 0 0,1 0 0 0 0,4-1 0 0 0,1 2 0 0 0,7 2 0 0 0,-4-5 0 0 0,-19-4 0 0 0,-6-2 0 0 0,15-2 0 0 0,-12 1 0 0 0,-7 1 0 0 0,2 3 0 0 0,14 3 0 0 0,0 4 0 0 0,-2 2 0 0 0,2-2 0 0 0,2-5 0 0 0,-14-4 0 0 0,-4-2 0 0 0,-6-6 0 0 0,-1 3 0 0 0,-2-2 0 0 0,-1-5 0 0 0,-41 9 2 0 0,1 0 0 0 0,0 0-1 0 0,-1-1 1 0 0,0 0 0 0 0,-1-1 0 0 0,1 0-1 0 0,-1 0 1 0 0,0-1 0 0 0,-1 0 0 0 0,0 0-1 0 0,0-1 1 0 0,-1 1 0 0 0,0-2 0 0 0,8-17 0 0 0,4-12 9 0 0,-2-1 1 0 0,16-60 0 0 0,-19 57-10 0 0,38-127-2 0 0,33-201 0 0 0,-67 272 3 0 0,-5-1 0 0 0,-5 0 0 0 0,-6-136 0 0 0,-6 189 129 0 0,-1 0 1 0 0,-3 0-1 0 0,-22-72 1 0 0,19 86-838 0 0,-1 0 0 0 0,-1 2 0 0 0,-1-1 0 0 0,-2 2 0 0 0,-35-48 0 0 0,27 49-9535 0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7:03.896"/>
    </inkml:context>
    <inkml:brush xml:id="br0">
      <inkml:brushProperty name="width" value="0.1" units="cm"/>
      <inkml:brushProperty name="height" value="0.1" units="cm"/>
      <inkml:brushProperty name="color" value="#F4F91B"/>
    </inkml:brush>
  </inkml:definitions>
  <inkml:trace contextRef="#ctx0" brushRef="#br0">206 38 5063 0 0,'-21'-2'500'0'0,"18"1"-124"0"0,0 0 0 0 0,-1 1 1 0 0,1-1-1 0 0,0 1 1 0 0,0 0-1 0 0,0 0 1 0 0,-1 0-1 0 0,1 0 0 0 0,0 1 1 0 0,-6 1-1 0 0,9-2-305 0 0,1 0 0 0 0,-1 0 0 0 0,0 0 0 0 0,0 0 0 0 0,1 1 0 0 0,-1-1 0 0 0,0 0 0 0 0,0 0 0 0 0,0 0 0 0 0,1 0 0 0 0,-1 1 0 0 0,0-1 0 0 0,0 0 0 0 0,0 0 0 0 0,0 0 0 0 0,0 1 0 0 0,1-1 0 0 0,-1 0 0 0 0,0 0 0 0 0,0 1 0 0 0,0-1 0 0 0,0 0 0 0 0,0 0 0 0 0,0 1 0 0 0,0-1 0 0 0,0 0 0 0 0,0 0 0 0 0,0 1 0 0 0,0-1 0 0 0,0 0 0 0 0,0 1-1 0 0,-2 0-752 0 0,-6-11 2485 0 0,7 8-1500 0 0,0 0 0 0 0,0 0 0 0 0,0 0 0 0 0,-1 0 0 0 0,1 0 1 0 0,-1 0-1 0 0,1 0 0 0 0,-1 0 0 0 0,0 1 0 0 0,0-1 0 0 0,0 1 0 0 0,0-1 0 0 0,0 1 0 0 0,0 0 0 0 0,0 0 0 0 0,0 0 0 0 0,0 0 0 0 0,-1 0 0 0 0,1 0 0 0 0,0 1 0 0 0,-1-1 0 0 0,1 1 0 0 0,-1-1 0 0 0,-3 1 0 0 0,2 0-184 0 0,0-1-1 0 0,1 1 1 0 0,-1 0-1 0 0,0 0 1 0 0,0 1 0 0 0,1-1-1 0 0,-1 1 1 0 0,0 0-1 0 0,1 0 1 0 0,-1 0-1 0 0,0 0 1 0 0,1 1 0 0 0,-6 2-1 0 0,-6 2-393 0 0,3 1 1532 0 0,11-6-1198 0 0,1 0 1 0 0,-1 0-1 0 0,1 0 0 0 0,0 0 0 0 0,0 1 1 0 0,-1-1-1 0 0,1 0 0 0 0,0 0 0 0 0,0 0 1 0 0,0 1-1 0 0,0-1 0 0 0,0 0 0 0 0,0 0 1 0 0,1 2-1 0 0,7 34 263 0 0,-5-28-165 0 0,-1 1 0 0 0,0 0 0 0 0,0-1 0 0 0,-1 13-1 0 0,0-2-139 0 0,-1-9 98 0 0,0 0-1 0 0,0 0 1 0 0,-3 17-1 0 0,-1-18 1341 0 0,5-10-1326 0 0,-1 0-76 0 0,1 1-43 0 0,0 0-1 0 0,0-1 1 0 0,0 1-1 0 0,0-1 0 0 0,1 1 1 0 0,-1-1-1 0 0,0 1 1 0 0,0-1-1 0 0,0 0 0 0 0,1 0 1 0 0,-1 1-1 0 0,0-1 1 0 0,0 0-1 0 0,1 0 0 0 0,-1 0 1 0 0,0 0-1 0 0,0-1 1 0 0,1 1-1 0 0,-1 0 0 0 0,2-1 1 0 0,11-4-1639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7:04.264"/>
    </inkml:context>
    <inkml:brush xml:id="br0">
      <inkml:brushProperty name="width" value="0.1" units="cm"/>
      <inkml:brushProperty name="height" value="0.1" units="cm"/>
      <inkml:brushProperty name="color" value="#F4F91B"/>
    </inkml:brush>
  </inkml:definitions>
  <inkml:trace contextRef="#ctx0" brushRef="#br0">26 119 9871 0 0,'-2'0'102'0'0,"1"-1"-1"0"0,-1 0 0 0 0,0 0 0 0 0,1 0 0 0 0,0 0 1 0 0,-1 0-1 0 0,1 0 0 0 0,0 0 0 0 0,-1 0 1 0 0,1 0-1 0 0,0-1 0 0 0,0 1 0 0 0,0-1 0 0 0,0 1 1 0 0,0-1-1 0 0,0 1 0 0 0,1-1 0 0 0,-1 1 1 0 0,0-1-1 0 0,1 1 0 0 0,-1-1 0 0 0,1 0 0 0 0,0 0 1 0 0,-1 1-1 0 0,1-1 0 0 0,0 0 0 0 0,0-2 1 0 0,0-3-51 0 0,1 1 1 0 0,0 0 0 0 0,-1 0 0 0 0,2 0 0 0 0,-1 0 0 0 0,3-7 0 0 0,6-7-3883 0 0,-3 11-144 0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7:05.755"/>
    </inkml:context>
    <inkml:brush xml:id="br0">
      <inkml:brushProperty name="width" value="0.1" units="cm"/>
      <inkml:brushProperty name="height" value="0.1" units="cm"/>
      <inkml:brushProperty name="color" value="#F4F91B"/>
    </inkml:brush>
  </inkml:definitions>
  <inkml:trace contextRef="#ctx0" brushRef="#br0">3037 1413 5983 0 0,'-16'26'4744'0'0,"12"-21"-3613"0"0,-10 18 875 0 0,15-15-1298 0 0,12-6 218 0 0,-9-4-607 0 0,0 1 0 0 0,0 0 0 0 0,0-1 0 0 0,0 0 0 0 0,-1 0 0 0 0,1 0 0 0 0,0 0 0 0 0,-1-1 0 0 0,0 0 0 0 0,1 1 0 0 0,-1-1 0 0 0,0 0 0 0 0,0-1 0 0 0,3-4 0 0 0,6-9 1132 0 0,17-32-1 0 0,-18 30-1198 0 0,-10 17-203 0 0,111-206 2463 0 0,-99 178-2293 0 0,-1 0 1 0 0,-1-1 0 0 0,-2-1 0 0 0,-1 1-1 0 0,4-40 1 0 0,-4-14 342 0 0,-5-1-1 0 0,-4 0 1 0 0,-14-109 0 0 0,7 147-537 0 0,-25-84 0 0 0,7 38 119 0 0,21 74-89 0 0,0 0 1 0 0,-2 1-1 0 0,0 0 0 0 0,-1 0 0 0 0,-17-29 0 0 0,22 45-55 0 0,0-1 0 0 0,1 1 0 0 0,-1 0 0 0 0,-1 0 0 0 0,1 0 0 0 0,0 0 0 0 0,-1 1 0 0 0,1-1 0 0 0,-1 1 0 0 0,0 0 0 0 0,0 0 0 0 0,0 0 0 0 0,0 1 0 0 0,0-1 0 0 0,0 1 0 0 0,0 0 0 0 0,0 0 0 0 0,-1 0 0 0 0,1 1 0 0 0,0 0 0 0 0,0-1 0 0 0,-6 2 0 0 0,-91-1 0 0 0,21 9 0 0 0,44-3 0 0 0,-1-3 0 0 0,0-1 0 0 0,-47-3 0 0 0,-196-21 0 0 0,144 21 0 0 0,28 2 0 0 0,-115 2 0 0 0,-22-1 0 0 0,168-2 20 0 0,-135 16 0 0 0,-75 31 61 0 0,-115 12-10 0 0,267-47-67 0 0,-107 6 109 0 0,198-17-113 0 0,-101 7 38 0 0,130-6-18 0 0,0 0 1 0 0,0 2 0 0 0,1-1-1 0 0,-1 2 1 0 0,1 0 0 0 0,0 1-1 0 0,-17 9 1 0 0,28-13-21 0 0,-1 1 0 0 0,1 0 0 0 0,1-1 0 0 0,-1 1 0 0 0,0 0 0 0 0,1 0 0 0 0,0 0 0 0 0,-1 1 0 0 0,1-1 0 0 0,0 0 0 0 0,1 1 0 0 0,-1 0 0 0 0,1-1 0 0 0,-1 1 0 0 0,1 0 0 0 0,0 0 0 0 0,1 0 0 0 0,-1-1 0 0 0,1 1 0 0 0,-1 8 0 0 0,1 7 0 0 0,1 0 0 0 0,1 0 0 0 0,4 19 0 0 0,-4-28 0 0 0,2 14 0 0 0,9 31 0 0 0,3 14 0 0 0,-2-7 0 0 0,1 0 0 0 0,0 8 0 0 0,-1 6 0 0 0,-1 3 0 0 0,-3-10 0 0 0,-3 0 0 0 0,-3 0 0 0 0,-2 0 0 0 0,-10 76 0 0 0,-2-95 0 0 0,7-39 0 0 0,0 1 0 0 0,1-1 0 0 0,0 0 0 0 0,1 1 0 0 0,1 18 0 0 0,0-25 0 0 0,0-5 0 0 0,0 1 0 0 0,0-1 0 0 0,0 1 0 0 0,0-1 0 0 0,0 0 0 0 0,0 1 0 0 0,0-1 0 0 0,0 1 0 0 0,0-1 0 0 0,0 1 0 0 0,0-1 0 0 0,0 1 0 0 0,1-1 0 0 0,-1 1 0 0 0,0-1 0 0 0,0 0 0 0 0,1 1 0 0 0,-1-1 0 0 0,0 0 0 0 0,0 1 0 0 0,1-1 0 0 0,-1 1 0 0 0,0-1 0 0 0,1 0 0 0 0,-1 0 0 0 0,1 1 0 0 0,29 3 0 0 0,-15-2 0 0 0,59 5 0 0 0,14 4 0 0 0,5 4 0 0 0,-11 0 0 0 0,-1 0 0 0 0,7-2 0 0 0,10-5 0 0 0,13-5 0 0 0,71-17 0 0 0,113-41 0 0 0,-65 9 0 0 0,-166 37 11 0 0,33-2 31 0 0,4 2-31 0 0,-5 2-11 0 0,-1-2 0 0 0,-2 1 0 0 0,-8 0 0 0 0,-6 1 0 0 0,-2 2 0 0 0,0 2 0 0 0,9-3 53 0 0,-29 3-42 0 0,-1 2 0 0 0,-31 0 31 0 0,32 0-19 0 0,16-1 48 0 0,-62 2-18 0 0,1 0 0 0 0,34 1-30 0 0,-22 1 25 0 0,36 9-47 0 0,2 6-66 0 0,-50-14-62 0 0,4 1-22 0 0,50 12-190 0 0,-32-9-783 0 0,33 4-344 0 0,-51-8-63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7:13.029"/>
    </inkml:context>
    <inkml:brush xml:id="br0">
      <inkml:brushProperty name="width" value="0.1" units="cm"/>
      <inkml:brushProperty name="height" value="0.1" units="cm"/>
      <inkml:brushProperty name="color" value="#F4F91B"/>
    </inkml:brush>
  </inkml:definitions>
  <inkml:trace contextRef="#ctx0" brushRef="#br0">13544 292 919 0 0,'-26'-32'11527'0'0,"22"31"-10814"0"0,-27-3 3527 0 0,-5 6-2539 0 0,-55-3 0 0 0,-14 0 520 0 0,-58-2-653 0 0,69 5-1021 0 0,53 0-301 0 0,5-2 18 0 0,1-2-1 0 0,-36-6 1 0 0,-35-3 150 0 0,97 11-409 0 0,-82-3 186 0 0,-178-29 0 0 0,207 22 42 0 0,0 3 0 0 0,-101 2 0 0 0,-18-2-39 0 0,-81-25 167 0 0,227 27-331 0 0,-112-7 67 0 0,44 4-35 0 0,-596-53 490 0 0,496 45-499 0 0,87 2-53 0 0,2 1 0 0 0,70 11 2 0 0,-317-5 60 0 0,80 14 549 0 0,-207 16 550 0 0,374-13-1939 0 0,-129-6 0 0 0,-133 14 831 0 0,68 4-38 0 0,-121 14 98 0 0,292-24-61 0 0,-147-7-1 0 0,203-5 1 0 0,-208 11 47 0 0,78 0-17 0 0,-364 33 121 0 0,-94 7-203 0 0,455-49 0 0 0,80 6 0 0 0,-104 4 0 0 0,174-10 0 0 0,-168 0 0 0 0,-31-5 0 0 0,-208-22 0 0 0,412 24 0 0 0,13 1 0 0 0,-90-12 0 0 0,30-2 235 0 0,-156-3 0 0 0,-27-1 106 0 0,120 11-211 0 0,69 5-79 0 0,-144 5-26 0 0,155 2-5 0 0,-150-13-1 0 0,172 3 26 0 0,-68 4 1 0 0,70 1-20 0 0,-18-3 12 0 0,-100-16-1 0 0,-133-34-37 0 0,196 35 0 0 0,-95-9 0 0 0,-1 21 0 0 0,197 8 0 0 0,0 0 0 0 0,0 1 0 0 0,1 1 0 0 0,-1 1 0 0 0,1 0 0 0 0,0 2 0 0 0,0 0 0 0 0,1 1 0 0 0,0 0 0 0 0,0 2 0 0 0,-19 14 0 0 0,24-17-5 0 0,1 1 0 0 0,0 0 0 0 0,1 1 0 0 0,0 0 0 0 0,0 1 0 0 0,1 0 1 0 0,0 1-1 0 0,1 0 0 0 0,0 0 0 0 0,1 0 0 0 0,0 1 0 0 0,-5 14 0 0 0,9-20 5 0 0,0 0 0 0 0,1 0 0 0 0,0 0 0 0 0,0 0 1 0 0,0 0-1 0 0,-1 7 0 0 0,-1 12-12 0 0,-4 1-41 0 0,-8 46 53 0 0,-15 57 0 0 0,-2 15 0 0 0,26-119 0 0 0,4-14 0 0 0,0 1 0 0 0,0-1 0 0 0,-1 24 0 0 0,-6 40 0 0 0,6-37 0 0 0,-4 36 0 0 0,4-43 0 0 0,-7 66 0 0 0,5-49-4 0 0,-6 55 13 0 0,12-89-19 0 0,0 1 1 0 0,0-1-1 0 0,2 0 0 0 0,-1 1 0 0 0,5 13 1 0 0,0-9 6 0 0,1-1 0 0 0,1 0 1 0 0,15 28-1 0 0,-8-25 3 0 0,33 37 0 0 0,-33-44 0 0 0,-1 0 0 0 0,26 17 0 0 0,-21-19 0 0 0,36 18 0 0 0,29 5 0 0 0,-11-15 0 0 0,-33-12 0 0 0,42 10 0 0 0,2-2 0 0 0,-6 2 0 0 0,4 1 0 0 0,4 1 0 0 0,-6-3 0 0 0,-4-5 0 0 0,1-7 0 0 0,2-3 0 0 0,-14-3-11 0 0,-39-1-31 0 0,38-1 31 0 0,13-4 11 0 0,4-1 0 0 0,-4-1 0 0 0,-8-4 0 0 0,3-1 0 0 0,6 1 0 0 0,-4 1 0 0 0,-5 1 0 0 0,3 4 0 0 0,8 1 0 0 0,10 4 0 0 0,3 0-11 0 0,-9 0-31 0 0,0-3 31 0 0,7 3 11 0 0,0 3 0 0 0,1 4 0 0 0,12 2 0 0 0,3-1 0 0 0,-21-3 0 0 0,-1-2 0 0 0,11-1 0 0 0,-9-1 0 0 0,0-3 0 0 0,0-1 0 0 0,1 3 0 0 0,2 0 0 0 0,-2 3 0 0 0,-3 2 0 0 0,-1 3 0 0 0,20 2 0 0 0,-10-1 0 0 0,-6-1 0 0 0,-1-4 0 0 0,5 2 0 0 0,-1-1 0 0 0,-9 1 0 0 0,3 0 0 0 0,3-1 0 0 0,1 1 0 0 0,26 2 0 0 0,2 0 0 0 0,-27 1 0 0 0,-9 0 0 0 0,5 0 0 0 0,18 0 0 0 0,4-4 0 0 0,1-4 0 0 0,0-3 0 0 0,0 1 0 0 0,0-1 0 0 0,-7 3 0 0 0,-12 1 0 0 0,-4 4 0 0 0,3-2 0 0 0,4-1 0 0 0,11-1 0 0 0,-6 2 0 0 0,-5 2 0 0 0,-1 4 0 0 0,-8-2 0 0 0,1-1 0 0 0,4 2 0 0 0,2-3 0 0 0,2 2 0 0 0,9 1 0 0 0,4-1 0 0 0,-3 4 0 0 0,-5 1 0 0 0,6-4 0 0 0,5-3 0 0 0,4-4 0 0 0,5-2 0 0 0,-2 6 0 0 0,-3 5 0 0 0,-5 0 0 0 0,-70-4 2 0 0,-18-3 167 0 0,33 1 0 0 0,-33-3 196 0 0,35 5 0 0 0,-32-3-210 0 0,-4 0 189 0 0,0-1-532 0 0,4 0 56 0 0,63 2-630 0 0,0-3 203 0 0,-17 0 543 0 0,17 0 16 0 0,9 4 0 0 0,5 1 0 0 0,1 1 0 0 0,26-2 0 0 0,-86-4 0 0 0,46 5 0 0 0,15-1 0 0 0,-3 1 0 0 0,-11 0 64 0 0,-17-1 268 0 0,-57-4 115 0 0,1 1 22 0 0,44 0-124 0 0,-44-1-530 0 0,0 0-228 0 0,43 0-47 0 0,-43 0 52 0 0,4 0 265 0 0,60-3 127 0 0,-26 3 16 0 0,26 1 0 0 0,8-2 0 0 0,1-2 0 0 0,3-4 0 0 0,-1 1 0 0 0,41 2 0 0 0,0 1 0 0 0,53-2 0 0 0,-148 4 0 0 0,42-1 0 0 0,-11-5 0 0 0,-29 4 0 0 0,33 0 0 0 0,67-9 0 0 0,-131 11 0 0 0,134-25 0 0 0,-101 16 0 0 0,-1 2 0 0 0,63-5 0 0 0,-25 10 0 0 0,-29 4 0 0 0,-25-1 0 0 0,83-5 0 0 0,-91 4 0 0 0,91-6 0 0 0,-92 7 0 0 0,12 1 0 0 0,51-7 0 0 0,-9-9 0 0 0,14-3 0 0 0,46 1 0 0 0,-72 11 0 0 0,57 0 0 0 0,-93 6 0 0 0,106 3 0 0 0,19 0 0 0 0,-90-4 0 0 0,86 12 0 0 0,1 1 0 0 0,-32-24 0 0 0,-86 14 3 0 0,-19-2 0 0 0,1 1 1 0 0,-1-1-1 0 0,0 0 0 0 0,1 0 0 0 0,-1-1 0 0 0,9-1 0 0 0,-12 1-2 0 0,0 0 0 0 0,-1 1 1 0 0,1-1-1 0 0,0 0 0 0 0,-1 0 0 0 0,1 0 0 0 0,-1 0 0 0 0,0-1 0 0 0,1 1 0 0 0,-1 0 1 0 0,0 0-1 0 0,1-1 0 0 0,-1 1 0 0 0,0-1 0 0 0,0 1 0 0 0,0-1 0 0 0,-1 0 0 0 0,1 1 1 0 0,0-1-1 0 0,-1 0 0 0 0,1 0 0 0 0,-1 1 0 0 0,1-1 0 0 0,-1-2 0 0 0,7-34 15 0 0,-2 0-1 0 0,-2 0 0 0 0,-3-46 1 0 0,-18-114 29 0 0,-14-184-45 0 0,22 247 28 0 0,-1-26 8 0 0,11 146-199 0 0,2 0 0 0 0,0 0 0 0 0,0 0 0 0 0,1 0 0 0 0,1 0 0 0 0,1 0 0 0 0,8-17 1 0 0,54-94-2357 0 0,-26 52 1294 0 0,-19 34-840 0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7:18.045"/>
    </inkml:context>
    <inkml:brush xml:id="br0">
      <inkml:brushProperty name="width" value="0.1" units="cm"/>
      <inkml:brushProperty name="height" value="0.1" units="cm"/>
      <inkml:brushProperty name="color" value="#F4F91B"/>
    </inkml:brush>
  </inkml:definitions>
  <inkml:trace contextRef="#ctx0" brushRef="#br0">8441 528 1375 0 0,'7'-13'171'0'0,"-7"12"189"0"0,1-1 1 0 0,-1 1-1 0 0,1-1 0 0 0,0 1 1 0 0,0 0-1 0 0,-1 0 1 0 0,1-1-1 0 0,0 1 0 0 0,0 0 1 0 0,0 0-1 0 0,0 0 1 0 0,1 0-1 0 0,0-1 0 0 0,8-6 228 0 0,12-11 7526 0 0,-37 21-3382 0 0,-27-3-2675 0 0,16 0-173 0 0,4 2-1220 0 0,-34 6 1 0 0,34-3-380 0 0,-36 0 1 0 0,-181 9 966 0 0,104-4-920 0 0,-198-5 334 0 0,224-4-551 0 0,-278-7 344 0 0,161-11-202 0 0,52 1-57 0 0,-66 2-60 0 0,149 7-95 0 0,-47-1 38 0 0,-134-11 53 0 0,189 11-80 0 0,-128 5 68 0 0,43 3-120 0 0,58 3 54 0 0,-7 0-52 0 0,-46-5 60 0 0,106 4-68 0 0,-24-2-5 0 0,-102 3 78 0 0,158-1-71 0 0,0-1 0 0 0,-33-5 0 0 0,38 3 0 0 0,-55 1 0 0 0,40 1 0 0 0,-44-7 7 0 0,59 5 7 0 0,0-1 0 0 0,0 2 1 0 0,-26 2-1 0 0,-66 11-14 0 0,-119 15 0 0 0,166-21 21 0 0,0-4 1 0 0,-85-7-1 0 0,148 5-21 0 0,-277 5 0 0 0,80 2 0 0 0,-287-19 128 0 0,306 17-64 0 0,122-5-54 0 0,-1-3 1 0 0,-59-10-1 0 0,-82-4 87 0 0,37 21-28 0 0,-123-4-74 0 0,-45 2 78 0 0,295-1-82 0 0,-195-4 9 0 0,-12-17 0 0 0,128 15 0 0 0,77 6 0 0 0,-54-8 0 0 0,53 3 0 0 0,1 2 0 0 0,-77 6 0 0 0,0 11 0 0 0,16 5 0 0 0,91-19-2 0 0,0 0 0 0 0,0 1 0 0 0,0 0 0 0 0,1 0 1 0 0,-1 1-1 0 0,0 0 0 0 0,1 1 0 0 0,-10 5 0 0 0,13-6-1 0 0,1 0 1 0 0,0 0-1 0 0,0 0 1 0 0,0 0-1 0 0,0 0 0 0 0,0 1 1 0 0,0-1-1 0 0,1 1 1 0 0,0-1-1 0 0,0 1 0 0 0,0 0 1 0 0,0 0-1 0 0,0 0 0 0 0,1 1 1 0 0,0-1-1 0 0,0 0 1 0 0,-1 5-1 0 0,-36 280-61 0 0,30-45 64 0 0,8-214 0 0 0,1 28 0 0 0,-1 54 0 0 0,0-82 0 0 0,2 0 0 0 0,0 0 0 0 0,3 0 0 0 0,0-1 0 0 0,2 1 0 0 0,14 37 0 0 0,-10-25 0 0 0,-7-25 0 0 0,1-1 0 0 0,0 1 0 0 0,1-1 0 0 0,1-1 0 0 0,9 17 0 0 0,-9-20 0 0 0,1-1 0 0 0,1 1 0 0 0,11 12 0 0 0,-15-20 0 0 0,0 1 0 0 0,1-1 0 0 0,-1 0 0 0 0,1 0 0 0 0,0 0 0 0 0,0-1 0 0 0,0 0 0 0 0,12 4 0 0 0,143 52 0 0 0,-108-43 0 0 0,1-2 0 0 0,0-3 0 0 0,59 6 0 0 0,-76-14 0 0 0,38 6 0 0 0,55 7 0 0 0,-103-12 0 0 0,12 0 0 0 0,101 11 0 0 0,111 2 0 0 0,-162-14 0 0 0,-41 0 0 0 0,46 2 0 0 0,74 7 0 0 0,152 7 0 0 0,-82-2 0 0 0,173 3 0 0 0,51-14 0 0 0,-346-2 0 0 0,197-9 15 0 0,-79-1 34 0 0,635 1-49 0 0,-696-1 0 0 0,-78 1 0 0 0,96 9 0 0 0,-24 7 0 0 0,-121-8 0 0 0,92 2 0 0 0,227-12 0 0 0,-317 8 0 0 0,99 1 0 0 0,259 1 0 0 0,19-1 0 0 0,-145 1 0 0 0,-163-3 0 0 0,431-13 0 0 0,-357 9 59 0 0,-131 5-54 0 0,-31-1 1 0 0,54-8-1 0 0,-69 5 15 0 0,0 0-1 0 0,0-1 1 0 0,0 0-1 0 0,-1-1 1 0 0,24-12-1 0 0,-26 11-14 0 0,0-1 1 0 0,-1 0-1 0 0,1 0 0 0 0,-2 0 1 0 0,1-2-1 0 0,-1 1 0 0 0,0-1 1 0 0,-1 0-1 0 0,0-1 0 0 0,0 0 1 0 0,9-17-1 0 0,-1-3 15 0 0,-1-2 0 0 0,-2 1 0 0 0,-1-2 0 0 0,-1 0 0 0 0,6-36-1 0 0,20-176 144 0 0,-28 173-149 0 0,71-397 114 0 0,-71 417-108 0 0,-2 1 0 0 0,-2-1-1 0 0,-2 0 1 0 0,-3 0 0 0 0,-2 0 0 0 0,-9-55 0 0 0,4 50 18 0 0,-13-77 71 0 0,16 112-88 0 0,-2 1 0 0 0,0-1 1 0 0,-1 1-1 0 0,-11-20 0 0 0,15 35-15 0 0,-1-1 0 0 0,1 1 1 0 0,-1 0-1 0 0,0 1 0 0 0,-1-1 0 0 0,1 1 0 0 0,-1 0 0 0 0,0 0 1 0 0,0 0-1 0 0,-7-3 0 0 0,8 5-22 0 0,-1 0 0 0 0,1 1 0 0 0,-1 0 0 0 0,0 0-1 0 0,0 0 1 0 0,0 1 0 0 0,0-1 0 0 0,0 1 0 0 0,0 1 0 0 0,0-1 0 0 0,0 1 0 0 0,-1-1 0 0 0,1 1 0 0 0,-5 1 0 0 0,-13 6-2224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5:08.305"/>
    </inkml:context>
    <inkml:brush xml:id="br0">
      <inkml:brushProperty name="width" value="0.1" units="cm"/>
      <inkml:brushProperty name="height" value="0.1" units="cm"/>
      <inkml:brushProperty name="color" value="#E71224"/>
    </inkml:brush>
  </inkml:definitions>
  <inkml:trace contextRef="#ctx0" brushRef="#br0">3028 145 5063 0 0,'-42'-16'7184'0'0,"-21"4"-6772"0"0,58 11-189 0 0,-64-7 1441 0 0,-1 4 0 0 0,-125 7 1 0 0,40 2-565 0 0,153-5-1085 0 0,-342-13 1349 0 0,160-2-1281 0 0,-56-6 127 0 0,-475-41 1118 0 0,123 78-649 0 0,490-9-614 0 0,-60-1-557 0 0,93-10-6305 0 0,50 2 158 0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7:47.839"/>
    </inkml:context>
    <inkml:brush xml:id="br0">
      <inkml:brushProperty name="width" value="0.1" units="cm"/>
      <inkml:brushProperty name="height" value="0.1" units="cm"/>
      <inkml:brushProperty name="color" value="#E71224"/>
    </inkml:brush>
  </inkml:definitions>
  <inkml:trace contextRef="#ctx0" brushRef="#br0">3619 1418 2303 0 0,'4'-7'9275'0'0,"-4"6"-9093"0"0,0 1 41 0 0,0-1 0 0 0,-1 0 0 0 0,1 1 0 0 0,-1-1 0 0 0,1 1 0 0 0,-2-2 669 0 0,2 1-669 0 0,-1 1 0 0 0,1-1 0 0 0,-1 1 0 0 0,0 0 0 0 0,1-1 0 0 0,-1 1 0 0 0,1 0 0 0 0,-2-1 0 0 0,-1 1 131 0 0,0 0 1 0 0,0-1 0 0 0,0 2 0 0 0,0-1-1 0 0,0 0 1 0 0,0 1 0 0 0,0-1 0 0 0,1 1 0 0 0,-1 0-1 0 0,0 0 1 0 0,-4 2 0 0 0,-35 18 1267 0 0,24-12-756 0 0,12-6-353 0 0,-1 0-1 0 0,0-1 1 0 0,0 0 0 0 0,-1 0 0 0 0,1-1 0 0 0,-14 2-1 0 0,0-1 196 0 0,-5 4-582 0 0,0 1 1 0 0,0 1-1 0 0,-46 20 0 0 0,-25 9 672 0 0,-23 5-115 0 0,-21 6-85 0 0,86-32-395 0 0,22-6-79 0 0,1-1 0 0 0,-2-2 1 0 0,-37 4-1 0 0,26-8-34 0 0,-194 19 325 0 0,210-19-359 0 0,0-2 0 0 0,-1-2 0 0 0,1 0 0 0 0,-41-8 0 0 0,-57-2 56 0 0,57 10-61 0 0,1-4 0 0 0,-1-3-1 0 0,-83-20 1 0 0,-42-7 77 0 0,36 26-61 0 0,-9-2 47 0 0,-128-16-28 0 0,-14-10 95 0 0,9 12-170 0 0,280 25 3 0 0,0 1 0 0 0,1 1 1 0 0,-37 7-1 0 0,34-4-15 0 0,0-1-1 0 0,-32 0 1 0 0,54-4 1 0 0,-1 0 0 0 0,1-1 0 0 0,-1 1 0 0 0,1-1 0 0 0,-1 1 0 0 0,1-1 0 0 0,-1 0 0 0 0,1 1 0 0 0,0-1 0 0 0,-1 0 0 0 0,1 0 0 0 0,0 0 0 0 0,0 0 0 0 0,0 0 0 0 0,0 0 0 0 0,0 0 0 0 0,0 0 0 0 0,0-1 0 0 0,0 1 0 0 0,0 0 0 0 0,0-1 0 0 0,1 1 0 0 0,-1 0 0 0 0,1-1 0 0 0,-1 1 0 0 0,1-1 0 0 0,-1 1 0 0 0,1-1 0 0 0,0-1 0 0 0,-3-9 0 0 0,1 1 0 0 0,0-22 0 0 0,1 22 0 0 0,0-11 0 0 0,1 0 0 0 0,1 0 0 0 0,1-1 0 0 0,7-30 0 0 0,28-84 0 0 0,-23 90 0 0 0,17-90 0 0 0,-29 108 7 0 0,-1 0 0 0 0,-1 0 0 0 0,-1 0 0 0 0,-7-37 0 0 0,-29-116 63 0 0,27 139-47 0 0,-26-84-23 0 0,20 77 0 0 0,-14-77 0 0 0,25 82 0 0 0,2-64 0 0 0,3 93 0 0 0,0 14 0 0 0,1 1 0 0 0,-1 0 0 0 0,0-1 0 0 0,1 1 0 0 0,-1 0 0 0 0,1 0 0 0 0,0 0 0 0 0,-1 0 0 0 0,1-1 0 0 0,0 1 0 0 0,-1 0 0 0 0,1 0 0 0 0,0 0 0 0 0,0 0 0 0 0,0 0 0 0 0,0 1 0 0 0,0-1 0 0 0,0 0 0 0 0,0 0 0 0 0,0 1 0 0 0,0-1 0 0 0,1 0 0 0 0,-1 1 0 0 0,0 0 0 0 0,0-1 0 0 0,1 1 0 0 0,-1-1 0 0 0,0 1 0 0 0,0 0 0 0 0,3 0 0 0 0,44-3 0 0 0,-43 3 0 0 0,85 4 0 0 0,-28-4 0 0 0,-19 1 0 0 0,85 12 0 0 0,-102-10 0 0 0,15 0 0 0 0,55 4-11 0 0,4 2-31 0 0,-2 2 31 0 0,-6 3 11 0 0,5-4 0 0 0,11-2 0 0 0,-1-3 0 0 0,-8-6 0 0 0,6-2 0 0 0,0 0 0 0 0,-13 3 0 0 0,13 3 0 0 0,7-1 0 0 0,-75-1 0 0 0,124-7 0 0 0,-82 2 0 0 0,22 0 0 0 0,-2 1 0 0 0,-17-3 0 0 0,-2-2 0 0 0,7-4 0 0 0,-2-4 0 0 0,26-11 0 0 0,-73 18 0 0 0,23-6-11 0 0,-31 9-31 0 0,46-7 31 0 0,9 2 11 0 0,0 6 0 0 0,6 4-11 0 0,4 3-31 0 0,-59-2 33 0 0,-18-1 5 0 0,1 2 0 0 0,21 3-1 0 0,-29-3 1 0 0,-1 1-1 0 0,1 0 1 0 0,0 1-1 0 0,0 0 1 0 0,-1 0-1 0 0,0 1 1 0 0,0 1-1 0 0,0 0 1 0 0,0 0-1 0 0,-1 1 1 0 0,0 0-1 0 0,0 1 1 0 0,0 0-1 0 0,-1 0 1 0 0,0 1-1 0 0,0 0 1 0 0,-1 0-1 0 0,0 1 1 0 0,-1 0-1 0 0,0 0 1 0 0,0 1-1 0 0,-1 0 1 0 0,0 0-1 0 0,-1 0 1 0 0,5 14-1 0 0,15 78-18 0 0,11 115-1 0 0,-10-50 7 0 0,-19-129 17 0 0,-1 0 0 0 0,-2 1 0 0 0,-2-1 0 0 0,-2 1 0 0 0,-1-1 0 0 0,-12 62 0 0 0,-60 422 128 0 0,72-506-115 0 0,2-12-26 0 0,0 1 0 0 0,0-1 0 0 0,-1 1 0 0 0,0-1 0 0 0,1 1 0 0 0,-2-1 0 0 0,1 1 0 0 0,-1-1 0 0 0,1 0-1 0 0,-4 6 1 0 0,5-10-24 0 0,0 0 0 0 0,0 0 0 0 0,-1 0 0 0 0,1 0 0 0 0,0 1 0 0 0,0-1 0 0 0,-1 0 0 0 0,1 0 0 0 0,0 0 0 0 0,0 0 0 0 0,0 0 0 0 0,-1 0 0 0 0,1 0 0 0 0,0 0 0 0 0,0 0 0 0 0,-1 0 0 0 0,1 0 0 0 0,0 0 0 0 0,0 0 0 0 0,-1 0 0 0 0,1 0 0 0 0,0 0 0 0 0,0 0 0 0 0,-1 0 0 0 0,1 0 0 0 0,0 0-1 0 0,0 0 1 0 0,0-1 0 0 0,-1 1 0 0 0,1 0 0 0 0,0 0 0 0 0,0 0 0 0 0,0 0 0 0 0,-1 0 0 0 0,1-1 0 0 0,0 1 0 0 0,0 0 0 0 0,0 0 0 0 0,-9-10-2022 0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7:50.288"/>
    </inkml:context>
    <inkml:brush xml:id="br0">
      <inkml:brushProperty name="width" value="0.1" units="cm"/>
      <inkml:brushProperty name="height" value="0.1" units="cm"/>
      <inkml:brushProperty name="color" value="#E71224"/>
    </inkml:brush>
  </inkml:definitions>
  <inkml:trace contextRef="#ctx0" brushRef="#br0">3871 1590 10911 0 0,'-1'0'82'0'0,"0"0"0"0"0,0 0 0 0 0,0 0 0 0 0,0 0 0 0 0,0 0 0 0 0,0 1 0 0 0,0-1 0 0 0,0 0-1 0 0,0 1 1 0 0,0-1 0 0 0,0 0 0 0 0,0 1 0 0 0,1-1 0 0 0,-1 1 0 0 0,0 0 0 0 0,0-1 0 0 0,0 1 0 0 0,0 0 0 0 0,1-1-1 0 0,-1 1 1 0 0,0 0 0 0 0,1 0 0 0 0,-1 0 0 0 0,1 0 0 0 0,-1 0 0 0 0,1 0 0 0 0,-1-1 0 0 0,1 1 0 0 0,-1 0-1 0 0,1 0 1 0 0,0 0 0 0 0,0 0 0 0 0,0 1 0 0 0,-1-1 0 0 0,1 0 0 0 0,0 1 0 0 0,0-1 16 0 0,0 1 1 0 0,0-1 0 0 0,1 1-1 0 0,-1-1 1 0 0,0 0-1 0 0,1 1 1 0 0,-1-1-1 0 0,0 0 1 0 0,1 0 0 0 0,-1 1-1 0 0,1-1 1 0 0,0 0-1 0 0,-1 0 1 0 0,1 0-1 0 0,0 0 1 0 0,0 0 0 0 0,0 0-1 0 0,0 0 1 0 0,0 0-1 0 0,0 0 1 0 0,0 0 0 0 0,0 0-1 0 0,0 0 1 0 0,0-1-1 0 0,1 1 1 0 0,-1-1-1 0 0,0 1 1 0 0,3 0 0 0 0,-3-1 99 0 0,0 1 0 0 0,0-1 1 0 0,0 0-1 0 0,0 0 1 0 0,0 0-1 0 0,0 0 0 0 0,0-1 1 0 0,0 1-1 0 0,0 0 1 0 0,0 0-1 0 0,0 0 0 0 0,0-1 1 0 0,0 1-1 0 0,0-1 1 0 0,0 1-1 0 0,0-1 0 0 0,-1 1 1 0 0,1-1-1 0 0,0 1 1 0 0,0-1-1 0 0,0 0 0 0 0,-1 1 1 0 0,1-1-1 0 0,0 0 1 0 0,-1 0-1 0 0,1 0 0 0 0,0 0 1 0 0,-1 1-1 0 0,1-1 1 0 0,-1 0-1 0 0,1 0 0 0 0,-1 0 1 0 0,0 0-1 0 0,0 0 1 0 0,1 0-1 0 0,-1-2 0 0 0,2-5 69 0 0,0-1-1 0 0,-1 0 1 0 0,1-12 0 0 0,-1 7 336 0 0,2-27-147 0 0,-3-1-1 0 0,-1 0 1 0 0,-2 0-1 0 0,-12-62 1 0 0,-4-35 247 0 0,10 55-375 0 0,-23-95-1 0 0,26 146-232 0 0,1-1 1 0 0,2 1-1 0 0,2-40 0 0 0,12-100 209 0 0,5-34-216 0 0,-10 141-17 0 0,-3-1-1 0 0,-7-79 0 0 0,4 144-63 0 0,-1-1 1 0 0,0 1-1 0 0,0 0 1 0 0,0-1-1 0 0,0 1 1 0 0,0 0-1 0 0,0 0 1 0 0,0-1-1 0 0,-1 1 1 0 0,1 0-1 0 0,-1 1 0 0 0,0-1 1 0 0,0 0-1 0 0,0 0 1 0 0,1 1-1 0 0,-1-1 1 0 0,-1 1-1 0 0,1-1 1 0 0,0 1-1 0 0,0 0 1 0 0,0 0-1 0 0,-4-1 0 0 0,-2-1 13 0 0,-1 0-1 0 0,1 0 1 0 0,-1 1-1 0 0,0 0 1 0 0,-9-1-1 0 0,-7 3 0 0 0,1 1 0 0 0,0 1-1 0 0,-1 1 1 0 0,-42 10 0 0 0,-29 5 23 0 0,-67 0 34 0 0,11 7 5 0 0,2-1 15 0 0,-97-24-34 0 0,53-3 4 0 0,152 4-72 0 0,-275 7 87 0 0,-87 19 36 0 0,215-16-58 0 0,154-13-55 0 0,0 0 0 0 0,1-3 0 0 0,-49-11 0 0 0,82 16-4 0 0,-185-44 87 0 0,149 38-77 0 0,0 1 0 0 0,0 2 1 0 0,-40 2-1 0 0,-4 3 0 0 0,-156 12 44 0 0,64 6-54 0 0,127-16 5 0 0,-168 13 65 0 0,177-15-38 0 0,8-2-8 0 0,-1 2 0 0 0,1 1 0 0 0,-35 8 0 0 0,60-9-22 0 0,-1 0 1 0 0,0 0-1 0 0,1 0 0 0 0,0 0 1 0 0,-1 1-1 0 0,1 0 1 0 0,0 0-1 0 0,0 0 0 0 0,0 0 1 0 0,1 0-1 0 0,-1 1 1 0 0,1 0-1 0 0,0 0 1 0 0,0 0-1 0 0,0 0 0 0 0,0 0 1 0 0,1 0-1 0 0,0 1 1 0 0,-1-1-1 0 0,2 1 0 0 0,-1 0 1 0 0,1 0-1 0 0,-2 9 1 0 0,-1 6-4 0 0,1 1 0 0 0,2 1 0 0 0,0-1 0 0 0,2 26 0 0 0,16 230-63 0 0,-12-167 64 0 0,1 8 0 0 0,-11 125 0 0 0,-44 111 0 0 0,38-292 0 0 0,11-59 0 0 0,-1 1 0 0 0,0 0 0 0 0,1-1 0 0 0,0 1 0 0 0,0 0 0 0 0,0 0 0 0 0,1 0 0 0 0,-1-1 0 0 0,1 1 0 0 0,1 4 0 0 0,-1-5 0 0 0,0-1 0 0 0,1 0 0 0 0,-1 1 0 0 0,1-1 0 0 0,0 0 0 0 0,0 0 0 0 0,-1 0 0 0 0,1 0 0 0 0,1-1 0 0 0,-1 1 0 0 0,0 0 0 0 0,0-1 0 0 0,1 1 0 0 0,-1-1 0 0 0,0 0 0 0 0,1 0 0 0 0,0 0 0 0 0,-1 0 0 0 0,1 0 0 0 0,-1-1 0 0 0,1 1 0 0 0,4-1 0 0 0,63 11 0 0 0,8-6 0 0 0,-3-3 0 0 0,5 0 0 0 0,4-2 0 0 0,8-3 0 0 0,5-1 0 0 0,-2 2 0 0 0,-10 1 0 0 0,-7 1 0 0 0,4 4 0 0 0,3 4 0 0 0,4 0 0 0 0,9 4 0 0 0,0-1 0 0 0,4-4 0 0 0,1-4 0 0 0,-5-2 0 0 0,2 2 0 0 0,2 2 0 0 0,-5 2 0 0 0,5 0 0 0 0,9 0 0 0 0,-1-1 0 0 0,-11-2 0 0 0,-2-3 0 0 0,3 0 0 0 0,-3 0 0 0 0,3-1 0 0 0,2 1 0 0 0,-5 2 0 0 0,-8-1 0 0 0,-1-2 0 0 0,3-5 0 0 0,51-14 0 0 0,-4 10-64 0 0,-135 9 0 0 0,16-2-675 0 0,57-7-15 0 0,-42 3-1236 0 0,27-8-5021 0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7:53.213"/>
    </inkml:context>
    <inkml:brush xml:id="br0">
      <inkml:brushProperty name="width" value="0.1" units="cm"/>
      <inkml:brushProperty name="height" value="0.1" units="cm"/>
      <inkml:brushProperty name="color" value="#E71224"/>
    </inkml:brush>
  </inkml:definitions>
  <inkml:trace contextRef="#ctx0" brushRef="#br0">3609 174 3679 0 0,'-23'-19'6786'0'0,"13"13"-6047"0"0,0 0 0 0 0,-1 0 0 0 0,0 1 0 0 0,-16-6-1 0 0,22 10-387 0 0,0 0 0 0 0,0 1 0 0 0,0-1 0 0 0,0 1 0 0 0,0 0 1 0 0,0 0-1 0 0,0 0 0 0 0,0 1 0 0 0,0 0 0 0 0,-7 2 0 0 0,-53 21 1652 0 0,11-4-1112 0 0,-290 47 3437 0 0,315-63-4212 0 0,-125 12 639 0 0,-14 1 273 0 0,26-1-402 0 0,38-7-290 0 0,42-3-14 0 0,-87-2 0 0 0,-61-17 41 0 0,-52 0 261 0 0,-168-7-155 0 0,378 17-401 0 0,-141-12 248 0 0,-88-30 5 0 0,169 26-247 0 0,76 14-46 0 0,1 2 0 0 0,-1 1 1 0 0,-37 3-1 0 0,-105 18 116 0 0,139-14-137 0 0,12-1 25 0 0,1 1 0 0 0,-1 1 0 0 0,-36 14 0 0 0,60-18-24 0 0,-1 0 0 0 0,1 0 0 0 0,0 0 0 0 0,0 1-1 0 0,0-1 1 0 0,0 1 0 0 0,-5 5 0 0 0,5-5 3 0 0,0 1 0 0 0,0-1-1 0 0,0 0 1 0 0,-1 0 0 0 0,-7 4 0 0 0,9-6-7 0 0,0 1-1 0 0,0 0 1 0 0,-1 0 0 0 0,1-1-1 0 0,0 1 1 0 0,1 1 0 0 0,-1-1 0 0 0,0 0-1 0 0,1 0 1 0 0,-1 1 0 0 0,1-1-1 0 0,-1 1 1 0 0,1-1 0 0 0,0 1-1 0 0,0-1 1 0 0,0 1 0 0 0,1 0-1 0 0,-1 3 1 0 0,-2 9-8 0 0,1-1 0 0 0,0 20 0 0 0,2-13 10 0 0,-7 270-6 0 0,7-261 0 0 0,0 7 0 0 0,1 16 0 0 0,-5 306 64 0 0,4-297-54 0 0,1-36 33 0 0,-1 156 21 0 0,3-105-53 0 0,-3-62-1 0 0,2 29 44 0 0,-1-40-54 0 0,-1 0 0 0 0,1 0 0 0 0,0 0 0 0 0,1 0 0 0 0,-1 0 0 0 0,0 0 0 0 0,1 0 0 0 0,0 0 0 0 0,4 5 0 0 0,-1 0 0 0 0,-4-7 0 0 0,0-1 0 0 0,0 1 0 0 0,0-1 0 0 0,0 1 0 0 0,0-1 0 0 0,0 1 0 0 0,0-1 0 0 0,0 0 0 0 0,1 0 0 0 0,-1 1 0 0 0,1-1 0 0 0,2 1 0 0 0,53 37 0 0 0,-45-33 0 0 0,1 0 0 0 0,0-1 0 0 0,24 6 0 0 0,44 4 0 0 0,5-4 0 0 0,4 2 0 0 0,13 1 0 0 0,3-7 0 0 0,-17-7 0 0 0,-9-6 0 0 0,-2-3 0 0 0,2 4 0 0 0,-1 4 0 0 0,4 0 0 0 0,19 4 0 0 0,5 0-11 0 0,-12 0-31 0 0,-5-2 31 0 0,-4-3 11 0 0,-1 0 0 0 0,-2 1 0 0 0,4 2 0 0 0,10 3 0 0 0,-2-1 0 0 0,0-1 0 0 0,0-1 0 0 0,-7 0 0 0 0,-3-1 0 0 0,-3 1 0 0 0,4 1 0 0 0,21 1 0 0 0,3-2 0 0 0,-19 0 0 0 0,-6 2 0 0 0,3 3 0 0 0,0 0 0 0 0,2 1 0 0 0,0-1 0 0 0,-17-6-11 0 0,-44-3-31 0 0,-10 0 30 0 0,-6 1 13 0 0,0 0-1 0 0,0-1 0 0 0,18-6 0 0 0,-25 7 0 0 0,-1 0 0 0 0,1 0 0 0 0,-1 0 0 0 0,1-1 0 0 0,-1 0 0 0 0,0 0 0 0 0,0 0 0 0 0,0 0 0 0 0,-1-1 0 0 0,1 0 0 0 0,-1 0 0 0 0,0 0 0 0 0,0-1 0 0 0,0 1 0 0 0,-1-1 0 0 0,1 0 0 0 0,-1 0 0 0 0,-1 0 0 0 0,1 0 0 0 0,0-1 0 0 0,-1 1 0 0 0,0-1 0 0 0,-1 0 0 0 0,1 1 0 0 0,-1-1 0 0 0,0 0 0 0 0,0-8 0 0 0,14-156 0 0 0,-3 14 0 0 0,24-281 0 0 0,-35 197 0 0 0,1 171 32 0 0,-13-120 0 0 0,8 165-25 0 0,-1 1 0 0 0,-1 0 0 0 0,-2 0 0 0 0,0 0 1 0 0,-1 1-1 0 0,-1 0 0 0 0,-1 1 0 0 0,-23-37 0 0 0,21 41-2 0 0,-1 0-1 0 0,0 0 1 0 0,-24-22 0 0 0,35 38-93 0 0,1 0 1 0 0,-1 0 0 0 0,1-1-1 0 0,-1 1 1 0 0,1-1 0 0 0,0 1 0 0 0,0-1-1 0 0,0 1 1 0 0,-1-1 0 0 0,1 0-1 0 0,1 0 1 0 0,-1 1 0 0 0,0-1-1 0 0,0 0 1 0 0,1 0 0 0 0,-1 0-1 0 0,1 0 1 0 0,0 0 0 0 0,-1 0-1 0 0,1 0 1 0 0,0 0 0 0 0,0 0 0 0 0,0 0-1 0 0,0 0 1 0 0,1 0 0 0 0,-1 0-1 0 0,1 0 1 0 0,-1 0 0 0 0,1 1-1 0 0,0-3 1 0 0,9-13-1601 0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9:28.265"/>
    </inkml:context>
    <inkml:brush xml:id="br0">
      <inkml:brushProperty name="width" value="0.1" units="cm"/>
      <inkml:brushProperty name="height" value="0.1" units="cm"/>
      <inkml:brushProperty name="color" value="#E71224"/>
    </inkml:brush>
  </inkml:definitions>
  <inkml:trace contextRef="#ctx0" brushRef="#br0">4564 1938 8495 0 0,'-35'10'1597'0'0,"32"-9"-1221"0"0,1-1 0 0 0,-1 1 0 0 0,0-1 0 0 0,0 0 0 0 0,1 1 0 0 0,-1-1 0 0 0,0-1 0 0 0,1 1 0 0 0,-1 0 1 0 0,-4-1-1 0 0,4 0-135 0 0,1 0 0 0 0,-1 1 0 0 0,0-1 0 0 0,0 1 0 0 0,0 0 0 0 0,0 0 0 0 0,0 0 0 0 0,-1 0 0 0 0,1 0 1 0 0,1 1-1 0 0,-1 0 0 0 0,-4 1 0 0 0,-40 13 1833 0 0,39-12-1712 0 0,-44 12 950 0 0,0-2 0 0 0,-56 7 0 0 0,32-7-639 0 0,-90 30 683 0 0,27-16-103 0 0,-210 14 0 0 0,231-34-820 0 0,-104 0-433 0 0,63-15 422 0 0,-184-2 1507 0 0,-15 21-2291 0 0,205 7 501 0 0,54-4-75 0 0,-41 4 212 0 0,100-17-349 0 0,-44-4-1 0 0,-4-2 213 0 0,-241 14-74 0 0,277-3 1174 0 0,41-3-1279 0 0,-2-2 0 0 0,1 1 0 0 0,0-2 0 0 0,0 0 0 0 0,0 0 0 0 0,0-1 0 0 0,0 0 0 0 0,-16-5 0 0 0,-171-40-687 0 0,147 36 666 0 0,-47-8 61 0 0,-42-8 0 0 0,115 18 7 0 0,0 2 0 0 0,-1 1 0 0 0,0 2 0 0 0,0 0 0 0 0,-1 2 0 0 0,1 0 0 0 0,-35 5 0 0 0,61-3-7 0 0,-1-1 0 0 0,1 0 0 0 0,-1 0 0 0 0,0 0 0 0 0,1 0 0 0 0,-1 0 0 0 0,0 0 0 0 0,1 0 0 0 0,-1-1 0 0 0,1 1 0 0 0,-1 0 0 0 0,1-1 0 0 0,-1 0 0 0 0,1 1 0 0 0,-1-1 0 0 0,1 0 0 0 0,-1 0 0 0 0,1 1 0 0 0,0-1 0 0 0,-1 0 0 0 0,1 0 0 0 0,0-1 0 0 0,0 1 0 0 0,0 0 0 0 0,0 0 0 0 0,0-1 0 0 0,0 1 0 0 0,0 0 0 0 0,0-1 0 0 0,-1-1 0 0 0,-2-7 8 0 0,-1 0 0 0 0,-1 1 0 0 0,0 0 0 0 0,0 1 0 0 0,-1-1 0 0 0,0 1 0 0 0,0 0 0 0 0,-1 1 0 0 0,0 0 0 0 0,0 0 0 0 0,-1 0 0 0 0,1 1 0 0 0,-2 1 0 0 0,1-1 0 0 0,-12-3 0 0 0,15 5-5 0 0,-1 1 0 0 0,1-1 1 0 0,0 0-1 0 0,0-1 0 0 0,0 1 0 0 0,1-1 0 0 0,-1 0 1 0 0,1 0-1 0 0,0-1 0 0 0,1 0 0 0 0,0 0 0 0 0,-1 0 1 0 0,2 0-1 0 0,-1 0 0 0 0,1-1 0 0 0,0 0 0 0 0,0 0 1 0 0,1 0-1 0 0,-2-9 0 0 0,-4-12 1 0 0,0 1 16 0 0,1-1 0 0 0,-6-54 0 0 0,-20-187 44 0 0,-22 15 61 0 0,49 230-122 0 0,2-3 8 0 0,0 0-1 0 0,2-1 1 0 0,1 0 0 0 0,2 1-1 0 0,7-55 1 0 0,10-202-11 0 0,-12 158 0 0 0,-6 82 0 0 0,-1 33 0 0 0,1-1 0 0 0,0 0 0 0 0,1 0 0 0 0,0 1 0 0 0,6-21 0 0 0,-6 29-1 0 0,1-1 0 0 0,0 1 0 0 0,0-1-1 0 0,0 1 1 0 0,0-1 0 0 0,0 1 0 0 0,1 0 0 0 0,-1 0 0 0 0,1 0-1 0 0,0 1 1 0 0,0-1 0 0 0,0 1 0 0 0,1-1 0 0 0,-1 1 0 0 0,0 0-1 0 0,1 0 1 0 0,-1 1 0 0 0,1-1 0 0 0,4-1 0 0 0,9-2-8 0 0,0 1 0 0 0,1 0 1 0 0,19-1-1 0 0,-1 0 3 0 0,157-42 6 0 0,-177 42 0 0 0,37-8-13 0 0,0 1 0 0 0,1 3 1 0 0,0 2-1 0 0,58 1 0 0 0,83 9 13 0 0,114-1 0 0 0,-116-17 0 0 0,9 1 0 0 0,214-4 0 0 0,-270 16 0 0 0,57-4 0 0 0,-28-2 0 0 0,44-4 0 0 0,-123 2 0 0 0,10-1 0 0 0,149 2 0 0 0,-191 8 0 0 0,127-17 0 0 0,-45 1 0 0 0,221 3 0 0 0,-203 7 0 0 0,-30 3 0 0 0,-107 4 0 0 0,43 4 0 0 0,-47-1 0 0 0,0-1 0 0 0,0-2 0 0 0,25-2 0 0 0,-24-1 0 0 0,0 1 0 0 0,0 1 0 0 0,0 1 0 0 0,30 3 0 0 0,-47-2 0 0 0,1 0 0 0 0,0 1 0 0 0,0 0 0 0 0,0 1 0 0 0,-1-1 0 0 0,1 1 0 0 0,-1 1 0 0 0,0-1 0 0 0,0 1 0 0 0,0 0 0 0 0,-1 1 0 0 0,1 0 0 0 0,-1 0 0 0 0,0 0 0 0 0,-1 1 0 0 0,9 10 0 0 0,8 17 0 0 0,-2 1 0 0 0,23 52 0 0 0,-16-29 0 0 0,3-1 0 0 0,-16-31 0 0 0,0 0 0 0 0,-2 1 0 0 0,12 38 0 0 0,-22-57 0 0 0,51 224 0 0 0,-49-206 0 0 0,2 9 0 0 0,-2 0 0 0 0,-1 0 0 0 0,-1 0 0 0 0,-5 54 0 0 0,-2-56 0 0 0,3 0 0 0 0,0 0 0 0 0,5 43 0 0 0,-2-18 0 0 0,-2 1 0 0 0,-12 84 0 0 0,-14 65 0 0 0,22-186 5 0 0,0 0 0 0 0,-1-1 0 0 0,-17 39-1 0 0,-37 56 30 0 0,16-34-23 0 0,29-50 0 0 0,-2-1-1 0 0,-1 0 1 0 0,-1-1 0 0 0,-1-2-1 0 0,-43 46 1 0 0,41-56 2 0 0,0-1 0 0 0,-1 0-1 0 0,-1-2 1 0 0,-35 16 0 0 0,-109 37 50 0 0,75-33-51 0 0,63-20 21 0 0,23-10-58 0 0,1-1 0 0 0,-1 0 0 0 0,0 0-1 0 0,0-1 1 0 0,0 1 0 0 0,0-1 0 0 0,-1-1 0 0 0,1 0 0 0 0,-1 0 0 0 0,-13 0 0 0 0,21-1-18 0 0,-1 0 0 0 0,1 0 0 0 0,0 0 0 0 0,0 0 0 0 0,0 1 0 0 0,0-1 0 0 0,-1 0 0 0 0,1 0 0 0 0,0 0 0 0 0,0 0 0 0 0,0 0-1 0 0,0 0 1 0 0,-1 0 0 0 0,1 0 0 0 0,0 0 0 0 0,0 0 0 0 0,0 0 0 0 0,0 0 0 0 0,-1-1 0 0 0,1 1 0 0 0,0 0 0 0 0,0 0 0 0 0,0 0 0 0 0,0 0 0 0 0,-1 0 0 0 0,1 0 0 0 0,0 0 0 0 0,0 0 0 0 0,0 0 0 0 0,0-1 0 0 0,0 1 0 0 0,-1 0 0 0 0,1 0 0 0 0,0 0-1 0 0,0 0 1 0 0,0 0 0 0 0,0-1 0 0 0,0 1 0 0 0,0 0 0 0 0,0 0 0 0 0,0 0 0 0 0,0 0 0 0 0,0-1 0 0 0,0 1 0 0 0,0 0 0 0 0,0 0 0 0 0,0 0 0 0 0,0-1 0 0 0,0 1 0 0 0,0 0 0 0 0,0 0 0 0 0,0 0 0 0 0,0 0 0 0 0,0-1 0 0 0,0 1 0 0 0,0 0 0 0 0,0 0-1 0 0,0 0 1 0 0,0-1 0 0 0,5-4-1326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7:37.198"/>
    </inkml:context>
    <inkml:brush xml:id="br0">
      <inkml:brushProperty name="width" value="0.1" units="cm"/>
      <inkml:brushProperty name="height" value="0.1" units="cm"/>
      <inkml:brushProperty name="color" value="#66CC00"/>
    </inkml:brush>
  </inkml:definitions>
  <inkml:trace contextRef="#ctx0" brushRef="#br0">5809 237 455 0 0,'-35'-2'3482'0'0,"18"4"1042"0"0,-1 0-3811 0 0,13 0-372 0 0,-1-1 0 0 0,0-1 0 0 0,1 1 0 0 0,-1-1 0 0 0,0 0 0 0 0,0 0 0 0 0,-7-2 0 0 0,-27-12 2664 0 0,26 8-2298 0 0,-1 0-1 0 0,1 2 1 0 0,-1-1-1 0 0,-29-3 0 0 0,-1 5-15 0 0,-2-1-455 0 0,-51 2 0 0 0,55 2-49 0 0,0-2 0 0 0,0-2-1 0 0,-47-11 1 0 0,-55-5 495 0 0,75 17-612 0 0,-29-2-76 0 0,-172-28 6 0 0,174 17-1 0 0,61 9 62 0 0,1 1 0 0 0,-53-1 0 0 0,-402 17-51 0 0,441-9-10 0 0,-80-10 0 0 0,-13-1 0 0 0,-28 21 0 0 0,73-3 0 0 0,54-4-17 0 0,21-2-1 0 0,0 0 0 0 0,-27-3-1 0 0,-199-24-277 0 0,194 23 236 0 0,-62 7 0 0 0,71-1 76 0 0,0-3 0 0 0,-71-6 0 0 0,-21-24 20 0 0,90 17 20 0 0,-63-7-1 0 0,79 15-40 0 0,0 2 0 0 0,-1 1 1 0 0,1 2-1 0 0,0 1 0 0 0,-1 1 0 0 0,-34 8 1 0 0,11 0-13 0 0,0-3 0 0 0,-87 3 0 0 0,66-7-2 0 0,-141 18-137 0 0,80-5 136 0 0,-77 6 0 0 0,203-22-3 0 0,-43 2-17 0 0,1-2 0 0 0,-65-7-1 0 0,39 0 21 0 0,44 4 0 0 0,-44-8 0 0 0,36 3 87 0 0,0 2-1 0 0,-58 0 0 0 0,-86 11 478 0 0,13 0-647 0 0,157-6-874 0 0,-1-2-298 0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7:39.040"/>
    </inkml:context>
    <inkml:brush xml:id="br0">
      <inkml:brushProperty name="width" value="0.1" units="cm"/>
      <inkml:brushProperty name="height" value="0.1" units="cm"/>
      <inkml:brushProperty name="color" value="#66CC00"/>
    </inkml:brush>
  </inkml:definitions>
  <inkml:trace contextRef="#ctx0" brushRef="#br0">2734 211 9359 0 0,'-1'-1'95'0'0,"-1"-1"-1"0"0,1 1 0 0 0,-1 0 0 0 0,0-1 1 0 0,1 1-1 0 0,-1 0 0 0 0,0 0 1 0 0,0 0-1 0 0,1 1 0 0 0,-1-1 0 0 0,0 0 1 0 0,0 1-1 0 0,0-1 0 0 0,0 1 1 0 0,0 0-1 0 0,0 0 0 0 0,-2-1 0 0 0,-3 2 0 0 0,1 0-1 0 0,0 0 1 0 0,0 0-1 0 0,-8 3 0 0 0,4-1-185 0 0,-6 1 450 0 0,-1-2-1 0 0,0 0 0 0 0,1-1 0 0 0,-30-2 1 0 0,-24 2 1223 0 0,-68 22 700 0 0,90-13-1984 0 0,-59 5 1 0 0,64-15-127 0 0,-56-5 0 0 0,40 1 49 0 0,30 2-141 0 0,1-1 0 0 0,0-1 0 0 0,-1-1 0 0 0,2-1 0 0 0,-46-17 0 0 0,-35-14 113 0 0,22 9-144 0 0,19 6 162 0 0,-128-23 0 0 0,107 27-214 0 0,8 0-19 0 0,-80-15 202 0 0,127 28-54 0 0,-1 1 0 0 0,-61 2 0 0 0,-243 35 880 0 0,49-3-535 0 0,272-29-578 0 0,-17 0-747 0 0,1 0 0 0 0,-45-7 1 0 0,53 1-5904 0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7:39.905"/>
    </inkml:context>
    <inkml:brush xml:id="br0">
      <inkml:brushProperty name="width" value="0.1" units="cm"/>
      <inkml:brushProperty name="height" value="0.1" units="cm"/>
      <inkml:brushProperty name="color" value="#66CC00"/>
    </inkml:brush>
  </inkml:definitions>
  <inkml:trace contextRef="#ctx0" brushRef="#br0">1746 56 9935 0 0,'-12'1'299'0'0,"1"0"-1"0"0,0 1 1 0 0,-19 5-1 0 0,18-3-179 0 0,-1-1-1 0 0,-20 1 0 0 0,29-3-130 0 0,1-1-1 0 0,-1 0 1 0 0,0 0 0 0 0,0-1 0 0 0,0 1-1 0 0,1-1 1 0 0,-1 0 0 0 0,0 0 0 0 0,1 0 0 0 0,-1-1-1 0 0,1 1 1 0 0,0-1 0 0 0,-5-2 0 0 0,-4-4 285 0 0,0 1 1 0 0,-1 1 0 0 0,0 0-1 0 0,0 1 1 0 0,-28-8-1 0 0,13 7 1165 0 0,-57-4 0 0 0,-92 7 26 0 0,124 5-1244 0 0,-37 3 351 0 0,-93-7 1 0 0,103-1-39 0 0,-91 6 0 0 0,-78 19 567 0 0,62-4-985 0 0,165-16-218 0 0,-2 1-657 0 0,-1-2-1 0 0,-47-3 1 0 0,53-1-371 0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7:47.336"/>
    </inkml:context>
    <inkml:brush xml:id="br0">
      <inkml:brushProperty name="width" value="0.1" units="cm"/>
      <inkml:brushProperty name="height" value="0.1" units="cm"/>
      <inkml:brushProperty name="color" value="#66CC00"/>
    </inkml:brush>
  </inkml:definitions>
  <inkml:trace contextRef="#ctx0" brushRef="#br0">1816 4 3911 0 0,'-5'-1'172'0'0,"1"0"-1"0"0,0 0 0 0 0,-1 1 0 0 0,1-1 0 0 0,-1 1 0 0 0,1 0 0 0 0,-1 1 0 0 0,1-1 0 0 0,-1 1 1 0 0,1 0-1 0 0,0 0 0 0 0,-1 0 0 0 0,-7 4 0 0 0,-17 3-17 0 0,21-6 101 0 0,-1 1 1 0 0,1-1-1 0 0,0 2 0 0 0,0-1 1 0 0,1 1-1 0 0,-1 0 1 0 0,1 1-1 0 0,-9 7 0 0 0,7-6-99 0 0,0 0-1 0 0,0 0 0 0 0,-1-1 0 0 0,-15 6 0 0 0,-113 29 1814 0 0,121-37-1750 0 0,1 0-1 0 0,-1-2 1 0 0,0 1-1 0 0,0-2 1 0 0,0-1-1 0 0,-24-3 1 0 0,14 2 181 0 0,0 1-1 0 0,0 1 1 0 0,-1 2 0 0 0,-42 7 0 0 0,-106 27 846 0 0,92-29-780 0 0,-101-4 0 0 0,25-2 892 0 0,-148 34 1248 0 0,275-31-2917 0 0,-1 0 0 0 0,0-3-1 0 0,-48-3 1 0 0,62 0-564 0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7:48.142"/>
    </inkml:context>
    <inkml:brush xml:id="br0">
      <inkml:brushProperty name="width" value="0.1" units="cm"/>
      <inkml:brushProperty name="height" value="0.1" units="cm"/>
      <inkml:brushProperty name="color" value="#66CC00"/>
    </inkml:brush>
  </inkml:definitions>
  <inkml:trace contextRef="#ctx0" brushRef="#br0">1190 6 4687 0 0,'1'-5'442'0'0,"-8"5"56"0"0,-8 3 417 0 0,3 1-138 0 0,0 0 0 0 0,-1-1 1 0 0,1-1-1 0 0,-25 2 0 0 0,28-3-222 0 0,-43 6 2229 0 0,24-3-2070 0 0,0-1 1 0 0,-41-2-1 0 0,-123 1 1463 0 0,142-2-1405 0 0,-60 8-1 0 0,1 1 254 0 0,-53-13 216 0 0,37 0-870 0 0,92 4-1065 0 0,0-1 1 0 0,-36-7-1 0 0,56 6-293 0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7:49.011"/>
    </inkml:context>
    <inkml:brush xml:id="br0">
      <inkml:brushProperty name="width" value="0.1" units="cm"/>
      <inkml:brushProperty name="height" value="0.1" units="cm"/>
      <inkml:brushProperty name="color" value="#66CC00"/>
    </inkml:brush>
  </inkml:definitions>
  <inkml:trace contextRef="#ctx0" brushRef="#br0">2234 55 7943 0 0,'-78'3'940'0'0,"-41"-2"-280"0"0,-150-17 1434 0 0,22-6 1956 0 0,37 9-2719 0 0,115 9-862 0 0,44 1-147 0 0,1 2 0 0 0,-1 3 1 0 0,1 2-1 0 0,-82 16 0 0 0,29 3-201 0 0,0-5 1 0 0,-2-4-1 0 0,-144 0 0 0 0,-1-15 999 0 0,246 1-1132 0 0,-5 0-71 0 0,0 0 0 0 0,1-1-1 0 0,-1 1 1 0 0,1-2 0 0 0,-9-1-1 0 0,10-1-172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3:34.830"/>
    </inkml:context>
    <inkml:brush xml:id="br0">
      <inkml:brushProperty name="width" value="0.1" units="cm"/>
      <inkml:brushProperty name="height" value="0.1" units="cm"/>
      <inkml:brushProperty name="color" value="#E71224"/>
    </inkml:brush>
  </inkml:definitions>
  <inkml:trace contextRef="#ctx0" brushRef="#br0">1762 180 5351 0 0,'0'0'242'0'0,"0"-2"-1"0"0,1-9-150 0 0,0 1-97 0 0,-1 9-3 0 0,0-1-1 0 0,0 1 1 0 0,1 0-1 0 0,-1 0 0 0 0,0 0 1 0 0,1 0-1 0 0,-1 0 1 0 0,1 0-1 0 0,-1 0 0 0 0,1 0 1 0 0,-1 0-1 0 0,1 0 1 0 0,1-2-1 0 0,0 1-14 0 0,0-2-50 0 0,0 1-18 0 0,-2 2 190 0 0,1 0-131 0 0,0-1-1 0 0,0 0 0 0 0,0 1 0 0 0,0-1 1 0 0,-1 1-1 0 0,1-1 0 0 0,0 0 0 0 0,-1 0 0 0 0,0 0 1 0 0,1 1-1 0 0,-1-1 0 0 0,0 0 0 0 0,0 0 1 0 0,0 0-1 0 0,0 1 0 0 0,-1-4 751 0 0,-1 4-124 0 0,-1 1 0 0 0,1-1 0 0 0,-1 1 0 0 0,1-1 0 0 0,-1 1 0 0 0,1 0 0 0 0,-1 0 0 0 0,-4 1 0 0 0,5 0-565 0 0,-24 0 991 0 0,-11-1-362 0 0,-23-6 3833 0 0,46 4-4186 0 0,0 0 0 0 0,0 1 0 0 0,-22 1 0 0 0,23 1-24 0 0,-1-1 1 0 0,1-1 0 0 0,0 0 0 0 0,-14-3 0 0 0,-14-2-27 0 0,-36 3 129 0 0,44 3-149 0 0,-38-6 1 0 0,6-3 203 0 0,-93-2-1 0 0,131 10-68 0 0,0-2 0 0 0,-46-10 0 0 0,-7-2-850 0 0,45 12 758 0 0,-1 2-1 0 0,-46 3 1 0 0,56-1-122 0 0,1-2 1 0 0,-28-5-1 0 0,-28 0 1265 0 0,34 9-1546 0 0,-1 1-1 0 0,1 3 0 0 0,-57 16 0 0 0,-2 0 224 0 0,90-20-533 0 0,0-1 0 0 0,0-1 1 0 0,0 0-1 0 0,-26-3 0 0 0,17-1-1352 0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7:50.011"/>
    </inkml:context>
    <inkml:brush xml:id="br0">
      <inkml:brushProperty name="width" value="0.1" units="cm"/>
      <inkml:brushProperty name="height" value="0.1" units="cm"/>
      <inkml:brushProperty name="color" value="#66CC00"/>
    </inkml:brush>
  </inkml:definitions>
  <inkml:trace contextRef="#ctx0" brushRef="#br0">2379 17 4487 0 0,'-7'0'356'0'0,"0"-1"1"0"0,0 0-1 0 0,0-1 0 0 0,-10-3 0 0 0,13 4-113 0 0,0-1 1 0 0,0 1-1 0 0,-1 0 1 0 0,1 0 0 0 0,0 0-1 0 0,0 1 1 0 0,-1 0-1 0 0,1-1 1 0 0,-1 2 0 0 0,1-1-1 0 0,0 0 1 0 0,-1 1-1 0 0,-4 1 1 0 0,-1 0 149 0 0,0 0 0 0 0,0 0-1 0 0,-1-1 1 0 0,1 0 0 0 0,0-1 0 0 0,-1-1 0 0 0,-10-1 0 0 0,-29 1 945 0 0,-157 23 1582 0 0,159-21-2384 0 0,26-1-387 0 0,0 1 1 0 0,-32 6-1 0 0,-38 8 385 0 0,0-3-1 0 0,-169-2 0 0 0,-128 14 582 0 0,85-1-232 0 0,246-22-590 0 0,-1-4 1 0 0,1-1-1 0 0,-70-16 1 0 0,-167-55-3600 0 0,258 65 1840 0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7:51.095"/>
    </inkml:context>
    <inkml:brush xml:id="br0">
      <inkml:brushProperty name="width" value="0.1" units="cm"/>
      <inkml:brushProperty name="height" value="0.1" units="cm"/>
      <inkml:brushProperty name="color" value="#66CC00"/>
    </inkml:brush>
  </inkml:definitions>
  <inkml:trace contextRef="#ctx0" brushRef="#br0">1733 10 9527 0 0,'-11'-3'356'0'0,"-1"1"-1"0"0,1 0 0 0 0,-1 1 0 0 0,-17 0 0 0 0,23 2-411 0 0,1 0 0 0 0,0 0 0 0 0,0 0-1 0 0,0 1 1 0 0,1 0 0 0 0,-1 0 0 0 0,-5 3-1 0 0,-19 7-45 0 0,-21-1 1184 0 0,-1-1 0 0 0,0-3 0 0 0,-62 0 0 0 0,35-2-98 0 0,44-4-641 0 0,-1-2 0 0 0,-40-5-1 0 0,-33-2 110 0 0,29 7 41 0 0,-147 7 662 0 0,93 13-485 0 0,-40 3 296 0 0,139-20-817 0 0,-1-1 0 0 0,0-2 0 0 0,-35-5 0 0 0,43 2-92 0 0,-43-13 0 0 0,59 14-441 0 0,0-1 1 0 0,0 0-1 0 0,0-1 0 0 0,1-1 1 0 0,0 1-1 0 0,-14-12 0 0 0,6 1-6436 0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7:52.429"/>
    </inkml:context>
    <inkml:brush xml:id="br0">
      <inkml:brushProperty name="width" value="0.1" units="cm"/>
      <inkml:brushProperty name="height" value="0.1" units="cm"/>
      <inkml:brushProperty name="color" value="#66CC00"/>
    </inkml:brush>
  </inkml:definitions>
  <inkml:trace contextRef="#ctx0" brushRef="#br0">2472 24 6559 0 0,'-29'3'901'0'0,"0"-1"-1"0"0,0-1 1 0 0,0-1-1 0 0,-43-6 1 0 0,-2 0-873 0 0,21 3 142 0 0,-215-3 3688 0 0,113 22-1838 0 0,109-9-1663 0 0,1-2 0 0 0,-93-2 0 0 0,-24-21-1011 0 0,-87-4 2513 0 0,68 27-1300 0 0,-191 28 1 0 0,187-2-307 0 0,113-17-844 0 0,0-3-1 0 0,-91 2 0 0 0,115-14-1068 0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7:54.085"/>
    </inkml:context>
    <inkml:brush xml:id="br0">
      <inkml:brushProperty name="width" value="0.1" units="cm"/>
      <inkml:brushProperty name="height" value="0.1" units="cm"/>
      <inkml:brushProperty name="color" value="#66CC00"/>
    </inkml:brush>
  </inkml:definitions>
  <inkml:trace contextRef="#ctx0" brushRef="#br0">3545 57 1375 0 0,'-20'-9'394'0'0,"5"2"5196"0"0,-3-3-3308 0 0,-9-4-1980 0 0,15 10 1 0 0,0 0 0 0 0,-1 2 0 0 0,1-1-1 0 0,-1 1 1 0 0,-24 0 0 0 0,-65 7 3361 0 0,98-4-3554 0 0,-66 3 692 0 0,-59 8 248 0 0,36-3-350 0 0,0-3 0 0 0,-130-9 0 0 0,-96 4-95 0 0,214 8-530 0 0,-224 24 294 0 0,267-27-198 0 0,0-2 0 0 0,-64-5-1 0 0,-68 3 214 0 0,137 3-297 0 0,-448 18 319 0 0,229-22-16 0 0,27 2-225 0 0,173-6-250 0 0,-95-16 1 0 0,72 3-2483 0 0,77 11 615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7:55.338"/>
    </inkml:context>
    <inkml:brush xml:id="br0">
      <inkml:brushProperty name="width" value="0.1" units="cm"/>
      <inkml:brushProperty name="height" value="0.1" units="cm"/>
      <inkml:brushProperty name="color" value="#66CC00"/>
    </inkml:brush>
  </inkml:definitions>
  <inkml:trace contextRef="#ctx0" brushRef="#br0">1950 28 11255 0 0,'-57'-11'1262'0'0,"16"7"-979"0"0,-45-3 508 0 0,-59 4 473 0 0,42 0 788 0 0,-105 11-1 0 0,56 9-1473 0 0,-258 21 557 0 0,183-21-688 0 0,-90 4 234 0 0,226-13-1279 0 0,-12 1-692 0 0,97-9 181 0 0,2 2-46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8:06.437"/>
    </inkml:context>
    <inkml:brush xml:id="br0">
      <inkml:brushProperty name="width" value="0.1" units="cm"/>
      <inkml:brushProperty name="height" value="0.1" units="cm"/>
      <inkml:brushProperty name="color" value="#66CC00"/>
    </inkml:brush>
  </inkml:definitions>
  <inkml:trace contextRef="#ctx0" brushRef="#br0">1513 62 1839 0 0,'-13'-1'7449'0'0,"6"9"-6938"0"0,5-7-48 0 0,0 1-1 0 0,0-1 0 0 0,0 0 1 0 0,0 0-1 0 0,0 1 0 0 0,0-1 1 0 0,0-1-1 0 0,0 1 0 0 0,-3 1 1 0 0,3-2-349 0 0,0 1 1 0 0,1-1 0 0 0,-1 1 0 0 0,0-1 0 0 0,0 1 0 0 0,1 0-1 0 0,-1 0 1 0 0,0 0 0 0 0,1 0 0 0 0,-1 0 0 0 0,1 0 0 0 0,0 1 0 0 0,-1-1-1 0 0,1 0 1 0 0,0 1 0 0 0,0-1 0 0 0,-1 1 0 0 0,0 2 0 0 0,-24 13 2391 0 0,14-20-1363 0 0,-2 2-553 0 0,10 0-238 0 0,9 1-210 0 0,29-2-6 0 0,-33 2-93 0 0,-2-2-21 0 0,-26-11 978 0 0,5 5-643 0 0,-2 1 0 0 0,1 1 0 0 0,-49-5 0 0 0,-27-9 83 0 0,50 10-192 0 0,-146-20 383 0 0,153 26-567 0 0,0 2-1 0 0,-72 7 0 0 0,-19 3 185 0 0,39-3 35 0 0,14 0-11 0 0,0 4 0 0 0,0 3 0 0 0,-88 26 0 0 0,143-32-390 0 0,-9 3-195 0 0,15 0-7173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8:07.642"/>
    </inkml:context>
    <inkml:brush xml:id="br0">
      <inkml:brushProperty name="width" value="0.1" units="cm"/>
      <inkml:brushProperty name="height" value="0.1" units="cm"/>
      <inkml:brushProperty name="color" value="#66CC00"/>
    </inkml:brush>
  </inkml:definitions>
  <inkml:trace contextRef="#ctx0" brushRef="#br0">959 49 1839 0 0,'-3'-3'1684'0'0,"3"2"-1531"0"0,0 1 0 0 0,-1-1 0 0 0,1 1 0 0 0,0 0 0 0 0,0-1 1 0 0,0 1-1 0 0,0 0 0 0 0,0-1 0 0 0,0 1 0 0 0,0-1 0 0 0,0 1 0 0 0,0 0 0 0 0,0-1 0 0 0,0 1 0 0 0,0-1 0 0 0,2-2 1531 0 0,-2 2-1531 0 0,16-10 600 0 0,-2 2-1281 0 0,-14 9 554 0 0,1-1 1 0 0,-1 1-1 0 0,0 0 0 0 0,1 0 1 0 0,-1 0-1 0 0,0-1 0 0 0,0 1 1 0 0,0 0-1 0 0,1-1 0 0 0,-1 1 1 0 0,0 0-1 0 0,0-1 0 0 0,0 1 1 0 0,0 0-1 0 0,1 0 0 0 0,-1-1 1 0 0,0 1-1 0 0,0-1 0 0 0,0 1 0 0 0,0 0 1 0 0,0-1-1 0 0,0 1 0 0 0,0 0 1 0 0,0-1-1 0 0,0 1 0 0 0,0 0 1 0 0,0-1-1 0 0,0 1 0 0 0,0 0 1 0 0,-1-1-1 0 0,-2 0 435 0 0,-1 0-1 0 0,0 0 1 0 0,1 0 0 0 0,-1 1-1 0 0,0-1 1 0 0,0 1 0 0 0,1 0-1 0 0,-1 0 1 0 0,-5 1 0 0 0,-109 21 2686 0 0,16-3-1737 0 0,-43 1 152 0 0,-197 26 2315 0 0,115-14-4195 0 0,213-29-788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8:08.773"/>
    </inkml:context>
    <inkml:brush xml:id="br0">
      <inkml:brushProperty name="width" value="0.1" units="cm"/>
      <inkml:brushProperty name="height" value="0.1" units="cm"/>
      <inkml:brushProperty name="color" value="#66CC00"/>
    </inkml:brush>
  </inkml:definitions>
  <inkml:trace contextRef="#ctx0" brushRef="#br0">1270 16 11831 0 0,'-13'-4'213'0'0,"0"1"-1"0"0,0 0 0 0 0,0 1 1 0 0,0 0-1 0 0,0 1 0 0 0,-1 0 1 0 0,1 1-1 0 0,0 1 1 0 0,-1 0-1 0 0,-22 6 0 0 0,27-5-159 0 0,-9 2 170 0 0,0 0 0 0 0,1-1 0 0 0,-27 0-1 0 0,-376 6 5417 0 0,292 0-4178 0 0,-160 32-1 0 0,253-34-2313 0 0,1-1 0 0 0,-47 1 1 0 0,71-7-406 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8:09.630"/>
    </inkml:context>
    <inkml:brush xml:id="br0">
      <inkml:brushProperty name="width" value="0.1" units="cm"/>
      <inkml:brushProperty name="height" value="0.1" units="cm"/>
      <inkml:brushProperty name="color" value="#66CC00"/>
    </inkml:brush>
  </inkml:definitions>
  <inkml:trace contextRef="#ctx0" brushRef="#br0">2758 97 5063 0 0,'-7'-6'911'0'0,"-1"1"0"0"0,0 1-1 0 0,0 0 1 0 0,-1 0-1 0 0,1 0 1 0 0,-16-4 0 0 0,-25-3 2875 0 0,18 6-5191 0 0,8 3 1877 0 0,1 2-1 0 0,-27 1 1 0 0,35 0-219 0 0,-76 2 1514 0 0,-280 25 877 0 0,299-19-2379 0 0,0-2 0 0 0,0-4 0 0 0,0-2 0 0 0,-130-17 0 0 0,-14-7 304 0 0,157 18-487 0 0,7 3 30 0 0,-57 4-1 0 0,65 0-110 0 0,-118 14 309 0 0,-6 1-68 0 0,92-13-183 0 0,39-1-3 0 0,1-2 1 0 0,-1-1-1 0 0,1-2 1 0 0,-64-10-1 0 0,-37-13 149 0 0,6 3 6 0 0,-19-6-146 0 0,131 22-1073 0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8:16.644"/>
    </inkml:context>
    <inkml:brush xml:id="br0">
      <inkml:brushProperty name="width" value="0.1" units="cm"/>
      <inkml:brushProperty name="height" value="0.1" units="cm"/>
      <inkml:brushProperty name="color" value="#66CC00"/>
    </inkml:brush>
  </inkml:definitions>
  <inkml:trace contextRef="#ctx0" brushRef="#br0">2496 227 6503 0 0,'-5'0'480'0'0,"4"0"-462"0"0,0 0-1 0 0,0 1 1 0 0,0-1-1 0 0,0 0 1 0 0,0 0-1 0 0,0 0 1 0 0,0 0 0 0 0,0-1-1 0 0,0 1 1 0 0,0 0-1 0 0,-1 0 1 0 0,1-1-1 0 0,-1 0 1 0 0,1 1 32 0 0,0 0-1 0 0,0-1 1 0 0,0 1 0 0 0,0 0 0 0 0,0 0 0 0 0,0 0 0 0 0,0 0 0 0 0,0 0-1 0 0,0 0 1 0 0,0 1 0 0 0,0-1 0 0 0,0 0 0 0 0,0 0 0 0 0,-1 1 0 0 0,1 0-15 0 0,0-1 1 0 0,1 0 0 0 0,-1 1 0 0 0,0-1-1 0 0,0 0 1 0 0,0 0 0 0 0,0 1 0 0 0,0-1 0 0 0,1 0-1 0 0,-1 0 1 0 0,0 0 0 0 0,0 0 0 0 0,0 0 0 0 0,0 0-1 0 0,0-1 1 0 0,1 1 0 0 0,-1 0 0 0 0,0 0 0 0 0,0-1-1 0 0,0 1 1 0 0,1 0 0 0 0,-1-1 0 0 0,0 1 0 0 0,-1-1-1 0 0,2 0 141 0 0,-1 1 0 0 0,0 0 0 0 0,0-1 0 0 0,1 1 0 0 0,-1 0 0 0 0,0-1 0 0 0,0 1-1 0 0,0 0 1 0 0,0 0 0 0 0,1 0 0 0 0,-1 0 0 0 0,0 0 0 0 0,0 0 0 0 0,0 0 0 0 0,0 0-1 0 0,1 0 1 0 0,-1 0 0 0 0,0 1 0 0 0,0-1 0 0 0,0 0 0 0 0,0 0 0 0 0,1 1 0 0 0,-1-1-1 0 0,0 0 1 0 0,0 1 0 0 0,1-1 0 0 0,-1 1 0 0 0,-1 1 0 0 0,1-2-116 0 0,0 1 1 0 0,0 0-1 0 0,-1 0 1 0 0,1-1-1 0 0,0 1 0 0 0,-1-1 1 0 0,1 1-1 0 0,0-1 1 0 0,-1 1-1 0 0,1-1 1 0 0,-1 0-1 0 0,1 0 1 0 0,0 0-1 0 0,-1 0 0 0 0,1 0 1 0 0,-3 0-1 0 0,-12-4 643 0 0,-1 0 0 0 0,0 1-1 0 0,0 1 1 0 0,-25 0 0 0 0,20 2 172 0 0,-37-7 0 0 0,2-3-181 0 0,34 7-324 0 0,-1-1 0 0 0,1-1 0 0 0,0-2 0 0 0,-43-17 0 0 0,44 13-157 0 0,-1 1 0 0 0,-46-13 1 0 0,59 20-148 0 0,0 1 1 0 0,0 0 0 0 0,-1 1-1 0 0,1 0 1 0 0,0 1 0 0 0,-1 0 0 0 0,1 1-1 0 0,0 0 1 0 0,-19 4 0 0 0,-3 5 159 0 0,18-6-23 0 0,0 0 1 0 0,0 0 0 0 0,0-1-1 0 0,-1-1 1 0 0,-15 0 0 0 0,-4-1-148 0 0,18 0 306 0 0,-1-1 1 0 0,0-1-1 0 0,-23-3 0 0 0,-32-7-1463 0 0,62 10 1164 0 0,1 1-1 0 0,-1 0 1 0 0,0 1 0 0 0,-12 2 0 0 0,13-2-226 0 0,0 0-1 0 0,-1 0 1 0 0,1-1-1 0 0,-17-1 1 0 0,16 0 162 0 0,0 0-1 0 0,1 1 1 0 0,-14 1 0 0 0,14 0 15 0 0,-1 0 0 0 0,1-1-1 0 0,0-1 1 0 0,-10-1 0 0 0,-22-13 964 0 0,33 12-700 0 0,0-1-1 0 0,0 1 1 0 0,-15-3-1 0 0,9 3-683 0 0,-1-1 1 0 0,-25-11-1 0 0,-7-3-305 0 0,25 13 741 0 0,0 0 1 0 0,-30-2-1 0 0,32 4 14 0 0,1-1 0 0 0,-22-7 0 0 0,-14-3 17 0 0,55 14-61 0 0,-16-4 38 0 0,0 1-1 0 0,1 1 1 0 0,-1 1 0 0 0,-31 0-1 0 0,-12 7-37 0 0,-17-8 0 0 0,63 1 47 0 0,0 2-1 0 0,0 0 1 0 0,0 0-1 0 0,-13 4 1 0 0,-13 1 40 0 0,-57-4 326 0 0,56-3-282 0 0,13 3 49 0 0,1 0-1 0 0,-52 13 1 0 0,-19 2-414 0 0,97-17 136 0 0,-1 1 0 0 0,0-1-1 0 0,0 0 1 0 0,0 0-1 0 0,0 0 1 0 0,0-1-1 0 0,0 1 1 0 0,1 0-1 0 0,-1 0 1 0 0,0 0-1 0 0,0-1 1 0 0,0 1-1 0 0,0 0 1 0 0,1-1 0 0 0,-1 1-1 0 0,0-1 1 0 0,0 1-1 0 0,1-1 1 0 0,-1 1-1 0 0,0-1 1 0 0,1 1-1 0 0,-1-1 1 0 0,0 0-1 0 0,1 1 1 0 0,-1-2-1 0 0,-3-7-1262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3:35.727"/>
    </inkml:context>
    <inkml:brush xml:id="br0">
      <inkml:brushProperty name="width" value="0.1" units="cm"/>
      <inkml:brushProperty name="height" value="0.1" units="cm"/>
      <inkml:brushProperty name="color" value="#E71224"/>
    </inkml:brush>
  </inkml:definitions>
  <inkml:trace contextRef="#ctx0" brushRef="#br0">1498 5 8319 0 0,'-29'-2'1181'0'0,"24"1"-1061"0"0,-1 1-1 0 0,1-1 1 0 0,0 1-1 0 0,0 0 0 0 0,0 0 1 0 0,-1 1-1 0 0,1-1 0 0 0,0 1 1 0 0,0 0-1 0 0,0 1 0 0 0,-9 3 1 0 0,2 0 564 0 0,0 0 1 0 0,0-1-1 0 0,-1 0 1 0 0,1-1-1 0 0,-20 2 1 0 0,-66 2 3397 0 0,54-5-4350 0 0,4 0 806 0 0,8-1 24 0 0,-1 1 0 0 0,-63 14 0 0 0,37-3-89 0 0,-1-3 1 0 0,0-3-1 0 0,-1-2 1 0 0,1-3 0 0 0,-86-7-1 0 0,22-1 823 0 0,-51-3 579 0 0,61-8-3639 0 0,106 15 1269 0 0,-1 0 0 0 0,1-1 0 0 0,0 0 1 0 0,0 0-1 0 0,1-1 0 0 0,-1 1 0 0 0,1-2 0 0 0,-1 1 1 0 0,-7-8-1 0 0,-2-5-6988 0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8:17.733"/>
    </inkml:context>
    <inkml:brush xml:id="br0">
      <inkml:brushProperty name="width" value="0.1" units="cm"/>
      <inkml:brushProperty name="height" value="0.1" units="cm"/>
      <inkml:brushProperty name="color" value="#66CC00"/>
    </inkml:brush>
  </inkml:definitions>
  <inkml:trace contextRef="#ctx0" brushRef="#br0">1121 25 4143 0 0,'-6'-6'2393'0'0,"6"5"-2292"0"0,-1 0 0 0 0,0-1 0 0 0,0 1 0 0 0,0 0-1 0 0,0 0 1 0 0,0 0 0 0 0,-1 0 0 0 0,1 0 0 0 0,0 0-1 0 0,0 0 1 0 0,-1 0 0 0 0,1 0 0 0 0,0 0 0 0 0,-1 1-1 0 0,1-1 1 0 0,-1 1 0 0 0,1-1 0 0 0,-1 1 0 0 0,1-1-1 0 0,-1 1 1 0 0,-1 0 0 0 0,-54 6 4038 0 0,33-4-3527 0 0,-40 7 3643 0 0,39-5-4837 0 0,-47 3-1 0 0,0-5 1870 0 0,35 0-345 0 0,-38-2 1 0 0,-132-16 161 0 0,173 13-708 0 0,-1 1 0 0 0,1 2 0 0 0,-1 1 0 0 0,1 2 0 0 0,-56 11 0 0 0,76-10-356 0 0,-24 5 268 0 0,-50 6 0 0 0,86-15-464 0 0,1 1 0 0 0,-1-1 1 0 0,0 0-1 0 0,0 0 0 0 0,1 1 0 0 0,-1-1 0 0 0,0 0 0 0 0,0-1 0 0 0,1 1 1 0 0,-1 0-1 0 0,0 0 0 0 0,0-1 0 0 0,1 1 0 0 0,-1-1 0 0 0,0 1 0 0 0,1-1 1 0 0,-1 0-1 0 0,1 0 0 0 0,-1 1 0 0 0,1-1 0 0 0,-1 0 0 0 0,1-1 0 0 0,0 1 0 0 0,-1 0 1 0 0,1 0-1 0 0,0 0 0 0 0,0-1 0 0 0,-1-1 0 0 0,-2-4-1628 0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8:21.343"/>
    </inkml:context>
    <inkml:brush xml:id="br0">
      <inkml:brushProperty name="width" value="0.1" units="cm"/>
      <inkml:brushProperty name="height" value="0.1" units="cm"/>
      <inkml:brushProperty name="color" value="#66CC00"/>
    </inkml:brush>
  </inkml:definitions>
  <inkml:trace contextRef="#ctx0" brushRef="#br0">2988 147 8207 0 0,'-6'-6'115'0'0,"5"5"-46"0"0,-1 0 0 0 0,1-1 1 0 0,-1 1-1 0 0,1 0 0 0 0,0-1 0 0 0,0 1 0 0 0,-1-1 1 0 0,1 0-1 0 0,0 1 0 0 0,1-1 0 0 0,-1 0 0 0 0,0 0 0 0 0,0 0 1 0 0,1 1-1 0 0,-1-1 0 0 0,1 0 0 0 0,-1-3 0 0 0,1 3-41 0 0,0 1-1 0 0,0-1 0 0 0,0 1 1 0 0,-1 0-1 0 0,1-1 1 0 0,-1 1-1 0 0,1 0 0 0 0,-1-1 1 0 0,1 1-1 0 0,-1 0 0 0 0,1 0 1 0 0,-1 0-1 0 0,0-1 1 0 0,0 1-1 0 0,0 0 0 0 0,0 0 1 0 0,0 0-1 0 0,0 0 1 0 0,0 0-1 0 0,0 1 0 0 0,0-1 1 0 0,0 0-1 0 0,0 0 0 0 0,-1 1 1 0 0,1-1-1 0 0,0 1 1 0 0,0-1-1 0 0,-1 1 0 0 0,1-1 1 0 0,-1 1-1 0 0,1 0 0 0 0,0 0 1 0 0,-1 0-1 0 0,1 0 1 0 0,0 0-1 0 0,-3 0 0 0 0,-4 1 280 0 0,-1 0-1 0 0,1 1 1 0 0,-1 0 0 0 0,-15 7-1 0 0,10-4-89 0 0,-30 9 1506 0 0,-1-3-1 0 0,-68 10 1 0 0,-19-1-270 0 0,106-19-1127 0 0,1-1 0 0 0,-1-1 0 0 0,-44-8 0 0 0,47 7-136 0 0,0 1 1 0 0,-40 3-1 0 0,4 0 143 0 0,-279-13 838 0 0,287 8-1018 0 0,35 1-45 0 0,1 1 0 0 0,-18 0 0 0 0,11 2 17 0 0,0-2-1 0 0,-25-4 1 0 0,6 1-99 0 0,-15-3 41 0 0,40 4-55 0 0,-1 1 0 0 0,0 0 1 0 0,0 2-1 0 0,-31 1 0 0 0,32 1 36 0 0,0-1 0 0 0,-31-3 0 0 0,-16 1 117 0 0,-14 3-84 0 0,47-3-58 0 0,0 2 0 0 0,-36 6 0 0 0,37-3-5 0 0,-34 1 1 0 0,-16 1-3 0 0,56-5 0 0 0,-2 0 0 0 0,1-2 0 0 0,1 0 0 0 0,-1-2 0 0 0,0 0 0 0 0,0-2 0 0 0,-24-8 0 0 0,-51-14-16 0 0,43 14 112 0 0,-85-10 0 0 0,40 9-19 0 0,33-3 248 0 0,55 12-216 0 0,-1 1 0 0 0,-1 0 0 0 0,1 1 0 0 0,0 1 0 0 0,-19-1 0 0 0,-16 9 49 0 0,42-4-343 0 0,0 0-1 0 0,0-1 0 0 0,1 0 1 0 0,-1 0-1 0 0,0-1 1 0 0,0 0-1 0 0,0 0 0 0 0,0 0 1 0 0,0-1-1 0 0,0 0 0 0 0,-8-3 1 0 0,4-2-2152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8:21.726"/>
    </inkml:context>
    <inkml:brush xml:id="br0">
      <inkml:brushProperty name="width" value="0.1" units="cm"/>
      <inkml:brushProperty name="height" value="0.1" units="cm"/>
      <inkml:brushProperty name="color" value="#66CC00"/>
    </inkml:brush>
  </inkml:definitions>
  <inkml:trace contextRef="#ctx0" brushRef="#br0">26 1 5527 0 0,'-5'3'488'0'0,"-1"-3"-392"0"0,1 0-96 0 0,1 2 0 0 0,2 4 2216 0 0,0-4-2648 0 0,1-2-208 0 0,2 0-32 0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8:22.075"/>
    </inkml:context>
    <inkml:brush xml:id="br0">
      <inkml:brushProperty name="width" value="0.1" units="cm"/>
      <inkml:brushProperty name="height" value="0.1" units="cm"/>
      <inkml:brushProperty name="color" value="#66CC00"/>
    </inkml:brush>
  </inkml:definitions>
  <inkml:trace contextRef="#ctx0" brushRef="#br0">1154 41 919 0 0,'3'-19'2381'0'0,"-3"19"-2293"0"0,0 0-1 0 0,0 0 1 0 0,-1 0 0 0 0,1 0-1 0 0,0 0 1 0 0,0 0 0 0 0,-1 0-1 0 0,1 0 1 0 0,0 0 0 0 0,0 0-1 0 0,0 0 1 0 0,-1 1 350 0 0,0-1-350 0 0,-13 1 4911 0 0,6 1-4349 0 0,0 0 0 0 0,1 0 1 0 0,-1 1-1 0 0,1 0 0 0 0,-1 0 1 0 0,1 1-1 0 0,-8 5 0 0 0,9-5-537 0 0,1 0-1 0 0,-1-1 1 0 0,0 0 0 0 0,0-1-1 0 0,0 1 1 0 0,0-1-1 0 0,0 0 1 0 0,-1 0 0 0 0,1-1-1 0 0,-1 0 1 0 0,1 0 0 0 0,-10 0-1 0 0,-2-2 303 0 0,0 2-1 0 0,-26 3 1 0 0,31-2-152 0 0,-1 0 1 0 0,1-2-1 0 0,0 1 1 0 0,-1-1-1 0 0,1-1 1 0 0,-19-3-1 0 0,-3-5-202 0 0,-135-31 1156 0 0,129 33-915 0 0,-1 2 0 0 0,-51 0 0 0 0,-157 18 1519 0 0,224-13-1735 0 0,10 1 114 0 0,0-1 1 0 0,-23-3-1 0 0,35 2-423 0 0,-1 0 1 0 0,0 0-1 0 0,1 0 0 0 0,-1-1 1 0 0,1 0-1 0 0,-1 0 0 0 0,1 0 1 0 0,0 0-1 0 0,0 0 0 0 0,0-1 1 0 0,0 0-1 0 0,-6-5 1 0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8:22.796"/>
    </inkml:context>
    <inkml:brush xml:id="br0">
      <inkml:brushProperty name="width" value="0.1" units="cm"/>
      <inkml:brushProperty name="height" value="0.1" units="cm"/>
      <inkml:brushProperty name="color" value="#66CC00"/>
    </inkml:brush>
  </inkml:definitions>
  <inkml:trace contextRef="#ctx0" brushRef="#br0">1255 1 11599 0 0,'-11'6'556'0'0,"-26"18"212"0"0,33-20-864 0 0,-1-1 0 0 0,0 1 0 0 0,0-1-1 0 0,0 0 1 0 0,0 0 0 0 0,0 0-1 0 0,-1-1 1 0 0,1 0 0 0 0,-1 0 0 0 0,1 0-1 0 0,-1-1 1 0 0,0 0 0 0 0,0 0 0 0 0,-9 1-1 0 0,-94 11 3193 0 0,76-10-1791 0 0,-12-1 350 0 0,-61-15-9 0 0,65 6-1177 0 0,0 2 1 0 0,0 3-1 0 0,-1 0 0 0 0,-60 7 0 0 0,-54 29 849 0 0,111-22-1125 0 0,-1-2-1 0 0,-87 8 1 0 0,121-18-390 0 0,0-1-1 0 0,0 0 0 0 0,0-1 1 0 0,1-1-1 0 0,-1 1 0 0 0,1-2 1 0 0,0 0-1 0 0,0 0 0 0 0,0-1 1 0 0,0 0-1 0 0,1-1 0 0 0,-11-7 1 0 0,0-4-1762 0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8:27.640"/>
    </inkml:context>
    <inkml:brush xml:id="br0">
      <inkml:brushProperty name="width" value="0.1" units="cm"/>
      <inkml:brushProperty name="height" value="0.1" units="cm"/>
      <inkml:brushProperty name="color" value="#66CC00"/>
    </inkml:brush>
  </inkml:definitions>
  <inkml:trace contextRef="#ctx0" brushRef="#br0">1181 26 7943 0 0,'0'0'595'0'0,"-22"4"258"0"0,-97 12 5050 0 0,91-12-5367 0 0,-35 10 0 0 0,32-7-227 0 0,-15 3 146 0 0,17-2-179 0 0,0-2 0 0 0,-1-1 0 0 0,1-2-1 0 0,-1 0 1 0 0,-34-2 0 0 0,-159-27 1642 0 0,100 11-1488 0 0,-133-33-1 0 0,216 37-2389 0 0,22 4 789 0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8:28.319"/>
    </inkml:context>
    <inkml:brush xml:id="br0">
      <inkml:brushProperty name="width" value="0.1" units="cm"/>
      <inkml:brushProperty name="height" value="0.1" units="cm"/>
      <inkml:brushProperty name="color" value="#66CC00"/>
    </inkml:brush>
  </inkml:definitions>
  <inkml:trace contextRef="#ctx0" brushRef="#br0">1266 80 2303 0 0,'-1'-2'167'0'0,"-18"-17"6423"0"0,1 0-4777 0 0,-4-4-1503 0 0,19 21-209 0 0,0 0-1 0 0,-1 0 0 0 0,1 0 1 0 0,-1 1-1 0 0,1-1 1 0 0,-1 1-1 0 0,0 0 0 0 0,-4-1 1 0 0,8 1-91 0 0,-2 1 228 0 0,-35 0 1877 0 0,15 1-1406 0 0,0 2 0 0 0,0 0 1 0 0,-41 12-1 0 0,1-1-169 0 0,-187 27 2126 0 0,215-34-2357 0 0,-248 37 1895 0 0,250-42-2244 0 0,-1-1 0 0 0,0-1 0 0 0,0-2 0 0 0,1-1 0 0 0,-1-2 0 0 0,-51-14 0 0 0,13-10-2177 0 0,69 29 2077 0 0,-20-11-1798 0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8:30.511"/>
    </inkml:context>
    <inkml:brush xml:id="br0">
      <inkml:brushProperty name="width" value="0.1" units="cm"/>
      <inkml:brushProperty name="height" value="0.1" units="cm"/>
      <inkml:brushProperty name="color" value="#66CC00"/>
    </inkml:brush>
  </inkml:definitions>
  <inkml:trace contextRef="#ctx0" brushRef="#br0">1779 66 6703 0 0,'-9'-5'6944'0'0,"-14"12"-4737"0"0,4-4-1665 0 0,0-1 0 0 0,0-1 0 0 0,0-1-1 0 0,0-1 1 0 0,0 0 0 0 0,-20-5 0 0 0,-9 0-278 0 0,-30-4 340 0 0,49 6-400 0 0,1 0 0 0 0,-1 2 0 0 0,0 1 0 0 0,-34 3 0 0 0,-53 8 310 0 0,-37 5 484 0 0,120-11-944 0 0,-1-1-1 0 0,0-1 0 0 0,-62-6 1 0 0,-99-24 249 0 0,-42-4 188 0 0,179 29-900 0 0,-118-4 1306 0 0,59 8-8223 0 0,77 1-76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8:31.618"/>
    </inkml:context>
    <inkml:brush xml:id="br0">
      <inkml:brushProperty name="width" value="0.1" units="cm"/>
      <inkml:brushProperty name="height" value="0.1" units="cm"/>
      <inkml:brushProperty name="color" value="#66CC00"/>
    </inkml:brush>
  </inkml:definitions>
  <inkml:trace contextRef="#ctx0" brushRef="#br0">907 12 4951 0 0,'-8'-4'2024'0'0,"1"2"-835"0"0,1 1 0 0 0,-1-1 0 0 0,1 1 0 0 0,-14 0-1 0 0,0 2-401 0 0,0 2 0 0 0,0 0 0 0 0,1 1 0 0 0,-22 7 0 0 0,-13 3 78 0 0,26-8-479 0 0,0-2-1 0 0,0-2 1 0 0,0 0-1 0 0,-45-4 1 0 0,-111-22 2001 0 0,160 20-1794 0 0,-152-9-10 0 0,94 10-1934 0 0,67 3-139 0 0,3 1-416 0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8:32.102"/>
    </inkml:context>
    <inkml:brush xml:id="br0">
      <inkml:brushProperty name="width" value="0.1" units="cm"/>
      <inkml:brushProperty name="height" value="0.1" units="cm"/>
      <inkml:brushProperty name="color" value="#66CC00"/>
    </inkml:brush>
  </inkml:definitions>
  <inkml:trace contextRef="#ctx0" brushRef="#br0">1120 49 6647 0 0,'-12'-1'1333'0'0,"-1"0"-1"0"0,1-1 0 0 0,-16-5 1 0 0,0 0-399 0 0,-35-4 214 0 0,0 1-1 0 0,-1 4 1 0 0,0 2-1 0 0,-72 6 1 0 0,-197 38 782 0 0,198-21-1858 0 0,5 2-1954 0 0,91-13 784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3:21.547"/>
    </inkml:context>
    <inkml:brush xml:id="br0">
      <inkml:brushProperty name="width" value="0.1" units="cm"/>
      <inkml:brushProperty name="height" value="0.1" units="cm"/>
      <inkml:brushProperty name="color" value="#E71224"/>
    </inkml:brush>
  </inkml:definitions>
  <inkml:trace contextRef="#ctx0" brushRef="#br0">3899 47 919 0 0,'0'0'13959'0'0,"-13"-5"-12494"0"0,1 9-882 0 0,-1-1-1 0 0,1 0 0 0 0,-1 0 1 0 0,-18 0-1 0 0,21-2-518 0 0,-230 14 3104 0 0,77-12-2083 0 0,-47-9-850 0 0,-16 6 480 0 0,97 2-422 0 0,-14 0-120 0 0,-98-2 238 0 0,164-3-273 0 0,-20-2 36 0 0,-143 11-1 0 0,45 10 9 0 0,123-14-129 0 0,-75-8 1 0 0,-61 1-44 0 0,143 8-10 0 0,0-3 0 0 0,0-3 0 0 0,-93-15 0 0 0,61-4 28 0 0,54 11 26 0 0,-1 2 0 0 0,-53-4-1 0 0,-12 7 401 0 0,-181 12-1 0 0,260-3-358 0 0,-176 25 226 0 0,203-27-362 0 0,-8 2-318 0 0,0-1 0 0 0,0 0 0 0 0,-1 0 0 0 0,1-1 0 0 0,-1 0 0 0 0,1-1 0 0 0,-1-1 0 0 0,-17-2 0 0 0,15-5-1881 0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8:32.473"/>
    </inkml:context>
    <inkml:brush xml:id="br0">
      <inkml:brushProperty name="width" value="0.1" units="cm"/>
      <inkml:brushProperty name="height" value="0.1" units="cm"/>
      <inkml:brushProperty name="color" value="#66CC00"/>
    </inkml:brush>
  </inkml:definitions>
  <inkml:trace contextRef="#ctx0" brushRef="#br0">868 27 7831 0 0,'-1'0'62'0'0,"1"-1"0"0"0,-1 0 1 0 0,1 1-1 0 0,-1-1 0 0 0,1 1 0 0 0,-1-1 0 0 0,1 0 0 0 0,-1 1 0 0 0,1 0 0 0 0,-1-1 0 0 0,0 1 0 0 0,1-1 0 0 0,-1 1 0 0 0,0 0 0 0 0,0-1 0 0 0,1 1 0 0 0,-1 0 0 0 0,0 0 0 0 0,0 0 0 0 0,1-1 0 0 0,-1 1 0 0 0,0 0 0 0 0,0 0 0 0 0,1 0 0 0 0,-1 0 0 0 0,0 0 0 0 0,0 1 1 0 0,0-1-1 0 0,1 0 0 0 0,-1 0 0 0 0,-1 1 0 0 0,0-1 383 0 0,0-1 1 0 0,0 1-1 0 0,-1 0 0 0 0,1 0 1 0 0,0-1-1 0 0,-1 0 1 0 0,1 1-1 0 0,-3-2 0 0 0,-1 0-104 0 0,-29-3-4 0 0,0 1 0 0 0,-1 1 0 0 0,1 3 0 0 0,-71 7 0 0 0,2-1 755 0 0,-217 13 53 0 0,242-13-2171 0 0,35-5-1899 0 0,24-3-2341 0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8:32.859"/>
    </inkml:context>
    <inkml:brush xml:id="br0">
      <inkml:brushProperty name="width" value="0.1" units="cm"/>
      <inkml:brushProperty name="height" value="0.1" units="cm"/>
      <inkml:brushProperty name="color" value="#66CC00"/>
    </inkml:brush>
  </inkml:definitions>
  <inkml:trace contextRef="#ctx0" brushRef="#br0">914 122 9527 0 0,'-24'-11'457'0'0,"-1"2"-1"0"0,-26-6 0 0 0,10 2 119 0 0,-23-6 387 0 0,0 2-1 0 0,-109-15 0 0 0,138 28-572 0 0,-1 2 1 0 0,1 2-1 0 0,-1 1 0 0 0,1 2 0 0 0,-1 1 0 0 0,-56 15 0 0 0,73-14-507 0 0,-102 32-5132 0 0,95-26 210 0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8:33.278"/>
    </inkml:context>
    <inkml:brush xml:id="br0">
      <inkml:brushProperty name="width" value="0.1" units="cm"/>
      <inkml:brushProperty name="height" value="0.1" units="cm"/>
      <inkml:brushProperty name="color" value="#66CC00"/>
    </inkml:brush>
  </inkml:definitions>
  <inkml:trace contextRef="#ctx0" brushRef="#br0">1294 15 3679 0 0,'-142'-7'7505'0'0,"-2"-1"-4019"0"0,-1 9-2251 0 0,0 7 0 0 0,-178 31 0 0 0,307-36-1148 0 0,-133 20 744 0 0,124-20-832 0 0,1-2 1 0 0,0 0 0 0 0,-1-2 0 0 0,-26-4-1 0 0,13-5-892 0 0,14 0-3906 0 0,6 1-1049 0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8:44.619"/>
    </inkml:context>
    <inkml:brush xml:id="br0">
      <inkml:brushProperty name="width" value="0.1" units="cm"/>
      <inkml:brushProperty name="height" value="0.1" units="cm"/>
      <inkml:brushProperty name="color" value="#E71224"/>
    </inkml:brush>
  </inkml:definitions>
  <inkml:trace contextRef="#ctx0" brushRef="#br0">5530 176 3223 0 0,'-2'-1'240'0'0,"-6"-2"-192"0"0,3 2 521 0 0,0-1 0 0 0,0 0-1 0 0,0 1 1 0 0,0 0 0 0 0,-1 0-1 0 0,1 1 1 0 0,0-1 0 0 0,-1 1-1 0 0,1 1 1 0 0,0-1 0 0 0,-11 2-1 0 0,4 2 262 0 0,-1 0 0 0 0,1 0-1 0 0,-14 8 1 0 0,-1 0 715 0 0,9-5-1057 0 0,-1-1 0 0 0,0 0 0 0 0,0-2 0 0 0,-1 0-1 0 0,0-1 1 0 0,1-1 0 0 0,-1 0 0 0 0,-30-3 0 0 0,14 0-114 0 0,-36 5 0 0 0,-8 0 167 0 0,53-4-309 0 0,1-1 0 0 0,0-1 0 0 0,0-2 0 0 0,0 0 0 0 0,-25-9 0 0 0,-7-6-199 0 0,29 8 9 0 0,-34-7 0 0 0,-72-18 198 0 0,-38 13 482 0 0,-7-2-609 0 0,107 14 15 0 0,0 2 0 0 0,-142 2 0 0 0,5 20-61 0 0,69-3-17 0 0,68-8 1140 0 0,-118-12-1 0 0,136 7-1831 0 0,-1 2-1 0 0,-66 9 1 0 0,-31 0 2177 0 0,26-10-892 0 0,-144 6-929 0 0,145 2-1460 0 0,-64-11 3935 0 0,116 1-2083 0 0,-92-7-1135 0 0,-118-27 1125 0 0,82 14 1299 0 0,66 20-3406 0 0,-15-1 1830 0 0,-65 2 209 0 0,-44 3 325 0 0,-50 4 610 0 0,87 16-1183 0 0,218-19-32 0 0,0-1 0 0 0,-1 0 0 0 0,1 0 0 0 0,-1-1 0 0 0,1 0 0 0 0,-10-2 0 0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8:51.111"/>
    </inkml:context>
    <inkml:brush xml:id="br0">
      <inkml:brushProperty name="width" value="0.1" units="cm"/>
      <inkml:brushProperty name="height" value="0.1" units="cm"/>
      <inkml:brushProperty name="color" value="#E71224"/>
    </inkml:brush>
  </inkml:definitions>
  <inkml:trace contextRef="#ctx0" brushRef="#br0">5519 359 5407 0 0,'-2'-4'53'0'0,"-1"0"0"0"0,0 0 0 0 0,0 0 0 0 0,0 0 0 0 0,-1 1 0 0 0,0-1 0 0 0,1 1 0 0 0,-1 0 0 0 0,0 0 0 0 0,-6-3 0 0 0,-10-6 413 0 0,15 9-136 0 0,-1-1-1 0 0,1 1 0 0 0,0 0 1 0 0,0-1-1 0 0,0 0 1 0 0,1-1-1 0 0,-1 1 0 0 0,1-1 1 0 0,0 1-1 0 0,-3-7 0 0 0,5 9-209 0 0,0 0 1 0 0,1 1-1 0 0,-1-1 0 0 0,0 0 0 0 0,0 1 0 0 0,0-1 0 0 0,-1 1 0 0 0,1 0 0 0 0,0 0 0 0 0,0 0 0 0 0,-1 0 0 0 0,1 0 0 0 0,0 0 1 0 0,-1 1-1 0 0,1-1 0 0 0,-1 1 0 0 0,1-1 0 0 0,-1 1 0 0 0,1 0 0 0 0,-1 0 0 0 0,1 0 0 0 0,-1 1 0 0 0,-2-1 0 0 0,-10 2 221 0 0,1 1-1 0 0,-22 6 0 0 0,35-9-315 0 0,-26 8 360 0 0,-1 0 364 0 0,-41 8 0 0 0,58-15-561 0 0,1 0-1 0 0,-1 0 1 0 0,1-1-1 0 0,0-1 1 0 0,-1 0-1 0 0,1 0 0 0 0,-18-5 1 0 0,7 1-44 0 0,0 1 0 0 0,0 0 0 0 0,-38 0 0 0 0,-64 8 266 0 0,74-2-147 0 0,-70 13 272 0 0,81-9-206 0 0,-62 2-1 0 0,94-8-290 0 0,-1-1 1 0 0,0 0-1 0 0,0 0 0 0 0,1 0 1 0 0,-1-1-1 0 0,1 0 0 0 0,-13-5 0 0 0,-28-10 76 0 0,30 13 23 0 0,0 1-1 0 0,0 1 1 0 0,-25-1-1 0 0,-16-2 110 0 0,-273-30 190 0 0,289 31-279 0 0,-63-14-1 0 0,69 11-109 0 0,0 1 0 0 0,-60-3-1 0 0,61 7 17 0 0,-61-10 0 0 0,61 6-33 0 0,-63-3 0 0 0,-8 8 225 0 0,1-3 1 0 0,-132-24-1 0 0,190 21-180 0 0,-73 0-1 0 0,-31-4 36 0 0,-109-24 173 0 0,236 33-278 0 0,-62-10 82 0 0,-63-6 245 0 0,-228 7 209 0 0,139 30-367 0 0,71-3 15 0 0,-7-18-88 0 0,59-1-21 0 0,31 2-89 0 0,-182 7 366 0 0,-50 0 370 0 0,195-6-725 0 0,-32-2-2390 0 0,120 0 571 0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8:52.495"/>
    </inkml:context>
    <inkml:brush xml:id="br0">
      <inkml:brushProperty name="width" value="0.1" units="cm"/>
      <inkml:brushProperty name="height" value="0.1" units="cm"/>
      <inkml:brushProperty name="color" value="#E71224"/>
    </inkml:brush>
  </inkml:definitions>
  <inkml:trace contextRef="#ctx0" brushRef="#br0">354 4 3679 0 0,'-18'-3'3893'0'0,"6"3"-1648"0"0,-19 19-1927 0 0,12-12 804 0 0,-5 1-477 0 0,1 2 0 0 0,1 0 0 0 0,-36 21 0 0 0,-5 19-491 0 0,14-11-1422 0 0,14-16-2456 0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8:52.893"/>
    </inkml:context>
    <inkml:brush xml:id="br0">
      <inkml:brushProperty name="width" value="0.1" units="cm"/>
      <inkml:brushProperty name="height" value="0.1" units="cm"/>
      <inkml:brushProperty name="color" value="#E71224"/>
    </inkml:brush>
  </inkml:definitions>
  <inkml:trace contextRef="#ctx0" brushRef="#br0">0 1 7367 0 0,'0'0'544'0'0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8:53.219"/>
    </inkml:context>
    <inkml:brush xml:id="br0">
      <inkml:brushProperty name="width" value="0.1" units="cm"/>
      <inkml:brushProperty name="height" value="0.1" units="cm"/>
      <inkml:brushProperty name="color" value="#E71224"/>
    </inkml:brush>
  </inkml:definitions>
  <inkml:trace contextRef="#ctx0" brushRef="#br0">1184 74 455 0 0,'-7'-11'9834'0'0,"6"11"-9470"0"0,-21-7 2560 0 0,-27 0-3245 0 0,46 7 774 0 0,-349-21 3448 0 0,238 16-2580 0 0,34 2-663 0 0,-76-5-104 0 0,106 2-230 0 0,-1 2 0 0 0,1 3 0 0 0,-1 1 0 0 0,-95 15 0 0 0,110-6-1085 0 0,21-4-5640 0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8:58.450"/>
    </inkml:context>
    <inkml:brush xml:id="br0">
      <inkml:brushProperty name="width" value="0.1" units="cm"/>
      <inkml:brushProperty name="height" value="0.1" units="cm"/>
      <inkml:brushProperty name="color" value="#E71224"/>
    </inkml:brush>
  </inkml:definitions>
  <inkml:trace contextRef="#ctx0" brushRef="#br0">1853 39 3679 0 0,'0'0'6280'0'0,"11"-3"-6093"0"0,33-6-182 0 0,-33 6-170 0 0,-6 2 113 0 0,0 0 1 0 0,-1-1-1 0 0,0 0 0 0 0,1 1 0 0 0,-1-2 1 0 0,6-2-1 0 0,14-4 4529 0 0,-27 14-3996 0 0,-8 12-8 0 0,8-13-27 0 0,-1-2-113 0 0,-85 38 1607 0 0,69-34-1653 0 0,0 0 0 0 0,-1-1 0 0 0,0-2-1 0 0,0 0 1 0 0,-28 0 0 0 0,9-2 36 0 0,-67-2 189 0 0,73-1-419 0 0,-15-2 9 0 0,44 4-58 0 0,-44 0-22 0 0,11 0-22 0 0,1 1 12 0 0,-3 2 36 0 0,-11 4 31 0 0,6 2-12 0 0,3-2-3 0 0,-322 27 658 0 0,248-24-330 0 0,96-8-295 0 0,2-2-53 0 0,-2-2 42 0 0,-15-1-73 0 0,-9 0 4 0 0,-169-1 550 0 0,181 6-605 0 0,-46 2-701 0 0,-95-5 0 0 0,140-3-4455 0 0,-2-5-1720 0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9:00.702"/>
    </inkml:context>
    <inkml:brush xml:id="br0">
      <inkml:brushProperty name="width" value="0.1" units="cm"/>
      <inkml:brushProperty name="height" value="0.1" units="cm"/>
      <inkml:brushProperty name="color" value="#E71224"/>
    </inkml:brush>
  </inkml:definitions>
  <inkml:trace contextRef="#ctx0" brushRef="#br0">3039 0 8143 0 0,'0'0'618'0'0,"-2"1"-426"0"0,-7 0-138 0 0,8-1-37 0 0,0 1 0 0 0,-1-1 0 0 0,1 0 0 0 0,0 1 0 0 0,0-1 0 0 0,0 1 1 0 0,0-1-1 0 0,0 1 0 0 0,0 0 0 0 0,0 0 0 0 0,0-1 0 0 0,0 1 0 0 0,-1 1 0 0 0,1-1 39 0 0,0 0 0 0 0,0 0 0 0 0,0 0 0 0 0,0 0 0 0 0,-1 0 0 0 0,1 0 0 0 0,0 0 1 0 0,-1-1-1 0 0,1 1 0 0 0,0 0 0 0 0,-1-1 0 0 0,1 1 0 0 0,-1-1 0 0 0,1 0 0 0 0,-2 1 0 0 0,-117 4 5288 0 0,-63 10-5096 0 0,-162-4 3191 0 0,231-3-2893 0 0,-91 0-248 0 0,-177-1 224 0 0,276-3 1 0 0,-339 7-235 0 0,255-5 135 0 0,-90-3 330 0 0,47 2 419 0 0,160 0-1221 0 0,-144-10 1 0 0,173-3-1196 0 0,15 0-4572 0 0,5-1-1303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4:02.395"/>
    </inkml:context>
    <inkml:brush xml:id="br0">
      <inkml:brushProperty name="width" value="0.1" units="cm"/>
      <inkml:brushProperty name="height" value="0.1" units="cm"/>
      <inkml:brushProperty name="color" value="#E71224"/>
    </inkml:brush>
  </inkml:definitions>
  <inkml:trace contextRef="#ctx0" brushRef="#br0">3493 1478 2071 0 0,'-2'0'16'0'0,"1"-1"-1"0"0,-1 0 0 0 0,0 0 0 0 0,1 0 1 0 0,-1 0-1 0 0,1 0 0 0 0,0-1 0 0 0,-1 1 1 0 0,1 0-1 0 0,0-1 0 0 0,0 1 0 0 0,0-1 0 0 0,0 1 1 0 0,0-1-1 0 0,-2-2 0 0 0,-2-6 37 0 0,5 9 11 0 0,-1 0 0 0 0,1 1 0 0 0,0-1-1 0 0,-1 1 1 0 0,1-1 0 0 0,-44 23 19065 0 0,67-24-20513 0 0,-5 1 1961 0 0,-5 0 343 0 0,-1 1-806 0 0,38-1 3 0 0,-37 0 880 0 0,-1 2-943 0 0,38 1-31 0 0,-37-1 447 0 0,-8 0-453 0 0,0-1 0 0 0,0 0 0 0 0,0 0 0 0 0,0 0 0 0 0,0-1 0 0 0,0 1 0 0 0,5-2 0 0 0,3-1 11 0 0,-2 3 293 0 0,0 0-262 0 0,1 2-45 0 0,29-1 209 0 0,-31-4-169 0 0,40-13-42 0 0,-1 1 0 0 0,-39 13 42 0 0,0-2 0 0 0,31-9-31 0 0,-31 9 295 0 0,-6-2-264 0 0,14-21-31 0 0,-13 20 31 0 0,-6 4 0 0 0,-4-11-31 0 0,-4-6 42 0 0,8 17-11 0 0,0-1 0 0 0,-2-13-31 0 0,3 12 34 0 0,-1 0 22 0 0,-1-14 10 0 0,1 14 84 0 0,2-1-116 0 0,0-18-34 0 0,-1 18 32 0 0,1-1 5 0 0,1-17-36 0 0,-2-6 34 0 0,-1 23-46 0 0,1 1 63 0 0,-1 1 21 0 0,-1-19 1 0 0,0 14-5 0 0,-3-10-22 0 0,2 11-16 0 0,-3-8-31 0 0,3 8 20 0 0,-3-9-20 0 0,-1-11 42 0 0,5 24-8 0 0,1-1 8 0 0,-2-17-35 0 0,2 17 138 0 0,1 0-99 0 0,-2-21-44 0 0,2 14 18 0 0,3-20-31 0 0,3-10-11 0 0,0 8 11 0 0,-3 20 31 0 0,5-20-31 0 0,-6-3-11 0 0,-7 5 11 0 0,-3 8 31 0 0,-1 3-31 0 0,1 1-11 0 0,-1-4 0 0 0,2 1 0 0 0,3-2 0 0 0,3-6 0 0 0,1-3 0 0 0,1 2 0 0 0,4-15 46 0 0,-5 41-5 0 0,-3-42-11 0 0,1 30-8 0 0,2 8 20 0 0,0-32-37 0 0,-1 37 11 0 0,-6-25 102 0 0,6 22-65 0 0,0-18-42 0 0,1-24-13 0 0,-1 41 69 0 0,1 9-56 0 0,0 0 0 0 0,-1-1 0 0 0,1 1 0 0 0,0 0 0 0 0,-1 0 0 0 0,1 0 0 0 0,-1 0 0 0 0,0 0 0 0 0,1 0 0 0 0,-1 0 0 0 0,0 0 0 0 0,1 0 1 0 0,-1 0-1 0 0,-1 0 0 0 0,0-1 70 0 0,-5-6-65 0 0,-2 2-16 0 0,1 2 11 0 0,4 3 31 0 0,-14-3-17 0 0,-9-1 78 0 0,-48-23 29 0 0,63 23-96 0 0,0 1 0 0 0,0 0-1 0 0,-19-4 1 0 0,-69-15 40 0 0,57 15 10 0 0,0 0 0 0 0,-1 3 0 0 0,1 2 0 0 0,-1 2 0 0 0,0 1-1 0 0,-70 11 1 0 0,25 5-49 0 0,-66 10 137 0 0,111-23-83 0 0,-70-4 0 0 0,74-1-24 0 0,0 2 1 0 0,-48 6-1 0 0,-23 0-24 0 0,79-6-18 0 0,1 2 0 0 0,-39 6-1 0 0,-25 8 46 0 0,-132 4-1 0 0,3-28-37 0 0,2 0 0 0 0,-164 13 85 0 0,217-27 19 0 0,47 3-133 0 0,82 16 42 0 0,-43 3 1 0 0,-22-1-9 0 0,12 1-37 0 0,5 0 0 0 0,-76-9 11 0 0,15-13 42 0 0,37 7-53 0 0,98 11-6 0 0,8 2 18 0 0,1 1-1 0 0,0 0 1 0 0,0 0 0 0 0,-1 0-1 0 0,-6 0 1 0 0,11 1-12 0 0,0 1 0 0 0,1-1 0 0 0,-1 0 0 0 0,0 0 0 0 0,0 1 0 0 0,1-1 0 0 0,-1 0 0 0 0,0 1 0 0 0,0-1 0 0 0,1 0 0 0 0,-1 1 0 0 0,0-1 0 0 0,1 1 0 0 0,-1-1 0 0 0,1 1 0 0 0,-1 0 0 0 0,0 0 0 0 0,-1 7 0 0 0,1-2 0 0 0,0-4 0 0 0,1 1 0 0 0,-1-1 0 0 0,1 0 0 0 0,0 1 0 0 0,0-1 0 0 0,0 1 0 0 0,0-1 0 0 0,0 1 0 0 0,0-1 0 0 0,1 0 0 0 0,1 5 0 0 0,4 29 0 0 0,3 7 0 0 0,-1-1 0 0 0,-1 1 0 0 0,-2-4 0 0 0,1 3 0 0 0,4 2 0 0 0,-1-2 0 0 0,-3-1 0 0 0,0-2 0 0 0,1-1 0 0 0,2 3 0 0 0,-2 2 0 0 0,-1-1 0 0 0,-1-4 0 0 0,0-2 0 0 0,1 3 0 0 0,0 3 0 0 0,1 1 0 0 0,4 0 0 0 0,2 2 0 0 0,1 0 0 0 0,-4-4 0 0 0,-7-11 11 0 0,-4-20 31 0 0,-3 14-31 0 0,-3 3-11 0 0,1 0 0 0 0,2-1 0 0 0,-1 1 0 0 0,-2-6 0 0 0,-1 2 0 0 0,1-1 0 0 0,0 0 0 0 0,1 1 0 0 0,1 0 0 0 0,-1 0 0 0 0,1-3 0 0 0,1-1 0 0 0,1-3 0 0 0,2-13 0 0 0,1 0 0 0 0,0-1 0 0 0,0 1 0 0 0,0 0 0 0 0,0-1 0 0 0,1 1 0 0 0,0 4 0 0 0,1-1 0 0 0,0-1 0 0 0,0 0 0 0 0,1 0 0 0 0,0 1 0 0 0,4 5 0 0 0,-4-7 0 0 0,1 1 0 0 0,-1-1 0 0 0,1 0 0 0 0,0-1 0 0 0,0 1 0 0 0,0 0 0 0 0,7 4 0 0 0,-3-4-2 0 0,0 0 0 0 0,1-1 0 0 0,-1 1 0 0 0,0-2 0 0 0,12 3 0 0 0,41 5-57 0 0,-36-8 5 0 0,39-2 43 0 0,17 1 11 0 0,-4 3 0 0 0,-12 1-11 0 0,-37-5-31 0 0,40-3 31 0 0,2 2 11 0 0,2 2 0 0 0,-1 1 0 0 0,-4-8 0 0 0,-14-1-11 0 0,-42 5-59 0 0,-4 8-804 0 0,22 17-315 0 0,-22-17-363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3:22.706"/>
    </inkml:context>
    <inkml:brush xml:id="br0">
      <inkml:brushProperty name="width" value="0.1" units="cm"/>
      <inkml:brushProperty name="height" value="0.1" units="cm"/>
      <inkml:brushProperty name="color" value="#E71224"/>
    </inkml:brush>
  </inkml:definitions>
  <inkml:trace contextRef="#ctx0" brushRef="#br0">2821 2 10159 0 0,'0'0'464'0'0,"-10"-1"158"0"0,6 0-570 0 0,3 2 80 0 0,-1 0 1 0 0,1 0 0 0 0,0 0-1 0 0,-1 0 1 0 0,1 0 0 0 0,0 0-1 0 0,0 0 1 0 0,0 0 0 0 0,0 1-1 0 0,0-1 1 0 0,-1 3 0 0 0,0-2-157 0 0,0-1 143 0 0,0 0 0 0 0,0-1 0 0 0,0 1 0 0 0,-1 0 0 0 0,1-1 0 0 0,0 0 0 0 0,-1 1 0 0 0,1-1 0 0 0,0 0 1 0 0,-1 0-1 0 0,1 0 0 0 0,0-1 0 0 0,-4 0 0 0 0,-9 1 772 0 0,-72 5 2015 0 0,-49 6-1396 0 0,68 1-1128 0 0,3-1 403 0 0,-122 6-1 0 0,152-15-442 0 0,-65 12 0 0 0,8-1-313 0 0,-48 3 427 0 0,-138 8 219 0 0,158-20-451 0 0,-193 13 266 0 0,34-8 320 0 0,116-7-377 0 0,57 3 124 0 0,-174 32 1 0 0,227-27-1262 0 0,0-2 1 0 0,-79 1-1 0 0,106-9-1653 0 0,-1-3-5770 0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9:01.585"/>
    </inkml:context>
    <inkml:brush xml:id="br0">
      <inkml:brushProperty name="width" value="0.1" units="cm"/>
      <inkml:brushProperty name="height" value="0.1" units="cm"/>
      <inkml:brushProperty name="color" value="#E71224"/>
    </inkml:brush>
  </inkml:definitions>
  <inkml:trace contextRef="#ctx0" brushRef="#br0">3296 166 4607 0 0,'-11'-9'448'0'0,"-15"5"3062"0"0,16 4-1476 0 0,-69-9-590 0 0,-1 3-1 0 0,-154 10 1 0 0,58 4 1868 0 0,-238-28-1163 0 0,220-11-1396 0 0,-22-3-470 0 0,-20 15-75 0 0,206 16-166 0 0,-278-19 635 0 0,-45 17 240 0 0,211 9-298 0 0,-274 46-1 0 0,382-44-527 0 0,-1-1 0 0 0,0-2 0 0 0,-48-2 0 0 0,72-1-329 0 0,0-1-1 0 0,0-1 1 0 0,0 0-1 0 0,0 0 1 0 0,0-1-1 0 0,1 0 1 0 0,-1-1-1 0 0,1 0 1 0 0,0-1 0 0 0,0 0-1 0 0,1 0 1 0 0,-1-1-1 0 0,1-1 1 0 0,-14-12-1 0 0,8 3-1241 0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9:02.388"/>
    </inkml:context>
    <inkml:brush xml:id="br0">
      <inkml:brushProperty name="width" value="0.1" units="cm"/>
      <inkml:brushProperty name="height" value="0.1" units="cm"/>
      <inkml:brushProperty name="color" value="#E71224"/>
    </inkml:brush>
  </inkml:definitions>
  <inkml:trace contextRef="#ctx0" brushRef="#br0">3783 0 10447 0 0,'0'0'234'0'0,"-14"1"674"0"0,-12 3-763 0 0,-1-1-1 0 0,0-1 1 0 0,-33-2 0 0 0,-6 0-146 0 0,-239 22 3257 0 0,84-16-421 0 0,40-3-1910 0 0,103 3-599 0 0,0-4-1 0 0,-96-10 0 0 0,23-3 225 0 0,77 4-455 0 0,-86 4 1 0 0,-14 0-93 0 0,66 0 245 0 0,1 6 0 0 0,-144 20 0 0 0,224-21-248 0 0,0-1 0 0 0,-31-4 0 0 0,-8 0 0 0 0,-203 5 1083 0 0,53-15-394 0 0,65 2-469 0 0,32 6 1033 0 0,-220 21-1 0 0,196-6-4262 0 0,81-13-4498 0 0,38 0 761 0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9:14.222"/>
    </inkml:context>
    <inkml:brush xml:id="br0">
      <inkml:brushProperty name="width" value="0.1" units="cm"/>
      <inkml:brushProperty name="height" value="0.1" units="cm"/>
      <inkml:brushProperty name="color" value="#E71224"/>
    </inkml:brush>
  </inkml:definitions>
  <inkml:trace contextRef="#ctx0" brushRef="#br0">1653 14 455 0 0,'-13'-6'6646'0'0,"11"5"-6314"0"0,2 0-308 0 0,0 1 0 0 0,-1-1-1 0 0,1 1 1 0 0,0-1-1 0 0,-1 1 1 0 0,1 0-1 0 0,-1-1 1 0 0,1 1 0 0 0,-1 0-1 0 0,1-1 1 0 0,-1 1-1 0 0,1 0 1 0 0,-1 0-1 0 0,1-1 1 0 0,-1 1 0 0 0,1 0-1 0 0,-1 0 1 0 0,1 0-1 0 0,-1 0 1 0 0,1 0-1 0 0,-1 0 1 0 0,0 0 0 0 0,1 0-1 0 0,-1 0 1 0 0,1 0-1 0 0,-1 0 1 0 0,1 0 0 0 0,-1 0-1 0 0,1 0 1 0 0,-1 1-1 0 0,1-1 1 0 0,-2 0-1 0 0,-6 2 615 0 0,0-1 0 0 0,0 0 0 0 0,0 0 1 0 0,0-1-1 0 0,0 0 0 0 0,-12-2 0 0 0,-12 0 745 0 0,-140 9 1203 0 0,36-8-1052 0 0,53-2-897 0 0,33 3-369 0 0,-72 2 97 0 0,90 2-30 0 0,-42 10 1 0 0,44-7-12 0 0,-52 5 0 0 0,-168-10 1429 0 0,219-3-1349 0 0,0 2 0 0 0,-38 6 0 0 0,14 1 2501 0 0,-46 15-1216 0 0,20-3-2763 0 0,64-16-605 0 0,-1-2 1 0 0,-28 1-1 0 0,26-4 322 0 0,0-3-10 0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9:14.826"/>
    </inkml:context>
    <inkml:brush xml:id="br0">
      <inkml:brushProperty name="width" value="0.1" units="cm"/>
      <inkml:brushProperty name="height" value="0.1" units="cm"/>
      <inkml:brushProperty name="color" value="#E71224"/>
    </inkml:brush>
  </inkml:definitions>
  <inkml:trace contextRef="#ctx0" brushRef="#br0">1269 17 1839 0 0,'-19'-1'1915'0'0,"-37"-7"-1"0"0,45 6-1256 0 0,0 0 1 0 0,0 0 0 0 0,0 1-1 0 0,0 0 1 0 0,0 1 0 0 0,-1 1-1 0 0,1 0 1 0 0,0 0-1 0 0,-14 4 1 0 0,-12 7 363 0 0,-1 0-1 0 0,0-3 1 0 0,0-1-1 0 0,-1-2 1 0 0,-49 1-1 0 0,-121 0 1707 0 0,-119 4 832 0 0,97-5-7205 0 0,209-4 2146 0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9:15.244"/>
    </inkml:context>
    <inkml:brush xml:id="br0">
      <inkml:brushProperty name="width" value="0.1" units="cm"/>
      <inkml:brushProperty name="height" value="0.1" units="cm"/>
      <inkml:brushProperty name="color" value="#E71224"/>
    </inkml:brush>
  </inkml:definitions>
  <inkml:trace contextRef="#ctx0" brushRef="#br0">827 2 1839 0 0,'-54'-1'7074'0'0,"-12"1"-2885"0"0,34 0-3545 0 0,1 2-1 0 0,0 1 1 0 0,-31 8 0 0 0,-8 4-70 0 0,0-2 0 0 0,-1-4 0 0 0,-1-3 0 0 0,-125-5 0 0 0,189-1-1959 0 0,0-2 1 0 0,0 1-1 0 0,0-1 0 0 0,-10-3 0 0 0,-3-4-2815 0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9:15.659"/>
    </inkml:context>
    <inkml:brush xml:id="br0">
      <inkml:brushProperty name="width" value="0.1" units="cm"/>
      <inkml:brushProperty name="height" value="0.1" units="cm"/>
      <inkml:brushProperty name="color" value="#E71224"/>
    </inkml:brush>
  </inkml:definitions>
  <inkml:trace contextRef="#ctx0" brushRef="#br0">1120 9 9039 0 0,'-18'-4'423'0'0,"0"2"0"0"0,0 0 0 0 0,-1 1-1 0 0,1 1 1 0 0,0 1 0 0 0,0 0 0 0 0,0 1-1 0 0,0 1 1 0 0,0 1 0 0 0,0 1 0 0 0,1 0 0 0 0,-18 8-1 0 0,16-5 145 0 0,-2-2 0 0 0,1 0-1 0 0,-1-2 1 0 0,0 0 0 0 0,0-1-1 0 0,-28 0 1 0 0,-133-10 1553 0 0,81 0-1263 0 0,46 6-902 0 0,1 2 0 0 0,-1 2-1 0 0,-104 22 1 0 0,154-24-109 0 0,-7 2-394 0 0,0-1-1 0 0,0 0 0 0 0,-1-1 1 0 0,1 0-1 0 0,-13-1 1 0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9:16.064"/>
    </inkml:context>
    <inkml:brush xml:id="br0">
      <inkml:brushProperty name="width" value="0.1" units="cm"/>
      <inkml:brushProperty name="height" value="0.1" units="cm"/>
      <inkml:brushProperty name="color" value="#E71224"/>
    </inkml:brush>
  </inkml:definitions>
  <inkml:trace contextRef="#ctx0" brushRef="#br0">1032 191 12263 0 0,'-23'-4'700'0'0,"-40"-3"-1"0"0,54 7-754 0 0,-15-4-122 0 0,1 0 1 0 0,-1-1-1 0 0,1-2 0 0 0,-25-9 0 0 0,22 6 1070 0 0,-1 2 0 0 0,-45-9 0 0 0,-51 6 2158 0 0,-11-2-1394 0 0,106 9-1412 0 0,-5 0-8 0 0,0-2 0 0 0,1-1 0 0 0,-35-12 0 0 0,32 7-303 0 0,-67-11-1 0 0,87 20-177 0 0,-38-1-2563 0 0,39 2 991 0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9:16.561"/>
    </inkml:context>
    <inkml:brush xml:id="br0">
      <inkml:brushProperty name="width" value="0.1" units="cm"/>
      <inkml:brushProperty name="height" value="0.1" units="cm"/>
      <inkml:brushProperty name="color" value="#E71224"/>
    </inkml:brush>
  </inkml:definitions>
  <inkml:trace contextRef="#ctx0" brushRef="#br0">1038 0 5063 0 0,'-154'24'6804'0'0,"-13"26"-5151"0"0,109-31-394 0 0,-115 24-1 0 0,34-15 1235 0 0,1 0-1272 0 0,137-28-1218 0 0,-181 20 186 0 0,157-19-189 0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0:02.586"/>
    </inkml:context>
    <inkml:brush xml:id="br0">
      <inkml:brushProperty name="width" value="0.1" units="cm"/>
      <inkml:brushProperty name="height" value="0.1" units="cm"/>
      <inkml:brushProperty name="color" value="#E71224"/>
    </inkml:brush>
  </inkml:definitions>
  <inkml:trace contextRef="#ctx0" brushRef="#br0">1740 174 455 0 0,'0'0'4674'0'0,"3"-6"-4301"0"0,8-20 62 0 0,-9 20 1929 0 0,2 0-2095 0 0,13-23 2496 0 0,-22 28-2557 0 0,-15-3-2 0 0,15 3 180 0 0,0 1-194 0 0,-16-3 11 0 0,16 3 300 0 0,0-2-241 0 0,-16-4 8 0 0,16 5 22 0 0,1 0 10 0 0,-15-3 2 0 0,15 3-14 0 0,-1 0-64 0 0,-13-2-30 0 0,13 2-4 0 0,1 0-5 0 0,-15-1-24 0 0,15 1-17 0 0,-2 1-2 0 0,-17-2-10 0 0,17 2-46 0 0,0-1-22 0 0,-18-1-2 0 0,17 1 0 0 0,2 0 0 0 0,-28-6 131 0 0,4-1 130 0 0,0 2 1 0 0,0 2-1 0 0,-49-2 0 0 0,20 6-30 0 0,52 0-230 0 0,-1 0-1 0 0,-24 1 6 0 0,-14 4 36 0 0,37-4-28 0 0,-11-3 37 0 0,-9 1 95 0 0,-102-21 635 0 0,120 21-770 0 0,-12-1-6 0 0,-4 1-5 0 0,0-1-10 0 0,0 2-44 0 0,-92-6 326 0 0,55 6-64 0 0,44 0-149 0 0,4 1-78 0 0,-4 1 59 0 0,-85 11 328 0 0,80-8-378 0 0,-7 5-33 0 0,1-1 22 0 0,7-2-22 0 0,14-5 22 0 0,-9 4-21 0 0,-38 8 246 0 0,52-13-172 0 0,-1 0 2 0 0,-14 4 4 0 0,14-4 2 0 0,-1 0 0 0 0,-29 6 72 0 0,5-1-23 0 0,1 1 1 0 0,-45 18-1 0 0,64-22-105 0 0,-19 4-263 0 0,22-4-1 0 0,1-1 0 0 0,-1-1-1 0 0,0 1 1 0 0,0-1 0 0 0,1 0-1 0 0,-1-1 1 0 0,0 0 0 0 0,0 0-1 0 0,0 0 1 0 0,-10-2 0 0 0,-9-2-1002 0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0:03.594"/>
    </inkml:context>
    <inkml:brush xml:id="br0">
      <inkml:brushProperty name="width" value="0.1" units="cm"/>
      <inkml:brushProperty name="height" value="0.1" units="cm"/>
      <inkml:brushProperty name="color" value="#E71224"/>
    </inkml:brush>
  </inkml:definitions>
  <inkml:trace contextRef="#ctx0" brushRef="#br0">1782 10 919 0 0,'-3'0'1946'0'0,"-37"-6"6529"0"0,22 3-8360 0 0,17 3 125 0 0,-25 4 456 0 0,20-3-515 0 0,-1 0 1 0 0,1 0-1 0 0,-1 1 0 0 0,1 0 0 0 0,0 1 0 0 0,-10 4 0 0 0,-131 83 2476 0 0,35-18-2499 0 0,95-64 50 0 0,0 0 0 0 0,0-1 1 0 0,-1-1-1 0 0,1-1 0 0 0,-29 5 0 0 0,2-3 382 0 0,-53 1 0 0 0,24-3-134 0 0,32-2-80 0 0,-73-2 0 0 0,-106-24 128 0 0,98 12-318 0 0,-125-20 403 0 0,198 24-307 0 0,-1 2 0 0 0,-85 2 0 0 0,102 3-228 0 0,10 0-66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3:24.272"/>
    </inkml:context>
    <inkml:brush xml:id="br0">
      <inkml:brushProperty name="width" value="0.1" units="cm"/>
      <inkml:brushProperty name="height" value="0.1" units="cm"/>
      <inkml:brushProperty name="color" value="#E71224"/>
    </inkml:brush>
  </inkml:definitions>
  <inkml:trace contextRef="#ctx0" brushRef="#br0">2494 82 1375 0 0,'-55'-4'-886'0'0,"22"0"3871"0"0,10 3 6906 0 0,19 1-9818 0 0,0 0 0 0 0,0-1-1 0 0,1 1 1 0 0,-1-1 0 0 0,0 0 0 0 0,0 0 0 0 0,1 0 0 0 0,-1-1 0 0 0,1 1 0 0 0,-1-1 0 0 0,1 0 0 0 0,-1 0 0 0 0,1 0 0 0 0,0 0 0 0 0,0 0 0 0 0,0-1-1 0 0,0 0 1 0 0,1 1 0 0 0,-4-5 0 0 0,2 3-19 0 0,-1 1-1 0 0,0-1 0 0 0,0 1 1 0 0,0 0-1 0 0,-1 1 0 0 0,1-1 1 0 0,-1 1-1 0 0,1 0 0 0 0,-1 0 0 0 0,0 1 1 0 0,0 0-1 0 0,0 0 0 0 0,-11-1 1 0 0,-9 1 1286 0 0,-47 5 0 0 0,64-3-1087 0 0,-137 21 2631 0 0,-29 1-1914 0 0,116-20-903 0 0,-99-10 0 0 0,-217-26 1350 0 0,104 20-859 0 0,201 9-236 0 0,-104 9 1 0 0,-62 21 82 0 0,-79 8-362 0 0,290-32-517 0 0,-27 3-791 0 0,17 0-5397 0 0,10 0-729 0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0:04.939"/>
    </inkml:context>
    <inkml:brush xml:id="br0">
      <inkml:brushProperty name="width" value="0.1" units="cm"/>
      <inkml:brushProperty name="height" value="0.1" units="cm"/>
      <inkml:brushProperty name="color" value="#E71224"/>
    </inkml:brush>
  </inkml:definitions>
  <inkml:trace contextRef="#ctx0" brushRef="#br0">1288 7 2327 0 0,'0'0'668'0'0,"-9"-4"2286"0"0,-11 2-1360 0 0,18 2-1178 0 0,0 0 0 0 0,-21 2 1870 0 0,-28-4 0 0 0,-17 2 86 0 0,-97 17 114 0 0,-78 5-778 0 0,-6-4-72 0 0,54-1-74 0 0,-33 0-3202 0 0,196-16 160 0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0:05.652"/>
    </inkml:context>
    <inkml:brush xml:id="br0">
      <inkml:brushProperty name="width" value="0.1" units="cm"/>
      <inkml:brushProperty name="height" value="0.1" units="cm"/>
      <inkml:brushProperty name="color" value="#E71224"/>
    </inkml:brush>
  </inkml:definitions>
  <inkml:trace contextRef="#ctx0" brushRef="#br0">1755 36 919 0 0,'-7'-6'5427'0'0,"-4"1"-4040"0"0,0 0-1 0 0,-1 1 1 0 0,1 1 0 0 0,-14-4-1 0 0,11 5-1010 0 0,0 0 0 0 0,1 1-1 0 0,-1 1 1 0 0,0 0-1 0 0,0 1 1 0 0,-15 2 0 0 0,-107 10 1146 0 0,-110 19 661 0 0,17-3-587 0 0,-23 3-695 0 0,234-30-861 0 0,-404 72 1176 0 0,403-70-1209 0 0,-3 1 2 0 0,0 0 1 0 0,-1-2 0 0 0,1-1-1 0 0,-1 0 1 0 0,-30-3-1 0 0,49 1-105 0 0,0-1 1 0 0,-1 0-1 0 0,1 0 0 0 0,0 0 1 0 0,0 0-1 0 0,-1-1 0 0 0,1 1 1 0 0,0-1-1 0 0,1 0 0 0 0,-1 0 0 0 0,0-1 1 0 0,0 1-1 0 0,1-1 0 0 0,0 0 1 0 0,-1 0-1 0 0,1 0 0 0 0,-3-4 1 0 0,0-7-1247 0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0:08.209"/>
    </inkml:context>
    <inkml:brush xml:id="br0">
      <inkml:brushProperty name="width" value="0.1" units="cm"/>
      <inkml:brushProperty name="height" value="0.1" units="cm"/>
      <inkml:brushProperty name="color" value="#E71224"/>
    </inkml:brush>
  </inkml:definitions>
  <inkml:trace contextRef="#ctx0" brushRef="#br0">3206 23 9039 0 0,'-10'-4'269'0'0,"1"0"0"0"0,-1 1 0 0 0,0 0-1 0 0,0 0 1 0 0,0 1 0 0 0,-18-1 0 0 0,-64 2 1004 0 0,51 2 332 0 0,2 1-683 0 0,1 2 0 0 0,-52 12 0 0 0,20-3-552 0 0,-39-2 444 0 0,68-8-257 0 0,-73 15 0 0 0,75-10-508 0 0,0-2-1 0 0,0-2 1 0 0,-1-1-1 0 0,1-2 0 0 0,-71-8 1 0 0,49 5 146 0 0,-1 2 0 0 0,-74 10 0 0 0,75-5 1 0 0,-76 10 250 0 0,-56 3 204 0 0,-66 9 62 0 0,221-25-692 0 0,-1-2 0 0 0,1-2 0 0 0,0-1 0 0 0,-52-12 0 0 0,-11 0 20 0 0,41 8 176 0 0,-1 3 0 0 0,1 3 0 0 0,-65 6 0 0 0,42 4-25 0 0,-183 22 142 0 0,136-21-249 0 0,27-4-868 0 0,66 0-3849 0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0:12.827"/>
    </inkml:context>
    <inkml:brush xml:id="br0">
      <inkml:brushProperty name="width" value="0.1" units="cm"/>
      <inkml:brushProperty name="height" value="0.1" units="cm"/>
      <inkml:brushProperty name="color" value="#E71224"/>
    </inkml:brush>
  </inkml:definitions>
  <inkml:trace contextRef="#ctx0" brushRef="#br0">1351 112 455 0 0,'-1'0'132'0'0,"1"0"-1"0"0,-1 0 0 0 0,0 0 1 0 0,0 0-1 0 0,0 0 0 0 0,1-1 1 0 0,-1 1-1 0 0,0 0 0 0 0,1 0 1 0 0,-1-1-1 0 0,0 1 0 0 0,1-1 1 0 0,-1 1-1 0 0,0 0 0 0 0,1-1 1 0 0,-1 1-1 0 0,1-1 0 0 0,-1 0 0 0 0,1 1 1 0 0,-1-1-1 0 0,1 1 0 0 0,-1-1 1 0 0,1 0-1 0 0,-1 1 0 0 0,1-1 1 0 0,0 0-1 0 0,-1 0 0 0 0,1 0-4 0 0,0 0 0 0 0,0 1-1 0 0,-1-1 1 0 0,1 0 0 0 0,0 1 0 0 0,-1-1-1 0 0,1 0 1 0 0,-1 1 0 0 0,1-1-1 0 0,-1 1 1 0 0,1-1 0 0 0,-1 1 0 0 0,1-1-1 0 0,-1 1 1 0 0,0-1 0 0 0,1 1-1 0 0,-1-1 1 0 0,0 1 0 0 0,1 0 0 0 0,-1-1-1 0 0,0 1 1 0 0,1 0 0 0 0,-1 0-1 0 0,0 0 1 0 0,0-1 0 0 0,1 1 0 0 0,-1 0-1 0 0,0 0 1 0 0,0 0 0 0 0,1 0-1 0 0,-1 0 1 0 0,0 0 0 0 0,0 1 0 0 0,1-1-1 0 0,-1 0 1 0 0,0 0 0 0 0,0 1-1 0 0,-55 8 5482 0 0,40-7-5150 0 0,1 0-1 0 0,-26 8 0 0 0,14-2 67 0 0,-1-1 0 0 0,1-2 0 0 0,-1 0-1 0 0,0-2 1 0 0,-41 0 0 0 0,46-2-255 0 0,-39 7 0 0 0,38-4-160 0 0,-39 2 0 0 0,-40 2 14 0 0,0 0 50 0 0,-20-12 272 0 0,103 2-388 0 0,1-1 0 0 0,-1-1 0 0 0,1-1 0 0 0,-23-8 1 0 0,13 2-10 0 0,-181-76 178 0 0,126 51-1980 0 0,53 24 812 0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0:14.199"/>
    </inkml:context>
    <inkml:brush xml:id="br0">
      <inkml:brushProperty name="width" value="0.1" units="cm"/>
      <inkml:brushProperty name="height" value="0.1" units="cm"/>
      <inkml:brushProperty name="color" value="#E71224"/>
    </inkml:brush>
  </inkml:definitions>
  <inkml:trace contextRef="#ctx0" brushRef="#br0">1849 159 4143 0 0,'-4'1'188'0'0,"0"-1"-1"0"0,0 1 0 0 0,0 0 0 0 0,0 0 0 0 0,0 0 1 0 0,1 0-1 0 0,-5 3 0 0 0,5-2 132 0 0,-1-1 1 0 0,1 0-1 0 0,0 0 0 0 0,-1 0 0 0 0,1 0 1 0 0,-1 0-1 0 0,-3 0 0 0 0,6-2-279 0 0,0 1 0 0 0,1 0 0 0 0,-1 0 0 0 0,0-1 0 0 0,0 1 0 0 0,1-1 0 0 0,-1 1 0 0 0,0-1 0 0 0,0 1 0 0 0,1-1 0 0 0,-1 0 0 0 0,1 1 0 0 0,-1-1 0 0 0,0 1 0 0 0,0-2 0 0 0,-11-8 1398 0 0,-1 6 130 0 0,11 3-1406 0 0,0 0-1 0 0,1 1 1 0 0,-1-1 0 0 0,0 0 0 0 0,0 1-1 0 0,0 0 1 0 0,0-1 0 0 0,0 1 0 0 0,0 0-1 0 0,0 0 1 0 0,-3 1 0 0 0,-61 11 2345 0 0,43-7-1859 0 0,0-1-1 0 0,0-1 1 0 0,0-1 0 0 0,-43-1-1 0 0,-15-6 221 0 0,-44-6-192 0 0,-192-21 1001 0 0,249 27-1574 0 0,-71-3 137 0 0,36 8 662 0 0,-175-25 0 0 0,187 12-667 0 0,48 9-434 0 0,0-2 1 0 0,1-3-1 0 0,0-1 0 0 0,-50-18 0 0 0,76 18-927 0 0,1-2-53 0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0:14.629"/>
    </inkml:context>
    <inkml:brush xml:id="br0">
      <inkml:brushProperty name="width" value="0.1" units="cm"/>
      <inkml:brushProperty name="height" value="0.1" units="cm"/>
      <inkml:brushProperty name="color" value="#E71224"/>
    </inkml:brush>
  </inkml:definitions>
  <inkml:trace contextRef="#ctx0" brushRef="#br0">42 6 2759 0 0,'-14'-2'248'0'0,"3"0"-248"0"0,1 0 0 0 0,3 6 2528 0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0:15.266"/>
    </inkml:context>
    <inkml:brush xml:id="br0">
      <inkml:brushProperty name="width" value="0.1" units="cm"/>
      <inkml:brushProperty name="height" value="0.1" units="cm"/>
      <inkml:brushProperty name="color" value="#E71224"/>
    </inkml:brush>
  </inkml:definitions>
  <inkml:trace contextRef="#ctx0" brushRef="#br0">1705 45 455 0 0,'-9'-3'-452'0'0,"-5"-9"5837"0"0,-5-2 1212 0 0,9 11-6103 0 0,-1 1 0 0 0,1 0 0 0 0,0 1 0 0 0,-1 0 1 0 0,1 0-1 0 0,-1 1 0 0 0,1 1 0 0 0,-1-1 0 0 0,1 2 0 0 0,-15 3 1 0 0,16-4-340 0 0,1 0 1 0 0,-1-1 0 0 0,-14-1-1 0 0,-12 1 413 0 0,-191 14 1916 0 0,169-12-2125 0 0,-39 3 114 0 0,15 2 184 0 0,-117-5-1 0 0,-81-20 740 0 0,175 7 340 0 0,-112-4-1000 0 0,178 14-1240 0 0,-55 3 735 0 0,62 2-3537 0 0,1 3-3544 0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0:19.269"/>
    </inkml:context>
    <inkml:brush xml:id="br0">
      <inkml:brushProperty name="width" value="0.1" units="cm"/>
      <inkml:brushProperty name="height" value="0.1" units="cm"/>
      <inkml:brushProperty name="color" value="#E71224"/>
    </inkml:brush>
  </inkml:definitions>
  <inkml:trace contextRef="#ctx0" brushRef="#br0">3343 11 6447 0 0,'-14'-4'649'0'0,"-21"-3"3117"0"0,3 7-1495 0 0,0 2 0 0 0,-40 7 0 0 0,47-4-2136 0 0,-38 14 0 0 0,31-10 179 0 0,-1-1 0 0 0,-56 6 0 0 0,-13 2 408 0 0,69-9-468 0 0,1-3 1 0 0,-1 0 0 0 0,0-3-1 0 0,0 0 1 0 0,0-2 0 0 0,-57-9-1 0 0,47 1-203 0 0,-1 0 159 0 0,-1 2-1 0 0,-70-3 1 0 0,7 12 110 0 0,-108-4 80 0 0,156-3-240 0 0,0 2-1 0 0,-103 8 1 0 0,-170 20 989 0 0,213-30-1026 0 0,2 1-114 0 0,-582 49 1247 0 0,612-39-960 0 0,58-3-400 0 0,1-2 0 0 0,-1-1-1 0 0,0-2 1 0 0,1 0 0 0 0,-36-9 0 0 0,-1-6-2038 0 0,32 5 877 0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0:20.165"/>
    </inkml:context>
    <inkml:brush xml:id="br0">
      <inkml:brushProperty name="width" value="0.1" units="cm"/>
      <inkml:brushProperty name="height" value="0.1" units="cm"/>
      <inkml:brushProperty name="color" value="#E71224"/>
    </inkml:brush>
  </inkml:definitions>
  <inkml:trace contextRef="#ctx0" brushRef="#br0">1224 76 12207 0 0,'-11'-3'224'0'0,"-1"1"0"0"0,1 1 0 0 0,0 0 0 0 0,-1 0 0 0 0,1 1 0 0 0,-17 2 0 0 0,14 0-103 0 0,-1-1 0 0 0,1 0 0 0 0,-1-1 0 0 0,1-1 1 0 0,-23-4-1 0 0,-71-21 1252 0 0,-7 0 965 0 0,34 17-920 0 0,1 4 0 0 0,0 3-1 0 0,-131 14 1 0 0,139-3-990 0 0,-56 4-43 0 0,112-13-993 0 0,1 0-1 0 0,-1-1 1 0 0,1-1 0 0 0,-1 0-1 0 0,-29-8 1 0 0,24 1-976 0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0:20.875"/>
    </inkml:context>
    <inkml:brush xml:id="br0">
      <inkml:brushProperty name="width" value="0.1" units="cm"/>
      <inkml:brushProperty name="height" value="0.1" units="cm"/>
      <inkml:brushProperty name="color" value="#E71224"/>
    </inkml:brush>
  </inkml:definitions>
  <inkml:trace contextRef="#ctx0" brushRef="#br0">2298 57 6447 0 0,'-5'-1'653'0'0,"-1"0"-1"0"0,1 0 0 0 0,0 1 1 0 0,-1 0-1 0 0,1-1 0 0 0,-6 2 1 0 0,-14-1 2908 0 0,-85-5-2361 0 0,0 6-1 0 0,-111 14 1 0 0,36-7 1220 0 0,67-4-1679 0 0,42-2-373 0 0,-108-13 0 0 0,133 6-263 0 0,-215-17 678 0 0,-72-10 568 0 0,296 27-1298 0 0,0 2 0 0 0,0 2 0 0 0,0 2 0 0 0,0 2 0 0 0,0 1 1 0 0,0 2-1 0 0,-59 17 0 0 0,64-11-1192 0 0,-1 1 1 0 0,-44 23-1 0 0,63-25-381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3:44.781"/>
    </inkml:context>
    <inkml:brush xml:id="br0">
      <inkml:brushProperty name="width" value="0.1" units="cm"/>
      <inkml:brushProperty name="height" value="0.1" units="cm"/>
      <inkml:brushProperty name="color" value="#E71224"/>
    </inkml:brush>
  </inkml:definitions>
  <inkml:trace contextRef="#ctx0" brushRef="#br0">1579 101 6447 0 0,'-19'-1'705'0'0,"-5"1"-611"0"0,7 2 3371 0 0,6-1-3013 0 0,1 0-1 0 0,-1 0 1 0 0,0-1-1 0 0,1 0 0 0 0,-1-1 1 0 0,0-1-1 0 0,1 1 0 0 0,-1-2 1 0 0,1 1-1 0 0,-12-6 1 0 0,-3-2 1 0 0,15 6-195 0 0,1 0-1 0 0,-1 0 1 0 0,0 1 0 0 0,0 1 0 0 0,-1-1-1 0 0,-10 0 1 0 0,-26 3 1485 0 0,-66 7 0 0 0,42-2-780 0 0,21-4-293 0 0,-83-10 0 0 0,72 3-411 0 0,-285-33 1178 0 0,315 34-1369 0 0,-40-1-295 0 0,-121 3 1 0 0,80 8-3214 0 0,95-4 2536 0 0,-23 0-6699 0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0:24.799"/>
    </inkml:context>
    <inkml:brush xml:id="br0">
      <inkml:brushProperty name="width" value="0.1" units="cm"/>
      <inkml:brushProperty name="height" value="0.1" units="cm"/>
      <inkml:brushProperty name="color" value="#E71224"/>
    </inkml:brush>
  </inkml:definitions>
  <inkml:trace contextRef="#ctx0" brushRef="#br0">1691 4 3367 0 0,'0'1'298'0'0,"0"0"-268"0"0,3-1 134 0 0,0 0-1 0 0,1 0 0 0 0,-1 0 1 0 0,0 0-1 0 0,1-1 0 0 0,-1 0 0 0 0,5-1 1 0 0,-8 2-155 0 0,1 0 450 0 0,1-1 1 0 0,0 1-1 0 0,0 0 0 0 0,0 0 0 0 0,-1 0 0 0 0,1 0 0 0 0,0 0 0 0 0,0 0 0 0 0,-1 1 0 0 0,6 1 1193 0 0,-7-1-1606 0 0,0-1 0 0 0,0 0 0 0 0,0 0 0 0 0,0 0 0 0 0,0 2 780 0 0,-1-2-781 0 0,-11 6 1267 0 0,-16-1-699 0 0,24-5-361 0 0,0 1 1 0 0,1-1 0 0 0,-1 1 0 0 0,0 0-1 0 0,0 0 1 0 0,1 0 0 0 0,-1 0 0 0 0,1 1-1 0 0,-6 2 1 0 0,-6 4 182 0 0,0-1 0 0 0,0 0 1 0 0,-1-1-1 0 0,-31 7 0 0 0,27-7-171 0 0,6-2-126 0 0,-33 10 461 0 0,0-2 0 0 0,-92 11 0 0 0,105-23-296 0 0,0-1 0 0 0,-53-9 0 0 0,-20-2 21 0 0,-101 12 159 0 0,79-3-359 0 0,-84 2 98 0 0,110 8 102 0 0,21 0-64 0 0,-128-6 0 0 0,204-2-418 0 0,-1 1 0 0 0,1-1-1 0 0,-1-1 1 0 0,1 1-1 0 0,-1-1 1 0 0,1 0-1 0 0,-7-4 1 0 0,-10-9-5838 0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0:25.887"/>
    </inkml:context>
    <inkml:brush xml:id="br0">
      <inkml:brushProperty name="width" value="0.1" units="cm"/>
      <inkml:brushProperty name="height" value="0.1" units="cm"/>
      <inkml:brushProperty name="color" value="#E71224"/>
    </inkml:brush>
  </inkml:definitions>
  <inkml:trace contextRef="#ctx0" brushRef="#br0">2766 18 1839 0 0,'-4'-2'992'0'0,"1"1"0"0"0,-1-1 0 0 0,0 0 0 0 0,0 1 0 0 0,0 0 0 0 0,0 0 0 0 0,-6-1 0 0 0,-32-2 2362 0 0,19 2-3852 0 0,-43 4 968 0 0,26-2 582 0 0,0 1 1 0 0,0 2 0 0 0,1 2-1 0 0,-66 17 1 0 0,54-11-505 0 0,-99 9-1 0 0,40-14-208 0 0,-106 3 289 0 0,101-6-528 0 0,55 0 9 0 0,-110-9 1 0 0,120 2-3 0 0,-1 3 1 0 0,-55 5 0 0 0,-61-1 171 0 0,-15-24 92 0 0,-17-1 427 0 0,62 19-145 0 0,-177 17 0 0 0,303-13-628 0 0,-85 6 193 0 0,81-7-267 0 0,1 0 1 0 0,-1-1 0 0 0,1-1-1 0 0,-21-5 1 0 0,29 6-218 0 0,1-1 1 0 0,-1 0-1 0 0,1-1 0 0 0,0 1 1 0 0,0-1-1 0 0,-6-4 0 0 0,-2-3-1442 0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0:27.302"/>
    </inkml:context>
    <inkml:brush xml:id="br0">
      <inkml:brushProperty name="width" value="0.1" units="cm"/>
      <inkml:brushProperty name="height" value="0.1" units="cm"/>
      <inkml:brushProperty name="color" value="#E71224"/>
    </inkml:brush>
  </inkml:definitions>
  <inkml:trace contextRef="#ctx0" brushRef="#br0">3533 164 2759 0 0,'-5'-3'668'0'0,"-1"1"-1"0"0,1 0 0 0 0,-1 0 1 0 0,0 1-1 0 0,0-1 0 0 0,0 1 1 0 0,0 1-1 0 0,0-1 0 0 0,-6 1 1 0 0,-57 8 2156 0 0,51-5-1909 0 0,-31 1-1 0 0,-131 7 2767 0 0,125-11-2992 0 0,-40 0 821 0 0,-113 13-1 0 0,166-9-979 0 0,-43-1 0 0 0,-13-7 176 0 0,56 1-579 0 0,-60 3 0 0 0,-101 0-128 0 0,90-2 13 0 0,-131 10 37 0 0,182-5-45 0 0,-39-4-4 0 0,30-1 0 0 0,-176-8 0 0 0,65 1 11 0 0,129 9 18 0 0,1-2 0 0 0,-1-3 1 0 0,-67-15-1 0 0,71 11 89 0 0,-81-4-1 0 0,78 9-28 0 0,-168-4 451 0 0,80 5-172 0 0,109 0-445 0 0,0-1 0 0 0,1-1 1 0 0,-1-1-1 0 0,1-2 0 0 0,1-2 0 0 0,-1 0 0 0 0,-46-25 0 0 0,49 18-1002 0 0,9 3-5160 0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0:33.313"/>
    </inkml:context>
    <inkml:brush xml:id="br0">
      <inkml:brushProperty name="width" value="0.1" units="cm"/>
      <inkml:brushProperty name="height" value="0.1" units="cm"/>
      <inkml:brushProperty name="color" value="#E71224"/>
    </inkml:brush>
  </inkml:definitions>
  <inkml:trace contextRef="#ctx0" brushRef="#br0">3501 236 7943 0 0,'0'0'364'0'0,"-2"-1"-8"0"0,-10-2-226 0 0,-1-1 934 0 0,-21-4 1143 0 0,20 4-1741 0 0,-19 0 883 0 0,32 4-1093 0 0,-2-1 0 0 0,-27-10 1328 0 0,22 7-1280 0 0,0 1 0 0 0,-1 0 0 0 0,-14-3 0 0 0,-8 3 264 0 0,1 2 1 0 0,-1 0-1 0 0,0 2 0 0 0,0 2 0 0 0,-48 9 0 0 0,-7 1-138 0 0,-79 11 807 0 0,113-16-920 0 0,29-4-227 0 0,-1-1 1 0 0,-24 0-1 0 0,-316-8 593 0 0,298 1-630 0 0,57 5-51 0 0,4 0 12 0 0,1 0 1 0 0,-1-1-1 0 0,0 1 1 0 0,1-1-1 0 0,-1 0 1 0 0,0-1-1 0 0,-8 0 0 0 0,-3-1-3 0 0,0 2-11 0 0,-3-2 0 0 0,-3 0 0 0 0,-19 0 53 0 0,29 2 0 0 0,1 0-16 0 0,1-1 1 0 0,-1 0 0 0 0,-14-4-1 0 0,19 5-19 0 0,-21-7 28 0 0,13 1-35 0 0,-1-1 31 0 0,4 0-20 0 0,-4-3 29 0 0,0 1 1 0 0,-1 0-1 0 0,0 1 1 0 0,-1 1 0 0 0,-22-7-1 0 0,28 11-25 0 0,1 0-1 0 0,-1 1 1 0 0,0 0 0 0 0,-21-1-1 0 0,12 2-26 0 0,1-2-1 0 0,0 0 0 0 0,0-1 1 0 0,0-1-1 0 0,-27-10 1 0 0,25 7 28 0 0,-1 1 0 0 0,0 1 0 0 0,-35-4 0 0 0,-35-8 100 0 0,26 5-65 0 0,35 10-39 0 0,0 1-1 0 0,-59 4 1 0 0,-17-1 33 0 0,-36-18 296 0 0,13 0-60 0 0,79 15-185 0 0,-83 10 1 0 0,70-3-67 0 0,-136 15 511 0 0,175-16-460 0 0,-240 44 644 0 0,261-47-1095 0 0,0-1 0 0 0,0 1 1 0 0,0-1-1 0 0,0 0 0 0 0,0 0 0 0 0,0 0 1 0 0,0-1-1 0 0,0 1 0 0 0,-6-2 0 0 0,3 0-1161 0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0:41.230"/>
    </inkml:context>
    <inkml:brush xml:id="br0">
      <inkml:brushProperty name="width" value="0.1" units="cm"/>
      <inkml:brushProperty name="height" value="0.1" units="cm"/>
      <inkml:brushProperty name="color" value="#E71224"/>
    </inkml:brush>
  </inkml:definitions>
  <inkml:trace contextRef="#ctx0" brushRef="#br0">1933 143 455 0 0,'0'0'6086'0'0,"-4"-4"-5985"0"0,-8-10-76 0 0,9 10 125 0 0,3-1 44 0 0,-1-16 44 0 0,0 16 1274 0 0,0 4-1428 0 0,0 1 0 0 0,0-1 0 0 0,-1 0 0 0 0,1 0 0 0 0,0 1 0 0 0,0-1 0 0 0,0 0 0 0 0,0 0 0 0 0,0 0 1 0 0,0 0-1 0 0,-2-2 0 0 0,3 3-4 0 0,-3-3 1045 0 0,-1 3-557 0 0,-31-8 2014 0 0,32 7-1384 0 0,-1 1-1003 0 0,-95-13 2246 0 0,96 13-2217 0 0,0 0 0 0 0,-9 2-6 0 0,9-2-29 0 0,0 0-12 0 0,-52 8 486 0 0,3-3-262 0 0,35-4-229 0 0,-1-1 1 0 0,-25-4-1 0 0,-22-1 343 0 0,59 6-419 0 0,-14 2-16 0 0,-17 1-62 0 0,33-4-22 0 0,-9 0 159 0 0,-107 6 1255 0 0,71-3-1049 0 0,34-2-314 0 0,6 0-11 0 0,0 0-1 0 0,0 0 1 0 0,0-1 0 0 0,1-1 0 0 0,-1 0-1 0 0,0 0 1 0 0,-16-4 0 0 0,-8-2 31 0 0,8 1-8 0 0,1 1 9 0 0,0-1 10 0 0,10 3-18 0 0,-1 0-1 0 0,0 0 0 0 0,1 1 1 0 0,-1 1-1 0 0,0 1 0 0 0,0 0 0 0 0,-18 3 1 0 0,-1-1-36 0 0,-15 4 40 0 0,19-3-34 0 0,-52 1 0 0 0,10-4 34 0 0,49 2-64 0 0,0 1 0 0 0,-32 1 53 0 0,-3-2 174 0 0,55-2-163 0 0,-2-1 0 0 0,-68-7 289 0 0,-6 3-34 0 0,46 4-127 0 0,2-1-175 0 0,6 2-359 0 0,0-1 0 0 0,0-2 0 0 0,0-1 0 0 0,0-1 0 0 0,-30-10 0 0 0,31 5-5508 0 0,-3-1-1849 0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0:42.758"/>
    </inkml:context>
    <inkml:brush xml:id="br0">
      <inkml:brushProperty name="width" value="0.1" units="cm"/>
      <inkml:brushProperty name="height" value="0.1" units="cm"/>
      <inkml:brushProperty name="color" value="#E71224"/>
    </inkml:brush>
  </inkml:definitions>
  <inkml:trace contextRef="#ctx0" brushRef="#br0">1431 123 3679 0 0,'0'0'167'0'0,"-3"0"-7"0"0,-39 4 7056 0 0,41-4-6976 0 0,-9-5 756 0 0,7 3-629 0 0,0 0 0 0 0,1 0 0 0 0,-1 0 0 0 0,0 1 1 0 0,0-1-1 0 0,0 1 0 0 0,0 0 0 0 0,0 0 0 0 0,0 0 0 0 0,-1 0 0 0 0,1 1 0 0 0,0-1 0 0 0,0 1 1 0 0,-7 0-1 0 0,-54 4-36 0 0,34 0 52 0 0,-89-3 1433 0 0,-5 1-1130 0 0,100-1-550 0 0,-30 5 158 0 0,21-1-78 0 0,1-1 0 0 0,0-2 0 0 0,-1-1 0 0 0,-55-6 0 0 0,-197-44 3361 0 0,69 6-2835 0 0,135 26-3111 0 0,0 1-4254 0 0,54 12-1132 0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0:43.723"/>
    </inkml:context>
    <inkml:brush xml:id="br0">
      <inkml:brushProperty name="width" value="0.1" units="cm"/>
      <inkml:brushProperty name="height" value="0.1" units="cm"/>
      <inkml:brushProperty name="color" value="#E71224"/>
    </inkml:brush>
  </inkml:definitions>
  <inkml:trace contextRef="#ctx0" brushRef="#br0">2865 4 6911 0 0,'-22'-4'4437'0'0,"-10"6"-3128"0"0,7 0-1127 0 0,-110 1 4205 0 0,59 4-3264 0 0,-111 23-1 0 0,-52 5 6 0 0,87-25-602 0 0,-207 20 1439 0 0,124-8-1448 0 0,-155-19 345 0 0,195-6-268 0 0,119-1-269 0 0,1-3 0 0 0,-92-22 0 0 0,13 3 116 0 0,-93-18-254 0 0,191 30-2151 0 0,31 6-4719 0 0,7 1-1081 0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0:45.278"/>
    </inkml:context>
    <inkml:brush xml:id="br0">
      <inkml:brushProperty name="width" value="0.1" units="cm"/>
      <inkml:brushProperty name="height" value="0.1" units="cm"/>
      <inkml:brushProperty name="color" value="#E71224"/>
    </inkml:brush>
  </inkml:definitions>
  <inkml:trace contextRef="#ctx0" brushRef="#br0">4076 358 10623 0 0,'-13'-2'325'0'0,"0"0"0"0"0,1 1-1 0 0,-1 1 1 0 0,0 0 0 0 0,-23 3-1 0 0,16-1-351 0 0,-31-1 0 0 0,-26-7 1521 0 0,38 2-309 0 0,0 1 0 0 0,1 2-1 0 0,-77 8 1 0 0,82-3-676 0 0,-1-1 1 0 0,-55-2-1 0 0,-66-14 340 0 0,117 6-600 0 0,0-1 0 0 0,-60-21-1 0 0,-21-6 134 0 0,31 15 73 0 0,-91-35-1 0 0,160 50-394 0 0,1 1 0 0 0,0 0 0 0 0,-36-2-1 0 0,9 2 12 0 0,-30-3 189 0 0,-101 4 0 0 0,-32-2 6 0 0,85-2 2 0 0,63 5-146 0 0,-98-17 0 0 0,69 6 21 0 0,0 5 0 0 0,-140 2 0 0 0,-22 0 226 0 0,71 2-37 0 0,120 5-121 0 0,0-2 0 0 0,-112-18 0 0 0,61-9 223 0 0,-41-7-79 0 0,132 32-353 0 0,0 0 0 0 0,0 2 1 0 0,-1 1-1 0 0,1 0 0 0 0,-34 6 1 0 0,24-1-672 0 0,1 2 0 0 0,0 0 0 0 0,1 2 1 0 0,-50 23-1 0 0,48-16-798 0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1:02.377"/>
    </inkml:context>
    <inkml:brush xml:id="br0">
      <inkml:brushProperty name="width" value="0.1" units="cm"/>
      <inkml:brushProperty name="height" value="0.1" units="cm"/>
      <inkml:brushProperty name="color" value="#E71224"/>
    </inkml:brush>
  </inkml:definitions>
  <inkml:trace contextRef="#ctx0" brushRef="#br0">4457 126 455 0 0,'-26'4'6068'0'0,"-158"59"2260"0"0,163-58-7593 0 0,-1-1-1 0 0,-27 1 0 0 0,24-2-245 0 0,-7 0 57 0 0,-4 2 218 0 0,0-2 1 0 0,-54-2-1 0 0,-57-24 1013 0 0,121 20-1621 0 0,-1 1-1 0 0,0 1 1 0 0,0 2 0 0 0,1 0-1 0 0,-41 9 1 0 0,44-7 23 0 0,-22 2 212 0 0,0-2 0 0 0,-77-5-1 0 0,2 3-313 0 0,44 1-79 0 0,67-2 4 0 0,-32 0 91 0 0,-79-9 0 0 0,68 4-50 0 0,1 2 0 0 0,0 3 0 0 0,-75 8 0 0 0,81-5-35 0 0,19-3-8 0 0,0-1 0 0 0,0-1 0 0 0,-47-11 0 0 0,20 4 0 0 0,-118-29 0 0 0,-29-5 0 0 0,-3 31 0 0 0,158 11-40 0 0,-74-9 0 0 0,-116-36 40 0 0,14 12 0 0 0,195 33 59 0 0,-1 0 1 0 0,-28 5-1 0 0,11-1-13 0 0,-254-8 93 0 0,275 5-79 0 0,0 1 0 0 0,0 1 0 0 0,-37 8 0 0 0,29-4-41 0 0,-32 2-1 0 0,-3 5-18 0 0,-73-4 383 0 0,75-5-284 0 0,10-1-442 0 0,0 1-1 0 0,0 4 1 0 0,-75 19-1 0 0,113-21-1277 0 0,1 0-450 0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1:03.455"/>
    </inkml:context>
    <inkml:brush xml:id="br0">
      <inkml:brushProperty name="width" value="0.1" units="cm"/>
      <inkml:brushProperty name="height" value="0.1" units="cm"/>
      <inkml:brushProperty name="color" value="#E71224"/>
    </inkml:brush>
  </inkml:definitions>
  <inkml:trace contextRef="#ctx0" brushRef="#br0">1562 63 5983 0 0,'-40'-8'1202'0'0,"22"7"2551"0"0,5 0-3459 0 0,1-1 0 0 0,-1 0 0 0 0,1-1 0 0 0,0 0 0 0 0,0-1 0 0 0,-15-7 0 0 0,12 5 68 0 0,0 1 1 0 0,0 0-1 0 0,-20-3 1 0 0,-4 5 819 0 0,1 2 0 0 0,-76 8-1 0 0,-5-1-517 0 0,-146-13 1567 0 0,173 6-1761 0 0,-87 2 504 0 0,-1-3-181 0 0,62-1-441 0 0,-7 11-47 0 0,71-4-187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3:46.410"/>
    </inkml:context>
    <inkml:brush xml:id="br0">
      <inkml:brushProperty name="width" value="0.1" units="cm"/>
      <inkml:brushProperty name="height" value="0.1" units="cm"/>
      <inkml:brushProperty name="color" value="#E71224"/>
    </inkml:brush>
  </inkml:definitions>
  <inkml:trace contextRef="#ctx0" brushRef="#br0">3193 172 7999 0 0,'0'0'183'0'0,"-22"11"884"0"0,-24-22 2030 0 0,-124 25 1400 0 0,82-4-3579 0 0,12-4 294 0 0,-1-3 1 0 0,-95-8 0 0 0,-120-1-406 0 0,80 6-277 0 0,30-4-22 0 0,-67-4 191 0 0,176 3-440 0 0,-101-22-1 0 0,147 21-258 0 0,-68-14 71 0 0,-129-12 0 0 0,-313-9 958 0 0,264 25-349 0 0,239 14-754 0 0,-58-11 1 0 0,39 0-7434 0 0,29 6-519 0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1:07.341"/>
    </inkml:context>
    <inkml:brush xml:id="br0">
      <inkml:brushProperty name="width" value="0.1" units="cm"/>
      <inkml:brushProperty name="height" value="0.1" units="cm"/>
      <inkml:brushProperty name="color" value="#E71224"/>
    </inkml:brush>
  </inkml:definitions>
  <inkml:trace contextRef="#ctx0" brushRef="#br0">1627 218 5063 0 0,'0'0'4854'0'0,"-4"-4"-5820"0"0,-15-12 726 0 0,15 12 16 0 0,1-1 332 0 0,-13-23 3112 0 0,10 27-2389 0 0,-18-4-140 0 0,18 4 1133 0 0,-1 2-1411 0 0,-35 5 751 0 0,-57 20-468 0 0,86-23-637 0 0,-15 0-30 0 0,20-2 15 0 0,-19 2 58 0 0,3-4 13 0 0,-37 1 253 0 0,-25-3 378 0 0,48 1-298 0 0,-55 0 596 0 0,54 4-754 0 0,-1-2-92 0 0,-104 0 87 0 0,130 0-242 0 0,10 0-39 0 0,-18 2 50 0 0,1-1 0 0 0,-27-3 1 0 0,24 0 15 0 0,-22-2 121 0 0,38 4-150 0 0,-28-4 172 0 0,-10-6 35 0 0,38 7-208 0 0,3 1-7 0 0,1 0 1 0 0,-1 1-1 0 0,1 0 0 0 0,-1 0 1 0 0,-9-1-1 0 0,-28-3 151 0 0,3-2-115 0 0,-6-4 6 0 0,1-3-59 0 0,-1-1-37 0 0,-11-7-189 0 0,11 3 42 0 0,-32-13-127 0 0,28 12-5481 0 0,10 5-1194 0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1:08.422"/>
    </inkml:context>
    <inkml:brush xml:id="br0">
      <inkml:brushProperty name="width" value="0.1" units="cm"/>
      <inkml:brushProperty name="height" value="0.1" units="cm"/>
      <inkml:brushProperty name="color" value="#E71224"/>
    </inkml:brush>
  </inkml:definitions>
  <inkml:trace contextRef="#ctx0" brushRef="#br0">2170 6 2759 0 0,'0'0'5944'0'0,"-7"0"-5728"0"0,-33 0 66 0 0,0-2 363 0 0,14 2-346 0 0,20 0 362 0 0,-1 0-146 0 0,-18 0 77 0 0,18 0 14 0 0,1 1-8 0 0,-20 1-44 0 0,20-1-11 0 0,-1-1-6 0 0,-20 0-29 0 0,21 0-117 0 0,-2-1-51 0 0,-39-2 967 0 0,18 3-619 0 0,21 0 16 0 0,1 1-143 0 0,-125 6-1656 0 0,107-6 1191 0 0,19 0 14 0 0,-3-1 8 0 0,-46 4 128 0 0,7-3 60 0 0,3 1 13 0 0,-1 0-14 0 0,-2 0-6 0 0,-1 2-62 0 0,8-3-18 0 0,-187-3 618 0 0,139 0-573 0 0,73 3-210 0 0,-23 0-44 0 0,-9 1-10 0 0,-6-2 0 0 0,-6 2 0 0 0,-1 1 0 0 0,-1-1 43 0 0,-9 1 458 0 0,9 0 55 0 0,2 1-313 0 0,-6 1-79 0 0,-1-3 25 0 0,4-5 2 0 0,3-1-14 0 0,49 4-148 0 0,-33-6 90 0 0,-15-6-284 0 0,2-3-54 0 0,3 2 199 0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1:22.391"/>
    </inkml:context>
    <inkml:brush xml:id="br0">
      <inkml:brushProperty name="width" value="0.1" units="cm"/>
      <inkml:brushProperty name="height" value="0.1" units="cm"/>
      <inkml:brushProperty name="color" value="#E71224"/>
    </inkml:brush>
  </inkml:definitions>
  <inkml:trace contextRef="#ctx0" brushRef="#br0">1292 159 5239 0 0,'-1'0'41'0'0,"0"0"0"0"0,0-1 0 0 0,0 1 0 0 0,0-1 0 0 0,0 1 0 0 0,0-1 0 0 0,1 1-1 0 0,-1-1 1 0 0,0 0 0 0 0,0 1 0 0 0,1-1 0 0 0,-1 0 0 0 0,0 0 0 0 0,1 0 0 0 0,-1 0-1 0 0,1 1 1 0 0,-1-1 0 0 0,1 0 0 0 0,-1 0 0 0 0,1 0 0 0 0,0 0 0 0 0,-1 0 0 0 0,1 0-1 0 0,0 0 1 0 0,0 0 0 0 0,0 0 0 0 0,0 0 0 0 0,0 0 0 0 0,0 0 0 0 0,0 0 0 0 0,0-1-1 0 0,2-36 1156 0 0,-2 36-1196 0 0,1 0 0 0 0,-1 0 0 0 0,1 0 0 0 0,0 0 0 0 0,-1 0 0 0 0,1 0 0 0 0,0 0 0 0 0,0 0 0 0 0,1 0 0 0 0,-1 0 0 0 0,0 1 0 0 0,2-3 0 0 0,-2 2 28 0 0,-43-13 5488 0 0,37 13-5359 0 0,0 0-1 0 0,0 1 1 0 0,0-1 0 0 0,0 1-1 0 0,0 0 1 0 0,0 0-1 0 0,0 1 1 0 0,-1 0-1 0 0,-7 0 1 0 0,-29-4 501 0 0,18 0-116 0 0,-32-3 1 0 0,14 2-214 0 0,-9-4-51 0 0,38 5-138 0 0,0 2 0 0 0,0-1 1 0 0,-1 2-1 0 0,1 0 0 0 0,0 0 1 0 0,-1 1-1 0 0,1 1 0 0 0,-1 0 1 0 0,-23 6-1 0 0,-63 17 544 0 0,60-17-117 0 0,-47 17-1 0 0,46-12-229 0 0,0-3 0 0 0,0-1-1 0 0,-72 4 1 0 0,-51 9 372 0 0,156-19-775 0 0,-89 15-52 0 0,80-15-1677 0 0,-31-1 0 0 0,26-2-5063 0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1:23.615"/>
    </inkml:context>
    <inkml:brush xml:id="br0">
      <inkml:brushProperty name="width" value="0.1" units="cm"/>
      <inkml:brushProperty name="height" value="0.1" units="cm"/>
      <inkml:brushProperty name="color" value="#E71224"/>
    </inkml:brush>
  </inkml:definitions>
  <inkml:trace contextRef="#ctx0" brushRef="#br0">882 68 7943 0 0,'0'0'25'0'0,"0"1"-1"0"0,-1-1 0 0 0,1 0 1 0 0,0 0-1 0 0,0 0 0 0 0,-1 0 1 0 0,1 0-1 0 0,0 0 0 0 0,0 0 1 0 0,-1 0-1 0 0,1 0 1 0 0,0 0-1 0 0,-1 0 0 0 0,1 0 1 0 0,0 0-1 0 0,0 0 0 0 0,-1 0 1 0 0,1 0-1 0 0,0 0 0 0 0,0 0 1 0 0,-1 0-1 0 0,1 0 0 0 0,0 0 1 0 0,0 0-1 0 0,-1 0 0 0 0,1 0 1 0 0,0-1-1 0 0,0 1 0 0 0,-1 0 1 0 0,1 0-1 0 0,0 0 0 0 0,0 0 1 0 0,0-1-1 0 0,0 1 0 0 0,-1 0 1 0 0,1 0-1 0 0,0-1 0 0 0,0 1 1 0 0,0 0-1 0 0,0 0 1 0 0,0 0-1 0 0,-1-1 0 0 0,-12-15 350 0 0,7 7 308 0 0,0 5-304 0 0,1-1 1 0 0,-1 1-1 0 0,0 1 1 0 0,0-1-1 0 0,-1 1 1 0 0,1 0-1 0 0,0 0 0 0 0,-1 1 1 0 0,0 0-1 0 0,0 0 1 0 0,0 1-1 0 0,1 0 0 0 0,-1 0 1 0 0,-14 0-1 0 0,-9 1 316 0 0,-1 1 0 0 0,-32 7 0 0 0,48-6-451 0 0,-336 25 2509 0 0,309-25-3254 0 0,0 3 1 0 0,-69 16-1 0 0,70-5-2035 0 0,24-7 283 0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1:24.297"/>
    </inkml:context>
    <inkml:brush xml:id="br0">
      <inkml:brushProperty name="width" value="0.1" units="cm"/>
      <inkml:brushProperty name="height" value="0.1" units="cm"/>
      <inkml:brushProperty name="color" value="#E71224"/>
    </inkml:brush>
  </inkml:definitions>
  <inkml:trace contextRef="#ctx0" brushRef="#br0">1880 315 7567 0 0,'-3'-3'154'0'0,"-1"0"-1"0"0,1 0 0 0 0,0 1 1 0 0,-1-1-1 0 0,1 1 0 0 0,-1 0 1 0 0,0 0-1 0 0,0 0 0 0 0,0 0 1 0 0,0 1-1 0 0,-8-2 0 0 0,-10-6 665 0 0,3 0-252 0 0,0 1 0 0 0,-1 1 0 0 0,0 1 0 0 0,0 0 0 0 0,0 2 0 0 0,-42-4 0 0 0,30 6 33 0 0,-1 2 0 0 0,0 2-1 0 0,-57 10 1 0 0,-83 12 610 0 0,-9 2-358 0 0,140-18-656 0 0,-1-1-1 0 0,0-3 1 0 0,-1-1 0 0 0,-65-5-1 0 0,53-4-8 0 0,-1-2 1 0 0,1-3-1 0 0,1-2 0 0 0,0-2 1 0 0,1-3-1 0 0,-94-45 0 0 0,-144-100-2655 0 0,264 148 1386 0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1:30.055"/>
    </inkml:context>
    <inkml:brush xml:id="br0">
      <inkml:brushProperty name="width" value="0.1" units="cm"/>
      <inkml:brushProperty name="height" value="0.1" units="cm"/>
      <inkml:brushProperty name="color" value="#E71224"/>
    </inkml:brush>
  </inkml:definitions>
  <inkml:trace contextRef="#ctx0" brushRef="#br0">1281 67 4687 0 0,'0'0'1130'0'0,"-2"-3"-788"0"0,-6-10 1 0 0,6 10 330 0 0,-12 2 1377 0 0,9 2-1574 0 0,-1-1 0 0 0,0 1 0 0 0,1-1 0 0 0,-1-1 0 0 0,-10-1 0 0 0,8 1 182 0 0,-1 0 0 0 0,1 1 0 0 0,-18 1 0 0 0,-280 40 4207 0 0,292-38-4692 0 0,13-3-171 0 0,-36-3 243 0 0,10 2-157 0 0,0-1-20 0 0,-98-3 213 0 0,96 1-6 0 0,-1 0 1 0 0,-28-10-1 0 0,26 7 22 0 0,-46-7 0 0 0,0 9 378 0 0,-107 6-1 0 0,174 0-689 0 0,1-1 0 0 0,-1-1-1 0 0,0 0 1 0 0,1-1-1 0 0,-17-4 1 0 0,16 3-1110 0 0,1-1 0 0 0,-17-8 0 0 0,23 10-469 0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1:32.829"/>
    </inkml:context>
    <inkml:brush xml:id="br0">
      <inkml:brushProperty name="width" value="0.1" units="cm"/>
      <inkml:brushProperty name="height" value="0.1" units="cm"/>
      <inkml:brushProperty name="color" value="#E71224"/>
    </inkml:brush>
  </inkml:definitions>
  <inkml:trace contextRef="#ctx0" brushRef="#br0">3206 163 7367 0 0,'-9'-3'806'0'0,"1"0"0"0"0,0-1-1 0 0,0 0 1 0 0,0-1-1 0 0,1 0 1 0 0,-13-10 0 0 0,7 6-1219 0 0,9 6 647 0 0,0 1 1 0 0,0 0-1 0 0,0 0 0 0 0,-1 0 1 0 0,1 1-1 0 0,-1-1 0 0 0,0 1 1 0 0,1 0-1 0 0,-1 0 1 0 0,0 1-1 0 0,0 0 0 0 0,-6 0 1 0 0,-11 1-112 0 0,-30 5-1 0 0,27-3 143 0 0,-1 1 101 0 0,0-1 0 0 0,0-1 1 0 0,-1-2-1 0 0,1 0 0 0 0,0-2 0 0 0,-42-8 0 0 0,40 5-228 0 0,0 1-1 0 0,0 2 1 0 0,-54 1 0 0 0,50 2 170 0 0,0-2 1 0 0,-49-7 0 0 0,45 3-88 0 0,-1 2 1 0 0,-60 3-1 0 0,44 1-143 0 0,-106 10 251 0 0,104-5-124 0 0,-81-1-1 0 0,-69-9 279 0 0,43 10-323 0 0,-188 33 1 0 0,221-24 219 0 0,-133-4-1 0 0,-130-26 165 0 0,270 2-364 0 0,106 10-201 0 0,1-1 0 0 0,0 0 0 0 0,0-1 0 0 0,0 0 0 0 0,-24-14 0 0 0,33 16-74 0 0,-5-2-283 0 0,1-1 0 0 0,1 0 0 0 0,-1 0 0 0 0,1-1 0 0 0,0 0 0 0 0,0-1 0 0 0,1 1 0 0 0,-14-18 0 0 0,11 7-1686 0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1:39.155"/>
    </inkml:context>
    <inkml:brush xml:id="br0">
      <inkml:brushProperty name="width" value="0.1" units="cm"/>
      <inkml:brushProperty name="height" value="0.1" units="cm"/>
      <inkml:brushProperty name="color" value="#E71224"/>
    </inkml:brush>
  </inkml:definitions>
  <inkml:trace contextRef="#ctx0" brushRef="#br0">13210 1 8639 0 0,'0'0'396'0'0,"-4"0"-12"0"0,2 0-370 0 0,-10 1 354 0 0,1 1-1 0 0,0 0 1 0 0,-1 0-1 0 0,-18 7 0 0 0,28-8-407 0 0,-36 10-279 0 0,-8 2 1128 0 0,-52 7 0 0 0,74-17-210 0 0,0 0 0 0 0,0-2 0 0 0,-46-3 0 0 0,-6-9-117 0 0,23 2-138 0 0,-38-4 298 0 0,10 6-339 0 0,0 3 0 0 0,0 4 0 0 0,-136 17 0 0 0,-96 16-45 0 0,204-29-249 0 0,24-2 60 0 0,-214 29 335 0 0,91-7-182 0 0,-272 14 986 0 0,173 2-468 0 0,-35 5 343 0 0,257-40-938 0 0,-411 11 983 0 0,465-18-1072 0 0,-56-10 0 0 0,25-2-76 0 0,22 5-37 0 0,1 1 0 0 0,-1 2 0 0 0,-64-1 0 0 0,-121 1-14 0 0,143 3 78 0 0,-142-18 57 0 0,196 20-81 0 0,-500-6 506 0 0,281 15-489 0 0,-215-2 192 0 0,287-11-116 0 0,162 4-28 0 0,-18 0-25 0 0,-10 1 19 0 0,-1-2-31 0 0,3 2-11 0 0,-23-2 0 0 0,-62-3 0 0 0,114 4 11 0 0,0 0 0 0 0,0 1 0 0 0,0 0-1 0 0,-11 2 1 0 0,-2 0-1 0 0,-206-11 254 0 0,194 8-264 0 0,-71-2 64 0 0,68 1-64 0 0,0 0 0 0 0,1 2 0 0 0,-17-3-1 0 0,44 1 13 0 0,-240-22 94 0 0,82 9-95 0 0,146 13-11 0 0,-8 1 0 0 0,0-2 0 0 0,-1 1 0 0 0,-1 1 0 0 0,-2 3 0 0 0,-75 3 2888 0 0,71-5-2535 0 0,-142-7-3768 0 0,-69-2 3709 0 0,210 9-294 0 0,-1-2 0 0 0,2 0 0 0 0,2 0 0 0 0,0 0 0 0 0,-2-1 0 0 0,0 1 0 0 0,-1 2 0 0 0,-149 10 0 0 0,-57 8 0 0 0,209-17 0 0 0,-35 0 0 0 0,42 0 53 0 0,-4 0-42 0 0,-7 2-11 0 0,-9 1 53 0 0,-59 0 22 0 0,-490 5-11 0 0,290 5-55 0 0,3 0 46 0 0,-226-18 1226 0 0,340 5-2235 0 0,-79 8 3336 0 0,-132 27-3632 0 0,170-13 1143 0 0,171-18 236 0 0,-233 17 214 0 0,211-20-419 0 0,-128-13 0 0 0,171 6 48 0 0,0-1 0 0 0,-43-13-1 0 0,16-7-6808 0 0,18 3-1449 0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1:15.314"/>
    </inkml:context>
    <inkml:brush xml:id="br0">
      <inkml:brushProperty name="width" value="0.1" units="cm"/>
      <inkml:brushProperty name="height" value="0.1" units="cm"/>
      <inkml:brushProperty name="color" value="#E71224"/>
    </inkml:brush>
  </inkml:definitions>
  <inkml:trace contextRef="#ctx0" brushRef="#br0">3913 284 1375 0 0,'0'0'5958'0'0,"-2"-5"-5836"0"0,-7-13-83 0 0,8 17-41 0 0,1 0 0 0 0,-1-1 0 0 0,0 1 0 0 0,1 0 0 0 0,-1-1 0 0 0,1 1 0 0 0,-1 0 0 0 0,1-1 0 0 0,0 1 0 0 0,0 0 0 0 0,0-1 0 0 0,-1 1 0 0 0,1-1 0 0 0,0 1 0 0 0,1-3 0 0 0,-2-11 1735 0 0,-2 12-1145 0 0,-12-6 79 0 0,11 6 693 0 0,0 3-740 0 0,-11 0-20 0 0,11 0-7 0 0,0 0-35 0 0,-61 5 1647 0 0,60-4-2089 0 0,0-1-20 0 0,-14 0-7 0 0,14 0 1 0 0,0 0 4 0 0,-47 3 316 0 0,-206 18 1348 0 0,179-14-1494 0 0,45-4-194 0 0,-6-3 20 0 0,-99-7 132 0 0,110 7-212 0 0,0-2 1 0 0,-3 2 32 0 0,-1-1-33 0 0,0 1-10 0 0,0 1 0 0 0,0 1 0 0 0,-3 0 11 0 0,-1 1 32 0 0,-1 1-22 0 0,-1 0 22 0 0,-255 5-22 0 0,283-9 22 0 0,-21-2-33 0 0,-3 1-10 0 0,1 0 0 0 0,-1-1 0 0 0,-3 1 0 0 0,0 0 0 0 0,0-2 0 0 0,0-3 0 0 0,1 1 0 0 0,-13-2 32 0 0,12-1 0 0 0,32 6-32 0 0,-22-5 0 0 0,-17-4-14 0 0,42 10-4 0 0,-50-6-26 0 0,-6-2-20 0 0,33 3 70 0 0,24 5-8 0 0,-7-1-3 0 0,-79-18 161 0 0,56 13-84 0 0,-1 0-5 0 0,4 1 5 0 0,2 1 6 0 0,0-2 2 0 0,18 5-73 0 0,-19-5 67 0 0,-40-14-11 0 0,41 14-63 0 0,-1 0 0 0 0,-3 0 0 0 0,-1 1 0 0 0,-1 1 0 0 0,-36-4 12 0 0,11 5 159 0 0,41 3-106 0 0,0 0-1 0 0,-22-4 0 0 0,28 3-26 0 0,0 1-1 0 0,-1 0 0 0 0,-19 1 1 0 0,19 1-32 0 0,0-1 1 0 0,0 0 0 0 0,-17-4-1 0 0,17 1-6 0 0,-43-2 0 0 0,19 3 11 0 0,-77 0 200 0 0,77 2-137 0 0,22 0-63 0 0,-24-1-8 0 0,19-2 94 0 0,-40-4 154 0 0,27 6-237 0 0,1 2-14 0 0,0-8 0 0 0,9 4 0 0 0,-1 1 0 0 0,1 0 0 0 0,-1 2 0 0 0,-29 2 0 0 0,-12 1 0 0 0,-66 10 352 0 0,118-14-288 0 0,11 1-70 0 0,-37 7 140 0 0,21-5-35 0 0,0 0 0 0 0,0 2 0 0 0,1 0 0 0 0,-19 7 0 0 0,20-5-895 0 0,11-5 433 0 0,1 0 78 0 0,-1 0 42 0 0,-2 0-106 0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1:16.583"/>
    </inkml:context>
    <inkml:brush xml:id="br0">
      <inkml:brushProperty name="width" value="0.1" units="cm"/>
      <inkml:brushProperty name="height" value="0.1" units="cm"/>
      <inkml:brushProperty name="color" value="#E71224"/>
    </inkml:brush>
  </inkml:definitions>
  <inkml:trace contextRef="#ctx0" brushRef="#br0">1045 102 1375 0 0,'0'0'246'0'0,"-3"-1"394"0"0,-30-7 2138 0 0,8 0-2753 0 0,21 5 48 0 0,1 0 23 0 0,0 1 302 0 0,-1 0-174 0 0,-9-5 100 0 0,10 5 42 0 0,0 0 8 0 0,-5-1 127 0 0,0-1 0 0 0,0 1-1 0 0,-14-3 1 0 0,-5-1 496 0 0,24 6-806 0 0,-20-3 1100 0 0,-34-11-1 0 0,23 8-438 0 0,1 1-1 0 0,-2 2 0 0 0,1 2 1 0 0,-60 3-1 0 0,-15-2 531 0 0,62-1-739 0 0,0 3-1 0 0,0 2 1 0 0,0 1 0 0 0,-63 15-1 0 0,58-9-435 0 0,36-9-190 0 0,-29 3 58 0 0,4-4-1996 0 0,38 0 807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3:47.648"/>
    </inkml:context>
    <inkml:brush xml:id="br0">
      <inkml:brushProperty name="width" value="0.1" units="cm"/>
      <inkml:brushProperty name="height" value="0.1" units="cm"/>
      <inkml:brushProperty name="color" value="#E71224"/>
    </inkml:brush>
  </inkml:definitions>
  <inkml:trace contextRef="#ctx0" brushRef="#br0">2104 89 2759 0 0,'-110'-7'10559'0'0,"78"4"-12116"0"0,-8 2 2655 0 0,0 2 0 0 0,0 2 0 0 0,-47 9 0 0 0,32-4-293 0 0,18-3-336 0 0,-38 5 305 0 0,-82 0 0 0 0,-69-20 1 0 0,-49 0 266 0 0,124 10-340 0 0,1-6-1 0 0,-197-34 0 0 0,170 6-755 0 0,101 15-6593 0 0,47 12-318 0 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1:17.290"/>
    </inkml:context>
    <inkml:brush xml:id="br0">
      <inkml:brushProperty name="width" value="0.1" units="cm"/>
      <inkml:brushProperty name="height" value="0.1" units="cm"/>
      <inkml:brushProperty name="color" value="#E71224"/>
    </inkml:brush>
  </inkml:definitions>
  <inkml:trace contextRef="#ctx0" brushRef="#br0">787 2 5063 0 0,'-2'-1'390'0'0,"-5"0"-49"0"0,2 1 582 0 0,0 0 0 0 0,0 1 0 0 0,1-1 0 0 0,-1 1 1 0 0,-8 3-1 0 0,1-1-546 0 0,-25 4 507 0 0,18-2-431 0 0,-37 3 1 0 0,36-6-444 0 0,8-2 345 0 0,-1 0 0 0 0,1 0 0 0 0,0-1 0 0 0,-18-4 0 0 0,-10 0 978 0 0,-224 15 3156 0 0,89 4-8718 0 0,155-13-89 0 0,1-2-212 0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1:17.904"/>
    </inkml:context>
    <inkml:brush xml:id="br0">
      <inkml:brushProperty name="width" value="0.1" units="cm"/>
      <inkml:brushProperty name="height" value="0.1" units="cm"/>
      <inkml:brushProperty name="color" value="#E71224"/>
    </inkml:brush>
  </inkml:definitions>
  <inkml:trace contextRef="#ctx0" brushRef="#br0">2317 62 7367 0 0,'-4'1'568'0'0,"-101"5"5664"0"0,-147-11-6120 0 0,-124 4 4129 0 0,253 4-3519 0 0,-476-12 836 0 0,568 8-1475 0 0,-135 0 457 0 0,-105-7 108 0 0,203 2-781 0 0,-211-28-1956 0 0,237 27 511 0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1:55.091"/>
    </inkml:context>
    <inkml:brush xml:id="br0">
      <inkml:brushProperty name="width" value="0.1" units="cm"/>
      <inkml:brushProperty name="height" value="0.1" units="cm"/>
      <inkml:brushProperty name="color" value="#E71224"/>
    </inkml:brush>
  </inkml:definitions>
  <inkml:trace contextRef="#ctx0" brushRef="#br0">4981 1395 4831 0 0,'-1'0'223'0'0,"-5"3"-16"0"0,0 0-149 0 0,4-2 114 0 0,3-7-1537 0 0,9-56 23502 0 0,-6 44-21726 0 0,-3 16-482 0 0,-1 1 0 0 0,1-1-1 0 0,-1 1 1 0 0,0-1 0 0 0,0 1 0 0 0,1-1-1 0 0,-1 0 1 0 0,0 1 0 0 0,0-1-1 0 0,-1 1 1 0 0,1-1 0 0 0,0 0 0 0 0,0 1-1 0 0,-1-1 1 0 0,0-1 0 0 0,-3-12-68 0 0,1-1 696 0 0,3 12 19 0 0,-4-32-1638 0 0,4 31 1371 0 0,0 1-218 0 0,-1-14 11 0 0,0 13 328 0 0,1 2-341 0 0,-16-34 653 0 0,7 18-492 0 0,9 18-178 0 0,0-3 36 0 0,0 3-105 0 0,-3-2-8 0 0,-5-24 478 0 0,3-21-265 0 0,4 43-155 0 0,1 0 0 0 0,-6-36 75 0 0,1-8 42 0 0,2 26-97 0 0,1-1-2 0 0,2 13-17 0 0,0-62 10 0 0,0 50-40 0 0,0 18 40 0 0,0-2-8 0 0,3-22-33 0 0,-2 18 25 0 0,0-9-24 0 0,-1 12 7 0 0,2-11-2 0 0,3-2 24 0 0,1-11-42 0 0,2-8-11 0 0,0-2 0 0 0,-1 0 0 0 0,-5 6 0 0 0,5-4 0 0 0,4-1 0 0 0,-2 1 0 0 0,-5 3 0 0 0,-5 5 0 0 0,1 2 0 0 0,-3-19 28 0 0,2 37 16 0 0,0 9 16 0 0,-5-12-48 0 0,0 5-12 0 0,0 3 16 0 0,0 0 0 0 0,0 0 0 0 0,0 0 0 0 0,-1 1 0 0 0,0-1 0 0 0,0 2 1 0 0,-14-9-1 0 0,20 13-17 0 0,-3-1 3 0 0,1-1 1 0 0,-1 1-1 0 0,0 0 1 0 0,0 1-1 0 0,-1-1 0 0 0,-3-1 1 0 0,-10-4 44 0 0,8 2-31 0 0,0 1 1 0 0,-1 0-1 0 0,0 1 1 0 0,0 0-1 0 0,-21-3 0 0 0,17 4 14 0 0,-155-16 98 0 0,63 10-64 0 0,-79 0-64 0 0,151 6 0 0 0,21 1 0 0 0,1 1 0 0 0,-22 2 0 0 0,-106 17 117 0 0,76-9-113 0 0,-1-3-1 0 0,-115-3 1 0 0,148-4 30 0 0,-45 5 1 0 0,24-1-40 0 0,-61 8 2 0 0,-38 2 70 0 0,87-11-67 0 0,37-1 0 0 0,-31-2 0 0 0,-37 1 0 0 0,-4 0 0 0 0,67-1-1 0 0,-1 1-1 0 0,1 2 1 0 0,-46 8-1 0 0,-35 5 72 0 0,-19-8-70 0 0,-134 2 20 0 0,220-10 24 0 0,-33 5-113 0 0,51-2 851 0 0,-53-2 1 0 0,1-11-1994 0 0,44 5 1125 0 0,-49-2-1 0 0,-15 0 87 0 0,-135-21 0 0 0,178 23 707 0 0,2-2-1 0 0,-73-20 1 0 0,99 24-1452 0 0,26 3 529 0 0,-1-1-1 0 0,0 1 1 0 0,1-1 0 0 0,-9-2-1 0 0,-12-4 184 0 0,0 2 0 0 0,0 0 1 0 0,-1 2-1 0 0,-29 0 0 0 0,-27-3 32 0 0,0 2 1 0 0,57 3 0 0 0,1 0 0 0 0,-31-6 0 0 0,13 1 401 0 0,-1 2 0 0 0,-54 1 1 0 0,-2 0-1574 0 0,66 2 1172 0 0,0 2 0 0 0,-40 6 0 0 0,62-6 0 0 0,-22 4 2 0 0,-38 2-68 0 0,67-7 66 0 0,0 1 0 0 0,0 0 0 0 0,0 0 0 0 0,0 0 0 0 0,0 1 0 0 0,1-1 0 0 0,-1 1 0 0 0,0 0 0 0 0,1 1 0 0 0,-8 4 0 0 0,1 1 0 0 0,0 0 0 0 0,-16 17 0 0 0,20-18-5 0 0,1 1 0 0 0,0 0 0 0 0,1 0 0 0 0,0 0 0 0 0,0 1 0 0 0,1 0 0 0 0,0 0 0 0 0,0 0 0 0 0,1 0 0 0 0,0 0 0 0 0,1 1 0 0 0,0-1 0 0 0,1 1 0 0 0,-1 13 0 0 0,1 14-10 0 0,1-1 0 0 0,8 53 1 0 0,-6-76-3 0 0,10 79 17 0 0,-4-44 0 0 0,-3 1 0 0 0,-1 79 0 0 0,-4-83 28 0 0,5 51 1 0 0,1 13-22 0 0,-7-54 0 0 0,-1-31 1 0 0,2 1 0 0 0,0-1 1 0 0,2 0-1 0 0,1 1 0 0 0,0-1 0 0 0,8 24 0 0 0,2-1-8 0 0,-10-35 0 0 0,-1-1 0 0 0,2 1 0 0 0,0-1 0 0 0,0 0 0 0 0,1 0 0 0 0,11 19 0 0 0,0-3 0 0 0,-14-21 0 0 0,1 0 0 0 0,0-1 0 0 0,1 0 0 0 0,-1 0 0 0 0,7 8 0 0 0,-9-10 0 0 0,20 13 0 0 0,33 15 0 0 0,18-2 0 0 0,5-8 0 0 0,-2-11 0 0 0,5-5 0 0 0,-2-2 0 0 0,10-3 0 0 0,7-3 0 0 0,-3 1 0 0 0,-2 9 0 0 0,-9 1 0 0 0,-20-3 19 0 0,-49-4 81 0 0,44 0-738 0 0,-45 0-4103 0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1:58.897"/>
    </inkml:context>
    <inkml:brush xml:id="br0">
      <inkml:brushProperty name="width" value="0.1" units="cm"/>
      <inkml:brushProperty name="height" value="0.1" units="cm"/>
      <inkml:brushProperty name="color" value="#E71224"/>
    </inkml:brush>
  </inkml:definitions>
  <inkml:trace contextRef="#ctx0" brushRef="#br0">6235 83 1375 0 0,'-2'0'515'0'0,"0"0"-1"0"0,0 0 0 0 0,1-1 0 0 0,-1 1 0 0 0,0-1 0 0 0,1 1 0 0 0,-1-1 0 0 0,0 0 0 0 0,1 1 0 0 0,-1-1 0 0 0,1 0 0 0 0,-2-1 0 0 0,1 1-448 0 0,1 0 0 0 0,-1 0-1 0 0,0 0 1 0 0,1 0 0 0 0,-1 1 0 0 0,0-1-1 0 0,0 0 1 0 0,0 1 0 0 0,1-1 0 0 0,-1 1-1 0 0,0 0 1 0 0,-2 0 0 0 0,-37 5 1026 0 0,36-3-826 0 0,-1-1 0 0 0,0 0 0 0 0,0 0 0 0 0,0-1 0 0 0,1 1 0 0 0,-1-1 0 0 0,0 0 0 0 0,-9-2 0 0 0,-5-2 416 0 0,0 2 0 0 0,0 0 1 0 0,0 2-1 0 0,-36 2 0 0 0,-2 1 163 0 0,-14 0-202 0 0,44-1-367 0 0,1-1-1 0 0,0-2 1 0 0,-31-3 0 0 0,47 1-112 0 0,0 0 1 0 0,0-1-1 0 0,0 0 1 0 0,1-1 0 0 0,-17-10-1 0 0,15 8-49 0 0,-1 1 0 0 0,0 0-1 0 0,-15-5 1 0 0,12 8-33 0 0,-1 0 0 0 0,0 1 0 0 0,0 1 0 0 0,0 1 0 0 0,-24 2 0 0 0,-8-1 21 0 0,-2 2-26 0 0,29-2 46 0 0,-34-1 0 0 0,41 0-14 0 0,1 1 0 0 0,-25 3 0 0 0,4 0 49 0 0,-99 14 242 0 0,60-11-181 0 0,-87-3-1 0 0,62-8-165 0 0,66 1-18 0 0,0 2 0 0 0,0 1-1 0 0,-53 6 1 0 0,31 1 45 0 0,-64 0 1 0 0,-27 3 57 0 0,102-7-51 0 0,0-2 1 0 0,0-2-1 0 0,-80-12 0 0 0,-11-1 44 0 0,7 12 83 0 0,-52-5-59 0 0,103 1-105 0 0,-1 2 1 0 0,-140 13-1 0 0,100 5 35 0 0,-83 9-53 0 0,15-16 2 0 0,16-2-4 0 0,-6 1 34 0 0,12-7-64 0 0,104 1 19 0 0,-85-10-1 0 0,-24-1 9 0 0,-104 20 58 0 0,162-4-53 0 0,48-1-8 0 0,20-1 14 0 0,0-2 1 0 0,-57-5-1 0 0,59-1-42 0 0,-263-19 363 0 0,82 17-132 0 0,113 1-588 0 0,0 5 0 0 0,-115 15 0 0 0,197-11-959 0 0,4-1-51 0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2:00.882"/>
    </inkml:context>
    <inkml:brush xml:id="br0">
      <inkml:brushProperty name="width" value="0.1" units="cm"/>
      <inkml:brushProperty name="height" value="0.1" units="cm"/>
      <inkml:brushProperty name="color" value="#E71224"/>
    </inkml:brush>
  </inkml:definitions>
  <inkml:trace contextRef="#ctx0" brushRef="#br0">1555 150 3023 0 0,'-25'-21'138'0'0,"15"15"278"0"0,0 1 0 0 0,0 1 0 0 0,-1-1 0 0 0,1 1 0 0 0,-1 1 0 0 0,0 0 0 0 0,0 1 0 0 0,0 0 0 0 0,0 0 0 0 0,-1 1 0 0 0,1 1 0 0 0,0 0 0 0 0,-12 1 0 0 0,-5 3 789 0 0,0 1-1 0 0,0 2 1 0 0,0 0-1 0 0,-27 12 0 0 0,46-16-957 0 0,0-1 0 0 0,0 0 0 0 0,0-1 0 0 0,0 1 0 0 0,-1-2 0 0 0,1 1 0 0 0,-14-2 0 0 0,-3 0 321 0 0,-14 1-93 0 0,1-1 0 0 0,-1-2-1 0 0,-68-15 1 0 0,2-13 0 0 0,56 15-122 0 0,-54-10 0 0 0,15 7 94 0 0,53 10-47 0 0,-1 1 1 0 0,-64-4-1 0 0,70 11-423 0 0,-254 4-3668 0 0,264-1-3123 0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2:02.204"/>
    </inkml:context>
    <inkml:brush xml:id="br0">
      <inkml:brushProperty name="width" value="0.1" units="cm"/>
      <inkml:brushProperty name="height" value="0.1" units="cm"/>
      <inkml:brushProperty name="color" value="#E71224"/>
    </inkml:brush>
  </inkml:definitions>
  <inkml:trace contextRef="#ctx0" brushRef="#br0">2558 78 7999 0 0,'-61'-14'840'0'0,"8"2"1083"0"0,32 7-985 0 0,1 0 1 0 0,-1 1 0 0 0,0 1 0 0 0,1 1-1 0 0,-1 1 1 0 0,-31 3 0 0 0,-8 6 22 0 0,-74 7 192 0 0,44-9-302 0 0,-187 3 389 0 0,181-13-998 0 0,-141 13 0 0 0,192-7-19 0 0,-90-6 0 0 0,60 0-113 0 0,-125-21 101 0 0,138 15-188 0 0,-109-5 0 0 0,-24 28 336 0 0,37 0-82 0 0,157-13-274 0 0,-148 0 530 0 0,130-1-570 0 0,-1-1-1 0 0,0-1 1 0 0,1-1-1 0 0,0-1 0 0 0,-29-10 1 0 0,18 1-2746 0 0,22 12 1319 0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2:05.945"/>
    </inkml:context>
    <inkml:brush xml:id="br0">
      <inkml:brushProperty name="width" value="0.1" units="cm"/>
      <inkml:brushProperty name="height" value="0.1" units="cm"/>
      <inkml:brushProperty name="color" value="#E71224"/>
    </inkml:brush>
  </inkml:definitions>
  <inkml:trace contextRef="#ctx0" brushRef="#br0">6961 178 5063 0 0,'2'-11'6400'0'0,"4"2"-3244"0"0,-6 9-3148 0 0,0 0-1 0 0,-1-1 0 0 0,1 1 0 0 0,0 0 0 0 0,0 0 0 0 0,0 0 0 0 0,-1-1 0 0 0,1 1 0 0 0,0 0 0 0 0,0 0 0 0 0,0 0 1 0 0,-1-1-1 0 0,1 1 0 0 0,0 0 0 0 0,0 0 0 0 0,-1 0 0 0 0,1 0 0 0 0,0 0 0 0 0,0 0 0 0 0,-1 0 0 0 0,1 0 1 0 0,0-1-1 0 0,0 1 0 0 0,-1 0 0 0 0,1 0 0 0 0,0 0 0 0 0,-1 0 0 0 0,1 0 0 0 0,0 1 0 0 0,0-1 0 0 0,-1 0 0 0 0,1 0 1 0 0,0 0-1 0 0,-1 0 0 0 0,1 0 0 0 0,0 0 0 0 0,0 0 0 0 0,-1 0 0 0 0,1 1 0 0 0,-35 3 1125 0 0,0-1 0 0 0,0-2 0 0 0,-39-3 0 0 0,-15-3-545 0 0,1 3 0 0 0,-109 12-1 0 0,104-4 104 0 0,-134-10 0 0 0,189 3-755 0 0,-260 10 668 0 0,153-1-196 0 0,-171-10-321 0 0,22-1 84 0 0,-122-4 226 0 0,363 5-328 0 0,-240 11-52 0 0,200-4 54 0 0,-170-9 247 0 0,80-2-453 0 0,63 4 376 0 0,-216-29 0 0 0,59-7-157 0 0,197 28-38 0 0,6 5-4 0 0,-117 6-1 0 0,69 1 71 0 0,-2-12-71 0 0,90 5-32 0 0,0 2 0 0 0,-45 1 0 0 0,-33 4-8 0 0,-121-14 0 0 0,151 6 0 0 0,-93-14 0 0 0,97 9 0 0 0,-88 0 0 0 0,-214 12 155 0 0,102-13 15 0 0,-234 41 577 0 0,506-29-775 0 0,-21 4-2091 0 0,0-1 1 0 0,0-2-1 0 0,0-1 1 0 0,-43-5-1 0 0,47 0-3588 0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2:08.876"/>
    </inkml:context>
    <inkml:brush xml:id="br0">
      <inkml:brushProperty name="width" value="0.1" units="cm"/>
      <inkml:brushProperty name="height" value="0.1" units="cm"/>
      <inkml:brushProperty name="color" value="#E71224"/>
    </inkml:brush>
  </inkml:definitions>
  <inkml:trace contextRef="#ctx0" brushRef="#br0">7607 94 5983 0 0,'-22'-1'264'0'0,"13"1"793"0"0,0 0 1 0 0,0 0-1 0 0,0 1 1 0 0,-16 3-1 0 0,16-3-1032 0 0,0-1 0 0 0,0 0 1 0 0,0 0-1 0 0,0-1 0 0 0,0 0 0 0 0,0 0 0 0 0,0-1 1 0 0,0 0-1 0 0,-8-4 0 0 0,-23-4 1367 0 0,-21 2-78 0 0,1 3-1 0 0,-67 3 1 0 0,-175-5 254 0 0,22 18-144 0 0,218-8-974 0 0,-117-9 0 0 0,127 3-267 0 0,-105-14 263 0 0,90 7-62 0 0,-76 1-1 0 0,-22 2 83 0 0,97 2-265 0 0,-1 4 0 0 0,-82 8 0 0 0,-151 6 21 0 0,127-19 204 0 0,-172-2-31 0 0,137 0-331 0 0,-71 1 224 0 0,26 20-166 0 0,79-1-52 0 0,-149-11 96 0 0,145-4-87 0 0,-37 0 80 0 0,137-1-803 0 0,-229-2 1671 0 0,207 9-982 0 0,-271 18-48 0 0,110-9 265 0 0,104-9 12 0 0,-227 17 129 0 0,296-17-301 0 0,-62 3-68 0 0,-176 27 249 0 0,248-23-1151 0 0,-197 12 1976 0 0,160-19-1065 0 0,-21-1-1093 0 0,47-6-6978 0 0,61 1 76 0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2:19.310"/>
    </inkml:context>
    <inkml:brush xml:id="br0">
      <inkml:brushProperty name="width" value="0.1" units="cm"/>
      <inkml:brushProperty name="height" value="0.1" units="cm"/>
      <inkml:brushProperty name="color" value="#E71224"/>
    </inkml:brush>
  </inkml:definitions>
  <inkml:trace contextRef="#ctx0" brushRef="#br0">7388 66 1839 0 0,'0'0'83'0'0,"-9"0"10"0"0,-4 2 4678 0 0,12-4-4688 0 0,-4-2-46 0 0,4 2 392 0 0,0-1-230 0 0,0-12 229 0 0,1 11 643 0 0,-12-10 1847 0 0,5 13-2575 0 0,0 1 0 0 0,1-1 0 0 0,-1 2 0 0 0,1-1 0 0 0,-1 1 0 0 0,1 0 0 0 0,-1 1 0 0 0,-8 2 0 0 0,-22 4 524 0 0,15-6-348 0 0,0-1 1 0 0,-1-1 0 0 0,1-1-1 0 0,-36-5 1 0 0,33 2-225 0 0,1 2 0 0 0,0 1 0 0 0,-1 1 0 0 0,1 1-1 0 0,-1 1 1 0 0,-40 8 0 0 0,41-6-137 0 0,1-2-1 0 0,-1 0 0 0 0,0-2 1 0 0,1-1-1 0 0,-47-7 0 0 0,61 7-157 0 0,-27-6 0 0 0,-1 2 0 0 0,1 2 0 0 0,-46 1 0 0 0,-5 11 253 0 0,64-5-76 0 0,-1-1-1 0 0,1-1 0 0 0,-1-2 0 0 0,0 0 1 0 0,-35-5-1 0 0,38 1-100 0 0,-118-16 284 0 0,82 15-173 0 0,19 2-164 0 0,-1 1-1 0 0,0 1 1 0 0,-44 7-1 0 0,13 0-14 0 0,-101-3 0 0 0,22-1 264 0 0,143-2-268 0 0,-36 2 80 0 0,0 1 0 0 0,-51 11 0 0 0,68-9-84 0 0,-29 1 0 0 0,28-4 0 0 0,-30 8 0 0 0,-89 31 106 0 0,-39 9 65 0 0,-17-20 163 0 0,84-14-273 0 0,57-7-61 0 0,-153 17 0 0 0,125-21 140 0 0,-113 22 0 0 0,149-20-140 0 0,0-3 0 0 0,-64-2 0 0 0,99-2 0 0 0,-16-2 0 0 0,1-1 0 0 0,-1-2 0 0 0,-32-9 0 0 0,-21-4 0 0 0,-12 5 0 0 0,-149-1 0 0 0,204 14 0 0 0,18 2 0 0 0,1-2 0 0 0,0-1 0 0 0,0-1 0 0 0,-47-10 0 0 0,40 4 0 0 0,-1 2 0 0 0,-63-6 0 0 0,-65 10 0 0 0,100 2 0 0 0,30-1 0 0 0,-1-3 0 0 0,0-1 0 0 0,-56-16 0 0 0,57 13 0 0 0,0 1 0 0 0,0 1 0 0 0,-59-4 0 0 0,-103-2 0 0 0,-2 1 0 0 0,107 12 0 0 0,-82-2 0 0 0,98 0 16 0 0,1 4 0 0 0,-1 3 0 0 0,-79 17 0 0 0,67-4 73 0 0,59-12-68 0 0,0-2-1 0 0,0 0 1 0 0,0-2-1 0 0,-45 2 1 0 0,-198-11 278 0 0,7 7-59 0 0,220 3-806 0 0,0 1-1 0 0,1 1 0 0 0,0 3 0 0 0,-59 20 0 0 0,42-6-802 0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2:25.994"/>
    </inkml:context>
    <inkml:brush xml:id="br0">
      <inkml:brushProperty name="width" value="0.1" units="cm"/>
      <inkml:brushProperty name="height" value="0.1" units="cm"/>
      <inkml:brushProperty name="color" value="#E71224"/>
    </inkml:brush>
  </inkml:definitions>
  <inkml:trace contextRef="#ctx0" brushRef="#br0">12906 215 5295 0 0,'0'0'71'0'0,"0"-1"0"0"0,0 1 0 0 0,0 0-1 0 0,0 0 1 0 0,0 0 0 0 0,0-1-1 0 0,0 1 1 0 0,0 0 0 0 0,0 0-1 0 0,0-1 1 0 0,0 1 0 0 0,0 0 0 0 0,0 0-1 0 0,0 0 1 0 0,0-1 0 0 0,0 1-1 0 0,0 0 1 0 0,0 0 0 0 0,0-1-1 0 0,0 1 1 0 0,0 0 0 0 0,-1 0 0 0 0,1 0-1 0 0,0 0 1 0 0,0-1 0 0 0,0 1-1 0 0,0 0 1 0 0,-1 0 0 0 0,1 0-1 0 0,0 0 1 0 0,0-1 0 0 0,0 1 0 0 0,-1 0-1 0 0,1 0 1 0 0,0 0 0 0 0,0 0-1 0 0,0 0 1 0 0,-1 0 0 0 0,1 0-1 0 0,0 0 1 0 0,0 0 0 0 0,-1 0-1 0 0,1 0 1 0 0,0 0 0 0 0,0 0 0 0 0,0 0-1 0 0,-1 0 1 0 0,1 0 0 0 0,-19-4 1713 0 0,13 2-625 0 0,-6-12 654 0 0,1-1-1170 0 0,4 12-439 0 0,1 0 0 0 0,-1 0 0 0 0,1 1-1 0 0,-1 0 1 0 0,0 0 0 0 0,0 1 0 0 0,0-1 0 0 0,0 1-1 0 0,0 1 1 0 0,0 0 0 0 0,-13 0 0 0 0,-7 3 274 0 0,-45 11 0 0 0,47-8-281 0 0,-21 3 141 0 0,-1-2 1 0 0,0-2-1 0 0,-91-1 0 0 0,-64-22 814 0 0,132 16-815 0 0,32 2-218 0 0,-45-7 1 0 0,-69-17 216 0 0,33 9 163 0 0,54 8-189 0 0,-127-29 1 0 0,169 31-207 0 0,1 2-1 0 0,-1 0 0 0 0,0 1 1 0 0,-28 2-1 0 0,-20-2 68 0 0,23 1-64 0 0,-58 6 0 0 0,64-2-12 0 0,0-1 0 0 0,-55-6 0 0 0,-83-4 255 0 0,44 3-146 0 0,69-2-111 0 0,36 2-38 0 0,-36 1 0 0 0,26 6-36 0 0,-50 9-1 0 0,-3 0 9 0 0,50-10 16 0 0,1-1 1 0 0,0-2-1 0 0,0-3 0 0 0,-46-9 0 0 0,-181-26 245 0 0,239 38-275 0 0,0 2 0 0 0,0 1 0 0 0,0 1-1 0 0,-34 7 1 0 0,-117 9-13 0 0,104-12 0 0 0,-240 14 192 0 0,274-19-137 0 0,1-3-1 0 0,0-1 0 0 0,0-2 1 0 0,-59-14-1 0 0,40 7 13 0 0,-33-2 56 0 0,-1 4 1 0 0,-113 3-1 0 0,-226 14-48 0 0,388-7-68 0 0,-141 6 50 0 0,115 6-57 0 0,-26 2 0 0 0,-219 24 128 0 0,277-33-128 0 0,25-3 0 0 0,-1 0 0 0 0,1 1 0 0 0,0 1 0 0 0,-19 7 0 0 0,-16 2 0 0 0,23-6 0 0 0,-107 37 0 0 0,75-28 21 0 0,0-2 1 0 0,-84 7-1 0 0,-8-15-21 0 0,90-5 0 0 0,46-2 16 0 0,-1 1 0 0 0,1 1 0 0 0,-32 5 0 0 0,-57 7-16 0 0,32 0 0 0 0,-85 4 0 0 0,138-16 0 0 0,-189 2 0 0 0,114-4 0 0 0,44 3 32 0 0,-84 15 0 0 0,78-5-27 0 0,-23 2 54 0 0,-14-15 5 0 0,63 1-62 0 0,-31-2 1 0 0,37 0 16 0 0,-1 1 1 0 0,-31 4 0 0 0,41-2-13 0 0,1-1 1 0 0,0-1-1 0 0,-1 0 0 0 0,-27-6 0 0 0,-19-2 74 0 0,13 5-16 0 0,12 1-22 0 0,-70 1-1 0 0,13 5 18 0 0,-107-11 0 0 0,192 8-63 0 0,-143-19 109 0 0,0 1-68 0 0,143 17-39 0 0,-239-3 66 0 0,143 3-27 0 0,43 0-12 0 0,-138-6-26 0 0,5-7 64 0 0,168 14-68 0 0,-137-3 72 0 0,42-8-48 0 0,-83-3 24 0 0,64 6-39 0 0,124 6 1 0 0,-112 1 85 0 0,63 2-65 0 0,-62-11 17 0 0,49 1-22 0 0,46 4 33 0 0,-57-14 0 0 0,50 9-34 0 0,4 0-20 0 0,25 6 0 0 0,1 1 0 0 0,-1 1 0 0 0,0-1 0 0 0,0 2 0 0 0,-11-1 0 0 0,-107-9 0 0 0,110 9 0 0 0,-436-27 64 0 0,142 51 101 0 0,103-4-74 0 0,76-14 7 0 0,62-3-93 0 0,-123 16 1 0 0,179-14-323 0 0,1 1 0 0 0,-1 0 0 0 0,-16 8 0 0 0,4 5-8194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4:16.026"/>
    </inkml:context>
    <inkml:brush xml:id="br0">
      <inkml:brushProperty name="width" value="0.1" units="cm"/>
      <inkml:brushProperty name="height" value="0.1" units="cm"/>
      <inkml:brushProperty name="color" value="#E71224"/>
    </inkml:brush>
  </inkml:definitions>
  <inkml:trace contextRef="#ctx0" brushRef="#br0">3573 69 3223 0 0,'-1'-1'240'0'0,"-6"-1"-61"0"0,1-2-283 0 0,5-6 3025 0 0,7 6-3095 0 0,16-12-33 0 0,-17 12-8 0 0,0 0 239 0 0,16-15 4584 0 0,-56 15-1256 0 0,29 4-3170 0 0,0 0 0 0 0,0 1-1 0 0,0 0 1 0 0,0 0 0 0 0,0 1 0 0 0,1 0-1 0 0,-1 0 1 0 0,0 0 0 0 0,1 0-1 0 0,-10 7 1 0 0,6-5 34 0 0,1 1 1 0 0,-1-2-1 0 0,0 1 0 0 0,-11 2 0 0 0,0-3 302 0 0,-1-2 0 0 0,1 0 1 0 0,0-1-1 0 0,-23-2 0 0 0,-17 3 315 0 0,21 0-457 0 0,-286-3 1691 0 0,263 7-1824 0 0,43-3-90 0 0,0-1-1 0 0,-24-1 1 0 0,-5 0 82 0 0,35 0-199 0 0,0 0 1 0 0,1 0-1 0 0,-18-4 0 0 0,24 4-17 0 0,0 0 1 0 0,0-1-1 0 0,0 2 0 0 0,0-1 0 0 0,0 1 0 0 0,0 0 1 0 0,-7 2-1 0 0,-28 3 119 0 0,-8-6 14 0 0,10-1-116 0 0,-75 8 0 0 0,-85 12 232 0 0,-27 0 120 0 0,190-17-297 0 0,-148-8 45 0 0,153 4-131 0 0,-20-2-6 0 0,26 1 27 0 0,0 1-1 0 0,-27 2 1 0 0,-28 6 34 0 0,-114-4-60 0 0,148 1 22 0 0,-7 2 63 0 0,-69-4 0 0 0,-8-20 25 0 0,46 5-39 0 0,3 1 56 0 0,31 5-30 0 0,-86-4-1 0 0,69 10 113 0 0,33 0-57 0 0,-57 5-1 0 0,11 5-86 0 0,-60 9-463 0 0,45 5-2593 0 0,58-11 1422 0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2:28.143"/>
    </inkml:context>
    <inkml:brush xml:id="br0">
      <inkml:brushProperty name="width" value="0.1" units="cm"/>
      <inkml:brushProperty name="height" value="0.1" units="cm"/>
      <inkml:brushProperty name="color" value="#E71224"/>
    </inkml:brush>
  </inkml:definitions>
  <inkml:trace contextRef="#ctx0" brushRef="#br0">1731 104 7343 0 0,'0'0'332'0'0,"-1"-2"-4"0"0,-8-8-209 0 0,1 1-71 0 0,7 9-14 0 0,1-1 0 0 0,-1 1 0 0 0,1 0 0 0 0,-1-1 0 0 0,1 1 1 0 0,-1 0-1 0 0,1-1 0 0 0,-1 1 0 0 0,0 0 0 0 0,1 0 0 0 0,-1-1 0 0 0,1 1 0 0 0,-1 0 0 0 0,0 0 0 0 0,1 0 0 0 0,-1 0 1 0 0,0 0-1 0 0,1 0 0 0 0,-2 0 0 0 0,-10-2 351 0 0,-11-9 80 0 0,-22-9-43 0 0,-56-17-1 0 0,81 33 111 0 0,-1 2 1 0 0,1 0-1 0 0,-1 1 1 0 0,1 1-1 0 0,-1 1 1 0 0,-37 7 0 0 0,-89 17 807 0 0,69-10-483 0 0,0-4 0 0 0,-90 2 1 0 0,-92-19-166 0 0,193 8-549 0 0,23-1-129 0 0,-62-6-1 0 0,-70-9 1220 0 0,144 13-1548 0 0,0 2 0 0 0,1 1-1 0 0,-50 10 1 0 0,63-8-1626 0 0,-1-2-4330 0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2:28.876"/>
    </inkml:context>
    <inkml:brush xml:id="br0">
      <inkml:brushProperty name="width" value="0.1" units="cm"/>
      <inkml:brushProperty name="height" value="0.1" units="cm"/>
      <inkml:brushProperty name="color" value="#E71224"/>
    </inkml:brush>
  </inkml:definitions>
  <inkml:trace contextRef="#ctx0" brushRef="#br0">2174 193 3679 0 0,'-45'-5'2014'0'0,"-1"2"-1"0"0,-49 3 0 0 0,40 0-1186 0 0,-19 2-106 0 0,39 0-236 0 0,-1-2-1 0 0,-50-6 1 0 0,-123-39 1568 0 0,143 29-1516 0 0,9 6 114 0 0,0 2 1 0 0,-1 3-1 0 0,-87 3 0 0 0,23 1 736 0 0,-39 6-2535 0 0,59-1 1514 0 0,30-3 193 0 0,0-3 0 0 0,0-4 0 0 0,-82-16 0 0 0,-128-37-798 0 0,246 50-881 0 0,0 2-351 0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2:39.065"/>
    </inkml:context>
    <inkml:brush xml:id="br0">
      <inkml:brushProperty name="width" value="0.1" units="cm"/>
      <inkml:brushProperty name="height" value="0.1" units="cm"/>
      <inkml:brushProperty name="color" value="#E71224"/>
    </inkml:brush>
  </inkml:definitions>
  <inkml:trace contextRef="#ctx0" brushRef="#br0">1797 148 4431 0 0,'1'-6'38'0'0,"0"0"0"0"0,0 0-1 0 0,0 0 1 0 0,1 0-1 0 0,0 0 1 0 0,4-10 0 0 0,-3 11-104 0 0,-1-1 0 0 0,0 1 1 0 0,0-1-1 0 0,-1 0 1 0 0,1 0-1 0 0,0-10 0 0 0,-7 5 3406 0 0,4 11-3201 0 0,0 1 0 0 0,0-1 0 0 0,0 1 0 0 0,0-1-1 0 0,0 0 1 0 0,0 1 0 0 0,0-1 0 0 0,-1 0-1 0 0,1 0 1 0 0,0 0 0 0 0,0 0 0 0 0,0 0 0 0 0,0 0-1 0 0,0 0 1 0 0,-1 0 0 0 0,1 0 0 0 0,0 0-1 0 0,0-1 1 0 0,0 1 0 0 0,0-1 0 0 0,0 1 0 0 0,-1-1-1 0 0,1 0-26 0 0,0 1 0 0 0,0-1 0 0 0,0 0 0 0 0,0 1 0 0 0,0-1 0 0 0,-1 1 0 0 0,1 0 0 0 0,0-1 0 0 0,0 1 0 0 0,0 0 0 0 0,0 0 0 0 0,0 0 0 0 0,-1 0 0 0 0,1 0-1 0 0,0 0 1 0 0,0 0 0 0 0,0 0 0 0 0,-1 0 0 0 0,1 0 0 0 0,0 1 0 0 0,0-1 0 0 0,0 0 0 0 0,-2 2 0 0 0,-28 13 2256 0 0,21-10-2015 0 0,-2 2-45 0 0,-3 0 451 0 0,-29 11 0 0 0,38-16-634 0 0,1 0 0 0 0,-1-1 1 0 0,0 0-1 0 0,0-1 0 0 0,1 1 0 0 0,-1-1 0 0 0,0 0 0 0 0,-12-2 0 0 0,2 0 115 0 0,0 1 1 0 0,-32 3-1 0 0,11-1 111 0 0,8 0 84 0 0,-52 10 1 0 0,13-2 19 0 0,13-6-396 0 0,37-3-20 0 0,0 0 0 0 0,-26 5 0 0 0,10 1 114 0 0,1-3 1 0 0,-1 0 0 0 0,0-2 0 0 0,1-2 0 0 0,-1-1 0 0 0,-51-10 0 0 0,41 7 148 0 0,-51 0-1 0 0,1 0 5 0 0,6-11-124 0 0,11 2-36 0 0,65 12-139 0 0,-37-3 348 0 0,-93-25 0 0 0,16 4 296 0 0,111 23-476 0 0,-1 1 1 0 0,0 0-1 0 0,0 1 0 0 0,-31 1 1 0 0,13 1-138 0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2:40.469"/>
    </inkml:context>
    <inkml:brush xml:id="br0">
      <inkml:brushProperty name="width" value="0.1" units="cm"/>
      <inkml:brushProperty name="height" value="0.1" units="cm"/>
      <inkml:brushProperty name="color" value="#E71224"/>
    </inkml:brush>
  </inkml:definitions>
  <inkml:trace contextRef="#ctx0" brushRef="#br0">2836 0 6503 0 0,'-143'4'4440'0'0,"118"-4"-2626"0"0,10-1-1167 0 0,0 1-1 0 0,0 1 1 0 0,0 0 0 0 0,-21 5 0 0 0,-116 34 1575 0 0,109-32-1810 0 0,0-3 1 0 0,-1-1 0 0 0,0-2 0 0 0,-63-6 0 0 0,71-7-220 0 0,-1 0 56 0 0,0 7 206 0 0,-46 1-1 0 0,-13 0 104 0 0,68 0-504 0 0,-3-1 111 0 0,0 1 0 0 0,-1 2-1 0 0,-33 4 1 0 0,48-3-60 0 0,1 1 0 0 0,-31-5 0 0 0,28 2 33 0 0,-34 1 0 0 0,-22 8 29 0 0,36-2-139 0 0,1-3 0 0 0,-41-1-1 0 0,39-2 136 0 0,-61 7 0 0 0,-6 0 149 0 0,-122 2 127 0 0,170-5-305 0 0,-31-2-101 0 0,-1-5 1 0 0,-120-18-1 0 0,163 17 777 0 0,-82 4-1 0 0,-13-1-3365 0 0,112-2 1249 0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2:45.691"/>
    </inkml:context>
    <inkml:brush xml:id="br0">
      <inkml:brushProperty name="width" value="0.1" units="cm"/>
      <inkml:brushProperty name="height" value="0.1" units="cm"/>
      <inkml:brushProperty name="color" value="#E71224"/>
    </inkml:brush>
  </inkml:definitions>
  <inkml:trace contextRef="#ctx0" brushRef="#br0">1659 55 7399 0 0,'-10'-1'873'0'0,"-1"-1"0"0"0,0 0-1 0 0,1 0 1 0 0,-1-1 0 0 0,1 0-1 0 0,0-1 1 0 0,0 0 0 0 0,0-1-1 0 0,-10-6 1 0 0,14 8-710 0 0,1 1 1 0 0,-1-1 0 0 0,1 1-1 0 0,-1 0 1 0 0,0 1-1 0 0,0-1 1 0 0,0 1-1 0 0,0 1 1 0 0,-7-1 0 0 0,-60 3 911 0 0,4 1-55 0 0,18-3-237 0 0,0 2 0 0 0,-69 11 1 0 0,115-12-727 0 0,-101 17 536 0 0,-53 6 357 0 0,88-11-779 0 0,-321 45 335 0 0,322-48-448 0 0,4-1 275 0 0,-81 2-1 0 0,131-12-232 0 0,-2 1-4 0 0,-1 1-1 0 0,-23 3 1 0 0,36-4-258 0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2:47.595"/>
    </inkml:context>
    <inkml:brush xml:id="br0">
      <inkml:brushProperty name="width" value="0.1" units="cm"/>
      <inkml:brushProperty name="height" value="0.1" units="cm"/>
      <inkml:brushProperty name="color" value="#E71224"/>
    </inkml:brush>
  </inkml:definitions>
  <inkml:trace contextRef="#ctx0" brushRef="#br0">3277 99 919 0 0,'-2'-1'438'0'0,"1"1"-1"0"0,-1-1 0 0 0,1 1 1 0 0,0-1-1 0 0,-1 0 0 0 0,1 1 1 0 0,0-1-1 0 0,0 0 0 0 0,-1 0 1 0 0,1 0-1 0 0,0 0 0 0 0,0 0 0 0 0,0 0 1 0 0,-1-2-1 0 0,1 1 142 0 0,-1 1 0 0 0,1-1 0 0 0,-1 1 0 0 0,1-1 0 0 0,-1 1 0 0 0,1 0 0 0 0,-1 0 0 0 0,0 0 1 0 0,1 0-1 0 0,-5-2 0 0 0,-25-1 628 0 0,0 1 0 0 0,-39 1 0 0 0,-110-8 1010 0 0,-36 0-609 0 0,52 5-769 0 0,6 0-683 0 0,-25 17 93 0 0,-44 1 243 0 0,-161-24-308 0 0,294 7-148 0 0,-121-4 56 0 0,-5-9 169 0 0,142 9-114 0 0,38 5 2 0 0,-1 3 1 0 0,1 1-1 0 0,0 2 0 0 0,0 2 1 0 0,-54 13-1 0 0,27-7-192 0 0,-1-3-1 0 0,0-2 1 0 0,0-4 0 0 0,-1-2-1 0 0,-123-18 1 0 0,120 4-1737 0 0,26 1-4242 0 0,10 0-1124 0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2:49.274"/>
    </inkml:context>
    <inkml:brush xml:id="br0">
      <inkml:brushProperty name="width" value="0.1" units="cm"/>
      <inkml:brushProperty name="height" value="0.1" units="cm"/>
      <inkml:brushProperty name="color" value="#E71224"/>
    </inkml:brush>
  </inkml:definitions>
  <inkml:trace contextRef="#ctx0" brushRef="#br0">2136 101 6503 0 0,'2'-15'2824'0'0,"-1"14"-2706"0"0,0-1-1 0 0,0 1 0 0 0,0-1 1 0 0,0 0-1 0 0,0 1 1 0 0,0-1-1 0 0,0 0 0 0 0,0 0 1 0 0,-1 1-1 0 0,1-1 0 0 0,-1 0 1 0 0,1 0-1 0 0,-1 0 0 0 0,0 0 1 0 0,0 0-1 0 0,0 0 1 0 0,0 0-1 0 0,0 1 0 0 0,0-1 1 0 0,0 0-1 0 0,-1 0 0 0 0,1 0 1 0 0,-1 0-1 0 0,1 0 0 0 0,-1 1 1 0 0,0-1-1 0 0,0 0 1 0 0,1 0-1 0 0,-1 1 0 0 0,-1-1 1 0 0,1 1-1 0 0,0-1 0 0 0,0 1 1 0 0,0-1-1 0 0,-1 1 1 0 0,1 0-1 0 0,-1-1 0 0 0,-2 0 1 0 0,-1-1 151 0 0,-1 0-1 0 0,0 0 1 0 0,0 1 0 0 0,0 0 0 0 0,0 1 0 0 0,0-1 0 0 0,0 1 0 0 0,0 0 0 0 0,-1 0-1 0 0,1 1 1 0 0,-9 0 0 0 0,-10 2 510 0 0,-40 8-1 0 0,11-1-243 0 0,-245 13 1241 0 0,220-17-1369 0 0,-463 17 1203 0 0,172-33 357 0 0,149 0-1065 0 0,46 3-444 0 0,76-2 413 0 0,53 5-2689 0 0,0 1-7196 0 0,21 2 3111 0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2:50.742"/>
    </inkml:context>
    <inkml:brush xml:id="br0">
      <inkml:brushProperty name="width" value="0.1" units="cm"/>
      <inkml:brushProperty name="height" value="0.1" units="cm"/>
      <inkml:brushProperty name="color" value="#E71224"/>
    </inkml:brush>
  </inkml:definitions>
  <inkml:trace contextRef="#ctx0" brushRef="#br0">1715 75 7455 0 0,'0'-12'5614'0'0,"-29"10"-2662"0"0,-15 7-1240 0 0,32-4-1403 0 0,1 1-1 0 0,0-1 1 0 0,-17 6-1 0 0,-40 2 546 0 0,39-5-338 0 0,25-4-432 0 0,0 0 0 0 0,0 0 0 0 0,0 1-1 0 0,0 0 1 0 0,0 0 0 0 0,0 0-1 0 0,-5 2 1 0 0,-1 0 29 0 0,0 0 0 0 0,0-1 0 0 0,-1 0-1 0 0,1-1 1 0 0,-1 0 0 0 0,1-1 0 0 0,-13-1 0 0 0,12 1-53 0 0,-42 1 541 0 0,-51-1-13 0 0,17-10-121 0 0,63 7-311 0 0,-36-1-1 0 0,36 4-30 0 0,-43-7-1 0 0,39 2-30 0 0,-45 0 1 0 0,-3 0 38 0 0,11-2 353 0 0,-74 1-1 0 0,96 4-285 0 0,-54-9 0 0 0,15 0-72 0 0,-27-4-68 0 0,-46-2-2864 0 0,128 16 1124 0 0,1 1-72 0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2:51.992"/>
    </inkml:context>
    <inkml:brush xml:id="br0">
      <inkml:brushProperty name="width" value="0.1" units="cm"/>
      <inkml:brushProperty name="height" value="0.1" units="cm"/>
      <inkml:brushProperty name="color" value="#E71224"/>
    </inkml:brush>
  </inkml:definitions>
  <inkml:trace contextRef="#ctx0" brushRef="#br0">1998 159 7511 0 0,'0'-1'166'0'0,"-1"0"0"0"0,1 0 0 0 0,0 0 0 0 0,0 0-1 0 0,-1 0 1 0 0,1 0 0 0 0,0 0 0 0 0,-1 0 0 0 0,1 0-1 0 0,-1 0 1 0 0,1 0 0 0 0,-1 0 0 0 0,0 1 0 0 0,1-1-1 0 0,-1 0 1 0 0,0 0 0 0 0,0 0 0 0 0,1 1 0 0 0,-1-1-1 0 0,0 0 1 0 0,0 1 0 0 0,0-1 0 0 0,0 1 0 0 0,0-1-1 0 0,0 1 1 0 0,0 0 0 0 0,0-1 0 0 0,0 1-1 0 0,-2-1 1 0 0,-39-4 1864 0 0,16 2-835 0 0,-14-6 54 0 0,-71-5-1 0 0,-9 12 345 0 0,7 1-907 0 0,-187-2 327 0 0,156 14-329 0 0,20-5-172 0 0,85-4-296 0 0,-32 3 584 0 0,-88-5 0 0 0,102-4-687 0 0,-227-22 985 0 0,225 17-2034 0 0,1-2 1 0 0,-102-33-1 0 0,125 30-4734 0 0,1-1-1760 0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3:00.391"/>
    </inkml:context>
    <inkml:brush xml:id="br0">
      <inkml:brushProperty name="width" value="0.1" units="cm"/>
      <inkml:brushProperty name="height" value="0.1" units="cm"/>
      <inkml:brushProperty name="color" value="#E71224"/>
    </inkml:brush>
  </inkml:definitions>
  <inkml:trace contextRef="#ctx0" brushRef="#br0">1954 34 4775 0 0,'0'0'216'0'0,"-2"-1"-10"0"0,-5-1-136 0 0,5 1 68 0 0,-15-4 291 0 0,-15 9 11316 0 0,16-3-11210 0 0,11 0-476 0 0,-5 3 31 0 0,6-3 11 0 0,0 0-1 0 0,1 0 1 0 0,-1 0 0 0 0,0 0-1 0 0,0 0 1 0 0,-8-1-1 0 0,-6 2 388 0 0,-23-1 576 0 0,-51-13 275 0 0,86 11-1259 0 0,0 1 1 0 0,-1-1 0 0 0,1 0-1 0 0,0-1 1 0 0,-7-2-1 0 0,-12-2 362 0 0,-13 0-350 0 0,21 2 67 0 0,1 1 1 0 0,-1 1-1 0 0,0 1 1 0 0,1 0-1 0 0,-1 2 1 0 0,-28 2-1 0 0,19 1-32 0 0,-44 1 1 0 0,-8 1 229 0 0,7-8-57 0 0,-7 6 1737 0 0,-23 11-3265 0 0,62-8 1174 0 0,-147 31 203 0 0,111-22-117 0 0,54-12 58 0 0,0-2-1 0 0,-1 0 1 0 0,-32-3-1 0 0,14 0-7 0 0,-67 10 195 0 0,49-6 201 0 0,-95 15-1 0 0,133-15-604 0 0,1 1 342 0 0,1-1 0 0 0,-1-1 0 0 0,-29-1 1 0 0,44-1-446 0 0,-1 0 1 0 0,0-1-1 0 0,1 1 1 0 0,-1-1-1 0 0,1 0 1 0 0,-1-1-1 0 0,1 1 1 0 0,-1-1-1 0 0,1 0 1 0 0,0 0-1 0 0,0 0 1 0 0,0-1-1 0 0,0 1 1 0 0,0-1-1 0 0,1 0 1 0 0,-1 0 0 0 0,1 0-1 0 0,0-1 1 0 0,-5-5-1 0 0,-7-17-8410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4:17.561"/>
    </inkml:context>
    <inkml:brush xml:id="br0">
      <inkml:brushProperty name="width" value="0.1" units="cm"/>
      <inkml:brushProperty name="height" value="0.1" units="cm"/>
      <inkml:brushProperty name="color" value="#E71224"/>
    </inkml:brush>
  </inkml:definitions>
  <inkml:trace contextRef="#ctx0" brushRef="#br0">3868 226 5527 0 0,'-6'1'179'0'0,"-1"-1"-1"0"0,1 0 0 0 0,0 0 0 0 0,-1-1 0 0 0,1 0 1 0 0,-7-1-1 0 0,-7-3 2864 0 0,20 5-2997 0 0,-1 0 0 0 0,1 0 1 0 0,-1 0-1 0 0,0 0 1 0 0,1 0-1 0 0,-1 0 0 0 0,0 0 1 0 0,1 0-1 0 0,-1 0 0 0 0,1-1 1 0 0,-1 1-1 0 0,1 0 0 0 0,-1 0 1 0 0,0-1-1 0 0,1 1 1 0 0,-1 0-1 0 0,1-1 0 0 0,-1 1 1 0 0,1-1-1 0 0,-1 1 0 0 0,1 0 1 0 0,0-1-1 0 0,-1 1 0 0 0,1-1 1 0 0,0 0-1 0 0,-1 1 1 0 0,1-1-1 0 0,0 1 0 0 0,-1-1 1 0 0,1 1-1 0 0,0-1 0 0 0,0 0 1 0 0,0 1-1 0 0,0-1 0 0 0,0 1 1 0 0,-1-1-1 0 0,1 0 1 0 0,0 1-1 0 0,1-2 0 0 0,-2 2-39 0 0,1-1-1 0 0,0 1 0 0 0,-1-1 0 0 0,1 1 0 0 0,0 0 1 0 0,-1-1-1 0 0,1 1 0 0 0,0-1 0 0 0,-1 1 1 0 0,1 0-1 0 0,-1 0 0 0 0,1-1 0 0 0,-1 1 1 0 0,1 0-1 0 0,-1 0 0 0 0,1-1 0 0 0,-1 1 0 0 0,1 0 1 0 0,-1 0-1 0 0,1 0 0 0 0,-1 0 0 0 0,1 0 1 0 0,-1 0-1 0 0,1 0 0 0 0,-1 0 0 0 0,-12-1 819 0 0,-3 2-180 0 0,1 1-1 0 0,0 1 0 0 0,0 0 0 0 0,0 1 1 0 0,-22 9-1 0 0,15-6-126 0 0,-30 7 1 0 0,18-7-83 0 0,-1-3 1 0 0,0 0-1 0 0,1-2 1 0 0,-66-6-1 0 0,48 1 312 0 0,0 3 0 0 0,-92 11 1 0 0,95-7-534 0 0,0-2 0 0 0,0-2 1 0 0,0-2-1 0 0,1-2 1 0 0,-66-14-1 0 0,62 9 24 0 0,-91-4-1 0 0,-53 13 388 0 0,6 1-61 0 0,-29-16-52 0 0,1 1-155 0 0,-55-10 17 0 0,161 11-7 0 0,-129 2-1 0 0,79 17-58 0 0,-190-2 141 0 0,113-22 50 0 0,203 13-501 0 0,0-2 0 0 0,1-1 0 0 0,1-2 0 0 0,-56-23-1 0 0,80 28-412 0 0,-1-1 0 0 0,2 0 0 0 0,-1 0-1 0 0,1-1 1 0 0,0 0 0 0 0,-13-13 0 0 0,5 2-1020 0 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3:01.222"/>
    </inkml:context>
    <inkml:brush xml:id="br0">
      <inkml:brushProperty name="width" value="0.1" units="cm"/>
      <inkml:brushProperty name="height" value="0.1" units="cm"/>
      <inkml:brushProperty name="color" value="#E71224"/>
    </inkml:brush>
  </inkml:definitions>
  <inkml:trace contextRef="#ctx0" brushRef="#br0">1952 37 3679 0 0,'-19'-4'6936'0'0,"-4"-10"-3957"0"0,20 12-2890 0 0,1 0 0 0 0,-1 0 0 0 0,0 0 0 0 0,1 0 0 0 0,-1 1 0 0 0,0-1 0 0 0,0 1-1 0 0,0 0 1 0 0,0 0 0 0 0,-1 0 0 0 0,1 0 0 0 0,0 1 0 0 0,-5-1 0 0 0,-19 3 1119 0 0,-1 0 0 0 0,-39 10-1 0 0,35-6-543 0 0,-43 3 0 0 0,-140 8 1169 0 0,74 3-498 0 0,-105 11 2195 0 0,84 4-4262 0 0,99-22 884 0 0,-1-4-1 0 0,0-1 0 0 0,-98-3 1 0 0,9-12 878 0 0,46 0-503 0 0,-16-2-512 0 0,10-5-4325 0 0,91 12 2309 0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3:02.132"/>
    </inkml:context>
    <inkml:brush xml:id="br0">
      <inkml:brushProperty name="width" value="0.1" units="cm"/>
      <inkml:brushProperty name="height" value="0.1" units="cm"/>
      <inkml:brushProperty name="color" value="#E71224"/>
    </inkml:brush>
  </inkml:definitions>
  <inkml:trace contextRef="#ctx0" brushRef="#br0">1893 82 8551 0 0,'-24'1'1739'0'0,"-39"7"0"0"0,39-4 168 0 0,-41 1-1 0 0,35-3-489 0 0,-51 8 1 0 0,58-6-1064 0 0,1 0 0 0 0,0-2 0 0 0,-1-1 0 0 0,-39-2 0 0 0,14-4 478 0 0,0 1-1 0 0,0 3 1 0 0,-78 8 0 0 0,28 10-961 0 0,70-10 234 0 0,-1-2 1 0 0,1-1 0 0 0,-49 0-1 0 0,-114-21 363 0 0,-6 0 284 0 0,130 15-369 0 0,0-4 0 0 0,-109-23 0 0 0,136 19-350 0 0,1-2-1 0 0,-41-19 0 0 0,13 0-3914 0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3:16.241"/>
    </inkml:context>
    <inkml:brush xml:id="br0">
      <inkml:brushProperty name="width" value="0.1" units="cm"/>
      <inkml:brushProperty name="height" value="0.1" units="cm"/>
      <inkml:brushProperty name="color" value="#E71224"/>
    </inkml:brush>
  </inkml:definitions>
  <inkml:trace contextRef="#ctx0" brushRef="#br0">26 1 2959 0 0,'-8'18'-1616'0'0,"4"-7"3984"0"0,-6 11-3470 0 0,7-17-28 0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3:19.113"/>
    </inkml:context>
    <inkml:brush xml:id="br0">
      <inkml:brushProperty name="width" value="0.1" units="cm"/>
      <inkml:brushProperty name="height" value="0.1" units="cm"/>
      <inkml:brushProperty name="color" value="#E71224"/>
    </inkml:brush>
  </inkml:definitions>
  <inkml:trace contextRef="#ctx0" brushRef="#br0">4376 1311 1375 0 0,'-9'1'4480'0'0,"8"0"-4212"0"0,0-1-1 0 0,0 1 1 0 0,0 0-1 0 0,0 0 1 0 0,0-1-1 0 0,1 1 0 0 0,-1 0 1 0 0,0 0-1 0 0,1 0 1 0 0,-1 0-1 0 0,0 0 1 0 0,1 0-1 0 0,-1 0 0 0 0,1 0 1 0 0,0 0-1 0 0,-1 0 1 0 0,1 0-1 0 0,0 0 0 0 0,-1 1 1 0 0,2 5 2463 0 0,-1-7-2690 0 0,1 0-1 0 0,-1 0 1 0 0,0 0 0 0 0,0 0 0 0 0,1 0 0 0 0,-1 0-1 0 0,0 0 1 0 0,1 0 0 0 0,-1 0 0 0 0,0 0 0 0 0,0 0-1 0 0,1 0 1 0 0,-1 0 0 0 0,0 0 0 0 0,0 0 0 0 0,1 0-1 0 0,-1 0 1 0 0,0 1 0 0 0,0-1 0 0 0,1 0 0 0 0,-1 0 0 0 0,0 0-1 0 0,0 0 1 0 0,1 0 0 0 0,-1 1 0 0 0,0-1 0 0 0,0 0-1 0 0,0 0 1 0 0,0 1 0 0 0,1-1 0 0 0,-1 0 0 0 0,5 5 787 0 0,1 0 0 0 0,-1 0 1 0 0,13 6-1 0 0,-7-5-576 0 0,-1-1 0 0 0,1-1 0 0 0,0 0 0 0 0,0 0 0 0 0,1-1 0 0 0,18 3 0 0 0,-19-4-60 0 0,0 0 0 0 0,-1 2 0 0 0,0-1 1 0 0,17 9-1 0 0,7 2 136 0 0,-29-12-267 0 0,1-1 0 0 0,0 0 0 0 0,0 0 0 0 0,0 0 0 0 0,0-1 0 0 0,0 0 0 0 0,0 0 0 0 0,0-1 0 0 0,10-1 0 0 0,-9 0 89 0 0,1 1 0 0 0,-1 1-1 0 0,1-1 1 0 0,0 1 0 0 0,13 2-1 0 0,-15-1-85 0 0,1-1-1 0 0,-1 0 1 0 0,0 0-1 0 0,1 0 1 0 0,-1-1 0 0 0,1 0-1 0 0,-1 0 1 0 0,0-1-1 0 0,0 0 1 0 0,0 0-1 0 0,0 0 1 0 0,0-1 0 0 0,0 0-1 0 0,-1 0 1 0 0,1 0-1 0 0,-1-1 1 0 0,0 1-1 0 0,0-1 1 0 0,0-1 0 0 0,0 1-1 0 0,-1-1 1 0 0,0 1-1 0 0,0-1 1 0 0,4-7-1 0 0,3-5 163 0 0,-1-1-1 0 0,-1-1 0 0 0,12-34 0 0 0,12-64 74 0 0,-28 101-260 0 0,5-24 185 0 0,10-80 1 0 0,-18 99-135 0 0,-1 0 0 0 0,-2 0 0 0 0,0 0 0 0 0,-1 0 0 0 0,-8-36 0 0 0,-1 16 250 0 0,-34-119 126 0 0,33 129-368 0 0,7 19-39 0 0,0 0 0 0 0,0-1-1 0 0,-2-16 1 0 0,0 3 7 0 0,0-1 0 0 0,-2 2 0 0 0,-13-30 0 0 0,12 32 10 0 0,3 1-4 0 0,0 0 0 0 0,-5-34 1 0 0,1 5 50 0 0,7 40-104 0 0,-1 0 1 0 0,0 1-1 0 0,-1-1 0 0 0,0 1 0 0 0,-1 1 1 0 0,0-1-1 0 0,0 1 0 0 0,-1 0 1 0 0,0 1-1 0 0,-17-15 0 0 0,16 17-2 0 0,0 0 1 0 0,-1 0-1 0 0,0 1 0 0 0,0 0 0 0 0,0 0 1 0 0,0 1-1 0 0,-1 1 0 0 0,-21-5 0 0 0,-7 1 90 0 0,-47-1-1 0 0,29 3-70 0 0,-3 3 17 0 0,-1 2 0 0 0,1 3 0 0 0,-70 12 0 0 0,55-6-20 0 0,3 3 3 0 0,-87 25 0 0 0,32-6 31 0 0,-66 6-67 0 0,146-31 0 0 0,1-2 0 0 0,-58-2 0 0 0,-28-5 57 0 0,-161-10 78 0 0,99-16-97 0 0,128 16-16 0 0,-1 3 1 0 0,1 4-1 0 0,-85 1 1 0 0,-168 1 91 0 0,305 3-111 0 0,-7 0 1 0 0,-254-3 3 0 0,150 18-11 0 0,7-1 72 0 0,1-11-37 0 0,-120-15 1 0 0,73 2-31 0 0,28-2-1 0 0,-37-1 0 0 0,106 10 0 0 0,0-2 0 0 0,-84-20 0 0 0,104 18 0 0 0,24 3 0 0 0,-1 2 0 0 0,1 1 0 0 0,-1 1 0 0 0,-41 3 0 0 0,61-1 0 0 0,-1 0-1 0 0,1 0 1 0 0,-1 0 0 0 0,1 1-1 0 0,-1-1 1 0 0,1 1-1 0 0,0 0 1 0 0,0 1 0 0 0,0-1-1 0 0,0 1 1 0 0,1 0 0 0 0,-1 0-1 0 0,1 0 1 0 0,-1 0-1 0 0,1 0 1 0 0,0 1 0 0 0,0 0-1 0 0,1-1 1 0 0,-1 1 0 0 0,1 0-1 0 0,0 0 1 0 0,0 1 0 0 0,0-1-1 0 0,0 0 1 0 0,-1 8-1 0 0,-3 11-16 0 0,1 0 0 0 0,2 0 0 0 0,-2 45-1 0 0,2-33 17 0 0,-1 9 1 0 0,1 1 0 0 0,2-1 0 0 0,2 1 0 0 0,10 64 0 0 0,38 167 0 0 0,-41-208 0 0 0,-2 1 0 0 0,-5 72 0 0 0,-1-104 0 0 0,1-1 0 0 0,1 0 0 0 0,2 1 0 0 0,9 35 0 0 0,-9-58-4 0 0,0 0-1 0 0,1 1 1 0 0,0-2 0 0 0,1 1-1 0 0,1-1 1 0 0,0 0 0 0 0,1 0-1 0 0,0-1 1 0 0,1 0 0 0 0,19 21-1 0 0,-15-22 4 0 0,0 1-1 0 0,1-2 0 0 0,0 0 1 0 0,1 0-1 0 0,0-1 1 0 0,0-1-1 0 0,1-1 0 0 0,0 0 1 0 0,17 5-1 0 0,23 5-3 0 0,105 20-1 0 0,-146-34 3 0 0,60 8-13 0 0,0-3-1 0 0,84-2 0 0 0,186-9 17 0 0,-262 3 0 0 0,-55 0 0 0 0,35 0 0 0 0,66-8 0 0 0,-47-2-16 0 0,1 4 0 0 0,110 5 0 0 0,12 10 16 0 0,-68-6 0 0 0,152 25 0 0 0,-62 4 0 0 0,-185-26 0 0 0,0 2 0 0 0,52 16 0 0 0,-61-15 0 0 0,-33-9-4 0 0,21 4-4512 0 0,-21-4 4307 0 0,1 1 0 0 0,-1-1 0 0 0,1 0-1 0 0,-1 0 1 0 0,1 0 0 0 0,-1 0 0 0 0,1 0 0 0 0,-1 0 0 0 0,1 0 0 0 0,0 0-1 0 0,-1 0 1 0 0,1 0 0 0 0,-1 0 0 0 0,1 0 0 0 0,-1 0 0 0 0,1 0 0 0 0,-1 0-1 0 0,1-1 1 0 0,-1 1 0 0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3:23.392"/>
    </inkml:context>
    <inkml:brush xml:id="br0">
      <inkml:brushProperty name="width" value="0.1" units="cm"/>
      <inkml:brushProperty name="height" value="0.1" units="cm"/>
      <inkml:brushProperty name="color" value="#E71224"/>
    </inkml:brush>
  </inkml:definitions>
  <inkml:trace contextRef="#ctx0" brushRef="#br0">1 127 919 0 0,'0'-11'0'0'0,"0"-4"80"0"0,2-1-80 0 0,3-6 0 0 0,2-2 0 0 0,-1 8 0 0 0,1 3 1248 0 0,-1 4 224 0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3:24.335"/>
    </inkml:context>
    <inkml:brush xml:id="br0">
      <inkml:brushProperty name="width" value="0.1" units="cm"/>
      <inkml:brushProperty name="height" value="0.1" units="cm"/>
      <inkml:brushProperty name="color" value="#E71224"/>
    </inkml:brush>
  </inkml:definitions>
  <inkml:trace contextRef="#ctx0" brushRef="#br0">1193 72 6967 0 0,'-69'25'2674'0'0,"67"-24"-2231"0"0,-1-1 1 0 0,0 0-1 0 0,0 0 0 0 0,0 0 1 0 0,1 0-1 0 0,-1 0 1 0 0,-3-1-1 0 0,-17 0 206 0 0,-9 4 873 0 0,-43-1 1 0 0,72-2-1438 0 0,-81 6 1995 0 0,74-7-1922 0 0,0 0 0 0 0,0-1 0 0 0,0 0 0 0 0,0 0 0 0 0,1-1 0 0 0,-13-6 0 0 0,13 6-50 0 0,0-1 0 0 0,-1 1 1 0 0,1 1-1 0 0,-1-1 0 0 0,0 2 1 0 0,-12-2-1 0 0,-19 2 354 0 0,0-2-1 0 0,-59-13 0 0 0,-3 5 996 0 0,48 6-898 0 0,-76 0 304 0 0,85 4-1214 0 0,-78-10 0 0 0,71 2-2823 0 0,26 4-4621 0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3:25.736"/>
    </inkml:context>
    <inkml:brush xml:id="br0">
      <inkml:brushProperty name="width" value="0.1" units="cm"/>
      <inkml:brushProperty name="height" value="0.1" units="cm"/>
      <inkml:brushProperty name="color" value="#E71224"/>
    </inkml:brush>
  </inkml:definitions>
  <inkml:trace contextRef="#ctx0" brushRef="#br0">1590 70 5927 0 0,'-11'7'7358'0'0,"9"-7"-7064"0"0,-26 2 1781 0 0,18-2-1261 0 0,0 0 1 0 0,0-1 0 0 0,-18-4 0 0 0,9-1-966 0 0,0 0 0 0 0,-1 1 0 0 0,-22-2 0 0 0,12 4 482 0 0,0 1 1 0 0,-39 3-1 0 0,-211 19 885 0 0,83-4-160 0 0,182-16-931 0 0,0 0 0 0 0,-1-1 0 0 0,-17-3 0 0 0,-1 0 71 0 0,-47-10 324 0 0,54 9-312 0 0,-38-4 0 0 0,-113-2 416 0 0,137 5-349 0 0,32 4-200 0 0,1 0-1 0 0,-1 1 1 0 0,1 0 0 0 0,-17 0-1 0 0,-8 1 191 0 0,26-1-217 0 0,-1 1 0 0 0,1 0 0 0 0,0 0-1 0 0,-8 1 1 0 0,5 1-143 0 0,-1-1 0 0 0,0 0 0 0 0,0 0 0 0 0,0-1 0 0 0,1-1 0 0 0,-1 0 0 0 0,0 0 0 0 0,0-1 0 0 0,-19-6-1 0 0,21 3-1528 0 0,1-1-489 0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3:26.991"/>
    </inkml:context>
    <inkml:brush xml:id="br0">
      <inkml:brushProperty name="width" value="0.1" units="cm"/>
      <inkml:brushProperty name="height" value="0.1" units="cm"/>
      <inkml:brushProperty name="color" value="#E71224"/>
    </inkml:brush>
  </inkml:definitions>
  <inkml:trace contextRef="#ctx0" brushRef="#br0">990 4 5527 0 0,'-7'-1'374'0'0,"-1"-1"-1"0"0,1 2 0 0 0,-1-1 1 0 0,1 1-1 0 0,-1 1 0 0 0,1-1 1 0 0,0 1-1 0 0,-1 0 0 0 0,1 1 1 0 0,0 0-1 0 0,0 0 0 0 0,0 1 1 0 0,0-1-1 0 0,-9 6 0 0 0,4-4-323 0 0,0 0 0 0 0,0 0 0 0 0,0-1 0 0 0,-15 1 0 0 0,9 0-28 0 0,-187 46 5757 0 0,35-6-1111 0 0,-16 6-2781 0 0,6-1-3466 0 0,161-46-633 0 0,0-1-5099 0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3:28.264"/>
    </inkml:context>
    <inkml:brush xml:id="br0">
      <inkml:brushProperty name="width" value="0.1" units="cm"/>
      <inkml:brushProperty name="height" value="0.1" units="cm"/>
      <inkml:brushProperty name="color" value="#E71224"/>
    </inkml:brush>
  </inkml:definitions>
  <inkml:trace contextRef="#ctx0" brushRef="#br0">1364 1 5063 0 0,'0'0'390'0'0,"-5"0"-113"0"0,-18 5 3259 0 0,19 0-3788 0 0,-12 16-15 0 0,13-16 1397 0 0,0-4-656 0 0,0 1 1 0 0,0-1-1 0 0,0 0 1 0 0,0 0-1 0 0,0-1 1 0 0,0 1-1 0 0,-1-1 1 0 0,-4 1-1 0 0,-8 1 80 0 0,-77 14 1554 0 0,61-9-1404 0 0,0-2-1 0 0,-1-1 1 0 0,-54 0-1 0 0,16-7 402 0 0,-161-12 934 0 0,159 10-1078 0 0,-139 11-1 0 0,103 0-628 0 0,44-3-373 0 0,-35 1-1547 0 0,71-4-913 0 0,-41-6 1 0 0,45 1 269 0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4:01.421"/>
    </inkml:context>
    <inkml:brush xml:id="br0">
      <inkml:brushProperty name="width" value="0.1" units="cm"/>
      <inkml:brushProperty name="height" value="0.1" units="cm"/>
      <inkml:brushProperty name="color" value="#E71224"/>
    </inkml:brush>
  </inkml:definitions>
  <inkml:trace contextRef="#ctx0" brushRef="#br0">308 71 919 0 0,'-38'3'666'0'0,"36"-3"-471"0"0,1 0 1 0 0,0 0-1 0 0,-1 0 0 0 0,1-1 1 0 0,0 1-1 0 0,-1-1 0 0 0,1 1 1 0 0,0-1-1 0 0,-1 1 0 0 0,1-1 1 0 0,0 1-1 0 0,0-1 0 0 0,0 0 1 0 0,0 0-1 0 0,0 0 1 0 0,0 0-1 0 0,0 0 0 0 0,0 0 1 0 0,0 0-1 0 0,0 0 0 0 0,0 0 1 0 0,0 0-1 0 0,0-2 0 0 0,-1 1 71 0 0,1-1-1 0 0,-1 1 1 0 0,0 0-1 0 0,0 0 0 0 0,0 0 1 0 0,0 1-1 0 0,0-1 1 0 0,0 0-1 0 0,-5-2 0 0 0,1 2 156 0 0,0 0-1 0 0,0 1 1 0 0,-1-1-1 0 0,-10 0 0 0 0,11 2-101 0 0,-1-1-1 0 0,0 0 1 0 0,1-1-1 0 0,-12-3 1 0 0,6 1-102 0 0,-1 1-1 0 0,1 0 1 0 0,-1 1-1 0 0,0 0 1 0 0,0 1-1 0 0,-18 1 1 0 0,30 0-220 0 0,0 0 0 0 0,0-1 0 0 0,0 1 0 0 0,1 0 0 0 0,-1 0 0 0 0,0 0 0 0 0,0 0 0 0 0,0 0 0 0 0,0 0 0 0 0,1 0 0 0 0,-1 1 0 0 0,0-1 0 0 0,0 0 0 0 0,0 0 0 0 0,0 1 0 0 0,1-1 0 0 0,-1 0 0 0 0,0 1 0 0 0,0-1 0 0 0,1 1 0 0 0,-1-1 0 0 0,0 1 0 0 0,1-1 0 0 0,-1 1 0 0 0,0-1 0 0 0,1 1 0 0 0,-1 0 0 0 0,1-1 0 0 0,-1 1 0 0 0,1 0 0 0 0,0 0 0 0 0,-1 1 0 0 0,1-1-102 0 0,0 1 1 0 0,0-1-1 0 0,0 0 0 0 0,1 1 1 0 0,-1-1-1 0 0,1 0 1 0 0,-1 1-1 0 0,1-1 0 0 0,-1 0 1 0 0,1 0-1 0 0,0 1 1 0 0,0-1-1 0 0,-1 0 0 0 0,1 0 1 0 0,0 0-1 0 0,2 1 1 0 0,2 2-470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4:26.402"/>
    </inkml:context>
    <inkml:brush xml:id="br0">
      <inkml:brushProperty name="width" value="0.1" units="cm"/>
      <inkml:brushProperty name="height" value="0.1" units="cm"/>
      <inkml:brushProperty name="color" value="#E71224"/>
    </inkml:brush>
  </inkml:definitions>
  <inkml:trace contextRef="#ctx0" brushRef="#br0">1788 151 5983 0 0,'-15'3'638'0'0,"5"-3"-586"0"0,7 0 160 0 0,-10 0 633 0 0,-29-19 263 0 0,30 13-1022 0 0,6 3 375 0 0,1 0-1 0 0,-1 0 0 0 0,0 1 1 0 0,0-1-1 0 0,0 2 1 0 0,0-1-1 0 0,-12-1 0 0 0,-59-8 2342 0 0,40 4-2018 0 0,-65-1 0 0 0,-139 6 1973 0 0,129-7-1940 0 0,1 0 16 0 0,60 8-366 0 0,-66 3 124 0 0,-64 6 509 0 0,43-4-386 0 0,115-3-587 0 0,-44 4 428 0 0,-1-3-1 0 0,-81-9 1 0 0,137 6-853 0 0,1-1 0 0 0,0-1 0 0 0,0 1 1 0 0,0-2-1 0 0,0 0 0 0 0,0 0 0 0 0,1-1 0 0 0,0 0 0 0 0,0-1 0 0 0,0 0 0 0 0,-13-11 0 0 0,5 0-1303 0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3:31.516"/>
    </inkml:context>
    <inkml:brush xml:id="br0">
      <inkml:brushProperty name="width" value="0.1" units="cm"/>
      <inkml:brushProperty name="height" value="0.1" units="cm"/>
      <inkml:brushProperty name="color" value="#E71224"/>
    </inkml:brush>
  </inkml:definitions>
  <inkml:trace contextRef="#ctx0" brushRef="#br0">1996 42 11951 0 0,'-9'-9'1275'0'0,"0"3"-1274"0"0,7 4-107 0 0,2 1-268 0 0,0 0 434 0 0,1 0 0 0 0,-1 0 0 0 0,1 0 0 0 0,-1 0-1 0 0,0 0 1 0 0,1 0 0 0 0,0 0 0 0 0,-1 0 0 0 0,1 1 0 0 0,0-1 0 0 0,1-1-1 0 0,-1 0 93 0 0,1-1 1166 0 0,-3 2-1206 0 0,0 1-1 0 0,0-1 1 0 0,0 0 0 0 0,0 1-1 0 0,0-1 1 0 0,0 1-1 0 0,0-1 1 0 0,0 1-1 0 0,0-1 1 0 0,0 1 0 0 0,0 0-1 0 0,0 0 1 0 0,0-1-1 0 0,0 1 1 0 0,-1 0 0 0 0,1 0-1 0 0,0 0 1 0 0,-2 0-1 0 0,-26 3 1160 0 0,-346 81 2535 0 0,291-65-3101 0 0,-105 39 0 0 0,165-50-553 0 0,-3-1 45 0 0,0-1 0 0 0,0-1 0 0 0,-40 3 0 0 0,30-5-8 0 0,-122 6 443 0 0,93-8-481 0 0,-53-1 95 0 0,99-1-187 0 0,-33 4 0 0 0,0 0 114 0 0,16-3 6 0 0,-181-6 600 0 0,180 3-860 0 0,1-2-1 0 0,0-1 1 0 0,-64-20-1 0 0,77 16-882 0 0,0-1-1 0 0,-41-26 1 0 0,37 20-1255 0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3:32.104"/>
    </inkml:context>
    <inkml:brush xml:id="br0">
      <inkml:brushProperty name="width" value="0.1" units="cm"/>
      <inkml:brushProperty name="height" value="0.1" units="cm"/>
      <inkml:brushProperty name="color" value="#E71224"/>
    </inkml:brush>
  </inkml:definitions>
  <inkml:trace contextRef="#ctx0" brushRef="#br0">1127 14 1839 0 0,'-13'-4'9903'0'0,"-17"0"-6734"0"0,-89 6 768 0 0,-160 16-325 0 0,200-14-2620 0 0,1-3 0 0 0,-101-12 0 0 0,-41-1-1096 0 0,109 8-3478 0 0,92 1 1799 0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3:45.268"/>
    </inkml:context>
    <inkml:brush xml:id="br0">
      <inkml:brushProperty name="width" value="0.1" units="cm"/>
      <inkml:brushProperty name="height" value="0.1" units="cm"/>
      <inkml:brushProperty name="color" value="#E71224"/>
    </inkml:brush>
  </inkml:definitions>
  <inkml:trace contextRef="#ctx0" brushRef="#br0">1118 72 2127 0 0,'2'-2'139'0'0,"0"-1"-1"0"0,-1 1 0 0 0,1-1 0 0 0,-1 1 0 0 0,0-1 1 0 0,1 0-1 0 0,-1 1 0 0 0,0-1 0 0 0,-1 0 0 0 0,2-5 0 0 0,-6 9 147 0 0,0 1 0 0 0,1 0 0 0 0,-1 0 0 0 0,1 1 0 0 0,-1-1 0 0 0,1 1-1 0 0,-4 3 1 0 0,4-4 148 0 0,-1 0-160 0 0,0 0 0 0 0,-1 0 0 0 0,1 0 0 0 0,-1-1-1 0 0,0 0 1 0 0,1 0 0 0 0,-1 0 0 0 0,-11 3 6426 0 0,16-4-6675 0 0,0 0 0 0 0,0 1 1 0 0,0-1-1 0 0,0 0 1 0 0,0 0-1 0 0,0 0 1 0 0,1 0-1 0 0,-1 0 0 0 0,0 0 1 0 0,0 0-1 0 0,0 1 1 0 0,0-1-1 0 0,0 0 1 0 0,0 0-1 0 0,0 0 0 0 0,0 0 1 0 0,0 0-1 0 0,0 0 1 0 0,0 1-1 0 0,0-1 1 0 0,0 0-1 0 0,0 0 0 0 0,0 0 1 0 0,0 0-1 0 0,0 0 1 0 0,0 1-1 0 0,0-1 0 0 0,0 0 1 0 0,0 0-1 0 0,0 0 1 0 0,0 0-1 0 0,0 0 1 0 0,0 1-1 0 0,0-1 0 0 0,0 0 1 0 0,0 0-1 0 0,0 0 1 0 0,0 0-1 0 0,0 0 1 0 0,0 0-1 0 0,0 1 0 0 0,-1-1 1 0 0,1 0-1 0 0,0 0 1 0 0,0 0-1 0 0,0 0 1 0 0,0 0-1 0 0,0 0 0 0 0,-11 9 792 0 0,-14 3 514 0 0,18-11-1023 0 0,-1 2-148 0 0,0-1-1 0 0,0 0 1 0 0,0-1 0 0 0,0 0-1 0 0,-1-1 1 0 0,1 1 0 0 0,-10-2-1 0 0,-71-2 240 0 0,69 3-352 0 0,1 1 9 0 0,1 1-1 0 0,-24 4 1 0 0,-10 3 145 0 0,32-9-115 0 0,-1 1 1 0 0,1-2-1 0 0,-41-7 0 0 0,38 5 44 0 0,-23-5 234 0 0,0-1 1 0 0,-82-27-1 0 0,113 31-242 0 0,0 1 0 0 0,0 0 0 0 0,0 2 0 0 0,0-1 0 0 0,0 2-1 0 0,-1 0 1 0 0,1 1 0 0 0,-29 3 0 0 0,24-2-90 0 0,-1 0-1 0 0,1-2 0 0 0,-36-5 1 0 0,53 6-52 0 0,1 0-62 0 0,0 0-1 0 0,1 0 0 0 0,-1-1 0 0 0,1 1 0 0 0,-1 0 0 0 0,0-1 0 0 0,1 1 1 0 0,-1-1-1 0 0,1 1 0 0 0,-1-1 0 0 0,1 0 0 0 0,-1 0 0 0 0,1 0 0 0 0,0 0 1 0 0,-1 0-1 0 0,1 0 0 0 0,0 0 0 0 0,0 0 0 0 0,0 0 0 0 0,0 0 0 0 0,0-1 1 0 0,0 1-1 0 0,0-1 0 0 0,0 1 0 0 0,0 0 0 0 0,1-1 0 0 0,-2-1 1 0 0,1-13-1103 0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3:46.653"/>
    </inkml:context>
    <inkml:brush xml:id="br0">
      <inkml:brushProperty name="width" value="0.1" units="cm"/>
      <inkml:brushProperty name="height" value="0.1" units="cm"/>
      <inkml:brushProperty name="color" value="#E71224"/>
    </inkml:brush>
  </inkml:definitions>
  <inkml:trace contextRef="#ctx0" brushRef="#br0">3871 31 5095 0 0,'-8'2'470'0'0,"0"0"0"0"0,-1 0 0 0 0,1-1 0 0 0,0 0 0 0 0,-1-1 0 0 0,1 0-1 0 0,-1 0 1 0 0,1-1 0 0 0,-1 0 0 0 0,1 0 0 0 0,-1-1 0 0 0,1 0 0 0 0,0 0-1 0 0,-16-8 1 0 0,17 7-92 0 0,-1-1-1 0 0,-1 2 0 0 0,1-1 1 0 0,0 1-1 0 0,-1 0 0 0 0,1 1 1 0 0,-1 0-1 0 0,1 0 0 0 0,-1 1 1 0 0,1 0-1 0 0,-16 2 1 0 0,-5 4 68 0 0,1 0 1 0 0,-33 12 0 0 0,3 0 140 0 0,52-16-531 0 0,-16 4 154 0 0,-1 0-1 0 0,1-2 1 0 0,-47 4 0 0 0,-306 8 927 0 0,120-2-626 0 0,155-10-291 0 0,-59-10-92 0 0,32 0-120 0 0,-301-9 261 0 0,274 10-187 0 0,-60-6 76 0 0,121 2 79 0 0,-1 4 1 0 0,-140 12-1 0 0,-50 27 499 0 0,237-25-597 0 0,-90 16 370 0 0,-149 8 0 0 0,251-32-482 0 0,-65-6-1 0 0,84 3-192 0 0,1 0 0 0 0,0-2 0 0 0,0 0 0 0 0,1 0 0 0 0,-1-1 0 0 0,-23-12 0 0 0,34 14-104 0 0,0 1 0 0 0,0-1 1 0 0,0 0-1 0 0,1-1 0 0 0,-1 1 0 0 0,1-1 0 0 0,-5-5 1 0 0,-5-11-1701 0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3:48.008"/>
    </inkml:context>
    <inkml:brush xml:id="br0">
      <inkml:brushProperty name="width" value="0.1" units="cm"/>
      <inkml:brushProperty name="height" value="0.1" units="cm"/>
      <inkml:brushProperty name="color" value="#E71224"/>
    </inkml:brush>
  </inkml:definitions>
  <inkml:trace contextRef="#ctx0" brushRef="#br0">2002 7 2303 0 0,'-4'1'565'0'0,"1"-1"-1"0"0,-1 0 0 0 0,1 0 0 0 0,-1 0 0 0 0,0 0 0 0 0,1-1 0 0 0,-1 1 0 0 0,-5-3 0 0 0,-2 1 125 0 0,-28 4 2110 0 0,-14-1-796 0 0,37-2-1661 0 0,10-1-66 0 0,1 1 0 0 0,-1 1 0 0 0,0-1 0 0 0,0 1 0 0 0,1 0 0 0 0,-1 1 0 0 0,0-1 0 0 0,1 1 1 0 0,-1 0-1 0 0,1 1 0 0 0,-1-1 0 0 0,1 1 0 0 0,-7 3 0 0 0,-104 44 749 0 0,58-25-193 0 0,1-5-244 0 0,0-2-1 0 0,-1-3 0 0 0,-67 8 0 0 0,76-13-225 0 0,-149 17 230 0 0,56-9-316 0 0,95-10-127 0 0,0-3 0 0 0,-69-1 1 0 0,72-6-94 0 0,-220-4 645 0 0,-33 5 131 0 0,291 1-994 0 0,1 1 0 0 0,0-1 0 0 0,0 0 0 0 0,0 0 0 0 0,0-1 0 0 0,0 0 0 0 0,-7-3 0 0 0,10 3-393 0 0,-1 1 1 0 0,1-1-1 0 0,-1 0 1 0 0,1 1 0 0 0,0-1-1 0 0,0 0 1 0 0,0-1-1 0 0,0 1 1 0 0,0 0-1 0 0,0-1 1 0 0,1 1-1 0 0,-1-1 1 0 0,1 1-1 0 0,-2-6 1 0 0,-3-15-4825 0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3:48.969"/>
    </inkml:context>
    <inkml:brush xml:id="br0">
      <inkml:brushProperty name="width" value="0.1" units="cm"/>
      <inkml:brushProperty name="height" value="0.1" units="cm"/>
      <inkml:brushProperty name="color" value="#E71224"/>
    </inkml:brush>
  </inkml:definitions>
  <inkml:trace contextRef="#ctx0" brushRef="#br0">1760 22 4287 0 0,'3'0'3435'0'0,"-16"-4"346"0"0,-3 1-2087 0 0,14 2-1451 0 0,-1 1 1 0 0,0 0-1 0 0,1-1 0 0 0,-1 0 0 0 0,1 0 1 0 0,-1 1-1 0 0,-3-3 0 0 0,4 1-102 0 0,-1 1 0 0 0,1 0-1 0 0,-1 0 1 0 0,1 1-1 0 0,-1-1 1 0 0,0 0 0 0 0,1 1-1 0 0,-1-1 1 0 0,0 1-1 0 0,1 0 1 0 0,-1 0 0 0 0,-4 1-1 0 0,-35 8 548 0 0,12-3-268 0 0,12-2-14 0 0,-32 11 0 0 0,31-9 48 0 0,-37 8-1 0 0,-274 46 1511 0 0,270-50-1538 0 0,0-4 0 0 0,-1-2 0 0 0,-60-3 0 0 0,77-2-157 0 0,-26 2-18 0 0,-70 0 589 0 0,-215-26 0 0 0,335 22-947 0 0,1-1 1 0 0,-1 0 0 0 0,0-1-1 0 0,1-1 1 0 0,0-1 0 0 0,1-1-1 0 0,0 0 1 0 0,-26-17-1 0 0,33 16-1395 0 0,3 0-441 0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3:55.922"/>
    </inkml:context>
    <inkml:brush xml:id="br0">
      <inkml:brushProperty name="width" value="0.1" units="cm"/>
      <inkml:brushProperty name="height" value="0.1" units="cm"/>
      <inkml:brushProperty name="color" value="#E71224"/>
    </inkml:brush>
  </inkml:definitions>
  <inkml:trace contextRef="#ctx0" brushRef="#br0">902 180 5351 0 0,'-4'-8'360'0'0,"-1"-1"-1"0"0,0 0 0 0 0,-1 1 0 0 0,0 0 1 0 0,0 0-1 0 0,-1 1 0 0 0,0 0 1 0 0,0 0-1 0 0,-1 1 0 0 0,-10-8 0 0 0,-14 1 712 0 0,15 4-476 0 0,0 1 0 0 0,0 0 0 0 0,-1 1 0 0 0,0 1-1 0 0,-32-6 1 0 0,36 10-334 0 0,0 0-1 0 0,-1 1 0 0 0,1 1 0 0 0,-22 2 0 0 0,-9 1 95 0 0,-22-2 621 0 0,62 0-907 0 0,3-1-46 0 0,1 1 0 0 0,-1-1 0 0 0,0 0 1 0 0,1 0-1 0 0,-1 0 0 0 0,0 0 0 0 0,1 0 0 0 0,-1 0 0 0 0,0-1 0 0 0,1 1 1 0 0,-1 0-1 0 0,0-1 0 0 0,1 1 0 0 0,-3-2 0 0 0,3 2-12 0 0,0 0 0 0 0,0-1 0 0 0,-1 1 0 0 0,1 0-1 0 0,0 0 1 0 0,0 0 0 0 0,-1 0 0 0 0,1 0 0 0 0,0 1-1 0 0,0-1 1 0 0,0 0 0 0 0,-2 1 0 0 0,1-1 56 0 0,1 1 0 0 0,-1-1 0 0 0,1 0 0 0 0,-1 1 0 0 0,0-1 0 0 0,1 0 1 0 0,-1 0-1 0 0,0 0 0 0 0,1 0 0 0 0,-4-1 0 0 0,-61-15 850 0 0,51 12-735 0 0,-1 1 0 0 0,1 1 0 0 0,-1 1-1 0 0,1 0 1 0 0,-1 1 0 0 0,1 1 0 0 0,-1 0-1 0 0,-24 5 1 0 0,25-4-241 0 0,0-1 0 0 0,-1 0 0 0 0,1-2 1 0 0,-18-2-1 0 0,-21 0-1256 0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3:57.328"/>
    </inkml:context>
    <inkml:brush xml:id="br0">
      <inkml:brushProperty name="width" value="0.1" units="cm"/>
      <inkml:brushProperty name="height" value="0.1" units="cm"/>
      <inkml:brushProperty name="color" value="#E71224"/>
    </inkml:brush>
  </inkml:definitions>
  <inkml:trace contextRef="#ctx0" brushRef="#br0">3516 101 3279 0 0,'-12'-3'221'0'0,"0"2"0"0"0,-18-2 0 0 0,21 3 34 0 0,0-1 0 0 0,-1 0 0 0 0,1 0 0 0 0,-1-1 1 0 0,-15-5-1 0 0,18 4-71 0 0,0 1 1 0 0,-1 0 0 0 0,1 0-1 0 0,0 1 1 0 0,-1 0 0 0 0,1 0-1 0 0,-1 0 1 0 0,0 1 0 0 0,1 1-1 0 0,-13 1 1 0 0,0 2 715 0 0,-1 1 1 0 0,-28 12-1 0 0,15-5-586 0 0,12-5-217 0 0,-1-1 0 0 0,0-1 1 0 0,0-1-1 0 0,-41 1 0 0 0,29-5-38 0 0,-142-3 596 0 0,59 5-383 0 0,98-1-161 0 0,-1 1 0 0 0,-35 9 0 0 0,36-7 46 0 0,0 0 1 0 0,-36 2 0 0 0,-72-9-20 0 0,-15 13-290 0 0,104-6 88 0 0,0-1 0 0 0,0-1 0 0 0,0-3 0 0 0,-39-5 0 0 0,60 2 72 0 0,0-2 1 0 0,0 0-1 0 0,0-1 0 0 0,1-1 0 0 0,-29-18 0 0 0,-13-6 7 0 0,52 29-15 0 0,-7-4 0 0 0,1 1 0 0 0,-1 0 0 0 0,0 2 0 0 0,0-1 0 0 0,-24-3 0 0 0,-71-7 28 0 0,-133-13 720 0 0,90 27-33 0 0,134 2-665 0 0,1 1 0 0 0,-1 1 1 0 0,-25 7-1 0 0,6-1 0 0 0,-8 2 37 0 0,30-6-70 0 0,0-1-1 0 0,-1-1 0 0 0,-18 1 1 0 0,16-1 111 0 0,-1-1 0 0 0,-24 8 1 0 0,29-5-29 0 0,-1-2 1 0 0,-1 0-1 0 0,1-1 0 0 0,-28 1 1 0 0,-108-15 756 0 0,-50-1 360 0 0,-49 22-802 0 0,225-5-1040 0 0,-1 0 0 0 0,-38 13 0 0 0,44-11-819 0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4:04.839"/>
    </inkml:context>
    <inkml:brush xml:id="br0">
      <inkml:brushProperty name="width" value="0.1" units="cm"/>
      <inkml:brushProperty name="height" value="0.1" units="cm"/>
      <inkml:brushProperty name="color" value="#E71224"/>
    </inkml:brush>
  </inkml:definitions>
  <inkml:trace contextRef="#ctx0" brushRef="#br0">1260 1370 3679 0 0,'-48'-5'4943'0'0,"45"4"-4696"0"0,0-1 1 0 0,0 1-1 0 0,0-1 1 0 0,0 0-1 0 0,1 0 1 0 0,-1 0-1 0 0,-3-3 1 0 0,4 2 6 0 0,0 1 0 0 0,-1 0 1 0 0,1 0-1 0 0,-1 0 0 0 0,0 0 1 0 0,1 1-1 0 0,-1-1 0 0 0,0 1 1 0 0,0 0-1 0 0,-5-2 0 0 0,-13-3 590 0 0,17 4-667 0 0,0 1 0 0 0,0 0-1 0 0,1 0 1 0 0,-1 0 0 0 0,0 0 0 0 0,0 0-1 0 0,0 1 1 0 0,0 0 0 0 0,0 0-1 0 0,0 0 1 0 0,0 0 0 0 0,-6 2 0 0 0,-24 0 585 0 0,17-1-190 0 0,-7 2 118 0 0,-26-2 224 0 0,48 0-872 0 0,-1-1-1 0 0,0 1 1 0 0,1-1-1 0 0,-1 0 1 0 0,1 0 0 0 0,-1-1-1 0 0,0 1 1 0 0,-2-1-1 0 0,-18 0 117 0 0,12 2-91 0 0,0 0 0 0 0,0 0 0 0 0,0-1 0 0 0,-14-2 0 0 0,-9 1 192 0 0,15 0-96 0 0,13 1-123 0 0,-1-1 1 0 0,0 2 0 0 0,1-1-1 0 0,-13 2 1 0 0,13-1 16 0 0,1-1 1 0 0,-1 1-1 0 0,1-2 0 0 0,-1 1 0 0 0,1-1 0 0 0,-1 1 1 0 0,0-1-1 0 0,1-1 0 0 0,-8-2 0 0 0,8 2 58 0 0,0 1-36 0 0,0-1-1 0 0,0 1 1 0 0,0-1 0 0 0,0-1-1 0 0,-8-4 1 0 0,11 5-65 0 0,0 0 0 0 0,0 0 0 0 0,0 1 0 0 0,0-1 0 0 0,0 1 1 0 0,0-1-1 0 0,-1 1 0 0 0,1 0 0 0 0,-4-2 0 0 0,-20-9 269 0 0,-9 4 2 0 0,4 1-78 0 0,1 1-1 0 0,-1 1 1 0 0,-44 0 0 0 0,70 4-162 0 0,0 1-1 0 0,0-1 1 0 0,0 0 0 0 0,0 0-1 0 0,0-1 1 0 0,-7-2 0 0 0,7 2 14 0 0,0 0 0 0 0,0 0-1 0 0,0 1 1 0 0,0 0 0 0 0,0 0 0 0 0,-9 0 0 0 0,12 1-33 0 0,0-1-1 0 0,0 1 1 0 0,0 0 0 0 0,-1-1-1 0 0,1 0 1 0 0,0 1-1 0 0,0-1 1 0 0,0 0 0 0 0,0 0-1 0 0,0 0 1 0 0,1 0 0 0 0,-1 0-1 0 0,0 0 1 0 0,0-1-1 0 0,1 1 1 0 0,-1-1 0 0 0,1 1-1 0 0,-3-3 1 0 0,-1-4 188 0 0,-1 1 1 0 0,2-1-1 0 0,-7-12 0 0 0,7 10-95 0 0,1 0-1 0 0,0 0 0 0 0,0-1 1 0 0,-2-21-1 0 0,-4-14 111 0 0,6 31-153 0 0,1 0-1 0 0,0 0 1 0 0,1 0-1 0 0,1 0 0 0 0,2-19 1 0 0,0 14-22 0 0,-2 0 1 0 0,-2-22-1 0 0,-4 5 127 0 0,3 23-111 0 0,1 1 1 0 0,-1-22-1 0 0,2 21-34 0 0,-1 0 0 0 0,0 0-1 0 0,-1 0 1 0 0,0 0-1 0 0,-1 1 1 0 0,-1-1-1 0 0,0 1 1 0 0,-8-15-1 0 0,-17-52 104 0 0,20 58-96 0 0,-2 0-1 0 0,-24-33 1 0 0,32 49-35 0 0,0 1 1 0 0,1-1-1 0 0,0 0 0 0 0,0-1 1 0 0,0 1-1 0 0,0 0 0 0 0,1-1 1 0 0,-2-8-1 0 0,-3-9-19 0 0,-6-41 11 0 0,12 57 0 0 0,1 1 0 0 0,0-1 0 0 0,0 1 0 0 0,1-1 0 0 0,0 1 0 0 0,0-1 0 0 0,5-13 0 0 0,-3 12 0 0 0,-1 0 0 0 0,0 0 0 0 0,1-19 0 0 0,-1 23 0 0 0,0 1 0 0 0,0-1 0 0 0,1 0 0 0 0,0 1 0 0 0,0-1 0 0 0,0 1 0 0 0,1 0 0 0 0,-1 0 0 0 0,1 0 0 0 0,9-6 0 0 0,-8 7 1 0 0,0 0-1 0 0,0 0 1 0 0,0 1 0 0 0,0 0-1 0 0,1 0 1 0 0,0 0 0 0 0,10-2-1 0 0,19-5-69 0 0,-16 4 69 0 0,0 0 0 0 0,0 2 0 0 0,0 0 0 0 0,37 0 0 0 0,-13 1 0 0 0,107 0 0 0 0,-120 1 0 0 0,-1 1 0 0 0,33 4 0 0 0,-30-1 0 0 0,49-2 0 0 0,33-4 0 0 0,31-3 0 0 0,11 2 6 0 0,-31 3-76 0 0,18-2 70 0 0,-101 3 0 0 0,41 2 0 0 0,-55 0 0 0 0,0-2 0 0 0,0-1 0 0 0,0-1 0 0 0,28-6 0 0 0,-36 5 0 0 0,34-1 0 0 0,-39 4 0 0 0,0 0 0 0 0,-1-2 0 0 0,1 0 0 0 0,23-6 0 0 0,-13 6 0 0 0,-14 2 0 0 0,-9 2 0 0 0,-1-1 0 0 0,1 0 0 0 0,-1 1 0 0 0,0 0 0 0 0,0-1 0 0 0,0 1 0 0 0,0 0 0 0 0,0-1 0 0 0,0 1 0 0 0,-1 0 0 0 0,1 0 0 0 0,-1-1 0 0 0,1 1 0 0 0,-1 0 0 0 0,1 2 0 0 0,3 10 0 0 0,8 13 0 0 0,-2 1 0 0 0,-1 0 0 0 0,8 44 0 0 0,-16-68 0 0 0,3 20 0 0 0,-1 0 0 0 0,-1 0 0 0 0,-2 0 0 0 0,-2 27 0 0 0,1 7 0 0 0,4-8 0 0 0,2 1 0 0 0,12 52 0 0 0,-16-98 0 0 0,5 40 0 0 0,-3 1 0 0 0,-1 54 0 0 0,-2-88 0 0 0,-2 41 0 0 0,-15 86 0 0 0,2-84 0 0 0,5-24 0 0 0,4-12 0 0 0,0 0 0 0 0,-10 20 0 0 0,13-32 0 0 0,-1-1 0 0 0,0 1 0 0 0,0-1 0 0 0,0 0 0 0 0,-1 0 0 0 0,0-1 0 0 0,0 1 0 0 0,0-1 0 0 0,-7 5 0 0 0,-3 0 11 0 0,0 0-1 0 0,0-1 1 0 0,-1 0 0 0 0,-33 11-1 0 0,27-12-1 0 0,7-3-9 0 0,2 0 1 0 0,-1 0-1 0 0,1 2 0 0 0,0 0 1 0 0,-15 10-1 0 0,27-17-6 0 0,1 0-1 0 0,0 0 0 0 0,-1 0 1 0 0,1 1-1 0 0,0-1 1 0 0,0 0-1 0 0,-1 0 1 0 0,1 1-1 0 0,0-1 0 0 0,0 0 1 0 0,0 0-1 0 0,-1 1 1 0 0,1-1-1 0 0,0 0 1 0 0,0 1-1 0 0,0-1 0 0 0,0 0 1 0 0,-1 0-1 0 0,1 1 1 0 0,0-1-1 0 0,0 0 1 0 0,0 1-1 0 0,0-1 0 0 0,0 0 1 0 0,0 1-1 0 0,0-1 1 0 0,0 1-1 0 0,0-1 1 0 0,0 0-1 0 0,0 1 0 0 0,0-1 1 0 0,0 0-1 0 0,1 0 1 0 0,-1 1-1 0 0,0-1 1 0 0,0 0-1 0 0,0 1 0 0 0,0-1 1 0 0,0 0-1 0 0,1 1 1 0 0,-1-1-1 0 0,15 10-1732 0 0,-7-4 418 0 0,8 5-383 0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4:21.207"/>
    </inkml:context>
    <inkml:brush xml:id="br0">
      <inkml:brushProperty name="width" value="0.1" units="cm"/>
      <inkml:brushProperty name="height" value="0.1" units="cm"/>
      <inkml:brushProperty name="color" value="#E71224"/>
    </inkml:brush>
  </inkml:definitions>
  <inkml:trace contextRef="#ctx0" brushRef="#br0">1 0 12439 0 0,'7'9'1458'0'0,"0"0"0"0"0,-1 1 0 0 0,6 10 0 0 0,1 2-547 0 0,7 7-713 0 0,18 17-84 0 0,2-1-43 0 0,-16-22 14 0 0,30 26-16 0 0,-41-37 59 0 0,1-2-64 0 0,98 59 552 0 0,-108-66-594 0 0,1-1 0 0 0,-1 1 0 0 0,1-1-1 0 0,0 0 1 0 0,0 0 0 0 0,0-1 0 0 0,10 3 0 0 0,-14-4-137 0 0,0 0 0 0 0,0 0 1 0 0,1 0-1 0 0,-1 0 0 0 0,0 0 1 0 0,1 0-1 0 0,-1-1 1 0 0,0 1-1 0 0,0 0 0 0 0,1-1 1 0 0,-1 1-1 0 0,0-1 0 0 0,0 1 1 0 0,0-1-1 0 0,1 1 1 0 0,-1-1-1 0 0,0 0 0 0 0,0 0 1 0 0,0 1-1 0 0,0-1 1 0 0,0 0-1 0 0,0 0 0 0 0,-1 0 1 0 0,1 0-1 0 0,0 0 0 0 0,0 0 1 0 0,-1 0-1 0 0,1-1 1 0 0,-1 1-1 0 0,1 0 0 0 0,-1 0 1 0 0,1 0-1 0 0,-1-1 0 0 0,0 1 1 0 0,1 0-1 0 0,-1-2 1 0 0,1-6-2196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4:27.204"/>
    </inkml:context>
    <inkml:brush xml:id="br0">
      <inkml:brushProperty name="width" value="0.1" units="cm"/>
      <inkml:brushProperty name="height" value="0.1" units="cm"/>
      <inkml:brushProperty name="color" value="#E71224"/>
    </inkml:brush>
  </inkml:definitions>
  <inkml:trace contextRef="#ctx0" brushRef="#br0">1240 1 455 0 0,'-3'2'9799'0'0,"-4"2"-7130"0"0,-11 6-2337 0 0,-4-2 550 0 0,0-2-1 0 0,-1 0 1 0 0,1-2-1 0 0,-1 0 0 0 0,-1-1 1 0 0,-32-1-1 0 0,37-1-499 0 0,-34 2 593 0 0,23 0-259 0 0,-48-2 1 0 0,14-5-254 0 0,-84-9 266 0 0,90 6-291 0 0,1 2 0 0 0,-1 3 1 0 0,0 2-1 0 0,-62 9 0 0 0,111-8-476 0 0,-116 9 240 0 0,111-10-607 0 0,0-1 0 0 0,0 0 1 0 0,0-1-1 0 0,1 0 1 0 0,-1-1-1 0 0,-24-8 1 0 0,16 1-839 0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4:21.577"/>
    </inkml:context>
    <inkml:brush xml:id="br0">
      <inkml:brushProperty name="width" value="0.1" units="cm"/>
      <inkml:brushProperty name="height" value="0.1" units="cm"/>
      <inkml:brushProperty name="color" value="#E71224"/>
    </inkml:brush>
  </inkml:definitions>
  <inkml:trace contextRef="#ctx0" brushRef="#br0">251 85 13615 0 0,'-17'-23'1034'0'0,"14"18"-967"0"0,-1-4 12 0 0,0 0 0 0 0,-1 1 0 0 0,0 0 0 0 0,-11-13 0 0 0,16 21-76 0 0,-1-1 0 0 0,1 1 0 0 0,-1 0 0 0 0,1 0 0 0 0,-1 0 0 0 0,1 0 0 0 0,0-1 0 0 0,-1 1 0 0 0,1 0 0 0 0,-1 0 0 0 0,1 0 0 0 0,-1 0 0 0 0,1 0 0 0 0,-1 0 0 0 0,1 0-1 0 0,0 0 1 0 0,-1 0 0 0 0,1 1 0 0 0,-1-1 0 0 0,1 0 0 0 0,-1 0 0 0 0,1 0 0 0 0,0 0 0 0 0,-1 1 0 0 0,1-1 0 0 0,-1 0 0 0 0,1 0 0 0 0,0 1 0 0 0,-1-1 0 0 0,1 0 0 0 0,0 1 0 0 0,-1-1 0 0 0,1 0 0 0 0,0 1-1 0 0,0-1 1 0 0,-1 1 0 0 0,1-1 0 0 0,0 0 0 0 0,0 1 0 0 0,0-1 0 0 0,0 1 0 0 0,-1-1 0 0 0,1 0 0 0 0,0 1 0 0 0,0 0 0 0 0,-8 21 231 0 0,-2 29 1083 0 0,2 0 0 0 0,2 0 0 0 0,2 65 1 0 0,0-25-725 0 0,-1-15-275 0 0,-3 0 1 0 0,-3-1-1 0 0,-4 0 0 0 0,-3-1 0 0 0,-29 73 0 0 0,46-143-313 0 0,-11 24 2 0 0,11-27-7 0 0,1 1 0 0 0,-1-1 0 0 0,0 1 0 0 0,0-1 0 0 0,0 1 0 0 0,0-1 0 0 0,0 0-1 0 0,0 0 1 0 0,0 1 0 0 0,-1-1 0 0 0,1 0 0 0 0,0 0 0 0 0,-3 1 0 0 0,1-2 0 0 0,0-3 0 0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4:21.977"/>
    </inkml:context>
    <inkml:brush xml:id="br0">
      <inkml:brushProperty name="width" value="0.1" units="cm"/>
      <inkml:brushProperty name="height" value="0.1" units="cm"/>
      <inkml:brushProperty name="color" value="#E71224"/>
    </inkml:brush>
  </inkml:definitions>
  <inkml:trace contextRef="#ctx0" brushRef="#br0">29 3 6447 0 0,'-7'-2'216'0'0,"-9"2"401"0"0,16 0-509 0 0,-1 0 1 0 0,1 1-1 0 0,-1-1 0 0 0,1 1 1 0 0,0-1-1 0 0,-1 1 0 0 0,1-1 1 0 0,0 1-1 0 0,-1-1 0 0 0,1 1 1 0 0,0-1-1 0 0,0 1 0 0 0,-1-1 0 0 0,1 1 1 0 0,0 0-1 0 0,0-1 0 0 0,0 1 1 0 0,0-1-1 0 0,0 1 0 0 0,0-1 1 0 0,0 1-1 0 0,0 0 0 0 0,0-1 0 0 0,0 1 1 0 0,0-1-1 0 0,0 1 0 0 0,1 1 1 0 0,41 241 6245 0 0,-32-192-5612 0 0,-3-12 135 0 0,-1-7-493 0 0,5 15 492 0 0,9 41 273 0 0,-8-35-692 0 0,5 17-7 0 0,-2 1 1 0 0,5 85-1 0 0,-21-105-351 0 0,1-48-176 0 0,0 0 1 0 0,-1 0 0 0 0,1 0-1 0 0,-1-1 1 0 0,0 1 0 0 0,0 0-1 0 0,0 0 1 0 0,0-1 0 0 0,0 1-1 0 0,0-1 1 0 0,-1 1 0 0 0,1-1-1 0 0,-1 0 1 0 0,0 1 0 0 0,-2 1 0 0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4:22.318"/>
    </inkml:context>
    <inkml:brush xml:id="br0">
      <inkml:brushProperty name="width" value="0.1" units="cm"/>
      <inkml:brushProperty name="height" value="0.1" units="cm"/>
      <inkml:brushProperty name="color" value="#E71224"/>
    </inkml:brush>
  </inkml:definitions>
  <inkml:trace contextRef="#ctx0" brushRef="#br0">14 168 5983 0 0,'-13'2'10326'0'0,"66"-3"-8369"0"0,79-11 0 0 0,-112 10-1740 0 0,60-10 862 0 0,-8-1-475 0 0,-33 6-184 0 0,-29 5-366 0 0,142-29 556 0 0,-88 15-571 0 0,107-25 274 0 0,-57 15-3353 0 0,-82 19 1392 0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4:59.468"/>
    </inkml:context>
    <inkml:brush xml:id="br0">
      <inkml:brushProperty name="width" value="0.1" units="cm"/>
      <inkml:brushProperty name="height" value="0.1" units="cm"/>
      <inkml:brushProperty name="color" value="#66CC00"/>
    </inkml:brush>
  </inkml:definitions>
  <inkml:trace contextRef="#ctx0" brushRef="#br0">4941 1341 6447 0 0,'-2'1'131'0'0,"1"0"-1"0"0,0 0 0 0 0,0-1 0 0 0,-1 1 0 0 0,1-1 0 0 0,0 1 1 0 0,-1-1-1 0 0,1 0 0 0 0,0 1 0 0 0,-1-1 0 0 0,1 0 1 0 0,-1 0-1 0 0,1 0 0 0 0,0 0 0 0 0,-1 0 0 0 0,1 0 0 0 0,-1-1 1 0 0,1 1-1 0 0,0 0 0 0 0,-1-1 0 0 0,1 1 0 0 0,0-1 0 0 0,0 1 1 0 0,-1-1-1 0 0,1 0 0 0 0,0 0 0 0 0,0 1 0 0 0,0-1 0 0 0,-2-1 1 0 0,-7-10 2512 0 0,9 10-2379 0 0,0 0-1 0 0,-1 0 1 0 0,1 0-1 0 0,-1 1 1 0 0,0-1 0 0 0,0 0-1 0 0,1 1 1 0 0,-1 0-1 0 0,0-1 1 0 0,-3 0-1 0 0,-9-3 251 0 0,0 0 0 0 0,0 1 0 0 0,-1 1-1 0 0,0 0 1 0 0,1 1 0 0 0,-25 0 0 0 0,-2-1 392 0 0,-12-2-318 0 0,-1 2 1 0 0,0 3-1 0 0,-100 13 0 0 0,86-7-18 0 0,-91-2 0 0 0,26-3-182 0 0,-243 19 737 0 0,305-20-1103 0 0,-83-9 0 0 0,33 0 785 0 0,-241 14-148 0 0,275-6-573 0 0,30-2 9 0 0,-33 5 100 0 0,-85-3 266 0 0,-108-2-201 0 0,146 5-61 0 0,-272-9 118 0 0,310 8-247 0 0,1 4 0 0 0,-107 19-1 0 0,183-21-78 0 0,-8-1 27 0 0,-1-1-1 0 0,0-1 1 0 0,-33-6-1 0 0,4 1-23 0 0,-110 1 42 0 0,-72-6-8 0 0,173 6-28 0 0,-1 4 0 0 0,0 2 0 0 0,-77 13 0 0 0,146-15 0 0 0,-2 1 9 0 0,0 0 0 0 0,-1-1 0 0 0,1 0 0 0 0,-1 0 0 0 0,1 0 0 0 0,-1 0 0 0 0,1 0 0 0 0,-1 0 0 0 0,1-1 0 0 0,-1 0 0 0 0,1 0 0 0 0,0 0 0 0 0,0 0 0 0 0,-1 0 0 0 0,1-1 0 0 0,0 1 0 0 0,0-1 0 0 0,0 0-1 0 0,0 0 1 0 0,0 0 0 0 0,-3-3 0 0 0,-8-7 31 0 0,6 7-27 0 0,0-2 1 0 0,0 1 0 0 0,1-1 0 0 0,0 0-1 0 0,0 0 1 0 0,0-1 0 0 0,-7-12 0 0 0,-92-190 156 0 0,101 194-150 0 0,1 1 0 0 0,0-1-1 0 0,1 0 1 0 0,0 0 0 0 0,1 0 0 0 0,1-16-1 0 0,-3-20-10 0 0,3 26 11 0 0,1-39-1 0 0,1 42 11 0 0,0 0-1 0 0,-5-32 1 0 0,3 51-30 0 0,-1-9 0 0 0,0 0 0 0 0,1 0 0 0 0,0-1 0 0 0,2-16 0 0 0,1-25 0 0 0,5 12 0 0 0,13-31 64 0 0,-15 41-49 0 0,-5 25-3 0 0,1 1 1 0 0,0 0-1 0 0,0 0 1 0 0,1 0 0 0 0,-1 0-1 0 0,2 0 1 0 0,-1 0-1 0 0,5-7 1 0 0,9-23-13 0 0,-15 32 0 0 0,1 0 0 0 0,-1 1 0 0 0,1-1 0 0 0,0 1 0 0 0,1 0 0 0 0,-1-1 0 0 0,1 1 0 0 0,-1 0 0 0 0,1 1 0 0 0,1-1 0 0 0,-1 0 0 0 0,0 1 0 0 0,1 0 0 0 0,0 0 0 0 0,5-4 0 0 0,2 1 0 0 0,0 2 0 0 0,0-1 0 0 0,1 1 0 0 0,-1 1 0 0 0,1 0 0 0 0,12-1 0 0 0,76-6 0 0 0,-78 8 0 0 0,20 2-10 0 0,0 1-1 0 0,0 2 1 0 0,55 11 0 0 0,53 5-13 0 0,-81-18 23 0 0,32 4 0 0 0,-50-2 0 0 0,87-5 0 0 0,-36-1 0 0 0,-64 1-1 0 0,69-13 0 0 0,4 0 14 0 0,194-6 40 0 0,-197 21 0 0 0,-13-2 17 0 0,103-15-1 0 0,-174 15-56 0 0,-1 1 0 0 0,0 2-1 0 0,1 0 1 0 0,35 6 0 0 0,-20-4-13 0 0,-1-2 0 0 0,0-1 0 0 0,0-2 0 0 0,64-11 0 0 0,-22 2 0 0 0,115-19 1424 0 0,-112 21-1665 0 0,85 1-1 0 0,-95 7-208 0 0,144-22-1 0 0,-186 19 656 0 0,-1 1 0 0 0,1 1 0 0 0,31 3 0 0 0,35-2 424 0 0,-41 0-1321 0 0,62 7-1 0 0,14 11 693 0 0,-71-8 0 0 0,-2-3 0 0 0,-1-1 0 0 0,100-7 0 0 0,-29 2 0 0 0,-56 2 0 0 0,65 5 0 0 0,-66-4 0 0 0,-47-2 0 0 0,-1 0 0 0 0,34 7 0 0 0,34-1 0 0 0,-88-6 0 0 0,0 0 0 0 0,0 0 0 0 0,0 0 0 0 0,0 1 0 0 0,0 0 0 0 0,0-1 0 0 0,0 1 0 0 0,0 1 0 0 0,-1-1 0 0 0,1 0 0 0 0,5 6 0 0 0,-1 0 0 0 0,0 1 0 0 0,13 19 0 0 0,-17-22 0 0 0,6 7 0 0 0,1-1 0 0 0,14 13 0 0 0,-17-18 0 0 0,-1 0 0 0 0,1 1 0 0 0,-1 0 0 0 0,-1 0 0 0 0,0 1 0 0 0,0-1 0 0 0,0 1 0 0 0,4 10 0 0 0,46 139 0 0 0,-41-119 0 0 0,-2 2 0 0 0,-2-1 0 0 0,10 67 0 0 0,-16-78 0 0 0,0 2 0 0 0,-2 0 0 0 0,-1 1 0 0 0,-1 0 0 0 0,-6 50 0 0 0,4-72 0 0 0,-2-1 0 0 0,1 1 0 0 0,-1-1 0 0 0,-1 0 0 0 0,0 0 0 0 0,0 0-1 0 0,0 0 1 0 0,-1-1 0 0 0,-7 9 0 0 0,3-3 33 0 0,-14 29-1 0 0,-19 41-32 0 0,33-60 0 0 0,8-21 0 0 0,0 0 0 0 0,0 0 0 0 0,0 0 0 0 0,0 0 0 0 0,0 0 0 0 0,-1 0 0 0 0,0 0 0 0 0,1 0 0 0 0,-1-1 0 0 0,0 1 0 0 0,0-1 0 0 0,0 1 0 0 0,-1-1 0 0 0,1 0 0 0 0,-4 3 0 0 0,-5 2 0 0 0,0 0 0 0 0,1 1 0 0 0,0 0 0 0 0,1 0 0 0 0,-16 19 0 0 0,21-24 1 0 0,0 1 0 0 0,1-1-1 0 0,-1 0 1 0 0,-1 0 0 0 0,1 0 0 0 0,0-1-1 0 0,-1 1 1 0 0,1-1 0 0 0,-1 0 0 0 0,0 0-1 0 0,0-1 1 0 0,-5 2 0 0 0,-10 1 26 0 0,-33 3 1 0 0,39-6-29 0 0,0 1-67 0 0,-4 0-178 0 0,0 0 0 0 0,0-1 0 0 0,0 0-1 0 0,-1-2 1 0 0,-31-5 0 0 0,37 0-1669 0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6:24.884"/>
    </inkml:context>
    <inkml:brush xml:id="br0">
      <inkml:brushProperty name="width" value="0.1" units="cm"/>
      <inkml:brushProperty name="height" value="0.1" units="cm"/>
      <inkml:brushProperty name="color" value="#66CC00"/>
    </inkml:brush>
  </inkml:definitions>
  <inkml:trace contextRef="#ctx0" brushRef="#br0">0 0 455 0 0,'1'1'83'0'0,"-1"-1"-1"0"0,1 0 0 0 0,-1 0 0 0 0,0 1 1 0 0,1-1-1 0 0,-1 0 0 0 0,0 1 0 0 0,1-1 0 0 0,-1 0 1 0 0,0 1-1 0 0,1-1 0 0 0,-1 1 0 0 0,0-1 0 0 0,1 1 1 0 0,-1-1-1 0 0,0 1 0 0 0,0-1 0 0 0,0 0 0 0 0,0 1 1 0 0,0-1-1 0 0,1 1 0 0 0,-1-1 0 0 0,0 1 0 0 0,0-1 1 0 0,0 1-1 0 0,0-1 0 0 0,0 1 0 0 0,0-1 0 0 0,0 1 1 0 0,-1 0-1 0 0,0 22 3069 0 0,0-16-3693 0 0,-1 7 1295 0 0,2-13-686 0 0,0-1 0 0 0,0 0 0 0 0,0 0-1 0 0,0 0 1 0 0,0 0 0 0 0,0 1 0 0 0,-1-1 0 0 0,1 0 0 0 0,0 0 0 0 0,0 1 0 0 0,0-1 0 0 0,0 0 0 0 0,0 0 0 0 0,0 0 0 0 0,0 1 0 0 0,0-1 0 0 0,0 0 0 0 0,0 0 0 0 0,0 1-1 0 0,0-1 1 0 0,1 0 0 0 0,-1 0 0 0 0,0 0 0 0 0,0 1 0 0 0,0-1 0 0 0,0 0 0 0 0,0 0 0 0 0,0 0 0 0 0,0 0 0 0 0,1 1 0 0 0,-1-1 0 0 0,0 0 0 0 0,0 0 0 0 0,18 1 530 0 0,-18-1-598 0 0,140 6 2354 0 0,-126-5-2194 0 0,-1-1-1 0 0,1 0 0 0 0,0-1 0 0 0,16-3 1 0 0,-7 1 9 0 0,96-3 264 0 0,-99 4-366 0 0,-1 2 0 0 0,1 0 0 0 0,0 1 0 0 0,-1 1 0 0 0,26 6 0 0 0,-19-4 31 0 0,50 3 0 0 0,116-7 180 0 0,-161 1-190 0 0,-1 2-1 0 0,55 12 1 0 0,-71-12-83 0 0,150 16 225 0 0,-149-18-203 0 0,22 0 98 0 0,-24-1-50 0 0,0 0-1 0 0,25 4 1 0 0,-25-2-40 0 0,0-1 0 0 0,0-1 0 0 0,0 0 1 0 0,0-1-1 0 0,22-4 0 0 0,29-1 105 0 0,157-1 106 0 0,-115 17-245 0 0,-68-7 0 0 0,-17-1 0 0 0,34-1 0 0 0,9 1 27 0 0,-45-1-14 0 0,1 0-1 0 0,20-3 0 0 0,135-3 8 0 0,-11 1 24 0 0,-125 2-14 0 0,51 4 0 0 0,-15 1 38 0 0,-28-3-46 0 0,0 2-1 0 0,86 16 0 0 0,-115-15-21 0 0,30 1 0 0 0,-34-3 0 0 0,14 2 0 0 0,35 8 0 0 0,-35-5 0 0 0,34 2 0 0 0,-19-1 25 0 0,-34-5-16 0 0,1-1 1 0 0,0 1 0 0 0,19-1 0 0 0,79 3 44 0 0,-58-3-34 0 0,-20 0 9 0 0,0-1 1 0 0,0-2 0 0 0,39-6-1 0 0,-32 1 3 0 0,1 2 0 0 0,0 1 0 0 0,70 3 0 0 0,27-1-32 0 0,-32-1 144 0 0,33 14 295 0 0,-64-4-290 0 0,-61-6-171 0 0,-4-1 41 0 0,-1 0-1 0 0,0 1 0 0 0,1 0 0 0 0,-1 1 1 0 0,8 2-1 0 0,-12-4-22 0 0,0 1 1 0 0,-1 0-1 0 0,1 0 1 0 0,0 0-1 0 0,0 1 1 0 0,-1-1 0 0 0,1 0-1 0 0,-1 1 1 0 0,1-1-1 0 0,-1 1 1 0 0,1-1-1 0 0,-1 1 1 0 0,0 0-1 0 0,0-1 1 0 0,0 1-1 0 0,0 0 1 0 0,0 0-1 0 0,0 0 1 0 0,0 0-1 0 0,0 4 1 0 0,4 29-4705 0 0,-4-15-467 0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6:27.044"/>
    </inkml:context>
    <inkml:brush xml:id="br0">
      <inkml:brushProperty name="width" value="0.1" units="cm"/>
      <inkml:brushProperty name="height" value="0.1" units="cm"/>
      <inkml:brushProperty name="color" value="#66CC00"/>
    </inkml:brush>
  </inkml:definitions>
  <inkml:trace contextRef="#ctx0" brushRef="#br0">1 46 1375 0 0,'3'-2'359'0'0,"1"0"0"0"0,0 0-1 0 0,0 1 1 0 0,-1-1 0 0 0,1 1-1 0 0,0 0 1 0 0,0 0 0 0 0,0 1-1 0 0,1-1 1 0 0,-1 1 0 0 0,7 0-1 0 0,0 0-58 0 0,0 2 0 0 0,-1-1 0 0 0,12 4 0 0 0,-12-3-159 0 0,1 0 0 0 0,-1 0 0 0 0,1-1-1 0 0,0 0 1 0 0,0-1 0 0 0,20-3 0 0 0,-9-1 522 0 0,0-1 0 0 0,27-10 0 0 0,-29 9-384 0 0,-1 2-1 0 0,1 0 1 0 0,0 0 0 0 0,40 0-1 0 0,-39 5 87 0 0,1 1 0 0 0,24 6-1 0 0,-27-4-306 0 0,-1-1 0 0 0,0-1 0 0 0,34 0 0 0 0,131-6 464 0 0,-149 1-355 0 0,-15 1-79 0 0,1 1 0 0 0,-1 0 1 0 0,1 1-1 0 0,38 6 0 0 0,52 19-34 0 0,46 6-22 0 0,125 15 282 0 0,-242-46-224 0 0,-1-1 0 0 0,0-2 0 0 0,1-2 0 0 0,65-16-1 0 0,-60 11 23 0 0,-1 1 0 0 0,89-4-1 0 0,-51 17-97 0 0,-50-1 6 0 0,46-2 0 0 0,98-5 172 0 0,50-13-49 0 0,1 1-84 0 0,-129 18 10 0 0,82-3-74 0 0,35-15 69 0 0,-200 16-64 0 0,1 0 0 0 0,25 5 0 0 0,-3-1 0 0 0,36 2 0 0 0,101 23 0 0 0,-92-10 0 0 0,-37-8 0 0 0,0-1 0 0 0,1-2 0 0 0,69 3 0 0 0,-26-7 0 0 0,-67-2 0 0 0,0 0 0 0 0,0-1 0 0 0,0-2 0 0 0,0 0 0 0 0,0-1 0 0 0,42-11 0 0 0,-39 5-61 0 0,-11 3 124 0 0,0 1 0 0 0,0 0 0 0 0,1 1 1 0 0,18-2-1 0 0,-28 4-113 0 0,-1 1 1 0 0,0 0-1 0 0,1 1 1 0 0,-1-1-1 0 0,0 1 1 0 0,1 0-1 0 0,-1 0 1 0 0,0 0 0 0 0,0 1-1 0 0,0-1 1 0 0,0 1-1 0 0,0 0 1 0 0,0 0-1 0 0,-1 0 1 0 0,1 1-1 0 0,-1-1 1 0 0,1 1 0 0 0,-1 0-1 0 0,4 4 1 0 0,2 4-1105 0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6:29.855"/>
    </inkml:context>
    <inkml:brush xml:id="br0">
      <inkml:brushProperty name="width" value="0.1" units="cm"/>
      <inkml:brushProperty name="height" value="0.1" units="cm"/>
      <inkml:brushProperty name="color" value="#66CC00"/>
    </inkml:brush>
  </inkml:definitions>
  <inkml:trace contextRef="#ctx0" brushRef="#br0">1 31 2303 0 0,'5'4'5035'0'0,"17"14"-3790"0"0,-17-17-1098 0 0,0 0-1 0 0,0 0 0 0 0,-1 0 0 0 0,1 0 1 0 0,0-1-1 0 0,0 0 0 0 0,0 0 0 0 0,0 0 1 0 0,0-1-1 0 0,0 0 0 0 0,-1 0 0 0 0,8-2 1 0 0,30-3 1023 0 0,52 9-92 0 0,-68-4-866 0 0,0 0 1 0 0,0-1 0 0 0,46-11-1 0 0,-49 9-85 0 0,0 1 0 0 0,0 2 0 0 0,0 0 0 0 0,-1 1 0 0 0,1 1-1 0 0,29 6 1 0 0,-35-5-110 0 0,8 2 14 0 0,-1 0 0 0 0,2-2 0 0 0,-1-1 0 0 0,0-1 0 0 0,34-4 0 0 0,-19-1 35 0 0,0 3 0 0 0,0 1-1 0 0,44 5 1 0 0,-33-1 13 0 0,60-4 0 0 0,100-32 1007 0 0,-200 31-1055 0 0,1 1 1 0 0,0 0-1 0 0,0 0 1 0 0,0 1-1 0 0,0 1 1 0 0,0 0-1 0 0,0 0 1 0 0,0 1-1 0 0,-1 1 1 0 0,17 5-1 0 0,-26-7-133 0 0,1 1 1 0 0,-1-1-1 0 0,0 1 0 0 0,0-1 0 0 0,1 1 1 0 0,-1 0-1 0 0,0 0 0 0 0,-1 0 0 0 0,1 0 0 0 0,0 0 1 0 0,2 4-1 0 0,0 2-1269 0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56:32.866"/>
    </inkml:context>
    <inkml:brush xml:id="br0">
      <inkml:brushProperty name="width" value="0.1" units="cm"/>
      <inkml:brushProperty name="height" value="0.1" units="cm"/>
      <inkml:brushProperty name="color" value="#66CC00"/>
    </inkml:brush>
  </inkml:definitions>
  <inkml:trace contextRef="#ctx0" brushRef="#br0">24 66 4231 0 0,'-2'-1'-36'0'0,"-14"-6"1080"0"0,16 7-1012 0 0,0 0 1 0 0,0 0 0 0 0,0 0 0 0 0,0 0 0 0 0,0 0 0 0 0,0 1 0 0 0,0-1 0 0 0,0 0-1 0 0,1 0 1 0 0,-1 0 0 0 0,0 0 0 0 0,0 1 0 0 0,0-1 0 0 0,0 0 0 0 0,0 0 0 0 0,0 0-1 0 0,0 1 1 0 0,0-1 0 0 0,0 0 0 0 0,0 0 0 0 0,0 0 0 0 0,0 1 0 0 0,0-1 0 0 0,0 0-1 0 0,-1 0 1 0 0,1 0 0 0 0,0 0 0 0 0,0 1 0 0 0,0-1 0 0 0,0 0 0 0 0,0 0 0 0 0,0 0-1 0 0,0 0 1 0 0,0 1 0 0 0,-1-1 0 0 0,1 0 0 0 0,0 0 0 0 0,0 0 0 0 0,0 0 0 0 0,0 0-1 0 0,0 0 1 0 0,-1 0 0 0 0,1 1 0 0 0,0-1 0 0 0,0 0 0 0 0,0 0 0 0 0,-1 0 0 0 0,1 0-1 0 0,0 0 1 0 0,0 0 0 0 0,0 0 0 0 0,0 0 0 0 0,-1 0 0 0 0,1 0 0 0 0,0 0 0 0 0,0 0-1 0 0,0 0 1 0 0,-1 0 0 0 0,1 0 0 0 0,0 0 0 0 0,0 0 0 0 0,0 0 0 0 0,0-1 0 0 0,-1 1-1 0 0,2 2 48 0 0,0 0 0 0 0,1-1-1 0 0,-1 1 1 0 0,0-1 0 0 0,1 0-1 0 0,-1 1 1 0 0,1-1 0 0 0,-1 0-1 0 0,1 0 1 0 0,0 0 0 0 0,-1 0-1 0 0,1 0 1 0 0,0 0 0 0 0,0 0-1 0 0,0-1 1 0 0,-1 1 0 0 0,1-1-1 0 0,0 1 1 0 0,0-1 0 0 0,0 0-1 0 0,0 0 1 0 0,2 1-1 0 0,7-1 407 0 0,0-1 0 0 0,20-2-1 0 0,-16 1 117 0 0,101-14 913 0 0,-72 8-870 0 0,84-4-1 0 0,-73 13-362 0 0,-27 1 10 0 0,1-2 0 0 0,52-6 1 0 0,-61 3-214 0 0,0 2 1 0 0,25 1 0 0 0,-22 0-74 0 0,67 7 122 0 0,-69-6-115 0 0,0-1-1 0 0,0 0 1 0 0,0-2-1 0 0,36-7 1 0 0,-30 4 2 0 0,52-2 0 0 0,35-1 17 0 0,0 0 0 0 0,66 2 32 0 0,-45 13-64 0 0,-95-4 72 0 0,40-4-1 0 0,-20 0-22 0 0,-56 1-97 0 0,1 0-1 0 0,-1 0 1 0 0,0 1-1 0 0,1-1 0 0 0,-1 1 1 0 0,0 0-1 0 0,1 1 1 0 0,-1-1-1 0 0,0 1 1 0 0,0 0-1 0 0,0 0 1 0 0,0 0-1 0 0,-1 0 0 0 0,1 1 1 0 0,0 0-1 0 0,-1-1 1 0 0,0 1-1 0 0,1 1 1 0 0,-1-1-1 0 0,-1 0 1 0 0,1 1-1 0 0,0-1 1 0 0,3 7-1 0 0,3 5-1330 0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6:50.686"/>
    </inkml:context>
    <inkml:brush xml:id="br0">
      <inkml:brushProperty name="width" value="0.1" units="cm"/>
      <inkml:brushProperty name="height" value="0.1" units="cm"/>
      <inkml:brushProperty name="color" value="#66CC00"/>
    </inkml:brush>
  </inkml:definitions>
  <inkml:trace contextRef="#ctx0" brushRef="#br0">0 162 1839 0 0,'3'-1'127'0'0,"0"0"-1"0"0,1 0 0 0 0,-1 0 0 0 0,0 1 1 0 0,0-1-1 0 0,0 1 0 0 0,1 0 0 0 0,-1 0 0 0 0,0 0 1 0 0,0 0-1 0 0,1 1 0 0 0,-1-1 0 0 0,0 1 0 0 0,0 0 1 0 0,0 0-1 0 0,0 0 0 0 0,0 0 0 0 0,0 1 0 0 0,6 3 1 0 0,4 1-316 0 0,-10-5 251 0 0,0 1 0 0 0,0-1-1 0 0,0-1 1 0 0,0 1 0 0 0,0 0-1 0 0,0-1 1 0 0,0 1 0 0 0,0-1-1 0 0,0 0 1 0 0,0 0 0 0 0,0 0-1 0 0,0-1 1 0 0,0 1-1 0 0,0-1 1 0 0,0 1 0 0 0,5-3-1 0 0,1-1 596 0 0,0-1-1 0 0,-1 1 0 0 0,16-13 1 0 0,-16 11-237 0 0,0 1 0 0 0,1 0 0 0 0,-1 0 0 0 0,11-4 0 0 0,-3 4-109 0 0,0 1 1 0 0,0 1 0 0 0,1 0-1 0 0,0 2 1 0 0,-1 0 0 0 0,25 1 0 0 0,-36 0-276 0 0,6-1 78 0 0,0-1-1 0 0,0 0 1 0 0,0-1-1 0 0,0 0 0 0 0,19-9 1 0 0,-10 4 125 0 0,20-3 70 0 0,0 1 0 0 0,77-9 0 0 0,-104 17-300 0 0,54-8 105 0 0,-23 3 130 0 0,76-3 1 0 0,319 21 294 0 0,-374-8-500 0 0,89 1 60 0 0,156 7 96 0 0,-166-1-134 0 0,-111-9-26 0 0,26 3-1 0 0,1-3 1 0 0,103-11 0 0 0,-123 3 16 0 0,-14 2-1 0 0,0 1-1 0 0,31-1 1 0 0,-56 5-47 0 0,0 0 0 0 0,0 0 0 0 0,0 0 0 0 0,-1 0-1 0 0,1 0 1 0 0,0 0 0 0 0,0 0 0 0 0,-1 0 0 0 0,1 0 0 0 0,0 1 0 0 0,0-1 0 0 0,-1 0 0 0 0,1 0 0 0 0,0 1 0 0 0,0-1-1 0 0,-1 0 1 0 0,1 1 0 0 0,0-1 0 0 0,-1 1 0 0 0,1-1 0 0 0,-1 1 0 0 0,1-1 0 0 0,-1 1 0 0 0,1-1 0 0 0,-1 1-1 0 0,1 0 1 0 0,-1-1 0 0 0,1 1 0 0 0,-1 0 0 0 0,1-1 0 0 0,-1 1 0 0 0,0 0 0 0 0,0-1 0 0 0,1 2 0 0 0,-1 0-298 0 0,0 0 0 0 0,0-1 0 0 0,-1 1 0 0 0,1 0 0 0 0,0-1 0 0 0,-1 1 0 0 0,1 0 0 0 0,-1-1 0 0 0,0 1 0 0 0,1-1 0 0 0,-1 1 0 0 0,0-1 0 0 0,0 0 1 0 0,0 1-1 0 0,-2 1 0 0 0,-9 11-4563 0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6:53.150"/>
    </inkml:context>
    <inkml:brush xml:id="br0">
      <inkml:brushProperty name="width" value="0.1" units="cm"/>
      <inkml:brushProperty name="height" value="0.1" units="cm"/>
      <inkml:brushProperty name="color" value="#66CC00"/>
    </inkml:brush>
  </inkml:definitions>
  <inkml:trace contextRef="#ctx0" brushRef="#br0">32 83 3023 0 0,'-1'0'110'0'0,"0"1"0"0"0,0 0 0 0 0,0-1 0 0 0,0 1 0 0 0,-1-1 0 0 0,1 1 0 0 0,0-1 0 0 0,-1 1 0 0 0,1-1 0 0 0,0 0 0 0 0,-1 0 0 0 0,1 1 0 0 0,-2-1 0 0 0,-7 1 1094 0 0,10-1-1163 0 0,0 0-1 0 0,0 0 0 0 0,0 0 1 0 0,0 0-1 0 0,0 0 0 0 0,-1 0 0 0 0,1 1 1 0 0,0-1-1 0 0,0 0 0 0 0,0 0 1 0 0,0 0-1 0 0,0 0 0 0 0,-1 0 0 0 0,1 0 1 0 0,0 0-1 0 0,0 0 0 0 0,0 0 1 0 0,0 1-1 0 0,0-1 0 0 0,0 0 0 0 0,0 0 1 0 0,0 0-1 0 0,0 0 0 0 0,-1 0 1 0 0,1 0-1 0 0,0 1 0 0 0,0-1 1 0 0,0 0-1 0 0,0 0 0 0 0,0 0 0 0 0,0 0 1 0 0,0 0-1 0 0,0 1 0 0 0,0-1 1 0 0,0 0-1 0 0,0 0 0 0 0,0 0 0 0 0,0 0 1 0 0,0 1-1 0 0,0-1 0 0 0,0 0 1 0 0,0 0-1 0 0,0 0 0 0 0,1 0 0 0 0,-1 0 1 0 0,0 1-1 0 0,0-1 0 0 0,0 0 1 0 0,0 0-1 0 0,0 0 0 0 0,0 0 0 0 0,0 0 1 0 0,0 0-1 0 0,0 0 0 0 0,1 1 1 0 0,-1-1-1 0 0,0 0 0 0 0,14 9 824 0 0,17 6-169 0 0,-14-10-417 0 0,-1-1-1 0 0,1-1 0 0 0,0 0 1 0 0,0-1-1 0 0,33-1 0 0 0,-10 1 35 0 0,74-4 472 0 0,-36 0-440 0 0,39-4-79 0 0,-39 1-148 0 0,134-12 271 0 0,-125 7-80 0 0,1 5 0 0 0,100 5 0 0 0,224 9-52 0 0,105-51 74 0 0,-450 35-295 0 0,100 3-1 0 0,67 18 71 0 0,-122-6-87 0 0,8 1-2 0 0,128 4 32 0 0,220-1 144 0 0,-314-4-133 0 0,269-21 0 0 0,-178-1 3 0 0,-141 8-50 0 0,166-1 35 0 0,-127 4-30 0 0,11-6-7 0 0,-92 3 5 0 0,1 3-1 0 0,98 7 1 0 0,122 12 59 0 0,-28-28-56 0 0,-47 0 28 0 0,-192 12-46 0 0,500-28 64 0 0,-190 12-20 0 0,-131 11-24 0 0,267 16-20 0 0,-113-4 0 0 0,-293-9 0 0 0,211 3 0 0 0,85 5 0 0 0,-232-7 0 0 0,219 16 64 0 0,-88-2-64 0 0,-173-10 0 0 0,67-2 0 0 0,40 2 0 0 0,-140 0 0 0 0,0-2 0 0 0,0-2 0 0 0,52-8 0 0 0,53-14 64 0 0,-140 22-146 0 0,1 1 0 0 0,-1 0 1 0 0,1 0-1 0 0,-1 1 0 0 0,1 1 0 0 0,-1-1 0 0 0,1 2 0 0 0,-1 0 0 0 0,0 0 0 0 0,0 0 1 0 0,-1 1-1 0 0,1 1 0 0 0,-1 0 0 0 0,0 0 0 0 0,0 1 0 0 0,16 13 0 0 0,-5-1-5238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4:28.263"/>
    </inkml:context>
    <inkml:brush xml:id="br0">
      <inkml:brushProperty name="width" value="0.1" units="cm"/>
      <inkml:brushProperty name="height" value="0.1" units="cm"/>
      <inkml:brushProperty name="color" value="#E71224"/>
    </inkml:brush>
  </inkml:definitions>
  <inkml:trace contextRef="#ctx0" brushRef="#br0">3013 26 919 0 0,'-2'-2'475'0'0,"0"-1"-1"0"0,0 1 1 0 0,0 0-1 0 0,-1 0 0 0 0,1 1 1 0 0,0-1-1 0 0,-1 0 0 0 0,0 1 1 0 0,1 0-1 0 0,-1-1 0 0 0,0 1 1 0 0,0 0-1 0 0,1 0 1 0 0,-1 1-1 0 0,0-1 0 0 0,0 1 1 0 0,0-1-1 0 0,0 1 0 0 0,0 0 1 0 0,0 0-1 0 0,0 0 0 0 0,0 0 1 0 0,0 1-1 0 0,0-1 1 0 0,0 1-1 0 0,-4 1 0 0 0,-94 40 2909 0 0,85-36-2888 0 0,-1-2-1 0 0,0 0 1 0 0,-25 1 0 0 0,-23 6 263 0 0,-5 8 58 0 0,16-4-401 0 0,-83 12 1 0 0,-61-11 377 0 0,83-11-176 0 0,-265 4 886 0 0,-256 26-95 0 0,-53 17-120 0 0,640-51-1078 0 0,-87-10-1 0 0,115 5-701 0 0,1 0-1 0 0,-30-11 0 0 0,37 10-933 0 0,1 0-1 0 0,0-1 1 0 0,0 0 0 0 0,-20-14 0 0 0,-10-15-6704 0 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6:55.862"/>
    </inkml:context>
    <inkml:brush xml:id="br0">
      <inkml:brushProperty name="width" value="0.1" units="cm"/>
      <inkml:brushProperty name="height" value="0.1" units="cm"/>
      <inkml:brushProperty name="color" value="#66CC00"/>
    </inkml:brush>
  </inkml:definitions>
  <inkml:trace contextRef="#ctx0" brushRef="#br0">1 40 4111 0 0,'0'0'12'0'0,"0"-1"-1"0"0,0 1 0 0 0,0-1 0 0 0,1 1 0 0 0,-1 0 0 0 0,0-1 0 0 0,0 1 1 0 0,1-1-1 0 0,-1 1 0 0 0,0 0 0 0 0,1-1 0 0 0,-1 1 0 0 0,0 0 0 0 0,1-1 1 0 0,-1 1-1 0 0,1 0 0 0 0,-1 0 0 0 0,1-1 0 0 0,-1 1 0 0 0,0 0 0 0 0,1 0 1 0 0,-1 0-1 0 0,1 0 0 0 0,-1 0 0 0 0,1 0 0 0 0,-1-1 0 0 0,1 1 0 0 0,-1 0 1 0 0,1 0-1 0 0,-1 0 0 0 0,1 0 0 0 0,-1 1 0 0 0,1-1 0 0 0,-1 0 1 0 0,0 0-1 0 0,1 0 0 0 0,-1 0 0 0 0,1 0 0 0 0,-1 1 0 0 0,1-1 0 0 0,-1 0 1 0 0,1 1-1 0 0,23 8 765 0 0,8 10-432 0 0,-2-2-236 0 0,1-1-1 0 0,62 23 1 0 0,-83-37-27 0 0,0 0 1 0 0,0 0-1 0 0,0-1 0 0 0,1 0 0 0 0,-1 0 0 0 0,0-1 1 0 0,1-1-1 0 0,10-1 0 0 0,10-4 675 0 0,40-13 0 0 0,-53 13-520 0 0,1 0 1 0 0,0 2-1 0 0,0 0 1 0 0,1 1 0 0 0,-1 1-1 0 0,33 1 1 0 0,1 7-180 0 0,1 4-1 0 0,71 21 1 0 0,-109-28-4 0 0,1 0-1 0 0,-1-1 1 0 0,31 0-1 0 0,2 1 169 0 0,185 28 260 0 0,-163-23-345 0 0,0-4 0 0 0,103-5 0 0 0,119-18 683 0 0,-94 1-630 0 0,34 0 59 0 0,-99 14-48 0 0,144-21 0 0 0,-203 19-72 0 0,1 3-1 0 0,114 11 0 0 0,2 0 19 0 0,9-16-78 0 0,36-1 72 0 0,299-10 399 0 0,-205 22-415 0 0,-323-3-112 0 0,81 0 74 0 0,1-4 0 0 0,124-23 1 0 0,11-1 89 0 0,220 5 42 0 0,-7 25-154 0 0,-228 2-2 0 0,10 1 4 0 0,285 10-2 0 0,-301-11-64 0 0,92-1 11 0 0,47-5 42 0 0,-108 11-53 0 0,-3-1 0 0 0,-33-10 64 0 0,103 7-64 0 0,-104 12 0 0 0,-183-16 0 0 0,182 14 0 0 0,-177-15 11 0 0,38-5-1 0 0,-46 3-5 0 0,0 0-1 0 0,1 1 1 0 0,-1 0 0 0 0,0 1 0 0 0,1 1 0 0 0,-1 0 0 0 0,0 1-1 0 0,18 4 1 0 0,-25-3-64 0 0,-1-1 0 0 0,1 1 0 0 0,-1 1 0 0 0,0-1 0 0 0,0 1-1 0 0,0 0 1 0 0,0 0 0 0 0,0 0 0 0 0,-1 0 0 0 0,0 0 0 0 0,0 1 0 0 0,0 0-1 0 0,2 5 1 0 0,6 9-1013 0 0,0-3-3900 0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7:20.464"/>
    </inkml:context>
    <inkml:brush xml:id="br0">
      <inkml:brushProperty name="width" value="0.1" units="cm"/>
      <inkml:brushProperty name="height" value="0.1" units="cm"/>
      <inkml:brushProperty name="color" value="#66CC00"/>
    </inkml:brush>
  </inkml:definitions>
  <inkml:trace contextRef="#ctx0" brushRef="#br0">198 5 4111 0 0,'-8'0'139'0'0,"1"1"0"0"0,-1 0 0 0 0,0 0 0 0 0,1 1-1 0 0,-1-1 1 0 0,1 2 0 0 0,0-1 0 0 0,0 1 0 0 0,-8 4-1 0 0,5-1 179 0 0,-1-2 0 0 0,1 0 0 0 0,-1 0 0 0 0,0-1 0 0 0,0 0 0 0 0,0-1 0 0 0,0 0-1 0 0,-18 2 1639 0 0,29-4-1924 0 0,9 4 722 0 0,20 8-453 0 0,-19-9 13 0 0,4 1-102 0 0,1-1 1 0 0,-1-1-1 0 0,1 0 0 0 0,0-1 1 0 0,19-1-1 0 0,160-6 816 0 0,79 3-13 0 0,-163 5-720 0 0,79 5 316 0 0,-172-2-580 0 0,-16-5-29 0 0,-1 0 0 0 0,1 0 0 0 0,-1 0 0 0 0,0 0 0 0 0,1 0 0 0 0,-1 0-1 0 0,0 0 1 0 0,1 0 0 0 0,-1 1 0 0 0,0-1 0 0 0,1 0 0 0 0,-1 0 0 0 0,0 0 0 0 0,0 0 0 0 0,1 0 0 0 0,-1 1 0 0 0,0-1 0 0 0,1 0 0 0 0,-1 0 0 0 0,0 1 0 0 0,0-1 0 0 0,1 0 0 0 0,-1 0 0 0 0,0 1 0 0 0,0-1 0 0 0,0 0 0 0 0,1 1 0 0 0,-1-1 0 0 0,0 0 0 0 0,0 1 0 0 0,0-1 0 0 0,0 0 0 0 0,0 1 0 0 0,0-1 0 0 0,0 0 0 0 0,0 1 0 0 0,0-1 0 0 0,0 0 0 0 0,0 1 0 0 0,0-1 0 0 0,0 0 0 0 0,0 1 0 0 0,0-1 0 0 0,0 0 0 0 0,0 1 0 0 0,-5 0 28 0 0,1-1 0 0 0,-1 1 0 0 0,1-1 1 0 0,-1 0-1 0 0,1-1 0 0 0,-6 0 0 0 0,9 1-24 0 0,-263-22 311 0 0,-120-9-252 0 0,374 31-58 0 0,1 1 0 0 0,-1 0 0 0 0,0 0 0 0 0,0 1 0 0 0,0 0 0 0 0,1 0 0 0 0,-1 1 0 0 0,-14 7 0 0 0,17-5 28 0 0,14-5 54 0 0,4-1-52 0 0,11 2 97 0 0,39 7 0 0 0,10 2 19 0 0,-67-10-177 0 0,45 3 1070 0 0,82-6 0 0 0,17-8-2261 0 0,46-5 1365 0 0,-32-15-28 0 0,-97 16-79 0 0,85-8-1 0 0,-148 23-38 0 0,0 0 0 0 0,0 0 0 0 0,0 0 0 0 0,1 0 0 0 0,-1 0 0 0 0,0 0 0 0 0,0 1-1 0 0,0-1 1 0 0,0 1 0 0 0,4 1 0 0 0,-6-2-2 0 0,0 0-1 0 0,0 0 1 0 0,0 0-1 0 0,0 0 0 0 0,0 0 1 0 0,0 0-1 0 0,0 0 1 0 0,0 0-1 0 0,1 1 1 0 0,-1-1-1 0 0,0 0 0 0 0,0 0 1 0 0,0 0-1 0 0,0 0 1 0 0,0 0-1 0 0,0 0 1 0 0,0 0-1 0 0,0 1 1 0 0,0-1-1 0 0,0 0 0 0 0,0 0 1 0 0,0 0-1 0 0,0 0 1 0 0,0 0-1 0 0,0 0 1 0 0,0 1-1 0 0,0-1 1 0 0,0 0-1 0 0,0 0 0 0 0,0 0 1 0 0,0 0-1 0 0,0 0 1 0 0,0 0-1 0 0,0 0 1 0 0,0 1-1 0 0,0-1 0 0 0,-1 0 1 0 0,1 0-1 0 0,0 0 1 0 0,0 0-1 0 0,0 0 1 0 0,0 0-1 0 0,0 0 1 0 0,0 0-1 0 0,0 0 0 0 0,0 1 1 0 0,0-1-1 0 0,-1 0 1 0 0,1 0-1 0 0,-15 6 10 0 0,-50 9 53 0 0,-76 6 0 0 0,7-1 3 0 0,56-10-46 0 0,0-3 0 0 0,-152-6 0 0 0,151-5 3 0 0,0 5 0 0 0,-140 17-1 0 0,191-11-22 0 0,-37 12 0 0 0,65-19 0 0 0,0 0 0 0 0,0 0 0 0 0,0 0 0 0 0,0 0 0 0 0,-1 0 0 0 0,1 0 0 0 0,0 0 0 0 0,0 0 0 0 0,0 0 0 0 0,0 0 0 0 0,0 0 0 0 0,0 0 0 0 0,0 0 0 0 0,0 0 0 0 0,0 0 0 0 0,0 0 0 0 0,0 0 0 0 0,0 0 0 0 0,0 0 0 0 0,-1 0 0 0 0,1 0 0 0 0,0 0 0 0 0,0 0 0 0 0,0 1 0 0 0,0-1 0 0 0,0 0 0 0 0,0 0 0 0 0,0 0 0 0 0,0 0 0 0 0,0 0 0 0 0,0 0 0 0 0,0 0 0 0 0,0 0 0 0 0,0 0 0 0 0,0 0 0 0 0,0 0 0 0 0,0 0 0 0 0,0 0 0 0 0,0 1 0 0 0,0-1 0 0 0,0 0 0 0 0,0 0 0 0 0,0 0 0 0 0,0 0 0 0 0,0 0 0 0 0,0 0 0 0 0,0 0 0 0 0,0 0 0 0 0,0 0 0 0 0,0 0 0 0 0,0 0 0 0 0,0 0 0 0 0,0 1 0 0 0,0-1 0 0 0,0 0 0 0 0,1 0 0 0 0,-1 0 0 0 0,0 0 0 0 0,0 0 0 0 0,0 0 0 0 0,0 0 0 0 0,0 0 0 0 0,0 0 0 0 0,8 4 0 0 0,8 2 0 0 0,1-4 19 0 0,0-1 0 0 0,26 0 0 0 0,-24-1-12 0 0,584 3 121 0 0,-501-8-40 0 0,129-22 0 0 0,-73 6-18 0 0,-152 20 34 0 0,-6-1-7 0 0,-12-1 69 0 0,-19-2 0 0 0,-3 5-112 0 0,1 1-1 0 0,0 2 1 0 0,0 1 0 0 0,-61 15-1 0 0,-126 52-1138 0 0,178-56 390 0 0,-33 11-5748 0 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7:23.653"/>
    </inkml:context>
    <inkml:brush xml:id="br0">
      <inkml:brushProperty name="width" value="0.1" units="cm"/>
      <inkml:brushProperty name="height" value="0.1" units="cm"/>
      <inkml:brushProperty name="color" value="#66CC00"/>
    </inkml:brush>
  </inkml:definitions>
  <inkml:trace contextRef="#ctx0" brushRef="#br0">2120 22 1375 0 0,'-1'-1'188'0'0,"0"-1"0"0"0,0 1 0 0 0,0-1-1 0 0,0 1 1 0 0,0 0 0 0 0,0 0 0 0 0,0-1-1 0 0,0 1 1 0 0,0 0 0 0 0,-1 0-1 0 0,1 0 1 0 0,0 0 0 0 0,-1 0 0 0 0,1 1-1 0 0,-1-1 1 0 0,1 0 0 0 0,-1 1 0 0 0,1-1-1 0 0,-1 1 1 0 0,1-1 0 0 0,-1 1-1 0 0,0 0 1 0 0,1 0 0 0 0,-1 0 0 0 0,0 0-1 0 0,1 0 1 0 0,-1 0 0 0 0,1 0 0 0 0,-1 0-1 0 0,-2 1 1 0 0,-6 2-234 0 0,1-1 0 0 0,0 2 0 0 0,0-1 0 0 0,-11 7 0 0 0,-2 1 288 0 0,-1-3 21 0 0,0-1-1 0 0,0-1 1 0 0,-1-1 0 0 0,-27 3-1 0 0,-96-2 1501 0 0,96-5-1518 0 0,0 2 0 0 0,1 3-1 0 0,0 1 1 0 0,0 3 0 0 0,-52 17-1 0 0,46-11-201 0 0,-1-2 0 0 0,-104 10-1 0 0,-60-4 225 0 0,185-16-139 0 0,-1-2 0 0 0,-48-3 0 0 0,40-8 41 0 0,36 7-121 0 0,0-1 1 0 0,0 2-1 0 0,-18-2 1 0 0,-36-6 25 0 0,32 7-38 0 0,1-1-1 0 0,-1-1 1 0 0,-36-11-1 0 0,-40-6 79 0 0,-26 15 11 0 0,118 6-122 0 0,2-1 115 0 0,0 0-1 0 0,0 0 0 0 0,1-2 1 0 0,-1 0-1 0 0,1 0 0 0 0,-1-1 1 0 0,-19-9-1 0 0,32 13-113 0 0,0 0-1 0 0,0 0 1 0 0,0 0-1 0 0,0 0 1 0 0,0 0 0 0 0,0 0-1 0 0,0 0 1 0 0,0 0-1 0 0,0-1 1 0 0,0 1 0 0 0,0 0-1 0 0,0 0 1 0 0,-1 0 0 0 0,1 0-1 0 0,0 0 1 0 0,0 0-1 0 0,0 0 1 0 0,0 0 0 0 0,0 0-1 0 0,0 0 1 0 0,0 0-1 0 0,0-1 1 0 0,0 1 0 0 0,0 0-1 0 0,0 0 1 0 0,0 0 0 0 0,0 0-1 0 0,0 0 1 0 0,0 0-1 0 0,0 0 1 0 0,0 0 0 0 0,0 0-1 0 0,0 0 1 0 0,1-1-1 0 0,-1 1 1 0 0,0 0 0 0 0,0 0-1 0 0,0 0 1 0 0,0 0 0 0 0,0 0-1 0 0,0 0 1 0 0,0 0-1 0 0,0 0 1 0 0,0 0 0 0 0,0 0-1 0 0,0 0 1 0 0,0 0-1 0 0,0 0 1 0 0,0 0 0 0 0,1 0-1 0 0,-1 0 1 0 0,0 0 0 0 0,0 0-1 0 0,0 0 1 0 0,0 0-1 0 0,0-1 1 0 0,0 1 0 0 0,0 0-1 0 0,0 0 1 0 0,0 0-1 0 0,0 0 1 0 0,1 1 0 0 0,-1-1-1 0 0,0 0 1 0 0,0 0 0 0 0,0 0-1 0 0,12-4 143 0 0,13-1 2 0 0,-1 4-34 0 0,37 3 0 0 0,-36-1-80 0 0,37-2 0 0 0,-9-5 110 0 0,0 3 0 0 0,1 3 0 0 0,82 8 0 0 0,-17 8 190 0 0,2-7-1 0 0,188-8 1 0 0,-179-10-253 0 0,137-5 114 0 0,-41 17-150 0 0,135-2 46 0 0,-277-2 0 0 0,0 4 0 0 0,112 18-1 0 0,-178-18-86 0 0,-13-1 3 0 0,0-1-1 0 0,1 1 1 0 0,-1-1 0 0 0,1-1-1 0 0,-1 1 1 0 0,1-1-1 0 0,-1 0 1 0 0,1 0-1 0 0,-1-1 1 0 0,7-1-1 0 0,-12 2-2 0 0,0 0 1 0 0,1 0-1 0 0,-1 0 0 0 0,0 0 0 0 0,0 0 0 0 0,0 0 0 0 0,0 0 1 0 0,0 0-1 0 0,0 0 0 0 0,1 0 0 0 0,-1 0 0 0 0,0 0 0 0 0,0-1 1 0 0,0 1-1 0 0,0 0 0 0 0,0 0 0 0 0,0 0 0 0 0,0 0 1 0 0,0 0-1 0 0,1 0 0 0 0,-1 0 0 0 0,0-1 0 0 0,0 1 0 0 0,0 0 1 0 0,0 0-1 0 0,0 0 0 0 0,0 0 0 0 0,0 0 0 0 0,0-1 0 0 0,0 1 1 0 0,0 0-1 0 0,0 0 0 0 0,0 0 0 0 0,0 0 0 0 0,0 0 0 0 0,0-1 1 0 0,0 1-1 0 0,0 0 0 0 0,0 0 0 0 0,0 0 0 0 0,0 0 1 0 0,0 0-1 0 0,-1-1 0 0 0,1 1 0 0 0,0 0 0 0 0,0 0 0 0 0,0 0 1 0 0,-9-6 139 0 0,-12-2 35 0 0,-17 1-131 0 0,-1 2 0 0 0,1 1 0 0 0,-62 3 0 0 0,18 0-29 0 0,-90-2 8 0 0,-173 20-1 0 0,115 17-26 0 0,20-1 0 0 0,162-29 0 0 0,0-1 0 0 0,-73-6 0 0 0,-40-18 36 0 0,-58-4-8 0 0,170 23-28 0 0,-36-1 0 0 0,-84-13 0 0 0,165 16 0 0 0,11 3 0 0 0,14 2 0 0 0,22 1 0 0 0,0-2 0 0 0,50-2 0 0 0,88-12 0 0 0,46 1 0 0 0,242 2 62 0 0,-279 2-60 0 0,350-1-2 0 0,-278 17 11 0 0,-248-11-2 0 0,-1 2 0 0 0,1 0 0 0 0,-1 0-1 0 0,0 1 1 0 0,26 10 0 0 0,-39-13-8 0 0,0 0 1 0 0,0 0-1 0 0,0 0 0 0 0,-1 0 0 0 0,1 0 1 0 0,0 0-1 0 0,0 0 0 0 0,0 0 0 0 0,0 0 1 0 0,0 0-1 0 0,0 0 0 0 0,0 0 0 0 0,0 0 1 0 0,0 0-1 0 0,0 0 0 0 0,0 0 0 0 0,0 0 1 0 0,-1 0-1 0 0,1 0 0 0 0,0 0 0 0 0,0 0 1 0 0,0 0-1 0 0,0 0 0 0 0,0 0 0 0 0,0 0 1 0 0,0 0-1 0 0,0 0 0 0 0,0 1 0 0 0,0-1 0 0 0,0 0 1 0 0,0 0-1 0 0,0 0 0 0 0,0 0 0 0 0,0 0 1 0 0,0 0-1 0 0,0 0 0 0 0,0 0 0 0 0,0 0 1 0 0,0 0-1 0 0,0 0 0 0 0,0 1 0 0 0,0-1 1 0 0,0 0-1 0 0,0 0 0 0 0,0 0 0 0 0,0 0 1 0 0,0 0-1 0 0,0 0 0 0 0,0 0 0 0 0,0 0 1 0 0,0 0-1 0 0,0 0 0 0 0,0 0 0 0 0,0 1 1 0 0,0-1-1 0 0,0 0 0 0 0,0 0 0 0 0,0 0 1 0 0,0 0-1 0 0,0 0 0 0 0,0 0 0 0 0,0 0 0 0 0,0 0 1 0 0,1 0-1 0 0,-1 0 0 0 0,0 0 0 0 0,0 0 1 0 0,-13 3 35 0 0,-13 0 29 0 0,-115 1 64 0 0,-234 9-26 0 0,139-3-16 0 0,-322 33-14 0 0,486-35-223 0 0,0 3-1 0 0,1 4 1 0 0,0 2-1 0 0,1 4 0 0 0,-75 32 1 0 0,85-27-882 0 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0:06.171"/>
    </inkml:context>
    <inkml:brush xml:id="br0">
      <inkml:brushProperty name="width" value="0.1" units="cm"/>
      <inkml:brushProperty name="height" value="0.1" units="cm"/>
      <inkml:brushProperty name="color" value="#66CC00"/>
    </inkml:brush>
  </inkml:definitions>
  <inkml:trace contextRef="#ctx0" brushRef="#br0">1858 76 919 0 0,'-5'0'328'0'0,"0"0"0"0"0,0 0 0 0 0,0 1 0 0 0,0 0 0 0 0,0-1-1 0 0,0 2 1 0 0,-6 1 0 0 0,9-2-149 0 0,0 0-1 0 0,0 0 1 0 0,0-1-1 0 0,0 1 1 0 0,0-1-1 0 0,0 0 1 0 0,0 1-1 0 0,0-1 1 0 0,0 0-1 0 0,0 0 1 0 0,0 0-1 0 0,-1 0 1 0 0,1-1-1 0 0,0 1 1 0 0,-3-2-1 0 0,1 2 52 0 0,1-1-1 0 0,-1 1 1 0 0,1-1-1 0 0,-1 1 1 0 0,0 0-1 0 0,1 0 1 0 0,-1 1-1 0 0,-6 0 0 0 0,-6 7 644 0 0,1 0-1 0 0,-19 12 0 0 0,18-10-180 0 0,-28 14-1 0 0,37-22-448 0 0,0 0 0 0 0,0 0-1 0 0,0-1 1 0 0,0 1 0 0 0,-1-2-1 0 0,1 1 1 0 0,-1-1 0 0 0,1 0-1 0 0,-13-2 1 0 0,-8-2 346 0 0,-32-10 0 0 0,31 7-384 0 0,-246-56 1579 0 0,-157-7-10 0 0,352 66-1409 0 0,-90 6-1 0 0,106 0-290 0 0,30-1-42 0 0,-127 9 200 0 0,143-8-256 0 0,0 1 1 0 0,0 1-1 0 0,1 1 0 0 0,0 0 1 0 0,0 1-1 0 0,-29 15 1 0 0,41-18-242 0 0,1 0 1 0 0,-1 0 0 0 0,1 1 0 0 0,0-1-1 0 0,-6 6 1 0 0,0 6-676 0 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0:08.483"/>
    </inkml:context>
    <inkml:brush xml:id="br0">
      <inkml:brushProperty name="width" value="0.1" units="cm"/>
      <inkml:brushProperty name="height" value="0.1" units="cm"/>
      <inkml:brushProperty name="color" value="#66CC00"/>
    </inkml:brush>
  </inkml:definitions>
  <inkml:trace contextRef="#ctx0" brushRef="#br0">1393 92 2327 0 0,'7'-73'9482'0'0,"-7"72"-9417"0"0,-1 1-1 0 0,1-1 1 0 0,0 0 0 0 0,-1 0 0 0 0,1 0 0 0 0,-1 1 0 0 0,1-1 0 0 0,-1 0 0 0 0,1 0 0 0 0,-1 1 0 0 0,0-1-1 0 0,1 1 1 0 0,-1-1 0 0 0,0 0 0 0 0,0 1 0 0 0,1-1 0 0 0,-1 1 0 0 0,0 0 0 0 0,0-1 0 0 0,0 1-1 0 0,1 0 1 0 0,-1-1 0 0 0,0 1 0 0 0,0 0 0 0 0,-1 0 0 0 0,-24-4 836 0 0,-1 6-655 0 0,0 1-1 0 0,0 1 1 0 0,-40 12 0 0 0,45-10-159 0 0,-49 10 562 0 0,-114 11 0 0 0,161-26-554 0 0,-40-3 0 0 0,39 0 111 0 0,-31 2 0 0 0,-94 9 562 0 0,-94-12 429 0 0,173 0-974 0 0,-176-4-137 0 0,240 7-868 0 0,0 0 1 0 0,0 1 0 0 0,0 0-1 0 0,-14 3 1 0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0:12.623"/>
    </inkml:context>
    <inkml:brush xml:id="br0">
      <inkml:brushProperty name="width" value="0.1" units="cm"/>
      <inkml:brushProperty name="height" value="0.1" units="cm"/>
      <inkml:brushProperty name="color" value="#66CC00"/>
    </inkml:brush>
  </inkml:definitions>
  <inkml:trace contextRef="#ctx0" brushRef="#br0">495 71 919 0 0,'-12'-10'885'0'0,"10"8"-422"0"0,1 1 0 0 0,0 0 0 0 0,0-1 0 0 0,0 1 0 0 0,0-1 0 0 0,0 0 0 0 0,0 1 0 0 0,0-1 1 0 0,0 0-1 0 0,1 1 0 0 0,-1-1 0 0 0,0 0 0 0 0,1 0 0 0 0,0 0 0 0 0,-1 0 0 0 0,1-2 0 0 0,3-9-1197 0 0,-2 13 783 0 0,-1 0 1 0 0,0-1-1 0 0,0 1 0 0 0,0-1 0 0 0,0 1 1 0 0,0-1-1 0 0,0 1 0 0 0,0-1 0 0 0,0 1 1 0 0,0-1-1 0 0,0 1 0 0 0,0-1 1 0 0,0 1-1 0 0,0-1 0 0 0,0 1 0 0 0,0-1 1 0 0,0 1-1 0 0,-1-1 0 0 0,1 1 0 0 0,0-1 1 0 0,0 1-1 0 0,0-1 0 0 0,-1 1 0 0 0,1-1 1 0 0,0 1-1 0 0,-1 0 0 0 0,1-1 1 0 0,0 1-1 0 0,-1 0 0 0 0,1-1 0 0 0,-1 1 1 0 0,1 0-1 0 0,0-1 0 0 0,-1 1 0 0 0,1 0 1 0 0,-1 0-1 0 0,1 0 0 0 0,-1-1 0 0 0,1 1 1 0 0,-1 0-1 0 0,1 0 0 0 0,-1 0 1 0 0,1 0-1 0 0,-1 0 0 0 0,1 0 0 0 0,-1 0 1 0 0,1 0-1 0 0,-1 0 0 0 0,1 0 0 0 0,-2 1 1 0 0,-25 0 1909 0 0,-1 7-1160 0 0,-36 6 1 0 0,-33 8 338 0 0,-11 2-491 0 0,95-22-948 0 0,0-1 1 0 0,0 0 0 0 0,0-1-1 0 0,0-1 1 0 0,0 0 0 0 0,-19-4-1 0 0,9-2-835 0 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0:13.774"/>
    </inkml:context>
    <inkml:brush xml:id="br0">
      <inkml:brushProperty name="width" value="0.1" units="cm"/>
      <inkml:brushProperty name="height" value="0.1" units="cm"/>
      <inkml:brushProperty name="color" value="#66CC00"/>
    </inkml:brush>
  </inkml:definitions>
  <inkml:trace contextRef="#ctx0" brushRef="#br0">1026 49 6127 0 0,'-36'-7'611'0'0,"-85"-21"684"0"0,100 24-673 0 0,-1 0-1 0 0,0 1 1 0 0,0 2 0 0 0,0 0 0 0 0,-43 4 0 0 0,19 0-27 0 0,-60 3 994 0 0,-159 32-1 0 0,22 17-2237 0 0,208-47-495 0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0:22.211"/>
    </inkml:context>
    <inkml:brush xml:id="br0">
      <inkml:brushProperty name="width" value="0.1" units="cm"/>
      <inkml:brushProperty name="height" value="0.1" units="cm"/>
      <inkml:brushProperty name="color" value="#66CC00"/>
    </inkml:brush>
  </inkml:definitions>
  <inkml:trace contextRef="#ctx0" brushRef="#br0">138 33 1839 0 0,'-10'3'243'0'0,"1"0"-1"0"0,0 0 1 0 0,0 0-1 0 0,-12 8 1 0 0,-11 4 1766 0 0,32-15-2006 0 0,0 0 0 0 0,-1 0 0 0 0,1 0 0 0 0,-1 0 0 0 0,1 0 0 0 0,-1 0 0 0 0,1 0 0 0 0,-1 0 0 0 0,1 0 0 0 0,-1 0 0 0 0,1 0 0 0 0,-1 0 0 0 0,1 0 0 0 0,-1 0 0 0 0,1-1 0 0 0,0 1 0 0 0,-1 0 0 0 0,1 0 0 0 0,-1 0 0 0 0,1-1 0 0 0,0 1 0 0 0,-1 0 0 0 0,1-1 0 0 0,0 1 0 0 0,-1 0 0 0 0,1-1 0 0 0,0 1 0 0 0,-1-1 0 0 0,1 1 0 0 0,0 0 0 0 0,0-1 0 0 0,0 1 0 0 0,-1-1 0 0 0,1 1 0 0 0,0-1 0 0 0,0 1 0 0 0,0-1 1 0 0,-6-25 562 0 0,3 14 363 0 0,-8-4 943 0 0,11 16-1748 0 0,0-1-1 0 0,-1 1 1 0 0,1-1 0 0 0,0 1-1 0 0,-1-1 1 0 0,1 1 0 0 0,-1-1-1 0 0,1 1 1 0 0,0 0 0 0 0,-1-1-1 0 0,1 1 1 0 0,-1 0-1 0 0,1-1 1 0 0,-1 1 0 0 0,1 0-1 0 0,-1 0 1 0 0,1-1 0 0 0,-1 1-1 0 0,1 0 1 0 0,-1 0 0 0 0,0 0-1 0 0,1 0 1 0 0,-1 0-1 0 0,1-1 1 0 0,-1 1 0 0 0,1 0-1 0 0,-1 1 1 0 0,0-1 0 0 0,1 0-70 0 0,0 1 0 0 0,0 0 0 0 0,0-1 1 0 0,0 1-1 0 0,0-1 0 0 0,0 1 1 0 0,1 0-1 0 0,-1-1 0 0 0,0 1 0 0 0,0-1 1 0 0,1 1-1 0 0,-1 0 0 0 0,0-1 1 0 0,1 1-1 0 0,-1-1 0 0 0,0 1 0 0 0,1-1 1 0 0,-1 1-1 0 0,1-1 0 0 0,-1 0 1 0 0,1 1-1 0 0,-1-1 0 0 0,2 1 0 0 0,12 11 106 0 0,-5-7 34 0 0,1 1 0 0 0,0-2 0 0 0,0 1 0 0 0,1-1 0 0 0,-1-1-1 0 0,1 0 1 0 0,0 0 0 0 0,0-1 0 0 0,17 1 0 0 0,-16-2-113 0 0,1 1-1 0 0,-1 0 1 0 0,0 1 0 0 0,1 0-1 0 0,-1 1 1 0 0,-1 1 0 0 0,19 8-1 0 0,12 18 277 0 0,-31-23-250 0 0,-1 0-1 0 0,2 0 0 0 0,-1-1 0 0 0,19 8 0 0 0,-27-14-89 0 0,13 6 105 0 0,31 16-1 0 0,-43-21-92 0 0,1 1 0 0 0,-1 0-1 0 0,0 1 1 0 0,0-1 0 0 0,0 1 0 0 0,-1-1-1 0 0,1 1 1 0 0,-1 1 0 0 0,0-1-1 0 0,5 9 1 0 0,-1 1 124 0 0,-1 0 0 0 0,-1 1 1 0 0,-1 0-1 0 0,0 0 0 0 0,3 25 0 0 0,8 141 387 0 0,-13-114-374 0 0,14 73 0 0 0,10 47 69 0 0,16 76-42 0 0,3-38-76 0 0,-28-29 22 0 0,-12-161-64 0 0,1 1 0 0 0,12 36 0 0 0,-10-44-33 0 0,-2 1 1 0 0,-1 0-1 0 0,-2 1 0 0 0,-1-1 0 0 0,-1 1 1 0 0,-4 43-1 0 0,-35 176 175 0 0,15-130-106 0 0,11-49-98 0 0,-12 87 61 0 0,4 151 115 0 0,22-110-189 0 0,0 3 0 0 0,-3-151 8 0 0,-6 267 165 0 0,14-129-102 0 0,-1-53-67 0 0,0 39 94 0 0,28 176 0 0 0,-5-12 21 0 0,-27-306-102 0 0,15 298 134 0 0,-19-236 0 0 0,-28 178 1 0 0,0-19 182 0 0,-2 378-62 0 0,25-573-239 0 0,-23 94 0 0 0,9-55-35 0 0,-24 221 2 0 0,39-264 0 0 0,-6 99 0 0 0,4-39 0 0 0,5-63 0 0 0,2 0 0 0 0,6 54 0 0 0,23 101 0 0 0,-16-119 0 0 0,0 98 0 0 0,-10 53 22 0 0,7 136 20 0 0,-8-54 43 0 0,-5-217-32 0 0,14 171 1 0 0,12 120 10 0 0,-22-313-59 0 0,-2 4 153 0 0,16 137-1 0 0,-3-125-125 0 0,-3 131 0 0 0,-15 246 96 0 0,4-410-120 0 0,3 165 48 0 0,20 166-56 0 0,-14-286 32 0 0,40 213 0 0 0,-16-130 9 0 0,-11-62-18 0 0,0 35-23 0 0,-13-34 36 0 0,-1-17-8 0 0,18 101 94 0 0,-9-100-63 0 0,-7-10-34 0 0,-4 0 0 0 0,-14 146 0 0 0,-15-39-25 0 0,15-134 0 0 0,-37 211 0 0 0,11-49 0 0 0,36-229 0 0 0,-2 18 0 0 0,-2-1 0 0 0,0 1 0 0 0,-2-1 0 0 0,-14 37 0 0 0,-68 134 139 0 0,64-132 16 0 0,19-49-126 0 0,0-1-1 0 0,-2 1 1 0 0,0-1 0 0 0,-11 18-1 0 0,12-25 122 0 0,-1-1 1 0 0,0 0-1 0 0,0 0 0 0 0,-1-1 0 0 0,-16 12 0 0 0,-55 32 510 0 0,45-30-1514 0 0,22-13 847 0 0,10-6 6 0 0,-1 0 0 0 0,1-1 0 0 0,-1 0 0 0 0,1 0 0 0 0,-1 0 0 0 0,-6 2-1 0 0,9-3-12 0 0,0-1-1 0 0,-1 0 0 0 0,1 0 1 0 0,0 0-1 0 0,-1 0 0 0 0,1 0 1 0 0,0 0-1 0 0,-1 0 0 0 0,1 0 1 0 0,0-1-1 0 0,-1 1 0 0 0,1 0 1 0 0,0-1-1 0 0,0 1 0 0 0,-1-1 1 0 0,1 1-1 0 0,0-1 0 0 0,0 0 1 0 0,0 0-1 0 0,0 1 0 0 0,0-1 1 0 0,0 0-1 0 0,0 0 0 0 0,0 0 1 0 0,-1-2-1 0 0,-21-33-2032 0 0,19 28 1666 0 0,-13-23-1075 0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0:33.744"/>
    </inkml:context>
    <inkml:brush xml:id="br0">
      <inkml:brushProperty name="width" value="0.1" units="cm"/>
      <inkml:brushProperty name="height" value="0.1" units="cm"/>
      <inkml:brushProperty name="color" value="#66CC00"/>
    </inkml:brush>
  </inkml:definitions>
  <inkml:trace contextRef="#ctx0" brushRef="#br0">0 122 4111 0 0,'0'-2'48'0'0,"1"0"0"0"0,-1 1 0 0 0,0-1-1 0 0,1 1 1 0 0,-1-1 0 0 0,1 1-1 0 0,0-1 1 0 0,-1 1 0 0 0,1-1 0 0 0,0 1-1 0 0,0 0 1 0 0,0-1 0 0 0,0 1-1 0 0,0 0 1 0 0,0 0 0 0 0,3-3-1 0 0,-4 4-11 0 0,1-1 0 0 0,0 0-1 0 0,0 0 1 0 0,0 0-1 0 0,0 1 1 0 0,-1-1-1 0 0,1 0 1 0 0,0 0-1 0 0,-1 0 1 0 0,1 0 0 0 0,-1-1-1 0 0,1 1 1 0 0,-1 0-1 0 0,1 0 1 0 0,-1-2-1 0 0,0 2 132 0 0,0 0-1 0 0,-1 0 0 0 0,1 0 0 0 0,0 0 0 0 0,-1 0 0 0 0,1 0 0 0 0,-1 0 0 0 0,0 0 0 0 0,1 0 0 0 0,-1 0 0 0 0,0 0 1 0 0,1 1-1 0 0,-1-1 0 0 0,0 0 0 0 0,0 0 0 0 0,-1 0 0 0 0,-5-6 1134 0 0,7 6-1227 0 0,0 0 0 0 0,1 0 0 0 0,-1 0 0 0 0,0 0 0 0 0,0 0 0 0 0,0 0 0 0 0,1 1 0 0 0,-1-1 0 0 0,1 0 0 0 0,-1 0 0 0 0,0 0 0 0 0,1 1 0 0 0,-1-1 0 0 0,1 0 0 0 0,0 1 0 0 0,-1-1 0 0 0,1 0 0 0 0,0 1 0 0 0,-1-1 0 0 0,1 1 0 0 0,0-1 0 0 0,-1 1 0 0 0,1-1 0 0 0,0 1 0 0 0,0 0 0 0 0,0-1 0 0 0,0 1 0 0 0,1-1 0 0 0,31-13 301 0 0,-29 12-258 0 0,9-2 1 0 0,0 0 0 0 0,1 1 0 0 0,0 0 0 0 0,0 1 0 0 0,0 0 0 0 0,0 1 0 0 0,0 1 0 0 0,0 0 0 0 0,0 1 0 0 0,0 1 0 0 0,0 0 0 0 0,15 5 0 0 0,-22-4-43 0 0,0 0 0 0 0,0 0 0 0 0,0 1 0 0 0,0 0 0 0 0,-1 0 0 0 0,1 1 0 0 0,-1 0 0 0 0,-1 0 0 0 0,1 0 0 0 0,-1 1 0 0 0,8 9 0 0 0,20 24 548 0 0,-15-14-241 0 0,-13-19-297 0 0,0 0 1 0 0,-1 1 0 0 0,0-1-1 0 0,0 1 1 0 0,0 0-1 0 0,-1 0 1 0 0,0 1 0 0 0,0-1-1 0 0,0 0 1 0 0,1 13 0 0 0,2 18 86 0 0,-2-20-95 0 0,-2 0 0 0 0,1 17 1 0 0,-2-17 55 0 0,1 0 0 0 0,4 18 1 0 0,0-11 7 0 0,19 46-1 0 0,-15-47-124 0 0,11 48 0 0 0,-18-62-15 0 0,0 0 0 0 0,8 18 0 0 0,1 2 0 0 0,-10-24 0 0 0,1-1 0 0 0,-1 0 0 0 0,1 0 0 0 0,0 0 0 0 0,5 5 0 0 0,-5-5 0 0 0,1 0 0 0 0,-1 0 0 0 0,0 0 0 0 0,0 1 0 0 0,3 6 0 0 0,7 33 27 0 0,-7-24-2 0 0,1 1 1 0 0,1-1-1 0 0,10 20 0 0 0,-13-30-13 0 0,0 0 0 0 0,-1 1 0 0 0,0 0 0 0 0,-1 0 0 0 0,-1 0 0 0 0,0 0 0 0 0,0 0 0 0 0,-1 14-1 0 0,1-9 0 0 0,0 0 8 0 0,2 0 1 0 0,0 0-1 0 0,10 27 1 0 0,7 24-24 0 0,-9 29 62 0 0,-4-24-52 0 0,-1-34 39 0 0,-1-5 93 0 0,3 61-1 0 0,-9-71-64 0 0,-2-1 0 0 0,0 1 0 0 0,-7 28 0 0 0,-25 46 278 0 0,26-74-301 0 0,4-15-50 0 0,1 0 1 0 0,1 1-1 0 0,0-1 1 0 0,0 1 0 0 0,-1 17-1 0 0,3-15 7 0 0,0 0 0 0 0,0 0 0 0 0,-2 0 0 0 0,1 0 0 0 0,-2 0 0 0 0,1 0 0 0 0,-2-1-1 0 0,0 1 1 0 0,0-1 0 0 0,-7 14 0 0 0,-87 128 829 0 0,89-140-828 0 0,0-1 0 0 0,-1-1 1 0 0,-1 1-1 0 0,-21 17 0 0 0,-16 16 26 0 0,33-30 2 0 0,-24 20 0 0 0,24-23-21 0 0,1 0 0 0 0,-16 19 0 0 0,22-20-15 0 0,0 1 0 0 0,1 0 0 0 0,1 0 0 0 0,0 1 0 0 0,-9 24 0 0 0,-2 7 0 0 0,11-34 4 0 0,1 0-1 0 0,-2-1 1 0 0,0 1 0 0 0,0-1-1 0 0,-15 15 1 0 0,12-15-66 0 0,1 1 1 0 0,1 0 0 0 0,-13 20-1 0 0,17-16-927 0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0:35.937"/>
    </inkml:context>
    <inkml:brush xml:id="br0">
      <inkml:brushProperty name="width" value="0.1" units="cm"/>
      <inkml:brushProperty name="height" value="0.1" units="cm"/>
      <inkml:brushProperty name="color" value="#66CC00"/>
    </inkml:brush>
  </inkml:definitions>
  <inkml:trace contextRef="#ctx0" brushRef="#br0">479 43 3223 0 0,'-6'-5'85'0'0,"0"0"-1"0"0,0 0 0 0 0,-12-6 1 0 0,2 1 393 0 0,15 9-358 0 0,1 1-1 0 0,-1-1 0 0 0,0 1 1 0 0,0-1-1 0 0,1 1 0 0 0,-1-1 1 0 0,0 1-1 0 0,0-1 0 0 0,1 1 1 0 0,-1 0-1 0 0,0-1 0 0 0,0 1 1 0 0,0 0-1 0 0,0 0 0 0 0,1 0 1 0 0,-1 0-1 0 0,0-1 0 0 0,-2 2 1 0 0,1 11 7 0 0,-2 11 188 0 0,-28 96 2271 0 0,-43 34-428 0 0,24-55-932 0 0,8-12-573 0 0,-39 91 126 0 0,64-130-503 0 0,2 1-1 0 0,-16 88 1 0 0,1 119 283 0 0,14-92 9 0 0,13-102-286 0 0,2 0 0 0 0,2 0 1 0 0,15 102-1 0 0,-9-124-195 0 0,2 0 0 0 0,1-1 0 0 0,2-1 0 0 0,27 62 0 0 0,-24-66-53 0 0,2 7 94 0 0,1-1 0 0 0,3-1 0 0 0,37 56 0 0 0,-1-15-14 0 0,23 29 88 0 0,-52-63-109 0 0,-1-2-26 0 0,-17-30-1 0 0,-1 0 0 0 0,13 27 0 0 0,-13-23 6 0 0,16 26 1 0 0,-10-25-19 0 0,1 1 0 0 0,0-2-1 0 0,1 0 1 0 0,25 20 0 0 0,66 65 364 0 0,-86-86-177 0 0,24 15 0 0 0,-25-18-170 0 0,-9-1 88 0 0,-10-11-313 0 0,0 1-1 0 0,0-1 0 0 0,0 1 0 0 0,1-1 0 0 0,-1 0 0 0 0,0 0 0 0 0,1 0 1 0 0,-1 1-1 0 0,0-1 0 0 0,3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4:31.108"/>
    </inkml:context>
    <inkml:brush xml:id="br0">
      <inkml:brushProperty name="width" value="0.1" units="cm"/>
      <inkml:brushProperty name="height" value="0.1" units="cm"/>
      <inkml:brushProperty name="color" value="#E71224"/>
    </inkml:brush>
  </inkml:definitions>
  <inkml:trace contextRef="#ctx0" brushRef="#br0">2382 104 10567 0 0,'0'-1'35'0'0,"0"1"0"0"0,0-1 0 0 0,0 0 0 0 0,0 1 0 0 0,-1-1-1 0 0,1 1 1 0 0,0-1 0 0 0,0 1 0 0 0,0-1 0 0 0,-1 1 0 0 0,1-1 0 0 0,0 1-1 0 0,0 0 1 0 0,-1-1 0 0 0,1 1 0 0 0,0-1 0 0 0,-1 1 0 0 0,1-1 0 0 0,-1 1-1 0 0,1 0 1 0 0,0-1 0 0 0,-1 1 0 0 0,1 0 0 0 0,-1 0 0 0 0,1-1-1 0 0,-1 1 1 0 0,1 0 0 0 0,-1 0 0 0 0,1 0 0 0 0,-1 0 0 0 0,1 0 0 0 0,-2-1-1 0 0,-7-3-13 0 0,6 4 17 0 0,1 1 0 0 0,-1-1 1 0 0,1 0-1 0 0,0 1 0 0 0,-1-1 0 0 0,1 1 1 0 0,0 0-1 0 0,-1 0 0 0 0,-3 1 0 0 0,3 0 17 0 0,2-2 11 0 0,-12 9 948 0 0,12-8-754 0 0,-1 0 0 0 0,1 0-1 0 0,0-1 1 0 0,-1 1 0 0 0,1 0 0 0 0,-1-1-1 0 0,1 1 1 0 0,-1-1 0 0 0,1 0-1 0 0,-1 0 1 0 0,1 1 0 0 0,-1-1 0 0 0,0 0-1 0 0,1 0 1 0 0,-1-1 0 0 0,1 1-1 0 0,-1 0 1 0 0,1 0 0 0 0,-1-1 0 0 0,1 1-1 0 0,-3-2 1 0 0,-8 0-423 0 0,1 2 302 0 0,1 0 0 0 0,-1 1 0 0 0,1 1 0 0 0,-16 3-1 0 0,26-5-135 0 0,-66 16 755 0 0,-10-1 31 0 0,0-2 0 0 0,-1-4 0 0 0,0-4 1 0 0,-145-8-1 0 0,147-6-302 0 0,1-5 0 0 0,-116-35-1 0 0,129 32-270 0 0,-21-6-36 0 0,-1 5 0 0 0,-1 3 0 0 0,-1 3-1 0 0,0 5 1 0 0,0 3 0 0 0,0 3 0 0 0,-142 19 0 0 0,130-3-536 0 0,-51 7-832 0 0,51-7-6315 0 0,48-7-365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3:40.876"/>
    </inkml:context>
    <inkml:brush xml:id="br0">
      <inkml:brushProperty name="width" value="0.1" units="cm"/>
      <inkml:brushProperty name="height" value="0.1" units="cm"/>
      <inkml:brushProperty name="color" value="#E71224"/>
    </inkml:brush>
  </inkml:definitions>
  <inkml:trace contextRef="#ctx0" brushRef="#br0">3520 63 9215 0 0,'-10'0'273'0'0,"5"1"-165"0"0,-1-1 0 0 0,0-1 0 0 0,0 1 0 0 0,0-1 0 0 0,0 0 0 0 0,-6-1-1 0 0,11 1-108 0 0,0 1 0 0 0,0-1 0 0 0,0 1 0 0 0,0-1 0 0 0,0 1 0 0 0,0-1 0 0 0,0 0-1 0 0,0 0 1 0 0,0 1 0 0 0,1-1 0 0 0,-1 0 0 0 0,0 0 0 0 0,0 0 0 0 0,1 0 0 0 0,-1 0-1 0 0,1 0 1 0 0,-1 0 0 0 0,1 0 0 0 0,-1 0 0 0 0,1 0 0 0 0,-1 0 0 0 0,1 0 0 0 0,0 0-1 0 0,0-1 1 0 0,0 1 0 0 0,0 0 0 0 0,-1 0 0 0 0,1 0 0 0 0,1 0 0 0 0,-1-1 0 0 0,0 1-1 0 0,0 0 1 0 0,0 0 0 0 0,1 0 0 0 0,-1 0 0 0 0,0 0 0 0 0,2-2 0 0 0,-2 3-21 0 0,0-1 1 0 0,0 1 0 0 0,0-1 0 0 0,1 0-1 0 0,-1 1 1 0 0,0-1 0 0 0,0 0-1 0 0,0 1 1 0 0,0-1 0 0 0,0 1 0 0 0,0-1-1 0 0,0 0 1 0 0,0 1 0 0 0,0-1 0 0 0,0 0-1 0 0,0 1 1 0 0,-1-1 0 0 0,1 1-1 0 0,0-1 1 0 0,0 1 0 0 0,-1-1 0 0 0,1 0-1 0 0,0 1 1 0 0,-1-1 0 0 0,1 1-1 0 0,0-1 1 0 0,-1 1 0 0 0,0-1 0 0 0,0 0 54 0 0,-1 1 1 0 0,1-1-1 0 0,0 1 1 0 0,-1-1-1 0 0,1 1 1 0 0,0 0-1 0 0,-1 0 1 0 0,1-1-1 0 0,0 1 1 0 0,-1 0-1 0 0,1 0 0 0 0,-3 1 1 0 0,-6 1 648 0 0,-1 0 0 0 0,-17 6-1 0 0,21-5-280 0 0,-10 2 464 0 0,0-1 0 0 0,0 0-1 0 0,-1-2 1 0 0,1 0 0 0 0,-1 0 0 0 0,-29-3 0 0 0,-131 2-717 0 0,131 4 400 0 0,-90 21 0 0 0,22-3 90 0 0,-55 8-236 0 0,-63 9 162 0 0,151-30-4 0 0,22-1-447 0 0,0-3 0 0 0,0-3 0 0 0,-64-4 0 0 0,30-9 654 0 0,-41-4-674 0 0,-133-11 198 0 0,59-17 283 0 0,121 22-511 0 0,35 12-27 0 0,0 1 0 0 0,-63 2 0 0 0,2-1 0 0 0,9 0 639 0 0,-171 13-1 0 0,-48 47-271 0 0,308-51-868 0 0,-1 0-1 0 0,1-2 1 0 0,-24 1 0 0 0,12-4-530 0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0:38.945"/>
    </inkml:context>
    <inkml:brush xml:id="br0">
      <inkml:brushProperty name="width" value="0.1" units="cm"/>
      <inkml:brushProperty name="height" value="0.1" units="cm"/>
      <inkml:brushProperty name="color" value="#66CC00"/>
    </inkml:brush>
  </inkml:definitions>
  <inkml:trace contextRef="#ctx0" brushRef="#br0">4193 639 5351 0 0,'-20'-43'679'0'0,"17"37"-431"0"0,0 0 0 0 0,0 0 1 0 0,0 0-1 0 0,0 0 0 0 0,1 0 0 0 0,0-1 0 0 0,0 1 0 0 0,-1-13 0 0 0,3 19-227 0 0,0 0 0 0 0,0 0 1 0 0,1 0-1 0 0,-1 0 0 0 0,0 0 0 0 0,0 0 0 0 0,0 0 0 0 0,0 0 0 0 0,0 0 0 0 0,0 0 0 0 0,0 0 0 0 0,0 0 0 0 0,0 0 0 0 0,0 0 0 0 0,0 0 0 0 0,0 0 0 0 0,0 0 0 0 0,0 0 0 0 0,1 0 0 0 0,-1 0 1 0 0,0 0-1 0 0,0 0 0 0 0,0 0 0 0 0,0 0 63 0 0,0 0-63 0 0,0 0 0 0 0,0-1 0 0 0,0 1 0 0 0,0 0 0 0 0,0 0 0 0 0,0 0 0 0 0,0 0 0 0 0,0 0 0 0 0,0 0 0 0 0,0 0 0 0 0,0 0 1 0 0,0 0-1 0 0,0 0 0 0 0,0 0 0 0 0,0 0 0 0 0,0 0 0 0 0,0 0 0 0 0,0-1 0 0 0,0 1 0 0 0,0 0 0 0 0,0 0 0 0 0,0 0 0 0 0,0 0 0 0 0,0 0 0 0 0,0 10 815 0 0,-3 2-435 0 0,1 1 0 0 0,0 0 0 0 0,1 0 0 0 0,1 1 0 0 0,0 15 0 0 0,0 11-123 0 0,-1-1-27 0 0,-12 71-1 0 0,10-98-162 0 0,1-1 0 0 0,-2 1 0 0 0,0-1 0 0 0,0 0 0 0 0,-1 0 0 0 0,0-1 0 0 0,-1 1 0 0 0,0-1-1 0 0,-1 0 1 0 0,-11 13 0 0 0,-9 3 324 0 0,-2-1-1 0 0,-1-1 1 0 0,-62 37 0 0 0,41-28 53 0 0,21-12-216 0 0,9-6-31 0 0,0-1 0 0 0,-1-1 0 0 0,-37 16-1 0 0,-82 13 720 0 0,22-7-556 0 0,-146 57-112 0 0,123-34-65 0 0,-42 16 37 0 0,137-57-160 0 0,7-3 43 0 0,-74 16-1 0 0,-72 10 277 0 0,94-19-147 0 0,-159 17 0 0 0,182-35-173 0 0,0-3 0 0 0,-81-11 1 0 0,86 0-6 0 0,-1-2-1 0 0,2-4 1 0 0,-85-33 0 0 0,118 39-60 0 0,-12-3 16 0 0,2-1 0 0 0,0-3-1 0 0,-49-28 1 0 0,20 1 1 0 0,-114-98 0 0 0,111 85-12 0 0,49 40-9 0 0,0 0 0 0 0,1-1 0 0 0,-25-30 0 0 0,21 21-11 0 0,-1 0 0 0 0,-33-24 0 0 0,-1-2 0 0 0,38 30 0 0 0,-28-37 0 0 0,18 19 0 0 0,9 10 0 0 0,-37-65 0 0 0,38 58 0 0 0,-45-91 0 0 0,13 22 0 0 0,46 89-7 0 0,0-2-1 0 0,2 1 1 0 0,0-1 0 0 0,-5-26-1 0 0,7 25-1 0 0,-1 1 1 0 0,0 0-1 0 0,-19-39 0 0 0,13 42-5 0 0,9 14 6 0 0,0 0 1 0 0,1-1-1 0 0,-1 1 1 0 0,1-1-1 0 0,0 1 1 0 0,0-1-1 0 0,-2-7 1 0 0,8 13-23 0 0,-1 1 1 0 0,0-1-1 0 0,1 0 1 0 0,-1 1 0 0 0,0 0-1 0 0,0-1 1 0 0,3 4 0 0 0,-5-5 14 0 0,18 14 1 0 0,0 1 0 0 0,-2 0 0 0 0,17 18 0 0 0,22 20-6 0 0,-12-19 20 0 0,90 55 0 0 0,-92-65 0 0 0,67 38 0 0 0,-42-30 0 0 0,-64-31 0 0 0,0 1 0 0 0,0-1 0 0 0,0 0 0 0 0,0 0 0 0 0,0-1 0 0 0,0 1 0 0 0,1-1 0 0 0,3 1 0 0 0,-36-36 251 0 0,-5-9-185 0 0,20 27-40 0 0,-18-28-1 0 0,21 28-25 0 0,-1 1 0 0 0,0 0 0 0 0,-2 0 0 0 0,-24-22 0 0 0,-68-46 0 0 0,57 45 0 0 0,34 25 0 0 0,-2 1 0 0 0,-18-12 0 0 0,-6-3-3 0 0,-13-8 11 0 0,49 33-15 0 0,-1 1 0 0 0,1-1 0 0 0,0 1 0 0 0,-1 1 1 0 0,1-1-1 0 0,-1 1 0 0 0,0 0 0 0 0,1 0 0 0 0,-8 0 0 0 0,-24-4-57 0 0,35 5 62 0 0,0 0 1 0 0,0 0-1 0 0,0 0 0 0 0,0 0 0 0 0,0 1 0 0 0,0-1 1 0 0,0 1-1 0 0,0-1 0 0 0,0 1 0 0 0,0 0 0 0 0,0 0 0 0 0,1 0 1 0 0,-1 0-1 0 0,0 0 0 0 0,0 0 0 0 0,1 0 0 0 0,-1 1 1 0 0,1-1-1 0 0,-1 0 0 0 0,1 1 0 0 0,-1 0 0 0 0,1-1 1 0 0,0 1-1 0 0,-2 3 0 0 0,0 2-10 0 0,0 1 1 0 0,1-1-1 0 0,0 0 0 0 0,0 1 1 0 0,0 9-1 0 0,-3 9-1 0 0,1-8 10 0 0,1 0-1 0 0,1 0 1 0 0,1 0-1 0 0,0 24 1 0 0,11 73-29 0 0,0-11 17 0 0,-10-46 100 0 0,-2-1 0 0 0,-2 1 0 0 0,-3-1-1 0 0,-23 90 1 0 0,24-123 4 0 0,5-16-56 0 0,0 0 0 0 0,-1 0 0 0 0,0-1 0 0 0,0 1 0 0 0,-1-1 0 0 0,0 0 0 0 0,0 0 0 0 0,-1 0 0 0 0,0 0 0 0 0,-8 12 0 0 0,2-14 42 0 0,8-4-957 0 0,9 4-1444 0 0,-2 0 703 0 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0:50.102"/>
    </inkml:context>
    <inkml:brush xml:id="br0">
      <inkml:brushProperty name="width" value="0.1" units="cm"/>
      <inkml:brushProperty name="height" value="0.1" units="cm"/>
      <inkml:brushProperty name="color" value="#66CC00"/>
    </inkml:brush>
  </inkml:definitions>
  <inkml:trace contextRef="#ctx0" brushRef="#br0">1352 77 1583 0 0,'-8'-1'0'0'0,"7"1"178"0"0,0 0-1 0 0,0 0 1 0 0,0 0-1 0 0,0 0 1 0 0,0 0-1 0 0,0 1 1 0 0,0-1-1 0 0,0 0 1 0 0,0 0-1 0 0,0 1 1 0 0,1-1-1 0 0,-1 0 1 0 0,0 1-1 0 0,0-1 1 0 0,-1 1-1 0 0,-3 1 166 0 0,-1 0 0 0 0,1-1 0 0 0,-1 0 0 0 0,1 0 0 0 0,-1-1 0 0 0,0 0 0 0 0,1 0 0 0 0,-10-1-1 0 0,-3 1 840 0 0,-11-1-159 0 0,18 0-598 0 0,0 0 1 0 0,0 2-1 0 0,-15 1 0 0 0,2 0 102 0 0,20-2-446 0 0,1 0 1 0 0,-1 0-1 0 0,1 0 0 0 0,-1 1 0 0 0,1-1 0 0 0,-1 1 0 0 0,1 0 0 0 0,-1 0 0 0 0,1 0 1 0 0,-1 1-1 0 0,1-1 0 0 0,0 1 0 0 0,0 0 0 0 0,-6 3 0 0 0,6-2-16 0 0,-1-1 0 0 0,0 1 0 0 0,0-1 0 0 0,0-1 0 0 0,0 1 0 0 0,-1 0 0 0 0,1-1-1 0 0,0 0 1 0 0,-1 0 0 0 0,1 0 0 0 0,-1-1 0 0 0,1 1 0 0 0,-1-1 0 0 0,1 0 0 0 0,-1 0 0 0 0,1-1-1 0 0,-7-1 1 0 0,6 0 66 0 0,0 0 1 0 0,0 0-1 0 0,1-1 0 0 0,-1 1 0 0 0,1-1 0 0 0,0 0 0 0 0,-7-7 0 0 0,-19-12 72 0 0,-10 9 125 0 0,33 11-281 0 0,0 1 0 0 0,1-1 0 0 0,-1-1 0 0 0,0 0 0 0 0,-11-6 0 0 0,11 5 17 0 0,-1 1 1 0 0,0 0 0 0 0,1 0 0 0 0,-1 1 0 0 0,0 0 0 0 0,-1 0 0 0 0,1 1 0 0 0,-16-1 0 0 0,-24-5 161 0 0,33 4-150 0 0,-1 0 0 0 0,1 1-1 0 0,-1 1 1 0 0,0 0-1 0 0,1 1 1 0 0,-1 1 0 0 0,0 0-1 0 0,1 1 1 0 0,0 1 0 0 0,-19 5-1 0 0,-62 13-11 0 0,78-17-65 0 0,0 1 70 0 0,1 1 0 0 0,-28 11 0 0 0,23-7 152 0 0,-1-2 0 0 0,-1-1 1 0 0,1-1-1 0 0,-26 4 1 0 0,-2 0 225 0 0,36-6-491 0 0,0-1-1 0 0,-1-1 0 0 0,1-1 1 0 0,-1 0-1 0 0,-22-2 0 0 0,33 1-595 0 0,1 2-28 0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1:49.538"/>
    </inkml:context>
    <inkml:brush xml:id="br0">
      <inkml:brushProperty name="width" value="0.1" units="cm"/>
      <inkml:brushProperty name="height" value="0.1" units="cm"/>
      <inkml:brushProperty name="color" value="#66CC00"/>
    </inkml:brush>
  </inkml:definitions>
  <inkml:trace contextRef="#ctx0" brushRef="#br0">1689 23 3079 0 0,'0'-1'-9'0'0,"0"0"0"0"0,-1-1 0 0 0,1 1 0 0 0,0 0 0 0 0,-1 0 0 0 0,1 0 0 0 0,-1 0-1 0 0,1 0 1 0 0,-1 0 0 0 0,0 1 0 0 0,1-1 0 0 0,-1 0 0 0 0,0 0 0 0 0,1 0 0 0 0,-1 0 0 0 0,0 1-1 0 0,0-1 1 0 0,0 0 0 0 0,0 1 0 0 0,0-1 0 0 0,0 1 0 0 0,0-1 0 0 0,0 1 0 0 0,0-1-1 0 0,0 1 1 0 0,0 0 0 0 0,0-1 0 0 0,0 1 0 0 0,0 0 0 0 0,0 0 0 0 0,0 0 0 0 0,0 0-1 0 0,-1 0 1 0 0,1 0 0 0 0,0 0 0 0 0,0 0 0 0 0,-1 1 0 0 0,-2-1 205 0 0,-1 0 0 0 0,1 1-1 0 0,0 0 1 0 0,0 0 0 0 0,0 0 0 0 0,-1 0 0 0 0,1 0 0 0 0,-7 5-1 0 0,-49 39 1725 0 0,54-42-741 0 0,6-3-1150 0 0,0-6 789 0 0,0 4-760 0 0,1 3-64 0 0,-1-1-1 0 0,0 0 1 0 0,1 1-1 0 0,-1-1 0 0 0,0 0 1 0 0,0 1-1 0 0,1-1 1 0 0,-1 1-1 0 0,0-1 0 0 0,0 0 1 0 0,0 1-1 0 0,0-1 1 0 0,1 1-1 0 0,-1-1 0 0 0,0 1 1 0 0,0-1-1 0 0,0 0 1 0 0,0 1-1 0 0,0-1 0 0 0,0 1 1 0 0,0-1-1 0 0,0 1 1 0 0,0-1-1 0 0,0 1 0 0 0,0-1 1 0 0,-1 0-1 0 0,1 1 1 0 0,0 0-1 0 0,-2 11-198 0 0,1-10 76 0 0,1 0 1 0 0,-1 0-1 0 0,1 0 0 0 0,0 0 0 0 0,0 0 0 0 0,0 0 0 0 0,0 0 0 0 0,1 0 0 0 0,-1-1 1 0 0,0 1-1 0 0,1 0 0 0 0,-1 0 0 0 0,1 0 0 0 0,0 0 0 0 0,0 0 0 0 0,0 0 0 0 0,0-1 0 0 0,0 1 1 0 0,0 0-1 0 0,0-1 0 0 0,0 1 0 0 0,2 1 0 0 0,8 26 3641 0 0,-26-40-164 0 0,15 11-3256 0 0,-1-1-1 0 0,0 0 1 0 0,1 1-1 0 0,-1-1 1 0 0,0 1-1 0 0,0-1 0 0 0,1 1 1 0 0,-1-1-1 0 0,0 1 1 0 0,0 0-1 0 0,1-1 1 0 0,-1 1-1 0 0,0 0 1 0 0,0 0-1 0 0,0-1 0 0 0,-1 1 1 0 0,-7-2-96 0 0,2 1 352 0 0,0 0 1 0 0,1 0-1 0 0,-1 0 1 0 0,0 1-1 0 0,1 0 1 0 0,-1 1-1 0 0,0-1 1 0 0,-10 4-1 0 0,-4 1 675 0 0,-27 12 1 0 0,-19 4-219 0 0,39-16-403 0 0,0-2 0 0 0,1-1 0 0 0,-31-2 0 0 0,32 0-301 0 0,-5-6-101 0 0,26 5 0 0 0,1 0 0 0 0,-1 0 0 0 0,0 1 0 0 0,1-1 0 0 0,-1 1 0 0 0,-7 0 0 0 0,0 1 125 0 0,1-1-1 0 0,-1 0 1 0 0,-19-3 0 0 0,-11 0 272 0 0,6 4-5 0 0,-32-2-416 0 0,8 0 62 0 0,-10-1 180 0 0,-3 5 51 0 0,-42-23-46 0 0,-8-7 376 0 0,100 23-559 0 0,0 1 0 0 0,-33 0 0 0 0,-10 0-32 0 0,45 2 94 0 0,-1 1 1 0 0,0 1 0 0 0,-26 4-1 0 0,15-1 112 0 0,18-3-127 0 0,0 1 1 0 0,1 0 0 0 0,-1 2-1 0 0,1-1 1 0 0,0 2-1 0 0,-15 5 1 0 0,26-6-731 0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1:59.453"/>
    </inkml:context>
    <inkml:brush xml:id="br0">
      <inkml:brushProperty name="width" value="0.1" units="cm"/>
      <inkml:brushProperty name="height" value="0.1" units="cm"/>
      <inkml:brushProperty name="color" value="#66CC00"/>
    </inkml:brush>
  </inkml:definitions>
  <inkml:trace contextRef="#ctx0" brushRef="#br0">1608 110 2127 0 0,'0'0'99'0'0,"-9"-24"7946"0"0,9 23-7972 0 0,1 1 0 0 0,-1 0 0 0 0,0-1 0 0 0,1 1 0 0 0,-1 0 0 0 0,0 0 0 0 0,1-1 0 0 0,-1 1 0 0 0,0-1 0 0 0,1 1-1 0 0,-1 0 1 0 0,0-1 0 0 0,0 1 0 0 0,0-1 0 0 0,1 1 0 0 0,-1-1 0 0 0,0 1 0 0 0,0 0 0 0 0,0-1 0 0 0,0 1 0 0 0,0-1 0 0 0,0 1 0 0 0,0-1 0 0 0,0 1 0 0 0,0-1 0 0 0,0 1 0 0 0,0-1 0 0 0,0 1 0 0 0,0-1 0 0 0,0 1 0 0 0,0 0 0 0 0,-1-1 0 0 0,1 1 0 0 0,0-1 0 0 0,0 1 0 0 0,0-1 0 0 0,-1 1 0 0 0,1 0 0 0 0,0-1 0 0 0,-1 1 0 0 0,1 0 0 0 0,0-1-1 0 0,-1 1 1 0 0,1 0 0 0 0,0-1 0 0 0,-1 1 0 0 0,1 0 0 0 0,0 0 0 0 0,-1-1 0 0 0,-28-19 2071 0 0,27 18-2059 0 0,0 1-1 0 0,0-1 0 0 0,0 1 0 0 0,0 0 1 0 0,0-1-1 0 0,0 1 0 0 0,-1 0 1 0 0,1 0-1 0 0,0 1 0 0 0,0-1 1 0 0,-1 0-1 0 0,1 1 0 0 0,-4-1 0 0 0,1 0-40 0 0,-19-2 264 0 0,0 1-1 0 0,0 1 1 0 0,-1 1-1 0 0,1 1 1 0 0,-32 6 0 0 0,11-4-127 0 0,36-2-139 0 0,0 0 0 0 0,0 0 1 0 0,0 1-1 0 0,-11 4 0 0 0,11-3 28 0 0,-1-1 0 0 0,1 0 0 0 0,0 0 0 0 0,-13 0 0 0 0,-8 0 117 0 0,-46 7 0 0 0,43-4-205 0 0,-99 5 210 0 0,124-9-181 0 0,0-1 0 0 0,0 0-1 0 0,0 0 1 0 0,0 0 0 0 0,0-1-1 0 0,0 0 1 0 0,0-1 0 0 0,0 0-1 0 0,0 0 1 0 0,0 0 0 0 0,0-1-1 0 0,-13-7 1 0 0,1 1 74 0 0,0 2 1 0 0,-40-10-1 0 0,16 4 60 0 0,36 10-141 0 0,0 0 0 0 0,0 1 0 0 0,0 0 0 0 0,0 0 0 0 0,0 1 0 0 0,0 0 0 0 0,0 0 0 0 0,-10 1 0 0 0,-61 0 464 0 0,-62 21-456 0 0,105-18 100 0 0,-10 2 283 0 0,0-2 0 0 0,-60-4 1 0 0,80-2-916 0 0,0-2 1 0 0,-29-9 0 0 0,37 9-365 0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2:16.147"/>
    </inkml:context>
    <inkml:brush xml:id="br0">
      <inkml:brushProperty name="width" value="0.1" units="cm"/>
      <inkml:brushProperty name="height" value="0.1" units="cm"/>
      <inkml:brushProperty name="color" value="#66CC00"/>
    </inkml:brush>
  </inkml:definitions>
  <inkml:trace contextRef="#ctx0" brushRef="#br0">2118 121 919 0 0,'-1'1'154'0'0,"0"1"-1"0"0,0-1 0 0 0,0 0 1 0 0,0 0-1 0 0,-1 0 0 0 0,1 0 0 0 0,0 0 1 0 0,0 0-1 0 0,-1 0 0 0 0,1 0 0 0 0,-1 0 1 0 0,1-1-1 0 0,-1 1 0 0 0,1 0 0 0 0,-1-1 1 0 0,1 0-1 0 0,-1 1 0 0 0,0-1 1 0 0,1 0-1 0 0,-4 0 0 0 0,-39 0 4960 0 0,27-1-3970 0 0,15-1-814 0 0,-1 1-1 0 0,1 0 1 0 0,0-1 0 0 0,-1 1 0 0 0,1-1-1 0 0,0 1 1 0 0,0-1 0 0 0,0 0-1 0 0,1 0 1 0 0,-4-3 0 0 0,1 0 262 0 0,2 3-466 0 0,0 0 1 0 0,0 1 0 0 0,0-1 0 0 0,-1 1 0 0 0,1-1 0 0 0,0 1 0 0 0,-5-2-1 0 0,5 3-59 0 0,0-1-1 0 0,0 0 1 0 0,-1 0-1 0 0,1 0 1 0 0,0 0-1 0 0,0-1 0 0 0,1 1 1 0 0,-1-1-1 0 0,0 1 1 0 0,0-1-1 0 0,-1-2 1 0 0,-2 0 36 0 0,1 0 0 0 0,-1 1-1 0 0,0-1 1 0 0,0 1 0 0 0,0 0 0 0 0,0 0 0 0 0,-1 1 0 0 0,1 0 0 0 0,-1 0 0 0 0,1 0 0 0 0,-1 0 0 0 0,-11-1 0 0 0,-22-8 467 0 0,27 8-472 0 0,-1-1 1 0 0,0 2-1 0 0,0 0 0 0 0,-1 0 0 0 0,-15 1 0 0 0,-6-1 311 0 0,0 0-130 0 0,1 2-1 0 0,-47 5 1 0 0,71-5-220 0 0,-1 0 0 0 0,1 0 0 0 0,0-2-1 0 0,-1 1 1 0 0,-11-4 0 0 0,9 2 0 0 0,1 0 1 0 0,-26-1 0 0 0,18 5 0 0 0,1 0-1 0 0,-1 1 1 0 0,1 1 0 0 0,-1 1-1 0 0,-20 7 1 0 0,19-6-41 0 0,-1-2 0 0 0,0 0 0 0 0,-37 0 0 0 0,19-2 38 0 0,-211 8 525 0 0,44 2-381 0 0,46 3 301 0 0,-184 21 18 0 0,304-26-557 0 0,33-6-121 0 0,-1-1-1 0 0,1 0 1 0 0,-1 0 0 0 0,0-1 0 0 0,0 0 0 0 0,0-1 0 0 0,0 0-1 0 0,0 0 1 0 0,0-1 0 0 0,-10-2 0 0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5:52.047"/>
    </inkml:context>
    <inkml:brush xml:id="br0">
      <inkml:brushProperty name="width" value="0.1" units="cm"/>
      <inkml:brushProperty name="height" value="0.1" units="cm"/>
      <inkml:brushProperty name="color" value="#66CC00"/>
    </inkml:brush>
  </inkml:definitions>
  <inkml:trace contextRef="#ctx0" brushRef="#br0">0 134 919 0 0,'4'6'191'0'0,"1"0"-1"0"0,-1 0 1 0 0,1 0-1 0 0,0-1 0 0 0,1 0 1 0 0,-1 0-1 0 0,1 0 1 0 0,0 0-1 0 0,0-1 0 0 0,1 0 1 0 0,-1 0-1 0 0,1-1 1 0 0,0 0-1 0 0,0 0 0 0 0,0-1 1 0 0,0 1-1 0 0,1-2 1 0 0,-1 1-1 0 0,10 0 0 0 0,-8 0 65 0 0,0-1 0 0 0,0 1 0 0 0,13 5 0 0 0,-13-4-66 0 0,0 0 0 0 0,0-1 0 0 0,14 2 0 0 0,5 0 181 0 0,42 10-1 0 0,-44-7-272 0 0,52 5-1 0 0,56 0 314 0 0,28 1 88 0 0,-127-12-390 0 0,0-2 1 0 0,57-8 0 0 0,-7-6-47 0 0,16-3 152 0 0,128-6 0 0 0,-189 22-206 0 0,101 0 48 0 0,-6-5-56 0 0,-116 5 0 0 0,148-20 36 0 0,44-3 3 0 0,-47 17 16 0 0,121-10 138 0 0,-197 12-45 0 0,133 8 0 0 0,-111 4 17 0 0,104 3-21 0 0,-73-19-148 0 0,0 0 62 0 0,29-1-48 0 0,-93 11 7 0 0,190-7 38 0 0,188-6-55 0 0,-388 17 0 0 0,54-1 0 0 0,15-13 0 0 0,170-2 0 0 0,-102 17 0 0 0,-156-5 27 0 0,72-11 0 0 0,-38-1-17 0 0,60-6 44 0 0,-115 16-47 0 0,5-1-6 0 0,0 2 0 0 0,63 5 0 0 0,-32 2 20 0 0,-1-2-1 0 0,101-7 1 0 0,122-29 56 0 0,-268 30-59 0 0,53-8 58 0 0,88-1 1 0 0,-43 16-66 0 0,-68-2-11 0 0,-1-2 0 0 0,72-7-1 0 0,-61 0 25 0 0,0 3-1 0 0,61 4 0 0 0,115 17-33 0 0,-93-5 14 0 0,36-4-5 0 0,117 13 77 0 0,-104-2 54 0 0,-51-7-68 0 0,159 12 318 0 0,-214-19 1181 0 0,146 14-3249 0 0,169-23 1876 0 0,-372 2-173 0 0,10 0 16 0 0,17-2-2 0 0,-1 2 0 0 0,64 8-1 0 0,-51-1 36 0 0,0-4-1 0 0,82-6 1 0 0,-84 1-63 0 0,271 14 127 0 0,-114 11-64 0 0,-184-20-64 0 0,-1-2-1 0 0,0-2 0 0 0,39-6 0 0 0,15-1 58 0 0,18 7-20 0 0,170 18 0 0 0,-199-11-37 0 0,0-3 0 0 0,88-10 0 0 0,120-8 128 0 0,85 1 262 0 0,-230 11-385 0 0,193 17-1 0 0,-287-10-3 0 0,29-1 59 0 0,110-13-1 0 0,10 0 14 0 0,-75 8-45 0 0,46 0 8 0 0,44-2 40 0 0,-144 2-88 0 0,1 3 12 0 0,21-2 0 0 0,26 0 0 0 0,-78 2 0 0 0,26 0 1 0 0,-9 2 2 0 0,0-3 1 0 0,70-11-1 0 0,82-16 254 0 0,-162 24-171 0 0,-13 0-10 0 0,0 2 0 0 0,0 1 1 0 0,39 3-1 0 0,-64-1-73 0 0,-1 0-1 0 0,0 1 1 0 0,1 0 0 0 0,-1-1 0 0 0,0 2-1 0 0,0-1 1 0 0,0 0 0 0 0,0 1-1 0 0,8 7 1 0 0,8 9-3654 0 0,-9-4-656 0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5:56.883"/>
    </inkml:context>
    <inkml:brush xml:id="br0">
      <inkml:brushProperty name="width" value="0.1" units="cm"/>
      <inkml:brushProperty name="height" value="0.1" units="cm"/>
      <inkml:brushProperty name="color" value="#66CC00"/>
    </inkml:brush>
  </inkml:definitions>
  <inkml:trace contextRef="#ctx0" brushRef="#br0">1 248 455 0 0,'14'2'440'0'0,"0"-1"0"0"0,0 0 0 0 0,0 0-1 0 0,0-1 1 0 0,0-1 0 0 0,15-3 0 0 0,-9 2 117 0 0,37 0-1 0 0,71 17 98 0 0,-50-5-317 0 0,-41-4-39 0 0,-25-4-199 0 0,0 0 0 0 0,1-1 0 0 0,-1 0 0 0 0,20-2 0 0 0,103-7 216 0 0,35-6 82 0 0,37-28-343 0 0,-197 41-47 0 0,22-4 12 0 0,1 1 0 0 0,44 1 0 0 0,11 6 62 0 0,49 2 38 0 0,-82-4-18 0 0,0-3 0 0 0,0-1-1 0 0,77-17 1 0 0,49-3 2 0 0,25 26-13 0 0,-67 3 2 0 0,-84-10-48 0 0,-1-1 1 0 0,103-25-1 0 0,-107 18-8 0 0,-1 3 0 0 0,1 1 0 0 0,88-1 0 0 0,-25 12 149 0 0,203-21 1 0 0,-290 15-168 0 0,0 1 1 0 0,0 1 0 0 0,52 5-1 0 0,243 33 46 0 0,-268-32-4 0 0,0-2 0 0 0,0-2 0 0 0,1-3-1 0 0,79-12 1 0 0,-26 1 47 0 0,-74 10-84 0 0,-1 1 1 0 0,1 1 0 0 0,50 6 0 0 0,33 0 79 0 0,-50-10-38 0 0,93-20 0 0 0,-77 11 20 0 0,3-2-35 0 0,-47 8-11 0 0,1 1 0 0 0,0 2 0 0 0,1 2 0 0 0,46 1 0 0 0,31 6 25 0 0,214-21 0 0 0,-299 16 778 0 0,57 4-1 0 0,-46 0-1281 0 0,-15 0 358 0 0,0 2-1 0 0,0 0 1 0 0,34 12-1 0 0,-31-8-194 0 0,1-1-1 0 0,36 4 0 0 0,-59-11 278 0 0,128 18 0 0 0,-112-15-2 0 0,1-1 0 0 0,39-1 0 0 0,18 2 72 0 0,66 24-59 0 0,27 6 106 0 0,-104-24-38 0 0,0-4 0 0 0,1-3 0 0 0,76-6 0 0 0,123 6 136 0 0,-214 3-155 0 0,1-3 1 0 0,89-7-1 0 0,119-17-60 0 0,-223 21 23 0 0,1 2 0 0 0,59 10 0 0 0,-8 0-28 0 0,-1-5 32 0 0,160-8 0 0 0,-146-2 47 0 0,199 21 1 0 0,-234-15 25 0 0,0-3-1 0 0,124-16 1 0 0,-137 7-70 0 0,-37 4-15 0 0,0 2 0 0 0,43 0-1 0 0,136 21 23 0 0,-37-1-10 0 0,60-21-17 0 0,-4 0 119 0 0,270 14 116 0 0,-422-12-219 0 0,-1 3 0 0 0,0 2-1 0 0,1 5 1 0 0,67 15-1 0 0,-91-14-10 0 0,1-2 0 0 0,0-2 0 0 0,0-2 0 0 0,65-4 0 0 0,301-6 523 0 0,-321 7-500 0 0,76-11 143 0 0,-38-1-149 0 0,157 5 0 0 0,-269 8-31 0 0,68 3 31 0 0,146-13-1 0 0,-151 2-33 0 0,20-3 15 0 0,-45 5 3 0 0,1 2 1 0 0,105 7-1 0 0,-88 0-12 0 0,147-11 58 0 0,-195 5-60 0 0,503-9 116 0 0,-329 10-37 0 0,-6 0-24 0 0,-10 14 1 0 0,-96-5 9 0 0,144-5 0 0 0,-44-8-67 0 0,-40 6 82 0 0,-52 3-24 0 0,-4-4 59 0 0,216-6 93 0 0,-72-13-93 0 0,-161 22-117 0 0,-13 0 0 0 0,1-2 5 0 0,-6 0 24 0 0,92-10 1 0 0,-72 0 40 0 0,91 2-1 0 0,-159 6-6 0 0,0 2 1 0 0,1-1-1 0 0,-1 2 0 0 0,0-1 1 0 0,0 1-1 0 0,16 5 0 0 0,-21-4-375 0 0,1-1 0 0 0,0 0 0 0 0,-1 1 0 0 0,1 0 0 0 0,-1 0 0 0 0,0 0 0 0 0,0 1 0 0 0,0-1 0 0 0,0 1 0 0 0,-1 0 0 0 0,1 0 0 0 0,-1 0 0 0 0,3 6 0 0 0,5 10-4286 0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5:58.111"/>
    </inkml:context>
    <inkml:brush xml:id="br0">
      <inkml:brushProperty name="width" value="0.1" units="cm"/>
      <inkml:brushProperty name="height" value="0.1" units="cm"/>
      <inkml:brushProperty name="color" value="#66CC00"/>
    </inkml:brush>
  </inkml:definitions>
  <inkml:trace contextRef="#ctx0" brushRef="#br0">1 139 919 0 0,'7'6'177'0'0,"0"0"-1"0"0,1 0 1 0 0,0-1-1 0 0,0 0 1 0 0,0 0-1 0 0,1-1 1 0 0,16 6-1 0 0,-5-6 491 0 0,-1-1-1 0 0,1-1 0 0 0,0-1 0 0 0,-1 0 0 0 0,34-4 0 0 0,-21 1-405 0 0,30-1 13 0 0,139-10 439 0 0,-161 8-588 0 0,-1-2 0 0 0,0-1 1 0 0,39-14-1 0 0,-5-4 300 0 0,1 4 0 0 0,1 3 1 0 0,142-17-1 0 0,-133 27-290 0 0,27-2 87 0 0,-42 5-99 0 0,-40 3-23 0 0,0 2-1 0 0,44 2 1 0 0,-14 4-72 0 0,60 8 251 0 0,168-6 0 0 0,-216-10-160 0 0,1 3 1 0 0,-1 4-1 0 0,0 2 0 0 0,0 3 0 0 0,91 25 0 0 0,-145-29-371 0 0,39 12 931 0 0,-52-16-1038 0 0,1 1 1 0 0,-1 0 0 0 0,0 1 0 0 0,1-1-1 0 0,-1 1 1 0 0,-1-1 0 0 0,1 1 0 0 0,0 0-1 0 0,4 5 1 0 0,-2 3-3369 0 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6:00.677"/>
    </inkml:context>
    <inkml:brush xml:id="br0">
      <inkml:brushProperty name="width" value="0.1" units="cm"/>
      <inkml:brushProperty name="height" value="0.1" units="cm"/>
      <inkml:brushProperty name="color" value="#66CC00"/>
    </inkml:brush>
  </inkml:definitions>
  <inkml:trace contextRef="#ctx0" brushRef="#br0">1 148 1375 0 0,'7'2'280'0'0,"0"0"-1"0"0,0-1 0 0 0,1 0 0 0 0,-1 0 0 0 0,1-1 0 0 0,-1 0 0 0 0,0 0 0 0 0,1-1 0 0 0,10-2 1 0 0,9-3 833 0 0,32-12-1 0 0,-22 6-849 0 0,373-81 1561 0 0,-365 85-1698 0 0,-1 2 0 0 0,1 2 0 0 0,0 1-1 0 0,0 3 1 0 0,70 8 0 0 0,153 38 663 0 0,-61-21-214 0 0,-16-2 765 0 0,-109-8-2024 0 0,123 20 533 0 0,-152-29 426 0 0,102 0 0 0 0,338-30 239 0 0,-299 15-440 0 0,71-2 44 0 0,-179 15-118 0 0,156 28 0 0 0,-103-10 0 0 0,-43-12-2 0 0,102-5-1 0 0,-27-1 72 0 0,-94 0-50 0 0,116 3 80 0 0,343-39 178 0 0,-373 20-170 0 0,101-16 31 0 0,-162 19-104 0 0,103-4 60 0 0,278-7-30 0 0,-437 20-48 0 0,0 1 1 0 0,72 12-1 0 0,-19-1-1 0 0,-1-2 2 0 0,95 6 30 0 0,-58-7 36 0 0,-45-2-38 0 0,45 5 1 0 0,67 2 36 0 0,-49-20-18 0 0,218-7 70 0 0,-158 8-76 0 0,113-33 250 0 0,-81 6-93 0 0,-211 29-170 0 0,4-1-4 0 0,61 2 1 0 0,-86 2 2 0 0,-1 0 0 0 0,22-5 0 0 0,-24 4-16 0 0,0-1 0 0 0,-1 1-1 0 0,1 1 1 0 0,0 0 0 0 0,16 2 0 0 0,-23-2-68 0 0,1 0 1 0 0,0 1 0 0 0,0 0-1 0 0,0 0 1 0 0,-1 0 0 0 0,1 0-1 0 0,0 0 1 0 0,-1 1 0 0 0,1 0-1 0 0,-1-1 1 0 0,1 1 0 0 0,-1 1-1 0 0,0-1 1 0 0,0 0 0 0 0,0 1-1 0 0,0-1 1 0 0,-1 1 0 0 0,1 0-1 0 0,2 4 1 0 0,3 4-940 0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9:27.964"/>
    </inkml:context>
    <inkml:brush xml:id="br0">
      <inkml:brushProperty name="width" value="0.1" units="cm"/>
      <inkml:brushProperty name="height" value="0.1" units="cm"/>
      <inkml:brushProperty name="color" value="#66CC00"/>
    </inkml:brush>
  </inkml:definitions>
  <inkml:trace contextRef="#ctx0" brushRef="#br0">6 28 1583 0 0,'0'-3'358'0'0,"0"0"0"0"0,-1 0-1 0 0,1 0 1 0 0,-1 0 0 0 0,1 0-1 0 0,-1 0 1 0 0,-2-3 266 0 0,18 15 2736 0 0,-11-8-2841 0 0,0 0-1 0 0,0 0 0 0 0,0 0 0 0 0,0 1 1 0 0,0-1-1 0 0,0 1 0 0 0,0 0 0 0 0,-1 0 1 0 0,7 5-1 0 0,23 12 139 0 0,-27-17-484 0 0,-1 0 1 0 0,0 1-1 0 0,1 0 0 0 0,-1 0 0 0 0,7 6 1 0 0,-8-5 2 0 0,0-1 0 0 0,1 0 1 0 0,0 0-1 0 0,-1 0 1 0 0,1-1-1 0 0,8 3 1 0 0,58 25 631 0 0,-67-29-470 0 0,0 1 0 0 0,-1 0 0 0 0,1 1 0 0 0,-1-1-1 0 0,1 0 1 0 0,4 7 0 0 0,10 5-159 0 0,4-4-29 0 0,-19-9-147 0 0,1 0 1 0 0,-1 0-1 0 0,0 1 0 0 0,0-1 1 0 0,0 1-1 0 0,6 3 0 0 0,60 61-1899 0 0,-13 0 2152 0 0,-26-30-237 0 0,23 27 26 0 0,-24-35-31 0 0,-11-12 12 0 0,-2 0 0 0 0,0 2 1 0 0,0 0-1 0 0,-2 0 0 0 0,0 1 0 0 0,11 23 1 0 0,-23-39-24 0 0,3 7 48 0 0,0 0 0 0 0,0 0 1 0 0,-1 0-1 0 0,-1 1 0 0 0,1-1 1 0 0,2 19-1 0 0,13 74-40 0 0,-18-74 23 0 0,-5 46 1 0 0,2-48 94 0 0,2 54 1 0 0,23 79-50 0 0,-6-49-83 0 0,-13-79 16 0 0,-2 0 0 0 0,-1 0 0 0 0,-1 0-1 0 0,-7 47 1 0 0,2-37 51 0 0,1 0 0 0 0,4 75 0 0 0,4-83-64 0 0,15 57 0 0 0,-12-64 0 0 0,-2 1 0 0 0,0 0 0 0 0,1 39 0 0 0,-4 56 64 0 0,-16 121 192 0 0,13-223-243 0 0,-2 0 0 0 0,-1 0 0 0 0,0 0-1 0 0,-9 23 1 0 0,-14 58 85 0 0,13-48-83 0 0,-22 55 0 0 0,10-48 62 0 0,12-30 7 0 0,2 0-1 0 0,-10 37 1 0 0,11-16 12 0 0,-6 78 0 0 0,13-105-66 0 0,-7 27 1 0 0,-2 8 26 0 0,10-46-11 0 0,-1-1 1 0 0,0 0 0 0 0,-12 25 0 0 0,-4 15 124 0 0,13-35-85 0 0,-13 28 0 0 0,12-32-34 0 0,2 1 0 0 0,0 0 0 0 0,-6 21 0 0 0,8-18-35 0 0,-2 1 0 0 0,-1-1 0 0 0,0 0 0 0 0,-1 0 0 0 0,-1-1 0 0 0,0 0 0 0 0,-23 28 0 0 0,28-37-17 0 0,-1-1 0 0 0,2 1 0 0 0,-1 1 0 0 0,1-1 0 0 0,-3 11 0 0 0,3-10 0 0 0,0 0 0 0 0,0 0 0 0 0,-1 0 0 0 0,-7 11 0 0 0,3-7 18 0 0,0 0 0 0 0,1 1 0 0 0,-8 23 0 0 0,11-26-18 0 0,-1 1 0 0 0,0-1 0 0 0,0 0 0 0 0,-8 10 0 0 0,2 6 82 0 0,11-23-74 0 0,-2 0 0 0 0,1-1 0 0 0,0 1 1 0 0,-1 0-1 0 0,0-1 0 0 0,-2 5 0 0 0,-26 32 557 0 0,28-37-550 0 0,0 0 0 0 0,0 1-1 0 0,0-1 1 0 0,1 0 0 0 0,-1 0-1 0 0,1 1 1 0 0,0-1 0 0 0,0 1 0 0 0,-1 5-1 0 0,-9 20 55 0 0,7-22-67 0 0,0-1 0 0 0,-1 1 1 0 0,0-1-1 0 0,-6 7 0 0 0,10-12-2 0 0,0 0 0 0 0,0 1 0 0 0,0-1 0 0 0,0 1 0 0 0,0-1 0 0 0,1 1 1 0 0,-1 0-1 0 0,1-1 0 0 0,-1 1 0 0 0,1 0 0 0 0,-1 0 0 0 0,1-1 0 0 0,0 1 0 0 0,0 0 0 0 0,0 2 1 0 0,0-3-2 0 0,0 1 0 0 0,0-1 0 0 0,0 1 0 0 0,0-1 0 0 0,0 1 1 0 0,0-1-1 0 0,-1 0 0 0 0,1 1 0 0 0,0-1 0 0 0,-1 1 0 0 0,0-1 1 0 0,1 0-1 0 0,-1 1 0 0 0,-1 1 0 0 0,1 0 1 0 0,1 0 0 0 0,-1 0 0 0 0,1 0 0 0 0,-1 0 0 0 0,1 0 0 0 0,0 0 0 0 0,0 0 0 0 0,1 0 0 0 0,-1 0 0 0 0,1 5 0 0 0,6 12 64 0 0,2-4-64 0 0,-8-14 3 0 0,-1 0 30 0 0,-9 13-5 0 0,10-8-28 0 0,-1-7 0 0 0,0 0 0 0 0,0 0 0 0 0,0 0 0 0 0,0 0 0 0 0,0 0 0 0 0,0 0 0 0 0,0 1 0 0 0,0-1 0 0 0,0 0 0 0 0,0 0 0 0 0,0 0 0 0 0,0 0 0 0 0,0 1 0 0 0,1-1 0 0 0,-1 0 0 0 0,0 0 0 0 0,0 0 0 0 0,-1 0 0 0 0,1 1 0 0 0,0-1 0 0 0,0 0 0 0 0,0 0 0 0 0,0 0 0 0 0,0 0 0 0 0,0 0 0 0 0,0 1 0 0 0,0-1 0 0 0,0 0 0 0 0,0 0 0 0 0,0 0 0 0 0,0 0 0 0 0,0 0 0 0 0,-1 1 0 0 0,1-1 0 0 0,0 0 0 0 0,0 0 0 0 0,0 0 0 0 0,0 0 0 0 0,0 0 0 0 0,0 0 0 0 0,-1 0 0 0 0,1 0 0 0 0,0 1 0 0 0,0-1 0 0 0,-1 0 1 0 0,1 0-1 0 0,0 0 0 0 0,0 1 0 0 0,0-1 1 0 0,0 0-1 0 0,-1 0 0 0 0,1 0 1 0 0,0 1-1 0 0,0-1 0 0 0,0 0 0 0 0,0 1 1 0 0,0-1-1 0 0,0 0 0 0 0,0 0 0 0 0,0 1 1 0 0,0-1-1 0 0,0 0 0 0 0,0 0 0 0 0,0 1 1 0 0,0-1-1 0 0,0 0 0 0 0,0 1 0 0 0,0-1 1 0 0,0 0-1 0 0,0 0 0 0 0,0 1 0 0 0,0-1 1 0 0,0 0-1 0 0,0 0 0 0 0,1 1 1 0 0,-1-1-1 0 0,0 0 0 0 0,0 0 0 0 0,0 0 1 0 0,0 1-1 0 0,1-1 0 0 0,-1 0 0 0 0,0 0 1 0 0,0 0-1 0 0,0 1 0 0 0,1-1 0 0 0,-1 0 1 0 0,0 0-1 0 0,11 4-147 0 0,-9-4 108 0 0,3-2-1246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3:42.041"/>
    </inkml:context>
    <inkml:brush xml:id="br0">
      <inkml:brushProperty name="width" value="0.1" units="cm"/>
      <inkml:brushProperty name="height" value="0.1" units="cm"/>
      <inkml:brushProperty name="color" value="#E71224"/>
    </inkml:brush>
  </inkml:definitions>
  <inkml:trace contextRef="#ctx0" brushRef="#br0">1746 48 2303 0 0,'-1'-1'9'0'0,"1"0"0"0"0,-1 0 0 0 0,1 0 0 0 0,-1 0 0 0 0,1 0 0 0 0,-1 0 0 0 0,0 1 0 0 0,1-1 0 0 0,-1 0 0 0 0,0 0 0 0 0,1 1 0 0 0,-1-1-1 0 0,0 0 1 0 0,0 1 0 0 0,0-1 0 0 0,0 1 0 0 0,0-1 0 0 0,0 1 0 0 0,-1-1 0 0 0,-21-6 8708 0 0,22 7-8680 0 0,-1 1 0 0 0,1 0 0 0 0,-1-1 0 0 0,1 1 0 0 0,-1 0 0 0 0,1 0 0 0 0,0 0-1 0 0,-1 0 1 0 0,1 0 0 0 0,0 0 0 0 0,0 1 0 0 0,0-1 0 0 0,-1 0 0 0 0,0 3 0 0 0,-13 10-104 0 0,10-12 395 0 0,0 0 0 0 0,-1 0-1 0 0,1-1 1 0 0,0 1 0 0 0,0-1 0 0 0,-1-1-1 0 0,1 1 1 0 0,0-1 0 0 0,-1 0 0 0 0,-8-1 0 0 0,-7-2 1264 0 0,-30-8 1 0 0,6 2-625 0 0,-21-9 173 0 0,54 14-938 0 0,-1 0 0 0 0,0 0 0 0 0,1 2 0 0 0,-2-1 0 0 0,1 2 0 0 0,-19-1 0 0 0,-173 18 1173 0 0,150-15-1055 0 0,-105-12-1 0 0,-7-1 344 0 0,-138 38 816 0 0,139-6-1269 0 0,145-19-504 0 0,-1 0-1 0 0,0-2 0 0 0,-41-6 1 0 0,38 2-1639 0 0,-34-11 1 0 0,17 1-5932 0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9:38.483"/>
    </inkml:context>
    <inkml:brush xml:id="br0">
      <inkml:brushProperty name="width" value="0.1" units="cm"/>
      <inkml:brushProperty name="height" value="0.1" units="cm"/>
      <inkml:brushProperty name="color" value="#66CC00"/>
    </inkml:brush>
  </inkml:definitions>
  <inkml:trace contextRef="#ctx0" brushRef="#br0">1559 49 4031 0 0,'7'-22'480'0'0,"-7"21"-438"0"0,0 1-1 0 0,0-1 0 0 0,0 0 0 0 0,1 1 0 0 0,-1-1 0 0 0,0 0 0 0 0,0 1 0 0 0,0-1 0 0 0,0 0 0 0 0,-1 0 0 0 0,1 1 1 0 0,0-1-1 0 0,0 0 0 0 0,0 1 0 0 0,-1-1 0 0 0,1 0 0 0 0,0 1 0 0 0,0-1 0 0 0,-1 0 0 0 0,1 1 0 0 0,-1-1 0 0 0,1 1 1 0 0,-1-1-1 0 0,1 1 0 0 0,-1-1 0 0 0,1 1 0 0 0,-1-1 0 0 0,0 0 0 0 0,-1 0 222 0 0,0 0 0 0 0,-1 0 0 0 0,1 0-1 0 0,0 0 1 0 0,0 1 0 0 0,0-1 0 0 0,-1 1 0 0 0,1-1 0 0 0,-4 1-1 0 0,1 0 170 0 0,-1 0-1 0 0,1 0 1 0 0,-1 0 0 0 0,1 1-1 0 0,-1 0 1 0 0,1 0-1 0 0,0 0 1 0 0,-7 3-1 0 0,3-1-26 0 0,0 0-1 0 0,-1 0 1 0 0,1-1-1 0 0,-1 0 0 0 0,0-1 1 0 0,0 0-1 0 0,0 0 1 0 0,-19-2-1 0 0,8 1 4 0 0,-67-10 1256 0 0,-22 3-405 0 0,62 4-910 0 0,35 1-236 0 0,1 1 0 0 0,-1 1 0 0 0,0 0 0 0 0,-15 2 1 0 0,-132 15 408 0 0,20 3-182 0 0,77-5-205 0 0,51-11-133 0 0,-1 0 1 0 0,0-2 0 0 0,0 1-1 0 0,-19 0 1 0 0,17-2 15 0 0,-1 1-1 0 0,0 0 0 0 0,-20 6 1 0 0,20-4-20 0 0,0-1 1 0 0,1-1 0 0 0,-23 2-1 0 0,-47-15 2 0 0,5 2 0 0 0,29 2 106 0 0,41 5-22 0 0,0 0-1 0 0,0 0 1 0 0,0 1 0 0 0,0 1-1 0 0,-13 0 1 0 0,23 0-90 0 0,-15 2 9 0 0,0 0 0 0 0,0 1 1 0 0,-28 9-1 0 0,8 7-6415 0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1:12.427"/>
    </inkml:context>
    <inkml:brush xml:id="br0">
      <inkml:brushProperty name="width" value="0.1" units="cm"/>
      <inkml:brushProperty name="height" value="0.1" units="cm"/>
      <inkml:brushProperty name="color" value="#66CC00"/>
    </inkml:brush>
  </inkml:definitions>
  <inkml:trace contextRef="#ctx0" brushRef="#br0">1 143 3079 0 0,'21'-5'661'0'0,"-18"4"-533"0"0,0 0 1 0 0,-1 0-1 0 0,1 0 1 0 0,0 0-1 0 0,0 1 1 0 0,0 0-1 0 0,6-1 0 0 0,43 6 1100 0 0,0-3 0 0 0,57-4 0 0 0,42 0-728 0 0,17 17 204 0 0,-85-11-492 0 0,0-5-1 0 0,127-16 1 0 0,63-2 159 0 0,25 7-51 0 0,-11-6-54 0 0,-42 30-266 0 0,-243-12 0 0 0,249 0 64 0 0,-22 7 167 0 0,-118-1-142 0 0,-20-3-19 0 0,173-19-1 0 0,-47-6 102 0 0,305-17 31 0 0,-478 38-202 0 0,127-1 0 0 0,2 6 32 0 0,225-24 0 0 0,-281 8 0 0 0,219 5 0 0 0,-57 8 32 0 0,22 2-10 0 0,-293-3-47 0 0,498 18 124 0 0,-354-16-67 0 0,173 23 0 0 0,-197-13-7 0 0,165 24-50 0 0,-266-32 20 0 0,30 1 1 0 0,20 3-19 0 0,60 23-9 0 0,-96-19 0 0 0,0-3 0 0 0,1-1 0 0 0,80 5 0 0 0,145-36 195 0 0,1 0 69 0 0,117 12-147 0 0,-311 9-115 0 0,-41 0-287 0 0,0 1 1 0 0,60 7-1 0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1:15.963"/>
    </inkml:context>
    <inkml:brush xml:id="br0">
      <inkml:brushProperty name="width" value="0.1" units="cm"/>
      <inkml:brushProperty name="height" value="0.1" units="cm"/>
      <inkml:brushProperty name="color" value="#66CC00"/>
    </inkml:brush>
  </inkml:definitions>
  <inkml:trace contextRef="#ctx0" brushRef="#br0">1 53 2759 0 0,'0'-1'69'0'0,"0"0"0"0"0,0 0 0 0 0,0 0-1 0 0,0 0 1 0 0,0 0 0 0 0,0 0-1 0 0,0 0 1 0 0,0 0 0 0 0,0 0 0 0 0,0 0-1 0 0,1 0 1 0 0,-1 0 0 0 0,0 0-1 0 0,1 0 1 0 0,-1 0 0 0 0,1 0-1 0 0,-1 1 1 0 0,1-1 0 0 0,-1 0 0 0 0,1 0-1 0 0,0 0 1 0 0,0 0 0 0 0,1 0 104 0 0,0 1 1 0 0,0-1-1 0 0,0 1 0 0 0,0 0 1 0 0,0 0-1 0 0,0 0 1 0 0,1 0-1 0 0,-1 0 0 0 0,4 1 1 0 0,-1 0-274 0 0,23 2 451 0 0,49 15 0 0 0,-5-1-118 0 0,93 6 1268 0 0,213 1 0 0 0,-343-23-1381 0 0,140 14 245 0 0,-28-1-191 0 0,109-8 410 0 0,166-11 109 0 0,-298 5-644 0 0,256-5 222 0 0,-22-7-167 0 0,104-6 48 0 0,-171 6-110 0 0,-103 5-20 0 0,-23-6 4 0 0,28-2 23 0 0,336 15 207 0 0,-192 13-203 0 0,146-9 75 0 0,-3-28 0 0 0,-198 8-84 0 0,52-1 30 0 0,-6-2-53 0 0,-255 14-7 0 0,107 6-1 0 0,73 21 9 0 0,-111-8-18 0 0,52 4-4 0 0,247 17 0 0 0,-350-29 0 0 0,111-1 0 0 0,92-12 35 0 0,-190 5-16 0 0,56-8 23 0 0,22 0-10 0 0,142 8-21 0 0,-18 4 42 0 0,276 34-53 0 0,-299-14 0 0 0,21 2 0 0 0,-156-9 0 0 0,223-8 0 0 0,-109 0 32 0 0,2-1 0 0 0,-240-7-32 0 0,219 3 0 0 0,44 17 0 0 0,-124-18 32 0 0,172-20 0 0 0,-316 17-32 0 0,284-12 0 0 0,-195 11 0 0 0,136-18-1 0 0,3-1 13 0 0,-18 33 42 0 0,-90-1-55 0 0,-70-4 1 0 0,1 4 0 0 0,-2 2 0 0 0,75 23 0 0 0,-113-26 0 0 0,0-2 0 0 0,0-1 0 0 0,0-1 0 0 0,1-2 0 0 0,39 0 0 0 0,247-14 118 0 0,-266 10-114 0 0,1 3-1 0 0,81 13 1 0 0,-74-8-5 0 0,281 5 1 0 0,-151-11 0 0 0,165 6 11 0 0,-298-10 56 0 0,74-12 0 0 0,-1-1 34 0 0,165 9 241 0 0,-81 4-290 0 0,-109-1-20 0 0,179 16 0 0 0,-220-4-16 0 0,0-3 0 0 0,1-3 0 0 0,112-11 0 0 0,-112 3 16 0 0,0 3 0 0 0,1 2 0 0 0,86 12 0 0 0,26-2-32 0 0,-58-5 0 0 0,25-4 32 0 0,0 0 0 0 0,27 20-21 0 0,-87-3 53 0 0,1-5 0 0 0,108 3 0 0 0,113-5 118 0 0,142-3 199 0 0,-336-12-357 0 0,0 5 1 0 0,142 19 0 0 0,-2-8-25 0 0,-217-11 0 0 0,247-3 0 0 0,-231 3 14 0 0,85 13 0 0 0,-93-7-5 0 0,0-2 0 0 0,1-2 0 0 0,54-4 0 0 0,79-27 73 0 0,-98 14-46 0 0,-74 14-8 0 0,0 0 0 0 0,1 1 1 0 0,-1-1-1 0 0,0 1 1 0 0,1 0-1 0 0,7 2 0 0 0,-11-2-83 0 0,-1 0 0 0 0,0 1 0 0 0,1-1 0 0 0,-1 1 0 0 0,0-1 0 0 0,1 1 0 0 0,-1-1 0 0 0,0 1 0 0 0,0 0 0 0 0,0 0 0 0 0,0-1 0 0 0,1 1 0 0 0,-1 0 0 0 0,0 0 0 0 0,0 0 0 0 0,-1 0-1 0 0,1 0 1 0 0,0 1 0 0 0,0-1 0 0 0,0 0 0 0 0,-1 0 0 0 0,1 0 0 0 0,-1 1 0 0 0,1-1 0 0 0,-1 0 0 0 0,1 1 0 0 0,-1-1 0 0 0,0 0 0 0 0,0 1 0 0 0,1 1 0 0 0,-1 8-851 0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21:20.027"/>
    </inkml:context>
    <inkml:brush xml:id="br0">
      <inkml:brushProperty name="width" value="0.1" units="cm"/>
      <inkml:brushProperty name="height" value="0.1" units="cm"/>
      <inkml:brushProperty name="color" value="#66CC00"/>
    </inkml:brush>
  </inkml:definitions>
  <inkml:trace contextRef="#ctx0" brushRef="#br0">1 4 1375 0 0,'9'-2'128'0'0,"0"0"-128"0"0,-1 2 0 0 0,-5 0 0 0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30:49.841"/>
    </inkml:context>
    <inkml:brush xml:id="br0">
      <inkml:brushProperty name="width" value="0.1" units="cm"/>
      <inkml:brushProperty name="height" value="0.1" units="cm"/>
      <inkml:brushProperty name="color" value="#E71224"/>
    </inkml:brush>
  </inkml:definitions>
  <inkml:trace contextRef="#ctx0" brushRef="#br0">4628 1338 2671 0 0,'-3'1'50'0'0,"0"0"0"0"0,0 0 0 0 0,1 0 0 0 0,-1-1 0 0 0,0 1 0 0 0,0-1 0 0 0,0 0 0 0 0,0 1 0 0 0,1-1 0 0 0,-1-1 0 0 0,0 1 0 0 0,0 0 0 0 0,-4-2 0 0 0,-2 1 789 0 0,7 1-430 0 0,0 1-1 0 0,0-1 1 0 0,0 0 0 0 0,0 1-1 0 0,0-1 1 0 0,1 1 0 0 0,-1 0-1 0 0,0 0 1 0 0,0-1-1 0 0,1 1 1 0 0,-1 0 0 0 0,1 0-1 0 0,-1 1 1 0 0,1-1 0 0 0,-1 0-1 0 0,1 0 1 0 0,0 1-1 0 0,0-1 1 0 0,-1 1 0 0 0,0 2 343 0 0,16 16 3208 0 0,-10-16-3765 0 0,0 0-1 0 0,0-1 1 0 0,0 0 0 0 0,0 0-1 0 0,0 0 1 0 0,1 0-1 0 0,0-1 1 0 0,-1 1 0 0 0,1-1-1 0 0,0 0 1 0 0,0-1-1 0 0,0 1 1 0 0,0-1-1 0 0,0 0 1 0 0,0 0 0 0 0,0-1-1 0 0,7 1 1 0 0,-4-1 55 0 0,0 2 0 0 0,0-1-1 0 0,0 1 1 0 0,0 0 0 0 0,0 1 0 0 0,10 4 0 0 0,-13-4-193 0 0,0-1 1 0 0,1 0-1 0 0,-1 0 0 0 0,1 0 1 0 0,0 0-1 0 0,-1-1 0 0 0,1 0 1 0 0,0 0-1 0 0,0-1 0 0 0,0 0 1 0 0,0 0-1 0 0,-1 0 0 0 0,1 0 1 0 0,6-2-1 0 0,-7 0 49 0 0,-1 0-1 0 0,0-1 1 0 0,1 1-1 0 0,-1-1 1 0 0,0 0-1 0 0,-1 0 0 0 0,5-4 1 0 0,-5 4-54 0 0,0 1 1 0 0,1-1-1 0 0,-1 0 0 0 0,0 1 1 0 0,1 0-1 0 0,-1 0 0 0 0,1 0 1 0 0,0 0-1 0 0,0 0 0 0 0,0 1 1 0 0,5-2-1 0 0,-3 2-18 0 0,0-1-1 0 0,0 0 1 0 0,1-1-1 0 0,-1 1 1 0 0,-1-1-1 0 0,1 0 1 0 0,0-1-1 0 0,-1 0 1 0 0,1 1-1 0 0,-1-2 1 0 0,0 1-1 0 0,-1 0 1 0 0,1-1-1 0 0,-1 0 1 0 0,6-8-1 0 0,5-8 179 0 0,-1-2-1 0 0,16-34 0 0 0,-24 44-197 0 0,-1 0 56 0 0,-1 0 0 0 0,0 0 0 0 0,-1 0 0 0 0,0-1 0 0 0,-1 1 0 0 0,-1-1 0 0 0,0 1 0 0 0,-1-17 0 0 0,2-21 79 0 0,-2-52 62 0 0,0 2 67 0 0,9 31-186 0 0,-6 50-48 0 0,0 0-1 0 0,-1 0 0 0 0,-1-1 0 0 0,-1 1 1 0 0,-5-38-1 0 0,2 43 57 0 0,0 0 0 0 0,-1 0 0 0 0,-1 1 0 0 0,-1 0 0 0 0,-9-19 0 0 0,0 4-15 0 0,12 22-67 0 0,0 0-1 0 0,-1 0 0 0 0,1 1 1 0 0,-2-1-1 0 0,1 1 0 0 0,-9-9 1 0 0,11 12-9 0 0,0 0 1 0 0,0 0-1 0 0,0 0 0 0 0,0 0 1 0 0,0 0-1 0 0,-1-5 1 0 0,2 5-3 0 0,-1-1 0 0 0,1 1 1 0 0,-1 0-1 0 0,0 0 0 0 0,0 0 1 0 0,-4-4-1 0 0,-6-7 13 0 0,10 10-13 0 0,-1 1 1 0 0,0 0-1 0 0,0-1 0 0 0,0 1 1 0 0,-6-4-1 0 0,-1 0 1 0 0,-11-7 94 0 0,0 1 0 0 0,-33-15 1 0 0,31 19-72 0 0,-1 0 1 0 0,-1 2-1 0 0,1 1 1 0 0,-32-3-1 0 0,-101-3 198 0 0,69 7-178 0 0,32 4-32 0 0,0 3-1 0 0,-66 10 1 0 0,56-5-11 0 0,-50 8 9 0 0,45-6 7 0 0,-84 2-1 0 0,66-10-8 0 0,-8 0 41 0 0,-141-16 1 0 0,-104-23 7 0 0,210 24-64 0 0,-193-5 0 0 0,182 13 0 0 0,118 4 7 0 0,-1-1 0 0 0,1-1 0 0 0,1-2 0 0 0,-1 0 0 0 0,1-1 0 0 0,-28-13 0 0 0,-24-7 8 0 0,39 15-15 0 0,-2 3 0 0 0,0 0 0 0 0,-54-3 0 0 0,-62-6 0 0 0,32 3 0 0 0,74 11 0 0 0,-16-4 0 0 0,-1 3 0 0 0,1 3 0 0 0,-80 8 0 0 0,-90 34 0 0 0,194-32 0 0 0,-102 23 0 0 0,109-22 0 0 0,1 0 0 0 0,-42 19 0 0 0,22-8 0 0 0,38-16 0 0 0,1 1 0 0 0,0 1 0 0 0,1 0 0 0 0,0 1 0 0 0,0 0 0 0 0,0 1 0 0 0,1 1 0 0 0,-17 14 0 0 0,-26 26-17 0 0,41-38 3 0 0,0 0-1 0 0,1 1 1 0 0,1 0 0 0 0,0 1-1 0 0,1 0 1 0 0,-11 17 0 0 0,-92 176 3 0 0,102-182 2 0 0,1 0 0 0 0,1 1 0 0 0,1 0-1 0 0,2 1 1 0 0,0 0 0 0 0,-5 41 0 0 0,-3 26-23 0 0,-30 102 0 0 0,34-163 32 0 0,-29 60 0 0 0,26-62 0 0 0,1 0 0 0 0,-11 38 0 0 0,19-48-6 0 0,0 0-1 0 0,2 0 1 0 0,1 0-1 0 0,-1 36 1 0 0,4-45 3 0 0,0 1 0 0 0,0-1 0 0 0,1 0 0 0 0,0 0 1 0 0,1 0-1 0 0,0 0 0 0 0,1-1 0 0 0,0 1 0 0 0,1-1 0 0 0,7 12 0 0 0,4-2-10 0 0,0 0 0 0 0,1-1 1 0 0,1 0-1 0 0,32 24 0 0 0,-37-34 13 0 0,1-1 0 0 0,0 0 0 0 0,1 0 0 0 0,-1-2 0 0 0,1 1 0 0 0,0-2 0 0 0,1 0 0 0 0,26 4 0 0 0,26 10 0 0 0,-8-2-32 0 0,79 12 0 0 0,-128-27 25 0 0,0-1 0 0 0,0 0 0 0 0,1-1 0 0 0,-1 0 0 0 0,0-1-1 0 0,1 0 1 0 0,-1 0 0 0 0,11-4 0 0 0,60-13 7 0 0,-46 11 0 0 0,-1-1 0 0 0,61-23 0 0 0,-61 18 0 0 0,39-9 0 0 0,-42 13 0 0 0,39-7 0 0 0,-42 10 0 0 0,42-14 0 0 0,-13-4-10 0 0,-33 13-4 0 0,0 1-1 0 0,34-9 1 0 0,-18 8 7 0 0,72-31 1 0 0,-7 2 8 0 0,-75 32-2 0 0,-1 2 0 0 0,2 1 0 0 0,46-2 0 0 0,39-6 0 0 0,-86 9 0 0 0,1 1 0 0 0,0 1 0 0 0,0 2 0 0 0,0 0 0 0 0,-1 3 0 0 0,48 9 0 0 0,197 26 0 0 0,-252-33-836 0 0,0-2-1 0 0,0 0 0 0 0,1-1 1 0 0,46-4-1 0 0,-36-1-644 0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30:53.604"/>
    </inkml:context>
    <inkml:brush xml:id="br0">
      <inkml:brushProperty name="width" value="0.1" units="cm"/>
      <inkml:brushProperty name="height" value="0.1" units="cm"/>
      <inkml:brushProperty name="color" value="#E71224"/>
    </inkml:brush>
  </inkml:definitions>
  <inkml:trace contextRef="#ctx0" brushRef="#br0">404 1363 455 0 0,'-1'0'-17'0'0,"0"1"0"0"0,0 0 0 0 0,0-1 0 0 0,0 1 0 0 0,0-1 0 0 0,0 1 0 0 0,0-1 0 0 0,0 1 0 0 0,0-1-1 0 0,0 0 1 0 0,0 1 0 0 0,0-1 0 0 0,-2 0 0 0 0,2 0 225 0 0,0 0 1 0 0,0 0-1 0 0,0 1 0 0 0,0-1 1 0 0,0 0-1 0 0,0 1 0 0 0,0-1 1 0 0,0 1-1 0 0,0-1 0 0 0,0 1 1 0 0,0-1-1 0 0,0 1 0 0 0,-1 0 1 0 0,-6 4 3211 0 0,-9 7-2138 0 0,17-12-1218 0 0,-1 0 1 0 0,1 0-1 0 0,0 0 1 0 0,-1 0-1 0 0,1 1 1 0 0,0-1-1 0 0,0 0 1 0 0,-1 0-1 0 0,1 1 1 0 0,0-1-1 0 0,0 0 1 0 0,-1 1-1 0 0,1-1 1 0 0,0 0-1 0 0,0 1 1 0 0,0-1-1 0 0,0 0 1 0 0,0 1-1 0 0,0-1 1 0 0,-1 0-1 0 0,1 1 1 0 0,0-1-1 0 0,0 0 1 0 0,0 1-1 0 0,0-1 1 0 0,0 0-1 0 0,0 1 1 0 0,0-1-1 0 0,0 0 1 0 0,0 1-1 0 0,1-1 1 0 0,-1 0-1 0 0,0 1 1 0 0,0-1-1 0 0,0 0 1 0 0,0 1-1 0 0,0-1 1 0 0,1 0-1 0 0,-1 1 1 0 0,0-1-1 0 0,2 1 198 0 0,0 0-1 0 0,-1-1 0 0 0,1 1 0 0 0,0-1 0 0 0,0 1 0 0 0,-1-1 1 0 0,1 0-1 0 0,0 0 0 0 0,3 0 0 0 0,9 2 695 0 0,29 19 293 0 0,-34-16-1122 0 0,-1-1-1 0 0,1 1 1 0 0,16 4 0 0 0,86 15 1055 0 0,-98-21-911 0 0,-2 0-136 0 0,1 0 0 0 0,0-1 0 0 0,0-1 0 0 0,0 0 0 0 0,-1 0 0 0 0,1-1 1 0 0,12-1-1 0 0,3-3 155 0 0,0 2 1 0 0,-1 1 0 0 0,1 1-1 0 0,44 7 1 0 0,-53-6-243 0 0,0 0 0 0 0,0 0 0 0 0,0-2 0 0 0,0-1 0 0 0,26-4 0 0 0,91-29 359 0 0,-77 19-341 0 0,-33 9-48 0 0,199-45 620 0 0,-12 18-178 0 0,-177 31-371 0 0,1 1 1 0 0,0 2-1 0 0,39 5 0 0 0,-55-3-28 0 0,28 1 50 0 0,-17 1-65 0 0,0-2 0 0 0,0-1 0 0 0,0-1-1 0 0,0-2 1 0 0,49-8 0 0 0,118-47 354 0 0,-182 53-239 0 0,30-5-1 0 0,-33 7-106 0 0,1 0 0 0 0,0-1-1 0 0,20-8 1 0 0,24-11 5 0 0,-36 15-44 0 0,0-1-1 0 0,0-2 1 0 0,22-12-1 0 0,-20 7-13 0 0,18-11 379 0 0,59-47-1 0 0,-97 69-352 0 0,1 0-1 0 0,-1 0 1 0 0,0 0-1 0 0,0 0 1 0 0,0-1-1 0 0,-1 0 1 0 0,0 0-1 0 0,0 0 1 0 0,0 0-1 0 0,0 0 1 0 0,-1-1-1 0 0,0 1 1 0 0,3-11-1 0 0,10-36 328 0 0,-8 31-276 0 0,-1-1 1 0 0,4-30-1 0 0,-6 5 96 0 0,-4-87 0 0 0,-16-47 149 0 0,15 173-322 0 0,-23-153 138 0 0,14 102-15 0 0,7 45-100 0 0,0 0-1 0 0,-1 0 1 0 0,0 0-1 0 0,-1 1 1 0 0,0-1-1 0 0,-1 1 1 0 0,0 1 0 0 0,-15-21-1 0 0,15 24-20 0 0,-3-5 34 0 0,-1 1 0 0 0,-19-20 0 0 0,25 29-28 0 0,-1 0-1 0 0,0 0 1 0 0,0 1-1 0 0,0 0 1 0 0,0 0-1 0 0,-1 0 1 0 0,1 0-1 0 0,-1 1 1 0 0,0 0 0 0 0,-9-3-1 0 0,-5 2 6 0 0,0 0 0 0 0,-1 1 1 0 0,1 0-1 0 0,-32 4 0 0 0,-83 14 118 0 0,16-1-60 0 0,-226 8 109 0 0,107-3-53 0 0,130-16-94 0 0,6 0-4 0 0,-18-2 22 0 0,74-2-40 0 0,-35 1 1 0 0,23 1 13 0 0,-83-9-1 0 0,91 3 34 0 0,-91 6-1 0 0,5 0 28 0 0,75-3-73 0 0,0 3 0 0 0,0 3 1 0 0,-75 14-1 0 0,116-15-13 0 0,-1 1 0 0 0,1 1 0 0 0,1 0 0 0 0,-34 17 0 0 0,50-21-1 0 0,0 0 0 0 0,0 0 0 0 0,1 0-1 0 0,-1 0 1 0 0,1 0 0 0 0,-1 1 0 0 0,1-1 0 0 0,0 1 0 0 0,0 0-1 0 0,0-1 1 0 0,0 1 0 0 0,0 0 0 0 0,1 0 0 0 0,-1 0 0 0 0,1 0-1 0 0,0 1 1 0 0,-1 4 0 0 0,0 4-7 0 0,0 0-1 0 0,1 0 0 0 0,0 20 1 0 0,0 8-1 0 0,1 28 9 0 0,1-5 0 0 0,-1-61 0 0 0,-1 16 0 0 0,0-1 0 0 0,-1 1 0 0 0,-1-1 0 0 0,-1 0 0 0 0,0 0 0 0 0,-1 0 0 0 0,-8 18 0 0 0,-81 151 0 0 0,14-21 0 0 0,74-149 0 0 0,0 0 0 0 0,1 1 0 0 0,1-1 0 0 0,0 1 0 0 0,1 0 0 0 0,1 1 0 0 0,1-1 0 0 0,1 29 0 0 0,5 10 0 0 0,15 71 0 0 0,-20-123 0 0 0,2 4 11 0 0,1-1-1 0 0,-1 0 1 0 0,1 0-1 0 0,0 0 1 0 0,1-1-1 0 0,-1 1 1 0 0,1-1-1 0 0,1 0 1 0 0,-1 0-1 0 0,1 0 1 0 0,0 0 0 0 0,8 6-1 0 0,-8-8 0 0 0,0 1 1 0 0,0-1-1 0 0,1 0 0 0 0,-1-1 1 0 0,1 1-1 0 0,0-1 0 0 0,0 0 1 0 0,0-1-1 0 0,0 1 0 0 0,0-1 1 0 0,1 0-1 0 0,-1-1 0 0 0,1 0 1 0 0,7 1-1 0 0,2-3 17 0 0,0-1-1 0 0,0-1 0 0 0,-1 0 1 0 0,1-1-1 0 0,-1-1 1 0 0,18-7-1 0 0,14-5-23 0 0,-21 13-30 0 0,33 2-111 0 0,-45 2-52 0 0,3 2-1816 0 0,68 9-7209 0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31:12.296"/>
    </inkml:context>
    <inkml:brush xml:id="br0">
      <inkml:brushProperty name="width" value="0.1" units="cm"/>
      <inkml:brushProperty name="height" value="0.1" units="cm"/>
      <inkml:brushProperty name="color" value="#E71224"/>
    </inkml:brush>
  </inkml:definitions>
  <inkml:trace contextRef="#ctx0" brushRef="#br0">10555 75 919 0 0,'-6'-9'7375'0'0,"5"8"-7268"0"0,0-1 1 0 0,1 1-1 0 0,-1 0 0 0 0,0 0 1 0 0,0 0-1 0 0,1 1 0 0 0,-1-1 0 0 0,0 0 1 0 0,0 0-1 0 0,0 0 0 0 0,0 1 1 0 0,0-1-1 0 0,0 0 0 0 0,-3 0 1 0 0,-29-2 2197 0 0,15 2-1221 0 0,-10 0 160 0 0,-1 1 0 0 0,-53 8 0 0 0,16-1-318 0 0,-194 19 1665 0 0,213-21-2255 0 0,-64 11 451 0 0,-47 5 395 0 0,-100-7-9 0 0,183-14-1005 0 0,-279-5 600 0 0,253-3-673 0 0,-121-1 202 0 0,-123 40 45 0 0,94-12-190 0 0,159-14-123 0 0,-158 4 216 0 0,160-7-156 0 0,40 0-30 0 0,1-2 1 0 0,-97-12-1 0 0,-126-27 16 0 0,96 29 46 0 0,55 5-61 0 0,-80-18 15 0 0,38 8 61 0 0,-60-2 45 0 0,-247-14 0 0 0,40 11 139 0 0,247 13-212 0 0,112 3-50 0 0,48 3-42 0 0,-275-5 232 0 0,92 13-59 0 0,139-4-125 0 0,-70 12 0 0 0,71-6 0 0 0,-72 1 0 0 0,-33 1 73 0 0,77-2-82 0 0,40-3-55 0 0,-25 5 64 0 0,-27 5-30 0 0,84-13-2 0 0,0 0-1 0 0,-35 11 0 0 0,40-10-32 0 0,1-1 0 0 0,-1 0 0 0 0,-20 0 0 0 0,-23 4 69 0 0,-98 15-4 0 0,13-7 32 0 0,-97 5-11 0 0,-133-17 54 0 0,357-2-139 0 0,-1 0 0 0 0,-33 8 0 0 0,19-3 0 0 0,-41 3 0 0 0,23-5 0 0 0,39-4 6 0 0,1 1 0 0 0,-20 3 0 0 0,19-2 6 0 0,0 0 0 0 0,-21 0-1 0 0,-52-10 64 0 0,7-3-75 0 0,5 3 16 0 0,39 4 0 0 0,1 1 0 0 0,-53 2 0 0 0,42 0-16 0 0,-78-9 0 0 0,-63-9 84 0 0,169 18-48 0 0,-240-20 52 0 0,116 11-39 0 0,73 6-34 0 0,38 5 13 0 0,-27-7 8 0 0,-15 2-36 0 0,63 3 0 0 0,-22 0 0 0 0,-142-3 0 0 0,148 3 0 0 0,-63-5 16 0 0,-89-3 32 0 0,84 0 69 0 0,39 5-42 0 0,31 4-64 0 0,1 2 31 0 0,0-2-31 0 0,1-2-11 0 0,-10-2-273 0 0,22-1-302 0 0,4 1 283 0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31:20.039"/>
    </inkml:context>
    <inkml:brush xml:id="br0">
      <inkml:brushProperty name="width" value="0.1" units="cm"/>
      <inkml:brushProperty name="height" value="0.1" units="cm"/>
      <inkml:brushProperty name="color" value="#E71224"/>
    </inkml:brush>
  </inkml:definitions>
  <inkml:trace contextRef="#ctx0" brushRef="#br0">5822 100 3679 0 0,'-30'-4'524'0'0,"2"0"11631"0"0,24 3-12199 0 0,1 0 0 0 0,0 0 0 0 0,0 0 0 0 0,0-1 0 0 0,0 1 0 0 0,0-1 0 0 0,0 0 0 0 0,-5-4 0 0 0,-5-3-496 0 0,-3 0 948 0 0,0 1 0 0 0,-1 1 0 0 0,0 0 0 0 0,0 1 0 0 0,-1 1 1 0 0,0 0-1 0 0,0 1 0 0 0,0 2 0 0 0,0-1 0 0 0,0 2 0 0 0,-36 2 0 0 0,-147 32 1292 0 0,142-21-1513 0 0,-115 10-1 0 0,62-20 416 0 0,-75 4 538 0 0,-46 17-688 0 0,70-10-266 0 0,-32 4 257 0 0,-141-4 389 0 0,314-13-776 0 0,-209 1 184 0 0,-232 7-123 0 0,287-8 33 0 0,-81 0 178 0 0,154-1-282 0 0,-66-5 49 0 0,137 4-72 0 0,1 2-1 0 0,-40 4 1 0 0,9-1-27 0 0,-90 14 18 0 0,1 0 89 0 0,-320-9 100 0 0,470-8-203 0 0,-300-13 128 0 0,93-8 58 0 0,-35-6 65 0 0,9-15-170 0 0,182 32-34 0 0,-29-9 17 0 0,44 9-15 0 0,-1 2 0 0 0,-52-4 0 0 0,76 11-174 0 0,-1 0 0 0 0,1-1 0 0 0,0 0 0 0 0,0-1 0 0 0,0-1 0 0 0,-21-8 0 0 0,27 7-1061 0 0,0-2-345 0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31:50.918"/>
    </inkml:context>
    <inkml:brush xml:id="br0">
      <inkml:brushProperty name="width" value="0.1" units="cm"/>
      <inkml:brushProperty name="height" value="0.1" units="cm"/>
      <inkml:brushProperty name="color" value="#E71224"/>
    </inkml:brush>
  </inkml:definitions>
  <inkml:trace contextRef="#ctx0" brushRef="#br0">6374 1491 5095 0 0,'-35'0'676'0'0,"35"-1"-667"0"0,-1 0-1 0 0,1 0 0 0 0,-1 0 1 0 0,1 0-1 0 0,-1-1 0 0 0,1 1 0 0 0,0 0 1 0 0,0 0-1 0 0,-1 0 0 0 0,1-1 1 0 0,0 1-1 0 0,0 0 0 0 0,0 0 0 0 0,0 0 1 0 0,1-1-1 0 0,-1 1 0 0 0,0 0 1 0 0,0 0-1 0 0,1-2 0 0 0,0-20-302 0 0,-1 23 325 0 0,-1-1 0 0 0,1 1 0 0 0,0-1 0 0 0,0 1 0 0 0,0-1 0 0 0,-1 1 0 0 0,1-1 0 0 0,0 1 0 0 0,0 0 0 0 0,-1-1 0 0 0,1 1 0 0 0,0-1 0 0 0,-1 1 0 0 0,1 0 0 0 0,-1-1 0 0 0,1 1 0 0 0,0 0 0 0 0,-1 0 0 0 0,1-1 0 0 0,-1 1 0 0 0,1 0 0 0 0,-1 0 0 0 0,1 0 0 0 0,-1-1 0 0 0,1 1 0 0 0,-1 0 0 0 0,1 0 0 0 0,-1 0 0 0 0,1 0 0 0 0,-1 0 0 0 0,1 0 0 0 0,-1 0 0 0 0,1 0 0 0 0,-1 0 0 0 0,0 0 93 0 0,1 0 0 0 0,-1 0 0 0 0,0 0 0 0 0,1 0 0 0 0,-1 0 0 0 0,1 0 0 0 0,-1 0 0 0 0,1 0 0 0 0,-1 0 0 0 0,0 0 0 0 0,1 0 0 0 0,-1-1 0 0 0,1 1 0 0 0,-1 0 0 0 0,1 0 0 0 0,-1-1 0 0 0,1 1-1 0 0,-1 0 1 0 0,0-1 0 0 0,-1-1 140 0 0,-1 0-1 0 0,0 0 1 0 0,1 1-1 0 0,-1-1 1 0 0,0 1-1 0 0,0 0 1 0 0,0 0 0 0 0,0 0-1 0 0,-1 0 1 0 0,1 0-1 0 0,0 1 1 0 0,0-1-1 0 0,0 1 1 0 0,-1 0-1 0 0,1 0 1 0 0,0 0-1 0 0,0 1 1 0 0,0-1-1 0 0,-6 2 1 0 0,6-1-41 0 0,-1-1 1 0 0,0 1-1 0 0,0-1 1 0 0,0 0-1 0 0,0 0 1 0 0,0 0-1 0 0,1-1 1 0 0,-1 1-1 0 0,0-1 1 0 0,0 0-1 0 0,0 0 1 0 0,-6-3-1 0 0,-11-17 1061 0 0,19 18-1178 0 0,-1 0 0 0 0,1 0-1 0 0,-1 1 1 0 0,0-1 0 0 0,0 0-1 0 0,-5-3 1 0 0,-17-6 522 0 0,17 8-382 0 0,0 0 0 0 0,1 0 0 0 0,-13-10 0 0 0,15 12-161 0 0,1-1-1 0 0,-1 1 0 0 0,0 0 1 0 0,1 1-1 0 0,-1-1 1 0 0,-8-1-1 0 0,0 0 97 0 0,2 0 21 0 0,-1 1 1 0 0,1 1-1 0 0,-22-1 0 0 0,19 1-35 0 0,1 1 0 0 0,-23-6-1 0 0,21 1-44 0 0,-1 0 0 0 0,-17-10 0 0 0,20 9-11 0 0,-1 0 0 0 0,1 1 1 0 0,-20-4-1 0 0,-107-12 518 0 0,38 8 119 0 0,25 1-93 0 0,46 10-717 0 0,-1 1 1 0 0,1 2-1 0 0,0 0 0 0 0,-1 3 1 0 0,1 0-1 0 0,-57 17 0 0 0,73-18 108 0 0,-1-1 0 0 0,1-1-1 0 0,-1 0 1 0 0,0 0 0 0 0,0-2-1 0 0,1 0 1 0 0,-32-6 0 0 0,25 3-8 0 0,0 1 1 0 0,0 2 0 0 0,-25 0-1 0 0,19 2-5 0 0,0-2 0 0 0,-1-1 0 0 0,-42-9 0 0 0,65 10-37 0 0,-76-9 230 0 0,-143 3-1 0 0,205 7-220 0 0,-67-3 200 0 0,-128-21 1 0 0,64-1 36 0 0,77 6-171 0 0,60 14-53 0 0,-1 1 1 0 0,0 1 0 0 0,-1 0 0 0 0,1 0 0 0 0,0 2 0 0 0,-26 0 0 0 0,-27 11 0 0 0,51-7-8 0 0,0 0 0 0 0,0-1 0 0 0,-1 0 1 0 0,-23-2-1 0 0,6-2 27 0 0,0 3 0 0 0,-37 4 1 0 0,-27 1-37 0 0,62-4 6 0 0,0 1-1 0 0,-44 11 1 0 0,-34 3 86 0 0,-32-8-19 0 0,-45 12-75 0 0,39-9 0 0 0,120-9 37 0 0,0 0-7 0 0,0-1 1 0 0,-53-4-1 0 0,-84-19 23 0 0,13 4 86 0 0,65 3-40 0 0,65 8-47 0 0,0 2 1 0 0,-42-2-1 0 0,-39-4-20 0 0,0 1 0 0 0,58 10 0 0 0,-91 14 0 0 0,109-12-32 0 0,24-3 0 0 0,1 1 0 0 0,0 0 0 0 0,0 0 0 0 0,-11 3 0 0 0,2 0 0 0 0,0 0 0 0 0,-20 2 0 0 0,20-4 0 0 0,0 0 0 0 0,-19 7 0 0 0,9-2 0 0 0,-1-1 0 0 0,0-1 0 0 0,-45 2 0 0 0,6-1 0 0 0,52-5 21 0 0,1-1 0 0 0,-23-2 0 0 0,-4 0-20 0 0,-8-3-1 0 0,38 3 0 0 0,0 0 0 0 0,0 1 0 0 0,0 1 0 0 0,-18 0 0 0 0,-75 2 0 0 0,-46 8 0 0 0,40-5 0 0 0,70-3 0 0 0,-52-6 0 0 0,5 1 0 0 0,16-1 0 0 0,65 4 0 0 0,-1-1 0 0 0,1 0 0 0 0,-1 0 0 0 0,1-1 0 0 0,0 1 0 0 0,-1-1 0 0 0,1-1 0 0 0,0 1 0 0 0,0-1 0 0 0,-6-3 0 0 0,7 2 4 0 0,0-1-1 0 0,1 1 1 0 0,-1-1 0 0 0,1 0-1 0 0,0 1 1 0 0,0-2 0 0 0,-4-8-1 0 0,-14-41 90 0 0,20 53-87 0 0,-2-13 3 0 0,0 1 0 0 0,1-1 0 0 0,0 0 0 0 0,1 0 0 0 0,1 0 0 0 0,1-16 0 0 0,0 8-8 0 0,-4-34-1 0 0,1 23 0 0 0,1-1 0 0 0,8-68 0 0 0,-2 39 0 0 0,11-53 0 0 0,-6 53 0 0 0,-8 47 0 0 0,7-46 0 0 0,0-72 0 0 0,-7 123-7 0 0,0 0 0 0 0,1 0 0 0 0,0 0 0 0 0,0 1 0 0 0,2-1-1 0 0,-1 1 1 0 0,1 0 0 0 0,12-17 0 0 0,-13 22 4 0 0,0 0 0 0 0,1 0 0 0 0,0 0 0 0 0,0 1 0 0 0,0-1 0 0 0,0 1 0 0 0,1 1 0 0 0,0-1 0 0 0,0 1 0 0 0,1 0 0 0 0,-1 0 0 0 0,1 1-1 0 0,0 0 1 0 0,-1 0 0 0 0,2 0 0 0 0,-1 1 0 0 0,0 0 0 0 0,0 1 0 0 0,1-1 0 0 0,8 1 0 0 0,58-3-67 0 0,26-3 76 0 0,-2-3-6 0 0,-43 10 0 0 0,-40 1 0 0 0,0-1 0 0 0,0-1 0 0 0,24-3 0 0 0,0-2 0 0 0,77-3 0 0 0,-69 7 0 0 0,9 2-13 0 0,1 3 0 0 0,-1 2 1 0 0,0 2-1 0 0,86 24 0 0 0,-109-26 13 0 0,-1-1 0 0 0,0-2 0 0 0,41-2 0 0 0,-40 0 0 0 0,82-8 0 0 0,-38 1 0 0 0,5 4 0 0 0,186-5 0 0 0,-241 9 0 0 0,0 0 0 0 0,38 8 0 0 0,-18-3 0 0 0,23-1 0 0 0,23 4 0 0 0,-48-4 0 0 0,55 0 0 0 0,-1 0 0 0 0,122-2 0 0 0,-124-4 0 0 0,47-11 0 0 0,-109 8 0 0 0,-1 0 0 0 0,1 2 0 0 0,-1 2 0 0 0,53 6 0 0 0,-20 2 0 0 0,126 2 0 0 0,11 2 0 0 0,-73-1 0 0 0,-75-8 0 0 0,110 10 0 0 0,-145-10 0 0 0,43-1 0 0 0,4-1 0 0 0,-11 2 0 0 0,110-11 0 0 0,-14 0 0 0 0,365-10 0 0 0,-392 11 0 0 0,10-1 0 0 0,-2-5 0 0 0,-104 10 21 0 0,-20 2-10 0 0,0 0-1 0 0,0 0 1 0 0,18 2 0 0 0,108 6-11 0 0,-42-4 0 0 0,33 1 770 0 0,41 4-1500 0 0,-77 5 730 0 0,-73-11 0 0 0,-11-2 0 0 0,1 1 0 0 0,0 0 0 0 0,0 1 0 0 0,-1-1 0 0 0,14 6 0 0 0,-17-6 0 0 0,0 0 0 0 0,0 0 0 0 0,0-1 0 0 0,0 0 0 0 0,1 1 0 0 0,-1-2 0 0 0,0 1 0 0 0,6-1 0 0 0,18 0 0 0 0,84 4 0 0 0,-81-3 0 0 0,-26 0 0 0 0,0 0 0 0 0,1 0 0 0 0,-1 1 0 0 0,0-1 0 0 0,0 1 0 0 0,0 0 0 0 0,0 1 0 0 0,0-1 0 0 0,0 1 0 0 0,0 0 0 0 0,-1 0 0 0 0,1 0 0 0 0,-1 1 0 0 0,1 0 0 0 0,-1-1 0 0 0,5 6 0 0 0,10 11 0 0 0,1-1 0 0 0,0-1 0 0 0,30 20 0 0 0,-48-36 0 0 0,1 1 0 0 0,-1 0 0 0 0,1 0 0 0 0,-1 0 0 0 0,0 0 0 0 0,0 1 0 0 0,0-1 0 0 0,0 1 0 0 0,0-1 0 0 0,0 1 0 0 0,-1-1 0 0 0,1 1 0 0 0,-1 0 0 0 0,0 0 0 0 0,2 4 0 0 0,0 3 0 0 0,0-1 0 0 0,1 0 0 0 0,0 0-1 0 0,6 9 1 0 0,-6-10 2 0 0,1-1 0 0 0,-2 1 0 0 0,1 0 0 0 0,-1 0 0 0 0,4 17 0 0 0,4 26 56 0 0,3 21-63 0 0,-12-28 5 0 0,-3 63 0 0 0,-1-29 0 0 0,10 39 1891 0 0,-20 108-2939 0 0,9-191 269 0 0,2 46 779 0 0,2-41 0 0 0,-1-28 0 0 0,-1-1 0 0 0,0 0 0 0 0,-1 1 0 0 0,0-1 0 0 0,-1 0 0 0 0,0 0 0 0 0,0 0 0 0 0,-1 0 0 0 0,0 0 0 0 0,-1-1 0 0 0,-7 12 0 0 0,-2 2 1 0 0,8-12 1 0 0,0-1 0 0 0,0-1 0 0 0,-1 1 0 0 0,-9 9 0 0 0,-41 45 115 0 0,52-58-112 0 0,0-1 0 0 0,0 0 0 0 0,0 0 0 0 0,-1-1 0 0 0,1 1 0 0 0,-1-1 0 0 0,0 0-1 0 0,-1-1 1 0 0,1 0 0 0 0,-1 0 0 0 0,1 0 0 0 0,-9 2 0 0 0,1-2 21 0 0,0-1-1 0 0,-1 0 1 0 0,1-1-1 0 0,-1-1 1 0 0,1 0 0 0 0,-28-4-1 0 0,-86-25 166 0 0,21 3-97 0 0,77 20-49 0 0,16 2-44 0 0,0 2 0 0 0,-25-3 0 0 0,34 5-323 0 0,7 0-70 0 0,10 0-2325 0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31:56.355"/>
    </inkml:context>
    <inkml:brush xml:id="br0">
      <inkml:brushProperty name="width" value="0.1" units="cm"/>
      <inkml:brushProperty name="height" value="0.1" units="cm"/>
      <inkml:brushProperty name="color" value="#E71224"/>
    </inkml:brush>
  </inkml:definitions>
  <inkml:trace contextRef="#ctx0" brushRef="#br0">32 248 455 0 0,'-5'-5'-38'0'0,"2"3"681"0"0,1-1-1 0 0,-1 1 1 0 0,1-1 0 0 0,0 1-1 0 0,-1-1 1 0 0,1 0 0 0 0,0 0 0 0 0,1 0-1 0 0,-1 0 1 0 0,-2-6 0 0 0,4-12-796 0 0,2-6 857 0 0,-2 23-416 0 0,0 0 0 0 0,0 0 0 0 0,1 0 1 0 0,-1 0-1 0 0,1 0 0 0 0,0 0 0 0 0,0 1 0 0 0,0-1 0 0 0,0 0 0 0 0,1 1 0 0 0,2-5 0 0 0,1 1-257 0 0,0 2-1 0 0,0-1 1 0 0,12-10-1 0 0,-11 11-32 0 0,0 0-1 0 0,0-1 1 0 0,9-11-1 0 0,9-6-1337 0 0,-8 9-3128 0 0,-15 13 4327 0 0,0 1-1 0 0,1-1 0 0 0,-1 1 0 0 0,1-1 0 0 0,-1 1 1 0 0,1-1-1 0 0,-1 1 0 0 0,1 0 0 0 0,-1 0 0 0 0,4 0 0 0 0,0 0-82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3:42.972"/>
    </inkml:context>
    <inkml:brush xml:id="br0">
      <inkml:brushProperty name="width" value="0.1" units="cm"/>
      <inkml:brushProperty name="height" value="0.1" units="cm"/>
      <inkml:brushProperty name="color" value="#E71224"/>
    </inkml:brush>
  </inkml:definitions>
  <inkml:trace contextRef="#ctx0" brushRef="#br0">2120 3 1839 0 0,'-50'3'6351'0'0,"-3"-1"1232"0"0,17-5-8182 0 0,19 1 939 0 0,-1 0 1 0 0,0 2-1 0 0,0 0 0 0 0,-26 3 0 0 0,-70 18 2545 0 0,23-4-1082 0 0,-165 37 640 0 0,179-35-1871 0 0,-151 16 588 0 0,109-20-627 0 0,-133 35 46 0 0,22-3 256 0 0,179-39-692 0 0,0-3 0 0 0,-80-1 0 0 0,111-5-362 0 0,-1-1 1 0 0,1-1-1 0 0,-1-1 1 0 0,-28-10-1 0 0,37 10-210 0 0,0 0-1 0 0,0-1 1 0 0,1-1-1 0 0,0 0 1 0 0,0-1 0 0 0,1 0-1 0 0,-1 0 1 0 0,-13-13-1 0 0,3-7-8063 0 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30:38.627"/>
    </inkml:context>
    <inkml:brush xml:id="br0">
      <inkml:brushProperty name="width" value="0.1" units="cm"/>
      <inkml:brushProperty name="height" value="0.1" units="cm"/>
      <inkml:brushProperty name="color" value="#E71224"/>
    </inkml:brush>
  </inkml:definitions>
  <inkml:trace contextRef="#ctx0" brushRef="#br0">2269 3 1375 0 0,'0'0'10576'0'0,"-3"0"-10109"0"0,-20-1 2234 0 0,16 0-2068 0 0,-1 1 1 0 0,0 0-1 0 0,0 0 0 0 0,-12 3 0 0 0,18-3-263 0 0,-5 1-121 0 0,1 0-1 0 0,-1 1 1 0 0,1-1-1 0 0,-1 1 1 0 0,-9 5-1 0 0,-12 3 285 0 0,-20 2 296 0 0,-1-2 0 0 0,-85 8-1 0 0,62-10-447 0 0,-19-3-80 0 0,83-5-237 0 0,-448-15 760 0 0,292 7-481 0 0,78 8-51 0 0,-85 11 0 0 0,-76 0 85 0 0,13-7 104 0 0,61 1-159 0 0,26 2-354 0 0,146-7 28 0 0,-1 0-248 0 0,0 0 0 0 0,0 0-1 0 0,0 0 1 0 0,0 0 0 0 0,0-1 0 0 0,0 1 0 0 0,0 0 0 0 0,0-1 0 0 0,0 1 0 0 0,0-1 0 0 0,0 0 0 0 0,1 0 0 0 0,-5-2-1 0 0,6 3 95 0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32:00.021"/>
    </inkml:context>
    <inkml:brush xml:id="br0">
      <inkml:brushProperty name="width" value="0.1" units="cm"/>
      <inkml:brushProperty name="height" value="0.1" units="cm"/>
      <inkml:brushProperty name="color" value="#E71224"/>
    </inkml:brush>
  </inkml:definitions>
  <inkml:trace contextRef="#ctx0" brushRef="#br0">95 1303 5351 0 0,'4'0'341'0'0,"0"-1"-1"0"0,1 1 1 0 0,-1-1-1 0 0,0 0 0 0 0,0-1 1 0 0,0 1-1 0 0,0-1 0 0 0,4-2 1 0 0,-5 2 236 0 0,1 0 0 0 0,0 1 0 0 0,-1-1 0 0 0,1 1 0 0 0,0 0 0 0 0,0 0 0 0 0,8 0 0 0 0,-28 3 6194 0 0,15-3-6654 0 0,0-7 624 0 0,0-1 0 0 0,-1 0 1 0 0,0 1-1 0 0,-6-15 0 0 0,-5-19 288 0 0,9 19-675 0 0,-2 1 1 0 0,-1 0-1 0 0,-1 0 1 0 0,-1 1-1 0 0,0 0 1 0 0,-16-25-1 0 0,9 17 15 0 0,-13-34 1 0 0,27 57-341 0 0,0 0-1 0 0,1 0 1 0 0,0 0 0 0 0,0 0 0 0 0,1-1 0 0 0,-1 1-1 0 0,2-11 1 0 0,-2-23-19 0 0,-4 3 111 0 0,2-1 0 0 0,2-75-1 0 0,3 101-103 0 0,0 1 0 0 0,6-17-1 0 0,-5 18-11 0 0,-1 1 0 0 0,0 0 0 0 0,0-1 0 0 0,1-15 0 0 0,-2-7-5 0 0,0 21 29 0 0,-1 0 1 0 0,0-1-1 0 0,-2-15 0 0 0,1 20-13 0 0,1 0-1 0 0,0 0 1 0 0,1-14-1 0 0,0 15-13 0 0,-1 0 0 0 0,0 0 0 0 0,0 0 0 0 0,0 0-1 0 0,-1 0 1 0 0,-1-8 0 0 0,1 7 5 0 0,0 0-1 0 0,1 0 1 0 0,0 0-1 0 0,0 0 1 0 0,1 0 0 0 0,0 0-1 0 0,0 0 1 0 0,4-11 0 0 0,-2 1-3 0 0,-1 7-4 0 0,1 0 0 0 0,0 0 0 0 0,0 1 0 0 0,8-16 0 0 0,4 13 0 0 0,-13 11 0 0 0,0 0 0 0 0,0 0 0 0 0,-1 0 0 0 0,1-1 0 0 0,0 1 0 0 0,-1 0 0 0 0,1-1 0 0 0,-1 1 0 0 0,0-1 0 0 0,3-2 0 0 0,-3 1 2 0 0,0 1 1 0 0,1 0-1 0 0,0 0 1 0 0,-1 0-1 0 0,1 0 1 0 0,0 1-1 0 0,0-1 0 0 0,0 0 1 0 0,0 1-1 0 0,0 0 1 0 0,0-1-1 0 0,1 1 0 0 0,-1 0 1 0 0,0 0-1 0 0,3-1 1 0 0,41-9 101 0 0,-27 7-111 0 0,-3 0 15 0 0,0 2 0 0 0,-1 0 0 0 0,1 0 0 0 0,0 2 0 0 0,0 0 0 0 0,0 1 0 0 0,24 4 0 0 0,48 3 28 0 0,-14-1-8 0 0,68 19 2 0 0,11 2 4 0 0,-117-25-18 0 0,55-2 0 0 0,-54-2 0 0 0,52 6 0 0 0,-55-2-16 0 0,0-2 0 0 0,56-3 0 0 0,67-17 0 0 0,-97 10 0 0 0,116-4 0 0 0,-115 10 0 0 0,27-1 16 0 0,91-7 32 0 0,-56-6-25 0 0,58-5 18 0 0,-109 20-41 0 0,83-8 0 0 0,-86-1 0 0 0,53-7 0 0 0,-94 14 0 0 0,1 3 0 0 0,-1 0 0 0 0,44 5 0 0 0,89 6 44 0 0,-68-6-24 0 0,-24-1-20 0 0,-1-3 0 0 0,89-12 0 0 0,-7-6 0 0 0,-30 7 0 0 0,-71 6 25 0 0,92 5-1 0 0,-63 1-9 0 0,106-6 49 0 0,-166 6-64 0 0,-1 0 0 0 0,21 6 0 0 0,13 1 0 0 0,-7-2 36 0 0,-23-3 10 0 0,34 2 0 0 0,-46-4-46 0 0,0 0 0 0 0,0 0 0 0 0,0 1 0 0 0,15 6 0 0 0,22 4 0 0 0,21-3 0 0 0,100 1 0 0 0,173-18 0 0 0,-169 1 0 0 0,-2 0 0 0 0,-129 6 0 0 0,-1-1 0 0 0,0-2 0 0 0,42-9 0 0 0,-66 10 0 0 0,1 1 0 0 0,25 1 0 0 0,23-4 0 0 0,-49 4 0 0 0,-1-1 0 0 0,24 2 0 0 0,17-1 0 0 0,-42 1 0 0 0,0-1 0 0 0,19 3 0 0 0,-19 0 0 0 0,0-2 0 0 0,23-1 0 0 0,-30 1 0 0 0,-1 0 0 0 0,1 0 0 0 0,-1 1 0 0 0,10 1 0 0 0,16 2 0 0 0,-17-4 0 0 0,1 1 0 0 0,-1 0 0 0 0,1 1 0 0 0,23 5 0 0 0,-33-5 0 0 0,0 0 0 0 0,-1-1 0 0 0,1 0 0 0 0,0 0 0 0 0,0-1 0 0 0,0 1 0 0 0,7-2 0 0 0,-8 6 0 0 0,5-2 0 0 0,-9-4 0 0 0,-7 20 0 0 0,5-14 0 0 0,1 0 0 0 0,0 1 0 0 0,0-1 0 0 0,1 1 0 0 0,-1-1 0 0 0,1 1 0 0 0,1 7 0 0 0,0 7 0 0 0,-2-8 0 0 0,0 0 0 0 0,-1-1 0 0 0,-1 1 0 0 0,0-1 0 0 0,-8 21 0 0 0,6-17 0 0 0,0 0 0 0 0,-4 21 0 0 0,-1 16 0 0 0,-3-1 0 0 0,-2 0 0 0 0,-2-1 0 0 0,-28 57 0 0 0,38-90 0 0 0,0 1 0 0 0,2 0 0 0 0,0 0 0 0 0,-5 38 0 0 0,4 75 0 0 0,-1-33 0 0 0,4-74 0 0 0,4 20 0 0 0,-1-34 0 0 0,1 0 0 0 0,-1 0 0 0 0,-2 13 0 0 0,1-14 0 0 0,2-1 0 0 0,-1 1 0 0 0,1-1 0 0 0,0 1 0 0 0,1-1 0 0 0,4 13 0 0 0,-3-8 0 0 0,2 1 0 0 0,-4-12 0 0 0,0 1 0 0 0,0-1 0 0 0,0 1 0 0 0,-1 0 0 0 0,1 0 0 0 0,-1-1 0 0 0,1 6 0 0 0,-1-8 0 0 0,0 1 0 0 0,0 0 0 0 0,0-1 0 0 0,0 1 0 0 0,0-1 0 0 0,0 1 0 0 0,0-1 0 0 0,0 1 0 0 0,0 0 0 0 0,0-1 0 0 0,0 1 0 0 0,0-1 0 0 0,-1 1 0 0 0,1-1 0 0 0,0 1 0 0 0,0-1 0 0 0,-1 1 0 0 0,1-1 0 0 0,0 1 0 0 0,-1-1 0 0 0,1 1 0 0 0,0-1 0 0 0,-1 1 0 0 0,1-1 0 0 0,-1 1 0 0 0,1-1 0 0 0,0 0 0 0 0,-1 1 0 0 0,1-1 0 0 0,-1 0 0 0 0,1 0 0 0 0,-2 1 0 0 0,-8 5 0 0 0,5-3 9 0 0,0 1-1 0 0,-1-1 1 0 0,1-1 0 0 0,-1 1-1 0 0,0-1 1 0 0,0 0-1 0 0,-10 2 1 0 0,-49 5-17 0 0,28-4 22 0 0,-3 0 18 0 0,0-2 0 0 0,0-1 0 0 0,-66-6 0 0 0,96 3-22 0 0,1-1 1 0 0,0-1-1 0 0,-1 0 1 0 0,1 0-1 0 0,-16-8 1 0 0,-21-7-2732 0 0,33 14 1392 0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30:22.886"/>
    </inkml:context>
    <inkml:brush xml:id="br0">
      <inkml:brushProperty name="width" value="0.1" units="cm"/>
      <inkml:brushProperty name="height" value="0.1" units="cm"/>
      <inkml:brushProperty name="color" value="#E71224"/>
    </inkml:brush>
  </inkml:definitions>
  <inkml:trace contextRef="#ctx0" brushRef="#br0">7993 13 3223 0 0,'0'0'1899'0'0,"7"-2"-1534"0"0,28-9 7810 0 0,-38 15-7950 0 0,0-2-98 0 0,0 1 0 0 0,0 0 0 0 0,0-1 0 0 0,0 0 0 0 0,-1 0 0 0 0,1 0 0 0 0,-1 0 0 0 0,1-1 0 0 0,-1 1 0 0 0,0-1 0 0 0,0 0 0 0 0,0 0 0 0 0,0 0 0 0 0,1-1 0 0 0,-6 1 0 0 0,-142 19 2921 0 0,-27 1-1424 0 0,161-20-1438 0 0,-1-1-1 0 0,0-2 0 0 0,1 1 1 0 0,-1-2-1 0 0,-21-6 0 0 0,-271-43 1391 0 0,251 49-1371 0 0,0 3-1 0 0,-114 14 0 0 0,94-6-134 0 0,-102-6 182 0 0,91-4-11 0 0,-47-2 526 0 0,77 1-765 0 0,0 2 1 0 0,0 2-1 0 0,-69 12 0 0 0,58-3 113 0 0,0-3-1 0 0,-72-2 1 0 0,71-6-33 0 0,-66 1 84 0 0,16 11-84 0 0,56-4 21 0 0,-91-2 0 0 0,-60-9-39 0 0,-247 2 64 0 0,309 3-96 0 0,-245-29 0 0 0,145 18 57 0 0,107 7-50 0 0,87 1-18 0 0,0 2 1 0 0,-84 11-1 0 0,-202 38 54 0 0,167-27 9 0 0,49-7-40 0 0,-71 7 134 0 0,-421 12 324 0 0,202-52-265 0 0,327 3-223 0 0,-8-1 36 0 0,-113-8-50 0 0,30 22 0 0 0,94 4 0 0 0,-162-9 0 0 0,50 11 65 0 0,16 1-410 0 0,79-9-4695 0 0,79 1-3224 0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30:24.797"/>
    </inkml:context>
    <inkml:brush xml:id="br0">
      <inkml:brushProperty name="width" value="0.1" units="cm"/>
      <inkml:brushProperty name="height" value="0.1" units="cm"/>
      <inkml:brushProperty name="color" value="#E71224"/>
    </inkml:brush>
  </inkml:definitions>
  <inkml:trace contextRef="#ctx0" brushRef="#br0">2115 41 1375 0 0,'-2'2'104'0'0,"0"-1"-1"0"0,-1 1 0 0 0,1-1 0 0 0,0 0 0 0 0,-1 0 0 0 0,1 0 0 0 0,0 0 0 0 0,-1 0 1 0 0,1 0-1 0 0,-1-1 0 0 0,0 1 0 0 0,1-1 0 0 0,-6 1 0 0 0,2-1 523 0 0,0 0 1 0 0,1-1-1 0 0,-1 1 0 0 0,0-1 0 0 0,-6-2 1 0 0,-31-13 2583 0 0,32 11-2239 0 0,1 1-1 0 0,0 0 0 0 0,-19-3 1 0 0,-20 0 1229 0 0,-95 0 1 0 0,-51 17-241 0 0,-141 36-325 0 0,-215 23 819 0 0,143-54-727 0 0,393-15-1695 0 0,-12 1-11 0 0,1-1-1 0 0,-1-2 1 0 0,1 0 0 0 0,0-2-1 0 0,-45-11 1 0 0,68 13-347 0 0,0 1 0 0 0,1 0 1 0 0,-1-1-1 0 0,0 1 0 0 0,1-1 1 0 0,-1 0-1 0 0,1 0 0 0 0,0 0 1 0 0,-1 0-1 0 0,-2-4 0 0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30:26.257"/>
    </inkml:context>
    <inkml:brush xml:id="br0">
      <inkml:brushProperty name="width" value="0.1" units="cm"/>
      <inkml:brushProperty name="height" value="0.1" units="cm"/>
      <inkml:brushProperty name="color" value="#E71224"/>
    </inkml:brush>
  </inkml:definitions>
  <inkml:trace contextRef="#ctx0" brushRef="#br0">2238 24 11143 0 0,'-3'-3'88'0'0,"-1"1"-1"0"0,1-1 0 0 0,-1 1 1 0 0,0 0-1 0 0,0 0 1 0 0,0 0-1 0 0,0 1 0 0 0,0-1 1 0 0,0 1-1 0 0,0 0 1 0 0,-1 0-1 0 0,1 0 0 0 0,0 1 1 0 0,-1 0-1 0 0,1-1 0 0 0,-1 2 1 0 0,-5 0-1 0 0,-10 1 205 0 0,1 1-1 0 0,-28 8 0 0 0,46-11-266 0 0,-86 26 2550 0 0,-30 7-342 0 0,84-25-1755 0 0,0-1 0 0 0,0-2-1 0 0,-1-2 1 0 0,1-1 0 0 0,-1-1-1 0 0,-39-5 1 0 0,-22-8-65 0 0,-215-18 854 0 0,189 21-920 0 0,-85-1 143 0 0,136 9-371 0 0,21 0 43 0 0,-84 8 0 0 0,32 8 35 0 0,48-5-58 0 0,-1-3 0 0 0,0-1-1 0 0,-95-5 1 0 0,39-18-1507 0 0,49 6-7548 0 0,33 7 3432 0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30:28.063"/>
    </inkml:context>
    <inkml:brush xml:id="br0">
      <inkml:brushProperty name="width" value="0.1" units="cm"/>
      <inkml:brushProperty name="height" value="0.1" units="cm"/>
      <inkml:brushProperty name="color" value="#E71224"/>
    </inkml:brush>
  </inkml:definitions>
  <inkml:trace contextRef="#ctx0" brushRef="#br0">1775 107 5983 0 0,'1'2'116'0'0,"0"0"0"0"0,0-1 0 0 0,0 1-1 0 0,1 0 1 0 0,-1-1 0 0 0,0 1 0 0 0,1-1-1 0 0,-1 1 1 0 0,1-1 0 0 0,-1 0 0 0 0,1 0-1 0 0,0 1 1 0 0,0-1 0 0 0,-1 0 0 0 0,3 0-1 0 0,-12-3 660 0 0,-1 0-1 0 0,1 1 0 0 0,-1 0 0 0 0,0 0 0 0 0,0 1 1 0 0,1 0-1 0 0,-1 1 0 0 0,-10 1 0 0 0,-72 18 3201 0 0,77-17-4403 0 0,-23 6 1060 0 0,1-2 1 0 0,-2-2-1 0 0,-67 1 0 0 0,51-5 118 0 0,-100-4 572 0 0,121 1-1087 0 0,1-2 0 0 0,-55-13-1 0 0,43 5 2 0 0,-125-31 783 0 0,139 38-820 0 0,-1 0-1 0 0,0 2 1 0 0,-48 2-1 0 0,35 0 118 0 0,-74-9-1 0 0,76 5-147 0 0,-291-27 544 0 0,321 30-1332 0 0,-1 0 1 0 0,0-1-1 0 0,1 0 0 0 0,-1 0 0 0 0,-15-8 0 0 0,10 2-1037 0 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30:28.979"/>
    </inkml:context>
    <inkml:brush xml:id="br0">
      <inkml:brushProperty name="width" value="0.1" units="cm"/>
      <inkml:brushProperty name="height" value="0.1" units="cm"/>
      <inkml:brushProperty name="color" value="#E71224"/>
    </inkml:brush>
  </inkml:definitions>
  <inkml:trace contextRef="#ctx0" brushRef="#br0">2382 13 11543 0 0,'-19'2'400'0'0,"-1"0"-1"0"0,-27 6 0 0 0,-21 3-447 0 0,3-4 3664 0 0,-73 18 1 0 0,104-17-3322 0 0,7-1 1227 0 0,-43 4 1 0 0,-81-7-946 0 0,46-3-162 0 0,-298-15 1509 0 0,334 10-2099 0 0,-227-27 826 0 0,182 18-453 0 0,-287-14 716 0 0,374 27-1157 0 0,-152-1 510 0 0,60-4-5217 0 0,89 2-3431 0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30:31.733"/>
    </inkml:context>
    <inkml:brush xml:id="br0">
      <inkml:brushProperty name="width" value="0.1" units="cm"/>
      <inkml:brushProperty name="height" value="0.1" units="cm"/>
      <inkml:brushProperty name="color" value="#E71224"/>
    </inkml:brush>
  </inkml:definitions>
  <inkml:trace contextRef="#ctx0" brushRef="#br0">1998 20 2303 0 0,'-6'0'-80'0'0,"-27"3"8754"0"0,18 2-8652 0 0,4-1 876 0 0,0-1 0 0 0,0 0 0 0 0,0-1 0 0 0,0 0-1 0 0,0-1 1 0 0,0 0 0 0 0,-14-1 0 0 0,-79-9 2151 0 0,18-3-1699 0 0,-71-8-68 0 0,130 19-1106 0 0,-1 0 0 0 0,0 2 0 0 0,-45 6 0 0 0,1 3 59 0 0,44-8-127 0 0,0 2-1 0 0,-39 11 0 0 0,31-4-2 0 0,0-2 0 0 0,0-2 0 0 0,-1-1-1 0 0,1-2 1 0 0,-1-2 0 0 0,-47-2 0 0 0,-68 1 185 0 0,-41 14 399 0 0,144-9-503 0 0,-34 5 43 0 0,-55 5 36 0 0,117-15-300 0 0,0-1 0 0 0,0-1 0 0 0,0 0 0 0 0,-31-7 0 0 0,42 5-415 0 0,1 0 0 0 0,0 0 0 0 0,-1 0 0 0 0,2-1 0 0 0,-1-1 0 0 0,-12-7 0 0 0,6 1-1111 0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30:34.934"/>
    </inkml:context>
    <inkml:brush xml:id="br0">
      <inkml:brushProperty name="width" value="0.1" units="cm"/>
      <inkml:brushProperty name="height" value="0.1" units="cm"/>
      <inkml:brushProperty name="color" value="#E71224"/>
    </inkml:brush>
  </inkml:definitions>
  <inkml:trace contextRef="#ctx0" brushRef="#br0">2379 172 5759 0 0,'-1'-1'50'0'0,"0"1"-1"0"0,0-1 0 0 0,0 1 0 0 0,0-1 0 0 0,0 0 0 0 0,0 0 0 0 0,0 1 1 0 0,0-1-1 0 0,1 0 0 0 0,-1 0 0 0 0,0 0 0 0 0,1 0 0 0 0,-2-2 0 0 0,5-8-53 0 0,-1 3 1843 0 0,-16 5 902 0 0,-33-2 2359 0 0,-1-1-3476 0 0,8 4-690 0 0,27 1-529 0 0,0 0 1 0 0,0 1 0 0 0,-15 2-1 0 0,-29 6 352 0 0,-77 1 0 0 0,98-8-4 0 0,-45 9 1 0 0,46-5-498 0 0,-45 1 0 0 0,23-5-156 0 0,-57-2 238 0 0,34-7-101 0 0,35 2 18 0 0,0 2 0 0 0,-49 3 0 0 0,34 1 17 0 0,-1-2 0 0 0,-100-17 0 0 0,12 0 32 0 0,115 15-128 0 0,-63-18 0 0 0,26 4 54 0 0,-141-12 310 0 0,156 24-371 0 0,-237-17-956 0 0,222 22-9298 0 0,40 3 4013 0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30:36.545"/>
    </inkml:context>
    <inkml:brush xml:id="br0">
      <inkml:brushProperty name="width" value="0.1" units="cm"/>
      <inkml:brushProperty name="height" value="0.1" units="cm"/>
      <inkml:brushProperty name="color" value="#E71224"/>
    </inkml:brush>
  </inkml:definitions>
  <inkml:trace contextRef="#ctx0" brushRef="#br0">1707 109 1375 0 0,'-19'-7'728'0'0,"16"6"223"0"0,0 0 1 0 0,0 0-1 0 0,-1 0 0 0 0,1-1 1 0 0,0 1-1 0 0,-6-5 1 0 0,3-3-458 0 0,4 7-265 0 0,1 1-1 0 0,-1-1 1 0 0,0 1 0 0 0,1 0 0 0 0,-1-1 0 0 0,0 1 0 0 0,0 0-1 0 0,0 0 1 0 0,0 0 0 0 0,0 1 0 0 0,0-1 0 0 0,0 0 0 0 0,0 1 0 0 0,0-1-1 0 0,-1 1 1 0 0,-1 0 0 0 0,-12-5 1101 0 0,14 5-1229 0 0,1-1 0 0 0,-1 1 0 0 0,0 0 1 0 0,0-1-1 0 0,1 1 0 0 0,-1 0 0 0 0,0 0 0 0 0,0 0 1 0 0,1 0-1 0 0,-1 1 0 0 0,0-1 0 0 0,1 0 1 0 0,-1 1-1 0 0,0-1 0 0 0,-2 2 0 0 0,3-1-19 0 0,-1-1-1 0 0,1 1 0 0 0,0-1 0 0 0,-1 1 0 0 0,1-1 0 0 0,0 0 1 0 0,-1 0-1 0 0,1 1 0 0 0,0-1 0 0 0,-1 0 0 0 0,1 0 1 0 0,-1 0-1 0 0,1 0 0 0 0,0 0 0 0 0,-1-1 0 0 0,1 1 1 0 0,0 0-1 0 0,-1-1 0 0 0,1 1 0 0 0,0-1 0 0 0,-1 1 0 0 0,1-1 1 0 0,0 0-1 0 0,0 1 0 0 0,-2-2 0 0 0,1 0 17 0 0,-1 0 0 0 0,0 1 1 0 0,0-1-1 0 0,0 1 0 0 0,0 0 0 0 0,0-1 0 0 0,0 1 0 0 0,0 1 0 0 0,0-1 1 0 0,0 0-1 0 0,0 1 0 0 0,-5 0 0 0 0,3-1 31 0 0,0 0 0 0 0,1 1 0 0 0,-1-1 0 0 0,0-1 0 0 0,-5-1 0 0 0,-6-4 154 0 0,1 1 0 0 0,-1 1 0 0 0,0 0 0 0 0,-1 1 0 0 0,1 1 0 0 0,-1 1 0 0 0,1 0 0 0 0,-23 1 0 0 0,-135 14 1140 0 0,159-12-1331 0 0,-36 8 316 0 0,1 2 0 0 0,-75 27 0 0 0,2 0-141 0 0,72-27 10 0 0,-1-2 1 0 0,0-2 0 0 0,-104 0-1 0 0,40-3 248 0 0,64-1-293 0 0,0-2 0 0 0,-94-11-1 0 0,139 9-515 0 0,0 0 0 0 0,1 0-1 0 0,-1-1 1 0 0,0 0-1 0 0,0 0 1 0 0,1-1 0 0 0,0 0-1 0 0,-1 0 1 0 0,-5-4-1 0 0,7 1-1012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5:32.709"/>
    </inkml:context>
    <inkml:brush xml:id="br0">
      <inkml:brushProperty name="width" value="0.1" units="cm"/>
      <inkml:brushProperty name="height" value="0.1" units="cm"/>
      <inkml:brushProperty name="color" value="#E71224"/>
    </inkml:brush>
  </inkml:definitions>
  <inkml:trace contextRef="#ctx0" brushRef="#br0">2393 1708 455 0 0,'1'1'128'0'0,"-1"-1"0"0"0,1 0 0 0 0,0 0 0 0 0,0 1 0 0 0,0-1 0 0 0,0 0 0 0 0,0 1 0 0 0,-1-1 0 0 0,1 1 0 0 0,0-1 0 0 0,0 1-1 0 0,-1 0 1 0 0,1-1 0 0 0,0 1 0 0 0,-1 0 0 0 0,1-1 0 0 0,-1 1 0 0 0,1 0 0 0 0,0 0 0 0 0,-1 0 0 0 0,0-1 0 0 0,1 1 0 0 0,-1 0-1 0 0,0 0 1 0 0,1 0 0 0 0,-1 0 0 0 0,0 0 0 0 0,0 0 0 0 0,0 0 0 0 0,0 1 0 0 0,2 33 3 0 0,-2-29 303 0 0,0-2-213 0 0,-1 1 1 0 0,1 0-1 0 0,-1-1 0 0 0,-1 1 1 0 0,1-1-1 0 0,0 1 0 0 0,-1-1 1 0 0,-3 7-1 0 0,-5 11 1870 0 0,10-18-1680 0 0,0-1 1 0 0,-1 0 0 0 0,1 0-1 0 0,0 0 1 0 0,1 0-1 0 0,-1 1 1 0 0,1-1 0 0 0,-1 0-1 0 0,1 0 1 0 0,0 0-1 0 0,2 5 1 0 0,17 35 780 0 0,-18-39-1106 0 0,7 7 178 0 0,-9-11-229 0 0,0 0 0 0 0,0-1 0 0 0,0 1 1 0 0,0 0-1 0 0,0 0 0 0 0,0 0 1 0 0,0 0-1 0 0,0-1 0 0 0,0 1 1 0 0,0 0-1 0 0,0 0 0 0 0,0 0 1 0 0,0 0-1 0 0,0 0 0 0 0,0-1 1 0 0,0 1-1 0 0,0 0 0 0 0,0 0 1 0 0,0 0-1 0 0,0 0 0 0 0,1 0 1 0 0,-1-1-1 0 0,0 1 0 0 0,0 0 1 0 0,0 0-1 0 0,0 0 0 0 0,0 0 0 0 0,0 0 1 0 0,1 0-1 0 0,-1 0 0 0 0,0 0 1 0 0,0 0-1 0 0,0 0 0 0 0,0 0 1 0 0,0-1-1 0 0,1 1 0 0 0,-1 0 1 0 0,0 0-1 0 0,0 0 0 0 0,0 0 1 0 0,0 0-1 0 0,1 0 0 0 0,-1 0 1 0 0,0 0-1 0 0,0 0 0 0 0,0 0 1 0 0,0 1-1 0 0,1-1 0 0 0,-1 0 0 0 0,0 0 1 0 0,0 0-1 0 0,0 0 0 0 0,0 0 1 0 0,0 0-1 0 0,1 0 0 0 0,-1 0 1 0 0,0 0-1 0 0,0 0 0 0 0,0 1 1 0 0,0-1-1 0 0,0 0 0 0 0,0 0 1 0 0,0 0-1 0 0,1 0 0 0 0,-1 0 1 0 0,0 0-1 0 0,0 1 0 0 0,0-4 166 0 0,1 1 0 0 0,-1-1 0 0 0,1 1 0 0 0,0-1 0 0 0,0 1-1 0 0,0 0 1 0 0,0-1 0 0 0,1 1 0 0 0,-1 0 0 0 0,2-3 0 0 0,-1 2-65 0 0,0 1-1 0 0,0-1 1 0 0,-1 0 0 0 0,1 0 0 0 0,-1 0-1 0 0,2-6 1 0 0,0-16 520 0 0,0-36-1 0 0,1-12 167 0 0,1 17-506 0 0,-3-1-1 0 0,-1 1 0 0 0,-4 0 0 0 0,-1-1 0 0 0,-14-58 0 0 0,17 102-219 0 0,1 1 0 0 0,0 0 1 0 0,0 0-1 0 0,1 0 0 0 0,1 0 0 0 0,6-23 0 0 0,3-31-58 0 0,-4-13 279 0 0,-3 52-274 0 0,-1 0 0 0 0,-1 1-1 0 0,-2-1 1 0 0,-1 0-1 0 0,-4-27 1 0 0,-44-276 465 0 0,11 150-382 0 0,32 155-124 0 0,1 9 7 0 0,-1 0 1 0 0,-11-23-1 0 0,-5-13 27 0 0,18 39 8 0 0,-2 0 0 0 0,0 1 0 0 0,0 0 0 0 0,-1 0-1 0 0,0 0 1 0 0,-1 1 0 0 0,-1 0 0 0 0,0 1 0 0 0,0 0 0 0 0,-18-15 0 0 0,13 17 7 0 0,1 0 1 0 0,-1 2 0 0 0,-1-1-1 0 0,1 2 1 0 0,-1 0-1 0 0,0 1 1 0 0,-26-4 0 0 0,-9-4 4 0 0,14 4 23 0 0,-1 1 0 0 0,0 2 0 0 0,0 2 0 0 0,-54 1 0 0 0,-150 22 147 0 0,92-5-159 0 0,-428 34-3 0 0,492-41-59 0 0,-146 20 118 0 0,-44 26-123 0 0,268-53-1 0 0,0 1-1 0 0,-1 0 1 0 0,1 0 0 0 0,0 0-1 0 0,0 1 1 0 0,0 1-1 0 0,1-1 1 0 0,-7 5 0 0 0,10-6-7 0 0,0 0 1 0 0,1 1 0 0 0,-1-1 0 0 0,1 1 0 0 0,0 0 0 0 0,-1-1 0 0 0,1 1 0 0 0,0 0-1 0 0,1 1 1 0 0,-1-1 0 0 0,1 0 0 0 0,-1 0 0 0 0,1 1 0 0 0,0-1 0 0 0,0 0-1 0 0,0 1 1 0 0,1-1 0 0 0,-1 6 0 0 0,-1 77-113 0 0,12 127 0 0 0,-1-76 100 0 0,-2 50-39 0 0,-22 240 1 0 0,4-343 33 0 0,-3 0 0 0 0,-42 136 0 0 0,30-125 25 0 0,-19 132 0 0 0,41-200-11 0 0,1-1 1 0 0,1 31-1 0 0,2-47 8 0 0,1-1 0 0 0,0 0 0 0 0,0 0 0 0 0,1 0 1 0 0,0 0-1 0 0,0 0 0 0 0,1-1 0 0 0,0 1 0 0 0,1-1 0 0 0,5 9 0 0 0,-7-13 3 0 0,1-1 0 0 0,0 0 0 0 0,0 0 0 0 0,1 0 0 0 0,-1 0 0 0 0,0-1 0 0 0,1 1 0 0 0,0-1 0 0 0,0 0 0 0 0,0 0 0 0 0,0 0 0 0 0,0-1 0 0 0,0 1 0 0 0,0-1 0 0 0,7 1 0 0 0,26 1 0 0 0,61-5 0 0 0,6-14 0 0 0,5-10 53 0 0,-39 14-42 0 0,-1 3-32 0 0,-55 7-89 0 0,0 4-32 0 0,2-1 87 0 0,-8-1-34 0 0,1 0 0 0 0,-1 1 0 0 0,1 0 0 0 0,11 3 0 0 0,-4 2-1089 0 0,52 16-360 0 0,-52-17-77 0 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32:25.258"/>
    </inkml:context>
    <inkml:brush xml:id="br0">
      <inkml:brushProperty name="width" value="0.1" units="cm"/>
      <inkml:brushProperty name="height" value="0.1" units="cm"/>
      <inkml:brushProperty name="color" value="#E71224"/>
    </inkml:brush>
  </inkml:definitions>
  <inkml:trace contextRef="#ctx0" brushRef="#br0">19 0 3967 0 0,'0'0'192'0'0,"-11"6"32"0"0,4-2-224 0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32:26.731"/>
    </inkml:context>
    <inkml:brush xml:id="br0">
      <inkml:brushProperty name="width" value="0.1" units="cm"/>
      <inkml:brushProperty name="height" value="0.1" units="cm"/>
      <inkml:brushProperty name="color" value="#E71224"/>
    </inkml:brush>
  </inkml:definitions>
  <inkml:trace contextRef="#ctx0" brushRef="#br0">417 1091 10823 0 0,'-10'2'1156'0'0,"5"1"-1030"0"0,4-3 100 0 0,0 1 0 0 0,0-1 0 0 0,0 1-1 0 0,0-1 1 0 0,0 0 0 0 0,0 0 0 0 0,0 0 0 0 0,0 1 0 0 0,-1-1 0 0 0,1 0 0 0 0,0 0 0 0 0,0 0 0 0 0,0-1 0 0 0,0 1 0 0 0,-2 0 0 0 0,-5-2 868 0 0,14-5-1019 0 0,17-24-47 0 0,-17 24 38 0 0,1-2 17 0 0,19-23 10 0 0,-19 23 3 0 0,-1 2 0 0 0,19-22 0 0 0,-19 21 2 0 0,0 0 4 0 0,17-23 2 0 0,-18 23 7 0 0,0-1 28 0 0,15-25 11 0 0,-15 26 2 0 0,0-3-9 0 0,14-30-40 0 0,-14 30-21 0 0,0 1-2 0 0,13-30 3 0 0,-14 30 12 0 0,0 3 7 0 0,11-23 2 0 0,-12 23 208 0 0,0 0-208 0 0,5-24-4 0 0,-6 23 271 0 0,-3 4-316 0 0,-3-21 37 0 0,-15 30 74 0 0,16-5-154 0 0,-18 13 76 0 0,15-10-81 0 0,1 0-1 0 0,-1 1 1 0 0,1 0-1 0 0,0 0 0 0 0,0 0 1 0 0,1 1-1 0 0,-8 8 1 0 0,0 1 1 0 0,-6 4-12 0 0,-91 86-113 0 0,89-87 93 0 0,-1-1 1 0 0,-1 0-1 0 0,-38 19 0 0 0,21-13 75 0 0,21-12 100 0 0,0-1 0 0 0,-27 10 0 0 0,44-17-162 0 0,6-12 636 0 0,5 0-593 0 0,-5 5 22 0 0,-1 1 0 0 0,1-2-1 0 0,-1 1 1 0 0,0-1 0 0 0,6-11-1 0 0,11-17 51 0 0,-16 25 145 0 0,1 1-98 0 0,16-26 1 0 0,-17 25 144 0 0,2 0-152 0 0,20-26 0 0 0,-21 26 128 0 0,3-1-144 0 0,25-32 0 0 0,-25 32 0 0 0,-2 0-1 0 0,39-48 114 0 0,-8 8-9 0 0,6-6-8 0 0,-3 0-25 0 0,0 7-38 0 0,1-2-28 0 0,-2 2-31 0 0,-7 9-33 0 0,1 0-5 0 0,-18 22-11 0 0,20-25-30 0 0,-19 23 25 0 0,15-18-24 0 0,-17 21 24 0 0,13-15-24 0 0,-11 16 36 0 0,24-17 12 0 0,-31 25-25 0 0,-8 28-249 0 0,-1-19 200 0 0,-1 1 0 0 0,0-1 0 0 0,0 1 0 0 0,1-1 0 0 0,-1 1 0 0 0,0-1 0 0 0,0 1-1 0 0,0-1 1 0 0,0 1 0 0 0,-1-1 0 0 0,1 1 0 0 0,0-1 0 0 0,-1 1 0 0 0,1-1 0 0 0,-1 0 0 0 0,1 1 0 0 0,-1-1-1 0 0,1 1 1 0 0,-1-1 0 0 0,0 0 0 0 0,0 0 0 0 0,0 1 0 0 0,-1 0 0 0 0,-244 284-450 0 0,238-278 450 0 0,-34 33-170 0 0,-2-2 0 0 0,-82 57 0 0 0,47-38 299 0 0,61-46-131 0 0,0 0-1 0 0,-2-2 1 0 0,-32 14-1 0 0,28-14-10 0 0,1 1 0 0 0,-25 16-1 0 0,35-18-5 0 0,1 0-1 0 0,-19 19 1 0 0,20-18 33 0 0,-1 0 0 0 0,-22 14-1 0 0,21-16 88 0 0,0 1 0 0 0,-20 18 0 0 0,32-26-85 0 0,0 0-1 0 0,0 0 1 0 0,0 0-1 0 0,0 0 1 0 0,0 1 0 0 0,0-1-1 0 0,1 0 1 0 0,-1 0-1 0 0,0 1 1 0 0,1-1-1 0 0,-1 0 1 0 0,1 1 0 0 0,-1-1-1 0 0,1 1 1 0 0,-1-1-1 0 0,1 0 1 0 0,0 1 0 0 0,0-1-1 0 0,0 1 1 0 0,0 1-1 0 0,-1 3 86 0 0,1 2-16 0 0,0-1-2 0 0,0-6 79 0 0,3 3-80 0 0,9 13 3 0 0,-9-12 241 0 0,1 0-259 0 0,12 14-1 0 0,-12-14 192 0 0,2 0-189 0 0,0 2-38 0 0,-4-4 3 0 0,1 0 0 0 0,0-1 0 0 0,-1 1 0 0 0,1-1 0 0 0,0 1 0 0 0,1-1 0 0 0,-1 0 0 0 0,6 3 0 0 0,28 17 48 0 0,-19-13-13 0 0,20 8-43 0 0,-15-8 18 0 0,29 6-20 0 0,-27-9 20 0 0,21-1-20 0 0,-34-4 32 0 0,0-3 5 0 0,38-7-35 0 0,-37 7 40 0 0,-3-2 12 0 0,32-10-45 0 0,-32 10 41 0 0,-1-1-4 0 0,29-13-43 0 0,-28 14 34 0 0,-1 0 6 0 0,29-12-1 0 0,-29 12 0 0 0,1 6-11 0 0,28 5-66 0 0,-29-5-106 0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32:43.839"/>
    </inkml:context>
    <inkml:brush xml:id="br0">
      <inkml:brushProperty name="width" value="0.1" units="cm"/>
      <inkml:brushProperty name="height" value="0.1" units="cm"/>
      <inkml:brushProperty name="color" value="#E71224"/>
    </inkml:brush>
  </inkml:definitions>
  <inkml:trace contextRef="#ctx0" brushRef="#br0">1301 143 5527 0 0,'-19'-11'954'0'0,"0"1"0"0"0,-1 0 0 0 0,0 2 0 0 0,-28-8 0 0 0,45 16-866 0 0,-1 0 0 0 0,1 0 0 0 0,0 0 0 0 0,-1 0 0 0 0,1 1 0 0 0,0-1 0 0 0,-1 1 0 0 0,1 0 1 0 0,0 0-1 0 0,0 0 0 0 0,0 0 0 0 0,0 1 0 0 0,0-1 0 0 0,0 1 0 0 0,0 0 0 0 0,0 0 0 0 0,1 0 1 0 0,-4 3-1 0 0,-24 13-20 0 0,7-9 427 0 0,-1-1 0 0 0,0-1 0 0 0,0-1 0 0 0,-44 4 0 0 0,11-4 755 0 0,23-4-411 0 0,1 2-1 0 0,0 1 0 0 0,-35 11 1 0 0,-172 45 1 0 0,48-36 477 0 0,50-8-377 0 0,134-16-898 0 0,1 0 1 0 0,0 1-1 0 0,-1 0 0 0 0,1 0 0 0 0,0 1 0 0 0,0 0 0 0 0,0 0 1 0 0,1 1-1 0 0,-1 0 0 0 0,-6 5 0 0 0,10-6-19 0 0,0 0 0 0 0,0 0-1 0 0,0 0 1 0 0,0 0 0 0 0,0 1 0 0 0,1-1-1 0 0,0 1 1 0 0,-1 0 0 0 0,1-1 0 0 0,1 1-1 0 0,-1 0 1 0 0,0 0 0 0 0,1 0-1 0 0,0 1 1 0 0,0-1 0 0 0,0 0 0 0 0,1 0-1 0 0,-1 9 1 0 0,4 30-11 0 0,2 1 0 0 0,2-1 0 0 0,2 0 0 0 0,15 46 0 0 0,-11-42-8 0 0,67 190 220 0 0,-56-172-192 0 0,-4-16-33 0 0,41 70-1 0 0,-18-38 69 0 0,-34-61-38 0 0,-1 1 0 0 0,9 40 0 0 0,-13-44 19 0 0,1 0 0 0 0,0 0-1 0 0,1 0 1 0 0,1-1 0 0 0,15 26-1 0 0,21 35-25 0 0,-38-68 3 0 0,0 0 0 0 0,0 0 0 0 0,1 0 0 0 0,0-1 0 0 0,0 0 0 0 0,1-1 0 0 0,0 1 1 0 0,1-1-1 0 0,-1 0 0 0 0,1-1 0 0 0,1 0 0 0 0,-1 0 0 0 0,1-1 0 0 0,0 0 0 0 0,0-1 0 0 0,15 6 0 0 0,41 11 136 0 0,1-3 0 0 0,85 12 0 0 0,-107-26-96 0 0,0-3 0 0 0,0-2-1 0 0,56-7 1 0 0,-1 0 4 0 0,-68 8-69 0 0,37 4 0 0 0,-17-1 0 0 0,-20-1-4 0 0,254 7 72 0 0,-230-12-16 0 0,-1-3 0 0 0,77-17 0 0 0,-119 20-27 0 0,20-3 47 0 0,0 1-1 0 0,56-2 0 0 0,-56 5-16 0 0,40-6 1 0 0,-53 5-50 0 0,18-6 112 0 0,-31 7-88 0 0,0 0 0 0 0,0 0-1 0 0,1 1 1 0 0,-1 0-1 0 0,0 0 1 0 0,1 1-1 0 0,-1 0 1 0 0,7 0-1 0 0,-7 0-24 0 0,-1 0 1 0 0,1 0-1 0 0,-1-1 0 0 0,1 0 1 0 0,-1 0-1 0 0,1 0 0 0 0,-1-1 1 0 0,0 0-1 0 0,0 0 0 0 0,0 0 0 0 0,0 0 1 0 0,9-7-1 0 0,28-11 118 0 0,-20 13-121 0 0,30-15 0 0 0,-45 18 4 0 0,0 0 1 0 0,-1 0 0 0 0,1 0 0 0 0,-1-1-1 0 0,0 0 1 0 0,0 0 0 0 0,0 0-1 0 0,6-8 1 0 0,-10 9 10 0 0,1-1 1 0 0,-1 0-1 0 0,1 0 0 0 0,-1 0 1 0 0,-1 0-1 0 0,1 0 0 0 0,-1 0 1 0 0,0 0-1 0 0,1-10 0 0 0,0-51 206 0 0,-2 48-203 0 0,1-31-10 0 0,1 31 31 0 0,-2 1 0 0 0,0-1 0 0 0,-1 1 0 0 0,-1-1 0 0 0,-5-24 0 0 0,-13-47 80 0 0,15 61-55 0 0,-1 1-1 0 0,-1 0 0 0 0,-1 0 1 0 0,-15-32-1 0 0,8 30-57 0 0,-87-197 229 0 0,91 190-194 0 0,1 0-1 0 0,2-1 0 0 0,1 0 0 0 0,-1-38 0 0 0,5-15-42 0 0,2 45 5 0 0,-8-63 1 0 0,5 91 9 0 0,0 1 0 0 0,-1-1 0 0 0,-1 1 1 0 0,0 1-1 0 0,-2-1 0 0 0,-16-26 0 0 0,20 36-11 0 0,-1 0-1 0 0,0 0 1 0 0,0 1-1 0 0,-1 0 1 0 0,0 0-1 0 0,0 0 1 0 0,0 1-1 0 0,0 0 1 0 0,-1 0-1 0 0,1 0 1 0 0,-1 1-1 0 0,-12-4 1 0 0,-8-2 11 0 0,0 2-1 0 0,-32-4 1 0 0,-5-2 34 0 0,4 1-16 0 0,-1 3 1 0 0,0 2-1 0 0,0 3 0 0 0,-1 3 1 0 0,-111 11-1 0 0,122-5-26 0 0,-1 1 21 0 0,-97-1 1 0 0,88-5 57 0 0,-1 2 1 0 0,1 3-1 0 0,-1 2 1 0 0,-118 31-1 0 0,62 4-6 0 0,95-33-88 0 0,-82 38 99 0 0,93-40-262 0 0,0 0 0 0 0,0 1 0 0 0,0 0 0 0 0,1 1 0 0 0,0 0 0 0 0,-9 11-1 0 0,11-8-1388 0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39:24.540"/>
    </inkml:context>
    <inkml:brush xml:id="br0">
      <inkml:brushProperty name="width" value="0.1" units="cm"/>
      <inkml:brushProperty name="height" value="0.1" units="cm"/>
      <inkml:brushProperty name="color" value="#E71224"/>
    </inkml:brush>
  </inkml:definitions>
  <inkml:trace contextRef="#ctx0" brushRef="#br0">0 15 1783 0 0,'4'1'30'0'0,"-1"0"-1"0"0,1 0 0 0 0,-1 0 0 0 0,1 0 0 0 0,-1 0 0 0 0,0 1 0 0 0,5 2 0 0 0,10 5 50 0 0,18 4 187 0 0,-24-8 4 0 0,0-1 0 0 0,0 0 0 0 0,0 0 0 0 0,25 2 0 0 0,71-1 962 0 0,161-13-1 0 0,-171 2-1030 0 0,45 8 64 0 0,-89 1-13 0 0,71-6-1 0 0,-69 0-103 0 0,0 3-1 0 0,89 11 0 0 0,-32-1-95 0 0,-2 4 214 0 0,-23-2-87 0 0,31-7 31 0 0,197-16-1 0 0,-149 2-148 0 0,-60-4-23 0 0,-20 2-23 0 0,22-5 20 0 0,-11 1-6 0 0,-16 11-29 0 0,90 6 0 0 0,-42 1 0 0 0,-63-2 0 0 0,64-2 0 0 0,33-1 0 0 0,-137 1 17 0 0,0 2-1 0 0,30 5 0 0 0,-6-1-1 0 0,-26-4-26 0 0,16 3 48 0 0,55-4 1 0 0,-36-3 41 0 0,-11 1-24 0 0,63-11-1 0 0,58-15-42 0 0,-140 24 9 0 0,0 2-1 0 0,42 1 1 0 0,-54 1-19 0 0,40 0-2 0 0,0 3 0 0 0,68 12 0 0 0,-76-7 0 0 0,2-2 0 0 0,58 0 0 0 0,-32-6 9 0 0,335-5 110 0 0,-167 4-119 0 0,-220 1 12 0 0,50-6 1 0 0,-52 4 26 0 0,21-3-23 0 0,0 3 0 0 0,0 1 0 0 0,84 10 0 0 0,119 29 48 0 0,-222-36-38 0 0,0-1 1 0 0,0-1-1 0 0,0-2 0 0 0,43-7 0 0 0,-46 5-21 0 0,12-1-1 0 0,-9 0 5 0 0,0 1-1 0 0,0 2 1 0 0,0 0-1 0 0,0 2 1 0 0,0 0 0 0 0,27 5-1 0 0,-15 1-8 0 0,59 1 0 0 0,-63-6 0 0 0,64-2 0 0 0,3 1 0 0 0,5-2 0 0 0,1 0 0 0 0,163 15 0 0 0,-46-10 256 0 0,-8 3-192 0 0,-167-8 40 0 0,74-13-1 0 0,13-2 90 0 0,-114 15-188 0 0,11 0 25 0 0,48 3-1 0 0,-70-1-29 0 0,1 0 0 0 0,-1-1 0 0 0,17-3 0 0 0,23-1 0 0 0,87-7 256 0 0,-133 12-241 0 0,0 1-1 0 0,0 0 1 0 0,0 0-1 0 0,0 0 1 0 0,0 0-1 0 0,0 1 1 0 0,6 3-1 0 0,8 2-2 0 0,-12-5 0 0 0,1 0 0 0 0,0 0-1 0 0,0 0 1 0 0,0-1 0 0 0,0 0-1 0 0,0-1 1 0 0,0 0-1 0 0,0 0 1 0 0,0-1 0 0 0,15-2-1 0 0,-22 3-10 0 0,28-8 51 0 0,-28 7-49 0 0,0 1-1 0 0,0 0 1 0 0,0-1-1 0 0,0 1 1 0 0,-1-1 0 0 0,1 1-1 0 0,0-1 1 0 0,0 1-1 0 0,0-1 1 0 0,0 0 0 0 0,-1 1-1 0 0,1-1 1 0 0,0 0-1 0 0,-1 0 1 0 0,1 1-1 0 0,0-1 1 0 0,-1 0 0 0 0,1 0-1 0 0,-1 0 1 0 0,1 0-1 0 0,-1 0 1 0 0,0 0 0 0 0,1 0-1 0 0,-1-2 1 0 0,1 0 47 0 0,0 3 41 0 0,-1 13 34 0 0,-5 3-3227 0 0,1-7-412 0 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39:26.182"/>
    </inkml:context>
    <inkml:brush xml:id="br0">
      <inkml:brushProperty name="width" value="0.1" units="cm"/>
      <inkml:brushProperty name="height" value="0.1" units="cm"/>
      <inkml:brushProperty name="color" value="#E71224"/>
    </inkml:brush>
  </inkml:definitions>
  <inkml:trace contextRef="#ctx0" brushRef="#br0">1 0 1375 0 0,'10'3'119'0'0,"1"-1"-1"0"0,0 0 0 0 0,0-1 0 0 0,0-1 0 0 0,12 0 0 0 0,22 2 60 0 0,10 1 497 0 0,69-5 0 0 0,-32 0-160 0 0,-36 0-251 0 0,27 1 104 0 0,-25 2-128 0 0,-35-1-138 0 0,1 1-1 0 0,39 6 0 0 0,62 15 302 0 0,-121-21-390 0 0,25 3 74 0 0,0-1 1 0 0,44-1-1 0 0,186-17 851 0 0,48-5-802 0 0,-151 22-81 0 0,-49 1 8 0 0,-87-2-16 0 0,30 5 1 0 0,-36-3 10 0 0,-1-1 1 0 0,1-1-1 0 0,0 0 0 0 0,0-1 1 0 0,19-2-1 0 0,-24 0 57 0 0,-7 2-128 0 0,-1-1-1 0 0,0 1 0 0 0,1 0 0 0 0,-1 0 1 0 0,1-1-1 0 0,-1 1 0 0 0,1 0 0 0 0,-1 0 1 0 0,0 0-1 0 0,1 0 0 0 0,-1 0 0 0 0,1 1 0 0 0,-1-1 1 0 0,1 0-1 0 0,-1 1 0 0 0,2 0 0 0 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39:35.285"/>
    </inkml:context>
    <inkml:brush xml:id="br0">
      <inkml:brushProperty name="width" value="0.1" units="cm"/>
      <inkml:brushProperty name="height" value="0.1" units="cm"/>
      <inkml:brushProperty name="color" value="#E71224"/>
    </inkml:brush>
  </inkml:definitions>
  <inkml:trace contextRef="#ctx0" brushRef="#br0">1 0 2071 0 0,'5'0'88'0'0,"1"0"24"0"0,1 0-112 0 0,-2 2 0 0 0,-1 0 0 0 0,-2-2 0 0 0,0 0 0 0 0,-2 3 0 0 0,3-3 64 0 0,1 4-64 0 0,1 0 0 0 0,3-1 0 0 0,-3 3 0 0 0,-1-4 0 0 0,1 1 0 0 0,-3-1 0 0 0,-2 0 64 0 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39:36.672"/>
    </inkml:context>
    <inkml:brush xml:id="br0">
      <inkml:brushProperty name="width" value="0.1" units="cm"/>
      <inkml:brushProperty name="height" value="0.1" units="cm"/>
      <inkml:brushProperty name="color" value="#E71224"/>
    </inkml:brush>
  </inkml:definitions>
  <inkml:trace contextRef="#ctx0" brushRef="#br0">1 0 1351 0 0,'0'2'0'0'0,"1"0"120"0"0,-1-1-120 0 0,4 1 0 0 0,-2 2 0 0 0,-2-2 0 0 0,4-2 0 0 0,-3 2 0 0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39:37.043"/>
    </inkml:context>
    <inkml:brush xml:id="br0">
      <inkml:brushProperty name="width" value="0.1" units="cm"/>
      <inkml:brushProperty name="height" value="0.1" units="cm"/>
      <inkml:brushProperty name="color" value="#E71224"/>
    </inkml:brush>
  </inkml:definitions>
  <inkml:trace contextRef="#ctx0" brushRef="#br0">1 31 1983 0 0,'0'-12'0'0'0,"0"4"88"0"0,0 3-24 0 0,0 1-64 0 0,0 2 0 0 0,1 2 0 0 0,1 0 0 0 0,2 0 0 0 0,-1 0 0 0 0,5 2 0 0 0,-1 0 0 0 0,0 2 0 0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0:19.904"/>
    </inkml:context>
    <inkml:brush xml:id="br0">
      <inkml:brushProperty name="width" value="0.1" units="cm"/>
      <inkml:brushProperty name="height" value="0.1" units="cm"/>
      <inkml:brushProperty name="color" value="#E71224"/>
    </inkml:brush>
  </inkml:definitions>
  <inkml:trace contextRef="#ctx0" brushRef="#br0">79 8 1375 0 0,'4'-8'517'0'0,"-12"8"99"0"0,-16 9-381 0 0,20-6-341 0 0,0 0 0 0 0,-1-1-1 0 0,1 0 1 0 0,-1 0 0 0 0,1 0-1 0 0,-1-1 1 0 0,0 0 0 0 0,-6 2-1 0 0,7-3-672 0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0:23.195"/>
    </inkml:context>
    <inkml:brush xml:id="br0">
      <inkml:brushProperty name="width" value="0.1" units="cm"/>
      <inkml:brushProperty name="height" value="0.1" units="cm"/>
      <inkml:brushProperty name="color" value="#E71224"/>
    </inkml:brush>
  </inkml:definitions>
  <inkml:trace contextRef="#ctx0" brushRef="#br0">1 33 4775 0 0,'0'-4'79'0'0,"0"-20"2479"0"0,3 20-1260 0 0,4 13-921 0 0,-5-2-32 0 0,1 0-1 0 0,-1 0 0 0 0,0 0 0 0 0,0 1 1 0 0,0 8-1 0 0,-1-10-229 0 0,0 0 0 0 0,0 0 0 0 0,0 0 0 0 0,0-1 0 0 0,1 1 0 0 0,0 0 0 0 0,1-1 0 0 0,-1 1 0 0 0,6 7 0 0 0,-6-10 50 0 0,1-1-1 0 0,0 1 1 0 0,0-1-1 0 0,0 0 1 0 0,1 1-1 0 0,-1-1 1 0 0,4 1-1 0 0,12 8 536 0 0,-15-7-610 0 0,1-1-1 0 0,-1 1 1 0 0,1-1-1 0 0,0-1 1 0 0,0 1-1 0 0,0 0 1 0 0,0-1-1 0 0,0 0 1 0 0,1-1-1 0 0,-1 1 1 0 0,1-1-1 0 0,-1 0 1 0 0,1 0-1 0 0,-1 0 1 0 0,11-1-1 0 0,-8 0 87 0 0,81 3 2582 0 0,-76-2-3200 0 0,0 1 0 0 0,19 5 0 0 0,-21-4 492 0 0,0 0 1 0 0,0 0-1 0 0,0-1 0 0 0,0 0 0 0 0,18-1 1 0 0,-14-1 62 0 0,0 0 1 0 0,-1-1-1 0 0,1-1 1 0 0,0 0-1 0 0,-1-2 1 0 0,19-5-1 0 0,-21 6-72 0 0,1 0 0 0 0,-1 1 0 0 0,1 0 0 0 0,0 1 0 0 0,-1 1 0 0 0,1 0 0 0 0,14 2 0 0 0,15 0 79 0 0,-18-1-66 0 0,37 6 0 0 0,1 1 30 0 0,-6-5 84 0 0,82-8 0 0 0,-95-2 85 0 0,-29 4-160 0 0,-1 1 1 0 0,19 0 0 0 0,134-1 180 0 0,123-11-10 0 0,-104 27-264 0 0,-162-12 20 0 0,1 2 0 0 0,23 4 1 0 0,27 4 36 0 0,-39-10-23 0 0,47-5 1 0 0,2 0-30 0 0,-49 6-5 0 0,-25-1 0 0 0,0 0 0 0 0,0-1 0 0 0,0 0 0 0 0,11-2 0 0 0,-11 1 2 0 0,1 0 0 0 0,-1 1 0 0 0,14 1 0 0 0,22 0 54 0 0,-4-5 8 0 0,83 2 0 0 0,-104 5-64 0 0,36 10 0 0 0,-41-8 0 0 0,0-1 0 0 0,1-1 0 0 0,30 2 0 0 0,188 1 64 0 0,48 1-64 0 0,-19-18 192 0 0,12-8 27 0 0,-223 16 32 0 0,104 6-1 0 0,-103 0-215 0 0,33 4 58 0 0,42 3-41 0 0,-77-8-40 0 0,146 2 52 0 0,54-27 0 0 0,-191 18-64 0 0,58-2 0 0 0,47 6 0 0 0,-126-4 52 0 0,67-15 1 0 0,-53 8-30 0 0,239-29 245 0 0,-289 41-254 0 0,136-8 181 0 0,-107 6-7 0 0,43-7-1 0 0,7 0 38 0 0,47-8-128 0 0,-12 1 73 0 0,-74 13-103 0 0,1 2-1 0 0,87 10 1 0 0,18 11-3 0 0,-129-18-55 0 0,0-1 0 0 0,0 0 1 0 0,0-2-1 0 0,0 0 0 0 0,-1-1 0 0 0,27-7 0 0 0,-15 5-9 0 0,1 1 0 0 0,46 2 0 0 0,-48 2 0 0 0,11 1 0 0 0,0 2 0 0 0,59 14 0 0 0,-57-9 0 0 0,-9-2 11 0 0,1-1-1 0 0,0-1 1 0 0,0-2 0 0 0,0-2-1 0 0,47-3 1 0 0,138-9 53 0 0,-213 12-64 0 0,0 0 0 0 0,0 0 0 0 0,0 1 0 0 0,0 0 0 0 0,12 5 0 0 0,7 2 0 0 0,156 39 0 0 0,-143-39 16 0 0,0-2 0 0 0,1-2 0 0 0,0-2 0 0 0,-1-2 0 0 0,1-1 0 0 0,0-2 0 0 0,43-8 0 0 0,-66 7-25 0 0,20-5 24 0 0,1 3-1 0 0,0 1 1 0 0,0 1 0 0 0,43 4-1 0 0,-68 1-14 0 0,0 1 0 0 0,0 1 0 0 0,14 5 0 0 0,31 8 0 0 0,71-6 0 0 0,-53-6 0 0 0,-49-4 0 0 0,51-4 0 0 0,-8 0 0 0 0,-64 3 0 0 0,1 1 0 0 0,-1 0 0 0 0,1 1 0 0 0,8 3 0 0 0,-8-3 0 0 0,-1 0 0 0 0,1 0 0 0 0,0-1 0 0 0,10 1 0 0 0,-5-2 9 0 0,0-1 0 0 0,0-1 1 0 0,0 0-1 0 0,0 0 0 0 0,0-1 0 0 0,20-9 0 0 0,36-15-9 0 0,-68 26 3 0 0,0 1-1 0 0,0-1 1 0 0,0 1 0 0 0,0-1-1 0 0,0 1 1 0 0,0 0-1 0 0,0-1 1 0 0,0 1 0 0 0,0 0-1 0 0,0-1 1 0 0,0 1 0 0 0,0 0-1 0 0,0 0 1 0 0,0 0-1 0 0,0 0 1 0 0,0 0 0 0 0,0 0-1 0 0,0 0 1 0 0,0 1-1 0 0,0-1 1 0 0,0 0 0 0 0,0 0-1 0 0,0 1 1 0 0,0-1 0 0 0,2 2-1 0 0,-3-2-91 0 0,0 1 0 0 0,0 0 1 0 0,1 0-1 0 0,-1 0 0 0 0,0 0 0 0 0,0-1 0 0 0,0 1 0 0 0,0 0 1 0 0,0 0-1 0 0,0 0 0 0 0,0 0 0 0 0,0 0 0 0 0,0-1 0 0 0,0 1 1 0 0,0 0-1 0 0,0 0 0 0 0,-1 0 0 0 0,1-1 0 0 0,0 1 0 0 0,-1 0 1 0 0,1 0-1 0 0,-1-1 0 0 0,1 1 0 0 0,-1 0 0 0 0,1 0 0 0 0,-1-1 1 0 0,1 1-1 0 0,-1-1 0 0 0,0 1 0 0 0,1 0 0 0 0,-2 0 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5:35.479"/>
    </inkml:context>
    <inkml:brush xml:id="br0">
      <inkml:brushProperty name="width" value="0.1" units="cm"/>
      <inkml:brushProperty name="height" value="0.1" units="cm"/>
      <inkml:brushProperty name="color" value="#E71224"/>
    </inkml:brush>
  </inkml:definitions>
  <inkml:trace contextRef="#ctx0" brushRef="#br0">111 1399 455 0 0,'-4'4'475'0'0,"-1"0"0"0"0,0-1 0 0 0,0 1 0 0 0,0-1 0 0 0,-1 0 0 0 0,1 0 0 0 0,-1-1 0 0 0,0 0 0 0 0,1 0 0 0 0,-1 0-1 0 0,0-1 1 0 0,0 0 0 0 0,0 0 0 0 0,0 0 0 0 0,-23 5 6584 0 0,42 7-4847 0 0,-3-4-2039 0 0,-1-1-59 0 0,1 0-1 0 0,0-1 1 0 0,0 0-1 0 0,0-1 1 0 0,1 0-1 0 0,0 0 1 0 0,0-1-1 0 0,0 0 1 0 0,1-1-1 0 0,0-1 1 0 0,0 0-1 0 0,-1 0 1 0 0,2-1-1 0 0,-1-1 1 0 0,0 0-1 0 0,19-1 1 0 0,51 5 437 0 0,-27 1-305 0 0,-52-6-165 0 0,14 0-14 0 0,51 3-40 0 0,-51-2 39 0 0,1-1 12 0 0,54 0-12 0 0,11-4 42 0 0,-27 1-77 0 0,275-4 366 0 0,-267 6-325 0 0,-32 0-12 0 0,43-4-48 0 0,-46 4-10 0 0,-13 0 15 0 0,0 0 0 0 0,-1-1 1 0 0,19-5-1 0 0,-15 7 38 0 0,126 3 111 0 0,-12-7 97 0 0,-80 1-190 0 0,1-4-62 0 0,-37 4 27 0 0,34-2 0 0 0,11 4 103 0 0,-59 0-65 0 0,14 1 0 0 0,52-2-16 0 0,-52 1-56 0 0,0-1-1 0 0,0-1 1 0 0,0 0 0 0 0,19-7-1 0 0,-22 6 131 0 0,0 0-1 0 0,28-3 1 0 0,119-8 526 0 0,-108 6 17 0 0,-45 9-610 0 0,0-1 0 0 0,0 1 0 0 0,0-1-1 0 0,1 0 1 0 0,-1-1 0 0 0,9-3 0 0 0,-13 4-37 0 0,-1-1 0 0 0,1 1 1 0 0,-1-1-1 0 0,0 0 0 0 0,0 0 0 0 0,0-1 1 0 0,0 1-1 0 0,0-1 0 0 0,0 1 0 0 0,0-1 1 0 0,-1 0-1 0 0,0 0 0 0 0,1 0 1 0 0,-1 0-1 0 0,3-7 0 0 0,16-25 193 0 0,-16 28-203 0 0,-1 0 0 0 0,1-1 0 0 0,-1 0 1 0 0,-1 0-1 0 0,1 0 0 0 0,3-13 0 0 0,-3-4 128 0 0,-2 0 0 0 0,0-41 0 0 0,-1 35 3 0 0,5-42-1 0 0,16-28-110 0 0,3-21-13 0 0,-23 113-26 0 0,16-218 298 0 0,-18 200-264 0 0,-2-1 1 0 0,-1 1-1 0 0,-1 0 0 0 0,-1-1 1 0 0,-10-27-1 0 0,8 31 50 0 0,-2 0 1 0 0,0 1-1 0 0,-2 0 0 0 0,-22-36 1 0 0,11 42-35 0 0,5 4 4 0 0,-9-11 45 0 0,-34-23 0 0 0,49 40-91 0 0,0 0 1 0 0,-1 1-1 0 0,1 0 0 0 0,-1 1 0 0 0,0 0 0 0 0,-1 1 0 0 0,1 0 0 0 0,-1 1 0 0 0,-23-2 0 0 0,-3 2 7 0 0,1 1 0 0 0,-40 4 0 0 0,7 3-8 0 0,22-1 6 0 0,0-2 0 0 0,1-2 0 0 0,-66-9 0 0 0,77 3-15 0 0,-33-7 110 0 0,-134-5-1 0 0,-3 8 36 0 0,154 10-76 0 0,0-3 0 0 0,1-2 0 0 0,-72-16 0 0 0,78 12-68 0 0,-1 2 1 0 0,0 2-1 0 0,-54 2 1 0 0,9 0 72 0 0,26 2 202 0 0,-105 14 1 0 0,120-8-150 0 0,-70 9-39 0 0,110-14-1188 0 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1:02.060"/>
    </inkml:context>
    <inkml:brush xml:id="br0">
      <inkml:brushProperty name="width" value="0.1" units="cm"/>
      <inkml:brushProperty name="height" value="0.1" units="cm"/>
      <inkml:brushProperty name="color" value="#E71224"/>
    </inkml:brush>
  </inkml:definitions>
  <inkml:trace contextRef="#ctx0" brushRef="#br0">3 113 455 0 0,'-2'1'2077'0'0,"6"-9"-570"0"0,30-8 1182 0 0,-27 14-2027 0 0,7-4 271 0 0,-10 3-533 0 0,0 1 1 0 0,1 1-1 0 0,-1-1 1 0 0,1 1-1 0 0,0 0 1 0 0,-1 0-1 0 0,1 0 1 0 0,5 0-1 0 0,31-1 532 0 0,44-8 0 0 0,81-23 235 0 0,-72 25-903 0 0,123 7-1 0 0,-101 2-157 0 0,13-13 3762 0 0,-123 11-5681 0 0,-5 0 1838 0 0,-1 1 0 0 0,1 0 0 0 0,-1 0 1 0 0,1-1-1 0 0,-1 1 0 0 0,1 0 0 0 0,-1 0 0 0 0,1 0 1 0 0,-1-1-1 0 0,1 1 0 0 0,-1 0 0 0 0,1 0 1 0 0,-1 0-1 0 0,1 0 0 0 0,0 0 0 0 0,-1 0 0 0 0,1 0 1 0 0,-1 1-1 0 0,1-1 0 0 0,-1 0 0 0 0,1 0 0 0 0,-1 0 1 0 0,1 0-1 0 0,-1 1 0 0 0,1-1 0 0 0,-1 0 1 0 0,1 1-1 0 0,-1-1 0 0 0,1 0 0 0 0,-1 1 0 0 0,1-1 1 0 0,-1 0-1 0 0,0 1 0 0 0,1-1 0 0 0,-1 1 0 0 0,0-1 1 0 0,1 1-1 0 0,-1-1 0 0 0,0 1 0 0 0,0-1 1 0 0,1 1-1 0 0,-1-1 0 0 0,0 2 0 0 0,0 0 256 0 0,0-4-178 0 0,1 2-91 0 0,2 3-4 0 0,-2-1-8 0 0,-1-1-7 0 0,-1 0-1 0 0,1 0 0 0 0,0 0 1 0 0,-1 0-1 0 0,1 0 0 0 0,-1 0 1 0 0,1 0-1 0 0,-1 0 0 0 0,0 0 1 0 0,1 0-1 0 0,-1 0 0 0 0,0-1 1 0 0,0 1-1 0 0,0 0 1 0 0,1-1-1 0 0,-1 1 0 0 0,0 0 1 0 0,0-1-1 0 0,0 1 0 0 0,0-1 1 0 0,0 1-1 0 0,0-1 0 0 0,0 0 1 0 0,0 1-1 0 0,0-1 0 0 0,0 0 1 0 0,-2 0-1 0 0,2 1 8 0 0,-1-1 0 0 0,1 1 0 0 0,-1-1 0 0 0,1 1-1 0 0,-1 0 1 0 0,1-1 0 0 0,-1 1 0 0 0,1 0 0 0 0,0 0 0 0 0,-1 0 0 0 0,1 0 0 0 0,0 0-1 0 0,0 0 1 0 0,-2 2 0 0 0,3-2 0 0 0,0 0 0 0 0,-1 0 0 0 0,1 0 0 0 0,0 0 0 0 0,0-1 0 0 0,0 1 0 0 0,0 0 0 0 0,0 0 0 0 0,0 0 0 0 0,0 0 0 0 0,0 0 0 0 0,0 0 0 0 0,0 0 0 0 0,0 0 0 0 0,1-1 0 0 0,-1 1 0 0 0,0 0 0 0 0,1 0 0 0 0,-1 0 0 0 0,1 0 0 0 0,-1-1 0 0 0,1 1 0 0 0,-1 0 0 0 0,1-1 0 0 0,-1 1 0 0 0,1 0 0 0 0,0-1 0 0 0,-1 1 0 0 0,1 0 0 0 0,0-1 0 0 0,-1 1 0 0 0,2 0 0 0 0,27 14 0 0 0,-28-14 0 0 0,148 48-78 0 0,-99-37 91 0 0,90 9 1 0 0,-64-12-1531 0 0,142 33 3357 0 0,-172-34-1824 0 0,-1-3 0 0 0,1-1-1 0 0,63-3 1 0 0,46 3-15 0 0,-30 3-1 0 0,65 7 0 0 0,-84-1 0 0 0,1-6 0 0 0,0-4 0 0 0,178-18 0 0 0,-241 10 0 0 0,102-14 0 0 0,-81 11 0 0 0,117 1-1 0 0,-26 2 13 0 0,118-8 41 0 0,-175 18-53 0 0,155 9 128 0 0,-208-12-105 0 0,9 1 72 0 0,20 9 96 0 0,49 11 164 0 0,-101-19-128 0 0,-1-1 0 0 0,1-1-1 0 0,0 0 1 0 0,-1-2 0 0 0,1-1-1 0 0,29-4 1 0 0,-2 0 258 0 0,-36 4-233 0 0,0 1-1 0 0,1 0 1 0 0,-1 1-1 0 0,0 0 1 0 0,0 1 0 0 0,19 6-1 0 0,16 10-2163 0 0,-18-3-862 0 0,-10-8-4261 0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1:06.553"/>
    </inkml:context>
    <inkml:brush xml:id="br0">
      <inkml:brushProperty name="width" value="0.1" units="cm"/>
      <inkml:brushProperty name="height" value="0.1" units="cm"/>
      <inkml:brushProperty name="color" value="#E71224"/>
    </inkml:brush>
  </inkml:definitions>
  <inkml:trace contextRef="#ctx0" brushRef="#br0">4 118 1375 0 0,'-3'-11'2887'0'0,"3"12"-2766"0"0,0 0 1 0 0,1 1 0 0 0,-1-1-1 0 0,0 0 1 0 0,1 0 0 0 0,-1-1-1 0 0,1 1 1 0 0,-1 0 0 0 0,1 0-1 0 0,-1 0 1 0 0,1 0 0 0 0,0 0 0 0 0,-1 0-1 0 0,1-1 1 0 0,0 1 0 0 0,0 0-1 0 0,0-1 1 0 0,-1 1 0 0 0,3 0-1 0 0,6 6 119 0 0,1-1 0 0 0,0-1 0 0 0,1 0 0 0 0,0 0 0 0 0,-1-1 0 0 0,1 0 0 0 0,1-1 0 0 0,-1 0 0 0 0,0-1 0 0 0,1 0 0 0 0,-1-1 0 0 0,1 0 0 0 0,16-1 0 0 0,135-10 1403 0 0,-33 1-918 0 0,123 9 186 0 0,60-2-526 0 0,-125-6 297 0 0,225-20 436 0 0,-353 20-1018 0 0,1 3-1 0 0,100 5 1 0 0,-58 6 94 0 0,113-9 0 0 0,103-24 1915 0 0,-118 19-2818 0 0,7-1 134 0 0,-160 3 585 0 0,-2 0 17 0 0,52 0 0 0 0,23 1 1 0 0,25 1 8 0 0,113 2-23 0 0,10 0 490 0 0,-142 7 754 0 0,154 0-2854 0 0,-46-22 2207 0 0,-143 8-196 0 0,167 4 0 0 0,-150 9-921 0 0,140-12 0 0 0,-135 3 539 0 0,213 16 0 0 0,-17-6 68 0 0,-179-7-61 0 0,81 8 89 0 0,137-4-56 0 0,-179-4-15 0 0,-55 2 3 0 0,37 6-9 0 0,14-1-38 0 0,-161-6-13 0 0,255-3 134 0 0,-210 6-101 0 0,1 2-1 0 0,-1 3 1 0 0,56 14-1 0 0,14 5 31 0 0,133 11 0 0 0,-12-3 3 0 0,-146-19-66 0 0,69 14 0 0 0,-147-24-242 0 0,1 0 0 0 0,-1 2 0 0 0,24 11 0 0 0,-32-14 54 0 0,-1 1-1 0 0,0 0 1 0 0,0 0 0 0 0,-1 1 0 0 0,1 0-1 0 0,-1 1 1 0 0,-1-1 0 0 0,10 12 0 0 0,-3 2-1278 0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1:08.753"/>
    </inkml:context>
    <inkml:brush xml:id="br0">
      <inkml:brushProperty name="width" value="0.1" units="cm"/>
      <inkml:brushProperty name="height" value="0.1" units="cm"/>
      <inkml:brushProperty name="color" value="#E71224"/>
    </inkml:brush>
  </inkml:definitions>
  <inkml:trace contextRef="#ctx0" brushRef="#br0">1 58 1375 0 0,'5'-5'270'0'0,"1"-1"-1"0"0,0 1 1 0 0,0 1-1 0 0,0-1 0 0 0,1 1 1 0 0,0 0-1 0 0,-1 0 1 0 0,1 1-1 0 0,1-1 0 0 0,-1 2 1 0 0,0-1-1 0 0,1 1 1 0 0,-1 0-1 0 0,1 1 0 0 0,0 0 1 0 0,0 0-1 0 0,7 0 1 0 0,15 1 97 0 0,0 1 1 0 0,-1 1 0 0 0,34 6-1 0 0,65 19 899 0 0,-83-16-864 0 0,0-2 1 0 0,2-2-1 0 0,55 2 0 0 0,1-5 575 0 0,108 20 0 0 0,71 3-200 0 0,308-5 217 0 0,-287-32-655 0 0,-191 3-250 0 0,151 9 1 0 0,-170 5-47 0 0,142-8 0 0 0,127-7 92 0 0,90 12 124 0 0,-94-6 14 0 0,-7 0-122 0 0,-314 0-150 0 0,72-6 42 0 0,114 7-1 0 0,303 16 146 0 0,-306-9-137 0 0,111-3 42 0 0,120 6-28 0 0,-381-5-55 0 0,223-3-68 0 0,73 5 3824 0 0,-363-5-3763 0 0,268 13-3525 0 0,-112-13 3522 0 0,163 22 0 0 0,-252-16 0 0 0,0-3 0 0 0,77-4 0 0 0,5-6 0 0 0,181 15 0 0 0,108-10 64 0 0,-429 0-64 0 0,133-4 14 0 0,408-28 100 0 0,-186 22-114 0 0,-75 0 29 0 0,42 2 6 0 0,-194 13-35 0 0,146-15 0 0 0,-130 5 0 0 0,-61 5 91 0 0,133 16 0 0 0,-165-11-89 0 0,-1-2 0 0 0,69-7 0 0 0,12-1 56 0 0,-126 7-393 0 0,0 0 1 0 0,-1 1 0 0 0,31 9-1 0 0,-30-8-1157 0 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1:13.533"/>
    </inkml:context>
    <inkml:brush xml:id="br0">
      <inkml:brushProperty name="width" value="0.1" units="cm"/>
      <inkml:brushProperty name="height" value="0.1" units="cm"/>
      <inkml:brushProperty name="color" value="#E71224"/>
    </inkml:brush>
  </inkml:definitions>
  <inkml:trace contextRef="#ctx0" brushRef="#br0">0 37 1639 0 0,'19'-13'0'0'0,"-7"4"64"0"0,1 0-64 0 0,-4 5 96 0 0,-1 2-96 0 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1:13.876"/>
    </inkml:context>
    <inkml:brush xml:id="br0">
      <inkml:brushProperty name="width" value="0.1" units="cm"/>
      <inkml:brushProperty name="height" value="0.1" units="cm"/>
      <inkml:brushProperty name="color" value="#E71224"/>
    </inkml:brush>
  </inkml:definitions>
  <inkml:trace contextRef="#ctx0" brushRef="#br0">0 26 2415 0 0,'13'-13'104'0'0,"-4"6"24"0"0,2 2-128 0 0,-2 5 0 0 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1:16.481"/>
    </inkml:context>
    <inkml:brush xml:id="br0">
      <inkml:brushProperty name="width" value="0.1" units="cm"/>
      <inkml:brushProperty name="height" value="0.1" units="cm"/>
      <inkml:brushProperty name="color" value="#E71224"/>
    </inkml:brush>
  </inkml:definitions>
  <inkml:trace contextRef="#ctx0" brushRef="#br0">0 35 1375 0 0,'17'-7'128'0'0,"1"0"-128"0"0,2-1 0 0 0,0 3 0 0 0,0-1 144 0 0,-1 4 8 0 0,-7 2 0 0 0,-6 2 0 0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1:19.587"/>
    </inkml:context>
    <inkml:brush xml:id="br0">
      <inkml:brushProperty name="width" value="0.1" units="cm"/>
      <inkml:brushProperty name="height" value="0.1" units="cm"/>
      <inkml:brushProperty name="color" value="#E71224"/>
    </inkml:brush>
  </inkml:definitions>
  <inkml:trace contextRef="#ctx0" brushRef="#br0">1 31 1375 0 0,'0'2'129'0'0,"0"0"-1"0"0,1 0 0 0 0,-1 0 0 0 0,1 1 0 0 0,-1-1 0 0 0,1 0 0 0 0,0 0 0 0 0,0 0 0 0 0,0 0 0 0 0,0 0 1 0 0,0-1-1 0 0,0 1 0 0 0,0 0 0 0 0,1 0 0 0 0,-1-1 0 0 0,1 1 0 0 0,-1-1 0 0 0,1 1 0 0 0,0-1 0 0 0,-1 0 0 0 0,1 0 1 0 0,0 1-1 0 0,0-1 0 0 0,0 0 0 0 0,3 0 0 0 0,2 3 52 0 0,1-2-1 0 0,0 1 1 0 0,0-1-1 0 0,0-1 1 0 0,12 2-1 0 0,106 12 1253 0 0,-93-15-1207 0 0,-7-1-122 0 0,2 1 259 0 0,0 0-1 0 0,44-8 0 0 0,29 0 223 0 0,222-2 303 0 0,65 1 14 0 0,-192 0-453 0 0,336-11 219 0 0,-280 23-538 0 0,-137 1-71 0 0,134-13 0 0 0,-205 4-48 0 0,171-10 108 0 0,83 25 10 0 0,-238-9-42 0 0,118-15 0 0 0,-85 4 52 0 0,-33 6-8 0 0,-1 3 0 0 0,0 2 0 0 0,90 14 0 0 0,-62-5-84 0 0,1-4 0 0 0,163-10 0 0 0,-244 4-108 0 0,-1 0 0 0 0,1 0 0 0 0,-1 1 0 0 0,1 1-1 0 0,6 1 1 0 0,-12-3 39 0 0,1 0 0 0 0,-1 0 0 0 0,0 1 0 0 0,1-1-1 0 0,-1 1 1 0 0,0-1 0 0 0,1 1 0 0 0,-1-1 0 0 0,0 1 0 0 0,0 0-1 0 0,0-1 1 0 0,0 1 0 0 0,1 0 0 0 0,-1 0 0 0 0,0 0 0 0 0,0 0-1 0 0,-1 0 1 0 0,1 0 0 0 0,0 0 0 0 0,0 0 0 0 0,0 0 0 0 0,-1 1-1 0 0,1-1 1 0 0,0 0 0 0 0,-1 0 0 0 0,0 1 0 0 0,1-1 0 0 0,-1 0-1 0 0,1 3 1 0 0,-4 3-629 0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1:21.673"/>
    </inkml:context>
    <inkml:brush xml:id="br0">
      <inkml:brushProperty name="width" value="0.1" units="cm"/>
      <inkml:brushProperty name="height" value="0.1" units="cm"/>
      <inkml:brushProperty name="color" value="#E71224"/>
    </inkml:brush>
  </inkml:definitions>
  <inkml:trace contextRef="#ctx0" brushRef="#br0">3 244 919 0 0,'-3'-11'1301'0'0,"11"9"-436"0"0,18 10-224 0 0,-19-5-732 0 0,9 1 134 0 0,0-1 0 0 0,19 1-1 0 0,-1-1 105 0 0,-25-3 112 0 0,1 0-1 0 0,0-1 0 0 0,0 0 1 0 0,0-1-1 0 0,0 0 1 0 0,-1-1-1 0 0,1 0 1 0 0,10-5-1 0 0,11-3 209 0 0,23-4-67 0 0,1 2-1 0 0,104-10 0 0 0,-70 15-179 0 0,138-9 520 0 0,-64 19-490 0 0,-143-1-191 0 0,135 11 263 0 0,-132-8-292 0 0,-1 0-1 0 0,0 1 0 0 0,0 1 1 0 0,37 16-1 0 0,-32-10 24 0 0,1-2 0 0 0,0-1-1 0 0,0-1 1 0 0,1-2 0 0 0,53 6-1 0 0,-31-9 254 0 0,0-2-1 0 0,77-9 0 0 0,254-44 106 0 0,-191 44-262 0 0,-6 1-117 0 0,-54-6-29 0 0,115-16 58 0 0,-104 8-29 0 0,1 7 0 0 0,0 6 0 0 0,273 20 0 0 0,-298-5-32 0 0,211-12 0 0 0,-221-2 0 0 0,1 6 0 0 0,148 16 0 0 0,-212-13 8 0 0,0-2 1 0 0,-1-1-1 0 0,85-15 0 0 0,-84 8 0 0 0,1 3 0 0 0,0 2-1 0 0,75 3 1 0 0,-18 14-8 0 0,-56-7 0 0 0,1-1 0 0 0,85-2 0 0 0,-66-9 0 0 0,179-3 0 0 0,-69 24 0 0 0,3 1 0 0 0,-139-17 136 0 0,1-2 0 0 0,78-14 0 0 0,80-31 320 0 0,-100 22-24 0 0,75-22 682 0 0,-172 46-1099 0 0,1 0 21 0 0,-1-1 0 0 0,1 1 0 0 0,0 0 0 0 0,0 0 0 0 0,0 0-1 0 0,0 0 1 0 0,0 1 0 0 0,4 0 0 0 0,-6 0-55 0 0,-1 0-1 0 0,0 1 0 0 0,0-1 1 0 0,0 1-1 0 0,1-1 1 0 0,-1 1-1 0 0,0 0 0 0 0,0-1 1 0 0,0 1-1 0 0,0 0 1 0 0,0 0-1 0 0,0 0 0 0 0,0 0 1 0 0,-1 0-1 0 0,1 0 1 0 0,0 0-1 0 0,0 0 0 0 0,-1 0 1 0 0,1 0-1 0 0,-1 0 1 0 0,1 0-1 0 0,-1 1 0 0 0,1-1 1 0 0,-1 0-1 0 0,0 0 1 0 0,0 1-1 0 0,1-1 0 0 0,-1 0 1 0 0,0 3-1 0 0,2 8-1098 0 0,-1 1-348 0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1:26.069"/>
    </inkml:context>
    <inkml:brush xml:id="br0">
      <inkml:brushProperty name="width" value="0.1" units="cm"/>
      <inkml:brushProperty name="height" value="0.1" units="cm"/>
      <inkml:brushProperty name="color" value="#E71224"/>
    </inkml:brush>
  </inkml:definitions>
  <inkml:trace contextRef="#ctx0" brushRef="#br0">1 161 2303 0 0,'79'1'678'0'0,"91"-2"-168"0"0,-132-2 41 0 0,0-1-1 0 0,54-13 1 0 0,-44 7-197 0 0,0 2 0 0 0,1 2 0 0 0,0 3-1 0 0,-1 1 1 0 0,1 3 0 0 0,59 8-1 0 0,-16-2-173 0 0,0-3 0 0 0,0-4-1 0 0,175-24 1 0 0,586-55 1340 0 0,-372 59-907 0 0,-339 15-341 0 0,279 25 0 0 0,-253-2-261 0 0,175 15 170 0 0,-194-18-19 0 0,57 3-78 0 0,331-1 65 0 0,-272-29 5 0 0,-77-1-121 0 0,-145 13 4 0 0,1 1 0 0 0,56 9 1 0 0,0 4-35 0 0,-1-4 1 0 0,119-4-1 0 0,-105-3 61 0 0,116 17 0 0 0,-117-7 0 0 0,119-2 0 0 0,202 13 167 0 0,-331-15-206 0 0,176 0 95 0 0,8 0-37 0 0,182 12 88 0 0,-229-4-26 0 0,22 0 51 0 0,-3-31-79 0 0,-149 10-78 0 0,1 5 1 0 0,154 21-1 0 0,10-15 95 0 0,-3 0 52 0 0,-161 5-58 0 0,127 32 0 0 0,-231-43-170 0 0,0 1-1 0 0,0 0 1 0 0,0 0 0 0 0,0 0 0 0 0,-1 0 0 0 0,1 1 0 0 0,-1 0 0 0 0,0 0 0 0 0,1 1 0 0 0,6 6 0 0 0,2 6-245 0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1:29.869"/>
    </inkml:context>
    <inkml:brush xml:id="br0">
      <inkml:brushProperty name="width" value="0.1" units="cm"/>
      <inkml:brushProperty name="height" value="0.1" units="cm"/>
      <inkml:brushProperty name="color" value="#E71224"/>
    </inkml:brush>
  </inkml:definitions>
  <inkml:trace contextRef="#ctx0" brushRef="#br0">0 136 1295 0 0,'8'-10'724'0'0,"-8"8"-613"0"0,1 1-1 0 0,-1 0 1 0 0,1 0 0 0 0,0 0-1 0 0,0 0 1 0 0,-1 0-1 0 0,1 0 1 0 0,0 0 0 0 0,0 0-1 0 0,0 1 1 0 0,0-1-1 0 0,0 0 1 0 0,0 1 0 0 0,2-2-1 0 0,1 0 35 0 0,0 1-1 0 0,0 0 1 0 0,0 0-1 0 0,0 0 1 0 0,0 1-1 0 0,0-1 1 0 0,0 1-1 0 0,0 0 1 0 0,0 0-1 0 0,0 1 1 0 0,1-1-1 0 0,3 2 1 0 0,49 14 231 0 0,-54-15-326 0 0,25 9 182 0 0,0-1-1 0 0,1-1 0 0 0,0-1 1 0 0,1-2-1 0 0,52 3 0 0 0,-8-12 265 0 0,1-3 0 0 0,141-33-1 0 0,-203 38-444 0 0,67-14-6 0 0,-1 5 1 0 0,2 3 0 0 0,-1 3 0 0 0,1 4 0 0 0,96 11-1 0 0,107-4 233 0 0,-43-3-21 0 0,-56 18 59 0 0,-133-13-271 0 0,1-3-1 0 0,64-2 1 0 0,104-15 295 0 0,-161 8-137 0 0,214-1 121 0 0,-175 6-216 0 0,237 12-108 0 0,-302-9 0 0 0,0 2 0 0 0,41 13 0 0 0,22 4 0 0 0,233 20 0 0 0,-286-39 0 0 0,1-2 26 0 0,0-2 0 0 0,0-2-1 0 0,67-12 1 0 0,-14 1-1 0 0,83-8-10 0 0,223-13 34 0 0,-229 45-49 0 0,-2 0 0 0 0,-67-5 0 0 0,-62-3 0 0 0,61-2 0 0 0,-10-7 54 0 0,-68 4 1 0 0,-1 1 1 0 0,1 1-1 0 0,0 2 1 0 0,28 5-1 0 0,6 4-30 0 0,-40-6-15 0 0,1-1-1 0 0,41 2 0 0 0,-50-5 22 0 0,0 0 0 0 0,0 1 0 0 0,22 6 0 0 0,-22-4 5 0 0,0-1 0 0 0,0-1-1 0 0,24 2 1 0 0,252-13 401 0 0,-247 7-415 0 0,57-11-1 0 0,-11 2 0 0 0,35 2 23 0 0,69-8 40 0 0,-178 16-79 0 0,25-5 42 0 0,0 2 0 0 0,0 2 0 0 0,74 4-1 0 0,-51 4 50 0 0,63-3-1 0 0,-8-1 109 0 0,-62-2-161 0 0,83-10 1 0 0,-25 1-14 0 0,244-15 34 0 0,-248 22-64 0 0,47-2 0 0 0,51-6 0 0 0,-34 2 0 0 0,-1 10 64 0 0,75-31-10 0 0,-181 20-50 0 0,0 3 0 0 0,121 4 1 0 0,56-3-8 0 0,-182-2 3 0 0,41-5 0 0 0,1 5 0 0 0,135 7 0 0 0,-232 0 0 0 0,66 7 0 0 0,0-4 0 0 0,109-8 0 0 0,-118-3 0 0 0,118-10 0 0 0,-148 16 0 0 0,0 3 0 0 0,-1 0 0 0 0,53 11 0 0 0,-71-10 0 0 0,11 4 0 0 0,1-1 0 0 0,0-1 0 0 0,0-1 0 0 0,0-2 0 0 0,43-2 0 0 0,-52 0 30 0 0,-1 0 0 0 0,25 2 0 0 0,26 0 62 0 0,91-5 38 0 0,-34 3-68 0 0,-58-1-37 0 0,0 3-1 0 0,90 12 1 0 0,5-3-25 0 0,-36-5 0 0 0,-39-1 27 0 0,95-7 0 0 0,-143 3 8 0 0,72 11 1 0 0,-7-1-33 0 0,36-1 63 0 0,130 1 114 0 0,-70-3 13 0 0,-5-1-24 0 0,-43-15-90 0 0,-56 2 46 0 0,133 7-1 0 0,-92 0-82 0 0,-56-2-9 0 0,-50 0-13 0 0,55-10 0 0 0,-7 1-7 0 0,-38 9-13 0 0,0 2 0 0 0,0 2 0 0 0,0 1 0 0 0,42 10 0 0 0,19 3 0 0 0,188 7 0 0 0,-30-36 75 0 0,-53 1-22 0 0,-144 9-36 0 0,62 1 30 0 0,-90 4-129 0 0,-5 0 200 0 0,51 8-1 0 0,-70-8-287 0 0,0 1 0 0 0,0 0 0 0 0,0 1 0 0 0,-1 0 0 0 0,0 0 0 0 0,1 1 0 0 0,-2 0 0 0 0,16 12 0 0 0,0 3-4853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7:32.633"/>
    </inkml:context>
    <inkml:brush xml:id="br0">
      <inkml:brushProperty name="width" value="0.1" units="cm"/>
      <inkml:brushProperty name="height" value="0.1" units="cm"/>
      <inkml:brushProperty name="color" value="#E71224"/>
    </inkml:brush>
  </inkml:definitions>
  <inkml:trace contextRef="#ctx0" brushRef="#br0">1 337 455 0 0,'0'-2'-5'0'0,"1"-7"30"0"0,1 1-1 0 0,-1 0 0 0 0,6-14 0 0 0,-6 20 62 0 0,0-1 0 0 0,0 1 0 0 0,0 0 0 0 0,1 0 0 0 0,-1 0 0 0 0,1 0 0 0 0,-1 0 0 0 0,1 0 0 0 0,0 0 0 0 0,-1 0 0 0 0,1 1 0 0 0,0-1 0 0 0,0 1 0 0 0,0-1 0 0 0,1 1 0 0 0,-1 0 0 0 0,3-1 0 0 0,10-3-56 0 0,0 1 0 0 0,1 0-1 0 0,0 1 1 0 0,22-1-1 0 0,-22 3-14 0 0,0-1 1 0 0,-1 0-1 0 0,1-2 1 0 0,-1 1-1 0 0,15-7 0 0 0,-21 5 205 0 0,0 1-1 0 0,0 1 0 0 0,1-1 0 0 0,-1 1 0 0 0,1 1 0 0 0,0 0 0 0 0,-1 0 1 0 0,1 1-1 0 0,0 0 0 0 0,0 1 0 0 0,0 0 0 0 0,0 1 0 0 0,12 1 0 0 0,47 15-231 0 0,24 4 181 0 0,-81-19-56 0 0,1-1 1 0 0,-1 0-1 0 0,0-1 0 0 0,1 0 0 0 0,20-4 0 0 0,41-6 425 0 0,109-2-1 0 0,-98 9-321 0 0,39 7 280 0 0,-90-2-400 0 0,-1 0-1 0 0,1-3 0 0 0,44-5 0 0 0,269-57 316 0 0,-257 49-171 0 0,102-4 0 0 0,-145 13-122 0 0,-1-3 0 0 0,59-17-1 0 0,37-6-54 0 0,-80 25 4 0 0,110 2 1 0 0,-51 3-22 0 0,68-13 5 0 0,-106 6 20 0 0,120 2-1 0 0,-91 8-70 0 0,38 2 0 0 0,5 2 13 0 0,-39-2 38 0 0,-96-1-51 0 0,0 1 0 0 0,0 1 0 0 0,-1 1 0 0 0,1 0 0 0 0,-1 2 0 0 0,18 9 0 0 0,26 10 0 0 0,-29-14 0 0 0,1-2 0 0 0,1-1 0 0 0,49 7 0 0 0,-85-17 0 0 0,26 5 13 0 0,0-2 0 0 0,0-1 0 0 0,0-2 0 0 0,51-4-1 0 0,-50 0 16 0 0,20-5 28 0 0,-1 2 1 0 0,1 3-1 0 0,61 1 1 0 0,-105 3-86 0 0,0 0 0 0 0,0 1 1 0 0,0-1-1 0 0,0 1 1 0 0,0 0-1 0 0,0 0 0 0 0,0 0 1 0 0,-1 1-1 0 0,1-1 1 0 0,0 0-1 0 0,-1 1 0 0 0,1 0 1 0 0,-1 0-1 0 0,1 0 1 0 0,-1 0-1 0 0,0 0 0 0 0,0 0 1 0 0,1 1-1 0 0,-2-1 1 0 0,1 1-1 0 0,2 2 0 0 0,2 8-3491 0 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1:33.762"/>
    </inkml:context>
    <inkml:brush xml:id="br0">
      <inkml:brushProperty name="width" value="0.1" units="cm"/>
      <inkml:brushProperty name="height" value="0.1" units="cm"/>
      <inkml:brushProperty name="color" value="#E71224"/>
    </inkml:brush>
  </inkml:definitions>
  <inkml:trace contextRef="#ctx0" brushRef="#br0">1 23 3023 0 0,'18'-8'128'0'0,"4"3"32"0"0,2-1-160 0 0,-2 3 0 0 0,-4 3 0 0 0,-7 0 0 0 0,-4 0 64 0 0,4 2-64 0 0,8 1 80 0 0,8 1-80 0 0,10 1 0 0 0,3 3-80 0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1:34.130"/>
    </inkml:context>
    <inkml:brush xml:id="br0">
      <inkml:brushProperty name="width" value="0.1" units="cm"/>
      <inkml:brushProperty name="height" value="0.1" units="cm"/>
      <inkml:brushProperty name="color" value="#E71224"/>
    </inkml:brush>
  </inkml:definitions>
  <inkml:trace contextRef="#ctx0" brushRef="#br0">1 18 2303 0 0,'16'-7'200'0'0,"-5"2"-200"0"0,-2 1 0 0 0,-2 2 0 0 0,-1 2 160 0 0,-2 0-16 0 0,3 2 0 0 0,2 0 0 0 0,8 3-144 0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1:35.072"/>
    </inkml:context>
    <inkml:brush xml:id="br0">
      <inkml:brushProperty name="width" value="0.1" units="cm"/>
      <inkml:brushProperty name="height" value="0.1" units="cm"/>
      <inkml:brushProperty name="color" value="#E71224"/>
    </inkml:brush>
  </inkml:definitions>
  <inkml:trace contextRef="#ctx0" brushRef="#br0">1 80 1839 0 0,'4'-2'368'0'0,"1"0"-1"0"0,-1 1 1 0 0,1-1-1 0 0,-1 1 1 0 0,1 0-1 0 0,0 0 1 0 0,0 0-1 0 0,-1 1 1 0 0,7-1-1 0 0,10-1 214 0 0,15-6 338 0 0,-17 3-578 0 0,1 1 1 0 0,-1 1-1 0 0,1 0 1 0 0,0 2 0 0 0,29 1-1 0 0,12 7-33 0 0,-1-4 0 0 0,1-1 0 0 0,89-10 0 0 0,-68-2-189 0 0,0 3 0 0 0,1 4-1 0 0,131 13 1 0 0,-105-2-70 0 0,129-7 0 0 0,-100-3-30 0 0,1 4-3 0 0,145-5 32 0 0,-158-12 0 0 0,-56 5-8 0 0,105 0 0 0 0,59 21-40 0 0,54-9 0 0 0,-27-2 0 0 0,-160 5 32 0 0,194-17 0 0 0,-112 4 43 0 0,-165 5 90 0 0,-7 2 201 0 0,-10 1-570 0 0,-1 1-1 0 0,1 0 0 0 0,0-1 0 0 0,-1 1 0 0 0,1 0 0 0 0,-1 0 0 0 0,1 0 0 0 0,-1-1 1 0 0,1 1-1 0 0,-1 0 0 0 0,0 0 0 0 0,1 0 0 0 0,-1 0 0 0 0,0 0 0 0 0,0 1 0 0 0,4 8-3427 0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2:35.786"/>
    </inkml:context>
    <inkml:brush xml:id="br0">
      <inkml:brushProperty name="width" value="0.1" units="cm"/>
      <inkml:brushProperty name="height" value="0.1" units="cm"/>
      <inkml:brushProperty name="color" value="#E71224"/>
    </inkml:brush>
  </inkml:definitions>
  <inkml:trace contextRef="#ctx0" brushRef="#br0">583 15 13359 0 0,'-6'-14'1309'0'0,"6"14"-1285"0"0,0 0-1 0 0,0 0 1 0 0,0 0 0 0 0,0 0 0 0 0,0 0 0 0 0,0 0-1 0 0,-1 0 1 0 0,1 0 0 0 0,0-1 0 0 0,0 1 0 0 0,0 0-1 0 0,0 0 1 0 0,0 0 0 0 0,0 0 0 0 0,-1 0 0 0 0,1 0-1 0 0,0 0 1 0 0,0 0 0 0 0,0 0 0 0 0,0 0 0 0 0,0 0-1 0 0,0 1 1 0 0,0-1 0 0 0,-1 0 0 0 0,1 0 0 0 0,0 0-1 0 0,0 0 1 0 0,0 0 0 0 0,0 0 0 0 0,0 0 0 0 0,0 0-1 0 0,0 0 1 0 0,-1 0 0 0 0,1 0 0 0 0,0 0 0 0 0,0 0-1 0 0,0 1 1 0 0,0-1 0 0 0,0 0 0 0 0,0 0-1 0 0,0 0 1 0 0,0 0 0 0 0,0 0 0 0 0,0 0 0 0 0,0 0-1 0 0,0 1 1 0 0,0-1 0 0 0,0 0 0 0 0,0 0 0 0 0,-7 28 1348 0 0,3-12-1648 0 0,-5 11 333 0 0,-1 0 0 0 0,-1-1 0 0 0,-2 0 0 0 0,-1-1 0 0 0,0 0 0 0 0,-2-2 0 0 0,-1 1 0 0 0,-1-2 0 0 0,-1 0 0 0 0,-36 32 0 0 0,-3-6 678 0 0,-2-2 1 0 0,-3-2 0 0 0,-97 50-1 0 0,140-82-906 0 0,15-8-1000 0 0,16-8-1969 0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2:36.111"/>
    </inkml:context>
    <inkml:brush xml:id="br0">
      <inkml:brushProperty name="width" value="0.1" units="cm"/>
      <inkml:brushProperty name="height" value="0.1" units="cm"/>
      <inkml:brushProperty name="color" value="#E71224"/>
    </inkml:brush>
  </inkml:definitions>
  <inkml:trace contextRef="#ctx0" brushRef="#br0">100 18 2759 0 0,'-6'-4'92'0'0,"3"2"-78"0"0,0 0 0 0 0,1 0 1 0 0,-1 0-1 0 0,0 1 0 0 0,-1-1 0 0 0,1 1 1 0 0,0-1-1 0 0,-26 12 11520 0 0,27-10-11282 0 0,-1 1-1 0 0,1 0 1 0 0,0 0-1 0 0,0 1 1 0 0,0-1-1 0 0,0 0 1 0 0,0 1-1 0 0,0-1 0 0 0,0 1 1 0 0,0-1-1 0 0,0 1 1 0 0,1 0-1 0 0,-1 0 1 0 0,1 0-1 0 0,-1 0 1 0 0,1 0-1 0 0,0 0 1 0 0,-2 4-1 0 0,2-2-153 0 0,0-1-1 0 0,0 1 1 0 0,0 0-1 0 0,1 0 1 0 0,0 0-1 0 0,0 0 1 0 0,0 0-1 0 0,0-1 1 0 0,0 1-1 0 0,2 7 1 0 0,3 4-229 0 0,0 1 1 0 0,1-1 0 0 0,0 1 0 0 0,12 17 0 0 0,-14-24 478 0 0,16 22-294 0 0,42 65-33 0 0,-55-84-2 0 0,1-1-1 0 0,12 14 1 0 0,59 69 60 0 0,-47-56 7 0 0,16 21 2 0 0,-36-45 14 0 0,0 6 56 0 0,3 2-96 0 0,-3-6 44 0 0,-2 0 0 0 0,14 27 0 0 0,0 2 148 0 0,-17-34-222 0 0,-1 1 1 0 0,-1 0-1 0 0,0 0 1 0 0,5 18-1 0 0,-9-25 72 0 0,4 8-17 0 0,0 3-64 0 0,2 12 6 0 0,21 46 0 0 0,-23-65-108 0 0,-4-6 13 0 0,-1 0-1 0 0,1-1 1 0 0,0 1-1 0 0,1-1 1 0 0,-1 1-1 0 0,0-1 1 0 0,1 0-1 0 0,-1 0 1 0 0,1 1-1 0 0,0-1 1 0 0,0 0 0 0 0,0 0-1 0 0,0-1 1 0 0,3 4-1 0 0,-4-5 1 0 0,-1 0 0 0 0,0 0 0 0 0,1-1 0 0 0,-1 1 0 0 0,0 0 0 0 0,1 0 0 0 0,-1 0 0 0 0,0 0 0 0 0,1 0 0 0 0,-1 0 0 0 0,0-1 0 0 0,0 1 0 0 0,1 0 0 0 0,-1 0 0 0 0,0 0-1 0 0,0-1 1 0 0,1 1 0 0 0,-1 0 0 0 0,0-1 0 0 0,0 1 0 0 0,0 0 0 0 0,1 0 0 0 0,-1-1 0 0 0,0 1 0 0 0,0 0 0 0 0,0-1 0 0 0,0 1 0 0 0,0 0 0 0 0,0-1 0 0 0,0 1 0 0 0,0 0 0 0 0,0-1 0 0 0,0 1 0 0 0,0 0 0 0 0,0-1 0 0 0,0 1 0 0 0,1-3-515 0 0,2-9-1319 0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2:36.499"/>
    </inkml:context>
    <inkml:brush xml:id="br0">
      <inkml:brushProperty name="width" value="0.1" units="cm"/>
      <inkml:brushProperty name="height" value="0.1" units="cm"/>
      <inkml:brushProperty name="color" value="#E71224"/>
    </inkml:brush>
  </inkml:definitions>
  <inkml:trace contextRef="#ctx0" brushRef="#br0">5 9 7367 0 0,'-4'-9'10152'0'0,"12"14"-8415"0"0,8 7-1908 0 0,15 22 205 0 0,-27-30 45 0 0,7 14 10 0 0,35 52-1 0 0,-26-36-4 0 0,12 29-16 0 0,-18-29-4 0 0,12 40 0 0 0,-15-37 0 0 0,-7-21-49 0 0,29 124 98 0 0,-4 107 75 0 0,-26-204-192 0 0,-2-38-223 0 0,11 107-51 0 0,-2-64-6169 0 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2:36.916"/>
    </inkml:context>
    <inkml:brush xml:id="br0">
      <inkml:brushProperty name="width" value="0.1" units="cm"/>
      <inkml:brushProperty name="height" value="0.1" units="cm"/>
      <inkml:brushProperty name="color" value="#E71224"/>
    </inkml:brush>
  </inkml:definitions>
  <inkml:trace contextRef="#ctx0" brushRef="#br0">57 333 7831 0 0,'-22'0'413'0'0,"-10"2"324"0"0,32-2-586 0 0,-1 0 0 0 0,1 1-1 0 0,0-1 1 0 0,0 1 0 0 0,0-1 0 0 0,-1 0 0 0 0,1 1 0 0 0,0-1-1 0 0,0 1 1 0 0,0-1 0 0 0,0 1 0 0 0,0-1 0 0 0,0 0 0 0 0,0 1-1 0 0,0-1 1 0 0,0 1 0 0 0,0-1 0 0 0,0 1 0 0 0,0-1-1 0 0,0 1 1 0 0,0-1 0 0 0,0 0 0 0 0,0 1 0 0 0,1-1 0 0 0,-1 1-1 0 0,0-1 1 0 0,0 0 0 0 0,0 1 0 0 0,1 0 0 0 0,9 14 5637 0 0,-7-12-5627 0 0,1-1 0 0 0,0 1 0 0 0,0-1 0 0 0,0 0 0 0 0,0-1 0 0 0,0 1 0 0 0,0-1 0 0 0,0 1 0 0 0,0-1 0 0 0,0 0 0 0 0,1-1 0 0 0,5 1 0 0 0,58-1 465 0 0,-61 0-482 0 0,28-2 516 0 0,-1-1 1 0 0,1-2-1 0 0,0-2 1 0 0,-1 0 0 0 0,40-16-1 0 0,245-91 470 0 0,16-28-4140 0 0,-239 97-3059 0 0,-17 9-1767 0 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2:43.266"/>
    </inkml:context>
    <inkml:brush xml:id="br0">
      <inkml:brushProperty name="width" value="0.1" units="cm"/>
      <inkml:brushProperty name="height" value="0.1" units="cm"/>
      <inkml:brushProperty name="color" value="#E71224"/>
    </inkml:brush>
  </inkml:definitions>
  <inkml:trace contextRef="#ctx0" brushRef="#br0">90 52 2615 0 0,'-2'-3'90'0'0,"1"1"-71"0"0,-1-1-1 0 0,1 1 0 0 0,0-1 0 0 0,0 1 1 0 0,0-1-1 0 0,1 0 0 0 0,-1 0 1 0 0,0 1-1 0 0,1-1 0 0 0,0 0 0 0 0,0-3 1 0 0,0 6 4 0 0,0-1 1 0 0,0 1-1 0 0,0-1 1 0 0,0 1-1 0 0,0-1 1 0 0,0 1-1 0 0,0-1 1 0 0,0 1-1 0 0,0-1 1 0 0,0 1-1 0 0,0-1 1 0 0,-1 1-1 0 0,1-1 1 0 0,0 1 0 0 0,0-1-1 0 0,0 1 1 0 0,-1 0-1 0 0,1-1 1 0 0,0 1-1 0 0,0-1 1 0 0,-1 1-1 0 0,1 0 1 0 0,0-1-1 0 0,-1 1 1 0 0,1-1-1 0 0,0 1 1 0 0,-1 0-1 0 0,1 0 1 0 0,-1-1-1 0 0,1 1 1 0 0,-1 0-1 0 0,1 0 1 0 0,0 0-1 0 0,-1-1 1 0 0,1 1-1 0 0,-1 0 1 0 0,-1 0 63 0 0,0 0 0 0 0,1 1 1 0 0,-1-1-1 0 0,0 0 0 0 0,1 1 1 0 0,-1-1-1 0 0,0 1 0 0 0,1 0 1 0 0,-1-1-1 0 0,-2 3 0 0 0,-3 1 276 0 0,1 1 0 0 0,-1 0 0 0 0,-9 10 0 0 0,15-14-309 0 0,0 0-1 0 0,0 0 1 0 0,0 0-1 0 0,0 0 1 0 0,0 0-1 0 0,0 1 1 0 0,0-1-1 0 0,0 0 0 0 0,1 0 1 0 0,-1 1-1 0 0,0-1 1 0 0,1 1-1 0 0,0-1 1 0 0,-1 1-1 0 0,1-1 1 0 0,0 0-1 0 0,-1 1 1 0 0,1-1-1 0 0,0 3 0 0 0,1-3-12 0 0,0 0 0 0 0,-1 0 0 0 0,1 0 0 0 0,0 0 0 0 0,0 0 0 0 0,0 0-1 0 0,0 0 1 0 0,0 0 0 0 0,0 0 0 0 0,0 0 0 0 0,0-1 0 0 0,1 1 0 0 0,-1 0-1 0 0,0-1 1 0 0,0 1 0 0 0,0-1 0 0 0,1 1 0 0 0,-1-1 0 0 0,0 0 0 0 0,1 0 0 0 0,1 1-1 0 0,65 23 766 0 0,-43-17-672 0 0,8 2 441 0 0,192 13 1710 0 0,-189-18-2139 0 0,53 12 0 0 0,9 2 266 0 0,-4-8 123 0 0,-36-6-365 0 0,-2 3 0 0 0,69 18 1 0 0,-67-12-77 0 0,88 9 1 0 0,1-1 172 0 0,-102-12-215 0 0,1-2 0 0 0,0-2 0 0 0,0-3 0 0 0,1-1 0 0 0,82-9 0 0 0,101-18-31 0 0,-121 24 35 0 0,-33 2-59 0 0,268-19 67 0 0,-70 16-64 0 0,-239 3 0 0 0,225 12 0 0 0,-128-4 0 0 0,-94-8 0 0 0,48-6 0 0 0,-47 3 0 0 0,48 1 0 0 0,-35 4 9 0 0,214 18 110 0 0,-215-16-97 0 0,-1-2-1 0 0,84-8 0 0 0,-43 1 11 0 0,94 8 0 0 0,-116 1-28 0 0,451 11 110 0 0,-328-12-45 0 0,35-1 0 0 0,-9-22-5 0 0,-162 12-64 0 0,1 3 0 0 0,0 3 0 0 0,0 2 0 0 0,99 13 0 0 0,-101-7 23 0 0,103-2 0 0 0,-41-3-5 0 0,51 17 106 0 0,-112-10-59 0 0,0-2 1 0 0,61-2-1 0 0,-96-5-143 0 0,-10 0-338 0 0,0 0 1 0 0,1 1 0 0 0,-1 0-1 0 0,0 1 1 0 0,1 0 0 0 0,-1 1-1 0 0,0 0 1 0 0,0 0 0 0 0,11 5-1 0 0,-7 2-4464 0 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2:45.006"/>
    </inkml:context>
    <inkml:brush xml:id="br0">
      <inkml:brushProperty name="width" value="0.1" units="cm"/>
      <inkml:brushProperty name="height" value="0.1" units="cm"/>
      <inkml:brushProperty name="color" value="#E71224"/>
    </inkml:brush>
  </inkml:definitions>
  <inkml:trace contextRef="#ctx0" brushRef="#br0">4 30 455 0 0,'-1'-2'120'0'0,"1"1"-1"0"0,-1-1 0 0 0,1 0 0 0 0,-1 1 0 0 0,1-1 0 0 0,0 0 0 0 0,0 1 0 0 0,0-1 1 0 0,0 0-1 0 0,0 1 0 0 0,0-1 0 0 0,0-2 0 0 0,1 4-13 0 0,-1-1-1 0 0,0 1 1 0 0,1-1-1 0 0,-1 1 1 0 0,1 0-1 0 0,-1 0 1 0 0,1-1 0 0 0,-1 1-1 0 0,1 0 1 0 0,-1 0-1 0 0,1-1 1 0 0,-1 1-1 0 0,1 0 1 0 0,-1 0-1 0 0,1 0 1 0 0,-1 0-1 0 0,1 0 1 0 0,-1 0 0 0 0,1 0-1 0 0,-1 0 1 0 0,1 0-1 0 0,-1 0 1 0 0,1 0-1 0 0,-1 0 1 0 0,1 0-1 0 0,0 0 1 0 0,-1 0-1 0 0,1 0 1 0 0,-1 1 0 0 0,0-1-1 0 0,1 0 1 0 0,-1 0-1 0 0,1 1 1 0 0,-1-1-1 0 0,1 0 1 0 0,-1 1-1 0 0,1-1 1 0 0,-1 0 0 0 0,1 1-1 0 0,9 5-32 0 0,-4-2-41 0 0,1 1 0 0 0,0-2 0 0 0,1 1 1 0 0,-1-1-1 0 0,1 0 0 0 0,-1-1 0 0 0,1 1 0 0 0,0-1 0 0 0,0-1 1 0 0,15 2-1 0 0,1-5 505 0 0,-1 0 1 0 0,35-8 0 0 0,-32 5 112 0 0,43-4 0 0 0,153 11-145 0 0,73-5-267 0 0,113 3 1320 0 0,-245 6-1034 0 0,7-7-179 0 0,-87-2-155 0 0,141 14 1 0 0,-175-6-163 0 0,-1-2 0 0 0,64-4 0 0 0,96-18 123 0 0,-66 5 104 0 0,12 11 16 0 0,-96 4-174 0 0,229 10-849 0 0,-267-9-2478 0 0,2 1-1068 0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2:47.675"/>
    </inkml:context>
    <inkml:brush xml:id="br0">
      <inkml:brushProperty name="width" value="0.1" units="cm"/>
      <inkml:brushProperty name="height" value="0.1" units="cm"/>
      <inkml:brushProperty name="color" value="#E71224"/>
    </inkml:brush>
  </inkml:definitions>
  <inkml:trace contextRef="#ctx0" brushRef="#br0">0 372 3223 0 0,'2'-18'246'0'0,"-3"15"-175"0"0,1 0-1 0 0,0 0 0 0 0,1 0 1 0 0,-1 0-1 0 0,1 0 0 0 0,-1 0 0 0 0,1 0 1 0 0,0 0-1 0 0,0 0 0 0 0,0 1 0 0 0,3-6 1 0 0,5-1 1395 0 0,0 0 1 0 0,20-14-1 0 0,-24 20-1459 0 0,0 0-1 0 0,0 1 1 0 0,0-1-1 0 0,1 1 0 0 0,-1 0 1 0 0,1 1-1 0 0,-1-1 1 0 0,12 0-1 0 0,13-3 45 0 0,-1-2 1 0 0,58-19-1 0 0,-59 15 272 0 0,1 3 0 0 0,0 0 0 0 0,33-4-1 0 0,404-26 1478 0 0,89-10-824 0 0,-504 42-911 0 0,400-47 619 0 0,0 23-221 0 0,-199 33-605 0 0,-146 10-5196 0 0,-70-6 2198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7:34.270"/>
    </inkml:context>
    <inkml:brush xml:id="br0">
      <inkml:brushProperty name="width" value="0.1" units="cm"/>
      <inkml:brushProperty name="height" value="0.1" units="cm"/>
      <inkml:brushProperty name="color" value="#E71224"/>
    </inkml:brush>
  </inkml:definitions>
  <inkml:trace contextRef="#ctx0" brushRef="#br0">0 64 455 0 0,'1'-2'58'0'0,"-1"0"-1"0"0,1 0 0 0 0,0 0 0 0 0,0 0 0 0 0,0 0 0 0 0,0 0 0 0 0,0 0 0 0 0,1 0 1 0 0,-1 1-1 0 0,1-1 0 0 0,-1 0 0 0 0,1 1 0 0 0,-1-1 0 0 0,1 1 0 0 0,0 0 0 0 0,0-1 1 0 0,0 1-1 0 0,-1 0 0 0 0,1 0 0 0 0,0 0 0 0 0,1 0 0 0 0,-1 1 0 0 0,0-1 0 0 0,4 0 1 0 0,5-1 306 0 0,0 1 1 0 0,0 0-1 0 0,21 1 1 0 0,-2 1-756 0 0,63-13 705 0 0,-74 8 110 0 0,1 1-1 0 0,-1 1 1 0 0,1 0-1 0 0,0 2 1 0 0,0 0 0 0 0,29 5-1 0 0,31 12-114 0 0,-34-6-186 0 0,1-2 0 0 0,1-2 0 0 0,56 2 0 0 0,171-28 922 0 0,-172 8-720 0 0,111 4 1 0 0,166-4 53 0 0,-51 6-62 0 0,84 45 470 0 0,-348-34-682 0 0,0-2 1 0 0,0-3-1 0 0,112-14 0 0 0,-33 4 92 0 0,169 12-1 0 0,-294-3-194 0 0,68 3 121 0 0,252 11 255 0 0,-205-8-357 0 0,-67-5-7 0 0,-1 3 1 0 0,83 16-1 0 0,-1 15 55 0 0,71 15 54 0 0,-120-38-91 0 0,199 1 0 0 0,-255-14-52 0 0,102 5 145 0 0,-131-2-145 0 0,0 0 0 0 0,0 1 0 0 0,0 0-1 0 0,-1 1 1 0 0,1 0 0 0 0,-1 1 0 0 0,24 13 0 0 0,-21-7-196 0 0</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2:50.361"/>
    </inkml:context>
    <inkml:brush xml:id="br0">
      <inkml:brushProperty name="width" value="0.1" units="cm"/>
      <inkml:brushProperty name="height" value="0.1" units="cm"/>
      <inkml:brushProperty name="color" value="#E71224"/>
    </inkml:brush>
  </inkml:definitions>
  <inkml:trace contextRef="#ctx0" brushRef="#br0">1 79 1639 0 0,'2'2'163'0'0,"0"0"0"0"0,0 0 0 0 0,0 0 0 0 0,0 0 0 0 0,0-1 0 0 0,0 1 0 0 0,1-1 0 0 0,-1 1 0 0 0,1-1 0 0 0,-1 0 0 0 0,1 0 0 0 0,-1 0 0 0 0,1 0 0 0 0,0 0-1 0 0,0-1 1 0 0,-1 1 0 0 0,5-1 0 0 0,8 2 798 0 0,0-2 0 0 0,16-1 0 0 0,-9 1-602 0 0,4-2 11 0 0,0 0 0 0 0,47-12 0 0 0,-42 7 303 0 0,40-3-1 0 0,-4 7-14 0 0,-30 2-394 0 0,0-2 0 0 0,52-10 0 0 0,-65 8-88 0 0,1 2-1 0 0,-1 1 0 0 0,37 2 0 0 0,10-2 212 0 0,42-7-79 0 0,93-3 376 0 0,-205 12-684 0 0,207-8 192 0 0,-171 6-128 0 0,-1 1 0 0 0,0 1 0 0 0,1 2 0 0 0,59 12 0 0 0,-78-12-42 0 0,1-1 0 0 0,-1-1 0 0 0,0 0 0 0 0,0-2 0 0 0,0 0 0 0 0,23-5 0 0 0,-24 3-1 0 0,0 1 0 0 0,-1 1-1 0 0,2 0 1 0 0,-1 1 0 0 0,0 1 0 0 0,0 1-1 0 0,21 3 1 0 0,-17 0-8 0 0,-1-2 1 0 0,33 1-1 0 0,17 1 11 0 0,37 2 40 0 0,-40 3-53 0 0,-42-4-2 0 0,0-2 0 0 0,0 0 0 0 0,1-2 0 0 0,-1-1-1 0 0,37-4 1 0 0,167-18 55 0 0,-132 16 32 0 0,154 10 0 0 0,-231-2-93 0 0,0-1 0 0 0,0 0-1 0 0,23-4 1 0 0,2 1 25 0 0,-1 1 0 0 0,52 6 1 0 0,19 1 3 0 0,43-4 96 0 0,-147-1-122 0 0,1 0 1 0 0,-1 1-1 0 0,20 6 0 0 0,-17-5 7 0 0,-1 0 0 0 0,17 2 0 0 0,98-1 179 0 0,24-12-143 0 0,-83 3-34 0 0,-51 4-13 0 0,22-2 18 0 0,-1 1 1 0 0,77 8 0 0 0,15 14-21 0 0,-74-10 32 0 0,78 4 0 0 0,-130-14-31 0 0,42 3 31 0 0,48-3-1 0 0,-49-4 16 0 0,40-1 306 0 0,38-6 344 0 0,-81 6-364 0 0,-21 1-168 0 0,-19 4-158 0 0,0-1 0 0 0,0 0-1 0 0,0 0 1 0 0,1 1 0 0 0,-1 0 0 0 0,0 0 0 0 0,0 0 0 0 0,1 0 0 0 0,-1 0 0 0 0,0 1 0 0 0,0-1-1 0 0,0 1 1 0 0,1 0 0 0 0,-1 0 0 0 0,0 0 0 0 0,0 0 0 0 0,0 1 0 0 0,3 1 0 0 0,5 5-535 0 0,-1 0 1 0 0,0 0 0 0 0,18 19-1 0 0,-12-9-5080 0 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2:51.443"/>
    </inkml:context>
    <inkml:brush xml:id="br0">
      <inkml:brushProperty name="width" value="0.1" units="cm"/>
      <inkml:brushProperty name="height" value="0.1" units="cm"/>
      <inkml:brushProperty name="color" value="#E71224"/>
    </inkml:brush>
  </inkml:definitions>
  <inkml:trace contextRef="#ctx0" brushRef="#br0">1 66 455 0 0,'3'-1'230'0'0,"0"0"-1"0"0,1 0 0 0 0,0 0 1 0 0,-1 1-1 0 0,1-1 0 0 0,-1 1 0 0 0,1 0 1 0 0,0 0-1 0 0,-1 0 0 0 0,1 0 0 0 0,-1 1 1 0 0,1-1-1 0 0,-1 1 0 0 0,1 0 0 0 0,-1 0 1 0 0,6 3-1 0 0,-2-2-172 0 0,0 0 0 0 0,0-1 1 0 0,15 2-1 0 0,0-5 628 0 0,0 0 0 0 0,1-2 0 0 0,-1-1 0 0 0,36-12 0 0 0,17-4 157 0 0,-53 16-675 0 0,-7 1-87 0 0,0 1 1 0 0,0 0-1 0 0,0 1 0 0 0,30 0 0 0 0,-6 5 90 0 0,20 0 400 0 0,66 12 0 0 0,98 17 136 0 0,-176-28-472 0 0,0-3 0 0 0,84-7 0 0 0,22-22 606 0 0,-48-3-197 0 0,-103 31-665 0 0,0 0-1 0 0,0 0 1 0 0,0 0-1 0 0,0 1 1 0 0,0-1 0 0 0,0 0-1 0 0,0 1 1 0 0,0-1-1 0 0,0 1 1 0 0,-1 0-1 0 0,1 0 1 0 0,0 0 0 0 0,0-1-1 0 0,-1 2 1 0 0,1-1-1 0 0,0 0 1 0 0,-1 0 0 0 0,1 0-1 0 0,-1 1 1 0 0,0-1-1 0 0,1 1 1 0 0,-1-1 0 0 0,0 1-1 0 0,0-1 1 0 0,0 1-1 0 0,0 0 1 0 0,0 0 0 0 0,0-1-1 0 0,-1 1 1 0 0,2 4-1 0 0,1 4-445 0 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2:53.114"/>
    </inkml:context>
    <inkml:brush xml:id="br0">
      <inkml:brushProperty name="width" value="0.1" units="cm"/>
      <inkml:brushProperty name="height" value="0.1" units="cm"/>
      <inkml:brushProperty name="color" value="#E71224"/>
    </inkml:brush>
  </inkml:definitions>
  <inkml:trace contextRef="#ctx0" brushRef="#br0">1 99 5671 0 0,'11'-10'130'0'0,"1"0"-1"0"0,1 1 0 0 0,0 0 0 0 0,0 1 0 0 0,1 0 0 0 0,0 1 1 0 0,21-8-1 0 0,-15 9-6 0 0,0 1-1 0 0,41-5 1 0 0,-53 9-100 0 0,1 0 0 0 0,-1 1 0 0 0,0 0 1 0 0,1 1-1 0 0,-1 0 0 0 0,0 0 0 0 0,0 1 0 0 0,0 0 0 0 0,0 0 0 0 0,12 6 0 0 0,-17-5-23 0 0,-10-1 0 0 0,-20 0 0 0 0,-3 0 0 0 0,30-2-3 0 0,0 0 0 0 0,0 0-1 0 0,-1 0 1 0 0,1 0-1 0 0,0 1 1 0 0,0-1-1 0 0,0 0 1 0 0,0 0 0 0 0,0 0-1 0 0,0 0 1 0 0,0 0-1 0 0,0 0 1 0 0,0 0-1 0 0,-1 0 1 0 0,1 0-1 0 0,0 1 1 0 0,0-1 0 0 0,0 0-1 0 0,0 0 1 0 0,0 0-1 0 0,0 0 1 0 0,0 0-1 0 0,0 0 1 0 0,0 0 0 0 0,0 1-1 0 0,0-1 1 0 0,0 0-1 0 0,0 0 1 0 0,0 0-1 0 0,0 0 1 0 0,0 0 0 0 0,0 0-1 0 0,0 1 1 0 0,0-1-1 0 0,0 0 1 0 0,0 0-1 0 0,0 0 1 0 0,0 0 0 0 0,0 0-1 0 0,0 0 1 0 0,0 0-1 0 0,0 0 1 0 0,1 1-1 0 0,-1-1 1 0 0,0 0 0 0 0,0 0-1 0 0,0 0 1 0 0,0 0-1 0 0,0 0 1 0 0,0 0-1 0 0,0 0 1 0 0,0 0-1 0 0,1 0 1 0 0,0 2-188 0 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2:53.994"/>
    </inkml:context>
    <inkml:brush xml:id="br0">
      <inkml:brushProperty name="width" value="0.1" units="cm"/>
      <inkml:brushProperty name="height" value="0.1" units="cm"/>
      <inkml:brushProperty name="color" value="#E71224"/>
    </inkml:brush>
  </inkml:definitions>
  <inkml:trace contextRef="#ctx0" brushRef="#br0">0 21 2303 0 0,'6'-11'200'0'0,"-5"3"-200"0"0,1 7 0 0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2:54.366"/>
    </inkml:context>
    <inkml:brush xml:id="br0">
      <inkml:brushProperty name="width" value="0.1" units="cm"/>
      <inkml:brushProperty name="height" value="0.1" units="cm"/>
      <inkml:brushProperty name="color" value="#E71224"/>
    </inkml:brush>
  </inkml:definitions>
  <inkml:trace contextRef="#ctx0" brushRef="#br0">0 85 5527 0 0,'28'-31'240'0'0,"-12"9"56"0"0,-1 3-232 0 0,-6 10-64 0 0,-4 6 0 0 0,-1 4 0 0 0,0-1 288 0 0,3 0 40 0 0,6 0 16 0 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2:54.879"/>
    </inkml:context>
    <inkml:brush xml:id="br0">
      <inkml:brushProperty name="width" value="0.1" units="cm"/>
      <inkml:brushProperty name="height" value="0.1" units="cm"/>
      <inkml:brushProperty name="color" value="#E71224"/>
    </inkml:brush>
  </inkml:definitions>
  <inkml:trace contextRef="#ctx0" brushRef="#br0">169 187 2303 0 0,'-22'-38'96'0'0,"-2"1"32"0"0,-1 4-128 0 0,-3 2 0 0 0,6 8 0 0 0,6 8 0 0 0,9 8 1192 0 0,1 5 216 0 0,2 4 48 0 0,-1-2-3024 0 0,-4 0-600 0 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2:59.065"/>
    </inkml:context>
    <inkml:brush xml:id="br0">
      <inkml:brushProperty name="width" value="0.1" units="cm"/>
      <inkml:brushProperty name="height" value="0.1" units="cm"/>
      <inkml:brushProperty name="color" value="#E71224"/>
    </inkml:brush>
  </inkml:definitions>
  <inkml:trace contextRef="#ctx0" brushRef="#br0">349 280 455 0 0,'26'-19'1293'0'0,"6"-21"7128"0"0,-8 9-4285 0 0,-1 13-2107 0 0,-28 29-1099 0 0,-12 16-640 0 0,-125 132 1752 0 0,7-11-489 0 0,120-128-1352 0 0,-46 62 643 0 0,54-70-746 0 0,0 0 0 0 0,1 0 1 0 0,0 0-1 0 0,1 1 0 0 0,-5 17 0 0 0,10-30-96 0 0,0 1-1 0 0,-1-1 0 0 0,1 0 1 0 0,0 0-1 0 0,0 0 1 0 0,0 0-1 0 0,0 1 0 0 0,0-1 1 0 0,0 0-1 0 0,0 0 1 0 0,0 0-1 0 0,0 1 0 0 0,0-1 1 0 0,0 0-1 0 0,0 0 1 0 0,0 1-1 0 0,0-1 1 0 0,0 0-1 0 0,0 0 0 0 0,0 0 1 0 0,0 1-1 0 0,0-1 1 0 0,0 0-1 0 0,0 0 0 0 0,0 0 1 0 0,0 1-1 0 0,1-1 1 0 0,-1 0-1 0 0,0 0 0 0 0,0 0 1 0 0,0 0-1 0 0,0 1 1 0 0,0-1-1 0 0,0 0 1 0 0,1 0-1 0 0,-1 0 0 0 0,0 0 1 0 0,0 0-1 0 0,0 0 1 0 0,1 0-1 0 0,-1 1 0 0 0,10-5 34 0 0,7-9 7 0 0,-2-6-50 0 0,-1 0-1 0 0,-1-1 0 0 0,0 0 1 0 0,-2-1-1 0 0,0 0 1 0 0,-2-1-1 0 0,0 0 1 0 0,-2-1-1 0 0,0 1 0 0 0,7-46 1 0 0,-7 10-47 0 0,-2 0 1 0 0,-3 0 0 0 0,-6-76-1 0 0,0 97 55 0 0,-9-37 0 0 0,12 70 0 0 0,2 8-18 0 0,69 280-20 0 0,-34-186 402 0 0,53 99 0 0 0,-55-117 960 0 0,-41-93-1319 0 0,1-1 0 0 0,0 0 0 0 0,-4-16 0 0 0,-6-18-189 0 0,1 16 50 0 0,0 0 0 0 0,-34-50 0 0 0,40 69 118 0 0,0 1 1 0 0,-1 0 0 0 0,0 1-1 0 0,-1 0 1 0 0,0 1 0 0 0,-1 0 0 0 0,0 0-1 0 0,-25-14 1 0 0,31 21 5 0 0,-1 0-1 0 0,0 0 1 0 0,0 0 0 0 0,0 1-1 0 0,0 0 1 0 0,0 0-1 0 0,0 1 1 0 0,-1 0 0 0 0,1 0-1 0 0,0 1 1 0 0,-1 0-1 0 0,1 0 1 0 0,-1 1 0 0 0,1 0-1 0 0,0 0 1 0 0,0 1-1 0 0,-1-1 1 0 0,1 2 0 0 0,-10 3-1 0 0,16-5 7 0 0,1-1-1 0 0,-1 1 0 0 0,0-1 1 0 0,0 1-1 0 0,0-1 0 0 0,0 1 1 0 0,1 0-1 0 0,-1-1 0 0 0,0 1 1 0 0,1 0-1 0 0,-1-1 1 0 0,0 1-1 0 0,1 0 0 0 0,-1 0 1 0 0,1 0-1 0 0,0 0 0 0 0,-1 0 1 0 0,1 0-1 0 0,-1-1 0 0 0,1 1 1 0 0,0 0-1 0 0,0 0 0 0 0,0 0 1 0 0,0 0-1 0 0,-1 2 1 0 0,2 0 1 0 0,-1-1 0 0 0,1 1 0 0 0,-1 0 1 0 0,1-1-1 0 0,0 1 0 0 0,0-1 1 0 0,0 1-1 0 0,0-1 0 0 0,3 4 0 0 0,0 1 26 0 0,1-1 0 0 0,-1 0 0 0 0,1 0 0 0 0,1-1-1 0 0,-1 1 1 0 0,7 4 0 0 0,3 0 82 0 0,0 0-1 0 0,1-2 1 0 0,0 1 0 0 0,1-2-1 0 0,-1 0 1 0 0,1-1 0 0 0,1-1-1 0 0,-1-1 1 0 0,20 3 0 0 0,200 19 220 0 0,8 2-233 0 0,-185-23-79 0 0,-47-5-6 0 0,-1 0 0 0 0,1 1 1 0 0,-1 1-1 0 0,0 0 0 0 0,1 1 1 0 0,11 4-1 0 0,-23-7-4 0 0,0 0 1 0 0,0 1-1 0 0,0-1 0 0 0,-1 0 1 0 0,1 1-1 0 0,0-1 0 0 0,0 1 0 0 0,0-1 1 0 0,0 1-1 0 0,-1 0 0 0 0,1-1 0 0 0,0 1 1 0 0,-1 0-1 0 0,1-1 0 0 0,0 2 1 0 0,-1-2-1 0 0,0 1 0 0 0,0-1 0 0 0,0 0 0 0 0,0 0 0 0 0,0 1 0 0 0,-1-1 0 0 0,1 0 0 0 0,0 0 0 0 0,0 1 0 0 0,0-1 0 0 0,0 0 0 0 0,-1 0 0 0 0,1 1 0 0 0,0-1 0 0 0,0 0 0 0 0,-1 0 0 0 0,1 0 0 0 0,0 0 0 0 0,0 0 0 0 0,-1 1 0 0 0,1-1 0 0 0,0 0 0 0 0,0 0 0 0 0,-1 0 0 0 0,1 0 0 0 0,0 0 0 0 0,-1 0 0 0 0,1 0 0 0 0,-1 0 0 0 0,-30 2 198 0 0,-46-8-59 0 0,-153-8 223 0 0,157 13-278 0 0,-82 9-1 0 0,139-7-537 0 0,-13 2-413 0 0,11 2-6451 0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3:11.276"/>
    </inkml:context>
    <inkml:brush xml:id="br0">
      <inkml:brushProperty name="width" value="0.1" units="cm"/>
      <inkml:brushProperty name="height" value="0.1" units="cm"/>
      <inkml:brushProperty name="color" value="#E71224"/>
    </inkml:brush>
  </inkml:definitions>
  <inkml:trace contextRef="#ctx0" brushRef="#br0">0 109 1839 0 0,'19'-17'160'0'0,"1"-1"-160"0"0,0 0 0 0 0,-4-1 0 0 0,1 3 328 0 0,-3 7 32 0 0,-3 1 8 0 0,-7 6 0 0 0,-2 1-368 0 0,0 2 0 0 0,1 1 0 0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3:15.222"/>
    </inkml:context>
    <inkml:brush xml:id="br0">
      <inkml:brushProperty name="width" value="0.1" units="cm"/>
      <inkml:brushProperty name="height" value="0.1" units="cm"/>
      <inkml:brushProperty name="color" value="#E71224"/>
    </inkml:brush>
  </inkml:definitions>
  <inkml:trace contextRef="#ctx0" brushRef="#br0">0 5 455 0 0,'6'-4'0'0'0,"-1"4"0"0"0,-1 2 0 0 0,-2 0 0 0 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3:18.631"/>
    </inkml:context>
    <inkml:brush xml:id="br0">
      <inkml:brushProperty name="width" value="0.1" units="cm"/>
      <inkml:brushProperty name="height" value="0.1" units="cm"/>
      <inkml:brushProperty name="color" value="#E71224"/>
    </inkml:brush>
  </inkml:definitions>
  <inkml:trace contextRef="#ctx0" brushRef="#br0">0 352 1375 0 0,'89'-9'3135'0'0,"57"-7"-1638"0"0,-64 10-1331 0 0,139-10 894 0 0,-91 7-598 0 0,-89 4-272 0 0,-1-2 0 0 0,43-12 0 0 0,-20 3 112 0 0,39-8 8 0 0,129-26-1 0 0,-200 45-244 0 0,0 1 0 0 0,1 1-1 0 0,-1 2 1 0 0,1 2 0 0 0,-1 0 0 0 0,63 13-1 0 0,-71-11 20 0 0,0 0 0 0 0,1-2-1 0 0,37-2 1 0 0,17 0 303 0 0,-22 2-200 0 0,68-9 1 0 0,21-1-101 0 0,60 14 52 0 0,-23-5 55 0 0,203-26 0 0 0,-334 21-155 0 0,126-21-17 0 0,-46 5 105 0 0,-71 16-66 0 0,1 2 1 0 0,0 3-1 0 0,99 13 0 0 0,49-1 128 0 0,-65-5-68 0 0,102 1 161 0 0,10 0-234 0 0,-45 0 15 0 0,-68-5-51 0 0,-13-2 53 0 0,43 2-13 0 0,69 27-52 0 0,-235-29 0 0 0,52 4 34 0 0,0-3 0 0 0,0-2-1 0 0,60-9 1 0 0,-4 2 141 0 0,-19 2-85 0 0,117-3 76 0 0,95 10-17 0 0,-98-18 115 0 0,-88 4-155 0 0,463 10 94 0 0,-299-9-120 0 0,-100 0 15 0 0,308-14 94 0 0,-241-4-66 0 0,-87 5-60 0 0,-119 22-66 0 0,0 2 0 0 0,76 9 0 0 0,-74-4 0 0 0,0-2 0 0 0,66-4 0 0 0,-21-9-9 0 0,-41 3 34 0 0,0 2-1 0 0,80 3 0 0 0,60 1-24 0 0,-143-1 0 0 0,81-6 0 0 0,96-1 0 0 0,-138 10 0 0 0,29 1 0 0 0,-6 4 0 0 0,58 6 0 0 0,220 2 64 0 0,-253-5-64 0 0,-72-3 0 0 0,24 0 22 0 0,0-4-1 0 0,122-13 0 0 0,-142 4-5 0 0,0 3 0 0 0,1 4 0 0 0,113 12 0 0 0,-54 3-16 0 0,148-2 0 0 0,-207-10 0 0 0,75 13 0 0 0,4 1 0 0 0,80-13 57 0 0,-171-4-50 0 0,42-2 18 0 0,-25 0 27 0 0,103 11-1 0 0,-100-2-3 0 0,-1-3 0 0 0,1-3 0 0 0,81-11 0 0 0,199-23-48 0 0,-227 25 132 0 0,35-4 88 0 0,-69-6 172 0 0,-63 11-288 0 0,0 1 0 0 0,56-2 0 0 0,-88 8-200 0 0,0 0 0 0 0,-1 0-1 0 0,1 1 1 0 0,0-1 0 0 0,-1 0-1 0 0,1 1 1 0 0,0 0-1 0 0,-1-1 1 0 0,1 1 0 0 0,-1 0-1 0 0,1 0 1 0 0,-1 0 0 0 0,1 0-1 0 0,-1 0 1 0 0,0 0 0 0 0,0 0-1 0 0,1 0 1 0 0,0 3 0 0 0,5 5-938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7:37.778"/>
    </inkml:context>
    <inkml:brush xml:id="br0">
      <inkml:brushProperty name="width" value="0.1" units="cm"/>
      <inkml:brushProperty name="height" value="0.1" units="cm"/>
      <inkml:brushProperty name="color" value="#E71224"/>
    </inkml:brush>
  </inkml:definitions>
  <inkml:trace contextRef="#ctx0" brushRef="#br0">0 47 3079 0 0,'44'-35'1598'0'0,"-40"33"-1493"0"0,-1 0 1 0 0,1 1 0 0 0,-1-1 0 0 0,1 1-1 0 0,-1 0 1 0 0,1 0 0 0 0,0 1 0 0 0,0-1-1 0 0,-1 1 1 0 0,1-1 0 0 0,0 1-1 0 0,0 0 1 0 0,4 1 0 0 0,3 1-18 0 0,-1 1 0 0 0,1 0 0 0 0,11 6 0 0 0,-13-6-82 0 0,1 1 0 0 0,-1-1 1 0 0,0-1-1 0 0,20 3 1 0 0,38-1 52 0 0,56 4 218 0 0,-74-2-224 0 0,0 3 0 0 0,-1 2 1 0 0,90 32-1 0 0,-90-26-27 0 0,2-3 0 0 0,0-2 0 0 0,0-1 0 0 0,1-4 0 0 0,0-1-1 0 0,62-1 1 0 0,206-11 100 0 0,-157 8-2 0 0,-14 0 21 0 0,-59-5-123 0 0,28 0 38 0 0,168 14-1 0 0,-212-3 209 0 0,1-3 0 0 0,0-4 0 0 0,74-7 0 0 0,-113 2-180 0 0,189-15 268 0 0,-159 17-326 0 0,96 8 0 0 0,325 29-30 0 0,-171-17 0 0 0,-64-12 91 0 0,-2 1 98 0 0,227 15 1 0 0,-136 0 338 0 0,-207-9-416 0 0,-52-10-30 0 0,98-9 1 0 0,-12 0-46 0 0,-90 10-1 0 0,0 4 1 0 0,76 16-1 0 0,106 11 47 0 0,138-29 45 0 0,179-4-128 0 0,-460 1 0 0 0,28 2 21 0 0,140 1 86 0 0,-126-12-107 0 0,162 1 0 0 0,11 7 64 0 0,-175-15-68 0 0,1 0 62 0 0,188-1-48 0 0,221-53 107 0 0,-560 66-116 0 0,27-4 7 0 0,317-38 48 0 0,-274 38-34 0 0,157-6 30 0 0,-2-2 15 0 0,-45 2-70 0 0,96 24 3 0 0,-8 1 0 0 0,-174-15 0 0 0,139-6 0 0 0,-84 2-1 0 0,84-7 66 0 0,-101-5-33 0 0,174 1 0 0 0,-199 13-10 0 0,137-22 0 0 0,-27 2-2 0 0,-49 20 25 0 0,29-3 28 0 0,-179 3-72 0 0,204-16 60 0 0,-162 16-55 0 0,98 10 0 0 0,247 24-6 0 0,-286-19 0 0 0,234 54 0 0 0,-302-56 31 0 0,90 4 0 0 0,36 6-29 0 0,-39 11-2 0 0,-37-8 0 0 0,189 18 0 0 0,361-10 75 0 0,-251-23-22 0 0,-95-1-6 0 0,-145-4-30 0 0,-1-5-17 0 0,36 1 0 0 0,-44 8 27 0 0,179-15 0 0 0,-54-22 47 0 0,372 6 54 0 0,-576 25-103 0 0,0-4 0 0 0,121-19 0 0 0,-128 10-14 0 0,1 3-1 0 0,0 3 1 0 0,0 4 0 0 0,74 6-1 0 0,-17 3 22 0 0,195-14 0 0 0,-266 5-32 0 0,109 10 0 0 0,54 24 0 0 0,-167-23 0 0 0,3-3 0 0 0,1-3 0 0 0,107-8 0 0 0,16 1 0 0 0,-62 8 0 0 0,190-19 0 0 0,127-23 128 0 0,-415 37-125 0 0,328-26 58 0 0,76-3-61 0 0,-76 9 0 0 0,-275 15 0 0 0,0 3 0 0 0,1 4 0 0 0,-1 3 0 0 0,-1 3 0 0 0,119 27 0 0 0,-160-25-860 0 0,-5 4-3440 0 0</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3:20.952"/>
    </inkml:context>
    <inkml:brush xml:id="br0">
      <inkml:brushProperty name="width" value="0.1" units="cm"/>
      <inkml:brushProperty name="height" value="0.1" units="cm"/>
      <inkml:brushProperty name="color" value="#E71224"/>
    </inkml:brush>
  </inkml:definitions>
  <inkml:trace contextRef="#ctx0" brushRef="#br0">0 38 3623 0 0,'0'-11'160'0'0,"0"2"32"0"0,2 0-192 0 0,-2 4 0 0 0,2 1 0 0 0,0 6 104 0 0,0-2-16 0 0,1 2-8 0 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3:22.939"/>
    </inkml:context>
    <inkml:brush xml:id="br0">
      <inkml:brushProperty name="width" value="0.1" units="cm"/>
      <inkml:brushProperty name="height" value="0.1" units="cm"/>
      <inkml:brushProperty name="color" value="#E71224"/>
    </inkml:brush>
  </inkml:definitions>
  <inkml:trace contextRef="#ctx0" brushRef="#br0">1 17 1839 0 0,'5'-9'160'0'0,"-1"3"-160"0"0,-2 4 0 0 0,0 2 0 0 0,-1 2 344 0 0,1 0 32 0 0,4 0 8 0 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3:24.409"/>
    </inkml:context>
    <inkml:brush xml:id="br0">
      <inkml:brushProperty name="width" value="0.1" units="cm"/>
      <inkml:brushProperty name="height" value="0.1" units="cm"/>
      <inkml:brushProperty name="color" value="#E71224"/>
    </inkml:brush>
  </inkml:definitions>
  <inkml:trace contextRef="#ctx0" brushRef="#br0">1 10 1839 0 0,'42'0'3551'0'0,"99"22"-891"0"0,-93-15-2271 0 0,0-2-1 0 0,50-2 1 0 0,95-11 846 0 0,1 1-751 0 0,-63 10-288 0 0,86-2 120 0 0,-120-8-210 0 0,148-6 300 0 0,-83 24-190 0 0,-2-1-149 0 0,-16-5-12 0 0,36 0 7 0 0,-107-5-62 0 0,116 16 0 0 0,-132-8 22 0 0,1-2-1 0 0,97-3 0 0 0,-80-9-9 0 0,125-4 40 0 0,-99 18-52 0 0,-70-4 0 0 0,58-1 0 0 0,92-3 0 0 0,236-17 0 0 0,-277 10 9 0 0,269-6 57 0 0,-111 14 51 0 0,-101-17-70 0 0,1 1-30 0 0,121 4-17 0 0,-314 11 0 0 0,3 0 0 0 0,0 0 0 0 0,0 0 0 0 0,0 0 0 0 0,0 1 0 0 0,0 0 0 0 0,0 1 0 0 0,0 0 0 0 0,0 0 0 0 0,9 4 0 0 0,-16-5-7 0 0,0 0 0 0 0,-1-1 0 0 0,1 1 0 0 0,-1 0 0 0 0,1-1 0 0 0,-1 1-1 0 0,1 0 1 0 0,-1-1 0 0 0,1 1 0 0 0,-1 0 0 0 0,1 0 0 0 0,-1 0 0 0 0,0-1 0 0 0,1 1-1 0 0,-1 0 1 0 0,0 0 0 0 0,0 0 0 0 0,0 0 0 0 0,0 0 0 0 0,0 0 0 0 0,0 0 0 0 0,0-1-1 0 0,0 1 1 0 0,0 0 0 0 0,0 0 0 0 0,0 0 0 0 0,-1 0 0 0 0,1 1 0 0 0,-12 23-3557 0 0,1-9-298 0 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3:26.413"/>
    </inkml:context>
    <inkml:brush xml:id="br0">
      <inkml:brushProperty name="width" value="0.1" units="cm"/>
      <inkml:brushProperty name="height" value="0.1" units="cm"/>
      <inkml:brushProperty name="color" value="#E71224"/>
    </inkml:brush>
  </inkml:definitions>
  <inkml:trace contextRef="#ctx0" brushRef="#br0">0 83 1839 0 0,'59'19'1000'0'0,"62"22"879"0"0,-100-36-1599 0 0,0 0 0 0 0,0-2 0 0 0,42 2 0 0 0,128-8 818 0 0,84 1-539 0 0,-65-9-120 0 0,-26 0-248 0 0,-36 3-180 0 0,-96 4-11 0 0,-1 1 0 0 0,90 8-1 0 0,-72 2 23 0 0,1-3-1 0 0,108-9 0 0 0,20 6 64 0 0,-78 2-31 0 0,97-14 488 0 0,42 0-119 0 0,-70 9-328 0 0,41 2 264 0 0,-57 10-290 0 0,189-13 0 0 0,-169 1-36 0 0,-3 1-2 0 0,-28-11-11 0 0,242-6 78 0 0,-338 20 90 0 0,0-3 0 0 0,-1-3 0 0 0,1-3 0 0 0,127-30 0 0 0,-154 24 102 0 0,-27 8-149 0 0,0 0 0 0 0,1 1 0 0 0,23-4-1 0 0,-33 7-150 0 0,0 1 0 0 0,0 0-1 0 0,1 0 1 0 0,-1 0 0 0 0,0 0-1 0 0,0 1 1 0 0,0-1 0 0 0,0 1-1 0 0,0-1 1 0 0,0 1 0 0 0,0 0-1 0 0,0 0 1 0 0,0 1 0 0 0,-1-1 0 0 0,1 1-1 0 0,0-1 1 0 0,-1 1 0 0 0,1 0-1 0 0,-1 0 1 0 0,1 0 0 0 0,1 2-1 0 0,5 5-369 0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3:33.083"/>
    </inkml:context>
    <inkml:brush xml:id="br0">
      <inkml:brushProperty name="width" value="0.1" units="cm"/>
      <inkml:brushProperty name="height" value="0.1" units="cm"/>
      <inkml:brushProperty name="color" value="#E71224"/>
    </inkml:brush>
  </inkml:definitions>
  <inkml:trace contextRef="#ctx0" brushRef="#br0">0 126 1839 0 0,'5'1'26'0'0,"-1"-1"-1"0"0,0 0 1 0 0,0 0-1 0 0,0 0 1 0 0,0 0-1 0 0,0-1 1 0 0,1 0-1 0 0,6-2 0 0 0,19-1 386 0 0,28 1 548 0 0,-37 1-486 0 0,0 1-1 0 0,41 4 0 0 0,-14 4-201 0 0,0-1-1 0 0,67-3 0 0 0,104-25-30 0 0,-153 13-137 0 0,0 3 0 0 0,118 3 0 0 0,-155 4-103 0 0,1-2 0 0 0,-1 0 0 0 0,0-2 0 0 0,42-10 0 0 0,-53 10 0 0 0,0 0 0 0 0,-1 2 0 0 0,25 0 0 0 0,8 0 0 0 0,36-3 90 0 0,-48 4-50 0 0,0-2 1 0 0,43-8-1 0 0,128-17 74 0 0,-184 25-111 0 0,258-11 187 0 0,-228 10-180 0 0,-42 1-10 0 0,0 1 0 0 0,1 1 0 0 0,-1 0 0 0 0,0 1 0 0 0,1 0 0 0 0,-1 1 0 0 0,23 6 0 0 0,-15-2 2 0 0,1-1 0 0 0,0-2 0 0 0,0 0 0 0 0,1-1-1 0 0,26-1 1 0 0,108-3 259 0 0,-66 0-84 0 0,67 2 278 0 0,-116 0-110 0 0,-38 0-297 0 0,-1 0 1 0 0,1 0 0 0 0,-1-1 0 0 0,1 1 0 0 0,-1-1-1 0 0,0 0 1 0 0,1 0 0 0 0,-1 0 0 0 0,6-3-1 0 0,-9 3-40 0 0,0 1-1 0 0,0 0 0 0 0,1 0 1 0 0,-1-1-1 0 0,0 1 1 0 0,0 0-1 0 0,1 0 0 0 0,-1-1 1 0 0,0 1-1 0 0,1 0 0 0 0,-1 0 1 0 0,0 0-1 0 0,0-1 0 0 0,1 1 1 0 0,-1 0-1 0 0,1 0 1 0 0,-1 0-1 0 0,0 0 0 0 0,1 0 1 0 0,-1 0-1 0 0,0 0 0 0 0,1 0 1 0 0,-1 0-1 0 0,0 0 0 0 0,1 0 1 0 0,-1 0-1 0 0,0 0 1 0 0,1 0-1 0 0,-1 0 0 0 0,1 0 1 0 0,7 2-621 0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3:35.331"/>
    </inkml:context>
    <inkml:brush xml:id="br0">
      <inkml:brushProperty name="width" value="0.1" units="cm"/>
      <inkml:brushProperty name="height" value="0.1" units="cm"/>
      <inkml:brushProperty name="color" value="#E71224"/>
    </inkml:brush>
  </inkml:definitions>
  <inkml:trace contextRef="#ctx0" brushRef="#br0">0 32 1375 0 0,'92'2'4380'0'0,"-65"-1"-4251"0"0,1 2 0 0 0,0 1 0 0 0,34 10 0 0 0,23 3 63 0 0,-21-10-157 0 0,73-2-1 0 0,44 4 25 0 0,-26-2 112 0 0,-74-5-67 0 0,-69-2-99 0 0,66 4 224 0 0,-1-3 1 0 0,94-11-1 0 0,129-11 4 0 0,-292 21-231 0 0,93-2 128 0 0,64-3 71 0 0,26-18-102 0 0,-76 8 11 0 0,118 0 1 0 0,-59 7 19 0 0,-111 2 1 0 0,1 4-1 0 0,91 7 1 0 0,-14 5-12 0 0,232-13 0 0 0,-337 2-90 0 0,9-1 12 0 0,0 2 1 0 0,0 1-1 0 0,55 11 0 0 0,-58-5-2697 0 0,-20-2-240 0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3:36.907"/>
    </inkml:context>
    <inkml:brush xml:id="br0">
      <inkml:brushProperty name="width" value="0.1" units="cm"/>
      <inkml:brushProperty name="height" value="0.1" units="cm"/>
      <inkml:brushProperty name="color" value="#E71224"/>
    </inkml:brush>
  </inkml:definitions>
  <inkml:trace contextRef="#ctx0" brushRef="#br0">0 101 455 0 0,'16'2'1151'0'0,"0"-1"0"0"0,0 0 0 0 0,21-2 0 0 0,-1 0-1104 0 0,253-16 566 0 0,-197 10-239 0 0,2 3 0 0 0,123 11 0 0 0,-92 0 249 0 0,232-20 0 0 0,-298 12-362 0 0,82 8 0 0 0,34-1 151 0 0,-96-8-207 0 0,98-18 0 0 0,-100 9 214 0 0,1 4 0 0 0,84 1-1 0 0,-76 9-186 0 0,-47-1-192 0 0,1-2 0 0 0,-1-1 0 0 0,50-8 0 0 0,-36 2-24 0 0,1 3 0 0 0,0 2 0 0 0,72 6 0 0 0,6 5 11 0 0,-55-2 7 0 0,-1-4-1 0 0,93-7 1 0 0,-36-13 62 0 0,83-7 118 0 0,-193 23-187 0 0,0 1 1 0 0,0 1 0 0 0,0 0 0 0 0,40 9-1 0 0,-61-9-94 0 0,-1-1 0 0 0,1 0 0 0 0,-1 1 0 0 0,1-1 1 0 0,-1 1-1 0 0,1 0 0 0 0,-1-1 0 0 0,1 1 0 0 0,-1 0 0 0 0,0 0 0 0 0,1 0 0 0 0,-1 0 0 0 0,0 0 0 0 0,0 0 0 0 0,0 0 0 0 0,0 1 0 0 0,0-1 0 0 0,0 0 0 0 0,0 1 0 0 0,0-1 0 0 0,0 0 0 0 0,0 3 0 0 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3:45.700"/>
    </inkml:context>
    <inkml:brush xml:id="br0">
      <inkml:brushProperty name="width" value="0.1" units="cm"/>
      <inkml:brushProperty name="height" value="0.1" units="cm"/>
      <inkml:brushProperty name="color" value="#E71224"/>
    </inkml:brush>
  </inkml:definitions>
  <inkml:trace contextRef="#ctx0" brushRef="#br0">1 28 1375 0 0,'7'-3'401'0'0,"1"0"0"0"0,-1 0-1 0 0,1 1 1 0 0,0 0 0 0 0,0 0-1 0 0,0 1 1 0 0,0 0 0 0 0,0 0-1 0 0,15 1 1 0 0,59 1 6 0 0,109-4-25 0 0,-145 1-254 0 0,0 2 0 0 0,72 8 0 0 0,32 17 25 0 0,-80-12-123 0 0,98 6-1 0 0,113-16 45 0 0,-50-1 136 0 0,-139-4-104 0 0,116-17 1 0 0,-71 4-14 0 0,-92 12-66 0 0,0 3 1 0 0,-1 1 0 0 0,1 3 0 0 0,58 11-1 0 0,-64-9-22 0 0,0-2 0 0 0,59 0-1 0 0,77-14 25 0 0,52 1-8 0 0,-70 19 26 0 0,86 1 42 0 0,113-7-31 0 0,-265-1-52 0 0,193-3-6 0 0,306-1 192 0 0,-514 1-192 0 0,130-16 0 0 0,-14 0 0 0 0,-117 17 0 0 0,131 19 0 0 0,-161-15 0 0 0,9-1 0 0 0,105-5 0 0 0,15-1 0 0 0,169 35 227 0 0,-165-34-64 0 0,-42-2-6 0 0,55-4-73 0 0,1-1-91 0 0,87 4 62 0 0,-189 1-46 0 0,312 11-9 0 0,-327-8 0 0 0,88-11 0 0 0,-81 4 0 0 0,-15 2 37 0 0,70 4 0 0 0,-25 10 135 0 0,-60-4-69 0 0,0-1 1 0 0,0-3-1 0 0,102-11 0 0 0,-126 6-94 0 0,208-31 348 0 0,-185 30-259 0 0,0 3 1 0 0,85 6-1 0 0,-52 0-66 0 0,0-3 0 0 0,88-12 0 0 0,-4 0 0 0 0,28 3 25 0 0,388 2-50 0 0,-372 25 180 0 0,27 2 490 0 0,-8-21-339 0 0,-9 0 228 0 0,-21-6-154 0 0,-137 2-328 0 0,111 5-1 0 0,-168 0-161 0 0,0-1 0 0 0,0 1 0 0 0,0 1 0 0 0,0-1 0 0 0,0 1 0 0 0,-1 0 0 0 0,1 1 0 0 0,-1-1-1 0 0,1 1 1 0 0,10 7 0 0 0,-5 1-4098 0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3:52.594"/>
    </inkml:context>
    <inkml:brush xml:id="br0">
      <inkml:brushProperty name="width" value="0.1" units="cm"/>
      <inkml:brushProperty name="height" value="0.1" units="cm"/>
      <inkml:brushProperty name="color" value="#E71224"/>
    </inkml:brush>
  </inkml:definitions>
  <inkml:trace contextRef="#ctx0" brushRef="#br0">0 35 2303 0 0,'9'-11'200'0'0,"2"1"-200"0"0,-2 0 0 0 0,-3 7 0 0 0,-1 3 216 0 0,-1 2 0 0 0,2-1 0 0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3:52.995"/>
    </inkml:context>
    <inkml:brush xml:id="br0">
      <inkml:brushProperty name="width" value="0.1" units="cm"/>
      <inkml:brushProperty name="height" value="0.1" units="cm"/>
      <inkml:brushProperty name="color" value="#E71224"/>
    </inkml:brush>
  </inkml:definitions>
  <inkml:trace contextRef="#ctx0" brushRef="#br0">0 37 2303 0 0,'15'-13'96'0'0,"-6"2"32"0"0,0 2-128 0 0,-3 5 0 0 0,-3 4 0 0 0,-1 0 0 0 0,0 0 152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7:38.957"/>
    </inkml:context>
    <inkml:brush xml:id="br0">
      <inkml:brushProperty name="width" value="0.1" units="cm"/>
      <inkml:brushProperty name="height" value="0.1" units="cm"/>
      <inkml:brushProperty name="color" value="#E71224"/>
    </inkml:brush>
  </inkml:definitions>
  <inkml:trace contextRef="#ctx0" brushRef="#br0">1 4 4487 0 0,'-1'-3'687'0'0,"6"13"-472"0"0,0-3-183 0 0,1 0 1 0 0,1 0 0 0 0,-1-1-1 0 0,1 0 1 0 0,0-1 0 0 0,0 1-1 0 0,1-1 1 0 0,-1-1 0 0 0,1 1-1 0 0,1-1 1 0 0,-1-1 0 0 0,0 0-1 0 0,1 0 1 0 0,-1 0 0 0 0,14 1-1 0 0,75 5 675 0 0,-10-1-78 0 0,-44-4-386 0 0,0-2 0 0 0,67-4-1 0 0,-55 0-86 0 0,86-7 117 0 0,62 0 82 0 0,147 31 196 0 0,-195-9-382 0 0,-73-11-23 0 0,-55-3 140 0 0,1 2 1 0 0,-1 1-1 0 0,43 8 0 0 0,-55-3-550 0 0,-6-5-107 0 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3:53.442"/>
    </inkml:context>
    <inkml:brush xml:id="br0">
      <inkml:brushProperty name="width" value="0.1" units="cm"/>
      <inkml:brushProperty name="height" value="0.1" units="cm"/>
      <inkml:brushProperty name="color" value="#E71224"/>
    </inkml:brush>
  </inkml:definitions>
  <inkml:trace contextRef="#ctx0" brushRef="#br0">60 79 3223 0 0,'-12'-18'288'0'0,"-1"1"-288"0"0,0 5 0 0 0,4 1 0 0 0,2 0-80 0 0,3 5-72 0 0,2 4-8 0 0,2 1-8 0 0,2 2 72 0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3:54.776"/>
    </inkml:context>
    <inkml:brush xml:id="br0">
      <inkml:brushProperty name="width" value="0.1" units="cm"/>
      <inkml:brushProperty name="height" value="0.1" units="cm"/>
      <inkml:brushProperty name="color" value="#E71224"/>
    </inkml:brush>
  </inkml:definitions>
  <inkml:trace contextRef="#ctx0" brushRef="#br0">0 6 1439 0 0,'0'1'64'0'0,"2"-1"-64"0"0,-2-1 72 0 0,0-1-72 0 0,2 0 0 0 0,0 0 0 0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3:55.645"/>
    </inkml:context>
    <inkml:brush xml:id="br0">
      <inkml:brushProperty name="width" value="0.1" units="cm"/>
      <inkml:brushProperty name="height" value="0.1" units="cm"/>
      <inkml:brushProperty name="color" value="#E71224"/>
    </inkml:brush>
  </inkml:definitions>
  <inkml:trace contextRef="#ctx0" brushRef="#br0">0 70 1375 0 0,'4'-17'128'0'0,"-4"4"-128"0"0,2 2 0 0 0,-2 6 0 0 0,2 1 928 0 0,-1 2-416 0 0,-1 1 0 0 0,2-5-256 0 0,-2 1-56 0 0,4 1-8 0 0,1 2 0 0 0,1 2-288 0 0,-1 4-64 0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3:57.251"/>
    </inkml:context>
    <inkml:brush xml:id="br0">
      <inkml:brushProperty name="width" value="0.1" units="cm"/>
      <inkml:brushProperty name="height" value="0.1" units="cm"/>
      <inkml:brushProperty name="color" value="#E71224"/>
    </inkml:brush>
  </inkml:definitions>
  <inkml:trace contextRef="#ctx0" brushRef="#br0">0 93 1839 0 0,'1'0'5'0'0,"0"-1"-1"0"0,0 0 1 0 0,1 1 0 0 0,-1-1-1 0 0,0 1 1 0 0,0-1-1 0 0,0 1 1 0 0,0 0-1 0 0,1 0 1 0 0,-1-1-1 0 0,0 1 1 0 0,0 0-1 0 0,1 0 1 0 0,-1 0-1 0 0,0 0 1 0 0,0 0-1 0 0,1 0 1 0 0,-1 1-1 0 0,0-1 1 0 0,0 0-1 0 0,0 1 1 0 0,0-1-1 0 0,1 1 1 0 0,-1-1-1 0 0,0 1 1 0 0,0-1-1 0 0,0 1 1 0 0,0 0-1 0 0,0 0 1 0 0,0-1-1 0 0,0 1 1 0 0,0 0-1 0 0,-1 0 1 0 0,1 0-1 0 0,1 1 1 0 0,7 6 8 0 0,2 0 1 0 0,-1 0-30 0 0,0 0 0 0 0,20 10 0 0 0,-26-16 5 0 0,0 0 1 0 0,0-1-1 0 0,0 1 0 0 0,-1-1 0 0 0,2 0 0 0 0,-1 0 0 0 0,0-1 0 0 0,0 1 0 0 0,0-1 0 0 0,0 0 0 0 0,0 0 0 0 0,7-1 0 0 0,144-29 1427 0 0,-63 16-1320 0 0,354-51 392 0 0,-359 60-398 0 0,0 4 0 0 0,111 12 0 0 0,-98-3 19 0 0,124-6 0 0 0,-145-7-101 0 0,207-8 48 0 0,24-13 102 0 0,-191 13-94 0 0,357 4 221 0 0,-266 12-216 0 0,-103 2-69 0 0,144 25 0 0 0,-128-13 0 0 0,-67-13 4 0 0,1-2 0 0 0,103-11 0 0 0,-139 8 21 0 0,-16 2-21 0 0,0-1 1 0 0,0 0-1 0 0,0-1 1 0 0,0 1-1 0 0,0-1 0 0 0,-1 0 1 0 0,10-3-1 0 0,-14 4 22 0 0,1-1 0 0 0,-1 1 0 0 0,0 0 0 0 0,1-1 0 0 0,-1 1 0 0 0,0 0 0 0 0,1-1 0 0 0,-1 1 0 0 0,1 0 0 0 0,-1 0 0 0 0,1-1 0 0 0,-1 1 0 0 0,0 0 0 0 0,1 0 0 0 0,-1 0 0 0 0,1 0 0 0 0,-1 0 0 0 0,1 0 0 0 0,-1 0 0 0 0,1 0 0 0 0,-1 0 0 0 0,1 0 0 0 0,-1 0 0 0 0,1 0 0 0 0,-1 0 0 0 0,1 0 0 0 0,-1 0 0 0 0,1 0 0 0 0,-1 0 0 0 0,1 0 0 0 0,-1 1 0 0 0,0-1 0 0 0,1 0 0 0 0,-1 0 0 0 0,1 1 0 0 0,0-1 0 0 0,11 9 294 0 0,-6-7-466 0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4:01.244"/>
    </inkml:context>
    <inkml:brush xml:id="br0">
      <inkml:brushProperty name="width" value="0.1" units="cm"/>
      <inkml:brushProperty name="height" value="0.1" units="cm"/>
      <inkml:brushProperty name="color" value="#E71224"/>
    </inkml:brush>
  </inkml:definitions>
  <inkml:trace contextRef="#ctx0" brushRef="#br0">1 1 1495 0 0,'5'3'64'0'0,"-1"-1"16"0"0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4:01.614"/>
    </inkml:context>
    <inkml:brush xml:id="br0">
      <inkml:brushProperty name="width" value="0.1" units="cm"/>
      <inkml:brushProperty name="height" value="0.1" units="cm"/>
      <inkml:brushProperty name="color" value="#E71224"/>
    </inkml:brush>
  </inkml:definitions>
  <inkml:trace contextRef="#ctx0" brushRef="#br0">0 44 2879 0 0,'24'-18'128'0'0,"-9"7"24"0"0,-2 2-152 0 0,-4 5 0 0 0,-4 2 0 0 0,-1 2 0 0 0,0 2 0 0 0,3 2 64 0 0,6-1-64 0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4:02.731"/>
    </inkml:context>
    <inkml:brush xml:id="br0">
      <inkml:brushProperty name="width" value="0.1" units="cm"/>
      <inkml:brushProperty name="height" value="0.1" units="cm"/>
      <inkml:brushProperty name="color" value="#E71224"/>
    </inkml:brush>
  </inkml:definitions>
  <inkml:trace contextRef="#ctx0" brushRef="#br0">2 60 1839 0 0,'-1'-1'78'0'0,"1"0"-1"0"0,0 0 1 0 0,0-1-1 0 0,0 1 1 0 0,0 0-1 0 0,0-1 1 0 0,0 1-1 0 0,0 0 0 0 0,0 0 1 0 0,1-1-1 0 0,-1 1 1 0 0,0 0-1 0 0,1 0 1 0 0,-1 0-1 0 0,1-1 0 0 0,-1 1 1 0 0,1 0-1 0 0,0 0 1 0 0,-1 0-1 0 0,1 0 1 0 0,0 0-1 0 0,0 0 0 0 0,0 0 1 0 0,-1 0-1 0 0,1 0 1 0 0,0 1-1 0 0,0-1 1 0 0,1 0-1 0 0,0 0 0 0 0,3-2 187 0 0,0 1 0 0 0,0 0 0 0 0,0 0 0 0 0,0 0 0 0 0,9-1 0 0 0,-12 3-251 0 0,-1 1 0 0 0,0-1 1 0 0,0 0-1 0 0,1 1 0 0 0,-1-1 0 0 0,0 1 1 0 0,0-1-1 0 0,0 1 0 0 0,0 0 0 0 0,0-1 0 0 0,0 1 1 0 0,2 1-1 0 0,14 8 243 0 0,3-10-52 0 0,0 0-1 0 0,1-1 1 0 0,-1-1-1 0 0,35-8 0 0 0,-12 3-96 0 0,-14 2-81 0 0,1 2 0 0 0,0 1 0 0 0,0 1 1 0 0,-1 2-1 0 0,1 1 0 0 0,0 1 0 0 0,-1 1 0 0 0,1 2 0 0 0,41 14 0 0 0,-38-11-26 0 0,-1-1 0 0 0,2-2 0 0 0,40 3 0 0 0,-44-6 8 0 0,1-2 0 0 0,1 0 0 0 0,-1-2 0 0 0,0-1 0 0 0,-1-2 0 0 0,1-1 0 0 0,39-12 0 0 0,-64 15-6 0 0,0 0-1 0 0,-1 1 1 0 0,1-1-1 0 0,0 1 0 0 0,0 0 1 0 0,0 1-1 0 0,0-1 1 0 0,0 1-1 0 0,0 0 1 0 0,0 1-1 0 0,-1-1 0 0 0,1 1 1 0 0,0 1-1 0 0,0-1 1 0 0,9 4-1 0 0,-4 2-152 0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7:43.785"/>
    </inkml:context>
    <inkml:brush xml:id="br0">
      <inkml:brushProperty name="width" value="0.1" units="cm"/>
      <inkml:brushProperty name="height" value="0.1" units="cm"/>
      <inkml:brushProperty name="color" value="#E71224"/>
    </inkml:brush>
  </inkml:definitions>
  <inkml:trace contextRef="#ctx0" brushRef="#br0">0 101 919 0 0,'20'19'2027'0'0,"-19"-17"-1959"0"0,0-1 0 0 0,1 1 0 0 0,-1-1 1 0 0,1 1-1 0 0,-1-1 0 0 0,1 0 0 0 0,-1 1 0 0 0,1-1 0 0 0,0 0 0 0 0,-1 0 0 0 0,1 0 1 0 0,0 0-1 0 0,0-1 0 0 0,0 1 0 0 0,0 0 0 0 0,0-1 0 0 0,0 1 0 0 0,0-1 0 0 0,0 0 1 0 0,0 0-1 0 0,0 1 0 0 0,0-1 0 0 0,0-1 0 0 0,0 1 0 0 0,0 0 0 0 0,0 0 0 0 0,0-1 1 0 0,0 1-1 0 0,0-1 0 0 0,0 0 0 0 0,2-1 0 0 0,57-10 246 0 0,-42 9-261 0 0,33-9 0 0 0,106-33 104 0 0,-128 38-141 0 0,0 2-1 0 0,0 1 0 0 0,1 2 0 0 0,-1 1 1 0 0,34 3-1 0 0,-23-1 12 0 0,79-7 1 0 0,-56-5 37 0 0,81-8 123 0 0,-86 14-176 0 0,-22 1 6 0 0,1 2-1 0 0,42 4 0 0 0,79 12-17 0 0,-120-12 13 0 0,0-1-1 0 0,46-6 0 0 0,46 0 15 0 0,47 5 117 0 0,93 26-144 0 0,-231-21 0 0 0,0-1 0 0 0,0-2 0 0 0,0-2 0 0 0,0-2 0 0 0,67-11 0 0 0,-96 11-6 0 0,-3 0 19 0 0,0 0 0 0 0,1 1 0 0 0,13 0-1 0 0,-21 0-12 0 0,1 1 1 0 0,-1 0-1 0 0,1 1 0 0 0,-1-1 0 0 0,0 0 1 0 0,1 0-1 0 0,-1 1 0 0 0,1-1 0 0 0,-1 0 0 0 0,1 1 1 0 0,-1 0-1 0 0,0-1 0 0 0,1 1 0 0 0,-1 0 0 0 0,0 0 1 0 0,0-1-1 0 0,1 1 0 0 0,-1 0 0 0 0,0 0 1 0 0,0 0-1 0 0,0 1 0 0 0,0-1 0 0 0,0 0 0 0 0,-1 0 1 0 0,1 0-1 0 0,1 2 0 0 0,0 3-67 0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7:45.874"/>
    </inkml:context>
    <inkml:brush xml:id="br0">
      <inkml:brushProperty name="width" value="0.1" units="cm"/>
      <inkml:brushProperty name="height" value="0.1" units="cm"/>
      <inkml:brushProperty name="color" value="#E71224"/>
    </inkml:brush>
  </inkml:definitions>
  <inkml:trace contextRef="#ctx0" brushRef="#br0">0 2 2527 0 0,'62'-1'352'0'0,"-6"0"136"0"0,-1 2 0 0 0,65 10 0 0 0,-53-3-286 0 0,0-3 0 0 0,104-7 0 0 0,-134 1-101 0 0,391-6 552 0 0,-165-6-365 0 0,-239 15-1934 0 0,-18 1-220 0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7:47.582"/>
    </inkml:context>
    <inkml:brush xml:id="br0">
      <inkml:brushProperty name="width" value="0.1" units="cm"/>
      <inkml:brushProperty name="height" value="0.1" units="cm"/>
      <inkml:brushProperty name="color" value="#E71224"/>
    </inkml:brush>
  </inkml:definitions>
  <inkml:trace contextRef="#ctx0" brushRef="#br0">11 101 1839 0 0,'-10'-11'3181'0'0,"10"10"-3146"0"0,24 5 717 0 0,-1-1-328 0 0,-4 2-249 0 0,1 0 0 0 0,1-1 0 0 0,-1-1 0 0 0,1-1 0 0 0,-1-1 0 0 0,1-1 0 0 0,40-4 0 0 0,8-7 323 0 0,68-20 0 0 0,-58 12-150 0 0,-50 13-228 0 0,38-10 112 0 0,71-6 0 0 0,30 18-41 0 0,-40 3-163 0 0,-85 0-291 0 0,49 4-1 0 0,-73-1-108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7:43.844"/>
    </inkml:context>
    <inkml:brush xml:id="br0">
      <inkml:brushProperty name="width" value="0.1" units="cm"/>
      <inkml:brushProperty name="height" value="0.1" units="cm"/>
      <inkml:brushProperty name="color" value="#E71224"/>
    </inkml:brush>
  </inkml:definitions>
  <inkml:trace contextRef="#ctx0" brushRef="#br0">14 1 919 0 0,'0'0'14'0'0,"-1"0"0"0"0,1 0 0 0 0,-1 0 0 0 0,1 0 0 0 0,-1 0-1 0 0,1 0 1 0 0,-1 0 0 0 0,1 0 0 0 0,-1 0 0 0 0,1 0 0 0 0,-1 1-1 0 0,1-1 1 0 0,-1 0 0 0 0,1 0 0 0 0,-1 0 0 0 0,1 1 0 0 0,0-1-1 0 0,-1 0 1 0 0,1 0 0 0 0,-1 1 0 0 0,1-1 0 0 0,0 0-1 0 0,-1 1 1 0 0,1-1 0 0 0,0 0 0 0 0,-1 1 0 0 0,1-1 0 0 0,0 1-1 0 0,0-1 1 0 0,-1 1 0 0 0,1-1 0 0 0,0 1 0 0 0,0 1 65 0 0,0-1 0 0 0,0 0 1 0 0,0 1-1 0 0,0-1 0 0 0,0 0 1 0 0,0 1-1 0 0,1-1 0 0 0,-1 0 1 0 0,1 1-1 0 0,-1-1 0 0 0,2 2 0 0 0,1 3 195 0 0,0-1 0 0 0,0 0-1 0 0,0 0 1 0 0,7 7-1 0 0,-7-10-244 0 0,0 1-1 0 0,0-1 0 0 0,0 1 0 0 0,1-1 0 0 0,-1 0 0 0 0,1 0 1 0 0,0-1-1 0 0,-1 1 0 0 0,1-1 0 0 0,0 0 0 0 0,0 0 1 0 0,0 0-1 0 0,0 0 0 0 0,4 0 0 0 0,7-1 232 0 0,1 0 0 0 0,21-2-1 0 0,20-1 139 0 0,-8 7-36 0 0,-1 2 0 0 0,0 2 0 0 0,49 14 0 0 0,-74-17-240 0 0,1-1-1 0 0,0-1 0 0 0,-1-1 1 0 0,1-1-1 0 0,24-3 0 0 0,54 4 463 0 0,-35 3-403 0 0,-21-3-65 0 0,52 11-1 0 0,-52-6-46 0 0,1-2 0 0 0,55-2 0 0 0,-56-3 89 0 0,0 2-1 0 0,62 12 1 0 0,226 41-146 0 0,81 23 164 0 0,-325-58-160 0 0,120 14-16 0 0,-120-22 0 0 0,3 2-13 0 0,327 43 90 0 0,-261-45-35 0 0,4 1-20 0 0,-121-8-18 0 0,63 8 58 0 0,168 0 0 0 0,302-21-86 0 0,-472 5 98 0 0,179-30 0 0 0,-25 2 34 0 0,164-22 223 0 0,-136 11-278 0 0,213-17-53 0 0,-348 43 32 0 0,155 3 0 0 0,281-4-32 0 0,-276-19 55 0 0,66-2 18 0 0,8 38-41 0 0,-1 0 0 0 0,66 10 77 0 0,104-4 38 0 0,-320-20-121 0 0,340-11 76 0 0,-351 18-53 0 0,83 1 30 0 0,-275 8-79 0 0,44 2 0 0 0,0-3 0 0 0,116-13 0 0 0,-23-10 54 0 0,-90 14-4 0 0,140 3 0 0 0,79 24 50 0 0,-255-16-98 0 0,91 14-2 0 0,29 1 0 0 0,76 6 152 0 0,-173-17-122 0 0,288 57 172 0 0,-258-47-148 0 0,2-4-1 0 0,-1-4 0 0 0,1-4 1 0 0,133-11-1 0 0,-30 5 127 0 0,-100 2-72 0 0,96 11 15 0 0,-28-1-105 0 0,26-3 18 0 0,165-2 56 0 0,-236-12-92 0 0,207 16 0 0 0,-117 4 0 0 0,-21-6 0 0 0,77 8 0 0 0,13 9 0 0 0,-124-13 0 0 0,-56-2 7 0 0,-28-1 16 0 0,1-4-1 0 0,138-7 1 0 0,18-20 94 0 0,-204 20-98 0 0,1 1 0 0 0,-1 1 0 0 0,40 5 0 0 0,-57-4-86 0 0,0 1 0 0 0,0 0 0 0 0,0 1-1 0 0,-1-1 1 0 0,1 2 0 0 0,-1-1 0 0 0,0 1-1 0 0,0 1 1 0 0,0-1 0 0 0,0 1 0 0 0,-1 1-1 0 0,0-1 1 0 0,11 13 0 0 0,-2 0-932 0 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7:52.935"/>
    </inkml:context>
    <inkml:brush xml:id="br0">
      <inkml:brushProperty name="width" value="0.1" units="cm"/>
      <inkml:brushProperty name="height" value="0.1" units="cm"/>
      <inkml:brushProperty name="color" value="#E71224"/>
    </inkml:brush>
  </inkml:definitions>
  <inkml:trace contextRef="#ctx0" brushRef="#br0">1 1 1375 0 0,'9'0'128'0'0,"-2"0"-128"0"0,-3 0 0 0 0,0 0 0 0 0,-3 2 112 0 0,5-2 0 0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7:53.691"/>
    </inkml:context>
    <inkml:brush xml:id="br0">
      <inkml:brushProperty name="width" value="0.1" units="cm"/>
      <inkml:brushProperty name="height" value="0.1" units="cm"/>
      <inkml:brushProperty name="color" value="#E71224"/>
    </inkml:brush>
  </inkml:definitions>
  <inkml:trace contextRef="#ctx0" brushRef="#br0">1 0 919 0 0,'5'0'80'0'0,"-1"0"-80"0"0,0 0 0 0 0,-3 0 0 0 0,1 2 128 0 0,2-2 16 0 0,0 2 0 0 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7:54.233"/>
    </inkml:context>
    <inkml:brush xml:id="br0">
      <inkml:brushProperty name="width" value="0.1" units="cm"/>
      <inkml:brushProperty name="height" value="0.1" units="cm"/>
      <inkml:brushProperty name="color" value="#E71224"/>
    </inkml:brush>
  </inkml:definitions>
  <inkml:trace contextRef="#ctx0" brushRef="#br0">0 79 2615 0 0,'7'-1'35'0'0,"0"-1"0"0"0,-1 1 0 0 0,1 0 0 0 0,0 1 0 0 0,0 0 0 0 0,0 0 0 0 0,0 1 0 0 0,-1-1 0 0 0,1 1 0 0 0,12 4 0 0 0,9 0-28 0 0,0-1 199 0 0,-1-1 0 0 0,1-2 0 0 0,0-1-1 0 0,-1-1 1 0 0,1-2 0 0 0,48-9-1 0 0,-21 2 232 0 0,0 3-1 0 0,1 2 1 0 0,70 3-1 0 0,34-2-278 0 0,32-18 340 0 0,-112 12-342 0 0,25-4-2048 0 0,-83 10-294 0 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7:55.049"/>
    </inkml:context>
    <inkml:brush xml:id="br0">
      <inkml:brushProperty name="width" value="0.1" units="cm"/>
      <inkml:brushProperty name="height" value="0.1" units="cm"/>
      <inkml:brushProperty name="color" value="#E71224"/>
    </inkml:brush>
  </inkml:definitions>
  <inkml:trace contextRef="#ctx0" brushRef="#br0">0 0 1839 0 0,'58'13'827'0'0,"94"8"0"0"0,62-9 540 0 0,-112-8-782 0 0,0 1-313 0 0,301 12 276 0 0,-174-22 266 0 0,-42-1-323 0 0,-170 6-533 0 0,-4-1-28 0 0,0 1-1 0 0,0 1 0 0 0,0 0 1 0 0,0 0-1 0 0,0 1 1 0 0,19 6-1 0 0,-25-6-2468 0 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7:55.589"/>
    </inkml:context>
    <inkml:brush xml:id="br0">
      <inkml:brushProperty name="width" value="0.1" units="cm"/>
      <inkml:brushProperty name="height" value="0.1" units="cm"/>
      <inkml:brushProperty name="color" value="#E71224"/>
    </inkml:brush>
  </inkml:definitions>
  <inkml:trace contextRef="#ctx0" brushRef="#br0">1 17 1839 0 0,'12'-4'366'0'0,"-1"1"-1"0"0,1 0 1 0 0,0 1-1 0 0,0 0 0 0 0,0 1 1 0 0,1 0-1 0 0,-1 1 0 0 0,21 2 1 0 0,9 3 231 0 0,48 13 1 0 0,-80-15-508 0 0,80 16 93 0 0,2-5 0 0 0,0-3 0 0 0,105-1 0 0 0,221-20 125 0 0,-343 8-306 0 0,-26 1-151 0 0,-29 1-54 0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8:00.787"/>
    </inkml:context>
    <inkml:brush xml:id="br0">
      <inkml:brushProperty name="width" value="0.1" units="cm"/>
      <inkml:brushProperty name="height" value="0.1" units="cm"/>
      <inkml:brushProperty name="color" value="#E71224"/>
    </inkml:brush>
  </inkml:definitions>
  <inkml:trace contextRef="#ctx0" brushRef="#br0">1 22 919 0 0,'11'-5'80'0'0,"-2"-1"-80"0"0,0 3 0 0 0,0-1 0 0 0,1 2 192 0 0,-3 0 32 0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8:01.795"/>
    </inkml:context>
    <inkml:brush xml:id="br0">
      <inkml:brushProperty name="width" value="0.1" units="cm"/>
      <inkml:brushProperty name="height" value="0.1" units="cm"/>
      <inkml:brushProperty name="color" value="#E71224"/>
    </inkml:brush>
  </inkml:definitions>
  <inkml:trace contextRef="#ctx0" brushRef="#br0">0 17 2303 0 0,'6'-7'200'0'0,"-1"1"-200"0"0,-1 3 0 0 0,-2 5 0 0 0,-1-1 200 0 0,1 1 0 0 0,2 0 0 0 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8:02.910"/>
    </inkml:context>
    <inkml:brush xml:id="br0">
      <inkml:brushProperty name="width" value="0.1" units="cm"/>
      <inkml:brushProperty name="height" value="0.1" units="cm"/>
      <inkml:brushProperty name="color" value="#E71224"/>
    </inkml:brush>
  </inkml:definitions>
  <inkml:trace contextRef="#ctx0" brushRef="#br0">0 48 455 0 0,'2'-13'0'0'0,"-2"0"0"0"0,2 4 0 0 0,2 2 0 0 0,1 5 488 0 0,2 0 56 0 0,-1 0 16 0 0,1 2 0 0 0,-1 4-560 0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8:03.299"/>
    </inkml:context>
    <inkml:brush xml:id="br0">
      <inkml:brushProperty name="width" value="0.1" units="cm"/>
      <inkml:brushProperty name="height" value="0.1" units="cm"/>
      <inkml:brushProperty name="color" value="#E71224"/>
    </inkml:brush>
  </inkml:definitions>
  <inkml:trace contextRef="#ctx0" brushRef="#br0">3 44 1839 0 0,'0'-18'80'0'0,"-2"7"16"0"0,2 4-96 0 0,0 1 0 0 0,2 4 0 0 0,-1 2 0 0 0,1 0 344 0 0,4 0 40 0 0,1 4 16 0 0,4-2-1616 0 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8:04.198"/>
    </inkml:context>
    <inkml:brush xml:id="br0">
      <inkml:brushProperty name="width" value="0.1" units="cm"/>
      <inkml:brushProperty name="height" value="0.1" units="cm"/>
      <inkml:brushProperty name="color" value="#E71224"/>
    </inkml:brush>
  </inkml:definitions>
  <inkml:trace contextRef="#ctx0" brushRef="#br0">0 6 455 0 0,'2'-4'0'0'0,"0"3"0"0"0,0 2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4:44.270"/>
    </inkml:context>
    <inkml:brush xml:id="br0">
      <inkml:brushProperty name="width" value="0.1" units="cm"/>
      <inkml:brushProperty name="height" value="0.1" units="cm"/>
      <inkml:brushProperty name="color" value="#E71224"/>
    </inkml:brush>
  </inkml:definitions>
  <inkml:trace contextRef="#ctx0" brushRef="#br0">1936 1577 455 0 0,'-1'0'11'0'0,"-12"1"2909"0"0,8 0-1046 0 0,5 1-1031 0 0,1-2-901 0 0,-1 0 0 0 0,1 0-1 0 0,-1 1 1 0 0,1-1 0 0 0,-1 0-1 0 0,1 1 1 0 0,-1-1 0 0 0,1 0-1 0 0,-1 1 1 0 0,1-1-1 0 0,-1 0 1 0 0,0 1 0 0 0,1-1-1 0 0,-1 1 1 0 0,0-1 0 0 0,1 1-1 0 0,-1-1 1 0 0,0 1 0 0 0,1-1-1 0 0,-1 1 1 0 0,0-1-1 0 0,0 1 1 0 0,0-1 0 0 0,1 1-1 0 0,-1-1 1 0 0,0 1 0 0 0,0 0-1 0 0,0-1 1 0 0,-13 3 5838 0 0,16 11-4780 0 0,-1-11-990 0 0,-1-1 1 0 0,1 0-1 0 0,-1 0 0 0 0,1 0 0 0 0,0 0 0 0 0,-1-1 0 0 0,1 1 1 0 0,0 0-1 0 0,0-1 0 0 0,1 1 0 0 0,-1-1 0 0 0,0 0 0 0 0,0 0 1 0 0,1 0-1 0 0,-1 0 0 0 0,0 0 0 0 0,1 0 0 0 0,-1-1 0 0 0,6 1 0 0 0,-3-1-277 0 0,0 0-1 0 0,0 0 1 0 0,0-1-1 0 0,0 0 1 0 0,0 0-1 0 0,0 0 1 0 0,0-1-1 0 0,-1 0 1 0 0,7-2-1 0 0,-1-1-508 0 0,-8 3 514 0 0,1 1 0 0 0,0 0 0 0 0,-1-1 0 0 0,1 1 0 0 0,0 0 0 0 0,-1 1 0 0 0,1-1 0 0 0,4 0 0 0 0,-7 10-305 0 0,-2-5 606 0 0,0-1 0 0 0,1 1 0 0 0,0 0 0 0 0,0-1-1 0 0,0 1 1 0 0,0 0 0 0 0,0 6 0 0 0,-4 12-1642 0 0,5-21 1471 0 0,-1 1-1 0 0,1-1 0 0 0,-1 0 1 0 0,0 0-1 0 0,1 0 1 0 0,-1 0-1 0 0,0-1 1 0 0,0 1-1 0 0,0 0 1 0 0,0 0-1 0 0,0 0 1 0 0,-1 0-1 0 0,-30 15 4041 0 0,8-4-1494 0 0,22-11-2163 0 0,1-1 0 0 0,0 1 0 0 0,0 0 0 0 0,0 0 1 0 0,0 0-1 0 0,0 0 0 0 0,0 0 0 0 0,0 0 0 0 0,0 0 1 0 0,1 0-1 0 0,-1 0 0 0 0,0 0 0 0 0,1 1 0 0 0,-1-1 1 0 0,0 2-1 0 0,1-3-179 0 0,0 1 0 0 0,0-1 0 0 0,0 1 0 0 0,0-1 0 0 0,1 1 1 0 0,-1-1-1 0 0,0 1 0 0 0,0-1 0 0 0,1 1 0 0 0,-1-1 0 0 0,0 1 0 0 0,1-1 0 0 0,-1 0 0 0 0,0 1 1 0 0,1-1-1 0 0,-1 1 0 0 0,0-1 0 0 0,1 0 0 0 0,-1 0 0 0 0,1 1 0 0 0,-1-1 0 0 0,1 0 1 0 0,-1 0-1 0 0,1 1 0 0 0,-1-1 0 0 0,1 0 0 0 0,-1 0 0 0 0,1 0 0 0 0,-1 0 0 0 0,1 0 0 0 0,-1 0 1 0 0,1 0-1 0 0,-1 0 0 0 0,1 0 0 0 0,-1 0 0 0 0,1 0 0 0 0,-1 0 0 0 0,1 0 0 0 0,-1 0 0 0 0,2-1 1 0 0,5 2 2037 0 0,-4-1-1897 0 0,0 0 1 0 0,0 0-1 0 0,-1 0 0 0 0,1 0 0 0 0,0 0 0 0 0,0 0 0 0 0,-1-1 0 0 0,1 1 0 0 0,5-3 0 0 0,34-10 2817 0 0,-40 12-2953 0 0,0 0 0 0 0,0 0 0 0 0,0 0 0 0 0,1 0 0 0 0,-1 1 0 0 0,0-1 0 0 0,0 1 0 0 0,1-1 0 0 0,-1 1 0 0 0,0 0 0 0 0,1 0 0 0 0,-1 0 0 0 0,0 0 0 0 0,1 0 0 0 0,3 1 0 0 0,-4 0-66 0 0,0 0-1 0 0,0 0 0 0 0,0-1 0 0 0,0 1-1 0 0,0 0 1 0 0,0-1 0 0 0,1 1 0 0 0,-1-1 0 0 0,0 1-1 0 0,0-1 1 0 0,1 0 0 0 0,-1 0 0 0 0,0 0 0 0 0,3-1-1 0 0,20 2 30 0 0,-21 0 251 0 0,0-1-1 0 0,-1 0 1 0 0,1 0 0 0 0,-1 0-1 0 0,1 0 1 0 0,-1-1-1 0 0,1 0 1 0 0,-1 0 0 0 0,1 0-1 0 0,-1 0 1 0 0,0 0-1 0 0,1 0 1 0 0,-1-1-1 0 0,4-2 1 0 0,-5 3-447 0 0,0-1 0 0 0,0 1 1 0 0,0-1-1 0 0,0 1 0 0 0,-1-1 0 0 0,1 1 0 0 0,0-1 1 0 0,-1 0-1 0 0,1 0 0 0 0,-1 0 0 0 0,0 0 0 0 0,1 0 0 0 0,0-4 1 0 0,-1 1-154 0 0,0 0 0 0 0,0 0 1 0 0,0 0-1 0 0,-1 0 0 0 0,0-7 1 0 0,0 11 330 0 0,0-1 209 0 0,0 0-1 0 0,1 0 1 0 0,-1-1 0 0 0,1 1-1 0 0,-1 0 1 0 0,1 0-1 0 0,0 0 1 0 0,0 0 0 0 0,0 0-1 0 0,0 0 1 0 0,1-1 0 0 0,-1 1-230 0 0,0 1 0 0 0,0 0 1 0 0,0 0-1 0 0,0-1 0 0 0,-1 1 1 0 0,1-1-1 0 0,0 1 1 0 0,-1 0-1 0 0,1-1 0 0 0,-1 1 1 0 0,0-1-1 0 0,1 1 0 0 0,-1-1 1 0 0,0 0-1 0 0,0 1 1 0 0,0-1-1 0 0,0 1 0 0 0,0-1 1 0 0,-1 1-1 0 0,1-1 1 0 0,0 1-1 0 0,-1-1 0 0 0,1 1 1 0 0,-1-1-1 0 0,0-1 0 0 0,-16-21-480 0 0,17 24 480 0 0,0-1 1 0 0,0 1-1 0 0,0 0 0 0 0,0-1 0 0 0,0 1 0 0 0,0 0 0 0 0,0-1 0 0 0,0 1 0 0 0,0-1 0 0 0,0 1 0 0 0,0 0 0 0 0,-1-1 0 0 0,1 1 0 0 0,0 0 0 0 0,0-1 0 0 0,0 1 1 0 0,-1 0-1 0 0,1-1 0 0 0,0 1 0 0 0,0 0 0 0 0,-1 0 0 0 0,1-1 0 0 0,0 1 0 0 0,0 0 0 0 0,-1 0 0 0 0,1 0 0 0 0,0-1 0 0 0,-1 1 0 0 0,1 0 0 0 0,-1 0 0 0 0,1 0 0 0 0,0 0 1 0 0,-1 0-1 0 0,1 0 0 0 0,0 0 0 0 0,-1-1 0 0 0,-12-5 179 0 0,11-23 2 0 0,2 5-122 0 0,0 22-59 0 0,1 0 1 0 0,-1-1-1 0 0,0 1 1 0 0,0 0-1 0 0,0 0 1 0 0,0-1-1 0 0,0 1 1 0 0,-1 0 0 0 0,0-4-1 0 0,-1 0 40 0 0,0 0 0 0 0,0-1 0 0 0,1 1 0 0 0,-1-9-1 0 0,2 12 84 0 0,0 0-1 0 0,0 0 0 0 0,0 1 0 0 0,1-1 0 0 0,-1 0 0 0 0,1 0 1 0 0,0 1-1 0 0,-1-1 0 0 0,1 1 0 0 0,1-1 0 0 0,-1 1 1 0 0,0-1-1 0 0,1 1 0 0 0,1-4 0 0 0,3-1-195 0 0,-2-1-1 0 0,1-1 1 0 0,-1 1-1 0 0,0-1 1 0 0,-1 1-1 0 0,4-13 1 0 0,10-59-831 0 0,-8 33 666 0 0,8-17 293 0 0,-10 38-9 0 0,0-1-1 0 0,4-39 1 0 0,4-56 282 0 0,0 17-171 0 0,-8 73-78 0 0,-2 0-1 0 0,0-41 0 0 0,-11 33-14 0 0,5 34-47 0 0,-1 0 0 0 0,1 0-1 0 0,1 0 1 0 0,-1 0 0 0 0,1-1 0 0 0,1-11-1 0 0,1 8-15 0 0,0 1 1 0 0,-1-1-1 0 0,0-1 0 0 0,-1 1 0 0 0,0 0 0 0 0,0 0 0 0 0,-1 0 0 0 0,-1 0 0 0 0,-4-17 0 0 0,2 11 34 0 0,-5-31-1 0 0,-3-12-39 0 0,6 35 5 0 0,3 15 0 0 0,1-1 0 0 0,-1 0 0 0 0,-1 1 0 0 0,0-1 0 0 0,0 1 0 0 0,-1 0 0 0 0,-10-14 0 0 0,10 15 15 0 0,-1 1 0 0 0,0 1 0 0 0,-1-1 1 0 0,1 1-1 0 0,-1 0 0 0 0,-1 1 0 0 0,1-1 0 0 0,-1 2 0 0 0,0-1 0 0 0,0 1 0 0 0,-11-4 0 0 0,-23-9 21 0 0,30 11-3 0 0,0 1 1 0 0,0 1-1 0 0,-1 0 1 0 0,-15-2-1 0 0,-111-22 35 0 0,11 3-8 0 0,89 20-9 0 0,1 1-1 0 0,-1 3 1 0 0,-52 3 0 0 0,-80 5 13 0 0,134-6-3 0 0,1-2 1 0 0,-42-6 0 0 0,0 0-66 0 0,28 3 67 0 0,16 1 2 0 0,-58 2-1 0 0,63 2-64 0 0,-38-4 0 0 0,0 0 0 0 0,21 6 0 0 0,1 1 0 0 0,-66 16 0 0 0,57-10 0 0 0,41-8 0 0 0,-30 6 0 0 0,0-1 0 0 0,-46 0 0 0 0,59-7 0 0 0,-3 0 0 0 0,-63-6 0 0 0,87 4 0 0 0,4 1 0 0 0,0 0 0 0 0,1 1 0 0 0,-1-1 0 0 0,0 1 0 0 0,0-1 0 0 0,0 2 0 0 0,0-1 0 0 0,0 0 0 0 0,0 1 0 0 0,0 0 0 0 0,-7 3 0 0 0,11-4 0 0 0,0 1 0 0 0,1-1 0 0 0,-1 1-1 0 0,0 0 1 0 0,1-1 0 0 0,-1 1 0 0 0,1 0 0 0 0,-1-1 0 0 0,1 1-1 0 0,-1 0 1 0 0,1 0 0 0 0,-1 0 0 0 0,1 0 0 0 0,0 0 0 0 0,-1-1 0 0 0,1 1-1 0 0,0 0 1 0 0,0 0 0 0 0,0 0 0 0 0,0 0 0 0 0,0 2 0 0 0,-1 24-80 0 0,1-20 35 0 0,11 111 45 0 0,-7-2 0 0 0,-5-67 0 0 0,-2-1 0 0 0,-3 1 0 0 0,-21 88 0 0 0,17-101 0 0 0,2 0 0 0 0,-5 46 0 0 0,8-45 0 0 0,-20 69 0 0 0,14-65 0 0 0,-6 48 0 0 0,-7 124 0 0 0,-6-32 0 0 0,29-175 0 0 0,0 0 1 0 0,1 0-1 0 0,0 0 0 0 0,0-1 1 0 0,0 1-1 0 0,1 0 0 0 0,0 0 1 0 0,0-1-1 0 0,0 1 0 0 0,1 0 1 0 0,0-1-1 0 0,0 1 0 0 0,3 5 1 0 0,0-1-11 0 0,1 0 0 0 0,1 0 1 0 0,0-1-1 0 0,0 0 0 0 0,13 13 1 0 0,-12-16-2 0 0,1 1 1 0 0,0-2 0 0 0,1 1-1 0 0,-1-1 1 0 0,1-1-1 0 0,0 0 1 0 0,0 0 0 0 0,14 2-1 0 0,5 4-34 0 0,3 1 46 0 0,69 14-1 0 0,-84-22-2 0 0,1-1 0 0 0,0-1 0 0 0,0 0 0 0 0,0-1 0 0 0,29-5 0 0 0,-27 2-17 0 0,40-3-1 0 0,-5 2 6 0 0,259-54 14 0 0,-241 43 0 0 0,148-10 0 0 0,-134 18 0 0 0,-48 4-26 0 0,42 1-1 0 0,-11 2 16 0 0,46 0 11 0 0,17-7 0 0 0,-120 6 1 0 0,17-1 12 0 0,0 1 0 0 0,0 1 0 0 0,32 4 0 0 0,-40 2 6 0 0,-18-4-10 0 0,1-1 0 0 0,-1 0 1 0 0,1 0-1 0 0,-1 0 1 0 0,7 0-1 0 0,-5 0-6 0 0,-5-1-35 0 0,0 0 0 0 0,-1 1-1 0 0,1-1 1 0 0,0 0 0 0 0,0 0-1 0 0,0 0 1 0 0,-1 0 0 0 0,1 0-1 0 0,0 0 1 0 0,0 0 0 0 0,0 0-1 0 0,0 0 1 0 0,-1-1 0 0 0,1 1-1 0 0,0 0 1 0 0,0-1 0 0 0,-1 1-1 0 0,1 0 1 0 0,0-1 0 0 0,0 1-1 0 0,0-1 1 0 0,9-7-901 0 0,0 1-1 0 0,-1-2 1 0 0,0 1 0 0 0,15-20-1 0 0,0-3-747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7:45.418"/>
    </inkml:context>
    <inkml:brush xml:id="br0">
      <inkml:brushProperty name="width" value="0.1" units="cm"/>
      <inkml:brushProperty name="height" value="0.1" units="cm"/>
      <inkml:brushProperty name="color" value="#E71224"/>
    </inkml:brush>
  </inkml:definitions>
  <inkml:trace contextRef="#ctx0" brushRef="#br0">1 15 919 0 0,'1'-1'56'0'0,"0"0"0"0"0,0 0-1 0 0,1 0 1 0 0,-1 0 0 0 0,0 0-1 0 0,1 1 1 0 0,-1-1 0 0 0,1 0-1 0 0,-1 1 1 0 0,1-1 0 0 0,-1 1-1 0 0,1 0 1 0 0,0-1 0 0 0,-1 1-1 0 0,1 0 1 0 0,-1 0-1 0 0,1 0 1 0 0,-1 0 0 0 0,3 1-1 0 0,33 9 2426 0 0,-12-2-2075 0 0,1-3-16 0 0,0-1-1 0 0,1-1 0 0 0,-1-1 1 0 0,1-1-1 0 0,49-5 0 0 0,-1-6 99 0 0,0 4 0 0 0,0 3 0 0 0,98 9 0 0 0,-109-2-334 0 0,-23 0 23 0 0,1-2 0 0 0,77-6 1 0 0,213-24 486 0 0,-283 30-665 0 0,0 1 0 0 0,0 2 1 0 0,51 13-1 0 0,-55-8 48 0 0,1-3 1 0 0,0-2-1 0 0,82 0 0 0 0,-94-6 19 0 0,-1 1 0 0 0,1 2 0 0 0,0 1 0 0 0,0 2 0 0 0,-1 1 0 0 0,0 2 0 0 0,49 18 0 0 0,-29-8-48 0 0,2-2 0 0 0,107 16 0 0 0,-97-28 4 0 0,69-3 0 0 0,-72-2-7 0 0,80 8 0 0 0,-74 4 17 0 0,114 33 0 0 0,-149-36-30 0 0,1 0 0 0 0,67 4 0 0 0,67-9 47 0 0,-122-3-40 0 0,153 15 40 0 0,0-1-34 0 0,25-21-4 0 0,-164 4-2 0 0,-1 2 0 0 0,0 2 0 0 0,1 3 0 0 0,-1 3-1 0 0,94 23 1 0 0,-110-20 5 0 0,1-3-1 0 0,-1-1 0 0 0,1-2 1 0 0,0-2-1 0 0,77-7 0 0 0,-95 3 73 0 0,118-4 414 0 0,-127 6-495 0 0,0 2-1 0 0,1 0 0 0 0,-1 1 0 0 0,0 0 1 0 0,0 2-1 0 0,19 7 0 0 0,-15-4-238 0 0,2 0-20 0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8:07.466"/>
    </inkml:context>
    <inkml:brush xml:id="br0">
      <inkml:brushProperty name="width" value="0.1" units="cm"/>
      <inkml:brushProperty name="height" value="0.1" units="cm"/>
      <inkml:brushProperty name="color" value="#E71224"/>
    </inkml:brush>
  </inkml:definitions>
  <inkml:trace contextRef="#ctx0" brushRef="#br0">0 19 2303 0 0,'8'-5'200'0'0,"-3"-3"-200"0"0,-1 5 0 0 0,-2 1 0 0 0,-1 4 232 0 0,1-2 8 0 0,2 0 0 0 0,5-2 0 0 0,0 2-240 0 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8:08.239"/>
    </inkml:context>
    <inkml:brush xml:id="br0">
      <inkml:brushProperty name="width" value="0.1" units="cm"/>
      <inkml:brushProperty name="height" value="0.1" units="cm"/>
      <inkml:brushProperty name="color" value="#E71224"/>
    </inkml:brush>
  </inkml:definitions>
  <inkml:trace contextRef="#ctx0" brushRef="#br0">141 35 4143 0 0,'-38'-12'368'0'0,"12"1"-296"0"0,1 3-72 0 0,10 7 0 0 0,10-1 0 0 0,1 2-88 0 0,0 2 24 0 0,-1-1 0 0 0,-4 1-40 0 0,0-2-8 0 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8:08.609"/>
    </inkml:context>
    <inkml:brush xml:id="br0">
      <inkml:brushProperty name="width" value="0.1" units="cm"/>
      <inkml:brushProperty name="height" value="0.1" units="cm"/>
      <inkml:brushProperty name="color" value="#E71224"/>
    </inkml:brush>
  </inkml:definitions>
  <inkml:trace contextRef="#ctx0" brushRef="#br0">12 14 2327 0 0,'-6'-8'96'0'0,"2"5"32"0"0,3 1-128 0 0,4 5 0 0 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9:31.878"/>
    </inkml:context>
    <inkml:brush xml:id="br0">
      <inkml:brushProperty name="width" value="0.1" units="cm"/>
      <inkml:brushProperty name="height" value="0.1" units="cm"/>
      <inkml:brushProperty name="color" value="#E71224"/>
    </inkml:brush>
  </inkml:definitions>
  <inkml:trace contextRef="#ctx0" brushRef="#br0">675 280 8375 0 0,'-27'-6'564'0'0,"26"7"-547"0"0,0-1 1 0 0,-1 0-1 0 0,1 0 0 0 0,0 0 1 0 0,0 1-1 0 0,0-1 1 0 0,-1 0-1 0 0,1 1 1 0 0,0-1-1 0 0,0 1 0 0 0,0 0 1 0 0,0-1-1 0 0,0 1 1 0 0,0 0-1 0 0,0 0 1 0 0,0-1-1 0 0,0 1 0 0 0,0 0 1 0 0,1 0-1 0 0,-2 1 1 0 0,-56 64 1519 0 0,2 19-987 0 0,37-54-59 0 0,-1-1-1 0 0,-41 45 0 0 0,60-73-463 0 0,-34 35 970 0 0,-52 41 1 0 0,-54 30 580 0 0,140-107-1578 0 0,0-1-1 0 0,1 1 1 0 0,-1 0-1 0 0,0 0 0 0 0,0-1 1 0 0,0 1-1 0 0,0-1 1 0 0,0 1-1 0 0,0 0 1 0 0,0-1-1 0 0,0 0 0 0 0,0 1 1 0 0,0-1-1 0 0,0 0 1 0 0,0 1-1 0 0,0-1 1 0 0,0 0-1 0 0,0 0 0 0 0,0 0 1 0 0,0 0-1 0 0,0 0 1 0 0,0 0-1 0 0,-1 0 1 0 0,0-1-1 0 0,1 0-27 0 0,1 1 0 0 0,-1-1 0 0 0,1 0 0 0 0,-1 0 0 0 0,1 0 0 0 0,0 0 0 0 0,-1 0 1 0 0,1 0-1 0 0,0 0 0 0 0,0 0 0 0 0,-1 0 0 0 0,1 0 0 0 0,0 0 0 0 0,0 0 0 0 0,0 0 0 0 0,0 0 0 0 0,0 0 0 0 0,1 0 0 0 0,-1 0 0 0 0,0-1 0 0 0,2-7-148 0 0,0 1-1 0 0,1-1 0 0 0,0 0 1 0 0,6-13-1 0 0,48-81-1088 0 0,60-155 0 0 0,-105 223 1043 0 0,15-68 1 0 0,-23 84 304 0 0,-2 0 0 0 0,0 0 0 0 0,-1 0 0 0 0,-1 0-1 0 0,-3-28 1 0 0,1 39 42 0 0,1 1 0 0 0,-1-1 0 0 0,-1 1 0 0 0,-4-11-1 0 0,5 14-43 0 0,1 1 0 0 0,-1 0-1 0 0,0 0 1 0 0,0 0-1 0 0,0 1 1 0 0,0-1 0 0 0,0 0-1 0 0,-1 1 1 0 0,1-1-1 0 0,-1 1 1 0 0,0 0 0 0 0,-3-3-1 0 0,5 5-68 0 0,1 0 0 0 0,0-1 0 0 0,-1 1-1 0 0,1 0 1 0 0,0 0 0 0 0,-1 0 0 0 0,1 0 0 0 0,0 0-1 0 0,-1 0 1 0 0,1-1 0 0 0,0 1 0 0 0,-1 0 0 0 0,1 0-1 0 0,0 0 1 0 0,-1 0 0 0 0,1 0 0 0 0,-1 0 0 0 0,1 0-1 0 0,0 0 1 0 0,-1 1 0 0 0,1-1 0 0 0,0 0-1 0 0,-1 0 1 0 0,1 0 0 0 0,0 0 0 0 0,-1 0 0 0 0,1 0-1 0 0,0 1 1 0 0,-1-1 0 0 0,1 0 0 0 0,0 0 0 0 0,0 1-1 0 0,-1-1 1 0 0,-2 15 113 0 0,6 21-114 0 0,-2-32 26 0 0,7 38-9 0 0,1 0-1 0 0,3 0 1 0 0,20 48 0 0 0,68 113 813 0 0,-45-97-491 0 0,-25-45-52 0 0,53 76-1 0 0,-16-47 27 0 0,-160-266-759 0 0,-2 14-325 0 0,85 148 694 0 0,1 0 1 0 0,-2 2-1 0 0,0-1 0 0 0,-1 1 0 0 0,0 1 0 0 0,0 0 1 0 0,-1 0-1 0 0,-19-10 0 0 0,-13-6-67 0 0,-62-27 0 0 0,91 47 141 0 0,1 1 1 0 0,-1 0 0 0 0,0 1-1 0 0,-32-5 1 0 0,43 9 21 0 0,0 1 0 0 0,0-1 0 0 0,0 1 0 0 0,-1 0 0 0 0,1 0 0 0 0,0 0 0 0 0,0 1 1 0 0,0 0-1 0 0,0 0 0 0 0,0 0 0 0 0,0 0 0 0 0,0 1 0 0 0,1 0 0 0 0,-1 0 0 0 0,0 0 0 0 0,1 1 0 0 0,-1-1 0 0 0,1 1 0 0 0,0 0 0 0 0,-5 6 0 0 0,7-8-13 0 0,1 1 0 0 0,0-1 0 0 0,-1 1-1 0 0,1 0 1 0 0,0 0 0 0 0,0 0 0 0 0,0 0 0 0 0,0-1-1 0 0,1 1 1 0 0,-1 0 0 0 0,1 0 0 0 0,-1 1 0 0 0,1-1-1 0 0,-1 0 1 0 0,1 0 0 0 0,0 0 0 0 0,0 0 0 0 0,0 0-1 0 0,1 3 1 0 0,0 0 25 0 0,0-1 1 0 0,1 0-1 0 0,-1 0 0 0 0,1-1 1 0 0,0 1-1 0 0,0 0 0 0 0,0 0 1 0 0,0-1-1 0 0,4 5 0 0 0,5 3 140 0 0,0 1-1 0 0,0-1 1 0 0,1-1-1 0 0,15 10 1 0 0,-4-5 34 0 0,2-1 1 0 0,-1-1-1 0 0,2-1 1 0 0,0-1-1 0 0,0-1 1 0 0,1-1-1 0 0,0-2 1 0 0,35 6-1 0 0,30-1 392 0 0,108 0 1 0 0,-131-9-491 0 0,-44-2-315 0 0,50-6 1 0 0,-32-2-5890 0 0,-25 4 39 0 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9:36.568"/>
    </inkml:context>
    <inkml:brush xml:id="br0">
      <inkml:brushProperty name="width" value="0.1" units="cm"/>
      <inkml:brushProperty name="height" value="0.1" units="cm"/>
      <inkml:brushProperty name="color" value="#E71224"/>
    </inkml:brush>
  </inkml:definitions>
  <inkml:trace contextRef="#ctx0" brushRef="#br0">1 17 3423 0 0,'0'-1'107'0'0,"0"1"-1"0"0,0-1 0 0 0,0 0 1 0 0,0 0-1 0 0,0 1 0 0 0,0-1 1 0 0,0 0-1 0 0,0 1 0 0 0,0-1 0 0 0,0 0 1 0 0,0 0-1 0 0,1 1 0 0 0,-1-1 1 0 0,0 0-1 0 0,0 1 0 0 0,1-1 0 0 0,-1 0 1 0 0,0 1-1 0 0,1-1 0 0 0,-1 1 1 0 0,1-1-1 0 0,-1 1 0 0 0,2-2 1 0 0,-1 2 2 0 0,0 0 0 0 0,0 0 1 0 0,0 0-1 0 0,0 1 0 0 0,0-1 1 0 0,0 0-1 0 0,0 1 1 0 0,0-1-1 0 0,0 0 0 0 0,0 1 1 0 0,0-1-1 0 0,0 1 0 0 0,0-1 1 0 0,0 1-1 0 0,0 0 1 0 0,-1-1-1 0 0,2 2 0 0 0,2 1 74 0 0,1 0-1 0 0,-1-1 0 0 0,1 1 0 0 0,0-1 0 0 0,0 0 0 0 0,0 0 0 0 0,0-1 1 0 0,0 0-1 0 0,6 2 0 0 0,50 0 985 0 0,-47-3-978 0 0,0 0 0 0 0,0 1-1 0 0,19 4 1 0 0,-19-1-87 0 0,27 6 113 0 0,1-1 0 0 0,53 5 0 0 0,23-2 69 0 0,53 1 243 0 0,-66-17-453 0 0,-90 4-49 0 0,0 1 0 0 0,28 5 0 0 0,-5 0 18 0 0,-20-5-2 0 0,-1-1 0 0 0,0 0 1 0 0,0-1-1 0 0,0-1 0 0 0,0-1 1 0 0,0 0-1 0 0,26-10 0 0 0,-21 6 7 0 0,40-7 0 0 0,-54 13-36 0 0,1 0 0 0 0,0 1 0 0 0,-1 0 0 0 0,1 0 0 0 0,0 1 0 0 0,0 0 0 0 0,14 5 0 0 0,35 9 20 0 0,79 10 0 0 0,-103-23-32 0 0,1-1 0 0 0,43-4 0 0 0,-54 1 0 0 0,97-1 0 0 0,166 17 0 0 0,-227-9 22 0 0,1-2-1 0 0,107-9 0 0 0,-136 4-2 0 0,1 1 0 0 0,36 4 0 0 0,9 1 255 0 0,12-12 409 0 0,-83 8-729 0 0,-4 0 0 0 0,-1 0 0 0 0,1-1 0 0 0,-1 1 0 0 0,1 0 0 0 0,-1 1 0 0 0,1-1 0 0 0,-1 0 0 0 0,1 1 0 0 0,-1 0 0 0 0,1-1 0 0 0,-1 1 0 0 0,0 0 0 0 0,0 0 0 0 0,1 0 0 0 0,-1 0 0 0 0,0 1 0 0 0,0-1 0 0 0,0 1 0 0 0,0-1 0 0 0,0 1 0 0 0,3 3 0 0 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49:42.601"/>
    </inkml:context>
    <inkml:brush xml:id="br0">
      <inkml:brushProperty name="width" value="0.1" units="cm"/>
      <inkml:brushProperty name="height" value="0.1" units="cm"/>
      <inkml:brushProperty name="color" value="#E71224"/>
    </inkml:brush>
  </inkml:definitions>
  <inkml:trace contextRef="#ctx0" brushRef="#br0">0 115 2759 0 0,'40'-17'1400'0'0,"-33"13"-1267"0"0,0 1 0 0 0,0-1 0 0 0,0 2 1 0 0,0-1-1 0 0,14-3 0 0 0,-5 3 230 0 0,-1 0 0 0 0,17-8 0 0 0,-16 6-215 0 0,0 0 1 0 0,18-2 0 0 0,42-2 347 0 0,99 0 0 0 0,-135 8-388 0 0,3 1 68 0 0,0 1 1 0 0,63 9-1 0 0,-86-7-67 0 0,1-2 1 0 0,-1 0-1 0 0,37-4 1 0 0,-39 2-37 0 0,1 0 0 0 0,-1 0 0 0 0,1 2 0 0 0,30 5 0 0 0,-27-2 53 0 0,0-2 0 0 0,32 1 0 0 0,12 1-24 0 0,87 10-28 0 0,-112-12 57 0 0,-1-2-1 0 0,1-1 0 0 0,53-10 1 0 0,-43 5 73 0 0,-4 3-67 0 0,76 5 0 0 0,-31 1-59 0 0,239-23 314 0 0,-267 14-182 0 0,120-1 197 0 0,-28 2 130 0 0,-118-2-357 0 0,-33 5-161 0 0,-1 1 0 0 0,1 0 0 0 0,-1 0 0 0 0,1 0 0 0 0,0 0 0 0 0,-1 1 0 0 0,1 0 0 0 0,0 0 0 0 0,-1 0-1 0 0,1 0 1 0 0,0 1 0 0 0,-1 0 0 0 0,1 0 0 0 0,-1 0 0 0 0,8 3 0 0 0,19 10-3672 0 0,-18-10-185 0 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0:02.290"/>
    </inkml:context>
    <inkml:brush xml:id="br0">
      <inkml:brushProperty name="width" value="0.1" units="cm"/>
      <inkml:brushProperty name="height" value="0.1" units="cm"/>
      <inkml:brushProperty name="color" value="#E71224"/>
    </inkml:brush>
  </inkml:definitions>
  <inkml:trace contextRef="#ctx0" brushRef="#br0">4 37 919 0 0,'-1'-9'80'0'0,"-1"0"-80"0"0,2 1 0 0 0,0 5 0 0 0,0-1 128 0 0,3 2 16 0 0,-1 2 0 0 0,0-1 0 0 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0:04.514"/>
    </inkml:context>
    <inkml:brush xml:id="br0">
      <inkml:brushProperty name="width" value="0.1" units="cm"/>
      <inkml:brushProperty name="height" value="0.1" units="cm"/>
      <inkml:brushProperty name="color" value="#E71224"/>
    </inkml:brush>
  </inkml:definitions>
  <inkml:trace contextRef="#ctx0" brushRef="#br0">1 104 919 0 0,'6'-6'240'0'0,"7"-4"2654"0"0,-12 10-2728 0 0,1 0-1 0 0,-1 0 1 0 0,0 0-1 0 0,1 0 1 0 0,-1 1 0 0 0,0-1-1 0 0,1 1 1 0 0,-1-1 0 0 0,0 1-1 0 0,0 0 1 0 0,0-1-1 0 0,3 3 1 0 0,1-1-110 0 0,1 1 1 0 0,-1-1-1 0 0,1 1 0 0 0,0-2 1 0 0,-1 1-1 0 0,1-1 0 0 0,0 1 0 0 0,0-2 1 0 0,6 1-1 0 0,55-3 590 0 0,41-4 2 0 0,28-4-80 0 0,-118 9-415 0 0,34-6 1 0 0,-34 4-36 0 0,35-2 1 0 0,107 10 470 0 0,56-1-148 0 0,-179-5-387 0 0,-1-2 0 0 0,1-2 0 0 0,-1-1 0 0 0,51-15 0 0 0,-48 8 2 0 0,1 3-1 0 0,1 1 0 0 0,0 2 0 0 0,0 1 1 0 0,1 3-1 0 0,-1 1 0 0 0,1 2 0 0 0,44 6 1 0 0,-17 2 55 0 0,0-2 0 0 0,131-7 0 0 0,-132-2 40 0 0,123 10 0 0 0,-86 0-136 0 0,-77-6-13 0 0,79 4 157 0 0,190-15 0 0 0,-3-12 151 0 0,-188 31-105 0 0,-38-1-90 0 0,43-8 162 0 0,-109 0-270 0 0,-1 0 0 0 0,0 0 0 0 0,0 0 0 0 0,0 0 0 0 0,0-1 0 0 0,0 1 0 0 0,0 0 1 0 0,0 0-1 0 0,0-1 0 0 0,0 1 0 0 0,0 0 0 0 0,0-1 0 0 0,0 1 0 0 0,0-1 0 0 0,0 0 0 0 0,0 1 0 0 0,0-1 0 0 0,0 0 0 0 0,-1 1 0 0 0,3-3 1 0 0,6-3 99 0 0,4 3 48 0 0,-6 13-589 0 0,-3-3 150 0 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0:07.599"/>
    </inkml:context>
    <inkml:brush xml:id="br0">
      <inkml:brushProperty name="width" value="0.1" units="cm"/>
      <inkml:brushProperty name="height" value="0.1" units="cm"/>
      <inkml:brushProperty name="color" value="#E71224"/>
    </inkml:brush>
  </inkml:definitions>
  <inkml:trace contextRef="#ctx0" brushRef="#br0">1 15 1375 0 0,'0'0'28'0'0,"1"0"-1"0"0,-1 0 1 0 0,0 0-1 0 0,1 0 1 0 0,-1 0-1 0 0,1-1 1 0 0,-1 1-1 0 0,0 0 1 0 0,1 0-1 0 0,-1 0 1 0 0,1-1-1 0 0,-1 1 1 0 0,0 0-1 0 0,1 0 1 0 0,-1-1-1 0 0,0 1 1 0 0,0 0-1 0 0,1-1 1 0 0,-1 1-1 0 0,0-1 1 0 0,0 1-1 0 0,1 0 1 0 0,-1-1-1 0 0,0 0 1 0 0,0 1 68 0 0,0-1 0 0 0,1 1 1 0 0,-1 0-1 0 0,0-1 0 0 0,0 1 1 0 0,1-1-1 0 0,-1 1 0 0 0,0 0 1 0 0,1-1-1 0 0,-1 1 0 0 0,0-1 1 0 0,1 1-1 0 0,-1 0 1 0 0,1 0-1 0 0,-1-1 0 0 0,0 1 1 0 0,1 0-1 0 0,-1 0 0 0 0,1-1 1 0 0,-1 1-1 0 0,1 0 0 0 0,-1 0 1 0 0,1 0-1 0 0,0 0 0 0 0,26 1 830 0 0,35 7 0 0 0,-34-4-731 0 0,38 1 1 0 0,13-9-27 0 0,-57 2-59 0 0,-1 0 0 0 0,1 2 1 0 0,0 0-1 0 0,0 1 0 0 0,35 8 1 0 0,-11-1-67 0 0,-34-6 6 0 0,-1 0-1 0 0,1 0 1 0 0,-1 2-1 0 0,16 5 1 0 0,16 9 41 0 0,-21-10-67 0 0,40 23-1 0 0,-52-25-5 0 0,1 1 1 0 0,0-2-1 0 0,0 0 0 0 0,1 0 0 0 0,-1-1 0 0 0,1 0 0 0 0,0-1 0 0 0,0 0 0 0 0,0-1 0 0 0,1-1 0 0 0,-1 0 1 0 0,0 0-1 0 0,13-2 0 0 0,-14 0 23 0 0,-2 0 47 0 0,0 0 1 0 0,0-1-1 0 0,0 1 0 0 0,12-6 0 0 0,18-10 168 0 0,-33 13-185 0 0,0 1 0 0 0,0 0 0 0 0,1 0 0 0 0,0 0-1 0 0,-1 1 1 0 0,1 0 0 0 0,0 0 0 0 0,0 1 0 0 0,0 0 0 0 0,0 0 0 0 0,0 0 0 0 0,0 1-1 0 0,12 1 1 0 0,61 17-71 0 0,-45-14 19 0 0,-25-3-29 0 0,0 0 1 0 0,0 0-1 0 0,-1 1 0 0 0,1 1 1 0 0,-1-1-1 0 0,1 2 0 0 0,12 5 1 0 0,-13-5-285 0 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0:08.589"/>
    </inkml:context>
    <inkml:brush xml:id="br0">
      <inkml:brushProperty name="width" value="0.1" units="cm"/>
      <inkml:brushProperty name="height" value="0.1" units="cm"/>
      <inkml:brushProperty name="color" value="#E71224"/>
    </inkml:brush>
  </inkml:definitions>
  <inkml:trace contextRef="#ctx0" brushRef="#br0">1 36 1375 0 0,'13'-5'724'0'0,"1"0"-1"0"0,0 2 0 0 0,0 0 0 0 0,22-2 0 0 0,-19 2-339 0 0,66-5 627 0 0,139 4-1 0 0,-135 5-671 0 0,195 13 766 0 0,-273-13-1086 0 0,233 33 473 0 0,47 12 183 0 0,-249-40-589 0 0,-1-2 1 0 0,1-2-1 0 0,-1-1 0 0 0,1-3 1 0 0,0 0-1 0 0,-1-3 0 0 0,41-10 1 0 0,-47 6-62 0 0,-13 3-23 0 0,0 1 1 0 0,0 0 0 0 0,1 2 0 0 0,23-1-1 0 0,-28 5-134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7:48.672"/>
    </inkml:context>
    <inkml:brush xml:id="br0">
      <inkml:brushProperty name="width" value="0.1" units="cm"/>
      <inkml:brushProperty name="height" value="0.1" units="cm"/>
      <inkml:brushProperty name="color" value="#E71224"/>
    </inkml:brush>
  </inkml:definitions>
  <inkml:trace contextRef="#ctx0" brushRef="#br0">0 58 1375 0 0,'84'4'503'0'0,"-47"-2"175"0"0,-1-1 0 0 0,49-6-1 0 0,45-22 217 0 0,-1-1 397 0 0,-111 26-1150 0 0,0 1 0 0 0,0 0 1 0 0,0 1-1 0 0,0 1 0 0 0,26 4 0 0 0,179 46 191 0 0,-133-29-58 0 0,-53-15-102 0 0,1-3 0 0 0,0-1-1 0 0,41-1 1 0 0,-17-1 79 0 0,71 1 60 0 0,-28-1-136 0 0,138 18 1 0 0,-82 1-56 0 0,44 8-38 0 0,-76-2-92 0 0,-47-8 38 0 0,0-3 1 0 0,147 6-1 0 0,-49-24 191 0 0,86 2 21 0 0,85-4-166 0 0,-162 0-74 0 0,-144 7 0 0 0,0 1 0 0 0,53 12 0 0 0,151 26 0 0 0,-185-34 0 0 0,124-4 0 0 0,-170-4 1 0 0,72-5 42 0 0,-1 4-1 0 0,94 11 0 0 0,-94 1-42 0 0,0-3 0 0 0,105-6 0 0 0,21-4 54 0 0,-13 2-24 0 0,8 1 121 0 0,-112-8-76 0 0,22 0-22 0 0,181-3 19 0 0,-262 9-37 0 0,174-22 77 0 0,-96 8-32 0 0,-47 8-62 0 0,1 4 1 0 0,0 3 0 0 0,116 12-1 0 0,-141-8 1 0 0,0-2-1 0 0,90-10 0 0 0,-67 3-9 0 0,13-4 69 0 0,-59 6-38 0 0,0 1 1 0 0,0 1-1 0 0,0 1 0 0 0,1 0 1 0 0,35 6-1 0 0,-56-4-81 0 0,0-1 1 0 0,1 1-1 0 0,-1 1 0 0 0,0-1 0 0 0,0 0 0 0 0,0 1 0 0 0,0 0 0 0 0,0-1 0 0 0,0 1 0 0 0,-1 0 1 0 0,1 1-1 0 0,0-1 0 0 0,-1 0 0 0 0,0 1 0 0 0,0 0 0 0 0,1-1 0 0 0,-1 1 0 0 0,-1 0 0 0 0,1 0 1 0 0,0 0-1 0 0,-1 0 0 0 0,0 0 0 0 0,2 4 0 0 0,1 7-3634 0 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0:12.079"/>
    </inkml:context>
    <inkml:brush xml:id="br0">
      <inkml:brushProperty name="width" value="0.1" units="cm"/>
      <inkml:brushProperty name="height" value="0.1" units="cm"/>
      <inkml:brushProperty name="color" value="#E71224"/>
    </inkml:brush>
  </inkml:definitions>
  <inkml:trace contextRef="#ctx0" brushRef="#br0">0 77 2759 0 0,'169'-9'1733'0'0,"-153"8"-1562"0"0,-13 0-102 0 0,1 1 0 0 0,-1 0 0 0 0,0 0 0 0 0,0 0 0 0 0,1 0 0 0 0,-1 1 0 0 0,0-1 0 0 0,0 1 0 0 0,1 0 0 0 0,-1 0 0 0 0,0 0-1 0 0,6 3 1 0 0,51 28 810 0 0,-52-29-823 0 0,0 1-1 0 0,0-1 1 0 0,0-1-1 0 0,1 1 1 0 0,-1-1-1 0 0,1-1 1 0 0,-1 0-1 0 0,17 1 1 0 0,27 4 203 0 0,-12 1-105 0 0,17 4 230 0 0,-36-5-228 0 0,0-1-1 0 0,1-1 1 0 0,0-1 0 0 0,0 0-1 0 0,26-2 1 0 0,-5-1-118 0 0,11-1 49 0 0,93 11 1 0 0,-105-4 8 0 0,1-2-1 0 0,-1-3 1 0 0,1-1-1 0 0,0-2 1 0 0,68-11-1 0 0,-74 7-59 0 0,1 2 0 0 0,0 2 0 0 0,-1 2 0 0 0,1 1 0 0 0,37 7 0 0 0,-45-5-36 0 0,89 8 0 0 0,47-18 60 0 0,-119 4-56 0 0,-19 3 27 0 0,0 1 0 0 0,31 5 0 0 0,35 2 4 0 0,32 0-35 0 0,-40 0 0 0 0,8 4 0 0 0,-66-7 0 0 0,0-1 0 0 0,29 0 0 0 0,-35-3-7 0 0,13-1 70 0 0,67-8-1 0 0,-33-1-2 0 0,104-1-1 0 0,70 15-34 0 0,-172-2-31 0 0,-25-4 43 0 0,90-13 1 0 0,10 0 69 0 0,203 23-33 0 0,-210-5-19 0 0,149-16-1 0 0,-150 4-35 0 0,-35 4 16 0 0,96-7 58 0 0,-60-10-95 0 0,94-10 148 0 0,-163 26-67 0 0,108-5 18 0 0,-120 7-64 0 0,111-21 0 0 0,-166 23-35 0 0,86-11 3 0 0,152 0 0 0 0,-157 10 8 0 0,27-4 146 0 0,131-24-1 0 0,-207 26 94 0 0,51 0 0 0 0,-44 3-62 0 0,164 8 297 0 0,-163-4-432 0 0,-32-2 30 0 0,0 0-1 0 0,0 1 1 0 0,0 0-1 0 0,16 5 0 0 0,-21-5-453 0 0,0 1-1 0 0,-1 0 1 0 0,1 0-1 0 0,-1 0 1 0 0,0 0-1 0 0,0 1 1 0 0,0 0-1 0 0,0 0 1 0 0,6 8-1 0 0,-2-3-3589 0 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0:23.168"/>
    </inkml:context>
    <inkml:brush xml:id="br0">
      <inkml:brushProperty name="width" value="0.1" units="cm"/>
      <inkml:brushProperty name="height" value="0.1" units="cm"/>
      <inkml:brushProperty name="color" value="#E71224"/>
    </inkml:brush>
  </inkml:definitions>
  <inkml:trace contextRef="#ctx0" brushRef="#br0">1 3 3423 0 0,'0'-2'152'0'0,"1"2"32"0"0,1 2-184 0 0,0 1 0 0 0,0 1 0 0 0,2-2-1488 0 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0:25.904"/>
    </inkml:context>
    <inkml:brush xml:id="br0">
      <inkml:brushProperty name="width" value="0.1" units="cm"/>
      <inkml:brushProperty name="height" value="0.1" units="cm"/>
      <inkml:brushProperty name="color" value="#E71224"/>
    </inkml:brush>
  </inkml:definitions>
  <inkml:trace contextRef="#ctx0" brushRef="#br0">1 149 1375 0 0,'12'-5'380'0'0,"0"2"-1"0"0,1-1 1 0 0,-1 1-1 0 0,1 1 1 0 0,0 0-1 0 0,0 1 0 0 0,0 1 1 0 0,0 0-1 0 0,19 2 1 0 0,12-1 71 0 0,159-8 634 0 0,-9-14-387 0 0,57-2 177 0 0,175 1-171 0 0,-155 29-550 0 0,-165-1-47 0 0,107-8 0 0 0,-38-17 111 0 0,-86 7-44 0 0,129 1 0 0 0,139-2 316 0 0,-341 11-481 0 0,157-10 455 0 0,-135 11-334 0 0,0 2 1 0 0,59 10-1 0 0,231 29 62 0 0,-152-40-145 0 0,8 0-30 0 0,135-1 76 0 0,-295 0-68 0 0,92-6-9 0 0,-32 1 77 0 0,157 10 0 0 0,-169 4-64 0 0,49 5 175 0 0,178-1 1 0 0,70-8 363 0 0,-335-2-422 0 0,1-1-66 0 0,1 2 0 0 0,-1 2 0 0 0,50 13 0 0 0,-60-5-533 0 0,-11-4-940 0 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0:34.161"/>
    </inkml:context>
    <inkml:brush xml:id="br0">
      <inkml:brushProperty name="width" value="0.1" units="cm"/>
      <inkml:brushProperty name="height" value="0.1" units="cm"/>
      <inkml:brushProperty name="color" value="#E71224"/>
    </inkml:brush>
  </inkml:definitions>
  <inkml:trace contextRef="#ctx0" brushRef="#br0">21 65 2303 0 0,'-20'-44'760'0'0,"34"24"-576"0"0,-12 21-184 0 0,-2 1 0 0 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0:34.778"/>
    </inkml:context>
    <inkml:brush xml:id="br0">
      <inkml:brushProperty name="width" value="0.1" units="cm"/>
      <inkml:brushProperty name="height" value="0.1" units="cm"/>
      <inkml:brushProperty name="color" value="#E71224"/>
    </inkml:brush>
  </inkml:definitions>
  <inkml:trace contextRef="#ctx0" brushRef="#br0">0 39 2415 0 0,'1'0'54'0'0,"0"0"0"0"0,0 0 0 0 0,0 0 0 0 0,-1 0 0 0 0,1 0 0 0 0,0 0 0 0 0,0 0 0 0 0,-1 0 0 0 0,1 0 0 0 0,0 0 0 0 0,0 0-1 0 0,0 0 1 0 0,-1-1 0 0 0,1 1 0 0 0,0 0 0 0 0,-1-1 0 0 0,1 1 0 0 0,0 0 0 0 0,-1-1 0 0 0,1 1 0 0 0,0-1 0 0 0,-1 1-1 0 0,1-1 1 0 0,-1 1 0 0 0,1-1 0 0 0,-1 0 0 0 0,1 1 0 0 0,-1-1 0 0 0,1 0 0 0 0,-1 1 0 0 0,0-1 0 0 0,1 0 0 0 0,-1 1 0 0 0,0-1-1 0 0,1 0 1 0 0,-1 0 0 0 0,0 1 0 0 0,0-1 0 0 0,0 0 0 0 0,0 0 0 0 0,0 0 0 0 0,0 1 0 0 0,0-1 0 0 0,0-1 0 0 0,0 1 19 0 0,0 0 1 0 0,0 0-1 0 0,0 0 1 0 0,0 0 0 0 0,0 0-1 0 0,1 0 1 0 0,-1 0 0 0 0,0 0-1 0 0,0 0 1 0 0,1 0 0 0 0,-1 0-1 0 0,1 0 1 0 0,-1 1-1 0 0,2-3 1 0 0,-1 3-67 0 0,0-1 0 0 0,0 1 1 0 0,1 0-1 0 0,-1 0 0 0 0,0 0 0 0 0,0 0 0 0 0,1 0 1 0 0,-1 0-1 0 0,0 0 0 0 0,0 0 0 0 0,0 0 0 0 0,1 1 1 0 0,-1-1-1 0 0,0 0 0 0 0,0 1 0 0 0,0-1 1 0 0,0 1-1 0 0,0-1 0 0 0,2 2 0 0 0,1 0-154 0 0,0-1-45 0 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0:35.643"/>
    </inkml:context>
    <inkml:brush xml:id="br0">
      <inkml:brushProperty name="width" value="0.1" units="cm"/>
      <inkml:brushProperty name="height" value="0.1" units="cm"/>
      <inkml:brushProperty name="color" value="#E71224"/>
    </inkml:brush>
  </inkml:definitions>
  <inkml:trace contextRef="#ctx0" brushRef="#br0">1 8 919 0 0,'0'-4'80'0'0,"0"1"-80"0"0,0 4 0 0 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0:36.079"/>
    </inkml:context>
    <inkml:brush xml:id="br0">
      <inkml:brushProperty name="width" value="0.1" units="cm"/>
      <inkml:brushProperty name="height" value="0.1" units="cm"/>
      <inkml:brushProperty name="color" value="#E71224"/>
    </inkml:brush>
  </inkml:definitions>
  <inkml:trace contextRef="#ctx0" brushRef="#br0">1 3 5527 0 0,'9'-2'240'0'0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0:36.422"/>
    </inkml:context>
    <inkml:brush xml:id="br0">
      <inkml:brushProperty name="width" value="0.1" units="cm"/>
      <inkml:brushProperty name="height" value="0.1" units="cm"/>
      <inkml:brushProperty name="color" value="#E71224"/>
    </inkml:brush>
  </inkml:definitions>
  <inkml:trace contextRef="#ctx0" brushRef="#br0">1 11 3679 0 0,'11'-5'328'0'0,"-4"1"-264"0"0,-2 2-64 0 0</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0:37.057"/>
    </inkml:context>
    <inkml:brush xml:id="br0">
      <inkml:brushProperty name="width" value="0.1" units="cm"/>
      <inkml:brushProperty name="height" value="0.1" units="cm"/>
      <inkml:brushProperty name="color" value="#E71224"/>
    </inkml:brush>
  </inkml:definitions>
  <inkml:trace contextRef="#ctx0" brushRef="#br0">158 99 2815 0 0,'-3'-4'47'0'0,"0"1"-1"0"0,0-1 0 0 0,0 1 1 0 0,0 0-1 0 0,0 0 0 0 0,0 0 1 0 0,-1 1-1 0 0,0-1 0 0 0,1 1 1 0 0,-1 0-1 0 0,-8-3 0 0 0,5 1 170 0 0,0 0 0 0 0,0 0-1 0 0,0 0 1 0 0,-9-9-1 0 0,12 9-183 0 0,-1 0 0 0 0,1 1 0 0 0,-1-1 0 0 0,0 1-1 0 0,0 0 1 0 0,-1 0 0 0 0,1 1 0 0 0,0 0 0 0 0,-9-3-1 0 0,14 5-29 0 0,0 0 0 0 0,-1 0 0 0 0,1 0 0 0 0,0 0-1 0 0,-1 0 1 0 0,1 1 0 0 0,0-1 0 0 0,-1 0-1 0 0,1 0 1 0 0,0 0 0 0 0,-1 0 0 0 0,1 1 0 0 0,0-1-1 0 0,0 0 1 0 0,-1 0 0 0 0,1 0 0 0 0,0 1-1 0 0,0-1 1 0 0,-1 0 0 0 0,1 1 0 0 0,0-1 0 0 0,0 0-1 0 0,0 0 1 0 0,0 1 0 0 0,0-1 0 0 0,-1 0-1 0 0,1 1 1 0 0,0-1 0 0 0,0 0 0 0 0,0 1 0 0 0,0-1-1 0 0,0 0 1 0 0,0 1 0 0 0,0-1 0 0 0,0 0-1 0 0,0 1 1 0 0,0-1 0 0 0,0 0 0 0 0,0 1 0 0 0,0-1-1 0 0,0 0 1 0 0,1 1 0 0 0,-1-1 0 0 0,0 0-1 0 0,0 1 1 0 0,0-1 0 0 0,0 0 0 0 0,6 19-146 0 0,-3-12 34 0 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3:23.520"/>
    </inkml:context>
    <inkml:brush xml:id="br0">
      <inkml:brushProperty name="width" value="0.1" units="cm"/>
      <inkml:brushProperty name="height" value="0.1" units="cm"/>
      <inkml:brushProperty name="color" value="#E71224"/>
    </inkml:brush>
  </inkml:definitions>
  <inkml:trace contextRef="#ctx0" brushRef="#br0">0 237 455 0 0,'6'-7'419'0'0,"0"1"-1"0"0,0 1 1 0 0,0-1-1 0 0,1 1 0 0 0,0 0 1 0 0,0 1-1 0 0,0-1 0 0 0,0 1 1 0 0,1 1-1 0 0,0 0 0 0 0,0 0 1 0 0,14-4-1 0 0,28 0 80 0 0,61-3 0 0 0,-93 9-442 0 0,232-27 715 0 0,-39-1-366 0 0,-160 25-312 0 0,85-3 137 0 0,-84 8-132 0 0,12 0 47 0 0,0-3 0 0 0,107-16 0 0 0,-91 5-122 0 0,1 3 1 0 0,0 3-1 0 0,0 4 1 0 0,93 9-1 0 0,-116-1-23 0 0,69 3 0 0 0,-104-9 0 0 0,0 0 0 0 0,0-1 0 0 0,36-8 0 0 0,-16 1 35 0 0,1 2-1 0 0,50-1 0 0 0,89 5 107 0 0,-126 3-129 0 0,-46 0 55 0 0,0-1-1 0 0,1-1 0 0 0,17-4 0 0 0,-6 1 133 0 0,-22 5-214 0 0,1 0-1 0 0,-1 0 0 0 0,0 0 0 0 0,1 0 1 0 0,-1 0-1 0 0,0 0 0 0 0,0 0 1 0 0,1 0-1 0 0,-1 1 0 0 0,0-1 0 0 0,0 0 1 0 0,1 1-1 0 0,-1-1 0 0 0,0 1 0 0 0,0 0 1 0 0,0-1-1 0 0,0 1 0 0 0,0 0 1 0 0,0 0-1 0 0,0-1 0 0 0,0 1 0 0 0,0 0 1 0 0,0 0-1 0 0,0 0 0 0 0,-1 0 1 0 0,1 0-1 0 0,0 0 0 0 0,0 3 0 0 0,5 5-3304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7:50.055"/>
    </inkml:context>
    <inkml:brush xml:id="br0">
      <inkml:brushProperty name="width" value="0.1" units="cm"/>
      <inkml:brushProperty name="height" value="0.1" units="cm"/>
      <inkml:brushProperty name="color" value="#E71224"/>
    </inkml:brush>
  </inkml:definitions>
  <inkml:trace contextRef="#ctx0" brushRef="#br0">0 130 2303 0 0,'4'-4'73'0'0,"-1"1"-1"0"0,1 0 0 0 0,0 0 0 0 0,0 0 0 0 0,0 0 0 0 0,0 1 0 0 0,1-1 0 0 0,-1 1 0 0 0,1 0 0 0 0,-1 1 1 0 0,1-1-1 0 0,7-1 0 0 0,9-1 596 0 0,36-2 0 0 0,-18 2-734 0 0,56-8 754 0 0,113 0 0 0 0,-14 7 337 0 0,-86 0-803 0 0,146 12-1 0 0,-239-5-224 0 0,490 29 368 0 0,-191-27-99 0 0,103-4-148 0 0,-156-10-56 0 0,67-3 68 0 0,-223 2-90 0 0,34-1 90 0 0,-67 9-89 0 0,180-2 134 0 0,77-5-119 0 0,-215 1-20 0 0,169 11 0 0 0,-196 2-14 0 0,0-2-1 0 0,90-12 0 0 0,-111 6-4 0 0,96 6 0 0 0,65 19 118 0 0,-212-20-133 0 0,37 3 43 0 0,93-5 0 0 0,53-17 34 0 0,-96 7-56 0 0,53 0 212 0 0,217 13-1 0 0,-42 18-106 0 0,-241-14-128 0 0,103 3 64 0 0,-143-11-78 0 0,98 2 45 0 0,-128 1-62 0 0,0 1 1 0 0,-1 1-1 0 0,1 0 1 0 0,-1 2-1 0 0,29 10 1 0 0,-19-2-164 0 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3:28.872"/>
    </inkml:context>
    <inkml:brush xml:id="br0">
      <inkml:brushProperty name="width" value="0.1" units="cm"/>
      <inkml:brushProperty name="height" value="0.1" units="cm"/>
      <inkml:brushProperty name="color" value="#E71224"/>
    </inkml:brush>
  </inkml:definitions>
  <inkml:trace contextRef="#ctx0" brushRef="#br0">0 70 1375 0 0,'9'-13'128'0'0,"1"0"-128"0"0,-1 0 0 0 0,2 2 0 0 0,0 2 256 0 0,-2 4 24 0 0,-4 1 8 0 0,-1 2 0 0 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3:31.857"/>
    </inkml:context>
    <inkml:brush xml:id="br0">
      <inkml:brushProperty name="width" value="0.1" units="cm"/>
      <inkml:brushProperty name="height" value="0.1" units="cm"/>
      <inkml:brushProperty name="color" value="#E71224"/>
    </inkml:brush>
  </inkml:definitions>
  <inkml:trace contextRef="#ctx0" brushRef="#br0">1 79 1783 0 0,'365'-16'664'0'0,"88"-3"278"0"0,-377 18-739 0 0,103-17 0 0 0,-119 10-56 0 0,1 2-1 0 0,0 3 0 0 0,72 5 1 0 0,-130-1-135 0 0,114 7 33 0 0,-99-8 66 0 0,0 0-1 0 0,0-2 1 0 0,-1 0 0 0 0,26-6-1 0 0,-37 6-6 0 0,-1 1-1 0 0,1 0 0 0 0,0 0 0 0 0,-1 0 0 0 0,1 1 1 0 0,0 0-1 0 0,0 0 0 0 0,10 2 0 0 0,-4 1-424 0 0,0 0-1 0 0,20 10 1 0 0,-23-9-245 0 0,4 0-1321 0 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3:35.245"/>
    </inkml:context>
    <inkml:brush xml:id="br0">
      <inkml:brushProperty name="width" value="0.1" units="cm"/>
      <inkml:brushProperty name="height" value="0.1" units="cm"/>
      <inkml:brushProperty name="color" value="#E71224"/>
    </inkml:brush>
  </inkml:definitions>
  <inkml:trace contextRef="#ctx0" brushRef="#br0">5 36 2183 0 0,'1'0'32'0'0,"0"-1"0"0"0,1 0 0 0 0,-1 0 0 0 0,0 0 0 0 0,0 0 0 0 0,1 0-1 0 0,-1 0 1 0 0,0 0 0 0 0,0 0 0 0 0,0 0 0 0 0,0-1 0 0 0,0 1 0 0 0,0-2-1 0 0,0 2-17 0 0,-1 1-1 0 0,1-1 0 0 0,-1 1 0 0 0,0-1 0 0 0,1 1 0 0 0,-1-1 0 0 0,0 1 0 0 0,0-1 0 0 0,1 1 0 0 0,-1-1 0 0 0,0 0 0 0 0,0 1 1 0 0,0-1-1 0 0,0 1 0 0 0,0-1 0 0 0,0 1 0 0 0,0-1 0 0 0,0 0 0 0 0,0 1 0 0 0,0-1 0 0 0,0 1 0 0 0,0-1 0 0 0,0 0 1 0 0,0 1-1 0 0,0-1 0 0 0,-1 1 0 0 0,1-1 0 0 0,0 1 0 0 0,0-1 0 0 0,-1 1 0 0 0,1-1 0 0 0,0 1 0 0 0,-1-1 0 0 0,0 0 0 0 0,0 1-12 0 0,0 0 0 0 0,1 1 0 0 0,-1-1-1 0 0,0 0 1 0 0,0 1 0 0 0,0-1-1 0 0,1 1 1 0 0,-1-1 0 0 0,0 1-1 0 0,1-1 1 0 0,-1 1 0 0 0,0-1-1 0 0,1 1 1 0 0,-1 0 0 0 0,1-1-1 0 0,-1 1 1 0 0,1 0 0 0 0,-1-1 0 0 0,0 2-1 0 0,-1 1-10 0 0,-2 1-50 0 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3:36.972"/>
    </inkml:context>
    <inkml:brush xml:id="br0">
      <inkml:brushProperty name="width" value="0.1" units="cm"/>
      <inkml:brushProperty name="height" value="0.1" units="cm"/>
      <inkml:brushProperty name="color" value="#E71224"/>
    </inkml:brush>
  </inkml:definitions>
  <inkml:trace contextRef="#ctx0" brushRef="#br0">2 114 2303 0 0,'-1'-5'345'0'0,"1"0"-1"0"0,-1 0 0 0 0,1 0 0 0 0,1-1 0 0 0,-1 1 1 0 0,1 0-1 0 0,0 0 0 0 0,0 0 0 0 0,3-10 0 0 0,-3 11-143 0 0,1 1-1 0 0,-1-1 1 0 0,0 1-1 0 0,1 0 1 0 0,0 0-1 0 0,0 0 1 0 0,0 0-1 0 0,0 0 1 0 0,0 0-1 0 0,0 0 1 0 0,1 1-1 0 0,0-1 1 0 0,-1 1 0 0 0,1-1-1 0 0,0 1 1 0 0,6-3-1 0 0,-8 5-139 0 0,1 0 1 0 0,0 0-1 0 0,-1 0 1 0 0,1 0-1 0 0,0 0 0 0 0,-1 0 1 0 0,1 1-1 0 0,0-1 0 0 0,-1 0 1 0 0,1 1-1 0 0,-1 0 1 0 0,1-1-1 0 0,-1 1 0 0 0,3 1 1 0 0,25 15 94 0 0,-21-12-100 0 0,24 13 55 0 0,1-1-1 0 0,0-1 1 0 0,1-2-1 0 0,1-1 0 0 0,0-2 1 0 0,0-1-1 0 0,1-2 1 0 0,0-2-1 0 0,44 3 0 0 0,200-2 965 0 0,-16-1-531 0 0,73 9-299 0 0,-311-15-234 0 0,1 1 0 0 0,0 2-1 0 0,-1 0 1 0 0,1 2 0 0 0,47 15-1 0 0,-70-18 2 0 0,0-2 0 0 0,0 1 0 0 0,0 0 0 0 0,0-1 0 0 0,0 0 0 0 0,0 0 0 0 0,0 0 0 0 0,0 0 0 0 0,-1 0 1 0 0,5-2-1 0 0,-4 1 2 0 0,0 1 1 0 0,1-1 0 0 0,-1 1 0 0 0,0 0 0 0 0,0 0 0 0 0,0 0 0 0 0,0 1 0 0 0,7 1 0 0 0,-10-2-6 0 0,0 1-1 0 0,0 0 1 0 0,1 0 0 0 0,-1 0 0 0 0,0 0-1 0 0,0 0 1 0 0,0 0 0 0 0,0 0-1 0 0,-1 0 1 0 0,1 1 0 0 0,0-1 0 0 0,0 0-1 0 0,-1 0 1 0 0,1 1 0 0 0,-1-1-1 0 0,1 1 1 0 0,-1-1 0 0 0,1 0 0 0 0,-1 1-1 0 0,0-1 1 0 0,0 2 0 0 0,2 31-918 0 0,-3-21-129 0 0</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3:38.179"/>
    </inkml:context>
    <inkml:brush xml:id="br0">
      <inkml:brushProperty name="width" value="0.1" units="cm"/>
      <inkml:brushProperty name="height" value="0.1" units="cm"/>
      <inkml:brushProperty name="color" value="#E71224"/>
    </inkml:brush>
  </inkml:definitions>
  <inkml:trace contextRef="#ctx0" brushRef="#br0">383 0 1375 0 0,'-19'1'551'0'0,"0"0"0"0"0,0 1-1 0 0,1 1 1 0 0,-1 0 0 0 0,1 2-1 0 0,-24 8 1 0 0,17-4-153 0 0,-1 2 0 0 0,2 0 1 0 0,0 2-1 0 0,0 1 0 0 0,1 0 0 0 0,1 2 0 0 0,-35 31 0 0 0,57-47-366 0 0,0 0-1 0 0,0 1 1 0 0,-1-1-1 0 0,1 0 1 0 0,0 0 0 0 0,0 0-1 0 0,-1 1 1 0 0,1-1-1 0 0,0 0 1 0 0,0 0-1 0 0,-1 1 1 0 0,1-1-1 0 0,0 0 1 0 0,0 1-1 0 0,0-1 1 0 0,0 0-1 0 0,0 0 1 0 0,0 1-1 0 0,-1-1 1 0 0,1 0-1 0 0,0 1 1 0 0,0-1 0 0 0,0 0-1 0 0,0 1 1 0 0,0-1-1 0 0,0 0 1 0 0,0 1-1 0 0,0-1 1 0 0,0 0-1 0 0,0 1 1 0 0,1-1-1 0 0,-1 0 1 0 0,0 1-1 0 0,0-1 1 0 0,0 1-1 0 0,13 4 630 0 0,25-4-47 0 0,-33-2-472 0 0,495 16 1389 0 0,-303-4-1362 0 0,192 20 217 0 0,-361-27-239 0 0,0-2 0 0 0,1-2 1 0 0,-1 0-1 0 0,0-2 0 0 0,1 0 1 0 0,-1-2-1 0 0,35-10 0 0 0,-45 8-53 0 0,1 2 0 0 0,0 0-1 0 0,0 1 1 0 0,0 1 0 0 0,1 1 0 0 0,20 1-1 0 0,27 12-1401 0 0,-52-10-16 0 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3:39.434"/>
    </inkml:context>
    <inkml:brush xml:id="br0">
      <inkml:brushProperty name="width" value="0.1" units="cm"/>
      <inkml:brushProperty name="height" value="0.1" units="cm"/>
      <inkml:brushProperty name="color" value="#E71224"/>
    </inkml:brush>
  </inkml:definitions>
  <inkml:trace contextRef="#ctx0" brushRef="#br0">0 57 919 0 0,'12'-23'1855'0'0,"-1"0"1026"0"0,-10 23-2807 0 0,0-1 0 0 0,-1 0 1 0 0,1 0-1 0 0,0 1 0 0 0,-1-1 0 0 0,1 0 1 0 0,0 1-1 0 0,0-1 0 0 0,0 0 0 0 0,-1 1 1 0 0,1-1-1 0 0,0 1 0 0 0,0 0 0 0 0,0-1 1 0 0,0 1-1 0 0,0 0 0 0 0,0-1 0 0 0,0 1 1 0 0,0 0-1 0 0,2 0 0 0 0,138 12 831 0 0,82 10-151 0 0,-152-12-549 0 0,0-3 0 0 0,120-3-1 0 0,-71-7 61 0 0,-48 2-122 0 0,13 1-45 0 0,-38 1 125 0 0,76-10 0 0 0,-109 7-171 0 0,47-4 360 0 0,-58 6-385 0 0,-1 1-1 0 0,1 0 0 0 0,0 1 0 0 0,-1-1 1 0 0,1 0-1 0 0,-1 1 0 0 0,1-1 0 0 0,-1 1 1 0 0,0 0-1 0 0,0 0 0 0 0,0 0 0 0 0,0 0 1 0 0,3 3-1 0 0,16 14-3432 0 0,-8-13 20 0 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3:41.389"/>
    </inkml:context>
    <inkml:brush xml:id="br0">
      <inkml:brushProperty name="width" value="0.1" units="cm"/>
      <inkml:brushProperty name="height" value="0.1" units="cm"/>
      <inkml:brushProperty name="color" value="#E71224"/>
    </inkml:brush>
  </inkml:definitions>
  <inkml:trace contextRef="#ctx0" brushRef="#br0">126 99 1375 0 0,'-14'-15'860'0'0,"-1"0"-1"0"0,-1 1 0 0 0,-1 1 0 0 0,0 0 0 0 0,-29-15 0 0 0,82 62-32 0 0,-19-22-631 0 0,1-2-1 0 0,-1 1 1 0 0,2-2 0 0 0,0-1 0 0 0,0 0 0 0 0,38 9-1 0 0,-44-14-57 0 0,1-1-1 0 0,0-1 1 0 0,0 0-1 0 0,25-2 0 0 0,28 1 212 0 0,4 6-105 0 0,69 10 58 0 0,-121-13-279 0 0,203 27 240 0 0,-179-27-222 0 0,-1-2 0 0 0,1-2 0 0 0,54-8 0 0 0,-15-1 48 0 0,1 3 0 0 0,109 4 0 0 0,-105 7-25 0 0,1-5 0 0 0,122-15 0 0 0,-112 4 0 0 0,1 5 0 0 0,142 6 0 0 0,-154 0 11 0 0,144-18 1 0 0,-135 7-29 0 0,99 2 0 0 0,-90 14-40 0 0,-32-1 51 0 0,-1-3 1 0 0,85-11-1 0 0,-18-8 99 0 0,189-2 0 0 0,-116 21 126 0 0,-194 0-224 0 0,-1 1-1 0 0,0 0 1 0 0,29 6 0 0 0,-44-6-31 0 0,0 0 0 0 0,0 0 0 0 0,0 1 1 0 0,-1-1-1 0 0,1 1 0 0 0,0-1 0 0 0,0 1 1 0 0,-1-1-1 0 0,1 1 0 0 0,-1 0 0 0 0,0 0 1 0 0,1 0-1 0 0,0 3 0 0 0,14 15 135 0 0,7-2-312 0 0,-6-8 38 0 0</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4:15.987"/>
    </inkml:context>
    <inkml:brush xml:id="br0">
      <inkml:brushProperty name="width" value="0.1" units="cm"/>
      <inkml:brushProperty name="height" value="0.1" units="cm"/>
      <inkml:brushProperty name="color" value="#E71224"/>
    </inkml:brush>
  </inkml:definitions>
  <inkml:trace contextRef="#ctx0" brushRef="#br0">1 0 863 0 0,'18'0'0'0'0,"4"2"72"0"0,3 2-72 0 0,-4-1 0 0 0,-7-1 0 0 0,-6 0 0 0 0,-5 0 0 0 0,4 0 0 0 0</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4:19.444"/>
    </inkml:context>
    <inkml:brush xml:id="br0">
      <inkml:brushProperty name="width" value="0.1" units="cm"/>
      <inkml:brushProperty name="height" value="0.1" units="cm"/>
      <inkml:brushProperty name="color" value="#E71224"/>
    </inkml:brush>
  </inkml:definitions>
  <inkml:trace contextRef="#ctx0" brushRef="#br0">0 49 919 0 0,'2'-19'0'0'0,"0"8"80"0"0,4 6-80 0 0,-3-1 0 0 0,1 3 0 0 0,0 1 0 0 0,-1 2 224 0 0,3 0 24 0 0,5-2 8 0 0,5 2 0 0 0</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4:19.936"/>
    </inkml:context>
    <inkml:brush xml:id="br0">
      <inkml:brushProperty name="width" value="0.1" units="cm"/>
      <inkml:brushProperty name="height" value="0.1" units="cm"/>
      <inkml:brushProperty name="color" value="#E71224"/>
    </inkml:brush>
  </inkml:definitions>
  <inkml:trace contextRef="#ctx0" brushRef="#br0">1 41 919 0 0,'5'-13'0'0'0,"-1"4"80"0"0,1 1-80 0 0,1 3 0 0 0,-1 3 0 0 0,1 2 0 0 0,-1 0 96 0 0,5-2 8 0 0,6 2 0 0 0,6-2 0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7:51.076"/>
    </inkml:context>
    <inkml:brush xml:id="br0">
      <inkml:brushProperty name="width" value="0.1" units="cm"/>
      <inkml:brushProperty name="height" value="0.1" units="cm"/>
      <inkml:brushProperty name="color" value="#E71224"/>
    </inkml:brush>
  </inkml:definitions>
  <inkml:trace contextRef="#ctx0" brushRef="#br0">2 90 3511 0 0,'-1'1'1261'0'0,"1"-1"-1238"0"0,2 9 470 0 0,5 9-222 0 0,-4-14-231 0 0,1 0-1 0 0,-1-1 0 0 0,1 1 0 0 0,0-1 0 0 0,0 0 1 0 0,0 0-1 0 0,0 0 0 0 0,1 0 0 0 0,-1-1 1 0 0,1 1-1 0 0,0-1 0 0 0,-1 0 0 0 0,1-1 0 0 0,0 1 1 0 0,0-1-1 0 0,0 0 0 0 0,0 0 0 0 0,0-1 0 0 0,9 1 1 0 0,5-1 222 0 0,1 0 1 0 0,0-2-1 0 0,34-6 1 0 0,23-7 179 0 0,-18 2-188 0 0,0 2-1 0 0,109-5 1 0 0,-101 14-226 0 0,1-2 0 0 0,73-16 1 0 0,130-43 400 0 0,-269 63-440 0 0,7-3 59 0 0,-1 1 1 0 0,0 1 0 0 0,15-2-1 0 0,-21 3-74 0 0,0 0 1 0 0,0 0-1 0 0,-1 0 0 0 0,1 0 0 0 0,0 0 0 0 0,0 1 0 0 0,-1-1 0 0 0,1 1 0 0 0,0-1 0 0 0,-1 1 0 0 0,1 0 1 0 0,-1-1-1 0 0,1 1 0 0 0,-1 0 0 0 0,1 0 0 0 0,-1 0 0 0 0,1 0 0 0 0,-1 0 0 0 0,0 0 0 0 0,0 1 0 0 0,1-1 0 0 0,-1 0 1 0 0,2 3-1 0 0,1 4-3048 0 0</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4:20.342"/>
    </inkml:context>
    <inkml:brush xml:id="br0">
      <inkml:brushProperty name="width" value="0.1" units="cm"/>
      <inkml:brushProperty name="height" value="0.1" units="cm"/>
      <inkml:brushProperty name="color" value="#E71224"/>
    </inkml:brush>
  </inkml:definitions>
  <inkml:trace contextRef="#ctx0" brushRef="#br0">1 31 1351 0 0,'11'-12'0'0'0,"-2"3"120"0"0,2 3-120 0 0,-2 2 0 0 0,-2 4 0 0 0,-1 0 0 0 0,1 2 0 0 0</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4:20.729"/>
    </inkml:context>
    <inkml:brush xml:id="br0">
      <inkml:brushProperty name="width" value="0.1" units="cm"/>
      <inkml:brushProperty name="height" value="0.1" units="cm"/>
      <inkml:brushProperty name="color" value="#E71224"/>
    </inkml:brush>
  </inkml:definitions>
  <inkml:trace contextRef="#ctx0" brushRef="#br0">1 102 1839 0 0,'20'-26'160'0'0,"-5"6"-160"0"0,1 5 0 0 0,-3 4 0 0 0,-6 6 88 0 0,-1 3-24 0 0,1-2 0 0 0,8 1 0 0 0,5-3-64 0 0,5-3 0 0 0</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4:21.754"/>
    </inkml:context>
    <inkml:brush xml:id="br0">
      <inkml:brushProperty name="width" value="0.1" units="cm"/>
      <inkml:brushProperty name="height" value="0.1" units="cm"/>
      <inkml:brushProperty name="color" value="#E71224"/>
    </inkml:brush>
  </inkml:definitions>
  <inkml:trace contextRef="#ctx0" brushRef="#br0">0 48 455 0 0,'6'-18'0'0'0,"-3"7"0"0"0,1 0 0 0 0,0 8 0 0 0,-1 1 288 0 0,1 2 24 0 0,2 0 0 0 0,1 0 0 0 0,6-2-248 0 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4:22.792"/>
    </inkml:context>
    <inkml:brush xml:id="br0">
      <inkml:brushProperty name="width" value="0.1" units="cm"/>
      <inkml:brushProperty name="height" value="0.1" units="cm"/>
      <inkml:brushProperty name="color" value="#E71224"/>
    </inkml:brush>
  </inkml:definitions>
  <inkml:trace contextRef="#ctx0" brushRef="#br0">6 10 1151 0 0,'-2'-2'0'0'0,"0"0"0"0"0,1 1 72 0 0,1-1-72 0 0,1 0 0 0 0,1 2 0 0 0,-2 2 0 0 0,2-2 64 0 0,0 2-64 0 0</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4:23.149"/>
    </inkml:context>
    <inkml:brush xml:id="br0">
      <inkml:brushProperty name="width" value="0.1" units="cm"/>
      <inkml:brushProperty name="height" value="0.1" units="cm"/>
      <inkml:brushProperty name="color" value="#E71224"/>
    </inkml:brush>
  </inkml:definitions>
  <inkml:trace contextRef="#ctx0" brushRef="#br0">1 55 2071 0 0,'0'-20'88'0'0,"0"8"24"0"0,2 1-112 0 0,0 3 0 0 0,-2 6 0 0 0,1 2 0 0 0,5 0 0 0 0,-1-1 0 0 0,3 2 0 0 0,3 5-88 0 0</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4:25.549"/>
    </inkml:context>
    <inkml:brush xml:id="br0">
      <inkml:brushProperty name="width" value="0.1" units="cm"/>
      <inkml:brushProperty name="height" value="0.1" units="cm"/>
      <inkml:brushProperty name="color" value="#E71224"/>
    </inkml:brush>
  </inkml:definitions>
  <inkml:trace contextRef="#ctx0" brushRef="#br0">0 23 1639 0 0,'6'-9'64'0'0,"-2"3"32"0"0,-1 1-96 0 0,1 3 0 0 0,0 2 0 0 0,-3 0 0 0 0,3 2 0 0 0,0-2 0 0 0,3 1 72 0 0</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4:26.045"/>
    </inkml:context>
    <inkml:brush xml:id="br0">
      <inkml:brushProperty name="width" value="0.1" units="cm"/>
      <inkml:brushProperty name="height" value="0.1" units="cm"/>
      <inkml:brushProperty name="color" value="#E71224"/>
    </inkml:brush>
  </inkml:definitions>
  <inkml:trace contextRef="#ctx0" brushRef="#br0">2 34 1583 0 0,'0'-15'64'0'0,"0"6"24"0"0,0 4-88 0 0,-2 3 0 0 0,2 0 0 0 0,2 2 136 0 0,0 0 16 0 0,0 0 0 0 0,-1 2 0 0 0,5 1-152 0 0,-2 5 0 0 0,3-1 0 0 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9:08.414"/>
    </inkml:context>
    <inkml:brush xml:id="br0">
      <inkml:brushProperty name="width" value="0.1" units="cm"/>
      <inkml:brushProperty name="height" value="0.1" units="cm"/>
      <inkml:brushProperty name="color" value="#E71224"/>
    </inkml:brush>
  </inkml:definitions>
  <inkml:trace contextRef="#ctx0" brushRef="#br0">1 214 2879 0 0,'7'-1'69'0'0,"1"0"0"0"0,0 0 0 0 0,0 0 0 0 0,0 1 0 0 0,0 1 0 0 0,0-1 0 0 0,0 1 0 0 0,0 0 0 0 0,0 1 0 0 0,10 3 0 0 0,37 4 156 0 0,126-12 760 0 0,-54-1-426 0 0,-36 3-422 0 0,-13-1 193 0 0,92 11 1 0 0,-65 1-182 0 0,152-5 0 0 0,-115-12-78 0 0,-56 1 23 0 0,0 3-1 0 0,97 11 1 0 0,-120 0-67 0 0,177 12 206 0 0,-186-23-58 0 0,1-3-1 0 0,88-21 0 0 0,-64 10 74 0 0,0 3-1 0 0,155-6 1 0 0,55 1-175 0 0,-63 1-12 0 0,-174 19-54 0 0,72 9-1 0 0,0 1-7 0 0,50-16 72 0 0,-108 1-75 0 0,82 6 1 0 0,-25 10 3 0 0,59 5 0 0 0,-135-15 0 0 0,89-9 0 0 0,190-4 199 0 0,-241 11-206 0 0,-34 3 42 0 0,65 10-1 0 0,-80-7-20 0 0,0-1 0 0 0,1-2 1 0 0,-1-2-1 0 0,54-5 0 0 0,68-7 108 0 0,-44 4-120 0 0,113 3 96 0 0,-79 5-4 0 0,65-13 9 0 0,117 0-14 0 0,-67 3-89 0 0,-205 5 0 0 0,25 2-3 0 0,89 11 0 0 0,2 0 12 0 0,-134-9 34 0 0,1-2 0 0 0,51-9 0 0 0,-3-4-17 0 0,1 4-1 0 0,163 0 0 0 0,-24 13 21 0 0,-174-4-40 0 0,-1-3 0 0 0,65-15 0 0 0,-69 9 26 0 0,0 2 0 0 0,1 2 0 0 0,91-1 0 0 0,326 9 96 0 0,-364 0-128 0 0,128 19 0 0 0,-102-7 0 0 0,-35-10 29 0 0,157-13 0 0 0,-172 4-23 0 0,209-5 58 0 0,58-12-64 0 0,-294 17 0 0 0,1 1 0 0 0,-1 1 0 0 0,0 3 0 0 0,61 7 0 0 0,-31 2 0 0 0,129-3 0 0 0,-85-19 0 0 0,-29 1 0 0 0,-65 10 0 0 0,0 1 0 0 0,0 2 0 0 0,0 1 0 0 0,0 2 0 0 0,35 7 0 0 0,-6 1 22 0 0,-37-7-155 0 0,0 1 0 0 0,34 12 0 0 0,-42-10-154 0 0</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9:11.560"/>
    </inkml:context>
    <inkml:brush xml:id="br0">
      <inkml:brushProperty name="width" value="0.1" units="cm"/>
      <inkml:brushProperty name="height" value="0.1" units="cm"/>
      <inkml:brushProperty name="color" value="#E71224"/>
    </inkml:brush>
  </inkml:definitions>
  <inkml:trace contextRef="#ctx0" brushRef="#br0">1 49 1375 0 0,'25'4'411'0'0,"1"-2"0"0"0,48-1 0 0 0,23 1 60 0 0,93 15 1393 0 0,52 19-722 0 0,-220-32-1095 0 0,0-1 0 0 0,0-2 0 0 0,44-1 0 0 0,65-16 281 0 0,-92 10-207 0 0,-3 3-14 0 0,60 2 1 0 0,13-1 10 0 0,-72-1-89 0 0,346-19 338 0 0,-255 21-155 0 0,172 3 122 0 0,-178-4-241 0 0,-6-1 27 0 0,148-10 90 0 0,-177 6-175 0 0,219 1 53 0 0,54-5 24 0 0,-166-7-101 0 0,-115 11 15 0 0,157 8 1 0 0,-204 0-27 0 0,121 1 0 0 0,-56-2 0 0 0,142 18 0 0 0,-68 2 0 0 0,-35-4 0 0 0,-99-13 21 0 0,58-2-1 0 0,-5-1 3 0 0,-45 1-23 0 0,80 9 0 0 0,-60-4 39 0 0,80-3 0 0 0,-125-3-42 0 0,72-6 133 0 0,-67 3-64 0 0,0 1 0 0 0,0 1 1 0 0,0 2-1 0 0,27 3 0 0 0,48 21-66 0 0,-58-19 52 0 0,1-2 0 0 0,-1-2 0 0 0,56-4-1 0 0,-10 0-2 0 0,-55 2-42 0 0,172-6 114 0 0,-183 5-97 0 0,35 3-1 0 0,-35-1 18 0 0,38-1-1 0 0,-46-2-29 0 0,49-7 106 0 0,-61 9-114 0 0,0 0-1 0 0,1 0 0 0 0,-1 0 1 0 0,0 0-1 0 0,0 0 1 0 0,1 1-1 0 0,-1-1 0 0 0,0 0 1 0 0,0 1-1 0 0,1 0 0 0 0,2 1 1 0 0,-4-1-1 0 0,1 0 0 0 0,0-1 0 0 0,-1 1 0 0 0,1-1 0 0 0,0 1 0 0 0,0-1 0 0 0,0 1 0 0 0,0-1 1 0 0,-1 0-1 0 0,1 0 0 0 0,0 0 0 0 0,0 0 0 0 0,0 0 0 0 0,0-1 0 0 0,-1 1 0 0 0,5-1 0 0 0,-6 1-17 0 0,0 0 0 0 0,0-1 0 0 0,1 1 0 0 0,-1 0 0 0 0,0 0-1 0 0,0 0 1 0 0,0 0 0 0 0,1 1 0 0 0,-1-1 0 0 0,0 0 0 0 0,0 0 0 0 0,0 0-1 0 0,1 0 1 0 0,-1 0 0 0 0,0 0 0 0 0,0 0 0 0 0,0 0 0 0 0,1 0-1 0 0,-1 0 1 0 0,0 0 0 0 0,0 1 0 0 0,0-1 0 0 0,0 0 0 0 0,1 0 0 0 0,-1 0-1 0 0,0 0 1 0 0,0 1 0 0 0,0-1 0 0 0,0 0 0 0 0,0 0 0 0 0,0 0 0 0 0,0 0-1 0 0,1 1 1 0 0,-1-1 0 0 0,0 0 0 0 0,0 0 0 0 0,0 0 0 0 0,0 1-1 0 0,0-1 1 0 0,0 0 0 0 0,0 1 0 0 0,1 6-2099 0 0</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9:26"/>
    </inkml:context>
    <inkml:brush xml:id="br0">
      <inkml:brushProperty name="width" value="0.1" units="cm"/>
      <inkml:brushProperty name="height" value="0.1" units="cm"/>
      <inkml:brushProperty name="color" value="#E71224"/>
    </inkml:brush>
  </inkml:definitions>
  <inkml:trace contextRef="#ctx0" brushRef="#br0">1 60 455 0 0,'4'-9'0'0'0,"-1"-2"0"0"0,1 0 0 0 0,1-1 0 0 0,1 2 0 0 0,-3 5 0 0 0,-1 3 304 0 0,2 2 16 0 0,0 0 8 0 0,1 0 0 0 0,6 0-184 0 0,2 0-40 0 0,2 2-8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8:52.281"/>
    </inkml:context>
    <inkml:brush xml:id="br0">
      <inkml:brushProperty name="width" value="0.1" units="cm"/>
      <inkml:brushProperty name="height" value="0.1" units="cm"/>
      <inkml:brushProperty name="color" value="#E71224"/>
    </inkml:brush>
  </inkml:definitions>
  <inkml:trace contextRef="#ctx0" brushRef="#br0">1718 41 1839 0 0,'-3'-2'195'0'0,"0"1"0"0"0,1-1 0 0 0,-1 1 0 0 0,0-1 0 0 0,0 1-1 0 0,-1 0 1 0 0,1 0 0 0 0,0 0 0 0 0,0 1 0 0 0,0-1 0 0 0,-1 1 0 0 0,1-1-1 0 0,0 1 1 0 0,-5 1 0 0 0,-29-6 2178 0 0,26 2-1868 0 0,0 0 0 0 0,1 0 0 0 0,-1 1 0 0 0,0 0 0 0 0,0 1 0 0 0,-1 0 0 0 0,1 1-1 0 0,-22 2 1 0 0,2-5 518 0 0,10 1-567 0 0,-114 11 796 0 0,83-3-975 0 0,-22-7 230 0 0,29-1-238 0 0,-138-9 809 0 0,81 16-364 0 0,57-1-443 0 0,-48-4 0 0 0,47 0-55 0 0,-79 10 0 0 0,51-3 18 0 0,-105-1 360 0 0,69-3-4 0 0,-14-5 137 0 0,119 2-663 0 0,-1 0 1 0 0,1-1-1 0 0,0 1 1 0 0,-1-1-1 0 0,1-1 1 0 0,-6-1-1 0 0,9 3-229 0 0,1-1-1 0 0,-1 0 1 0 0,1 1 0 0 0,-1-1-1 0 0,1 0 1 0 0,-1 0-1 0 0,1 0 1 0 0,0 0-1 0 0,0 0 1 0 0,-1 0 0 0 0,1 0-1 0 0,0 0 1 0 0,0-1-1 0 0,0 1 1 0 0,0 0 0 0 0,0-1-1 0 0,1 1 1 0 0,-1-1-1 0 0,0 1 1 0 0,1-1 0 0 0,-1 1-1 0 0,1-1 1 0 0,-1 1-1 0 0,0-4 1 0 0</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9:27.165"/>
    </inkml:context>
    <inkml:brush xml:id="br0">
      <inkml:brushProperty name="width" value="0.1" units="cm"/>
      <inkml:brushProperty name="height" value="0.1" units="cm"/>
      <inkml:brushProperty name="color" value="#E71224"/>
    </inkml:brush>
  </inkml:definitions>
  <inkml:trace contextRef="#ctx0" brushRef="#br0">1 20 1839 0 0,'5'-12'160'0'0,"1"6"-160"0"0,-1 4 0 0 0,1 2-512 0 0,-5 2-128 0 0</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9:30.111"/>
    </inkml:context>
    <inkml:brush xml:id="br0">
      <inkml:brushProperty name="width" value="0.1" units="cm"/>
      <inkml:brushProperty name="height" value="0.1" units="cm"/>
      <inkml:brushProperty name="color" value="#E71224"/>
    </inkml:brush>
  </inkml:definitions>
  <inkml:trace contextRef="#ctx0" brushRef="#br0">0 2 1927 0 0,'4'-2'80'0'0,"-1"4"24"0"0,1-2-104 0 0,0 2 0 0 0,-1-2 0 0 0,1 0 0 0 0,1 4 0 0 0</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9:33.550"/>
    </inkml:context>
    <inkml:brush xml:id="br0">
      <inkml:brushProperty name="width" value="0.1" units="cm"/>
      <inkml:brushProperty name="height" value="0.1" units="cm"/>
      <inkml:brushProperty name="color" value="#E71224"/>
    </inkml:brush>
  </inkml:definitions>
  <inkml:trace contextRef="#ctx0" brushRef="#br0">0 28 2303 0 0,'2'-9'200'0'0,"0"3"-200"0"0,0 2 64 0 0,-2 6-64 0 0,0-4 64 0 0,0-1-64 0 0,2 1 96 0 0,-2 0-16 0 0,0 0-8 0 0</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9:37.659"/>
    </inkml:context>
    <inkml:brush xml:id="br0">
      <inkml:brushProperty name="width" value="0.1" units="cm"/>
      <inkml:brushProperty name="height" value="0.1" units="cm"/>
      <inkml:brushProperty name="color" value="#E71224"/>
    </inkml:brush>
  </inkml:definitions>
  <inkml:trace contextRef="#ctx0" brushRef="#br0">1 5 919 0 0,'3'-2'0'0'0,"-3"0"80"0"0,2 4-80 0 0,0 0 0 0 0,-2-1 0 0 0</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9:38.967"/>
    </inkml:context>
    <inkml:brush xml:id="br0">
      <inkml:brushProperty name="width" value="0.1" units="cm"/>
      <inkml:brushProperty name="height" value="0.1" units="cm"/>
      <inkml:brushProperty name="color" value="#E71224"/>
    </inkml:brush>
  </inkml:definitions>
  <inkml:trace contextRef="#ctx0" brushRef="#br0">1 31 2759 0 0,'16'-18'248'0'0,"-5"5"-248"0"0</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9:40.125"/>
    </inkml:context>
    <inkml:brush xml:id="br0">
      <inkml:brushProperty name="width" value="0.1" units="cm"/>
      <inkml:brushProperty name="height" value="0.1" units="cm"/>
      <inkml:brushProperty name="color" value="#E71224"/>
    </inkml:brush>
  </inkml:definitions>
  <inkml:trace contextRef="#ctx0" brushRef="#br0">1 6 919 0 0,'9'-4'80'0'0,"6"2"-80"0"0,-3 2 0 0 0,-3 0 0 0 0</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9:41.270"/>
    </inkml:context>
    <inkml:brush xml:id="br0">
      <inkml:brushProperty name="width" value="0.1" units="cm"/>
      <inkml:brushProperty name="height" value="0.1" units="cm"/>
      <inkml:brushProperty name="color" value="#E71224"/>
    </inkml:brush>
  </inkml:definitions>
  <inkml:trace contextRef="#ctx0" brushRef="#br0">0 4 919 0 0,'0'-3'80'0'0</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9:41.623"/>
    </inkml:context>
    <inkml:brush xml:id="br0">
      <inkml:brushProperty name="width" value="0.1" units="cm"/>
      <inkml:brushProperty name="height" value="0.1" units="cm"/>
      <inkml:brushProperty name="color" value="#E71224"/>
    </inkml:brush>
  </inkml:definitions>
  <inkml:trace contextRef="#ctx0" brushRef="#br0">1 14 1375 0 0,'7'-6'128'0'0,"-1"-1"-128"0"0,-1 7 0 0 0,-1 0 0 0 0,-2 2 0 0 0,1-1 0 0 0,5 1 64 0 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9:42.198"/>
    </inkml:context>
    <inkml:brush xml:id="br0">
      <inkml:brushProperty name="width" value="0.1" units="cm"/>
      <inkml:brushProperty name="height" value="0.1" units="cm"/>
      <inkml:brushProperty name="color" value="#E71224"/>
    </inkml:brush>
  </inkml:definitions>
  <inkml:trace contextRef="#ctx0" brushRef="#br0">0 26 1839 0 0,'2'-9'160'0'0,"0"2"-160"0"0,-2 3 0 0 0,2 4 0 0 0,0 0 0 0 0,-1 0 0 0 0,1-2 0 0 0,2-1 0 0 0</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9:42.710"/>
    </inkml:context>
    <inkml:brush xml:id="br0">
      <inkml:brushProperty name="width" value="0.1" units="cm"/>
      <inkml:brushProperty name="height" value="0.1" units="cm"/>
      <inkml:brushProperty name="color" value="#E71224"/>
    </inkml:brush>
  </inkml:definitions>
  <inkml:trace contextRef="#ctx0" brushRef="#br0">8 35 1927 0 0,'-2'-15'80'0'0,"1"6"24"0"0,1 4-104 0 0,-2 1 0 0 0,2 2 0 0 0,0 4 0 0 0,-2 0 0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8:54.253"/>
    </inkml:context>
    <inkml:brush xml:id="br0">
      <inkml:brushProperty name="width" value="0.1" units="cm"/>
      <inkml:brushProperty name="height" value="0.1" units="cm"/>
      <inkml:brushProperty name="color" value="#E71224"/>
    </inkml:brush>
  </inkml:definitions>
  <inkml:trace contextRef="#ctx0" brushRef="#br0">1 218 1839 0 0,'11'16'5797'0'0,"-10"-15"-5747"0"0,-1 0-1 0 0,1 0 1 0 0,-1 0-1 0 0,1 0 1 0 0,-1-1 0 0 0,1 1-1 0 0,-1 0 1 0 0,1 0-1 0 0,0-1 1 0 0,-1 1-1 0 0,1 0 1 0 0,0-1 0 0 0,0 1-1 0 0,0 0 1 0 0,-1-1-1 0 0,1 1 1 0 0,0-1-1 0 0,0 0 1 0 0,0 1 0 0 0,0-1-1 0 0,0 0 1 0 0,0 1-1 0 0,0-1 1 0 0,0 0-1 0 0,0 0 1 0 0,0 0 0 0 0,0 0-1 0 0,0 0 1 0 0,0 0-1 0 0,0 0 1 0 0,0 0-1 0 0,0 0 1 0 0,0-1 0 0 0,0 1-1 0 0,1-1 1 0 0,0 1 29 0 0,0-1 114 0 0,-1 1 0 0 0,1-1 0 0 0,0 1 0 0 0,-1-1 0 0 0,1 1 0 0 0,0 0 0 0 0,0 0 0 0 0,-1-1 0 0 0,1 1-1 0 0,0 1 1 0 0,0-1 0 0 0,-1 0 0 0 0,1 0 0 0 0,0 1 0 0 0,-1-1 0 0 0,1 1 0 0 0,0-1 0 0 0,-1 1 0 0 0,1 0 0 0 0,-1 0 0 0 0,1-1 0 0 0,-1 1 0 0 0,1 0 0 0 0,-1 0 0 0 0,1 1-1 0 0,-1-1 1 0 0,0 0 0 0 0,1 2 0 0 0,1-1-154 0 0,0 1 0 0 0,0-1 0 0 0,0 0 0 0 0,0 0-1 0 0,1 0 1 0 0,-1 0 0 0 0,0-1 0 0 0,1 1 0 0 0,-1-1-1 0 0,1 0 1 0 0,0 0 0 0 0,-1 0 0 0 0,1 0 0 0 0,0-1 0 0 0,-1 1-1 0 0,1-1 1 0 0,0 0 0 0 0,0 0 0 0 0,0-1 0 0 0,-1 1 0 0 0,5-2-1 0 0,9-2 250 0 0,-1-1-1 0 0,0 0 1 0 0,24-13-1 0 0,6-1 189 0 0,-28 13-345 0 0,0 1 0 0 0,1 1 0 0 0,27-4 0 0 0,-35 8-64 0 0,-1-1-1 0 0,0 2 1 0 0,1-1 0 0 0,-1 1-1 0 0,0 1 1 0 0,0 0 0 0 0,20 7 0 0 0,-8-2 44 0 0,0-1 0 0 0,1-1 0 0 0,-1-1 0 0 0,1-1 0 0 0,27 1 1 0 0,-12-4 1 0 0,0-2 0 0 0,49-8 0 0 0,55-6 227 0 0,9-2-122 0 0,-15 5 97 0 0,17-4-224 0 0,-105 5-4 0 0,81-30 0 0 0,-110 35-57 0 0,2 0-17 0 0,0 2 0 0 0,0 0 0 0 0,42-4 0 0 0,68 4 292 0 0,-16 1-128 0 0,22 0-76 0 0,49-6-4 0 0,-111 1-38 0 0,1 4-1 0 0,0 3 0 0 0,0 4 1 0 0,108 15-1 0 0,309 31 521 0 0,-278-31-241 0 0,83 39-135 0 0,-186-26-94 0 0,60 12 54 0 0,-130-34-165 0 0,12 3 57 0 0,1-1 0 0 0,0-4 0 0 0,0-1-1 0 0,71-4 1 0 0,31-10 9 0 0,-38-1 4 0 0,76-3-8 0 0,-152 13-49 0 0,1-2-1 0 0,-1-1 1 0 0,0-3 0 0 0,0-1-1 0 0,0-3 1 0 0,73-25 0 0 0,-61 15 118 0 0,1 3 0 0 0,105-18 0 0 0,119 5 177 0 0,-244 29-278 0 0,-23 1 31 0 0,0 0-1 0 0,0-1 0 0 0,0-1 1 0 0,24-5-1 0 0,-30 3 221 0 0,6 1 594 0 0,-12 3-873 0 0,0 1 0 0 0,0 0-1 0 0,1 1 0 0 0,-1-1-1 0 0,1 0 1 0 0,0 0 0 0 0,-1-1 0 0 0,1 1-1 0 0,0 0 1 0 0,0 0 0 0 0,0-1 0 0 0,-1 1-1 0 0,1-1 1 0 0,0 0 0 0 0,0 0 0 0 0,0 1-1 0 0,0-1 1 0 0,0 0 0 0 0,0 0 0 0 0,0-1-1 0 0,0 1 1 0 0,3-1 0 0 0,38-14-412 0 0,-36 12 276 0 0,19-9-649 0 0,36-24 0 0 0,-47 27 55 0 0,19-10-846 0 0</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9:43.158"/>
    </inkml:context>
    <inkml:brush xml:id="br0">
      <inkml:brushProperty name="width" value="0.1" units="cm"/>
      <inkml:brushProperty name="height" value="0.1" units="cm"/>
      <inkml:brushProperty name="color" value="#E71224"/>
    </inkml:brush>
  </inkml:definitions>
  <inkml:trace contextRef="#ctx0" brushRef="#br0">8 20 1839 0 0,'-2'-9'160'0'0,"0"2"-160"0"0,2 5 0 0 0,-2 2 0 0 0,0-2 0 0 0</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9:43.591"/>
    </inkml:context>
    <inkml:brush xml:id="br0">
      <inkml:brushProperty name="width" value="0.1" units="cm"/>
      <inkml:brushProperty name="height" value="0.1" units="cm"/>
      <inkml:brushProperty name="color" value="#E71224"/>
    </inkml:brush>
  </inkml:definitions>
  <inkml:trace contextRef="#ctx0" brushRef="#br0">7 18 1583 0 0,'-3'-7'64'0'0,"1"2"24"0"0,2 1-88 0 0,-2 2 0 0 0,2 4 0 0 0</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9:44.008"/>
    </inkml:context>
    <inkml:brush xml:id="br0">
      <inkml:brushProperty name="width" value="0.1" units="cm"/>
      <inkml:brushProperty name="height" value="0.1" units="cm"/>
      <inkml:brushProperty name="color" value="#E71224"/>
    </inkml:brush>
  </inkml:definitions>
  <inkml:trace contextRef="#ctx0" brushRef="#br0">0 114 5527 0 0,'28'-31'240'0'0,"-14"11"56"0"0,-1 3-232 0 0,-4 6-64 0 0,-5 7 0 0 0,-2 3 0 0 0,1-1 0 0 0,1-2 0 0 0,0-1 64 0 0,3-3-64 0 0,0 1 0 0 0,1 3 0 0 0,-5 4 0 0 0,-4 0-64 0 0,1 8-248 0 0,-4-5-40 0 0,0 3-16 0 0</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9:45.073"/>
    </inkml:context>
    <inkml:brush xml:id="br0">
      <inkml:brushProperty name="width" value="0.1" units="cm"/>
      <inkml:brushProperty name="height" value="0.1" units="cm"/>
      <inkml:brushProperty name="color" value="#E71224"/>
    </inkml:brush>
  </inkml:definitions>
  <inkml:trace contextRef="#ctx0" brushRef="#br0">192 19 919 0 0,'-30'-6'25'0'0,"-1"1"0"0"0,1 1 0 0 0,-34 1 0 0 0,54 3 265 0 0,-17 2-90 0 0,27-2-198 0 0,0 1-1 0 0,0-1 1 0 0,0 0 0 0 0,0 1 0 0 0,0-1 0 0 0,0 0-1 0 0,0 1 1 0 0,0-1 0 0 0,0 0 0 0 0,0 1 0 0 0,0-1-1 0 0,0 0 1 0 0,1 0 0 0 0,-1 1 0 0 0,0-1 0 0 0,0 0-1 0 0,0 1 1 0 0,0-1 0 0 0,1 0 0 0 0,-1 0 0 0 0,0 0-1 0 0,0 1 1 0 0,0-1 0 0 0,1 0 0 0 0,-1 0 0 0 0,0 1-1 0 0,0-1 1 0 0,1 0 0 0 0,-1 0 0 0 0,0 0 0 0 0,0 0-1 0 0,1 0 1 0 0,-1 0 0 0 0,0 1 0 0 0,1-1 0 0 0,-1 0-1 0 0,9 2-1 0 0</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9:45.461"/>
    </inkml:context>
    <inkml:brush xml:id="br0">
      <inkml:brushProperty name="width" value="0.1" units="cm"/>
      <inkml:brushProperty name="height" value="0.1" units="cm"/>
      <inkml:brushProperty name="color" value="#E71224"/>
    </inkml:brush>
  </inkml:definitions>
  <inkml:trace contextRef="#ctx0" brushRef="#br0">1 7 1007 0 0,'9'-3'0'0'0,"-2"-1"88"0"0,-1 6-88 0 0,-1-2 0 0 0,-1 2 0 0 0,0-1 0 0 0,1 1 96 0 0,4 4 0 0 0,6-1 0 0 0</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9:47.317"/>
    </inkml:context>
    <inkml:brush xml:id="br0">
      <inkml:brushProperty name="width" value="0.1" units="cm"/>
      <inkml:brushProperty name="height" value="0.1" units="cm"/>
      <inkml:brushProperty name="color" value="#E71224"/>
    </inkml:brush>
  </inkml:definitions>
  <inkml:trace contextRef="#ctx0" brushRef="#br0">1 17 799 0 0,'9'-10'0'0'0,"-2"7"72"0"0,0-1-72 0 0,-1 4 0 0 0,-1 0 0 0 0</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9:50.590"/>
    </inkml:context>
    <inkml:brush xml:id="br0">
      <inkml:brushProperty name="width" value="0.1" units="cm"/>
      <inkml:brushProperty name="height" value="0.1" units="cm"/>
      <inkml:brushProperty name="color" value="#E71224"/>
    </inkml:brush>
  </inkml:definitions>
  <inkml:trace contextRef="#ctx0" brushRef="#br0">23 75 3223 0 0,'-6'-25'288'0'0,"1"6"-288"0"0,1 5 0 0 0,1 7 0 0 0,1 3 376 0 0,2 2-264 0 0,-2-2-112 0 0,6 6 0 0 0,1 2-1608 0 0</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59:54.048"/>
    </inkml:context>
    <inkml:brush xml:id="br0">
      <inkml:brushProperty name="width" value="0.1" units="cm"/>
      <inkml:brushProperty name="height" value="0.1" units="cm"/>
      <inkml:brushProperty name="color" value="#E71224"/>
    </inkml:brush>
  </inkml:definitions>
  <inkml:trace contextRef="#ctx0" brushRef="#br0">0 33 1375 0 0,'7'-12'64'0'0,"-3"3"8"0"0,-2 3-72 0 0,0 2 0 0 0,-2 3 0 0 0,0 2 0 0 0,2 1 64 0 0</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0:02.088"/>
    </inkml:context>
    <inkml:brush xml:id="br0">
      <inkml:brushProperty name="width" value="0.1" units="cm"/>
      <inkml:brushProperty name="height" value="0.1" units="cm"/>
      <inkml:brushProperty name="color" value="#E71224"/>
    </inkml:brush>
  </inkml:definitions>
  <inkml:trace contextRef="#ctx0" brushRef="#br0">1 1 1839 0 0</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0:06.491"/>
    </inkml:context>
    <inkml:brush xml:id="br0">
      <inkml:brushProperty name="width" value="0.1" units="cm"/>
      <inkml:brushProperty name="height" value="0.1" units="cm"/>
      <inkml:brushProperty name="color" value="#E71224"/>
    </inkml:brush>
  </inkml:definitions>
  <inkml:trace contextRef="#ctx0" brushRef="#br0">0 1 1495 0 0,'8'0'0'0'0,"-3"0"64"0"0,-1 0-64 0 0,-2 0 80 0 0,-1 2-80 0 0,5-1 0 0 0,1 1 0 0 0,6 4 0 0 0,3-1 0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9:12.630"/>
    </inkml:context>
    <inkml:brush xml:id="br0">
      <inkml:brushProperty name="width" value="0.1" units="cm"/>
      <inkml:brushProperty name="height" value="0.1" units="cm"/>
      <inkml:brushProperty name="color" value="#E71224"/>
    </inkml:brush>
  </inkml:definitions>
  <inkml:trace contextRef="#ctx0" brushRef="#br0">1 86 9647 0 0,'0'-1'63'0'0,"1"0"0"0"0,-1 0 0 0 0,1 0-1 0 0,0-1 1 0 0,-1 1 0 0 0,1 0 0 0 0,0 0-1 0 0,0 0 1 0 0,0 0 0 0 0,0 0-1 0 0,0 0 1 0 0,0 1 0 0 0,0-1 0 0 0,0 0-1 0 0,0 0 1 0 0,1 1 0 0 0,0-1 0 0 0,27-14-202 0 0,-24 13 212 0 0,24-10-82 0 0,45-12 0 0 0,-24 8 402 0 0,-49 16-253 0 0,0 1 0 0 0,0-1 0 0 0,0 0 0 0 0,0 0 0 0 0,0 0 0 0 0,0 1 0 0 0,0-1 0 0 0,0 0 0 0 0,0 1 0 0 0,0-1 0 0 0,0 1 0 0 0,0-1 0 0 0,0 1 0 0 0,-1-1 0 0 0,1 1 1 0 0,0 0-1 0 0,0-1 0 0 0,-1 1 0 0 0,2 1 0 0 0,20 22-718 0 0,-8-8-3993 0 0</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0:08.036"/>
    </inkml:context>
    <inkml:brush xml:id="br0">
      <inkml:brushProperty name="width" value="0.1" units="cm"/>
      <inkml:brushProperty name="height" value="0.1" units="cm"/>
      <inkml:brushProperty name="color" value="#E71224"/>
    </inkml:brush>
  </inkml:definitions>
  <inkml:trace contextRef="#ctx0" brushRef="#br0">1 18 1839 0 0,'20'-1'160'0'0,"2"-5"-160"0"0,-4 1 0 0 0,-3 1 0 0 0,-8 2 64 0 0</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0:09.719"/>
    </inkml:context>
    <inkml:brush xml:id="br0">
      <inkml:brushProperty name="width" value="0.1" units="cm"/>
      <inkml:brushProperty name="height" value="0.1" units="cm"/>
      <inkml:brushProperty name="color" value="#E71224"/>
    </inkml:brush>
  </inkml:definitions>
  <inkml:trace contextRef="#ctx0" brushRef="#br0">0 32 919 0 0,'6'-9'0'0'0,"-1"-1"80"0"0,5 3-80 0 0,-3 2 0 0 0,2 5 0 0 0</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0:10.675"/>
    </inkml:context>
    <inkml:brush xml:id="br0">
      <inkml:brushProperty name="width" value="0.1" units="cm"/>
      <inkml:brushProperty name="height" value="0.1" units="cm"/>
      <inkml:brushProperty name="color" value="#E71224"/>
    </inkml:brush>
  </inkml:definitions>
  <inkml:trace contextRef="#ctx0" brushRef="#br0">0 32 2271 0 0,'8'-15'96'0'0,"-1"8"32"0"0,2 1-128 0 0,-5 3 0 0 0,-1 3 0 0 0,1 0 0 0 0,0 2 0 0 0</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0:11.189"/>
    </inkml:context>
    <inkml:brush xml:id="br0">
      <inkml:brushProperty name="width" value="0.1" units="cm"/>
      <inkml:brushProperty name="height" value="0.1" units="cm"/>
      <inkml:brushProperty name="color" value="#E71224"/>
    </inkml:brush>
  </inkml:definitions>
  <inkml:trace contextRef="#ctx0" brushRef="#br0">0 30 2183 0 0,'13'-15'96'0'0,"-4"8"24"0"0,0 3-120 0 0,-3 0 0 0 0,-3 4 0 0 0,1 0 0 0 0,0 0 0 0 0,5 0 88 0 0,4 2-88 0 0,7 2 80 0 0</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0:11.538"/>
    </inkml:context>
    <inkml:brush xml:id="br0">
      <inkml:brushProperty name="width" value="0.1" units="cm"/>
      <inkml:brushProperty name="height" value="0.1" units="cm"/>
      <inkml:brushProperty name="color" value="#E71224"/>
    </inkml:brush>
  </inkml:definitions>
  <inkml:trace contextRef="#ctx0" brushRef="#br0">0 2 655 0 0,'11'-2'0'0'0,"-4"2"0"0"0,-1 2 0 0 0,-2 2 64 0 0</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0:11.896"/>
    </inkml:context>
    <inkml:brush xml:id="br0">
      <inkml:brushProperty name="width" value="0.1" units="cm"/>
      <inkml:brushProperty name="height" value="0.1" units="cm"/>
      <inkml:brushProperty name="color" value="#E71224"/>
    </inkml:brush>
  </inkml:definitions>
  <inkml:trace contextRef="#ctx0" brushRef="#br0">1 48 1375 0 0,'1'-2'-13'0'0,"1"-1"64"0"0,0-1 1 0 0,0 1-1 0 0,1-1 1 0 0,0 1 0 0 0,4-5-1 0 0,-5 7-9 0 0,0 0-1 0 0,-1 0 1 0 0,1 0-1 0 0,0 0 0 0 0,0 0 1 0 0,0 1-1 0 0,0-1 1 0 0,0 0-1 0 0,0 1 1 0 0,0 0-1 0 0,0-1 0 0 0,0 1 1 0 0,0 0-1 0 0,2 0 1 0 0,17 1-244 0 0,-14 0 54 0 0,-1-1 0 0 0,1 0-1 0 0,-1 0 1 0 0,1 0-1 0 0,-1-1 1 0 0,0 0 0 0 0,1 0-1 0 0,-1-1 1 0 0,10-3-1 0 0,-10 1 149 0 0</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0:12.282"/>
    </inkml:context>
    <inkml:brush xml:id="br0">
      <inkml:brushProperty name="width" value="0.1" units="cm"/>
      <inkml:brushProperty name="height" value="0.1" units="cm"/>
      <inkml:brushProperty name="color" value="#E71224"/>
    </inkml:brush>
  </inkml:definitions>
  <inkml:trace contextRef="#ctx0" brushRef="#br0">0 1 455 0 0,'9'3'0'0'0,"-3"-3"0"0"0,-2 2 0 0 0,-3-2 0 0 0,1 2 320 0 0,0 0 32 0 0,-2 2 0 0 0,4-3 0 0 0,-1 3-352 0 0</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0:12.884"/>
    </inkml:context>
    <inkml:brush xml:id="br0">
      <inkml:brushProperty name="width" value="0.1" units="cm"/>
      <inkml:brushProperty name="height" value="0.1" units="cm"/>
      <inkml:brushProperty name="color" value="#E71224"/>
    </inkml:brush>
  </inkml:definitions>
  <inkml:trace contextRef="#ctx0" brushRef="#br0">0 19 1783 0 0,'20'-11'72'0'0,"-5"6"24"0"0,-1 3-96 0 0,-3 2 0 0 0,-1 2 0 0 0</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0:13.907"/>
    </inkml:context>
    <inkml:brush xml:id="br0">
      <inkml:brushProperty name="width" value="0.1" units="cm"/>
      <inkml:brushProperty name="height" value="0.1" units="cm"/>
      <inkml:brushProperty name="color" value="#E71224"/>
    </inkml:brush>
  </inkml:definitions>
  <inkml:trace contextRef="#ctx0" brushRef="#br0">1 42 919 0 0,'1'-7'80'0'0,"3"-2"-80"0"0,-2 1 0 0 0,0-1 0 0 0,0 4 288 0 0,-1 1 704 0 0,3 4-848 0 0,-2 2-40 0 0,2 2-8 0 0,-1-1 0 0 0,6 3-96 0 0</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0:14.246"/>
    </inkml:context>
    <inkml:brush xml:id="br0">
      <inkml:brushProperty name="width" value="0.1" units="cm"/>
      <inkml:brushProperty name="height" value="0.1" units="cm"/>
      <inkml:brushProperty name="color" value="#E71224"/>
    </inkml:brush>
  </inkml:definitions>
  <inkml:trace contextRef="#ctx0" brushRef="#br0">1 32 455 0 0,'2'-13'0'0'0,"0"4"0"0"0,-1 5 0 0 0,1 1 0 0 0,0 1 0 0 0,2 2 0 0 0,-1 2 384 0 0,1-2 32 0 0,5 0 0 0 0,2 1 8 0 0,4-1-336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9:14.269"/>
    </inkml:context>
    <inkml:brush xml:id="br0">
      <inkml:brushProperty name="width" value="0.1" units="cm"/>
      <inkml:brushProperty name="height" value="0.1" units="cm"/>
      <inkml:brushProperty name="color" value="#E71224"/>
    </inkml:brush>
  </inkml:definitions>
  <inkml:trace contextRef="#ctx0" brushRef="#br0">48 2 3223 0 0,'-8'-1'-370'0'0,"5"1"931"0"0,-1 0 0 0 0,0 0 0 0 0,0 0 1 0 0,1 1-1 0 0,-1-1 0 0 0,0 1 0 0 0,1 0 0 0 0,-7 2 0 0 0,52 4 2351 0 0,8-7-1356 0 0,-40-1-1212 0 0,1 1 1 0 0,-1 0 0 0 0,1 1-1 0 0,-1 0 1 0 0,1 0 0 0 0,12 4-1 0 0,-8-1-110 0 0,0 0-1 0 0,1-1 0 0 0,-1-1 1 0 0,1-1-1 0 0,16 0 0 0 0,18-5 32 0 0,-37 2-165 0 0,0 0 1 0 0,20 1-1 0 0,-28 2-55 0 0,-1-1 0 0 0,0 1 0 0 0,1 0 0 0 0,-1 0 0 0 0,0 0 0 0 0,0 0 0 0 0,0 1 0 0 0,0 0 0 0 0,0 0 0 0 0,0 0 0 0 0,6 4 0 0 0,11 10 252 0 0,-3-1 15 0 0,1-1 0 0 0,27 14 0 0 0,-34-23-266 0 0,1 0 0 0 0,0 0 0 0 0,0-1 0 0 0,1-1 0 0 0,24 3 0 0 0,73 0 164 0 0,-49-5-181 0 0,26 6 170 0 0,152 32 0 0 0,-192-30-136 0 0,1-3 0 0 0,0-2 0 0 0,94-3 0 0 0,-100-3 24 0 0,159-2 242 0 0,-148 7-266 0 0,8 0 133 0 0,1-2 0 0 0,89-10 0 0 0,-65-3-85 0 0,252-34 63 0 0,-184 36 0 0 0,-83 7 39 0 0,73-13 0 0 0,-10 0 119 0 0,-15 3-248 0 0,54-2 151 0 0,-129 15-120 0 0,52 7-1 0 0,-53-2-74 0 0,55-3 0 0 0,98-1 246 0 0,-82 0-103 0 0,-74 0-177 0 0,18 0 59 0 0,0-3 0 0 0,89-14-1 0 0,-95 9-39 0 0,0 2 0 0 0,79 2 0 0 0,-13 0-26 0 0,79 2 66 0 0,-44-1-21 0 0,-104-1-34 0 0,67 5 0 0 0,276 5-10 0 0,-237-8 0 0 0,101-7 0 0 0,75 1 0 0 0,-160 17 3 0 0,95 0 250 0 0,-65-6 246 0 0,-49-1-241 0 0,-143-3-329 0 0,58 3 330 0 0,-61-2-479 0 0,-1 0 1 0 0,0 0-1 0 0,0 1 0 0 0,0-1 1 0 0,0 1-1 0 0,-1 1 0 0 0,1-1 1 0 0,9 6-1 0 0,0 3-844 0 0</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0:14.616"/>
    </inkml:context>
    <inkml:brush xml:id="br0">
      <inkml:brushProperty name="width" value="0.1" units="cm"/>
      <inkml:brushProperty name="height" value="0.1" units="cm"/>
      <inkml:brushProperty name="color" value="#E71224"/>
    </inkml:brush>
  </inkml:definitions>
  <inkml:trace contextRef="#ctx0" brushRef="#br0">15 6 1983 0 0,'-7'-2'88'0'0,"3"0"16"0"0,2 0-104 0 0,0 2 0 0 0,2 2 0 0 0,2 0 0 0 0,0 0 0 0 0</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0:14.956"/>
    </inkml:context>
    <inkml:brush xml:id="br0">
      <inkml:brushProperty name="width" value="0.1" units="cm"/>
      <inkml:brushProperty name="height" value="0.1" units="cm"/>
      <inkml:brushProperty name="color" value="#E71224"/>
    </inkml:brush>
  </inkml:definitions>
  <inkml:trace contextRef="#ctx0" brushRef="#br0">0 9 1983 0 0,'2'-3'88'0'0,"-2"-1"16"0"0,2 2-104 0 0,0 4 0 0 0,-1 0 0 0 0,1 0 0 0 0</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0:28.545"/>
    </inkml:context>
    <inkml:brush xml:id="br0">
      <inkml:brushProperty name="width" value="0.1" units="cm"/>
      <inkml:brushProperty name="height" value="0.1" units="cm"/>
      <inkml:brushProperty name="color" value="#E71224"/>
    </inkml:brush>
  </inkml:definitions>
  <inkml:trace contextRef="#ctx0" brushRef="#br0">0 8 1375 0 0,'9'-4'128'0'0,"4"2"-128"0"0,0 0 0 0 0,-4 2 0 0 0,-3 2 160 0 0,-1 0 0 0 0</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0:28.961"/>
    </inkml:context>
    <inkml:brush xml:id="br0">
      <inkml:brushProperty name="width" value="0.1" units="cm"/>
      <inkml:brushProperty name="height" value="0.1" units="cm"/>
      <inkml:brushProperty name="color" value="#E71224"/>
    </inkml:brush>
  </inkml:definitions>
  <inkml:trace contextRef="#ctx0" brushRef="#br0">1 39 2303 0 0,'18'-19'96'0'0,"-5"10"32"0"0,-2 2-128 0 0,-2 3 0 0 0,-2 4 0 0 0,-3 2 0 0 0,2 0 64 0 0,5 2-64 0 0</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0:34.072"/>
    </inkml:context>
    <inkml:brush xml:id="br0">
      <inkml:brushProperty name="width" value="0.1" units="cm"/>
      <inkml:brushProperty name="height" value="0.1" units="cm"/>
      <inkml:brushProperty name="color" value="#E71224"/>
    </inkml:brush>
  </inkml:definitions>
  <inkml:trace contextRef="#ctx0" brushRef="#br0">3372 44 455 0 0,'112'-18'533'0'0,"-6"2"-506"0"0,-79 11-27 0 0,1 2 0 0 0,-1 1 0 0 0,50 3 0 0 0,-24 0 0 0 0,-43 0 0 0 0,0 0 0 0 0,0 1 0 0 0,0 1 0 0 0,0-1 0 0 0,14 7 0 0 0,-23-9 1 0 0,-1 0-1 0 0,1 0 0 0 0,-1 0 1 0 0,1 0-1 0 0,-1 0 0 0 0,1 1 0 0 0,-1-1 1 0 0,1 0-1 0 0,-1 0 0 0 0,0 0 1 0 0,1 0-1 0 0,-1 1 0 0 0,1-1 0 0 0,-1 0 1 0 0,1 0-1 0 0,-1 1 0 0 0,0-1 1 0 0,1 0-1 0 0,-1 1 0 0 0,0-1 0 0 0,1 0 1 0 0,-1 1-1 0 0,0-1 0 0 0,0 1 1 0 0,1-1-1 0 0,-1 1 0 0 0,0-1 0 0 0,0 0 1 0 0,0 1-1 0 0,0-1 0 0 0,1 1 1 0 0,-1-1-1 0 0,0 1 0 0 0,0 0 0 0 0,-1 0 2 0 0,0-1 0 0 0,0 1-1 0 0,0 0 1 0 0,0-1-1 0 0,0 1 1 0 0,0-1-1 0 0,0 1 1 0 0,0-1 0 0 0,0 1-1 0 0,0-1 1 0 0,0 0-1 0 0,0 1 1 0 0,-1-1-1 0 0,-42 6 31 0 0,7-8-33 0 0,24 1 3 0 0,0 1 1 0 0,0 0-1 0 0,0 0 1 0 0,-13 3-1 0 0,8 0 87 0 0,0-1 0 0 0,-21-1 0 0 0,2 0 131 0 0,-212 30 612 0 0,239-29-822 0 0,-23 1 137 0 0,0-2 0 0 0,1-1-1 0 0,-63-8 1 0 0,-5 0 238 0 0,36 9-253 0 0,0 3 0 0 0,-118 23 0 0 0,148-21-100 0 0,-1-1 2 0 0,0-2 0 0 0,-60-1 0 0 0,-71-15 6 0 0,-33-1-42 0 0,151 17 29 0 0,1 2 0 0 0,-79 17 0 0 0,71-10 5 0 0,-76 5-1 0 0,-111-13 8 0 0,175-4-24 0 0,-88 6-3 0 0,96-2-12 0 0,-1-2-1 0 0,1-3 1 0 0,-61-9-1 0 0,-138-30 1 0 0,192 32 0 0 0,0 2 0 0 0,-99 5 0 0 0,107 0 0 0 0,-1-2 0 0 0,-81-15 0 0 0,44 4 0 0 0,27 2 0 0 0,39 8 0 0 0</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2:26.716"/>
    </inkml:context>
    <inkml:brush xml:id="br0">
      <inkml:brushProperty name="width" value="0.1" units="cm"/>
      <inkml:brushProperty name="height" value="0.1" units="cm"/>
      <inkml:brushProperty name="color" value="#E71224"/>
    </inkml:brush>
  </inkml:definitions>
  <inkml:trace contextRef="#ctx0" brushRef="#br0">0 31 799 0 0,'11'-5'0'0'0,"-2"-4"72"0"0,4 1-72 0 0,-4 1 0 0 0,-3 5 0 0 0,-4 2 200 0 0,0 2 24 0 0,-1-2 8 0 0</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2:27.102"/>
    </inkml:context>
    <inkml:brush xml:id="br0">
      <inkml:brushProperty name="width" value="0.1" units="cm"/>
      <inkml:brushProperty name="height" value="0.1" units="cm"/>
      <inkml:brushProperty name="color" value="#E71224"/>
    </inkml:brush>
  </inkml:definitions>
  <inkml:trace contextRef="#ctx0" brushRef="#br0">1 10 919 0 0,'24'-9'80'0'0</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2:28.073"/>
    </inkml:context>
    <inkml:brush xml:id="br0">
      <inkml:brushProperty name="width" value="0.1" units="cm"/>
      <inkml:brushProperty name="height" value="0.1" units="cm"/>
      <inkml:brushProperty name="color" value="#E71224"/>
    </inkml:brush>
  </inkml:definitions>
  <inkml:trace contextRef="#ctx0" brushRef="#br0">1 87 2759 0 0,'12'-11'248'0'0,"5"-6"-248"0"0,-2 6 0 0 0,-6 2 0 0 0,-4 6 96 0 0,-1 3-32 0 0,1-2-64 0 0,4 0 96 0 0,8-4-96 0 0,7-1 0 0 0,7-2 0 0 0,4 5 0 0 0,1 1 0 0 0,1 1-64 0 0</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4:53.882"/>
    </inkml:context>
    <inkml:brush xml:id="br0">
      <inkml:brushProperty name="width" value="0.1" units="cm"/>
      <inkml:brushProperty name="height" value="0.1" units="cm"/>
      <inkml:brushProperty name="color" value="#E71224"/>
    </inkml:brush>
  </inkml:definitions>
  <inkml:trace contextRef="#ctx0" brushRef="#br0">1 261 919 0 0,'14'-12'410'0'0,"1"-1"1210"0"0,26-4-947 0 0,-34 13-355 0 0,1 0 1 0 0,0 1-1 0 0,0 0 0 0 0,0 1 0 0 0,0-1 0 0 0,1 1 1 0 0,-1 1-1 0 0,12-1 0 0 0,148 11 1387 0 0,-141-10-1327 0 0,0-2-1 0 0,30-7 1 0 0,-25 5-5 0 0,36-3 1 0 0,216 0 165 0 0,-242 5-402 0 0,75-18 0 0 0,-60 9-51 0 0,17-3-8 0 0,-26 5 27 0 0,1 1-1 0 0,88-4 1 0 0,-127 13-100 0 0,65 1 77 0 0,-1-4 0 0 0,88-14 0 0 0,-73 2-29 0 0,0 4 0 0 0,0 4 1 0 0,113 6-1 0 0,-142 2 40 0 0,-1-2 1 0 0,1-2-1 0 0,64-13 0 0 0,-77 10-7 0 0,-1 1 0 0 0,63 3-1 0 0,93 14 47 0 0,-121-6-137 0 0,240-9 54 0 0,-10-2-34 0 0,-303 5-8 0 0,323 9 50 0 0,51-8-3 0 0,-252 10-21 0 0,80 4 8 0 0,-144-15-35 0 0,217 7 52 0 0,-164 5-57 0 0,73 4 62 0 0,146 9 1 0 0,6 26 0 0 0,-298-46-21 0 0,78-2 0 0 0,-76-3 5 0 0,69 8 0 0 0,220 37 29 0 0,3-25-16 0 0,-88-10 6 0 0,131-5 58 0 0,190-34-37 0 0,-342 20-48 0 0,93 11-40 0 0,-56 3 0 0 0,-114-10 11 0 0,-9 0 16 0 0,148 13-1 0 0,-137 0-1 0 0,213-17-1 0 0,-124-1-9 0 0,-13 5 46 0 0,336-1 196 0 0,-318 2-219 0 0,78 3-2 0 0,106 1 55 0 0,-52-2 0 0 0,-60-4-80 0 0,11 1-12 0 0,148-2 76 0 0,-161 9 94 0 0,-255 0-157 0 0,14-2 32 0 0,136-20-1 0 0,-144 10-5 0 0,-1 4 1 0 0,112 3 0 0 0,-36 13-12 0 0,157-9-1 0 0,-210-2-8 0 0,0 4 0 0 0,134 22 0 0 0,86-2-6 0 0,-172-17-14 0 0,614-2 66 0 0,-406 3-64 0 0,-191 11-199 0 0,-139-14 97 0 0,-1 0-1 0 0,1 1 1 0 0,-1 1 0 0 0,0 1-1 0 0,-1 1 1 0 0,22 11-1 0 0,-21-7-989 0 0</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5:06.765"/>
    </inkml:context>
    <inkml:brush xml:id="br0">
      <inkml:brushProperty name="width" value="0.1" units="cm"/>
      <inkml:brushProperty name="height" value="0.1" units="cm"/>
      <inkml:brushProperty name="color" value="#E71224"/>
    </inkml:brush>
  </inkml:definitions>
  <inkml:trace contextRef="#ctx0" brushRef="#br0">1 112 919 0 0,'9'-18'0'0'0,"0"0"80"0"0,4 1-80 0 0,-2-1 0 0 0,2 5 0 0 0,-4 6 0 0 0,-2 3 408 0 0,0 2 64 0 0,-1 1 8 0 0,5-1 8 0 0,5-2-368 0 0,8 0-120 0 0,4 1 64 0 0,-1 3-64 0 0,0 0 0 0 0,1 2 0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9:16.734"/>
    </inkml:context>
    <inkml:brush xml:id="br0">
      <inkml:brushProperty name="width" value="0.1" units="cm"/>
      <inkml:brushProperty name="height" value="0.1" units="cm"/>
      <inkml:brushProperty name="color" value="#E71224"/>
    </inkml:brush>
  </inkml:definitions>
  <inkml:trace contextRef="#ctx0" brushRef="#br0">35 434 14799 0 0,'-6'-2'598'0'0,"4"2"-505"0"0,-1-1 0 0 0,1 0 0 0 0,-1 0 0 0 0,0 0 0 0 0,1 0 0 0 0,0 0 0 0 0,-1 0 0 0 0,1-1 0 0 0,0 1 1 0 0,-3-3-1 0 0,23 6 165 0 0,19-4-250 0 0,1-1 0 0 0,-1-2 0 0 0,0-1 0 0 0,-1-2 0 0 0,1-1 0 0 0,-2-2 0 0 0,53-24 0 0 0,-28 8 121 0 0,59-23 522 0 0,-100 44-552 0 0,-1 0-1 0 0,1 1 0 0 0,0 1 1 0 0,30-2-1 0 0,-32 6 89 0 0,0 1 0 0 0,0 1 0 0 0,0 1-1 0 0,23 6 1 0 0,-17-4 74 0 0,32 4-1 0 0,18-5-7 0 0,133-11 0 0 0,71-27 194 0 0,-101 17 123 0 0,228 7 0 0 0,-357 10-547 0 0,-14 0 30 0 0,24 0-21 0 0,49 4 0 0 0,26 5-18 0 0,177 16 36 0 0,-295-23-52 0 0,52 2 15 0 0,-37-3 30 0 0,60 2-22 0 0,-47-2 22 0 0,129-2 31 0 0,245 20 210 0 0,-361-14-157 0 0,53 1-2 0 0,154-7 545 0 0,-13-1-404 0 0,-132 1-223 0 0,0-4-1 0 0,164-29 1 0 0,-160 18-22 0 0,0 5 1 0 0,204 8-1 0 0,-243 1 0 0 0,0-3-1 0 0,110-22 0 0 0,-42 5 36 0 0,-119 19-34 0 0,8-1-8 0 0,-18 1-1 0 0,1 2 0 0 0,35 2 0 0 0,303-17 27 0 0,-108-1-16 0 0,-203 16-24 0 0,-13 1 13 0 0,87-2 57 0 0,259-40 1245 0 0,-330 35-2137 0 0,2 0 870 0 0,121-10 1272 0 0,0 3-970 0 0,130-3-36 0 0,-109 23-314 0 0,64-1 0 0 0,-73-3 94 0 0,-56 1-119 0 0,80 5-41 0 0,-72-1 275 0 0,109 2-2165 0 0,-238-9 1954 0 0,232 5-13 0 0,-187 0 15 0 0,0 1 1 0 0,74 20-1 0 0,-46-7 97 0 0,164 17 1 0 0,-172-29 108 0 0,1 3 1 0 0,110 30 0 0 0,-170-36-168 0 0,-1-1 0 0 0,1 0 1 0 0,0-1-1 0 0,0-1 0 0 0,0 0 1 0 0,1-1-1 0 0,28-4 0 0 0,7-7-2572 0 0,-2-7-3855 0 0,-12 2-916 0 0</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5:07.707"/>
    </inkml:context>
    <inkml:brush xml:id="br0">
      <inkml:brushProperty name="width" value="0.1" units="cm"/>
      <inkml:brushProperty name="height" value="0.1" units="cm"/>
      <inkml:brushProperty name="color" value="#E71224"/>
    </inkml:brush>
  </inkml:definitions>
  <inkml:trace contextRef="#ctx0" brushRef="#br0">1 70 919 0 0,'18'-18'80'0'0,"-7"5"-80"0"0,-2 0 0 0 0,-2 6 0 0 0,-3 5 528 0 0,-2 2 88 0 0,2 0 24 0 0,-1-4 0 0 0,8 1-472 0 0,0-1-88 0 0,2 0-16 0 0,0 3-64 0 0,0 2 0 0 0,-4 5 0 0 0,0-1 0 0 0,0 1 0 0 0,-3 3-208 0 0,-1-3-48 0 0</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5:09.014"/>
    </inkml:context>
    <inkml:brush xml:id="br0">
      <inkml:brushProperty name="width" value="0.1" units="cm"/>
      <inkml:brushProperty name="height" value="0.1" units="cm"/>
      <inkml:brushProperty name="color" value="#E71224"/>
    </inkml:brush>
  </inkml:definitions>
  <inkml:trace contextRef="#ctx0" brushRef="#br0">9 98 2615 0 0,'-1'-28'112'0'0,"-1"10"32"0"0,2 5-144 0 0,0 4 0 0 0,0 6 0 0 0,0 1 0 0 0,0 0 208 0 0,0-2 16 0 0,0 1 0 0 0,-2-5 0 0 0,2 3-224 0 0,0 3 0 0 0,0 4 0 0 0,-2 1-72 0 0,0 1 0 0 0</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5:09.399"/>
    </inkml:context>
    <inkml:brush xml:id="br0">
      <inkml:brushProperty name="width" value="0.1" units="cm"/>
      <inkml:brushProperty name="height" value="0.1" units="cm"/>
      <inkml:brushProperty name="color" value="#E71224"/>
    </inkml:brush>
  </inkml:definitions>
  <inkml:trace contextRef="#ctx0" brushRef="#br0">33 10 2071 0 0,'-12'-6'88'0'0,"4"3"24"0"0,1 3-112 0 0,3 0 0 0 0,3 1 0 0 0,1 1 0 0 0,0 2 0 0 0</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5:10.148"/>
    </inkml:context>
    <inkml:brush xml:id="br0">
      <inkml:brushProperty name="width" value="0.1" units="cm"/>
      <inkml:brushProperty name="height" value="0.1" units="cm"/>
      <inkml:brushProperty name="color" value="#E71224"/>
    </inkml:brush>
  </inkml:definitions>
  <inkml:trace contextRef="#ctx0" brushRef="#br0">0 63 1375 0 0,'11'-5'106'0'0,"1"1"-1"0"0,-1 0 0 0 0,0 0 0 0 0,1 1 0 0 0,0 1 0 0 0,0 0 1 0 0,-1 0-1 0 0,1 1 0 0 0,22 2 0 0 0,13-3 83 0 0,-2-4-188 0 0,27 0 0 0 0,282-7 0 0 0,-133 14 0 0 0,-27 2 0 0 0,-55-9 0 0 0,161-1 0 0 0,259 16 0 0 0,-136-5 0 0 0,-392-1-170 0 0,-20-3-684 0 0</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5:11.328"/>
    </inkml:context>
    <inkml:brush xml:id="br0">
      <inkml:brushProperty name="width" value="0.1" units="cm"/>
      <inkml:brushProperty name="height" value="0.1" units="cm"/>
      <inkml:brushProperty name="color" value="#E71224"/>
    </inkml:brush>
  </inkml:definitions>
  <inkml:trace contextRef="#ctx0" brushRef="#br0">289 4 863 0 0,'-25'-4'696'0'0,"-11"6"-513"0"0,-64 13-1 0 0,68-9-147 0 0,-47 10 29 0 0,62-13-64 0 0</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5:12.383"/>
    </inkml:context>
    <inkml:brush xml:id="br0">
      <inkml:brushProperty name="width" value="0.1" units="cm"/>
      <inkml:brushProperty name="height" value="0.1" units="cm"/>
      <inkml:brushProperty name="color" value="#E71224"/>
    </inkml:brush>
  </inkml:definitions>
  <inkml:trace contextRef="#ctx0" brushRef="#br0">1 19 1375 0 0,'146'-10'886'0'0,"-20"2"-609"0"0,66 13-328 0 0,-175-3-829 0 0</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5:13.814"/>
    </inkml:context>
    <inkml:brush xml:id="br0">
      <inkml:brushProperty name="width" value="0.1" units="cm"/>
      <inkml:brushProperty name="height" value="0.1" units="cm"/>
      <inkml:brushProperty name="color" value="#E71224"/>
    </inkml:brush>
  </inkml:definitions>
  <inkml:trace contextRef="#ctx0" brushRef="#br0">1 6 2183 0 0,'0'0'1'0'0,"0"-1"0"0"0,0 1 0 0 0,0 0-1 0 0,0 0 1 0 0,0-1 0 0 0,0 1 0 0 0,0 0-1 0 0,0 0 1 0 0,0 0 0 0 0,1-1 0 0 0,-1 1 0 0 0,0 0-1 0 0,0 0 1 0 0,0 0 0 0 0,0 0 0 0 0,1-1-1 0 0,-1 1 1 0 0,0 0 0 0 0,0 0 0 0 0,0 0-1 0 0,0 0 1 0 0,1 0 0 0 0,-1-1 0 0 0,0 1-1 0 0,0 0 1 0 0,1 0 0 0 0,-1 0 0 0 0,0 0-1 0 0,0 0 1 0 0,0 0 0 0 0,1 0 0 0 0,-1 0-1 0 0,0 0 1 0 0,0 0 0 0 0,1 0 0 0 0,14 2 61 0 0,23 10 55 0 0,-28-8-113 0 0,-4-2-57 0 0,-1-1 39 0 0</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5:14.744"/>
    </inkml:context>
    <inkml:brush xml:id="br0">
      <inkml:brushProperty name="width" value="0.1" units="cm"/>
      <inkml:brushProperty name="height" value="0.1" units="cm"/>
      <inkml:brushProperty name="color" value="#E71224"/>
    </inkml:brush>
  </inkml:definitions>
  <inkml:trace contextRef="#ctx0" brushRef="#br0">0 25 455 0 0,'7'-10'0'0'0,"-3"3"0"0"0,0 2 0 0 0,-2 3 0 0 0,-1 2 0 0 0,1 0 0 0 0,0 0 352 0 0,2 0 24 0 0,1 2 8 0 0</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5:17.449"/>
    </inkml:context>
    <inkml:brush xml:id="br0">
      <inkml:brushProperty name="width" value="0.1" units="cm"/>
      <inkml:brushProperty name="height" value="0.1" units="cm"/>
      <inkml:brushProperty name="color" value="#E71224"/>
    </inkml:brush>
  </inkml:definitions>
  <inkml:trace contextRef="#ctx0" brushRef="#br0">24 53 3079 0 0,'-15'-22'128'0'0,"8"8"40"0"0,5 5-168 0 0,4 3 0 0 0,0 4 0 0 0,2 2-1336 0 0</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5:20.351"/>
    </inkml:context>
    <inkml:brush xml:id="br0">
      <inkml:brushProperty name="width" value="0.1" units="cm"/>
      <inkml:brushProperty name="height" value="0.1" units="cm"/>
      <inkml:brushProperty name="color" value="#E71224"/>
    </inkml:brush>
  </inkml:definitions>
  <inkml:trace contextRef="#ctx0" brushRef="#br0">125 100 2815 0 0,'-20'-20'157'0'0,"9"10"-130"0"0,0 0 1 0 0,0 0 0 0 0,-1 1-1 0 0,-16-10 1 0 0,24 17 27 0 0,0 0-1 0 0,0 0 1 0 0,0-1 0 0 0,1 1-1 0 0,-1-1 1 0 0,-4-4 0 0 0,30 15-18 0 0,-13-2-184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9:19.543"/>
    </inkml:context>
    <inkml:brush xml:id="br0">
      <inkml:brushProperty name="width" value="0.1" units="cm"/>
      <inkml:brushProperty name="height" value="0.1" units="cm"/>
      <inkml:brushProperty name="color" value="#E71224"/>
    </inkml:brush>
  </inkml:definitions>
  <inkml:trace contextRef="#ctx0" brushRef="#br0">6 145 1839 0 0,'-1'-5'360'0'0,"-1"0"-1"0"0,1 0 0 0 0,1 0 0 0 0,-1 0 0 0 0,1 1 0 0 0,-1-1 0 0 0,2 0 0 0 0,-1 0 0 0 0,0 0 1 0 0,1 0-1 0 0,0 0 0 0 0,0 0 0 0 0,0 0 0 0 0,1 0 0 0 0,0 1 0 0 0,0-1 0 0 0,4-7 0 0 0,-4 8-118 0 0,1 0-1 0 0,-1 0 0 0 0,1 1 0 0 0,0 0 1 0 0,0-1-1 0 0,0 1 0 0 0,0 0 0 0 0,1 0 0 0 0,-1 1 1 0 0,8-5-1 0 0,-9 5-168 0 0,0 1 0 0 0,0 0 0 0 0,0 0 0 0 0,1 0 0 0 0,-1 0 0 0 0,0 1 0 0 0,0-1-1 0 0,1 0 1 0 0,-1 1 0 0 0,0 0 0 0 0,1 0 0 0 0,-1-1 0 0 0,0 1 0 0 0,1 1 0 0 0,-1-1 0 0 0,1 0 0 0 0,-1 0 0 0 0,0 1 0 0 0,0 0 0 0 0,1-1 0 0 0,3 3 0 0 0,6 4 97 0 0,0-1 0 0 0,0 0 1 0 0,1-1-1 0 0,0 0 0 0 0,0-1 1 0 0,0-1-1 0 0,0 0 0 0 0,1 0 1 0 0,-1-1-1 0 0,25-1 0 0 0,86 6 416 0 0,-78-3-491 0 0,88-4 1 0 0,-78-5-12 0 0,-13 0 62 0 0,72 1 0 0 0,77 25 32 0 0,5 1 30 0 0,-21-17-54 0 0,128 7 163 0 0,-125 7-279 0 0,135 6 65 0 0,-158-25-38 0 0,219 2 0 0 0,-116-11-3 0 0,41 1-5 0 0,-192 17-56 0 0,-32-3 0 0 0,1-2 0 0 0,80-8 0 0 0,-84-3 12 0 0,0 3 0 0 0,0 3 0 0 0,74 9 0 0 0,255 16-12 0 0,-329-22 0 0 0,191 28 0 0 0,-32-1 0 0 0,4-6 0 0 0,-128-24 0 0 0,-18-1 0 0 0,75 9 19 0 0,132 2 26 0 0,-99-15-45 0 0,75 2 0 0 0,-28 0 0 0 0,-210 2 0 0 0,225-19 0 0 0,-125 9 0 0 0,-34 4 12 0 0,176-20 40 0 0,-253 25-52 0 0,0 1 0 0 0,29 2 0 0 0,-24 1 0 0 0,13 0-88 0 0,-29 0 159 0 0,0 0 0 0 0,-1 0 1 0 0,1-2-1 0 0,0 0 1 0 0,0 0-1 0 0,0-1 0 0 0,23-7 1 0 0,-24 1 40 0 0,-3 3 160 0 0,-11 15-993 0 0,-2 0-3401 0 0,1 4-1446 0 0</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5:23.637"/>
    </inkml:context>
    <inkml:brush xml:id="br0">
      <inkml:brushProperty name="width" value="0.1" units="cm"/>
      <inkml:brushProperty name="height" value="0.1" units="cm"/>
      <inkml:brushProperty name="color" value="#E71224"/>
    </inkml:brush>
  </inkml:definitions>
  <inkml:trace contextRef="#ctx0" brushRef="#br0">68 60 6071 0 0,'-16'-16'264'0'0,"-1"1"64"0"0,1 3-264 0 0,5 2-64 0 0,5 5 0 0 0,4 3 0 0 0,4 2 0 0 0,0 4 0 0 0,3 1 0 0 0,6 4-392 0 0,4 2-24 0 0</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5:23.991"/>
    </inkml:context>
    <inkml:brush xml:id="br0">
      <inkml:brushProperty name="width" value="0.1" units="cm"/>
      <inkml:brushProperty name="height" value="0.1" units="cm"/>
      <inkml:brushProperty name="color" value="#E71224"/>
    </inkml:brush>
  </inkml:definitions>
  <inkml:trace contextRef="#ctx0" brushRef="#br0">0 125 3711 0 0,'24'-33'160'0'0,"-7"11"40"0"0,-3 4-200 0 0,-1 5 0 0 0,-4 8 0 0 0,-1 3 0 0 0,1 0 0 0 0,9-4 0 0 0,13-1 0 0 0,8-2 0 0 0,6 5 0 0 0,-1 1 0 0 0</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6:08.274"/>
    </inkml:context>
    <inkml:brush xml:id="br0">
      <inkml:brushProperty name="width" value="0.1" units="cm"/>
      <inkml:brushProperty name="height" value="0.1" units="cm"/>
      <inkml:brushProperty name="color" value="#E71224"/>
    </inkml:brush>
  </inkml:definitions>
  <inkml:trace contextRef="#ctx0" brushRef="#br0">1 207 2303 0 0,'0'-10'3048'0'0,"0"10"-2992"0"0,14-1 598 0 0,25-2-43 0 0,0-3 1 0 0,0-1 0 0 0,63-20-1 0 0,-74 19-196 0 0,0 2-1 0 0,0 1 1 0 0,1 2-1 0 0,0 0 0 0 0,38 3 1 0 0,-21-1-267 0 0,515 4 701 0 0,-435 1-616 0 0,177-15 0 0 0,123-44 107 0 0,76 2 44 0 0,-436 54-321 0 0,72 9 1 0 0,-90-5-53 0 0,2-3 216 0 0,0-2 0 0 0,97-13-1 0 0,-101 6-150 0 0,-24 3-21 0 0,-1 0 1 0 0,1 2-1 0 0,-1 0 0 0 0,1 2 1 0 0,36 3-1 0 0,-56-2-66 0 0,0-1-1 0 0,0 1 1 0 0,0 0 0 0 0,0 0-1 0 0,0 0 1 0 0,0 0-1 0 0,0 0 1 0 0,0 0-1 0 0,0 0 1 0 0,-1 1 0 0 0,1-1-1 0 0,0 0 1 0 0,-1 1-1 0 0,1 0 1 0 0,-1-1-1 0 0,2 3 1 0 0,0 1-110 0 0,-1 0 1 0 0,1-1-1 0 0,-1 1 0 0 0,0 0 0 0 0,2 8 1 0 0,0-1-1018 0 0</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6:10.863"/>
    </inkml:context>
    <inkml:brush xml:id="br0">
      <inkml:brushProperty name="width" value="0.1" units="cm"/>
      <inkml:brushProperty name="height" value="0.1" units="cm"/>
      <inkml:brushProperty name="color" value="#E71224"/>
    </inkml:brush>
  </inkml:definitions>
  <inkml:trace contextRef="#ctx0" brushRef="#br0">1 29 3023 0 0,'1'-2'25'0'0,"1"-1"-1"0"0,-1 1 0 0 0,1 0 1 0 0,0 0-1 0 0,0 0 0 0 0,0 0 1 0 0,0 0-1 0 0,0 0 0 0 0,0 1 0 0 0,1-1 1 0 0,-1 1-1 0 0,5-3 0 0 0,-6 4-22 0 0,-1 0-1 0 0,1-1 0 0 0,0 1 0 0 0,0 0 1 0 0,-1 0-1 0 0,1-1 0 0 0,0 1 0 0 0,0 0 1 0 0,-1 0-1 0 0,1 0 0 0 0,0 0 0 0 0,0 0 1 0 0,0 0-1 0 0,-1 0 0 0 0,1 0 0 0 0,0 1 1 0 0,0-1-1 0 0,0 0 0 0 0,-1 0 0 0 0,1 1 1 0 0,0-1-1 0 0,-1 0 0 0 0,1 1 0 0 0,0-1 1 0 0,-1 1-1 0 0,1-1 0 0 0,0 1 0 0 0,-1-1 1 0 0,1 1-1 0 0,-1-1 0 0 0,1 1 0 0 0,-1 0 1 0 0,1-1-1 0 0,-1 1 0 0 0,1 0 0 0 0,-1-1 1 0 0,0 1-1 0 0,1 0 0 0 0,-1-1 0 0 0,0 1 1 0 0,0 0-1 0 0,1 0 0 0 0,-1 0 0 0 0,0-1 1 0 0,0 1-1 0 0,0 0 0 0 0,0 1 0 0 0,1 5-1 0 0</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6:14.480"/>
    </inkml:context>
    <inkml:brush xml:id="br0">
      <inkml:brushProperty name="width" value="0.1" units="cm"/>
      <inkml:brushProperty name="height" value="0.1" units="cm"/>
      <inkml:brushProperty name="color" value="#E71224"/>
    </inkml:brush>
  </inkml:definitions>
  <inkml:trace contextRef="#ctx0" brushRef="#br0">1239 45 2183 0 0,'0'0'6'0'0,"0"0"-1"0"0,0 0 1 0 0,1 1-1 0 0,-1-1 1 0 0,0 0-1 0 0,1 0 0 0 0,-1 0 1 0 0,0-1-1 0 0,0 1 1 0 0,1 0-1 0 0,-1 0 0 0 0,0 0 1 0 0,0 0-1 0 0,1 0 1 0 0,-1 0-1 0 0,0 0 0 0 0,0 0 1 0 0,1 0-1 0 0,-1-1 1 0 0,0 1-1 0 0,0 0 1 0 0,0 0-1 0 0,1 0 0 0 0,-1 0 1 0 0,0-1-1 0 0,0 1 1 0 0,0 0-1 0 0,0 0 0 0 0,1-1 1 0 0,-1 1-1 0 0,0 0 1 0 0,0 0-1 0 0,0 0 0 0 0,0-1 1 0 0,0 1-1 0 0,0-1 1 0 0,-4-10 443 0 0,-11-7 293 0 0,13 16-646 0 0,0 1 0 0 0,0 0 0 0 0,0 0 0 0 0,-1 0 0 0 0,1 0 0 0 0,0 0 0 0 0,-1 0 0 0 0,1 1 0 0 0,-1-1 0 0 0,1 1-1 0 0,-1 0 1 0 0,1-1 0 0 0,-1 1 0 0 0,1 1 0 0 0,-1-1 0 0 0,1 0 0 0 0,-1 0 0 0 0,1 1 0 0 0,-4 0 0 0 0,-7 4 114 0 0,-1-1 0 0 0,-18 10 0 0 0,-11 4 57 0 0,7-9 387 0 0,-1-1 0 0 0,0-1-1 0 0,-60 1 1 0 0,70-4-493 0 0,23-3-145 0 0,-1 0-1 0 0,1 0 1 0 0,0 0 0 0 0,-1-1-1 0 0,1 0 1 0 0,-7 0 0 0 0,-86-15 132 0 0,-113-10 312 0 0,145 24-422 0 0,0 2 0 0 0,0 4 1 0 0,1 2-1 0 0,-83 21 1 0 0,138-26-17 0 0,0 1 1 0 0,0-1 0 0 0,1 2 0 0 0,-17 8-1 0 0,4 5-2831 0 0,12-8-357 0 0</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6:16.521"/>
    </inkml:context>
    <inkml:brush xml:id="br0">
      <inkml:brushProperty name="width" value="0.1" units="cm"/>
      <inkml:brushProperty name="height" value="0.1" units="cm"/>
      <inkml:brushProperty name="color" value="#E71224"/>
    </inkml:brush>
  </inkml:definitions>
  <inkml:trace contextRef="#ctx0" brushRef="#br0">0 17 2183 0 0,'20'-5'118'0'0,"-15"3"-106"0"0,-1 1 0 0 0,1 0 1 0 0,0 0-1 0 0,0 0 0 0 0,-1 1 1 0 0,1-1-1 0 0,0 1 0 0 0,5 1 0 0 0,-2-1 30 0 0,0 1 0 0 0,0-1 0 0 0,0 0 0 0 0,0-1 0 0 0,8-1 0 0 0,12-1-42 0 0,-17 2 20 0 0,1 1 0 0 0,-1 0 0 0 0,1 1 0 0 0,-1 1 0 0 0,0 0 0 0 0,1 0 0 0 0,-1 1 0 0 0,0 0 0 0 0,0 1 0 0 0,-1 0 0 0 0,1 1 0 0 0,12 8 0 0 0,-17-9-96 0 0</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6:18.012"/>
    </inkml:context>
    <inkml:brush xml:id="br0">
      <inkml:brushProperty name="width" value="0.1" units="cm"/>
      <inkml:brushProperty name="height" value="0.1" units="cm"/>
      <inkml:brushProperty name="color" value="#E71224"/>
    </inkml:brush>
  </inkml:definitions>
  <inkml:trace contextRef="#ctx0" brushRef="#br0">0 29 2527 0 0,'7'-1'54'0'0,"-1"0"-1"0"0,0 0 1 0 0,1 1-1 0 0,-1 0 1 0 0,10 1-1 0 0,-3-1 18 0 0,129 2 146 0 0,190-7 1564 0 0,-83 0-1483 0 0,-30 2-98 0 0,-61-8-69 0 0,-9 6 26 0 0,-142 6-319 0 0,-1-1-1 0 0,1 2 0 0 0,-1-1 1 0 0,1 1-1 0 0,-1-1 0 0 0,1 2 1 0 0,-1-1-1 0 0,6 4 0 0 0,-6-3-1661 0 0</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6:19.358"/>
    </inkml:context>
    <inkml:brush xml:id="br0">
      <inkml:brushProperty name="width" value="0.1" units="cm"/>
      <inkml:brushProperty name="height" value="0.1" units="cm"/>
      <inkml:brushProperty name="color" value="#E71224"/>
    </inkml:brush>
  </inkml:definitions>
  <inkml:trace contextRef="#ctx0" brushRef="#br0">0 13 3511 0 0,'31'-4'152'0'0,"-9"-1"40"0"0,-1 1-192 0 0,-7 4 0 0 0,-3 0 0 0 0,-5 0 0 0 0,1 0 104 0 0,6 0-8 0 0,9 2-8 0 0,7-2 0 0 0,4 2-88 0 0,2 0 0 0 0,-4 1 0 0 0</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6:21.532"/>
    </inkml:context>
    <inkml:brush xml:id="br0">
      <inkml:brushProperty name="width" value="0.1" units="cm"/>
      <inkml:brushProperty name="height" value="0.1" units="cm"/>
      <inkml:brushProperty name="color" value="#E71224"/>
    </inkml:brush>
  </inkml:definitions>
  <inkml:trace contextRef="#ctx0" brushRef="#br0">31 5 455 0 0,'0'0'46'0'0,"0"-1"-1"0"0,-1 1 1 0 0,1-1-1 0 0,-1 1 0 0 0,1 0 1 0 0,0-1-1 0 0,-1 1 0 0 0,1 0 1 0 0,-1 0-1 0 0,1-1 1 0 0,-1 1-1 0 0,1 0 0 0 0,-1 0 1 0 0,1 0-1 0 0,-1 0 0 0 0,1 0 1 0 0,-1-1-1 0 0,1 1 0 0 0,-1 0 1 0 0,1 0-1 0 0,-1 0 1 0 0,1 0-1 0 0,-1 0 0 0 0,1 1 1 0 0,-1-1-1 0 0,1 0 0 0 0,-1 0 1 0 0,1 0-1 0 0,-1 1 1 0 0,-12-2 291 0 0,11 0-282 0 0,0 2 3 0 0,2 1-35 0 0,0-2 20 0 0,0 3-22 0 0,0-2 32 0 0</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6:22.800"/>
    </inkml:context>
    <inkml:brush xml:id="br0">
      <inkml:brushProperty name="width" value="0.1" units="cm"/>
      <inkml:brushProperty name="height" value="0.1" units="cm"/>
      <inkml:brushProperty name="color" value="#E71224"/>
    </inkml:brush>
  </inkml:definitions>
  <inkml:trace contextRef="#ctx0" brushRef="#br0">0 13 3223 0 0,'28'-5'136'0'0,"-10"3"40"0"0,0-2-176 0 0,-5 3 0 0 0,-4 2 0 0 0,-3-1 0 0 0,1 2 64 0 0,8 0-64 0 0,7-2 80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4:49.489"/>
    </inkml:context>
    <inkml:brush xml:id="br0">
      <inkml:brushProperty name="width" value="0.1" units="cm"/>
      <inkml:brushProperty name="height" value="0.1" units="cm"/>
      <inkml:brushProperty name="color" value="#E71224"/>
    </inkml:brush>
  </inkml:definitions>
  <inkml:trace contextRef="#ctx0" brushRef="#br0">1226 131 455 0 0,'1'-4'443'0'0,"1"1"-1"0"0,-1-1 0 0 0,0 1 0 0 0,1 0 0 0 0,0 0 0 0 0,0 0 0 0 0,0 0 0 0 0,0 0 0 0 0,0 0 0 0 0,1 1 0 0 0,2-3 0 0 0,11-15 95 0 0,-33 31 5885 0 0,-13-3-3642 0 0,22-6-2408 0 0,0-1 0 0 0,0 0 0 0 0,0 0-1 0 0,-1-1 1 0 0,1 0 0 0 0,-10-2 0 0 0,-32-15 543 0 0,40 13-771 0 0,-1 0-1 0 0,1 0 1 0 0,-15-2-1 0 0,-144-10 1737 0 0,-6-6-1103 0 0,75 17-540 0 0,39 3 37 0 0,-9-5 283 0 0,41 4-375 0 0,0 0 0 0 0,-1 2-1 0 0,-35 3 1 0 0,-149 21 313 0 0,202-22-922 0 0,2 1 678 0 0,0-1 0 0 0,-19-1 0 0 0,6-6-2290 0 0,3-7-4465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9:21.711"/>
    </inkml:context>
    <inkml:brush xml:id="br0">
      <inkml:brushProperty name="width" value="0.1" units="cm"/>
      <inkml:brushProperty name="height" value="0.1" units="cm"/>
      <inkml:brushProperty name="color" value="#E71224"/>
    </inkml:brush>
  </inkml:definitions>
  <inkml:trace contextRef="#ctx0" brushRef="#br0">84 94 2303 0 0,'-23'-3'45'0'0,"21"3"85"0"0,0 0 0 0 0,-1 0 0 0 0,1-1-1 0 0,0 1 1 0 0,0 0 0 0 0,0-1 0 0 0,0 1 0 0 0,0-1-1 0 0,0 0 1 0 0,0 0 0 0 0,1 1 0 0 0,-1-1 0 0 0,0 0-1 0 0,0-1 1 0 0,0 1 0 0 0,1 0 0 0 0,-1 0 0 0 0,1-1-1 0 0,-1 1 1 0 0,1-1 0 0 0,0 1 0 0 0,-1-1 0 0 0,-1-3-1 0 0,1 2 300 0 0,0-1 0 0 0,0 0 0 0 0,0 0-1 0 0,1 0 1 0 0,-1 0 0 0 0,1 0 0 0 0,0 0-1 0 0,0 0 1 0 0,0 0 0 0 0,1 0 0 0 0,-1-1-1 0 0,1 1 1 0 0,0-7 0 0 0,1 11-395 0 0,-1 0 0 0 0,0-1 0 0 0,0 1 0 0 0,0 0 0 0 0,0 0 0 0 0,0 0 0 0 0,1 0 0 0 0,-1 0 0 0 0,0-1 0 0 0,0 1 0 0 0,0 0 0 0 0,1 0-1 0 0,-1 0 1 0 0,0 0 0 0 0,0 0 0 0 0,0 0 0 0 0,1 0 0 0 0,-1 0 0 0 0,0 0 0 0 0,0 0 0 0 0,1 0 0 0 0,-1 0 0 0 0,0 0 0 0 0,0 0 0 0 0,1 0 0 0 0,-1 0 0 0 0,0 0 0 0 0,0 0 0 0 0,0 0 0 0 0,1 0 0 0 0,-1 0 0 0 0,0 0 0 0 0,0 0 0 0 0,0 0 0 0 0,1 0 0 0 0,-1 0 0 0 0,0 1-1 0 0,0-1 1 0 0,0 0 0 0 0,1 0 0 0 0,-1 0 0 0 0,0 0 0 0 0,0 0 0 0 0,0 1 0 0 0,0-1 0 0 0,0 0 0 0 0,1 0 0 0 0,-1 0 0 0 0,0 1 0 0 0,0-1 0 0 0,0 0 0 0 0,0 0 0 0 0,0 1 0 0 0,0-1 0 0 0,0 0 0 0 0,0 1 0 0 0,10 13 133 0 0,-9-13-66 0 0,6 9 20 0 0,1 0 0 0 0,0 0 1 0 0,1-1-1 0 0,0 0 0 0 0,1 0 1 0 0,0-1-1 0 0,0 0 0 0 0,1-1 0 0 0,0 0 1 0 0,0-1-1 0 0,0 0 0 0 0,17 5 0 0 0,2 0 130 0 0,0-2-1 0 0,1-1 0 0 0,58 8 0 0 0,68-8 228 0 0,-18-2-4 0 0,107 16-143 0 0,-131-17-21 0 0,223-21 0 0 0,-87 0-113 0 0,-17 28 239 0 0,-61 0-196 0 0,-134-12-185 0 0,0-1-1 0 0,58-10 0 0 0,-41 1-18 0 0,4-2 90 0 0,0 3 0 0 0,120-3-1 0 0,-167 13-415 0 0,0 0-1 0 0,1 0 0 0 0,12 4 1 0 0,-23-4 197 0 0,0 0 1 0 0,0-1-1 0 0,0 1 0 0 0,0 0 1 0 0,-1 1-1 0 0,1-1 1 0 0,0 0-1 0 0,-1 1 0 0 0,1 0 1 0 0,-1-1-1 0 0,1 1 1 0 0,-1 0-1 0 0,0 0 0 0 0,0 0 1 0 0,0 1-1 0 0,0-1 0 0 0,0 0 1 0 0,-1 1-1 0 0,3 4 1 0 0,-1 5-1302 0 0</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7:25.578"/>
    </inkml:context>
    <inkml:brush xml:id="br0">
      <inkml:brushProperty name="width" value="0.1" units="cm"/>
      <inkml:brushProperty name="height" value="0.1" units="cm"/>
      <inkml:brushProperty name="color" value="#E71224"/>
    </inkml:brush>
  </inkml:definitions>
  <inkml:trace contextRef="#ctx0" brushRef="#br0">1 1 455 0 0,'5'4'360'0'0,"0"1"-1"0"0,0-1 1 0 0,1 0-1 0 0,0-1 1 0 0,0 0-1 0 0,0 1 1 0 0,0-2-1 0 0,0 1 1 0 0,1-1-1 0 0,9 3 1 0 0,8-1-179 0 0,39 4 1 0 0,-45-7-6 0 0,83 7 574 0 0,28 7-433 0 0,-62-8-84 0 0,84 20 0 0 0,-104-16-172 0 0,1-1 0 0 0,0-2 0 0 0,1-3 0 0 0,-1-2 0 0 0,1-1 0 0 0,63-8 0 0 0,34 1 100 0 0,-117 5-122 0 0,20 3-34 0 0,87 15 1 0 0,-99-11-4 0 0,0-2 0 0 0,0-1 0 0 0,0-2 0 0 0,59-3 0 0 0,208-46 198 0 0,30 30-19 0 0,-267 14-181 0 0,-1-4 0 0 0,72-15 0 0 0,-81 10 0 0 0,0 3 0 0 0,0 3 0 0 0,86 1 0 0 0,-70 10 0 0 0,3 1 0 0 0,86-6 0 0 0,-126-2 1 0 0,247-13 33 0 0,1 21-5 0 0,-243-4-29 0 0,0-3 0 0 0,73-11 0 0 0,-9 1 0 0 0,-86 10 5 0 0,20-2 52 0 0,1 1 0 0 0,0 2 0 0 0,47 7-1 0 0,-22 3-50 0 0,-15 0 8 0 0,0-3 1 0 0,1-2 0 0 0,92-3-1 0 0,186-18 126 0 0,-275 17-54 0 0,69 10 0 0 0,-74-5-78 0 0,94-1 0 0 0,-79-8-2 0 0,47-4 55 0 0,203 14 0 0 0,-242 0-43 0 0,0-4 0 0 0,115-8 0 0 0,-84 2-11 0 0,199 17 0 0 0,-129-1 113 0 0,15-17-79 0 0,-52-1-6 0 0,181 29 29 0 0,-266-18-64 0 0,1-1 0 0 0,0-3 0 0 0,84-6 0 0 0,-97 1 14 0 0,0 2 0 0 0,1 1-1 0 0,52 9 1 0 0,-27-3-5 0 0,54 4 6 0 0,145 7 34 0 0,-205-17-21 0 0,149 6 132 0 0,-80 10-115 0 0,-59-6 2 0 0,138 2 1 0 0,-189-13-44 0 0,61-1 162 0 0,128-21 0 0 0,-168 15-350 0 0,-8 1 476 0 0,40-4 1 0 0,-63 10-551 0 0,0 1-1 0 0,0 0 1 0 0,0 0 0 0 0,0 0 0 0 0,0 1 0 0 0,0 1 0 0 0,0-1 0 0 0,0 1 0 0 0,-1 0 0 0 0,11 5 0 0 0,-6 0-2752 0 0</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7:26.662"/>
    </inkml:context>
    <inkml:brush xml:id="br0">
      <inkml:brushProperty name="width" value="0.1" units="cm"/>
      <inkml:brushProperty name="height" value="0.1" units="cm"/>
      <inkml:brushProperty name="color" value="#E71224"/>
    </inkml:brush>
  </inkml:definitions>
  <inkml:trace contextRef="#ctx0" brushRef="#br0">0 55 1927 0 0,'38'9'421'0'0,"0"-3"0"0"0,55 3-1 0 0,79-8 653 0 0,-91-2-759 0 0,84 10 0 0 0,-59 0-101 0 0,0-5-1 0 0,190-16 0 0 0,-80 3 400 0 0,-5 2 71 0 0,-168 2-524 0 0,1-1 1 0 0,75-20 0 0 0,-105 22-159 0 0,84-22 133 0 0,-86 24-173 0 0,0 0-1 0 0,0 1 1 0 0,0 1-1 0 0,0 0 0 0 0,0 0 1 0 0,15 3-1 0 0,-17-1-1702 0 0,-1-2-588 0 0</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7:28.377"/>
    </inkml:context>
    <inkml:brush xml:id="br0">
      <inkml:brushProperty name="width" value="0.1" units="cm"/>
      <inkml:brushProperty name="height" value="0.1" units="cm"/>
      <inkml:brushProperty name="color" value="#E71224"/>
    </inkml:brush>
  </inkml:definitions>
  <inkml:trace contextRef="#ctx0" brushRef="#br0">0 1 919 0 0,'6'0'425'0'0,"0"1"0"0"0,0 0 0 0 0,0 1-1 0 0,0-1 1 0 0,11 6 0 0 0,12 3-119 0 0,37 4-112 0 0,1-2-1 0 0,0-3 1 0 0,129 1 0 0 0,-105-12 168 0 0,0 4-1 0 0,95 15 1 0 0,-98-5-172 0 0,1-4 1 0 0,162-6-1 0 0,38-8 308 0 0,-208 3-204 0 0,52-6 122 0 0,-87 5-283 0 0,86 4 0 0 0,-106 3-188 0 0,39 8-1 0 0,-61-11 29 0 0,14 4-155 0 0</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7:30.028"/>
    </inkml:context>
    <inkml:brush xml:id="br0">
      <inkml:brushProperty name="width" value="0.1" units="cm"/>
      <inkml:brushProperty name="height" value="0.1" units="cm"/>
      <inkml:brushProperty name="color" value="#E71224"/>
    </inkml:brush>
  </inkml:definitions>
  <inkml:trace contextRef="#ctx0" brushRef="#br0">30 167 1375 0 0,'-8'-2'127'0'0,"8"2"-73"0"0,-1 0-1 0 0,1 0 1 0 0,0 0-1 0 0,-1-1 1 0 0,1 1-1 0 0,-1 0 1 0 0,1 0-1 0 0,-1 0 0 0 0,1 0 1 0 0,0 0-1 0 0,-1 0 1 0 0,1 0-1 0 0,-1 0 1 0 0,1 0-1 0 0,-1 0 1 0 0,1 0-1 0 0,0 0 1 0 0,-1 0-1 0 0,1 0 1 0 0,-1 0-1 0 0,1 1 1 0 0,0-1-1 0 0,-1 0 0 0 0,1 0 1 0 0,-1 0-1 0 0,1 1 1 0 0,0-1-1 0 0,-1 1 1 0 0,-4 1 372 0 0,1 0-298 0 0,11 1-66 0 0,14-1 127 0 0,0-1 0 0 0,1-1 1 0 0,-1-1-1 0 0,0-1 1 0 0,30-6-1 0 0,-31 5-11 0 0,177-11 486 0 0,-136 13-447 0 0,111-18 1 0 0,-146 14-146 0 0,62-14 115 0 0,0 4-1 0 0,142-5 1 0 0,-139 20-80 0 0,0-3 0 0 0,122-21 0 0 0,-130 8 117 0 0,0 4 0 0 0,106-2 0 0 0,-138 16-143 0 0,1 4-1 0 0,91 20 1 0 0,-84-14-184 0 0,-31-7-160 0 0</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7:53.385"/>
    </inkml:context>
    <inkml:brush xml:id="br0">
      <inkml:brushProperty name="width" value="0.1" units="cm"/>
      <inkml:brushProperty name="height" value="0.1" units="cm"/>
      <inkml:brushProperty name="color" value="#E71224"/>
    </inkml:brush>
  </inkml:definitions>
  <inkml:trace contextRef="#ctx0" brushRef="#br0">1 124 919 0 0,'253'-8'3034'0'0,"-197"5"-2188"0"0,60-1 149 0 0,152-10 321 0 0,-108 13-734 0 0,-42 2-297 0 0,39-11 44 0 0,62 0-84 0 0,103 0 22 0 0,-164-9-149 0 0,-102 10-44 0 0,0 2 1 0 0,95 2-1 0 0,5 22-48 0 0,-90-8-7 0 0,71 0 0 0 0,143 1-19 0 0,-130-3 0 0 0,6 11 41 0 0,-7 0-18 0 0,-15-23-17 0 0,-97 1 35 0 0,1 2 0 0 0,47 4-1 0 0,106 2 32 0 0,-11-1-8 0 0,-133 0-56 0 0,-6 0 11 0 0,-1 1 0 0 0,51 12-1 0 0,-2 4 4 0 0,1-5-1 0 0,119 7 0 0 0,-143-20 4 0 0,0-2 0 0 0,95-13 0 0 0,-73 5-12 0 0,1 5 1 0 0,0 3-1 0 0,135 17 0 0 0,-136-10 19 0 0,120-8-1 0 0,-19-1-30 0 0,-30 13-2 0 0,-80-5 34 0 0,127-4-1 0 0,-66-19-3 0 0,24-1 6 0 0,53 17-35 0 0,1-1 0 0 0,64-22 0 0 0,-37 8 54 0 0,-138 10-43 0 0,-31 3-11 0 0,111-20-1 0 0,-154 17 1 0 0,190-30 0 0 0,36 23 0 0 0,-157 0 0 0 0,-15-2 0 0 0,-55 9 0 0 0,-1 0 0 0 0,1 2 0 0 0,0 2 0 0 0,37 1 0 0 0,-65 1-66 0 0,0 1-1 0 0,0-1 0 0 0,0 1 0 0 0,0 0 0 0 0,0 0 1 0 0,0 0-1 0 0,-1 0 0 0 0,1 1 0 0 0,0 0 0 0 0,4 2 1 0 0</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7:57.023"/>
    </inkml:context>
    <inkml:brush xml:id="br0">
      <inkml:brushProperty name="width" value="0.1" units="cm"/>
      <inkml:brushProperty name="height" value="0.1" units="cm"/>
      <inkml:brushProperty name="color" value="#E71224"/>
    </inkml:brush>
  </inkml:definitions>
  <inkml:trace contextRef="#ctx0" brushRef="#br0">13 6 2071 0 0,'-1'0'17'0'0,"1"0"0"0"0,-1 0-1 0 0,1 0 1 0 0,-1 1 0 0 0,1-1-1 0 0,-1 0 1 0 0,1 0-1 0 0,-1 0 1 0 0,1 0 0 0 0,-1 1-1 0 0,1-1 1 0 0,-1 0-1 0 0,1 0 1 0 0,-1 1 0 0 0,1-1-1 0 0,-1 0 1 0 0,1 1-1 0 0,0-1 1 0 0,-1 0 0 0 0,1 1-1 0 0,0-1 1 0 0,-1 1-1 0 0,1-1 1 0 0,0 1 0 0 0,0-1-1 0 0,-1 1 1 0 0,1-1-1 0 0,0 1 1 0 0,0-1 0 0 0,0 1-1 0 0,0-1 1 0 0,0 1 0 0 0,-1-1-1 0 0,1 1 1 0 0,0-1-1 0 0,0 1 1 0 0,0-1 0 0 0,0 1-1 0 0,1-1 1 0 0,-1 1-1 0 0,0-1 1 0 0,0 1 0 0 0,0-1-1 0 0,0 1 1 0 0,0-1-1 0 0,1 1 1 0 0,-1-1 0 0 0,0 1-1 0 0,0-1 1 0 0,1 1-1 0 0,-1-1 1 0 0,0 0 0 0 0,1 1-1 0 0,-1-1 1 0 0,1 1-1 0 0,-1-1 1 0 0,0 0 0 0 0,1 1-1 0 0,-1-1 1 0 0,1 0 0 0 0,-1 0-1 0 0,1 1 1 0 0,-1-1-1 0 0,1 0 1 0 0,-1 0 0 0 0,1 0-1 0 0,0 0 1 0 0,12 3 308 0 0,0-2 0 0 0,0 0 0 0 0,1 0 0 0 0,13-2 0 0 0,19 1-118 0 0,110 6 45 0 0,-143-5-221 0 0,113 8 199 0 0,-97-8-130 0 0,46 9 0 0 0,9 0 105 0 0,-4-6 23 0 0,0-3 0 0 0,122-15-1 0 0,-87 6-34 0 0,-23 2-21 0 0,-61 4-116 0 0,0 2 0 0 0,0 1-1 0 0,35 7 1 0 0,49 1 65 0 0,-62-9-82 0 0,0-3 1 0 0,54-9-1 0 0,-58 5-2 0 0,94 0 0 0 0,-137 7 8 0 0,-1-1 0 0 0,1 1 0 0 0,0-1 0 0 0,0 0 0 0 0,-1-1-1 0 0,1 1 1 0 0,9-5 0 0 0,-15 5-11 0 0,0 0 0 0 0,1 0 1 0 0,-1 0-1 0 0,0 0 0 0 0,1 0 0 0 0,-1 0 0 0 0,0 0 1 0 0,0 0-1 0 0,0 0 0 0 0,0 0 0 0 0,0 0 0 0 0,0 0 0 0 0,0 0 1 0 0,0-1-1 0 0,-1 1 0 0 0,1 0 0 0 0,0 0 0 0 0,-1 0 1 0 0,1 0-1 0 0,-1-1 0 0 0,1 2 76 0 0,4 9-99 0 0,-3-8-132 0 0,0 0 1 0 0,1 1 0 0 0,-1-1 0 0 0,0 0-1 0 0,0 0 1 0 0,1 0 0 0 0,-1 0 0 0 0,0 0-1 0 0,1-1 1 0 0,-1 1 0 0 0,1 0 0 0 0,-1-1-1 0 0,1 1 1 0 0,0-1 0 0 0,1 1-1 0 0,-1 0-433 0 0,11 2-2133 0 0</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8:02.585"/>
    </inkml:context>
    <inkml:brush xml:id="br0">
      <inkml:brushProperty name="width" value="0.1" units="cm"/>
      <inkml:brushProperty name="height" value="0.1" units="cm"/>
      <inkml:brushProperty name="color" value="#E71224"/>
    </inkml:brush>
  </inkml:definitions>
  <inkml:trace contextRef="#ctx0" brushRef="#br0">0 17 2303 0 0,'4'-7'200'0'0,"0"1"-200"0"0,-3 3 0 0 0,1 4 0 0 0,0 1 160 0 0,2-2-96 0 0,1 0 0 0 0,4 0-64 0 0,1 0 0 0 0</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8T00:08:02.952"/>
    </inkml:context>
    <inkml:brush xml:id="br0">
      <inkml:brushProperty name="width" value="0.1" units="cm"/>
      <inkml:brushProperty name="height" value="0.1" units="cm"/>
      <inkml:brushProperty name="color" value="#E71224"/>
    </inkml:brush>
  </inkml:definitions>
  <inkml:trace contextRef="#ctx0" brushRef="#br0">1 37 2815 0 0,'2'-14'128'0'0,"-1"6"24"0"0,1 1-152 0 0,0 1 0 0 0,0 5 0 0 0,0 1 0 0 0,0 0 0 0 0,1 1 0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9:23.187"/>
    </inkml:context>
    <inkml:brush xml:id="br0">
      <inkml:brushProperty name="width" value="0.1" units="cm"/>
      <inkml:brushProperty name="height" value="0.1" units="cm"/>
      <inkml:brushProperty name="color" value="#E71224"/>
    </inkml:brush>
  </inkml:definitions>
  <inkml:trace contextRef="#ctx0" brushRef="#br0">48 249 4607 0 0,'-19'-29'443'0'0,"14"23"1"0"0,1 0-1 0 0,-1-1 1 0 0,1 0 0 0 0,1 0 0 0 0,-4-8 0 0 0,7 15-373 0 0,1-1 1 0 0,-1 1-1 0 0,1-1 1 0 0,-1 1 0 0 0,0-1-1 0 0,1 1 1 0 0,-1-1-1 0 0,1 1 1 0 0,-1-1 0 0 0,1 1-1 0 0,0 0 1 0 0,-1-1-1 0 0,1 1 1 0 0,-1 0 0 0 0,1-1-1 0 0,0 1 1 0 0,-1 0-1 0 0,1 0 1 0 0,0 0 0 0 0,-1 0-1 0 0,1 0 1 0 0,0 0-1 0 0,-1 0 1 0 0,1 0 0 0 0,1 0-1 0 0,20-2-182 0 0,17 0 1040 0 0,66-12 0 0 0,20-1 1657 0 0,-51 16-2068 0 0,129 17 0 0 0,14 1-350 0 0,318-41 1239 0 0,-326 8-992 0 0,585-9 307 0 0,-666 21-602 0 0,-29-1-12 0 0,78 1 64 0 0,119 1 71 0 0,-31-1-154 0 0,171-8 68 0 0,0-25-38 0 0,-424 34-115 0 0,182-19 33 0 0,269-15 50 0 0,313 40-87 0 0,-589-5 0 0 0,-74-1 0 0 0,184 6 0 0 0,118-2 0 0 0,-275 0-1 0 0,164 25 1 0 0,-78-5 12 0 0,-142-17 69 0 0,208 27 263 0 0,-282-31-536 0 0,-1 1-1 0 0,1 0 1 0 0,-1 1 0 0 0,0 0-1 0 0,0 1 1 0 0,8 5 0 0 0,11 8-6218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9:25.618"/>
    </inkml:context>
    <inkml:brush xml:id="br0">
      <inkml:brushProperty name="width" value="0.1" units="cm"/>
      <inkml:brushProperty name="height" value="0.1" units="cm"/>
      <inkml:brushProperty name="color" value="#E71224"/>
    </inkml:brush>
  </inkml:definitions>
  <inkml:trace contextRef="#ctx0" brushRef="#br0">381 66 11519 0 0,'1'-6'445'0'0,"-1"1"-311"0"0,1-1 1 0 0,-1 1-1 0 0,1-1 0 0 0,3-8 1 0 0,-4 13-97 0 0,1 0 1 0 0,-1 0 0 0 0,1 0 0 0 0,-1 0 0 0 0,1 0-1 0 0,0 0 1 0 0,-1 0 0 0 0,1 0 0 0 0,0 0 0 0 0,0 0-1 0 0,-1 0 1 0 0,1 0 0 0 0,0 1 0 0 0,0-1 0 0 0,0 0-1 0 0,0 1 1 0 0,0-1 0 0 0,0 0 0 0 0,0 1 0 0 0,0-1-1 0 0,1 1 1 0 0,-1 0 0 0 0,0-1 0 0 0,0 1 0 0 0,0 0-1 0 0,0 0 1 0 0,3 0 0 0 0,61-2 351 0 0,-38 0-200 0 0,-1 2 1 0 0,1 0-1 0 0,-1 2 0 0 0,43 8 0 0 0,-48-5-32 0 0,-1 1-1 0 0,0 1 0 0 0,0 1 0 0 0,-1 1 1 0 0,0 1-1 0 0,29 18 0 0 0,-40-22-74 0 0,0 1-1 0 0,0-1 1 0 0,0 1-1 0 0,-1 1 0 0 0,0-1 1 0 0,-1 1-1 0 0,1 0 1 0 0,-2 1-1 0 0,1-1 1 0 0,-1 1-1 0 0,0 0 1 0 0,-1 1-1 0 0,0-1 0 0 0,-1 1 1 0 0,5 16-1 0 0,-6-14 92 0 0,-1 1 0 0 0,0-1 0 0 0,0 0 0 0 0,-1 1 0 0 0,-1-1 0 0 0,0 0 0 0 0,-1 1 0 0 0,0-1 0 0 0,-1 0 0 0 0,-4 12 0 0 0,0-7-14 0 0,0 0-1 0 0,-1-1 0 0 0,-1 0 0 0 0,0 0 0 0 0,-1-1 0 0 0,-15 18 0 0 0,0-7 14 0 0,0 0-1 0 0,-1-2 1 0 0,-2-1 0 0 0,0-1-1 0 0,-2-1 1 0 0,-44 24-1 0 0,44-29-52 0 0,-1-2-1 0 0,-1-1 1 0 0,0-1-1 0 0,0-2 0 0 0,-63 12 1 0 0,77-19-84 0 0,0-1 0 0 0,0 0 0 0 0,0-2 0 0 0,0 0 0 0 0,0-1 0 0 0,0-1 0 0 0,0 0-1 0 0,0-2 1 0 0,1 0 0 0 0,-1-1 0 0 0,1 0 0 0 0,-29-15 0 0 0,39 16-20 0 0,0 0 0 0 0,0-1-1 0 0,1 0 1 0 0,-1 0 0 0 0,1 0-1 0 0,0-1 1 0 0,1 0 0 0 0,-1 0-1 0 0,1-1 1 0 0,-4-7 0 0 0,6 10-11 0 0,1 1 1 0 0,1-1 0 0 0,-1 0 0 0 0,0 0-1 0 0,1 1 1 0 0,0-1 0 0 0,0 0-1 0 0,0 0 1 0 0,0 0 0 0 0,1 0 0 0 0,-1 0-1 0 0,1-1 1 0 0,0 1 0 0 0,0 0-1 0 0,1 0 1 0 0,-1 0 0 0 0,1 0 0 0 0,0 0-1 0 0,0 0 1 0 0,0 0 0 0 0,1 1-1 0 0,2-6 1 0 0,-2 6-13 0 0,0 0 0 0 0,0 0 0 0 0,1 0 0 0 0,-1 0 0 0 0,1 0 0 0 0,0 1 0 0 0,0-1 0 0 0,-1 1 0 0 0,2 0 0 0 0,-1 0 0 0 0,0 0 0 0 0,0 0 0 0 0,1 1 0 0 0,-1-1 0 0 0,1 1 0 0 0,-1 0 0 0 0,1 0 0 0 0,0 0 0 0 0,-1 1 0 0 0,1-1 0 0 0,0 1 0 0 0,-1 0 0 0 0,1 0 0 0 0,0 0 0 0 0,0 0 0 0 0,5 2 0 0 0,1-1-10 0 0,0 1-1 0 0,-1 0 1 0 0,1 1 0 0 0,-1 0-1 0 0,0 1 1 0 0,0 0 0 0 0,0 0-1 0 0,0 1 1 0 0,8 6-1 0 0,16 15 155 0 0,-2 1 0 0 0,35 39 0 0 0,48 67 732 0 0,-40-44-198 0 0,-64-77-605 0 0,-7-6-29 0 0,1-1 0 0 0,1 0 0 0 0,-1 0 0 0 0,1-1 0 0 0,-1 1 0 0 0,1-1 0 0 0,1 0 0 0 0,-1 0 0 0 0,12 6 0 0 0,-16-10-32 0 0,0 0-1 0 0,0 0 0 0 0,0 1 1 0 0,0-2-1 0 0,0 1 1 0 0,0 0-1 0 0,0 0 1 0 0,0 0-1 0 0,0 0 1 0 0,0-1-1 0 0,0 1 1 0 0,0 0-1 0 0,0-1 1 0 0,0 1-1 0 0,-1-1 0 0 0,1 1 1 0 0,0-1-1 0 0,0 1 1 0 0,0-1-1 0 0,-1 0 1 0 0,1 1-1 0 0,0-1 1 0 0,0 0-1 0 0,-1 0 1 0 0,1 1-1 0 0,-1-1 1 0 0,1 0-1 0 0,-1 0 0 0 0,1 0 1 0 0,-1 0-1 0 0,1 0 1 0 0,-1 0-1 0 0,0 0 1 0 0,1-1-1 0 0,8-41-566 0 0,-8 32 288 0 0,8-43-2596 0 0,-6 19 1180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9:26.100"/>
    </inkml:context>
    <inkml:brush xml:id="br0">
      <inkml:brushProperty name="width" value="0.1" units="cm"/>
      <inkml:brushProperty name="height" value="0.1" units="cm"/>
      <inkml:brushProperty name="color" value="#E71224"/>
    </inkml:brush>
  </inkml:definitions>
  <inkml:trace contextRef="#ctx0" brushRef="#br0">1257 334 4607 0 0,'-4'-9'855'0'0,"-1"1"-1"0"0,0 0 0 0 0,-1 0 1 0 0,0 0-1 0 0,-1 1 0 0 0,1 0 0 0 0,-1 0 1 0 0,0 0-1 0 0,-14-9 0 0 0,12 11-772 0 0,0-1-1 0 0,0 2 1 0 0,0-1-1 0 0,-1 1 1 0 0,0 0 0 0 0,1 1-1 0 0,-1 0 1 0 0,0 1-1 0 0,-1 0 1 0 0,1 1 0 0 0,0 0-1 0 0,0 0 1 0 0,-1 1-1 0 0,-16 2 1 0 0,-77 16 255 0 0,2 4 0 0 0,-101 35 0 0 0,172-45 134 0 0,1 0 1 0 0,0 2-1 0 0,1 2 1 0 0,0 0 0 0 0,2 2-1 0 0,-51 42 1 0 0,39-24 28 0 0,2 2 0 0 0,1 1 0 0 0,-50 70 0 0 0,65-79-377 0 0,2 2 1 0 0,1 0 0 0 0,1 1-1 0 0,2 0 1 0 0,1 1 0 0 0,2 1-1 0 0,1 0 1 0 0,2 1-1 0 0,1 0 1 0 0,-2 38 0 0 0,8-51-62 0 0,1 0 0 0 0,1 0 1 0 0,1 0-1 0 0,1 0 0 0 0,1 0 1 0 0,1-1-1 0 0,1 1 0 0 0,1-1 0 0 0,1 0 1 0 0,1-1-1 0 0,1 1 0 0 0,1-2 1 0 0,1 1-1 0 0,0-1 0 0 0,2-1 1 0 0,0 0-1 0 0,19 20 0 0 0,-23-29-22 0 0,1-1 0 0 0,0 0 0 0 0,0 0-1 0 0,1-1 1 0 0,0-1 0 0 0,1 0 0 0 0,-1 0 0 0 0,1-1-1 0 0,1 0 1 0 0,-1-1 0 0 0,1-1 0 0 0,0 0 0 0 0,0-1 0 0 0,15 2-1 0 0,-8-3 34 0 0,0-1-1 0 0,0 0 0 0 0,1-2 1 0 0,-1-1-1 0 0,0 0 0 0 0,0-1 0 0 0,0-2 1 0 0,33-10-1 0 0,16-11 74 0 0,-1-3 0 0 0,-1-3 0 0 0,80-51 0 0 0,-52 20-49 0 0,124-106-1 0 0,-118 84-58 0 0,137-122 3 0 0,-170 144-41 0 0,79-99 0 0 0,-130 141 1 0 0,-2 0 0 0 0,0-1 0 0 0,-1 0 0 0 0,-2-2 0 0 0,0 1 0 0 0,-2-1 0 0 0,0-1 0 0 0,6-27 0 0 0,-13 40 6 0 0,0 0 0 0 0,-1 0 0 0 0,-1 0 1 0 0,0 0-1 0 0,-1-1 0 0 0,0 1 1 0 0,-1 0-1 0 0,0 0 0 0 0,-1-1 1 0 0,0 1-1 0 0,-1 0 0 0 0,0 0 1 0 0,-1 1-1 0 0,0-1 0 0 0,-1 1 1 0 0,-1 0-1 0 0,0 0 0 0 0,0 0 0 0 0,-10-12 1 0 0,6 12 6 0 0,0 1 0 0 0,0 0 0 0 0,-1 0 0 0 0,-1 1 0 0 0,0 0 1 0 0,0 1-1 0 0,0 1 0 0 0,-1 0 0 0 0,0 0 0 0 0,-19-5 0 0 0,-14-4 71 0 0,-84-16-1 0 0,81 24-62 0 0,1 2 1 0 0,-1 1 0 0 0,-1 3-1 0 0,1 3 1 0 0,0 1-1 0 0,-75 13 1 0 0,56-1-29 0 0,0 2 1 0 0,1 4-1 0 0,1 2 1 0 0,-65 32-1 0 0,84-31-260 0 0,-83 53 0 0 0,50-13-1698 0 0,62-46-170 0 0,1 1 0 0 0,-16 20 0 0 0,-6 17-5193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9:27.178"/>
    </inkml:context>
    <inkml:brush xml:id="br0">
      <inkml:brushProperty name="width" value="0.1" units="cm"/>
      <inkml:brushProperty name="height" value="0.1" units="cm"/>
      <inkml:brushProperty name="color" value="#E71224"/>
    </inkml:brush>
  </inkml:definitions>
  <inkml:trace contextRef="#ctx0" brushRef="#br0">265 33 12439 0 0,'-7'-8'323'0'0,"4"5"-177"0"0,0 0 0 0 0,-1-1 0 0 0,1 1 0 0 0,0 1 0 0 0,-1-1-1 0 0,-6-3 1 0 0,58 45 2577 0 0,-16-18-2742 0 0,0-1 1 0 0,48 21 0 0 0,74 22-400 0 0,-86-36 194 0 0,-45-19 53 0 0,36 8 0 0 0,-36-11 151 0 0,-67 11 2124 0 0,-61 36-457 0 0,-125 40-1163 0 0,219-88-478 0 0,-1 2 0 0 0,1-1 0 0 0,1 1 0 0 0,-1 1-1 0 0,1 0 1 0 0,0 0 0 0 0,1 1 0 0 0,-15 15 0 0 0,23-23-6 0 0,1 1 0 0 0,-1-1 0 0 0,1 0 0 0 0,-1 1 0 0 0,1-1 0 0 0,-1 1 0 0 0,1-1 0 0 0,0 1 0 0 0,-1 0 0 0 0,1-1 0 0 0,0 1 0 0 0,-1-1 0 0 0,1 1 0 0 0,0 0 0 0 0,0-1 0 0 0,0 1 0 0 0,-1 0 0 0 0,1-1 0 0 0,0 1 0 0 0,0 0 0 0 0,0-1 0 0 0,0 1 0 0 0,0 0 0 0 0,0-1 0 0 0,0 1 0 0 0,1 0 0 0 0,-1-1 0 0 0,0 1 0 0 0,0-1 0 0 0,0 1 0 0 0,1 0 0 0 0,-1-1 0 0 0,0 1 0 0 0,1-1 0 0 0,-1 1 0 0 0,0 0 0 0 0,1-1 0 0 0,-1 1 0 0 0,1-1 0 0 0,-1 0 0 0 0,1 1 0 0 0,-1-1 0 0 0,1 1 0 0 0,-1-1 0 0 0,1 0 0 0 0,-1 1 0 0 0,1-1 0 0 0,0 0 0 0 0,-1 1 0 0 0,2-1 0 0 0,4 2 0 0 0,0-1 0 0 0,0 1 0 0 0,0-1 0 0 0,11 0 0 0 0,-5 0 0 0 0,40 6 31 0 0,13 1 17 0 0,125 32 1 0 0,-172-35-59 0 0,0 1 1 0 0,0 1-1 0 0,34 19 0 0 0,-48-24 8 0 0,1 1 1 0 0,-1 0-1 0 0,0 0 1 0 0,0 0-1 0 0,0 1 1 0 0,-1 0-1 0 0,1-1 0 0 0,-1 1 1 0 0,0 0-1 0 0,0 1 1 0 0,0-1-1 0 0,-1 0 1 0 0,1 1-1 0 0,-1-1 1 0 0,0 1-1 0 0,-1 0 0 0 0,1 0 1 0 0,-1 0-1 0 0,0 0 1 0 0,1 7-1 0 0,-2-9 6 0 0,0 0 0 0 0,0 1 0 0 0,0-1 0 0 0,0 0 0 0 0,-1 0 0 0 0,0 0-1 0 0,1 0 1 0 0,-1 0 0 0 0,0 0 0 0 0,-1-1 0 0 0,1 1 0 0 0,0 0 0 0 0,-1 0 0 0 0,-3 4 0 0 0,1-2 47 0 0,0-1 1 0 0,-1 1 0 0 0,1-1 0 0 0,-1 0 0 0 0,0-1-1 0 0,0 1 1 0 0,-6 2 0 0 0,-8 3 244 0 0,0 0-1 0 0,0-2 0 0 0,-29 7 1 0 0,-205 37 1540 0 0,-3-20-1154 0 0,254-31-682 0 0,-13 2-44 0 0,0-2-1 0 0,0 1 1 0 0,0-2-1 0 0,-25-3 1 0 0,39 4-35 0 0,0 0 0 0 0,1 0 1 0 0,-1 0-1 0 0,0 0 0 0 0,1 0 1 0 0,-1 0-1 0 0,0 0 0 0 0,1 0 1 0 0,-1-1-1 0 0,1 1 0 0 0,-1 0 1 0 0,0 0-1 0 0,1-1 0 0 0,-1 1 1 0 0,1-1-1 0 0,-1 1 0 0 0,1 0 1 0 0,-1-1-1 0 0,1 1 0 0 0,-1-1 1 0 0,1 1-1 0 0,-1-1 0 0 0,1 1 1 0 0,0-1-1 0 0,-1 0 1 0 0,1 1-1 0 0,0-1 0 0 0,-1 1 1 0 0,1-1-1 0 0,0 0 0 0 0,0 1 1 0 0,0-1-1 0 0,0 0 0 0 0,-1 1 1 0 0,1-1-1 0 0,0 0 0 0 0,1-1-189 0 0,-1 0 1 0 0,1 0-1 0 0,0 0 0 0 0,0 0 0 0 0,0 0 1 0 0,0 0-1 0 0,0 0 0 0 0,0 1 0 0 0,0-1 1 0 0,3-2-1 0 0,12-12-1699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9:27.794"/>
    </inkml:context>
    <inkml:brush xml:id="br0">
      <inkml:brushProperty name="width" value="0.1" units="cm"/>
      <inkml:brushProperty name="height" value="0.1" units="cm"/>
      <inkml:brushProperty name="color" value="#E71224"/>
    </inkml:brush>
  </inkml:definitions>
  <inkml:trace contextRef="#ctx0" brushRef="#br0">1541 64 10047 0 0,'-5'-5'104'0'0,"-5"-5"153"0"0,0 2 0 0 0,-16-12 0 0 0,22 17-219 0 0,0 1 0 0 0,0 0 1 0 0,0 0-1 0 0,-1 0 0 0 0,1 1 0 0 0,-1-1 0 0 0,1 1 0 0 0,-1 0 0 0 0,1 0 0 0 0,-1 1 0 0 0,-5-1 0 0 0,-50 0 593 0 0,25 0-618 0 0,-50 4-1 0 0,5 6-240 0 0,0 5 0 0 0,-134 39 0 0 0,171-39 606 0 0,2 2 0 0 0,0 2 1 0 0,0 2-1 0 0,2 1 1 0 0,1 2-1 0 0,-55 43 0 0 0,-163 181 2686 0 0,190-179-1872 0 0,28-28-586 0 0,-48 65-1 0 0,72-86-793 0 0,1 1 0 0 0,1 1 0 0 0,0 0 0 0 0,2 1 0 0 0,-14 41 0 0 0,20-47 290 0 0,2 0 1 0 0,-1 0-1 0 0,2 1 1 0 0,0-1-1 0 0,1 0 1 0 0,1 0-1 0 0,1 1 1 0 0,0-1-1 0 0,0 0 1 0 0,2 0-1 0 0,0-1 1 0 0,1 1-1 0 0,1-1 1 0 0,14 28-1 0 0,2-3 19 0 0,1-1 0 0 0,2-1 0 0 0,2-2-1 0 0,34 36 1 0 0,-42-51-86 0 0,2-2 0 0 0,-1 0 0 0 0,2-2 0 0 0,46 29 0 0 0,-20-19 82 0 0,76 31-1 0 0,-91-46-63 0 0,0-2-1 0 0,0-1 1 0 0,1-1-1 0 0,1-2 0 0 0,-1-2 1 0 0,1-1-1 0 0,-1-1 1 0 0,1-2-1 0 0,0-1 1 0 0,-1-2-1 0 0,1-2 1 0 0,-1-1-1 0 0,0-1 0 0 0,-1-2 1 0 0,1-2-1 0 0,-2-1 1 0 0,32-16-1 0 0,-31 10 136 0 0,-1-1-1 0 0,-1-2 1 0 0,36-32-1 0 0,78-82 1181 0 0,-96 87-1394 0 0,-9 8-299 0 0,-1-2 1 0 0,-3-1-1 0 0,48-73 0 0 0,-65 85 354 0 0,-2 0-1 0 0,-1 0 0 0 0,-1-2 0 0 0,-2 0 0 0 0,-1 0 1 0 0,13-64-1 0 0,-22 80-13 0 0,-1-1 0 0 0,0 1 0 0 0,-1-1-1 0 0,-1 0 1 0 0,-1 1 0 0 0,-1-1 0 0 0,0 1 0 0 0,-1-1 0 0 0,-1 1 0 0 0,0 0 0 0 0,-1 0 0 0 0,-1 1-1 0 0,-1 0 1 0 0,-1 0 0 0 0,0 0 0 0 0,-1 1 0 0 0,0 0 0 0 0,-1 0 0 0 0,-1 2 0 0 0,0-1 0 0 0,-1 1 0 0 0,-25-21-1 0 0,15 18 14 0 0,-1 1-1 0 0,-1 2 0 0 0,-1 0 0 0 0,0 1 0 0 0,0 1 0 0 0,-1 2 0 0 0,0 0 0 0 0,-1 2 1 0 0,0 1-1 0 0,0 1 0 0 0,-35-1 0 0 0,-5 2 88 0 0,-1 4 0 0 0,0 2 0 0 0,-94 17 0 0 0,116-12 142 0 0,0 1 0 0 0,1 3 1 0 0,0 2-1 0 0,-70 30 0 0 0,93-32-138 0 0,0 1 0 0 0,1 0 0 0 0,1 2 0 0 0,0 0 0 0 0,-26 25 0 0 0,32-25-708 0 0,0 1 0 0 0,1 0 0 0 0,1 1 0 0 0,-12 21-1 0 0,-1 5-2015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9:57.909"/>
    </inkml:context>
    <inkml:brush xml:id="br0">
      <inkml:brushProperty name="width" value="0.1" units="cm"/>
      <inkml:brushProperty name="height" value="0.1" units="cm"/>
      <inkml:brushProperty name="color" value="#E71224"/>
    </inkml:brush>
  </inkml:definitions>
  <inkml:trace contextRef="#ctx0" brushRef="#br0">3 0 919 0 0,'-2'16'607'0'0,"2"-13"-419"0"0,0 0 1 0 0,-1-1-1 0 0,1 1 1 0 0,0 0-1 0 0,1 0 1 0 0,-1-1-1 0 0,0 1 1 0 0,1 0-1 0 0,-1-1 1 0 0,2 5-1 0 0,0-4-80 0 0,-1 1-1 0 0,0-1 0 0 0,1 0 0 0 0,0 0 1 0 0,-1 1-1 0 0,1-1 0 0 0,1 0 0 0 0,-1-1 0 0 0,0 1 1 0 0,1 0-1 0 0,-1-1 0 0 0,1 1 0 0 0,0-1 1 0 0,0 0-1 0 0,5 3 0 0 0,-4-3-14 0 0,1 0-1 0 0,-1-1 1 0 0,0 0 0 0 0,1 1-1 0 0,-1-2 1 0 0,1 1 0 0 0,-1-1-1 0 0,1 1 1 0 0,-1-1-1 0 0,1 0 1 0 0,0-1 0 0 0,4 0-1 0 0,17-4 215 0 0,21-1 289 0 0,-39 7-493 0 0,1 0 0 0 0,-1 0 1 0 0,0 1-1 0 0,0 0 0 0 0,0 1 0 0 0,-1-1 0 0 0,11 6 1 0 0,-11-4-7 0 0,0-1 1 0 0,0-1-1 0 0,0 1 1 0 0,0-1 0 0 0,1 0-1 0 0,-1-1 1 0 0,0 1-1 0 0,1-1 1 0 0,14-1-1 0 0,20-8 524 0 0,-34 6-529 0 0,0 0-1 0 0,0 0 1 0 0,1 1-1 0 0,-1 0 1 0 0,0 1-1 0 0,14 0 1 0 0,25 10 120 0 0,76 25 1 0 0,-2 0 100 0 0,-104-30-281 0 0,-1-2 0 0 0,1 0-1 0 0,1-1 1 0 0,-1-1 0 0 0,0-1 0 0 0,0 0-1 0 0,0-1 1 0 0,28-6 0 0 0,-27 4 68 0 0,-1 1 0 0 0,24 0 0 0 0,-11 0 34 0 0,-19 2-104 0 0,0 0 0 0 0,0 1 0 0 0,-1 0 0 0 0,1 0 0 0 0,-1 1 0 0 0,1 1 0 0 0,19 7 0 0 0,-10-4 48 0 0,0-1 0 0 0,0-1 0 0 0,1 0-1 0 0,-1-2 1 0 0,36 1 0 0 0,-7-1 15 0 0,53-1 273 0 0,-59-1-294 0 0,31-7 13 0 0,-62 5-85 0 0,136-21 453 0 0,-130 22-358 0 0,-1 0 0 0 0,1 1 0 0 0,0 0-1 0 0,33 7 1 0 0,-25-3 424 0 0,29-1-1 0 0,-52-3-465 0 0,0 0 1 0 0,0-1-1 0 0,-1 1 1 0 0,1-1-1 0 0,0 0 1 0 0,0 0-1 0 0,4-2 1 0 0,-6 2 10 0 0,1 0 0 0 0,0 0 0 0 0,0 0 0 0 0,0 1 1 0 0,0-1-1 0 0,0 1 0 0 0,0-1 0 0 0,0 1 0 0 0,3 0 1 0 0,-4 0-51 0 0,0 0 0 0 0,0 0 1 0 0,0 1-1 0 0,0-1 1 0 0,0 1-1 0 0,0-1 1 0 0,0 1-1 0 0,0-1 0 0 0,0 1 1 0 0,0 0-1 0 0,0 0 1 0 0,-1-1-1 0 0,1 1 0 0 0,0 0 1 0 0,0 0-1 0 0,-1 0 1 0 0,1 0-1 0 0,0 0 1 0 0,-1 0-1 0 0,1 0 0 0 0,-1 0 1 0 0,1 1-1 0 0,8 22-4632 0 0,-5-8-556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0:00.303"/>
    </inkml:context>
    <inkml:brush xml:id="br0">
      <inkml:brushProperty name="width" value="0.1" units="cm"/>
      <inkml:brushProperty name="height" value="0.1" units="cm"/>
      <inkml:brushProperty name="color" value="#E71224"/>
    </inkml:brush>
  </inkml:definitions>
  <inkml:trace contextRef="#ctx0" brushRef="#br0">1 0 919 0 0,'5'5'4210'0'0,"19"13"-3364"0"0,-10-6-514 0 0,-12-10-270 0 0,1 1 0 0 0,-1-1-1 0 0,1 1 1 0 0,0-1 0 0 0,0 0 0 0 0,0 0-1 0 0,0-1 1 0 0,0 1 0 0 0,0 0-1 0 0,0-1 1 0 0,0 0 0 0 0,1 0 0 0 0,-1 0-1 0 0,1 0 1 0 0,-1 0 0 0 0,7 0 0 0 0,126-1 1435 0 0,-120-1-1380 0 0,265-5 1711 0 0,-165 13-1227 0 0,93 1 22 0 0,128-8 33 0 0,-24 30-133 0 0,-272-26-452 0 0,0-2 0 0 0,0-1-1 0 0,0-3 1 0 0,58-9 0 0 0,-43 5 194 0 0,84 0 0 0 0,138 11 227 0 0,-152-2-423 0 0,141 9 107 0 0,151 21-52 0 0,-210-38-52 0 0,31 3-4 0 0,12 35 22 0 0,-108-12-52 0 0,-5-9-38 0 0,35 0 28 0 0,30 4 8 0 0,-88-3 28 0 0,-115-13-54 0 0,1 0 1 0 0,0 0-1 0 0,-1 0 0 0 0,1 0 0 0 0,0 0 0 0 0,-1 0 1 0 0,1-1-1 0 0,0 1 0 0 0,-1 0 0 0 0,1 0 0 0 0,-1-1 1 0 0,1 1-1 0 0,0 0 0 0 0,-1-1 0 0 0,1 1 0 0 0,-1 0 0 0 0,1-1 1 0 0,-1 1-1 0 0,1-1 0 0 0,-1 1 0 0 0,1-1 0 0 0,-1 1 1 0 0,0-1-1 0 0,1 1 0 0 0,-1-1 0 0 0,0 1 0 0 0,1-1 1 0 0,-1 0-1 0 0,0 1 0 0 0,0-1 0 0 0,0 0 0 0 0,1 0 0 0 0,2-20 1286 0 0,-2 20-1005 0 0,-1 4-146 0 0,1 10-285 0 0,2 22-1064 0 0,1-10-176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0:01.963"/>
    </inkml:context>
    <inkml:brush xml:id="br0">
      <inkml:brushProperty name="width" value="0.1" units="cm"/>
      <inkml:brushProperty name="height" value="0.1" units="cm"/>
      <inkml:brushProperty name="color" value="#E71224"/>
    </inkml:brush>
  </inkml:definitions>
  <inkml:trace contextRef="#ctx0" brushRef="#br0">1 85 1839 0 0,'38'-19'2851'0'0,"76"-26"0"0"0,-97 40-2629 0 0,0 0 0 0 0,1 2 0 0 0,0 0 0 0 0,-1 1 1 0 0,1 0-1 0 0,0 2 0 0 0,22 1 0 0 0,11 6-10 0 0,0 3 1 0 0,-1 1-1 0 0,52 20 0 0 0,-53-18 175 0 0,102 15-1 0 0,-84-18-135 0 0,68 9 205 0 0,140 0 0 0 0,-33-24-84 0 0,-129 0-232 0 0,-11 6 195 0 0,161 24 0 0 0,-160-13-234 0 0,-2-8 74 0 0,-69-4-25 0 0,0 2 0 0 0,46 7 0 0 0,-72-7-152 0 0,0-1-1 0 0,0 1 1 0 0,0 1-1 0 0,-1-1 1 0 0,1 1-1 0 0,-1 0 1 0 0,1 0-1 0 0,-1 1 1 0 0,0-1-1 0 0,0 1 1 0 0,-1 0-1 0 0,1 1 1 0 0,-1-1-1 0 0,0 1 1 0 0,0 0-1 0 0,0 0 0 0 0,3 7 1 0 0,8 11-149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0:02.815"/>
    </inkml:context>
    <inkml:brush xml:id="br0">
      <inkml:brushProperty name="width" value="0.1" units="cm"/>
      <inkml:brushProperty name="height" value="0.1" units="cm"/>
      <inkml:brushProperty name="color" value="#E71224"/>
    </inkml:brush>
  </inkml:definitions>
  <inkml:trace contextRef="#ctx0" brushRef="#br0">0 90 2303 0 0,'1'-2'170'0'0,"0"1"-1"0"0,1-1 0 0 0,-1 1 0 0 0,0 0 0 0 0,1-1 0 0 0,-1 1 0 0 0,0 0 0 0 0,1 0 0 0 0,0 0 0 0 0,-1 0 0 0 0,1 0 0 0 0,0 0 1 0 0,-1 0-1 0 0,1 1 0 0 0,0-1 0 0 0,0 1 0 0 0,0-1 0 0 0,-1 1 0 0 0,1 0 0 0 0,2-1 0 0 0,49-4 162 0 0,-40 5-101 0 0,112-20 2563 0 0,-113 18-2554 0 0,3 0-22 0 0,1 1 1 0 0,0 0-1 0 0,0 1 0 0 0,27 5 0 0 0,7-1-119 0 0,-7-3-31 0 0,-3 2 105 0 0,0-3 1 0 0,73-8-1 0 0,-14-5 483 0 0,118 0 0 0 0,-41 21-369 0 0,16-1-82 0 0,-27-23 40 0 0,39-1 219 0 0,-179 17-445 0 0,1 1 0 0 0,-1 1 1 0 0,1 2-1 0 0,-1 0 0 0 0,48 15 0 0 0,-34-5-787 0 0,2 1-294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4:50.076"/>
    </inkml:context>
    <inkml:brush xml:id="br0">
      <inkml:brushProperty name="width" value="0.1" units="cm"/>
      <inkml:brushProperty name="height" value="0.1" units="cm"/>
      <inkml:brushProperty name="color" value="#E71224"/>
    </inkml:brush>
  </inkml:definitions>
  <inkml:trace contextRef="#ctx0" brushRef="#br0">941 0 455 0 0,'-4'5'11131'0'0,"2"-3"-10670"0"0,1-1-1 0 0,0 1 1 0 0,-1-1-1 0 0,1 1 1 0 0,-1-1-1 0 0,0 0 1 0 0,0 1-1 0 0,1-1 1 0 0,-5 2-1 0 0,1-4-139 0 0,-1 1-1 0 0,1 0 1 0 0,-1 0-1 0 0,1 1 1 0 0,0-1-1 0 0,-1 1 1 0 0,1 0 0 0 0,-8 3-1 0 0,-16 2-393 0 0,-34 6 1189 0 0,-24-2 20 0 0,-114-12 515 0 0,-198 4 247 0 0,360-3-2174 0 0,18 0-2166 0 0,0 2-4897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0:04.198"/>
    </inkml:context>
    <inkml:brush xml:id="br0">
      <inkml:brushProperty name="width" value="0.1" units="cm"/>
      <inkml:brushProperty name="height" value="0.1" units="cm"/>
      <inkml:brushProperty name="color" value="#E71224"/>
    </inkml:brush>
  </inkml:definitions>
  <inkml:trace contextRef="#ctx0" brushRef="#br0">1 51 3823 0 0,'65'4'1515'0'0,"14"-1"282"0"0,38-7-581 0 0,502-43 528 0 0,-574 43-1615 0 0,0 2 0 0 0,1 2-1 0 0,61 7 1 0 0,-32-2 20 0 0,-44-1-69 0 0,0 2 1 0 0,0 0-1 0 0,40 15 0 0 0,-6-2-6 0 0,-38-11-37 0 0,-7-2-18 0 0,0-1 1 0 0,0 0-1 0 0,0-2 0 0 0,28 1 0 0 0,280 20 952 0 0,-114-4-360 0 0,-180-18-536 0 0,0 2 0 0 0,0 1 0 0 0,0 1 0 0 0,-1 2 0 0 0,41 15 0 0 0,18 14-3739 0 0,-63-21-480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0:05.002"/>
    </inkml:context>
    <inkml:brush xml:id="br0">
      <inkml:brushProperty name="width" value="0.1" units="cm"/>
      <inkml:brushProperty name="height" value="0.1" units="cm"/>
      <inkml:brushProperty name="color" value="#E71224"/>
    </inkml:brush>
  </inkml:definitions>
  <inkml:trace contextRef="#ctx0" brushRef="#br0">0 145 1375 0 0,'3'0'133'0'0,"47"1"1721"0"0,0-3 1 0 0,72-11-1 0 0,-24 1-684 0 0,-57 8-900 0 0,206-9 539 0 0,-86 7-538 0 0,487-42 773 0 0,-577 43-1037 0 0,92-14 87 0 0,-85 8-107 0 0,128-1 0 0 0,-166 12-98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9:24.154"/>
    </inkml:context>
    <inkml:brush xml:id="br0">
      <inkml:brushProperty name="width" value="0.1" units="cm"/>
      <inkml:brushProperty name="height" value="0.1" units="cm"/>
      <inkml:brushProperty name="color" value="#E71224"/>
    </inkml:brush>
  </inkml:definitions>
  <inkml:trace contextRef="#ctx0" brushRef="#br0">1 13 9215 0 0,'0'-1'39'0'0,"0"1"-1"0"0,0-1 1 0 0,1 0-1 0 0,-1 1 0 0 0,0-1 1 0 0,1 0-1 0 0,-1 1 0 0 0,0-1 1 0 0,1 0-1 0 0,-1 1 1 0 0,1-1-1 0 0,-1 1 0 0 0,1-1 1 0 0,-1 1-1 0 0,1-1 0 0 0,0 1 1 0 0,-1-1-1 0 0,1 1 1 0 0,-1 0-1 0 0,1-1 0 0 0,0 1 1 0 0,0-1-1 0 0,6 21 260 0 0,-7-16-252 0 0,11 45 3360 0 0,12 61 793 0 0,-8-34-2323 0 0,7 110 0 0 0,-22-185-1859 0 0,1 5 40 0 0,-1-1-1 0 0,0 0 1 0 0,0 0 0 0 0,0 1-1 0 0,0-1 1 0 0,-1 0 0 0 0,0 0-1 0 0,0 0 1 0 0,-1 0 0 0 0,-1 5-1 0 0,3-10-59 0 0,0 1 0 0 0,0-1 0 0 0,0 0 0 0 0,0 0 0 0 0,0 0 0 0 0,0 0 0 0 0,-1 0 0 0 0,1 0 0 0 0,0 0 0 0 0,0 0 0 0 0,0 1 0 0 0,0-1 0 0 0,0 0 0 0 0,0 0 0 0 0,0 0 0 0 0,0 0 0 0 0,0 0 0 0 0,0 0 0 0 0,-1 0 0 0 0,1 0 0 0 0,0 0 0 0 0,0 0 0 0 0,0 0 0 0 0,0 0 0 0 0,0 0 0 0 0,0 0 0 0 0,0 0 0 0 0,-1 0-1 0 0,1 0 1 0 0,0 0 0 0 0,0 0 0 0 0,0 0 0 0 0,0 0 0 0 0,0 0 0 0 0,0 0 0 0 0,-1 0 0 0 0,1 0 0 0 0,0 0 0 0 0,0 0 0 0 0,0 0 0 0 0,0 0 0 0 0,0 0 0 0 0,0 0 0 0 0,0 0 0 0 0,0 0 0 0 0,-1 0 0 0 0,1 0 0 0 0,0 0 0 0 0,0 0 0 0 0,0 0 0 0 0,0-1 0 0 0,0 1 0 0 0,0 0 0 0 0,0 0 0 0 0,-3-10-588 0 0,2-13-2416 0 0,1 1-3853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9:24.736"/>
    </inkml:context>
    <inkml:brush xml:id="br0">
      <inkml:brushProperty name="width" value="0.1" units="cm"/>
      <inkml:brushProperty name="height" value="0.1" units="cm"/>
      <inkml:brushProperty name="color" value="#E71224"/>
    </inkml:brush>
  </inkml:definitions>
  <inkml:trace contextRef="#ctx0" brushRef="#br0">721 6 6447 0 0,'-2'-1'56'0'0,"0"0"0"0"0,0 1-1 0 0,0-1 1 0 0,0 0-1 0 0,0 1 1 0 0,0-1-1 0 0,0 1 1 0 0,0-1 0 0 0,0 1-1 0 0,0 0 1 0 0,-1 0-1 0 0,1 0 1 0 0,0 0-1 0 0,0 0 1 0 0,-3 1 0 0 0,2 1 129 0 0,0-1 0 0 0,0 1 0 0 0,0 0 0 0 0,1 0 1 0 0,-1 0-1 0 0,1 0 0 0 0,-1 0 0 0 0,1 0 1 0 0,0 1-1 0 0,-3 2 0 0 0,-144 182 347 0 0,145-182-502 0 0,-164 186 4667 0 0,150-170-4175 0 0,0 1 1 0 0,2 1-1 0 0,0 1 1 0 0,1 0-1 0 0,2 1 1 0 0,0 0-1 0 0,2 1 1 0 0,1 1-1 0 0,1-1 1 0 0,-10 48-1 0 0,8-7-279 0 0,2 0 0 0 0,3 1-1 0 0,4 89 1 0 0,3-116-166 0 0,1 0 0 0 0,2 0 0 0 0,12 50 0 0 0,-13-78-41 0 0,0-1-1 0 0,1 0 1 0 0,0-1 0 0 0,1 1 0 0 0,0-1-1 0 0,1 0 1 0 0,0 0 0 0 0,1-1 0 0 0,0 1 0 0 0,0-1-1 0 0,1-1 1 0 0,1 0 0 0 0,-1 0 0 0 0,1 0-1 0 0,12 7 1 0 0,-13-11 43 0 0,1 0 0 0 0,0 0-1 0 0,0-1 1 0 0,0-1 0 0 0,1 1-1 0 0,-1-2 1 0 0,1 1 0 0 0,0-1 0 0 0,19 1-1 0 0,-14-3 9 0 0,1 0 0 0 0,0-1-1 0 0,0-1 1 0 0,0 0 0 0 0,24-7-1 0 0,-3-4 8 0 0,-1 0-1 0 0,0-3 1 0 0,-2-1-1 0 0,42-26 1 0 0,5-8-7 0 0,-1-3 1 0 0,-3-4 0 0 0,109-105-1 0 0,-171 147-59 0 0,0-1 0 0 0,-1 0 0 0 0,-1-1 0 0 0,-1 0-1 0 0,-1-1 1 0 0,0 0 0 0 0,-1-1 0 0 0,11-34-1 0 0,-16 40 9 0 0,-2 0-1 0 0,1-1 1 0 0,-2 1-1 0 0,0-1 0 0 0,-1 0 1 0 0,0 1-1 0 0,-1-1 0 0 0,-1 0 1 0 0,-1 1-1 0 0,0-1 1 0 0,0 1-1 0 0,-1-1 0 0 0,-11-26 1 0 0,3 16 33 0 0,-1 1 0 0 0,-1 1 0 0 0,-2 0 1 0 0,0 1-1 0 0,-1 0 0 0 0,-36-36 0 0 0,-129-101 253 0 0,155 137-287 0 0,-32-24 40 0 0,-68-42 0 0 0,97 71-57 0 0,-1 1 0 0 0,0 1 0 0 0,-1 1 0 0 0,-56-16 0 0 0,66 25-24 0 0,0 2 0 0 0,0 0 0 0 0,0 1 0 0 0,0 1 0 0 0,0 1 0 0 0,-1 1 0 0 0,1 1 0 0 0,0 1 0 0 0,0 0 0 0 0,-25 9 0 0 0,19-3-281 0 0,0 0 0 0 0,1 2 0 0 0,0 1 0 0 0,1 1 0 0 0,0 2 0 0 0,1 0 0 0 0,-25 22-1 0 0,-5 9-1637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0:06.083"/>
    </inkml:context>
    <inkml:brush xml:id="br0">
      <inkml:brushProperty name="width" value="0.1" units="cm"/>
      <inkml:brushProperty name="height" value="0.1" units="cm"/>
      <inkml:brushProperty name="color" value="#E71224"/>
    </inkml:brush>
  </inkml:definitions>
  <inkml:trace contextRef="#ctx0" brushRef="#br0">2 88 4487 0 0,'0'-1'81'0'0,"0"-1"-1"0"0,-1 1 1 0 0,1-1-1 0 0,0 1 1 0 0,0-1-1 0 0,0 0 1 0 0,0 1-1 0 0,0-1 1 0 0,0 1-1 0 0,0-1 1 0 0,0 1-1 0 0,1-1 1 0 0,-1 1-1 0 0,1-1 1 0 0,-1 1-1 0 0,1-1 1 0 0,0 1-1 0 0,-1-1 1 0 0,2-1-1 0 0,1 0 132 0 0,1-1-1 0 0,-1 1 1 0 0,1 0 0 0 0,-1 0 0 0 0,7-3-1 0 0,-3 1-13 0 0,1 1 0 0 0,-1 0-1 0 0,1 1 1 0 0,0 0 0 0 0,0 0-1 0 0,0 1 1 0 0,17-3 0 0 0,-7 3 47 0 0,0 0 1 0 0,31 2 0 0 0,-10 4-175 0 0,-1 3 1 0 0,0 1-1 0 0,0 1 0 0 0,61 25 0 0 0,8 2 6 0 0,-66-24-56 0 0,1-2 0 0 0,0-2-1 0 0,0-2 1 0 0,1-2 0 0 0,78-2-1 0 0,-53-5 40 0 0,369-3 183 0 0,-212 13-188 0 0,159 14 98 0 0,89 22 183 0 0,-77-52-101 0 0,495-6-97 0 0,-514 11-463 0 0,-105 0 104 0 0,195 11 186 0 0,1 1 16 0 0,-418-8-35 0 0,-1 2 0 0 0,0 2 0 0 0,95 21 0 0 0,-109-15-58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0:08.401"/>
    </inkml:context>
    <inkml:brush xml:id="br0">
      <inkml:brushProperty name="width" value="0.1" units="cm"/>
      <inkml:brushProperty name="height" value="0.1" units="cm"/>
      <inkml:brushProperty name="color" value="#E71224"/>
    </inkml:brush>
  </inkml:definitions>
  <inkml:trace contextRef="#ctx0" brushRef="#br0">0 153 1375 0 0,'43'-9'3503'0'0,"97"13"-1966"0"0,88-2-939 0 0,-200-5-558 0 0,-1 0 0 0 0,0-1 1 0 0,0-2-1 0 0,0-1 1 0 0,-1-1-1 0 0,36-16 0 0 0,-31 12 91 0 0,1 1 1 0 0,1 2-1 0 0,0 1 0 0 0,0 2 0 0 0,43-3 0 0 0,-54 8-101 0 0,1 1 0 0 0,-1 1 1 0 0,33 7-1 0 0,-26-4-32 0 0,35 0 0 0 0,-8-4 34 0 0,-1-2 0 0 0,0-3 0 0 0,82-18 0 0 0,-100 14 0 0 0,70-7 0 0 0,-89 16-25 0 0,0 1-1 0 0,0 2 1 0 0,0-1 0 0 0,0 2-1 0 0,-1 1 1 0 0,23 8-1 0 0,38 9 12 0 0,10-5-18 0 0,137 11 0 0 0,-205-27 16 0 0,9 2 134 0 0,0-2 1 0 0,-1-2-1 0 0,1 0 1 0 0,54-11-1 0 0,-54 7 123 0 0,0 1 0 0 0,1 2-1 0 0,44 1 1 0 0,-65 1-265 0 0,8 0-72 0 0,0 2-1 0 0,0 0 1 0 0,0 1 0 0 0,-1 0-1 0 0,1 1 1 0 0,-1 1 0 0 0,21 10-1 0 0,-22-9-3415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5:22.762"/>
    </inkml:context>
    <inkml:brush xml:id="br0">
      <inkml:brushProperty name="width" value="0.1" units="cm"/>
      <inkml:brushProperty name="height" value="0.1" units="cm"/>
      <inkml:brushProperty name="color" value="#E71224"/>
    </inkml:brush>
  </inkml:definitions>
  <inkml:trace contextRef="#ctx0" brushRef="#br0">1856 98 455 0 0,'-10'3'-809'0'0,"4"-1"1746"0"0,0-1 1 0 0,0 2-1 0 0,0-1 1 0 0,0 1 0 0 0,1-1 0 0 0,-1 2 0 0 0,1-1 0 0 0,-6 5 0 0 0,-23-45 2631 0 0,27 31-3149 0 0,-3-2-153 0 0,-1-1 0 0 0,0 1 0 0 0,-1 1 0 0 0,-19-10 0 0 0,10 9-61 0 0,1 1 1 0 0,-2 1-1 0 0,1 1 1 0 0,-1 1-1 0 0,0 1 0 0 0,0 1 1 0 0,-42 0-1 0 0,-6 7-35 0 0,-79 16-1 0 0,60-8 246 0 0,52-10-357 0 0,-1-1 1 0 0,-49-5-1 0 0,-26 0 118 0 0,-364 38 1567 0 0,389-27-1382 0 0,21-3-133 0 0,-1-3 0 0 0,-90-9 0 0 0,146 5-458 0 0,11 2 183 0 0,1 0 1 0 0,0 0-1 0 0,0 0 0 0 0,0 0 0 0 0,-1 0 1 0 0,1 0-1 0 0,0 0 0 0 0,0 0 0 0 0,0 0 1 0 0,-1-1-1 0 0,1 1 0 0 0,0 0 1 0 0,0 0-1 0 0,0 0 0 0 0,-1 0 0 0 0,1 0 1 0 0,0 0-1 0 0,0 0 0 0 0,0-1 1 0 0,0 1-1 0 0,0 0 0 0 0,-1 0 0 0 0,1 0 1 0 0,0 0-1 0 0,0-1 0 0 0,0 1 1 0 0,0 0-1 0 0,0 0 0 0 0,0 0 0 0 0,0-1 1 0 0,0 1-1 0 0,0 0 0 0 0,0 0 1 0 0,0 0-1 0 0,0-1 0 0 0,0 1 0 0 0,0 0 1 0 0,0 0-1 0 0,0 0 0 0 0,0-1 1 0 0,0 1-1 0 0,0 0 0 0 0,0 0 0 0 0,0 0 1 0 0,0-1-1 0 0,3-4-1797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5:23.835"/>
    </inkml:context>
    <inkml:brush xml:id="br0">
      <inkml:brushProperty name="width" value="0.1" units="cm"/>
      <inkml:brushProperty name="height" value="0.1" units="cm"/>
      <inkml:brushProperty name="color" value="#E71224"/>
    </inkml:brush>
  </inkml:definitions>
  <inkml:trace contextRef="#ctx0" brushRef="#br0">833 72 2759 0 0,'-29'-7'-617'0'0,"-13"-10"3791"0"0,-8-3 1080 0 0,19 12-3741 0 0,0 2 0 0 0,-1 0 0 0 0,0 3 1 0 0,0 0-1 0 0,0 2 0 0 0,-52 5 0 0 0,-16 6 474 0 0,-140 32-1 0 0,166-25-1986 0 0,50-12-96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5:25.116"/>
    </inkml:context>
    <inkml:brush xml:id="br0">
      <inkml:brushProperty name="width" value="0.1" units="cm"/>
      <inkml:brushProperty name="height" value="0.1" units="cm"/>
      <inkml:brushProperty name="color" value="#E71224"/>
    </inkml:brush>
  </inkml:definitions>
  <inkml:trace contextRef="#ctx0" brushRef="#br0">669 4 5551 0 0,'-17'-2'546'0'0,"15"2"-382"0"0,0 0 0 0 0,0-1 0 0 0,0 1 0 0 0,0 0 0 0 0,0 0 0 0 0,0 0 0 0 0,0 0 0 0 0,-4 1 0 0 0,-69 5 4158 0 0,39 3-3426 0 0,-63 25 0 0 0,25-8-538 0 0,-10 3-326 0 0,-150 41-2426 0 0,207-66-1890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5:31.987"/>
    </inkml:context>
    <inkml:brush xml:id="br0">
      <inkml:brushProperty name="width" value="0.1" units="cm"/>
      <inkml:brushProperty name="height" value="0.1" units="cm"/>
      <inkml:brushProperty name="color" value="#E71224"/>
    </inkml:brush>
  </inkml:definitions>
  <inkml:trace contextRef="#ctx0" brushRef="#br0">6505 61 1839 0 0,'-4'-2'645'0'0,"-1"0"-1"0"0,0 1 1 0 0,1-1-1 0 0,-1 1 1 0 0,0 0-1 0 0,0 0 0 0 0,0 1 1 0 0,0-1-1 0 0,0 1 1 0 0,-9 1-1 0 0,-2 1-451 0 0,-32 8-1 0 0,35-6 213 0 0,0-1-1 0 0,0-1 1 0 0,-22 2-1 0 0,7-6 872 0 0,1 0 0 0 0,-1-2-1 0 0,-35-10 1 0 0,-26-4 25 0 0,43 7-600 0 0,37 8-603 0 0,1 1 1 0 0,-1 0-1 0 0,0 0 0 0 0,0 1 1 0 0,0 0-1 0 0,-15 1 1 0 0,-155 20 1358 0 0,108-16-1190 0 0,-1-3 0 0 0,-77-9 0 0 0,70 3 53 0 0,-16-7-70 0 0,-1-1-180 0 0,-183 13 970 0 0,24 26-976 0 0,211-21-64 0 0,-84-1 0 0 0,17-2 0 0 0,-212-5 70 0 0,260 0 1 0 0,11 4 28 0 0,0 3 0 0 0,-83 15 0 0 0,74-10-52 0 0,-204 40 145 0 0,97-26-186 0 0,19-4 63 0 0,104-12-37 0 0,-1-3 0 0 0,0-1 0 0 0,-57-5 0 0 0,43 2-32 0 0,0 2 0 0 0,-79 14 0 0 0,9-2 0 0 0,-80 16 0 0 0,133-17 11 0 0,19-4 28 0 0,-4 2-34 0 0,1-2-1 0 0,-114 0 1 0 0,-142-1 50 0 0,61 2 85 0 0,204-11-131 0 0,-1-2-1 0 0,-97-20 0 0 0,-191-24 455 0 0,216 35-291 0 0,-103-25 149 0 0,183 27-363 0 0,0-3 0 0 0,-84-35-1 0 0,118 42-553 0 0,0 0-1 0 0,0-1 0 0 0,0 0 0 0 0,1 0 0 0 0,-17-16 0 0 0,0-5-7111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4:50.868"/>
    </inkml:context>
    <inkml:brush xml:id="br0">
      <inkml:brushProperty name="width" value="0.1" units="cm"/>
      <inkml:brushProperty name="height" value="0.1" units="cm"/>
      <inkml:brushProperty name="color" value="#E71224"/>
    </inkml:brush>
  </inkml:definitions>
  <inkml:trace contextRef="#ctx0" brushRef="#br0">1841 50 1839 0 0,'-12'-28'11128'0'0,"17"23"-8700"0"0,6-1-4120 0 0,3 2 1777 0 0,-2-1 157 0 0,-26 3 423 0 0,-12 4 92 0 0,0 2-1 0 0,0 0 1 0 0,0 1 0 0 0,1 2-1 0 0,-27 10 1 0 0,15-5-398 0 0,-46 9 0 0 0,30-12 101 0 0,1-2 0 0 0,-2-2 1 0 0,1-3-1 0 0,0-2 0 0 0,-1-3 1 0 0,-101-17-1 0 0,96 10-179 0 0,-68-3 0 0 0,17 3 21 0 0,90 8-233 0 0,-262-29 473 0 0,197 25-338 0 0,-114 8 0 0 0,138 4-107 0 0,-61 1-1517 0 0,113-7 132 0 0,2 2-64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5:43.704"/>
    </inkml:context>
    <inkml:brush xml:id="br0">
      <inkml:brushProperty name="width" value="0.1" units="cm"/>
      <inkml:brushProperty name="height" value="0.1" units="cm"/>
      <inkml:brushProperty name="color" value="#E71224"/>
    </inkml:brush>
  </inkml:definitions>
  <inkml:trace contextRef="#ctx0" brushRef="#br0">1993 106 5295 0 0,'-77'0'1864'0'0,"71"0"-1650"0"0,-1-1 0 0 0,1 0-1 0 0,0 0 1 0 0,-1-1-1 0 0,1 0 1 0 0,0 0-1 0 0,-7-4 1 0 0,3 2 784 0 0,7 3-745 0 0,0 1 0 0 0,0 0 0 0 0,0 0 0 0 0,0 0 0 0 0,1 0 0 0 0,-1 1 0 0 0,0-1 0 0 0,0 1 0 0 0,0-1 0 0 0,0 1 0 0 0,1 0 0 0 0,-1 0 0 0 0,0 0 0 0 0,1 1 0 0 0,-1-1 0 0 0,-2 3 0 0 0,-2-1-29 0 0,-2-2 36 0 0,1 0 0 0 0,0-1 0 0 0,-1 0 0 0 0,1 0 0 0 0,-14-3 0 0 0,-36-3 420 0 0,-204-3 1566 0 0,67 5-1564 0 0,126 0-390 0 0,-99-19 0 0 0,-1-8 4 0 0,56 18 130 0 0,58 8-177 0 0,-44 0 668 0 0,-179 13 0 0 0,273-8-927 0 0,-37 3-75 0 0,6-2-526 0 0,-1 2 0 0 0,1 2 0 0 0,-47 11 0 0 0,61-9-663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5:47.014"/>
    </inkml:context>
    <inkml:brush xml:id="br0">
      <inkml:brushProperty name="width" value="0.1" units="cm"/>
      <inkml:brushProperty name="height" value="0.1" units="cm"/>
      <inkml:brushProperty name="color" value="#E71224"/>
    </inkml:brush>
  </inkml:definitions>
  <inkml:trace contextRef="#ctx0" brushRef="#br0">993 0 4687 0 0,'-1'0'339'0'0,"-24"3"4293"0"0,24-2-4549 0 0,0 0 0 0 0,0 0 0 0 0,0-1 1 0 0,0 1-1 0 0,0 0 0 0 0,0 0 0 0 0,0 0 0 0 0,0 0 0 0 0,1 0 0 0 0,-1 1 1 0 0,0-1-1 0 0,1 0 0 0 0,-1 0 0 0 0,1 0 0 0 0,-1 1 0 0 0,0 2 762 0 0,-1-1-559 0 0,-6 4 300 0 0,0 0 0 0 0,0 0-1 0 0,-1-1 1 0 0,0 0 0 0 0,0 0-1 0 0,-13 5 1 0 0,2 0 72 0 0,7-6-322 0 0,1 0 1 0 0,-1-1 0 0 0,0 0 0 0 0,0-1-1 0 0,0-1 1 0 0,-1 0 0 0 0,-13 0 0 0 0,-30 6 611 0 0,26-4-306 0 0,-42 2-1 0 0,9-2 116 0 0,-257 25 2139 0 0,308-28-3311 0 0,-79 3 1654 0 0,46-8-2597 0 0,3-7-5017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5:47.926"/>
    </inkml:context>
    <inkml:brush xml:id="br0">
      <inkml:brushProperty name="width" value="0.1" units="cm"/>
      <inkml:brushProperty name="height" value="0.1" units="cm"/>
      <inkml:brushProperty name="color" value="#E71224"/>
    </inkml:brush>
  </inkml:definitions>
  <inkml:trace contextRef="#ctx0" brushRef="#br0">1295 0 4143 0 0,'-19'0'968'0'0,"0"1"0"0"0,0 1 0 0 0,0 0 0 0 0,1 2 0 0 0,-37 10 0 0 0,41-10-636 0 0,-1 0 0 0 0,1-2 0 0 0,-1 0 0 0 0,0 0 0 0 0,0-2 0 0 0,-27-1 0 0 0,3 0 2228 0 0,-129 5 1260 0 0,156-4-3571 0 0,-24-1 603 0 0,0 2 1 0 0,-69 11 0 0 0,60-6-318 0 0,0-1-1 0 0,-1-3 1 0 0,-86-6 0 0 0,70 1-2 0 0,53 3-458 0 0,-32-2 248 0 0,0 2 1 0 0,-41 5-1 0 0,65-3-996 0 0,-1 0 1 0 0,0-1-1 0 0,-33-4 0 0 0,38 2-656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5:53.905"/>
    </inkml:context>
    <inkml:brush xml:id="br0">
      <inkml:brushProperty name="width" value="0.1" units="cm"/>
      <inkml:brushProperty name="height" value="0.1" units="cm"/>
      <inkml:brushProperty name="color" value="#E71224"/>
    </inkml:brush>
  </inkml:definitions>
  <inkml:trace contextRef="#ctx0" brushRef="#br0">4162 170 6191 0 0,'-3'-11'459'0'0,"0"1"-308"0"0,-1 2-179 0 0,3 6-284 0 0,-1-2 37 0 0,1 1-1 0 0,0-1 1 0 0,0 0 0 0 0,0 0 0 0 0,1 0-1 0 0,-1 0 1 0 0,1-7 0 0 0,0 6 145 0 0,-1 0 1 0 0,1 1-1 0 0,-1-1 0 0 0,0 0 0 0 0,-2-8 1 0 0,-13-16 320 0 0,14 26 252 0 0,0 0 0 0 0,-1 1 0 0 0,1-1 0 0 0,0 1 1 0 0,-1 0-1 0 0,0-1 0 0 0,1 1 0 0 0,-1 0 0 0 0,0 0 1 0 0,0 1-1 0 0,0-1 0 0 0,0 1 0 0 0,0-1 0 0 0,-1 1 0 0 0,1 0 1 0 0,0 0-1 0 0,-1 1 0 0 0,1-1 0 0 0,-6 0 0 0 0,8 1 71 0 0,-2 1-336 0 0,2-1-58 0 0,-1 0 0 0 0,0 1-1 0 0,0-1 1 0 0,0 1-1 0 0,1-1 1 0 0,-1 1 0 0 0,0 0-1 0 0,1 0 1 0 0,-1-1 0 0 0,0 1-1 0 0,1 0 1 0 0,-1 1-1 0 0,1-1 1 0 0,-1 0 0 0 0,-1 2-1 0 0,-4 5 1078 0 0,-20 17-543 0 0,11-9-111 0 0,-1-1 1 0 0,0 0 0 0 0,0-2 0 0 0,-2 0-1 0 0,1-1 1 0 0,-36 17 0 0 0,41-25-401 0 0,1 0-1 0 0,-1-1 1 0 0,0 0 0 0 0,0-1-1 0 0,0-1 1 0 0,-23 1 0 0 0,-26-3 78 0 0,-146 7 376 0 0,132 2-223 0 0,-139 17 476 0 0,112-5-514 0 0,-52 6-109 0 0,-64-9-105 0 0,113-11-127 0 0,-47 9 19 0 0,56-5 112 0 0,-110-2 1 0 0,-242-44 2471 0 0,389 30-2975 0 0,-9-1 392 0 0,-325-42 226 0 0,68-26-2012 0 0,227 49 2003 0 0,-160-21 0 0 0,-1 32 122 0 0,181 13-649 0 0,60 0-290 0 0,-1-1 0 0 0,1 0 0 0 0,-23-8 0 0 0,16 3-1187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46:23.164"/>
    </inkml:context>
    <inkml:brush xml:id="br0">
      <inkml:brushProperty name="width" value="0.1" units="cm"/>
      <inkml:brushProperty name="height" value="0.1" units="cm"/>
      <inkml:brushProperty name="color" value="#66CC00"/>
    </inkml:brush>
  </inkml:definitions>
  <inkml:trace contextRef="#ctx0" brushRef="#br0">1642 1739 2671 0 0,'-5'-5'958'0'0,"1"-1"0"0"0,-1 1 0 0 0,-11-8 0 0 0,14 11-721 0 0,0 1-1 0 0,0 0 0 0 0,0 0 0 0 0,0 0 0 0 0,-1 0 1 0 0,1 1-1 0 0,0-1 0 0 0,-1 0 0 0 0,1 1 0 0 0,-1 0 0 0 0,1-1 1 0 0,0 1-1 0 0,-1 0 0 0 0,1 0 0 0 0,-1 1 0 0 0,1-1 1 0 0,0 0-1 0 0,-1 1 0 0 0,1-1 0 0 0,-3 2 0 0 0,-74 15 3388 0 0,68-15-3383 0 0,1 0 0 0 0,-1 0 0 0 0,1-1 0 0 0,-1-1 0 0 0,-16 0 0 0 0,12-1 50 0 0,1 1 1 0 0,-17 3-1 0 0,5 0 398 0 0,0-2-1 0 0,-32-1 1 0 0,20 0-148 0 0,-78-13 284 0 0,83 13-215 0 0,13 1-217 0 0,0-1 1 0 0,1-1-1 0 0,-1 0 1 0 0,-36-9-1 0 0,30 5-217 0 0,1 1-1 0 0,0 2 0 0 0,-1 0 0 0 0,-36 3 0 0 0,21 0-28 0 0,-19-3 202 0 0,-93-13 1 0 0,94 10-192 0 0,44 5-60 0 0,-1-2 0 0 0,1 1 0 0 0,0-2 0 0 0,-1 0 0 0 0,-18-6 0 0 0,-37-24-487 0 0,70 32 390 0 0,-1 0 0 0 0,1 0 0 0 0,0 0 0 0 0,-1 0 0 0 0,1 0 0 0 0,0-1 0 0 0,0 1 0 0 0,0 0 0 0 0,0 0 0 0 0,0-1 0 0 0,0 1 0 0 0,0-1 0 0 0,0 1 0 0 0,1-1 0 0 0,-1 1 0 0 0,1-1 0 0 0,-1 1 0 0 0,0-4 1 0 0,-2-35 31 0 0,2 13-22 0 0,-3-27 39 0 0,4 43-28 0 0,0-1 0 0 0,-1 0 0 0 0,-1 0 0 0 0,0 0 0 0 0,-6-18-1 0 0,-10-27 118 0 0,15 49-119 0 0,0 0 0 0 0,0 0 0 0 0,1 0 0 0 0,0 0 0 0 0,1-1 0 0 0,0 1-1 0 0,0-1 1 0 0,1 1 0 0 0,0-15 0 0 0,0 8-11 0 0,0 2 12 0 0,-1-1 1 0 0,-1 1-1 0 0,0 0 0 0 0,-1 0 1 0 0,-7-23-1 0 0,-7-2 61 0 0,13 31-57 0 0,1-1 0 0 0,-1 1 0 0 0,1-1 0 0 0,1 0-1 0 0,0 0 1 0 0,-2-11 0 0 0,-1-16 18 0 0,-1 1-1 0 0,-12-43 1 0 0,-11 2 102 0 0,13 39-98 0 0,10 19-47 0 0,0 0 0 0 0,1 0 0 0 0,1 0 0 0 0,0-1 0 0 0,2 0 0 0 0,-2-30 0 0 0,-4-67 45 0 0,2 64-26 0 0,6 40-19 0 0,0 1 0 0 0,1 0 0 0 0,0-1 0 0 0,4-15 0 0 0,-3 14 0 0 0,1 0 0 0 0,-1-19 0 0 0,-2 26 0 0 0,0 0 0 0 0,0 0 0 0 0,0 1 0 0 0,1-1 0 0 0,0 0 0 0 0,0 0 0 0 0,2-8 0 0 0,-1 11 0 0 0,-1 0 0 0 0,1 0 0 0 0,-1 0 0 0 0,1 0 0 0 0,0 0 0 0 0,-1 1 0 0 0,1-1 0 0 0,0 0 0 0 0,0 1 0 0 0,1-1 0 0 0,-1 1 0 0 0,0 0 0 0 0,0 0 0 0 0,1 0 0 0 0,-1 0 0 0 0,3-1 0 0 0,3-1 0 0 0,9-3 0 0 0,-1 0 0 0 0,1 1 0 0 0,33-6 0 0 0,-22 8-10 0 0,-1 1 0 0 0,1 1-1 0 0,0 1 1 0 0,0 2 0 0 0,45 8 0 0 0,-24-1 38 0 0,0-2 1 0 0,98 0-1 0 0,161 3 36 0 0,-193-9-64 0 0,19 2 0 0 0,-120-2 3 0 0,177 21 47 0 0,-128-16-44 0 0,93-1-1 0 0,-149-5-5 0 0,124-9-4 0 0,-85 4 33 0 0,63 1-1 0 0,155 7-17 0 0,-205-1-11 0 0,180 15 0 0 0,-177-12 21 0 0,1-2 0 0 0,72-6 0 0 0,-13 0-20 0 0,-27 4-1 0 0,-24 1 0 0 0,99-10 0 0 0,-88-3 14 0 0,149-14 36 0 0,81 7 14 0 0,-270 14-47 0 0,53-11-1 0 0,-52 6 0 0 0,45-1-1 0 0,-13 3-15 0 0,-45 3 0 0 0,-1 1 0 0 0,1 2 0 0 0,34 3 0 0 0,81 8 0 0 0,-117-9 0 0 0,22 0 16 0 0,1-2 0 0 0,-1-3 0 0 0,57-10 0 0 0,-49 7 16 0 0,116 1-1 0 0,-155 6-30 0 0,298 2 116 0 0,-224 2-103 0 0,27-1-17 0 0,13-11 3 0 0,94-2 0 0 0,-108 12 19 0 0,92-3 26 0 0,-104-5-19 0 0,104-4 65 0 0,136-14-16 0 0,-286 20-75 0 0,-1 3 0 0 0,103 9 0 0 0,-99-3 0 0 0,1-4 0 0 0,78-8 0 0 0,127-29 0 0 0,-106 16 0 0 0,35-6 0 0 0,-122 13 0 0 0,100-3 0 0 0,49 18 0 0 0,4 0 0 0 0,-160-5 1 0 0,347-4 62 0 0,-395 8-63 0 0,267 22 0 0 0,1 8 0 0 0,-164-32-1 0 0,-81 0 23 0 0,0 1-1 0 0,67 9 1 0 0,-31 4-22 0 0,0-4 0 0 0,152-2 0 0 0,-171-7 0 0 0,88 11 0 0 0,24 1 0 0 0,-123-13 9 0 0,-10 0 9 0 0,1 2 1 0 0,47 7-1 0 0,-64-5-18 0 0,0-2 0 0 0,40-2 0 0 0,26 1 0 0 0,55 4 0 0 0,24 18 0 0 0,-128-10 0 0 0,-34-9 0 0 0,0-1 0 0 0,0 0 0 0 0,14 3 0 0 0,0-2 23 0 0,-1 1 1 0 0,32 10-1 0 0,-36-8-24 0 0,1-1 0 0 0,0-1 0 0 0,0-1-1 0 0,31 2 1 0 0,-23-4 1 0 0,0 1 0 0 0,0 1 0 0 0,-1 2 0 0 0,41 11 0 0 0,-52-11 0 0 0,-1 0 0 0 0,0 0 0 0 0,0 2 0 0 0,0-1 0 0 0,-1 2 0 0 0,0 0 0 0 0,-1 0 0 0 0,1 1 0 0 0,-2 0 0 0 0,12 13 0 0 0,-3-4 0 0 0,-2 0 0 0 0,0 2 0 0 0,-2 0 0 0 0,0 0 0 0 0,-1 2 0 0 0,-1 0 0 0 0,11 24 0 0 0,-13-19 0 0 0,0-1 0 0 0,-2 1 0 0 0,0 1 0 0 0,7 49 0 0 0,-13-39 21 0 0,-2-1 1 0 0,-4 56-1 0 0,2-77-21 0 0,2 0 0 0 0,0-1 0 0 0,1 1 0 0 0,0-1 0 0 0,1 1 0 0 0,7 20 0 0 0,-5-18 0 0 0,0 0 0 0 0,-1 0 0 0 0,-2 0 0 0 0,2 20 0 0 0,-4-14 9 0 0,-1 0 0 0 0,-1-1 0 0 0,0 1 1 0 0,-2 0-1 0 0,-1-1 0 0 0,-9 25 0 0 0,9-38-2 0 0,-1 0 0 0 0,0-1 0 0 0,-1 0 0 0 0,0 0 0 0 0,0-1 0 0 0,-1 0 0 0 0,-15 13 0 0 0,1 0 1 0 0,9-10-1 0 0,0-1 0 0 0,-1-1 0 0 0,0 0 0 0 0,-1 0 0 0 0,0-2 0 0 0,0 0 0 0 0,-25 8 0 0 0,-4 3 1 0 0,14-5-8 0 0,5-2 0 0 0,0 0 0 0 0,-1-2 0 0 0,-41 9 0 0 0,-144 12 76 0 0,46-8-24 0 0,-108 17 12 0 0,-26 5 64 0 0,216-35-128 0 0,-290 41 0 0 0,326-45 0 0 0,-1-2 0 0 0,0-2 0 0 0,-56-5 0 0 0,42 0 0 0 0,-115-10-2 0 0,98 5 35 0 0,-119 3 0 0 0,-200 30-33 0 0,304-17 69 0 0,-171 35 1 0 0,174-27 15 0 0,-108 3 0 0 0,18-3-10 0 0,-128 10 16 0 0,136-13-54 0 0,55-10-37 0 0,-2 1 0 0 0,92 0 8 0 0,-222 11 269 0 0,25-18-268 0 0,-152 4 121 0 0,120-2-130 0 0,87-1 0 0 0,71 3 0 0 0,-227-6 0 0 0,-30 3 0 0 0,180 6 0 0 0,142-3 0 0 0,-483 11 0 0 0,-126 29 0 0 0,216-31 611 0 0,418-9-630 0 0,-376-29 19 0 0,149 5 0 0 0,-75-5 0 0 0,-71-18 72 0 0,91 17 0 0 0,-65 1-72 0 0,254 21 49 0 0,1 4 0 0 0,-1 5 0 0 0,-106 15 0 0 0,174-11-6 0 0,12-3-38 0 0,0 1 0 0 0,0 0-1 0 0,0 2 1 0 0,1 1 0 0 0,0 1-1 0 0,-35 15 1 0 0,38-13 589 0 0,8-6-2409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3:35.180"/>
    </inkml:context>
    <inkml:brush xml:id="br0">
      <inkml:brushProperty name="width" value="0.1" units="cm"/>
      <inkml:brushProperty name="height" value="0.1" units="cm"/>
      <inkml:brushProperty name="color" value="#66CC00"/>
    </inkml:brush>
  </inkml:definitions>
  <inkml:trace contextRef="#ctx0" brushRef="#br0">4922 1698 8695 0 0,'-1'1'45'0'0,"0"-1"-1"0"0,-1 0 1 0 0,1 0-1 0 0,0 0 0 0 0,0 0 1 0 0,0-1-1 0 0,-1 1 0 0 0,1 0 1 0 0,0 0-1 0 0,0-1 1 0 0,0 1-1 0 0,0 0 0 0 0,0-1 1 0 0,0 1-1 0 0,0-1 0 0 0,0 0 1 0 0,0 1-1 0 0,0-1 1 0 0,0 0-1 0 0,0 0 0 0 0,0 1 1 0 0,0-1-1 0 0,0 0 0 0 0,-1-2 1 0 0,2 2 14 0 0,0-1 0 0 0,-1 1 0 0 0,1-1 0 0 0,0 1 0 0 0,0-1 0 0 0,0 1 0 0 0,0-1 0 0 0,0 1 1 0 0,0-1-1 0 0,0 1 0 0 0,0-1 0 0 0,1 1 0 0 0,-1 0 0 0 0,0-1 0 0 0,1 1 0 0 0,1-3 0 0 0,-1 0 47 0 0,1 1-1 0 0,0 0 1 0 0,0-1-1 0 0,0 1 1 0 0,0 0 0 0 0,1 0-1 0 0,-1 1 1 0 0,1-1-1 0 0,-1 0 1 0 0,1 1-1 0 0,0 0 1 0 0,0-1 0 0 0,0 1-1 0 0,7-3 1 0 0,-1 3 896 0 0,0 1 1 0 0,0 0 0 0 0,14 1-1 0 0,-15 1-774 0 0,1-2-1 0 0,0 1 1 0 0,0-1-1 0 0,15-3 1 0 0,1-4 185 0 0,1 2-1 0 0,0 0 1 0 0,1 2 0 0 0,-1 1 0 0 0,1 2 0 0 0,44 1 0 0 0,-47 3 315 0 0,42 12-628 0 0,-45-10-48 0 0,53 17 1312 0 0,-62-19-1283 0 0,37 12-18 0 0,-41-12 8 0 0,-7-3-29 0 0,-1 0 0 0 0,0 0 0 0 0,1 1 0 0 0,-1-1 0 0 0,1 0 0 0 0,-1 0 0 0 0,1 0 0 0 0,-1 0 0 0 0,1 0 0 0 0,-1 0 0 0 0,1 0 1 0 0,-1 0-1 0 0,1 0 0 0 0,-1 0 0 0 0,0 0 0 0 0,1 0 0 0 0,-1-1 0 0 0,1 1 0 0 0,-1 0 0 0 0,1 0 0 0 0,-1 0 0 0 0,0-1 0 0 0,1 1 0 0 0,-1 0 0 0 0,1 0 0 0 0,-1-1 0 0 0,0 1 0 0 0,1 0 0 0 0,-1-1 1 0 0,0 1-1 0 0,1 0 0 0 0,-1-1 0 0 0,0 1 0 0 0,1-1 0 0 0,27-22-16 0 0,-27 21-17 0 0,1 0-1 0 0,-1 1 0 0 0,0-1 1 0 0,1 0-1 0 0,-1 0 0 0 0,0 0 1 0 0,0 0-1 0 0,0 0 0 0 0,-1-1 0 0 0,1 1 1 0 0,-1 0-1 0 0,1 0 0 0 0,-1 0 1 0 0,1-1-1 0 0,-1-3 0 0 0,1-5 43 0 0,5-7-7 0 0,9-30 45 0 0,15-89 0 0 0,-25 107 23 0 0,11-35 0 0 0,1-1 33 0 0,0-16 7 0 0,12-64 3 0 0,-25 119-106 0 0,-2-1 0 0 0,-1 1 1 0 0,-3-41-1 0 0,-4-88 254 0 0,1 88-162 0 0,-5-45 97 0 0,7 95-197 0 0,-1 1 1 0 0,0-1-1 0 0,-1 1 1 0 0,-10-21-1 0 0,13 31-4 0 0,-1 1-1 0 0,0 1 1 0 0,-1-1-1 0 0,1 0 1 0 0,-1 1-1 0 0,0-1 1 0 0,-1 1-1 0 0,1 0 1 0 0,-1 1-1 0 0,0-1 1 0 0,0 1-1 0 0,0 0 1 0 0,-1 0-1 0 0,1 0 1 0 0,-10-3-1 0 0,-48-21 222 0 0,-104-29-1 0 0,166 56-257 0 0,-28-6 21 0 0,-39-6 1 0 0,12 3 10 0 0,-9-4 43 0 0,-64-12 84 0 0,2 1 11 0 0,-9-2-12 0 0,14 16-107 0 0,-93-13 37 0 0,184 18-86 0 0,-167-29 67 0 0,146 29-40 0 0,-97 0-1 0 0,-115 24 108 0 0,-109 27-136 0 0,324-39 0 0 0,-105 9 0 0 0,-161-4 0 0 0,41 4 0 0 0,192-9 0 0 0,-252 10 0 0 0,238-13 0 0 0,42-3 0 0 0,-42 4 0 0 0,-31 9 0 0 0,-165-4 0 0 0,47-13 0 0 0,-291-19 0 0 0,504 21 0 0 0,-43 5 0 0 0,33 0 0 0 0,-1-3 0 0 0,-80-8 0 0 0,88 3 0 0 0,1 0 0 0 0,0 1 0 0 0,0 2 0 0 0,-35 3 0 0 0,51 0 0 0 0,5 0 0 0 0,0 0 0 0 0,0 0 0 0 0,0 2 0 0 0,1-1 0 0 0,-17 7 0 0 0,28-9-2 0 0,1 0 0 0 0,-1 0 0 0 0,0 1 0 0 0,0-1 0 0 0,0 0 0 0 0,0 1 0 0 0,0-1 0 0 0,0 1 0 0 0,0-1 0 0 0,1 1-1 0 0,-1-1 1 0 0,0 1 0 0 0,0-1 0 0 0,1 1 0 0 0,-1 0 0 0 0,0 0 0 0 0,1-1 0 0 0,-1 1 0 0 0,1 0 0 0 0,-1 0 0 0 0,1 0 0 0 0,-1 0 0 0 0,1-1 0 0 0,0 1 0 0 0,-1 0 0 0 0,1 0 0 0 0,0 0 0 0 0,0 0-1 0 0,0 0 1 0 0,0 0 0 0 0,0 0 0 0 0,0 0 0 0 0,0 0 0 0 0,0 0 0 0 0,0 0 0 0 0,0 2 0 0 0,-2 64-87 0 0,-19 117 1 0 0,8-87 85 0 0,4 0 0 0 0,5 1 1 0 0,10 125-1 0 0,-1-116 3 0 0,6 60 0 0 0,-1-101 0 0 0,-6-38 0 0 0,0 0 0 0 0,-1 0 0 0 0,-2 0 0 0 0,-2 28 0 0 0,0-44 0 0 0,2 0 0 0 0,-1 0 0 0 0,2-1 0 0 0,-1 1 0 0 0,1-1 0 0 0,7 20 0 0 0,-4-18 0 0 0,-4-11 0 0 0,0-1 0 0 0,0 1 0 0 0,1 0 0 0 0,-1-1 0 0 0,0 1 0 0 0,0-1 0 0 0,1 1 0 0 0,-1-1 0 0 0,4 3 0 0 0,40 30-11 0 0,-20-19-31 0 0,46 15 31 0 0,-48-23 6 0 0,38 9-1 0 0,-40-12-15 0 0,37 1 0 0 0,29-6 10 0 0,6-5 11 0 0,3-3 0 0 0,1-3 0 0 0,-6 3 0 0 0,-3 2 0 0 0,-12 3 0 0 0,-5 3-15 0 0,-10 4-139 0 0,-49-2-353 0 0,-3-1 237 0 0,0 1 1 0 0,0-1-1 0 0,13 4 0 0 0,-7-1 49 0 0,-2-2-631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2:55.601"/>
    </inkml:context>
    <inkml:brush xml:id="br0">
      <inkml:brushProperty name="width" value="0.1" units="cm"/>
      <inkml:brushProperty name="height" value="0.1" units="cm"/>
      <inkml:brushProperty name="color" value="#66CC00"/>
    </inkml:brush>
  </inkml:definitions>
  <inkml:trace contextRef="#ctx0" brushRef="#br0">4546 209 9471 0 0,'-14'-7'428'0'0,"0"1"0"0"0,0 0 0 0 0,-29-7 0 0 0,41 13-417 0 0,0-1 0 0 0,0 1 0 0 0,0-1 0 0 0,0 0 0 0 0,0 0 0 0 0,0 0 0 0 0,0 0 0 0 0,0 0 0 0 0,1 0 0 0 0,-1 0-1 0 0,1 0 1 0 0,-1-1 0 0 0,1 1 0 0 0,-1-1 0 0 0,1 1 0 0 0,0-1 0 0 0,-2-2 0 0 0,0-2 42 0 0,0 0 0 0 0,1 0 0 0 0,0 0 0 0 0,-2-7 0 0 0,3 8 15 0 0,-1 0 0 0 0,0 0 1 0 0,1 0-1 0 0,-2 0 0 0 0,1 0 0 0 0,-3-4 0 0 0,4 7-31 0 0,-1 1 0 0 0,1-1 1 0 0,0 1-1 0 0,-1 0 0 0 0,1-1 0 0 0,-1 1 0 0 0,0 0 1 0 0,1 0-1 0 0,-1 0 0 0 0,0 0 0 0 0,0 0 0 0 0,1 1 1 0 0,-1-1-1 0 0,0 0 0 0 0,0 1 0 0 0,0 0 0 0 0,0-1 1 0 0,0 1-1 0 0,0 0 0 0 0,-3 0 0 0 0,-11 1 415 0 0,0 1 0 0 0,0 1 0 0 0,0 0 0 0 0,-25 9 0 0 0,-14 3-394 0 0,26-10 126 0 0,-1-2 0 0 0,0-1 0 0 0,0-1 0 0 0,0-2 0 0 0,-37-5 0 0 0,5 2 696 0 0,-1 3 1 0 0,0 3 0 0 0,-114 17-1 0 0,101-10-742 0 0,-128-1 1 0 0,100-6 64 0 0,3-4 218 0 0,-186-29 0 0 0,27 2 220 0 0,80 12-376 0 0,92 7-24 0 0,-162 1-1 0 0,-286 1 43 0 0,451 7-283 0 0,-113 12 0 0 0,-16 1 0 0 0,-518-40 1032 0 0,483 7-2557 0 0,194 19 658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3:14.572"/>
    </inkml:context>
    <inkml:brush xml:id="br0">
      <inkml:brushProperty name="width" value="0.1" units="cm"/>
      <inkml:brushProperty name="height" value="0.1" units="cm"/>
      <inkml:brushProperty name="color" value="#66CC00"/>
    </inkml:brush>
  </inkml:definitions>
  <inkml:trace contextRef="#ctx0" brushRef="#br0">37 1 2815 0 0,'-5'0'64'0'0,"-5"0"8"0"0,1 0 8 0 0,2 0 0 0 0,2 0-80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3:15.975"/>
    </inkml:context>
    <inkml:brush xml:id="br0">
      <inkml:brushProperty name="width" value="0.1" units="cm"/>
      <inkml:brushProperty name="height" value="0.1" units="cm"/>
      <inkml:brushProperty name="color" value="#66CC00"/>
    </inkml:brush>
  </inkml:definitions>
  <inkml:trace contextRef="#ctx0" brushRef="#br0">70 67 3223 0 0,'-10'-6'298'0'0,"7"4"-173"0"0,1 1 1 0 0,-1-1-1 0 0,1 1 1 0 0,-1 0 0 0 0,0 0-1 0 0,1 0 1 0 0,-1 0 0 0 0,0 0-1 0 0,-5 0 1 0 0,7 0-31 0 0,-1 1 0 0 0,1 0 0 0 0,-1-1 0 0 0,1 0 1 0 0,-1 1-1 0 0,1-1 0 0 0,-1 0 0 0 0,1 1 0 0 0,0-1 0 0 0,-1 0 1 0 0,1 0-1 0 0,0 0 0 0 0,0 0 0 0 0,0-1 0 0 0,0 1 1 0 0,0 0-1 0 0,0 0 0 0 0,0-1 0 0 0,0 1 0 0 0,-1-3 0 0 0,4-22-1447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3:18.522"/>
    </inkml:context>
    <inkml:brush xml:id="br0">
      <inkml:brushProperty name="width" value="0.1" units="cm"/>
      <inkml:brushProperty name="height" value="0.1" units="cm"/>
      <inkml:brushProperty name="color" value="#66CC00"/>
    </inkml:brush>
  </inkml:definitions>
  <inkml:trace contextRef="#ctx0" brushRef="#br0">2432 1375 2071 0 0,'-4'3'413'0'0,"0"0"0"0"0,0-1 0 0 0,0 1 0 0 0,-1-1-1 0 0,1 0 1 0 0,-9 3 0 0 0,-6 2 1880 0 0,-6-10-890 0 0,24 3-1364 0 0,1 0 0 0 0,-1-1 0 0 0,1 1 1 0 0,0 0-1 0 0,-1 0 0 0 0,1 1 0 0 0,-1-1 1 0 0,1 0-1 0 0,0 0 0 0 0,-1 0 0 0 0,1 0 0 0 0,-1 0 1 0 0,1 0-1 0 0,0 0 0 0 0,-1 1 0 0 0,1-1 1 0 0,0 0-1 0 0,-1 0 0 0 0,1 0 0 0 0,0 1 0 0 0,-1-1 1 0 0,1 0-1 0 0,0 0 0 0 0,0 1 0 0 0,-1-1 1 0 0,1 0-1 0 0,0 1 0 0 0,0-1 0 0 0,0 0 0 0 0,-1 1 1 0 0,1-1-1 0 0,0 0 0 0 0,0 1 0 0 0,0 0 1 0 0,4 15 2577 0 0,14 12 1063 0 0,-15-28-3733 0 0,0 0 1 0 0,0 0-1 0 0,0 0 0 0 0,0 0 0 0 0,0 0 0 0 0,0-1 0 0 0,3-1 1 0 0,13-3-1089 0 0,-12 3 657 0 0,0 0 0 0 0,0 0 0 0 0,0 0 1 0 0,0 1-1 0 0,0 0 0 0 0,0 1 1 0 0,12 0-1 0 0,-18 0 470 0 0,-1 0 0 0 0,0 0 0 0 0,0 0 0 0 0,1 0-1 0 0,-1 0 1 0 0,0 0 0 0 0,0 0 0 0 0,0 0 0 0 0,1 0 0 0 0,-1 0 0 0 0,0 0 0 0 0,0 0 0 0 0,1 0 0 0 0,-1 0-1 0 0,0 0 1 0 0,0 0 0 0 0,0 0 0 0 0,1 0 0 0 0,-1 0 0 0 0,0 0 0 0 0,0 0 0 0 0,0 1 0 0 0,1-1-1 0 0,-1 0 1 0 0,0 0 0 0 0,0 0 0 0 0,0 0 0 0 0,0 1 0 0 0,1-1 0 0 0,-1 0 0 0 0,0 0 0 0 0,0 0 0 0 0,0 0-1 0 0,0 1 1 0 0,0-1 0 0 0,0 0 0 0 0,0 0 0 0 0,0 1 0 0 0,1-1 0 0 0,-1 0 0 0 0,0 0 0 0 0,0 0-1 0 0,0 1 1 0 0,0-1 0 0 0,0 0 0 0 0,0 0 0 0 0,0 1 0 0 0,0-1 0 0 0,-1 0 0 0 0,1 0 0 0 0,0 0 0 0 0,0 1-1 0 0,0-1 1 0 0,0 0 0 0 0,0 0 0 0 0,0 1 0 0 0,0-1 0 0 0,0 0 0 0 0,-1 0 0 0 0,1 0 0 0 0,0 0-1 0 0,0 1 1 0 0,0-1 0 0 0,0 0 0 0 0,-1 0 0 0 0,1 0 0 0 0,0 0 0 0 0,0 1 0 0 0,-1-1 84 0 0,1 0 0 0 0,0 0 0 0 0,0 0 0 0 0,-1 1 0 0 0,1-1 0 0 0,0 0 0 0 0,0 0 0 0 0,0 1 0 0 0,-1-1 0 0 0,1 0 0 0 0,0 0 0 0 0,0 1 0 0 0,0-1 0 0 0,0 0 0 0 0,0 1 0 0 0,0-1 0 0 0,0 0 0 0 0,0 1 0 0 0,0-1 0 0 0,-1 0 1 0 0,1 0-1 0 0,0 1 0 0 0,1-1 0 0 0,-1 0 0 0 0,0 1 0 0 0,0-1 0 0 0,0 0 0 0 0,0 1 0 0 0,0-1 0 0 0,0 0 0 0 0,0 1 0 0 0,0-1 0 0 0,1 1 177 0 0,-1-2 25 0 0,0 0 0 0 0,-1 0 1 0 0,1 0-1 0 0,0 1 0 0 0,0-1 0 0 0,-1 0 0 0 0,1 0 0 0 0,-1 1 0 0 0,1-1 0 0 0,0 0 0 0 0,-3-2 1089 0 0,2 3-1089 0 0,-1-2 0 0 0,-5-8 2421 0 0,34-11-1589 0 0,-22 18-776 0 0,0-1 0 0 0,0 0 0 0 0,0 0 0 0 0,0 0 0 0 0,7-9 0 0 0,-3 1 99 0 0,-5 8-305 0 0,-1-1 0 0 0,0 1-1 0 0,0-1 1 0 0,0 0 0 0 0,0 1 0 0 0,-1-1-1 0 0,3-6 1 0 0,10-34 386 0 0,-1 6 162 0 0,15-69 0 0 0,-21 67-493 0 0,-3 17-110 0 0,-1 1-1 0 0,3-45 0 0 0,-6 43 15 0 0,2 0-1 0 0,0 0 0 0 0,2 1 1 0 0,1-1-1 0 0,13-35 1 0 0,-9 23-32 0 0,-1-1 1 0 0,4-42-1 0 0,-7 39 61 0 0,-3 21-30 0 0,-1 1-1 0 0,0-29 0 0 0,-3 40-66 0 0,0 0 1 0 0,0 0 0 0 0,0 0-1 0 0,-1 0 1 0 0,0 0 0 0 0,-1 0-1 0 0,1 1 1 0 0,-7-13-1 0 0,8 19-10 0 0,-11-19 27 0 0,1 0 0 0 0,1-1-1 0 0,1 0 1 0 0,1-1 0 0 0,1 0-1 0 0,-8-40 1 0 0,12 44-30 0 0,0 1 0 0 0,-1 0 0 0 0,0 0 0 0 0,-1 1 0 0 0,-9-18 0 0 0,11 26 23 0 0,-1-1 1 0 0,0 1-1 0 0,-1 0 1 0 0,0 0-1 0 0,-1 1 1 0 0,-10-13-1 0 0,12 17-11 0 0,0-1-1 0 0,0 1 1 0 0,0 0 0 0 0,0 0 0 0 0,-1 1-1 0 0,0-1 1 0 0,1 1 0 0 0,-1 0-1 0 0,0 1 1 0 0,0-1 0 0 0,0 1 0 0 0,0-1-1 0 0,-9 1 1 0 0,-64-4 92 0 0,-1 4 1 0 0,-97 11-1 0 0,-38 0 55 0 0,138-6-138 0 0,0 4-1 0 0,-86 19 0 0 0,-44 5 36 0 0,40-17-43 0 0,-69 7-15 0 0,211-20 2 0 0,1-1 0 0 0,-29-3 0 0 0,-1 0 0 0 0,-185 7 0 0 0,210-6 0 0 0,0-1 0 0 0,1-1 0 0 0,-31-8 0 0 0,-80-28 0 0 0,104 29 0 0 0,20 5 0 0 0,0-1 0 0 0,0 0 0 0 0,0 0 0 0 0,1-2 0 0 0,-13-8 0 0 0,25 15 0 0 0,-34-19 0 0 0,33 19 0 0 0,0 0 0 0 0,0 0 0 0 0,0 1 0 0 0,0-1 0 0 0,0 0 0 0 0,0 1 0 0 0,0 0 0 0 0,0-1 0 0 0,0 1 0 0 0,0 0 0 0 0,0 0 0 0 0,0 0 0 0 0,0 0 0 0 0,0 1 0 0 0,0-1 0 0 0,0 1 0 0 0,-3 0 0 0 0,3 2-13 0 0,0 1 1 0 0,0-1-1 0 0,0 1 1 0 0,0-1-1 0 0,1 1 0 0 0,-1-1 1 0 0,1 1-1 0 0,0 0 1 0 0,0 0-1 0 0,0 6 0 0 0,-26 82-40 0 0,27-88 53 0 0,-33 224 0 0 0,19-113 0 0 0,-12 250-64 0 0,16-296 64 0 0,5-35 0 0 0,-2 52 0 0 0,7-83 0 0 0,1 0 0 0 0,0 1 0 0 0,0-1 0 0 0,0 0 0 0 0,0 0 0 0 0,0 0 0 0 0,1 0 0 0 0,-1 0 0 0 0,1 0 0 0 0,0-1 0 0 0,-1 1 0 0 0,2 0 0 0 0,-1-1 0 0 0,0 1 0 0 0,0-1 0 0 0,1 0 0 0 0,-1 0 0 0 0,6 3 0 0 0,8 6 0 0 0,0-1 0 0 0,18 9 0 0 0,-15-10 0 0 0,-4-1-1 0 0,1-2 1 0 0,0 0-1 0 0,0-1 0 0 0,1 0 1 0 0,-1-1-1 0 0,32 3 0 0 0,106-2 45 0 0,-130-5-19 0 0,24 3-16 0 0,0 2 0 0 0,0 2 0 0 0,0 2 1 0 0,-1 2-1 0 0,-1 2 0 0 0,46 19 0 0 0,130 32 0 0 0,-166-51 35 0 0,94 35-33 0 0,-110-34-11 0 0,1-3 0 0 0,46 8 0 0 0,35 8 0 0 0,-67-11 49 0 0,0-3 1 0 0,73 8-1 0 0,-82-13 79 0 0,-31-5-130 0 0,0-1-1 0 0,21 1 0 0 0,-33-3-218 0 0,0-1 0 0 0,0 0 0 0 0,0 1 0 0 0,0-1 0 0 0,0 0 0 0 0,0-1 0 0 0,0 1 0 0 0,-1 0 0 0 0,1-1 0 0 0,0 0 0 0 0,-1 1 0 0 0,1-1 0 0 0,-1 0 0 0 0,0 0 0 0 0,0-1 0 0 0,3-2 0 0 0,9-12-1754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4:56.934"/>
    </inkml:context>
    <inkml:brush xml:id="br0">
      <inkml:brushProperty name="width" value="0.1" units="cm"/>
      <inkml:brushProperty name="height" value="0.1" units="cm"/>
      <inkml:brushProperty name="color" value="#E71224"/>
    </inkml:brush>
  </inkml:definitions>
  <inkml:trace contextRef="#ctx0" brushRef="#br0">1337 33 2303 0 0,'-3'-11'6570'0'0,"14"-11"1267"0"0,-12 25-7505 0 0,0-1 1 0 0,0 0-1 0 0,-1 1 1 0 0,1-1-1 0 0,0 0 0 0 0,-1 0 1 0 0,1 0-1 0 0,-1 0 1 0 0,0 0-1 0 0,0 0 0 0 0,1 0 1 0 0,-4 1-1 0 0,-1 1-166 0 0,0-2 0 0 0,0 1-1 0 0,0-1 1 0 0,-1 0 0 0 0,1 0-1 0 0,-1 0 1 0 0,1-1 0 0 0,-9 0-1 0 0,-54 2 504 0 0,33-1-352 0 0,-37 6-1 0 0,-8 1 179 0 0,-125 17 635 0 0,98-9-732 0 0,77-14-164 0 0,-48-3 0 0 0,38-1-30 0 0,-85-4 308 0 0,-150-27 0 0 0,252 27-1824 0 0,0 0 0 0 0,-32-14 0 0 0,28 9-7280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3:40.989"/>
    </inkml:context>
    <inkml:brush xml:id="br0">
      <inkml:brushProperty name="width" value="0.1" units="cm"/>
      <inkml:brushProperty name="height" value="0.1" units="cm"/>
      <inkml:brushProperty name="color" value="#66CC00"/>
    </inkml:brush>
  </inkml:definitions>
  <inkml:trace contextRef="#ctx0" brushRef="#br0">6531 1535 9215 0 0,'-3'0'119'0'0,"0"1"1"0"0,0-1-1 0 0,0 1 0 0 0,0 0 0 0 0,0 0 0 0 0,0 0 0 0 0,-4 3 0 0 0,6-4-90 0 0,0 0-1 0 0,0 1 0 0 0,0 0 0 0 0,-1-1 0 0 0,1 1 1 0 0,0 0-1 0 0,0-1 0 0 0,0 1 0 0 0,0 0 0 0 0,1 0 1 0 0,-1 0-1 0 0,0 0 0 0 0,0 0 0 0 0,0 0 0 0 0,1 0 1 0 0,-1 0-1 0 0,0 0 0 0 0,1 0 0 0 0,-1 1 0 0 0,0 1 1 0 0,11-3 1429 0 0,7-6 5258 0 0,-11-48-4301 0 0,-6 44-2194 0 0,2 0 0 0 0,-1 0 0 0 0,7-20 0 0 0,1-7-21 0 0,-1 0 163 0 0,2 0 1 0 0,1 0 0 0 0,26-54-1 0 0,-26 60-213 0 0,-2-1-1 0 0,0-1 0 0 0,4-36 0 0 0,-1 2 45 0 0,-8 44-83 0 0,-1 0 0 0 0,-1-29 0 0 0,-2 31-70 0 0,2 0 0 0 0,0 0-1 0 0,6-27 1 0 0,27-49 164 0 0,-5 18-74 0 0,-29 72-123 0 0,1 1-1 0 0,-1 0 1 0 0,-1-1 0 0 0,1 1-1 0 0,-1-1 1 0 0,0 1-1 0 0,0-1 1 0 0,-1 1 0 0 0,0-1-1 0 0,0 1 1 0 0,-1-1 0 0 0,-4-10-1 0 0,-3-5 42 0 0,-1 0-1 0 0,-15-23 1 0 0,6 12 85 0 0,3 4-29 0 0,9 18-71 0 0,0-1-1 0 0,1 0 1 0 0,-6-19 0 0 0,-24-59 48 0 0,12 32 21 0 0,19 48-75 0 0,0 1 1 0 0,-1-1-1 0 0,0 1 1 0 0,-1 0-1 0 0,0 0 0 0 0,0 0 1 0 0,-1 1-1 0 0,0 1 1 0 0,-13-11-1 0 0,14 13 2 0 0,0 2-1 0 0,-1-1 1 0 0,1 1 0 0 0,-1 0 0 0 0,1 0-1 0 0,-1 1 1 0 0,0 0 0 0 0,0 1-1 0 0,0-1 1 0 0,0 2 0 0 0,-8-1-1 0 0,-14 1 223 0 0,-48 7-1 0 0,48-4-198 0 0,-220 5 227 0 0,208-8-248 0 0,-239 8 98 0 0,216-3-45 0 0,1 3-1 0 0,-86 23 1 0 0,116-24-71 0 0,-1-1 0 0 0,-57 2 0 0 0,-12 1 8 0 0,-254 64 92 0 0,263-51-89 0 0,2-6 25 0 0,-149 7 1 0 0,109-13-35 0 0,-576 10 262 0 0,609-20-289 0 0,-177-13 122 0 0,0-1-17 0 0,-327-28 34 0 0,481 29-106 0 0,-70-9 20 0 0,-86-25-42 0 0,51 29 0 0 0,115 12 0 0 0,-102 0 0 0 0,89 4 32 0 0,-3 0 0 0 0,-161-7 19 0 0,173 2-38 0 0,27 4 19 0 0,-113 9 0 0 0,181-4-32 0 0,11-2 0 0 0,1 1 0 0 0,-1 0 0 0 0,1 1 0 0 0,-1 0 0 0 0,-18 7 0 0 0,19-5 0 0 0,9-4 0 0 0,0 0 0 0 0,-1 1 0 0 0,1-1 0 0 0,0 0 0 0 0,0 1 0 0 0,0-1 0 0 0,0 1 0 0 0,0-1 0 0 0,0 1 0 0 0,0 0 0 0 0,0-1 0 0 0,0 1 0 0 0,1 0 0 0 0,-1 0 0 0 0,0 0 0 0 0,0-1 0 0 0,1 1 0 0 0,-1 0 0 0 0,0 0 0 0 0,1 0 0 0 0,-1 0 0 0 0,1 0 0 0 0,-1 0 0 0 0,1 0 0 0 0,0 0 0 0 0,-1 1 0 0 0,1-1 0 0 0,0 0 0 0 0,0 0 0 0 0,0 0 0 0 0,0 0 0 0 0,0 0 0 0 0,0 2 0 0 0,2 285-202 0 0,3-60 60 0 0,-7-101 110 0 0,20 169 0 0 0,-12-246 32 0 0,-3 1 0 0 0,-6 98 0 0 0,3-145-4 0 0,0 0 1 0 0,0 0-1 0 0,0 0 0 0 0,1 0 1 0 0,0 0-1 0 0,0 0 0 0 0,0 0 0 0 0,0 0 1 0 0,0 0-1 0 0,1 0 0 0 0,-1-1 1 0 0,1 1-1 0 0,0 0 0 0 0,0-1 0 0 0,1 0 1 0 0,-1 1-1 0 0,1-1 0 0 0,0 0 1 0 0,-1 0-1 0 0,1-1 0 0 0,1 1 1 0 0,-1-1-1 0 0,0 1 0 0 0,1-1 0 0 0,-1 0 1 0 0,8 3-1 0 0,4 2-34 0 0,2 0 1 0 0,-1-2-1 0 0,1 0 1 0 0,33 6-1 0 0,-11-7-1 0 0,0-1 0 0 0,57-3 1 0 0,-7-1 10 0 0,83 10 17 0 0,-119-5-31 0 0,-25-3 33 0 0,72 1-46 0 0,-40-2 32 0 0,-27 0-25 0 0,39 0 24 0 0,-35 1-24 0 0,60 1 25 0 0,11 4-19 0 0,-38 0 31 0 0,48 5 11 0 0,-6-2-11 0 0,-74-7-31 0 0,41 2 31 0 0,33 3 11 0 0,-9 2 0 0 0,-35-4 0 0 0,45 6 0 0 0,16 1-11 0 0,-26-3-31 0 0,-8-3 31 0 0,14-3 11 0 0,7 3 0 0 0,46 2 0 0 0,-34-4 0 0 0,-76-4 0 0 0,33 1 0 0 0,15 4 0 0 0,19 0 0 0 0,3 1 0 0 0,4 2 0 0 0,1 0 0 0 0,-26-3 0 0 0,-6-1 0 0 0,3 2 0 0 0,19 1 0 0 0,52-1 0 0 0,-126-5 0 0 0,16-1 0 0 0,55 0 0 0 0,-7 0 0 0 0,-7-4-11 0 0,-7-3-31 0 0,-1-2 31 0 0,142-20 11 0 0,-178 23 0 0 0,28-3 0 0 0,3 3 0 0 0,5 3 0 0 0,16 1 0 0 0,38-4 0 0 0,-76 1 0 0 0,101-20 0 0 0,-63 7 0 0 0,-68 13 0 0 0,99-6 0 0 0,-63 14 20 0 0,-16 0 141 0 0,-59-4-302 0 0,0-1 0 0 0,1 1 0 0 0,-1-1-1 0 0,0 0 1 0 0,0 0 0 0 0,0 1-1 0 0,0-1 1 0 0,0 0 0 0 0,0 0 0 0 0,0 0-1 0 0,-1 0 1 0 0,1 0 0 0 0,-1 0 0 0 0,1-3-1 0 0,2-6-431 0 0,5-8-735 0 0,1-5-233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3:46.734"/>
    </inkml:context>
    <inkml:brush xml:id="br0">
      <inkml:brushProperty name="width" value="0.1" units="cm"/>
      <inkml:brushProperty name="height" value="0.1" units="cm"/>
      <inkml:brushProperty name="color" value="#66CC00"/>
    </inkml:brush>
  </inkml:definitions>
  <inkml:trace contextRef="#ctx0" brushRef="#br0">34 20 11975 0 0,'-34'-12'8123'0'0,"49"10"-8068"0"0,58-3 3 0 0,22 11-46 0 0,9 8-12 0 0,-19 2-28 0 0,-68-13-113 0 0,-3 1-34 0 0,45 9-1 0 0,-45-10-64 0 0,0-1-897 0 0,41 6 489 0 0,-41-7-193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3:47.105"/>
    </inkml:context>
    <inkml:brush xml:id="br0">
      <inkml:brushProperty name="width" value="0.1" units="cm"/>
      <inkml:brushProperty name="height" value="0.1" units="cm"/>
      <inkml:brushProperty name="color" value="#66CC00"/>
    </inkml:brush>
  </inkml:definitions>
  <inkml:trace contextRef="#ctx0" brushRef="#br0">446 0 13823 0 0,'-36'2'492'0'0,"21"-2"293"0"0,0 0 1 0 0,0 2-1 0 0,1 0 0 0 0,-1 0 0 0 0,1 1 0 0 0,-19 7 0 0 0,30-9-757 0 0,0 1 0 0 0,0 0 1 0 0,0 0-1 0 0,1 0 0 0 0,-1 0 0 0 0,1 0 0 0 0,-1 1 0 0 0,1-1 0 0 0,0 1 0 0 0,0 0 0 0 0,0-1 0 0 0,0 1 1 0 0,-3 6-1 0 0,-16 47-82 0 0,9-19-12 0 0,-153 321-85 0 0,112-246-1112 0 0,52-110 806 0 0,17-25-5399 0 0,-8 4 529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3:47.462"/>
    </inkml:context>
    <inkml:brush xml:id="br0">
      <inkml:brushProperty name="width" value="0.1" units="cm"/>
      <inkml:brushProperty name="height" value="0.1" units="cm"/>
      <inkml:brushProperty name="color" value="#66CC00"/>
    </inkml:brush>
  </inkml:definitions>
  <inkml:trace contextRef="#ctx0" brushRef="#br0">52 26 13359 0 0,'-5'-1'316'0'0,"1"0"-10"0"0,-1-1-1 0 0,1 1 1 0 0,-1-1-1 0 0,1 0 1 0 0,-1 0-1 0 0,1-1 1 0 0,0 1-1 0 0,-7-7 335 0 0,19 24-90 0 0,-1-6-534 0 0,-4-5 17 0 0,-1-1-1 0 0,1 1 1 0 0,-1 0 0 0 0,1 0 0 0 0,-1 1 0 0 0,-1-1 0 0 0,1 0 0 0 0,1 7 0 0 0,18 48 497 0 0,-3-3 106 0 0,3 5 128 0 0,0 5-104 0 0,2-1-144 0 0,-19-52-434 0 0,15 35 191 0 0,-16-38-245 0 0,-1-5-10 0 0,0 0 0 0 0,0 0 0 0 0,0-1 0 0 0,1 1 0 0 0,-1-1 0 0 0,1 1 0 0 0,4 4 0 0 0,19 28-129 0 0,-20-27-66 0 0,4-4-1391 0 0,32 17 243 0 0,-32-17-965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3:47.834"/>
    </inkml:context>
    <inkml:brush xml:id="br0">
      <inkml:brushProperty name="width" value="0.1" units="cm"/>
      <inkml:brushProperty name="height" value="0.1" units="cm"/>
      <inkml:brushProperty name="color" value="#66CC00"/>
    </inkml:brush>
  </inkml:definitions>
  <inkml:trace contextRef="#ctx0" brushRef="#br0">66 258 2303 0 0,'-1'1'167'0'0,"-9"2"1440"0"0,-11 8 375 0 0,18-9-1779 0 0,1-1-1 0 0,0 0 0 0 0,0 1 0 0 0,0 0 1 0 0,0-1-1 0 0,0 1 0 0 0,0 0 0 0 0,1 0 0 0 0,-1 0 1 0 0,1 0-1 0 0,-1 0 0 0 0,1 1 0 0 0,0-1 0 0 0,-2 5 773 0 0,2-4-118 0 0,-4 16 6670 0 0,14-19-7320 0 0,0-1 1 0 0,0 1 0 0 0,13-4 0 0 0,-7 1-50 0 0,6-2 307 0 0,32-21 315 0 0,133-83 96 0 0,-31 20-1442 0 0,-56 34-409 0 0,-40 19-644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5:27.080"/>
    </inkml:context>
    <inkml:brush xml:id="br0">
      <inkml:brushProperty name="width" value="0.1" units="cm"/>
      <inkml:brushProperty name="height" value="0.1" units="cm"/>
      <inkml:brushProperty name="color" value="#66CC00"/>
    </inkml:brush>
  </inkml:definitions>
  <inkml:trace contextRef="#ctx0" brushRef="#br0">627 32 455 0 0,'-2'1'-210'0'0,"-15"2"1258"0"0,17-3-977 0 0,-1-1 0 0 0,1 1 1 0 0,-1-1-1 0 0,1 1 0 0 0,0-1 0 0 0,0 1 1 0 0,-1-1-1 0 0,1 0 0 0 0,0 1 0 0 0,0-1 1 0 0,0 1-1 0 0,0-1 0 0 0,-1 0 1 0 0,1 1-1 0 0,0-1 0 0 0,0 1 0 0 0,0-1 1 0 0,0 0-1 0 0,1 1 0 0 0,-1-1 0 0 0,0 1 1 0 0,0-1-1 0 0,0 1 0 0 0,0-1 0 0 0,0 0 1 0 0,1 1-1 0 0,-1-1 0 0 0,1 0 0 0 0,-2 0-42 0 0,1 1-1 0 0,0-1 1 0 0,0 0-1 0 0,-1 0 0 0 0,1 1 1 0 0,-1-1-1 0 0,1 0 1 0 0,0 1-1 0 0,-1-1 0 0 0,1 0 1 0 0,-1 1-1 0 0,0-1 1 0 0,1 1-1 0 0,-1-1 0 0 0,1 1 1 0 0,-1-1-1 0 0,0 1 0 0 0,0-1 1 0 0,1 1-1 0 0,-1 0 1 0 0,0-1-1 0 0,0 1 0 0 0,1 0 1 0 0,-1 0-1 0 0,0-1 1 0 0,0 1-1 0 0,1 0 0 0 0,-1 0 1 0 0,-1 0-1 0 0,-26-4 1066 0 0,10 5-552 0 0,1 0 0 0 0,0 1 0 0 0,0 1-1 0 0,-1 1 1 0 0,2 1 0 0 0,-25 9 0 0 0,-92 50 163 0 0,124-60-666 0 0,-23 11 373 0 0,-1-1 1 0 0,-42 11-1 0 0,31-11 548 0 0,35-11-735 0 0,0-1 0 0 0,0 2 0 0 0,0-1-1 0 0,1 1 1 0 0,0 1 0 0 0,0-1-1 0 0,0 1 1 0 0,-12 11 0 0 0,20-16-224 0 0,0 0 0 0 0,-1 0 0 0 0,1 0 0 0 0,0 1 0 0 0,0-1 0 0 0,0 0 0 0 0,0 0 0 0 0,0 0 0 0 0,0 1 0 0 0,0-1 0 0 0,0 0 0 0 0,0 0-1 0 0,0 1 1 0 0,0-1 0 0 0,0 0 0 0 0,0 0 0 0 0,0 0 0 0 0,0 1 0 0 0,0-1 0 0 0,0 0 0 0 0,0 0 0 0 0,0 0 0 0 0,0 1 0 0 0,0-1 0 0 0,0 0 0 0 0,0 0 0 0 0,0 0 0 0 0,0 1 0 0 0,1-1 0 0 0,-1 0 0 0 0,0 0 0 0 0,0 0 0 0 0,0 0 0 0 0,0 0 0 0 0,0 1 0 0 0,1-1 0 0 0,-1 0 0 0 0,0 0 0 0 0,1 0 0 0 0,12 8 50 0 0,14 2 12 0 0,-16-7-67 0 0,1-1 0 0 0,-1-1-1 0 0,1 0 1 0 0,0 0 0 0 0,-1-1-1 0 0,17-2 1 0 0,71-16-30 0 0,-63 11 38 0 0,97-13 26 0 0,193-3 0 0 0,-255 17 2 0 0,112-25-1 0 0,-161 26-30 0 0,-21 5 6 0 0,0 0-1 0 0,0 0 1 0 0,0 0-1 0 0,0 0 1 0 0,0 0-1 0 0,-1 0 1 0 0,1 0-1 0 0,0-1 1 0 0,0 1 0 0 0,0 0-1 0 0,0-1 1 0 0,-1 1-1 0 0,1-1 1 0 0,0 1-1 0 0,0-1 1 0 0,-1 1-1 0 0,1-1 1 0 0,1-1-1 0 0,-3 2 3 0 0,1-1 0 0 0,-1 1 0 0 0,1-1 0 0 0,-1 1 0 0 0,0-1 0 0 0,1 1 0 0 0,-1-1 0 0 0,1 1 0 0 0,-1-1 0 0 0,0 1 0 0 0,0-1 0 0 0,1 1 0 0 0,-1 0 0 0 0,0 0 0 0 0,1-1 0 0 0,-1 1 0 0 0,0 0 0 0 0,0 0 0 0 0,-1 0 0 0 0,-188-42 1870 0 0,139 30-1575 0 0,-1 3 0 0 0,-73-4 0 0 0,72 9-89 0 0,-6-2 52 0 0,0 3 1 0 0,-94 8-1 0 0,128-2-195 0 0,0 2 0 0 0,-42 13 0 0 0,64-17-87 0 0,0 0-1 0 0,0 0 1 0 0,0 0-1 0 0,0 1 1 0 0,0-1-1 0 0,1 1 1 0 0,-1 0 0 0 0,1 0-1 0 0,-1 0 1 0 0,1 0-1 0 0,0 0 1 0 0,-3 4-1 0 0,4-5 0 0 0,1 0-1 0 0,-1 0 1 0 0,1 0-1 0 0,-1 0 1 0 0,1 0-1 0 0,0 0 1 0 0,-1 0-1 0 0,1 0 1 0 0,0 0-1 0 0,0 0 1 0 0,0 0-1 0 0,0 0 1 0 0,0 1-1 0 0,0-1 1 0 0,0 0-1 0 0,0 0 1 0 0,0 0-1 0 0,1 0 1 0 0,-1 0-1 0 0,0 0 1 0 0,1 0 0 0 0,-1 0-1 0 0,1 0 1 0 0,-1 0-1 0 0,1 0 1 0 0,-1 0-1 0 0,1 0 1 0 0,0 0-1 0 0,-1-1 1 0 0,1 1-1 0 0,0 0 1 0 0,0 0-1 0 0,0-1 1 0 0,0 1-1 0 0,0 0 1 0 0,0-1-1 0 0,-1 1 1 0 0,3 0-1 0 0,11 7-911 0 0,4 0-36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9:02.057"/>
    </inkml:context>
    <inkml:brush xml:id="br0">
      <inkml:brushProperty name="width" value="0.1" units="cm"/>
      <inkml:brushProperty name="height" value="0.1" units="cm"/>
      <inkml:brushProperty name="color" value="#66CC00"/>
    </inkml:brush>
  </inkml:definitions>
  <inkml:trace contextRef="#ctx0" brushRef="#br0">2177 88 4487 0 0,'-1'0'88'0'0,"0"-1"0"0"0,-1 1-1 0 0,1-1 1 0 0,0 0 0 0 0,0 1-1 0 0,0-1 1 0 0,0 0 0 0 0,-1 0-1 0 0,1 0 1 0 0,0 0 0 0 0,0 0-1 0 0,1 0 1 0 0,-1 0 0 0 0,0 0-1 0 0,0 0 1 0 0,0 0 0 0 0,1-1-1 0 0,-1 1 1 0 0,1 0 0 0 0,-1-2-1 0 0,1 0-10 0 0,0 1 0 0 0,0-1 0 0 0,0 1-1 0 0,1-1 1 0 0,-1 0 0 0 0,1 1 0 0 0,-1-1-1 0 0,1 1 1 0 0,0-1 0 0 0,2-3 0 0 0,-1 4-45 0 0,-1-1 1 0 0,0 1 0 0 0,0-1-1 0 0,0 1 1 0 0,0-1 0 0 0,0 1-1 0 0,-1-1 1 0 0,1 0-1 0 0,-1-3 1 0 0,0 6 7 0 0,0-1 0 0 0,0 1 0 0 0,0 0 0 0 0,0-1 0 0 0,-1 1 0 0 0,1 0 0 0 0,0 0 0 0 0,0-1 0 0 0,0 1 0 0 0,0 0 0 0 0,-1-1 0 0 0,1 1 0 0 0,0 0 0 0 0,0 0 0 0 0,-1 0 0 0 0,1-1 0 0 0,0 1 0 0 0,-1 0-1 0 0,1 0 1 0 0,0 0 0 0 0,-1 0 0 0 0,1-1 0 0 0,0 1 0 0 0,-1 0 0 0 0,1 0 0 0 0,-1 0 0 0 0,-17 1 1879 0 0,6 2-914 0 0,-1 0 1 0 0,-15 7 0 0 0,17-6-782 0 0,0 0 0 0 0,-1-1 0 0 0,-14 3 0 0 0,-48 1 706 0 0,33-4-182 0 0,-47 10-1 0 0,-106 23 45 0 0,190-35-782 0 0,-11 1 42 0 0,-28 6 364 0 0,-74 3 1 0 0,68-6-364 0 0,18 0 49 0 0,-59 9 273 0 0,-22 1-244 0 0,-26 4 64 0 0,3-2 75 0 0,29-3-67 0 0,-28 9 84 0 0,64-14-40 0 0,-72 18-1 0 0,129-24-201 0 0,0-1-1 0 0,-1 0 1 0 0,1-1-1 0 0,-1-1 1 0 0,-19-2-1 0 0,-69-13 166 0 0,53 6-143 0 0,15 2-45 0 0,-21-2 20 0 0,50 8-155 0 0,1 1 0 0 0,-1-1 0 0 0,1-1 0 0 0,-1 1 0 0 0,1 0 0 0 0,0-1 0 0 0,0 0 0 0 0,-1 0 0 0 0,1-1 0 0 0,1 1 0 0 0,-1-1 0 0 0,0 1 0 0 0,0-1 0 0 0,1 0 0 0 0,0-1 0 0 0,-5-5 0 0 0,3 4-330 0 0,1-1 1 0 0,1 0 0 0 0,-1 0 0 0 0,1 0 0 0 0,0-1 0 0 0,0 1 0 0 0,0-1-1 0 0,1 1 1 0 0,0-1 0 0 0,-1-10 0 0 0,-1-11-5781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9:04.509"/>
    </inkml:context>
    <inkml:brush xml:id="br0">
      <inkml:brushProperty name="width" value="0.1" units="cm"/>
      <inkml:brushProperty name="height" value="0.1" units="cm"/>
      <inkml:brushProperty name="color" value="#66CC00"/>
    </inkml:brush>
  </inkml:definitions>
  <inkml:trace contextRef="#ctx0" brushRef="#br0">1011 93 6447 0 0,'0'0'298'0'0,"-3"-1"-10"0"0,-9-2-188 0 0,-1 0 4738 0 0,14-2-4370 0 0,1-16 4 0 0,-1 16-36 0 0,-58-12 888 0 0,-24 13-228 0 0,37 2 228 0 0,-83-12-1 0 0,90 7-975 0 0,0 2 0 0 0,-1 1 0 0 0,1 3 1 0 0,-1 0-1 0 0,1 3 0 0 0,0 1 0 0 0,-56 12 0 0 0,-147 38-804 0 0,224-50-428 0 0,0 0-1 0 0,-20 0 1 0 0,21-3-455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9:06.528"/>
    </inkml:context>
    <inkml:brush xml:id="br0">
      <inkml:brushProperty name="width" value="0.1" units="cm"/>
      <inkml:brushProperty name="height" value="0.1" units="cm"/>
      <inkml:brushProperty name="color" value="#66CC00"/>
    </inkml:brush>
  </inkml:definitions>
  <inkml:trace contextRef="#ctx0" brushRef="#br0">900 12 4719 0 0,'-4'-10'3607'0'0,"3"9"-3249"0"0,0 1 1 0 0,0 0-1 0 0,0 0 0 0 0,0-1 1 0 0,0 1-1 0 0,0 0 0 0 0,0 0 1 0 0,1 0-1 0 0,-1 0 0 0 0,0 1 1 0 0,0-1-1 0 0,0 0 0 0 0,0 0 1 0 0,0 1-1 0 0,0-1 0 0 0,0 0 1 0 0,-1 2-1 0 0,-24 9 627 0 0,17-7-515 0 0,-25 8 444 0 0,-1-2-1 0 0,0-1 0 0 0,-67 8 1 0 0,62-11-320 0 0,-113 12 1134 0 0,-230-2 0 0 0,380-16-1820 0 0,-36-2-192 0 0,20-5-2235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9:06.977"/>
    </inkml:context>
    <inkml:brush xml:id="br0">
      <inkml:brushProperty name="width" value="0.1" units="cm"/>
      <inkml:brushProperty name="height" value="0.1" units="cm"/>
      <inkml:brushProperty name="color" value="#66CC00"/>
    </inkml:brush>
  </inkml:definitions>
  <inkml:trace contextRef="#ctx0" brushRef="#br0">1268 164 1839 0 0,'-5'-3'281'0'0,"-1"0"-1"0"0,1 0 0 0 0,0 0 0 0 0,0-1 1 0 0,0 0-1 0 0,0 0 0 0 0,0 0 0 0 0,1-1 1 0 0,0 1-1 0 0,0-1 0 0 0,0 0 0 0 0,1 0 1 0 0,-1 0-1 0 0,1-1 0 0 0,-3-8 0 0 0,3 9 115 0 0,1 0 0 0 0,-1-1-1 0 0,0 1 1 0 0,0 0 0 0 0,-1 1-1 0 0,1-1 1 0 0,-1 1-1 0 0,0-1 1 0 0,-1 1 0 0 0,1 0-1 0 0,-1 1 1 0 0,1-1 0 0 0,-1 1-1 0 0,0 0 1 0 0,-1 0 0 0 0,-9-4-1 0 0,4 4 97 0 0,1 0-1 0 0,-1 1 1 0 0,1 1-1 0 0,-1-1 1 0 0,0 2 0 0 0,0-1-1 0 0,0 2 1 0 0,-13 1-1 0 0,-202 37 2585 0 0,55-7-1775 0 0,5-3-364 0 0,72-11-797 0 0,-140 8 0 0 0,221-26-611 0 0,1 0-1 0 0,-1-1 1 0 0,1 0-1 0 0,-1-1 0 0 0,-21-6 1 0 0,16 0-1730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2:34:59.019"/>
    </inkml:context>
    <inkml:brush xml:id="br0">
      <inkml:brushProperty name="width" value="0.1" units="cm"/>
      <inkml:brushProperty name="height" value="0.1" units="cm"/>
      <inkml:brushProperty name="color" value="#E71224"/>
    </inkml:brush>
  </inkml:definitions>
  <inkml:trace contextRef="#ctx0" brushRef="#br0">1403 63 12871 0 0,'-8'2'190'0'0,"0"0"0"0"0,0-1-1 0 0,0 0 1 0 0,0 0 0 0 0,-16-1-1 0 0,-2 0 81 0 0,13 1-256 0 0,-9 1 135 0 0,1-1 0 0 0,0 0 0 0 0,-1-2-1 0 0,1-1 1 0 0,-29-5 0 0 0,-180-37 3448 0 0,152 34-1549 0 0,-150 0-1 0 0,82 13-1283 0 0,-187 16 793 0 0,316-17-1915 0 0,-41 4-794 0 0,53-6-99 0 0,0 0 1 0 0,0 0-1 0 0,-1-1 1 0 0,1 0-1 0 0,-5-1 1 0 0,-7-4-5737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9:08.653"/>
    </inkml:context>
    <inkml:brush xml:id="br0">
      <inkml:brushProperty name="width" value="0.1" units="cm"/>
      <inkml:brushProperty name="height" value="0.1" units="cm"/>
      <inkml:brushProperty name="color" value="#66CC00"/>
    </inkml:brush>
  </inkml:definitions>
  <inkml:trace contextRef="#ctx0" brushRef="#br0">877 115 2303 0 0,'-31'-10'4689'0'0,"7"2"-3218"0"0,11 4-344 0 0,0 1-1 0 0,0 0 1 0 0,-24-2-1 0 0,-6-2 744 0 0,1 1-675 0 0,-1 2 0 0 0,-65 2-1 0 0,-32-3 486 0 0,50-1-586 0 0,52 5-974 0 0,1-2 0 0 0,0-1 0 0 0,-53-14 0 0 0,66 13-382 0 0,19 4-120 0 0,0 0 0 0 0,-1 0 1 0 0,1-1-1 0 0,0 1 0 0 0,0-1 0 0 0,1 0 0 0 0,-6-3 1 0 0,2-1-1077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9:09.195"/>
    </inkml:context>
    <inkml:brush xml:id="br0">
      <inkml:brushProperty name="width" value="0.1" units="cm"/>
      <inkml:brushProperty name="height" value="0.1" units="cm"/>
      <inkml:brushProperty name="color" value="#66CC00"/>
    </inkml:brush>
  </inkml:definitions>
  <inkml:trace contextRef="#ctx0" brushRef="#br0">1263 24 919 0 0,'-20'-8'1802'0'0,"-13"1"8509"0"0,13 3-6348 0 0,2 0-6132 0 0,15 3 2191 0 0,1 1 0 0 0,0 0 0 0 0,0 0 0 0 0,0 0-1 0 0,-1 1 1 0 0,1-1 0 0 0,0 1 0 0 0,0-1 0 0 0,0 1 0 0 0,-1 0 0 0 0,-1 1 0 0 0,-8 1 96 0 0,-203 43 3370 0 0,-18 3-2185 0 0,155-37-1134 0 0,-118 12 540 0 0,157-21-645 0 0,-1-2 1 0 0,0-2-1 0 0,-39-6 1 0 0,43 1-632 0 0,1-1 0 0 0,0-1 0 0 0,-47-19 0 0 0,60 18-1004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9:11.351"/>
    </inkml:context>
    <inkml:brush xml:id="br0">
      <inkml:brushProperty name="width" value="0.1" units="cm"/>
      <inkml:brushProperty name="height" value="0.1" units="cm"/>
      <inkml:brushProperty name="color" value="#66CC00"/>
    </inkml:brush>
  </inkml:definitions>
  <inkml:trace contextRef="#ctx0" brushRef="#br0">758 61 4031 0 0,'-1'0'30'0'0,"1"-1"-1"0"0,-1 0 1 0 0,1 1-1 0 0,0-1 1 0 0,-1 0-1 0 0,1 1 0 0 0,0-1 1 0 0,0 0-1 0 0,-1 1 1 0 0,1-1-1 0 0,0 0 1 0 0,0 0-1 0 0,0 1 0 0 0,0-1 1 0 0,0 0-1 0 0,0 0 1 0 0,0 1-1 0 0,0-1 1 0 0,0 0-1 0 0,0 0 0 0 0,0 1 1 0 0,1-1-1 0 0,-1 0 1 0 0,0 0-1 0 0,0 1 1 0 0,1-1-1 0 0,-1 0 0 0 0,0 1 1 0 0,1-1-1 0 0,-1 0 1 0 0,1 1-1 0 0,-1-1 1 0 0,2 0-1 0 0,20-21 1450 0 0,-15 17-293 0 0,-9 4-931 0 0,0-1 0 0 0,0 1 0 0 0,0 0 0 0 0,0 1 0 0 0,0-1 0 0 0,0 0 0 0 0,0 1 1 0 0,0-1-1 0 0,0 1 0 0 0,0-1 0 0 0,-4 1 0 0 0,-9 1 323 0 0,0 2 0 0 0,1-1 0 0 0,-1 2 0 0 0,0 0 0 0 0,1 1 0 0 0,0 0 0 0 0,-16 9 1 0 0,-35 12 560 0 0,41-20-833 0 0,0 0 0 0 0,-1-2 0 0 0,1 0 0 0 0,-1-2 0 0 0,0-1 0 0 0,-28-2 1 0 0,-2-1 682 0 0,-17 0-864 0 0,-124-19-1 0 0,167 13-2217 0 0,17 2 850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9:12.798"/>
    </inkml:context>
    <inkml:brush xml:id="br0">
      <inkml:brushProperty name="width" value="0.1" units="cm"/>
      <inkml:brushProperty name="height" value="0.1" units="cm"/>
      <inkml:brushProperty name="color" value="#66CC00"/>
    </inkml:brush>
  </inkml:definitions>
  <inkml:trace contextRef="#ctx0" brushRef="#br0">1278 42 2303 0 0,'-29'-12'5273'0'0,"-6"-5"-4978"0"0,30 15-106 0 0,0 0-1 0 0,0 0 1 0 0,0 1-1 0 0,0-1 1 0 0,0 1-1 0 0,0 0 1 0 0,0 1-1 0 0,0-1 1 0 0,-1 1-1 0 0,-8 0 1 0 0,-57 9 1268 0 0,50-6-1196 0 0,-19 5 663 0 0,-50 15-1 0 0,39-8-292 0 0,22-8-108 0 0,-1-2 0 0 0,1-1 0 0 0,-56 0 0 0 0,-91-12 1076 0 0,11 0-592 0 0,67 7-567 0 0,-128 3-798 0 0,203-3-369 0 0,8-1-4222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9:15.403"/>
    </inkml:context>
    <inkml:brush xml:id="br0">
      <inkml:brushProperty name="width" value="0.1" units="cm"/>
      <inkml:brushProperty name="height" value="0.1" units="cm"/>
      <inkml:brushProperty name="color" value="#66CC00"/>
    </inkml:brush>
  </inkml:definitions>
  <inkml:trace contextRef="#ctx0" brushRef="#br0">1195 46 8751 0 0,'-4'0'198'0'0,"-47"-4"548"0"0,-152-28 1608 0 0,-33 22 3678 0 0,229 10-6010 0 0,-84 6 1109 0 0,-66 11 730 0 0,34-9-752 0 0,47-4-682 0 0,68-3-738 0 0,-148 7 384 0 0,91-11-9059 0 0,47 1 4146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9:16.373"/>
    </inkml:context>
    <inkml:brush xml:id="br0">
      <inkml:brushProperty name="width" value="0.1" units="cm"/>
      <inkml:brushProperty name="height" value="0.1" units="cm"/>
      <inkml:brushProperty name="color" value="#66CC00"/>
    </inkml:brush>
  </inkml:definitions>
  <inkml:trace contextRef="#ctx0" brushRef="#br0">1314 5 7711 0 0,'0'0'175'0'0,"-11"0"422"0"0,-125 6 1087 0 0,-57 16 2883 0 0,92-9-3310 0 0,62-10-421 0 0,0-1 1 0 0,-74-7-1 0 0,-76-22 745 0 0,120 16-1221 0 0,22 6 126 0 0,1 3 0 0 0,-1 2 0 0 0,-70 8 0 0 0,-37 1-2942 0 0,141-9 1270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9:17.222"/>
    </inkml:context>
    <inkml:brush xml:id="br0">
      <inkml:brushProperty name="width" value="0.1" units="cm"/>
      <inkml:brushProperty name="height" value="0.1" units="cm"/>
      <inkml:brushProperty name="color" value="#66CC00"/>
    </inkml:brush>
  </inkml:definitions>
  <inkml:trace contextRef="#ctx0" brushRef="#br0">1407 4 11311 0 0,'-83'2'2320'0'0,"30"4"-1785"0"0,27-3 98 0 0,-49 10 1 0 0,16-1 481 0 0,0-2 0 0 0,-1-3 1 0 0,-60-1-1 0 0,-51 5-234 0 0,72-1-65 0 0,-117-4 0 0 0,158-8-868 0 0,0-3 0 0 0,1-2 0 0 0,-82-21 0 0 0,132 26-191 0 0,0 0 0 0 0,1-1 0 0 0,-1 1-1 0 0,1-1 1 0 0,-10-7 0 0 0,13 9-484 0 0,1-1-1 0 0,-1 0 1 0 0,1 0-1 0 0,0 0 1 0 0,0 0 0 0 0,0-1-1 0 0,0 1 1 0 0,0-1-1 0 0,-2-3 1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09:18.079"/>
    </inkml:context>
    <inkml:brush xml:id="br0">
      <inkml:brushProperty name="width" value="0.1" units="cm"/>
      <inkml:brushProperty name="height" value="0.1" units="cm"/>
      <inkml:brushProperty name="color" value="#66CC00"/>
    </inkml:brush>
  </inkml:definitions>
  <inkml:trace contextRef="#ctx0" brushRef="#br0">1746 0 7999 0 0,'-14'1'396'0'0,"1"1"1"0"0,-1 0-1 0 0,1 1 0 0 0,-15 5 0 0 0,-26 5 1130 0 0,32-9-667 0 0,-181 38 4018 0 0,12 0-3083 0 0,86-22-879 0 0,74-14-524 0 0,0-2-1 0 0,0-1 1 0 0,-41-2-1 0 0,-94-13 999 0 0,129 8-1124 0 0,-111-12 593 0 0,-79-6-231 0 0,67 5-531 0 0,132 12-718 0 0,0-1 1 0 0,0-2-1 0 0,-42-17 1 0 0,39 9-1298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7:11.142"/>
    </inkml:context>
    <inkml:brush xml:id="br0">
      <inkml:brushProperty name="width" value="0.1" units="cm"/>
      <inkml:brushProperty name="height" value="0.1" units="cm"/>
      <inkml:brushProperty name="color" value="#66CC00"/>
    </inkml:brush>
  </inkml:definitions>
  <inkml:trace contextRef="#ctx0" brushRef="#br0">849 52 5927 0 0,'-1'-7'605'0'0,"1"7"-542"0"0,0-1-1 0 0,0 1 1 0 0,0-1 0 0 0,0 1-1 0 0,0-1 1 0 0,0 1 0 0 0,0-1-1 0 0,0 1 1 0 0,0-1-1 0 0,0 1 1 0 0,0-1 0 0 0,0 1-1 0 0,0 0 1 0 0,0-1 0 0 0,0 1-1 0 0,1-1 1 0 0,-1 1 0 0 0,0-1-1 0 0,0 1 1 0 0,0 0 0 0 0,1-1-1 0 0,-1 1 1 0 0,0-1 0 0 0,0 1-1 0 0,1 0 1 0 0,-1-1 0 0 0,0 1-1 0 0,1 0 1 0 0,-1 0-1 0 0,1-1 1 0 0,-1 1 0 0 0,0 0-1 0 0,1 0 1 0 0,0-1 0 0 0,46-19 1182 0 0,-26 11-315 0 0,-19 8-621 0 0,-8 2-191 0 0,-12 1 1661 0 0,16-2-1503 0 0,1 0 0 0 0,-1 0 0 0 0,0 1 0 0 0,1-1 0 0 0,-1 0 0 0 0,1 0 0 0 0,-1 1 0 0 0,1-1 0 0 0,-1 1 0 0 0,1 0 0 0 0,-1-1 0 0 0,1 1 0 0 0,-1 0 0 0 0,1 0 0 0 0,0 0 0 0 0,-1 0 0 0 0,1 0 0 0 0,0 0 0 0 0,0 0 0 0 0,-2 2 0 0 0,-5 6-10 0 0,-1 0 0 0 0,0-1 0 0 0,-1 0 0 0 0,0 0 1 0 0,0-1-1 0 0,-1-1 0 0 0,0 0 0 0 0,0 0 0 0 0,0-1 0 0 0,-1 0 0 0 0,0-1 1 0 0,-15 3-1 0 0,-14 2 218 0 0,-1-3 0 0 0,-53 2 0 0 0,94-8-478 0 0,-123 8 404 0 0,-204 17-790 0 0,268-19-2687 0 0,33-5-4533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7T23:17:12.195"/>
    </inkml:context>
    <inkml:brush xml:id="br0">
      <inkml:brushProperty name="width" value="0.1" units="cm"/>
      <inkml:brushProperty name="height" value="0.1" units="cm"/>
      <inkml:brushProperty name="color" value="#66CC00"/>
    </inkml:brush>
  </inkml:definitions>
  <inkml:trace contextRef="#ctx0" brushRef="#br0">2394 38 7367 0 0,'-22'-3'2564'0'0,"-28"-5"485"0"0,-66-12-2004 0 0,95 17-340 0 0,0 1 1 0 0,-1 1-1 0 0,1 1 1 0 0,0 1-1 0 0,0 0 1 0 0,0 2-1 0 0,-38 10 1 0 0,11-6-350 0 0,0-2 0 0 0,0-2 0 0 0,0-3 0 0 0,-55-5 0 0 0,46 1-101 0 0,-1 3 1 0 0,-76 7-1 0 0,27 11-104 0 0,57-7 39 0 0,1-3 1 0 0,-2-2-1 0 0,-74-2 0 0 0,-47-10 622 0 0,-194 16 0 0 0,288-5-398 0 0,-94-7 1 0 0,123-2-1218 0 0,0-1 0 0 0,0-3 0 0 0,-49-16 0 0 0,59 13-694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4912B1-0B8A-43BB-AD94-D274FB5AEB7B}" type="datetimeFigureOut">
              <a:rPr lang="en-US" smtClean="0"/>
              <a:t>10/27/2022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4635D9-05AC-4144-8296-CA1932529D7A}" type="slidenum">
              <a:rPr lang="en-US" smtClean="0"/>
              <a:t>‹#›</a:t>
            </a:fld>
            <a:endParaRPr lang="en-US"/>
          </a:p>
        </p:txBody>
      </p:sp>
    </p:spTree>
    <p:extLst>
      <p:ext uri="{BB962C8B-B14F-4D97-AF65-F5344CB8AC3E}">
        <p14:creationId xmlns:p14="http://schemas.microsoft.com/office/powerpoint/2010/main" val="2431417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a:t>
            </a:fld>
            <a:endParaRPr lang="en-US"/>
          </a:p>
        </p:txBody>
      </p:sp>
    </p:spTree>
    <p:extLst>
      <p:ext uri="{BB962C8B-B14F-4D97-AF65-F5344CB8AC3E}">
        <p14:creationId xmlns:p14="http://schemas.microsoft.com/office/powerpoint/2010/main" val="3288186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10</a:t>
            </a:fld>
            <a:endParaRPr lang="en-US"/>
          </a:p>
        </p:txBody>
      </p:sp>
    </p:spTree>
    <p:extLst>
      <p:ext uri="{BB962C8B-B14F-4D97-AF65-F5344CB8AC3E}">
        <p14:creationId xmlns:p14="http://schemas.microsoft.com/office/powerpoint/2010/main" val="3130411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11</a:t>
            </a:fld>
            <a:endParaRPr lang="en-US"/>
          </a:p>
        </p:txBody>
      </p:sp>
    </p:spTree>
    <p:extLst>
      <p:ext uri="{BB962C8B-B14F-4D97-AF65-F5344CB8AC3E}">
        <p14:creationId xmlns:p14="http://schemas.microsoft.com/office/powerpoint/2010/main" val="3860339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12</a:t>
            </a:fld>
            <a:endParaRPr lang="en-US"/>
          </a:p>
        </p:txBody>
      </p:sp>
    </p:spTree>
    <p:extLst>
      <p:ext uri="{BB962C8B-B14F-4D97-AF65-F5344CB8AC3E}">
        <p14:creationId xmlns:p14="http://schemas.microsoft.com/office/powerpoint/2010/main" val="206878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13</a:t>
            </a:fld>
            <a:endParaRPr lang="en-US"/>
          </a:p>
        </p:txBody>
      </p:sp>
    </p:spTree>
    <p:extLst>
      <p:ext uri="{BB962C8B-B14F-4D97-AF65-F5344CB8AC3E}">
        <p14:creationId xmlns:p14="http://schemas.microsoft.com/office/powerpoint/2010/main" val="1886400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14</a:t>
            </a:fld>
            <a:endParaRPr lang="en-US"/>
          </a:p>
        </p:txBody>
      </p:sp>
    </p:spTree>
    <p:extLst>
      <p:ext uri="{BB962C8B-B14F-4D97-AF65-F5344CB8AC3E}">
        <p14:creationId xmlns:p14="http://schemas.microsoft.com/office/powerpoint/2010/main" val="3013561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15</a:t>
            </a:fld>
            <a:endParaRPr lang="en-US"/>
          </a:p>
        </p:txBody>
      </p:sp>
    </p:spTree>
    <p:extLst>
      <p:ext uri="{BB962C8B-B14F-4D97-AF65-F5344CB8AC3E}">
        <p14:creationId xmlns:p14="http://schemas.microsoft.com/office/powerpoint/2010/main" val="2255744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16</a:t>
            </a:fld>
            <a:endParaRPr lang="en-US"/>
          </a:p>
        </p:txBody>
      </p:sp>
    </p:spTree>
    <p:extLst>
      <p:ext uri="{BB962C8B-B14F-4D97-AF65-F5344CB8AC3E}">
        <p14:creationId xmlns:p14="http://schemas.microsoft.com/office/powerpoint/2010/main" val="4207204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17</a:t>
            </a:fld>
            <a:endParaRPr lang="en-US"/>
          </a:p>
        </p:txBody>
      </p:sp>
    </p:spTree>
    <p:extLst>
      <p:ext uri="{BB962C8B-B14F-4D97-AF65-F5344CB8AC3E}">
        <p14:creationId xmlns:p14="http://schemas.microsoft.com/office/powerpoint/2010/main" val="2961496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18</a:t>
            </a:fld>
            <a:endParaRPr lang="en-US"/>
          </a:p>
        </p:txBody>
      </p:sp>
    </p:spTree>
    <p:extLst>
      <p:ext uri="{BB962C8B-B14F-4D97-AF65-F5344CB8AC3E}">
        <p14:creationId xmlns:p14="http://schemas.microsoft.com/office/powerpoint/2010/main" val="3128536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19</a:t>
            </a:fld>
            <a:endParaRPr lang="en-US"/>
          </a:p>
        </p:txBody>
      </p:sp>
    </p:spTree>
    <p:extLst>
      <p:ext uri="{BB962C8B-B14F-4D97-AF65-F5344CB8AC3E}">
        <p14:creationId xmlns:p14="http://schemas.microsoft.com/office/powerpoint/2010/main" val="116168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2</a:t>
            </a:fld>
            <a:endParaRPr lang="en-US"/>
          </a:p>
        </p:txBody>
      </p:sp>
    </p:spTree>
    <p:extLst>
      <p:ext uri="{BB962C8B-B14F-4D97-AF65-F5344CB8AC3E}">
        <p14:creationId xmlns:p14="http://schemas.microsoft.com/office/powerpoint/2010/main" val="3830515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20</a:t>
            </a:fld>
            <a:endParaRPr lang="en-US"/>
          </a:p>
        </p:txBody>
      </p:sp>
    </p:spTree>
    <p:extLst>
      <p:ext uri="{BB962C8B-B14F-4D97-AF65-F5344CB8AC3E}">
        <p14:creationId xmlns:p14="http://schemas.microsoft.com/office/powerpoint/2010/main" val="3268074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21</a:t>
            </a:fld>
            <a:endParaRPr lang="en-US"/>
          </a:p>
        </p:txBody>
      </p:sp>
    </p:spTree>
    <p:extLst>
      <p:ext uri="{BB962C8B-B14F-4D97-AF65-F5344CB8AC3E}">
        <p14:creationId xmlns:p14="http://schemas.microsoft.com/office/powerpoint/2010/main" val="751880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22</a:t>
            </a:fld>
            <a:endParaRPr lang="en-US"/>
          </a:p>
        </p:txBody>
      </p:sp>
    </p:spTree>
    <p:extLst>
      <p:ext uri="{BB962C8B-B14F-4D97-AF65-F5344CB8AC3E}">
        <p14:creationId xmlns:p14="http://schemas.microsoft.com/office/powerpoint/2010/main" val="1577084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23</a:t>
            </a:fld>
            <a:endParaRPr lang="en-US"/>
          </a:p>
        </p:txBody>
      </p:sp>
    </p:spTree>
    <p:extLst>
      <p:ext uri="{BB962C8B-B14F-4D97-AF65-F5344CB8AC3E}">
        <p14:creationId xmlns:p14="http://schemas.microsoft.com/office/powerpoint/2010/main" val="1477015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24</a:t>
            </a:fld>
            <a:endParaRPr lang="en-US"/>
          </a:p>
        </p:txBody>
      </p:sp>
    </p:spTree>
    <p:extLst>
      <p:ext uri="{BB962C8B-B14F-4D97-AF65-F5344CB8AC3E}">
        <p14:creationId xmlns:p14="http://schemas.microsoft.com/office/powerpoint/2010/main" val="2590950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25</a:t>
            </a:fld>
            <a:endParaRPr lang="en-US"/>
          </a:p>
        </p:txBody>
      </p:sp>
    </p:spTree>
    <p:extLst>
      <p:ext uri="{BB962C8B-B14F-4D97-AF65-F5344CB8AC3E}">
        <p14:creationId xmlns:p14="http://schemas.microsoft.com/office/powerpoint/2010/main" val="2742591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26</a:t>
            </a:fld>
            <a:endParaRPr lang="en-US"/>
          </a:p>
        </p:txBody>
      </p:sp>
    </p:spTree>
    <p:extLst>
      <p:ext uri="{BB962C8B-B14F-4D97-AF65-F5344CB8AC3E}">
        <p14:creationId xmlns:p14="http://schemas.microsoft.com/office/powerpoint/2010/main" val="1925070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27</a:t>
            </a:fld>
            <a:endParaRPr lang="en-US"/>
          </a:p>
        </p:txBody>
      </p:sp>
    </p:spTree>
    <p:extLst>
      <p:ext uri="{BB962C8B-B14F-4D97-AF65-F5344CB8AC3E}">
        <p14:creationId xmlns:p14="http://schemas.microsoft.com/office/powerpoint/2010/main" val="3086324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3</a:t>
            </a:fld>
            <a:endParaRPr lang="en-US"/>
          </a:p>
        </p:txBody>
      </p:sp>
    </p:spTree>
    <p:extLst>
      <p:ext uri="{BB962C8B-B14F-4D97-AF65-F5344CB8AC3E}">
        <p14:creationId xmlns:p14="http://schemas.microsoft.com/office/powerpoint/2010/main" val="1170744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4</a:t>
            </a:fld>
            <a:endParaRPr lang="en-US"/>
          </a:p>
        </p:txBody>
      </p:sp>
    </p:spTree>
    <p:extLst>
      <p:ext uri="{BB962C8B-B14F-4D97-AF65-F5344CB8AC3E}">
        <p14:creationId xmlns:p14="http://schemas.microsoft.com/office/powerpoint/2010/main" val="3105123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5</a:t>
            </a:fld>
            <a:endParaRPr lang="en-US"/>
          </a:p>
        </p:txBody>
      </p:sp>
    </p:spTree>
    <p:extLst>
      <p:ext uri="{BB962C8B-B14F-4D97-AF65-F5344CB8AC3E}">
        <p14:creationId xmlns:p14="http://schemas.microsoft.com/office/powerpoint/2010/main" val="3012004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6</a:t>
            </a:fld>
            <a:endParaRPr lang="en-US"/>
          </a:p>
        </p:txBody>
      </p:sp>
    </p:spTree>
    <p:extLst>
      <p:ext uri="{BB962C8B-B14F-4D97-AF65-F5344CB8AC3E}">
        <p14:creationId xmlns:p14="http://schemas.microsoft.com/office/powerpoint/2010/main" val="1972407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sz="40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7</a:t>
            </a:fld>
            <a:endParaRPr lang="en-US"/>
          </a:p>
        </p:txBody>
      </p:sp>
    </p:spTree>
    <p:extLst>
      <p:ext uri="{BB962C8B-B14F-4D97-AF65-F5344CB8AC3E}">
        <p14:creationId xmlns:p14="http://schemas.microsoft.com/office/powerpoint/2010/main" val="820883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8</a:t>
            </a:fld>
            <a:endParaRPr lang="en-US"/>
          </a:p>
        </p:txBody>
      </p:sp>
    </p:spTree>
    <p:extLst>
      <p:ext uri="{BB962C8B-B14F-4D97-AF65-F5344CB8AC3E}">
        <p14:creationId xmlns:p14="http://schemas.microsoft.com/office/powerpoint/2010/main" val="1019028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9</a:t>
            </a:fld>
            <a:endParaRPr lang="en-US"/>
          </a:p>
        </p:txBody>
      </p:sp>
    </p:spTree>
    <p:extLst>
      <p:ext uri="{BB962C8B-B14F-4D97-AF65-F5344CB8AC3E}">
        <p14:creationId xmlns:p14="http://schemas.microsoft.com/office/powerpoint/2010/main" val="3611440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8CB52-FC11-4563-BD16-119781D8E0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59EC73-4482-484B-AEEC-221ABF546E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A72022-7C2B-4C88-84A1-0E1D6999DBE4}"/>
              </a:ext>
            </a:extLst>
          </p:cNvPr>
          <p:cNvSpPr>
            <a:spLocks noGrp="1"/>
          </p:cNvSpPr>
          <p:nvPr>
            <p:ph type="dt" sz="half" idx="10"/>
          </p:nvPr>
        </p:nvSpPr>
        <p:spPr/>
        <p:txBody>
          <a:bodyPr/>
          <a:lstStyle/>
          <a:p>
            <a:fld id="{FCC27D8C-F86B-40DF-8E3F-C964AD132A93}" type="datetimeFigureOut">
              <a:rPr lang="en-US" smtClean="0"/>
              <a:t>10/27/2022</a:t>
            </a:fld>
            <a:endParaRPr lang="en-US"/>
          </a:p>
        </p:txBody>
      </p:sp>
      <p:sp>
        <p:nvSpPr>
          <p:cNvPr id="5" name="Footer Placeholder 4">
            <a:extLst>
              <a:ext uri="{FF2B5EF4-FFF2-40B4-BE49-F238E27FC236}">
                <a16:creationId xmlns:a16="http://schemas.microsoft.com/office/drawing/2014/main" id="{F209E17D-DBF6-4DAD-8CD3-A83672FA3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82C84-F2D6-4885-8BFE-A77AC66DD410}"/>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2552081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DB769-A922-436B-A0FC-7E61D8D250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71E29F-53F0-4011-8AA3-689815E638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5C5B9-E372-4185-BA4A-D57A36FA8529}"/>
              </a:ext>
            </a:extLst>
          </p:cNvPr>
          <p:cNvSpPr>
            <a:spLocks noGrp="1"/>
          </p:cNvSpPr>
          <p:nvPr>
            <p:ph type="dt" sz="half" idx="10"/>
          </p:nvPr>
        </p:nvSpPr>
        <p:spPr/>
        <p:txBody>
          <a:bodyPr/>
          <a:lstStyle/>
          <a:p>
            <a:fld id="{FCC27D8C-F86B-40DF-8E3F-C964AD132A93}" type="datetimeFigureOut">
              <a:rPr lang="en-US" smtClean="0"/>
              <a:t>10/27/2022</a:t>
            </a:fld>
            <a:endParaRPr lang="en-US"/>
          </a:p>
        </p:txBody>
      </p:sp>
      <p:sp>
        <p:nvSpPr>
          <p:cNvPr id="5" name="Footer Placeholder 4">
            <a:extLst>
              <a:ext uri="{FF2B5EF4-FFF2-40B4-BE49-F238E27FC236}">
                <a16:creationId xmlns:a16="http://schemas.microsoft.com/office/drawing/2014/main" id="{6A14EA82-F06A-48E1-8556-775E3999E9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D4C019-47D8-4A8B-B7BB-B8255385D1A2}"/>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2074936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8AE92B-C4A1-4FC1-9254-48B8CE751F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121A64-6B5A-4A57-AF85-16A9CC9DA6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2DEC5-03FF-485D-9860-4A66E45C8EB7}"/>
              </a:ext>
            </a:extLst>
          </p:cNvPr>
          <p:cNvSpPr>
            <a:spLocks noGrp="1"/>
          </p:cNvSpPr>
          <p:nvPr>
            <p:ph type="dt" sz="half" idx="10"/>
          </p:nvPr>
        </p:nvSpPr>
        <p:spPr/>
        <p:txBody>
          <a:bodyPr/>
          <a:lstStyle/>
          <a:p>
            <a:fld id="{FCC27D8C-F86B-40DF-8E3F-C964AD132A93}" type="datetimeFigureOut">
              <a:rPr lang="en-US" smtClean="0"/>
              <a:t>10/27/2022</a:t>
            </a:fld>
            <a:endParaRPr lang="en-US"/>
          </a:p>
        </p:txBody>
      </p:sp>
      <p:sp>
        <p:nvSpPr>
          <p:cNvPr id="5" name="Footer Placeholder 4">
            <a:extLst>
              <a:ext uri="{FF2B5EF4-FFF2-40B4-BE49-F238E27FC236}">
                <a16:creationId xmlns:a16="http://schemas.microsoft.com/office/drawing/2014/main" id="{01D75490-1161-49E5-A114-A8D5AA81A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42C9E-1F3A-4F71-BCE7-6ED8879E9012}"/>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3228011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426E-D689-460C-8755-87C408730A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E54FCF-555D-4E9B-B96F-6AB542AB4E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0B3ADE-8D43-40FD-A32D-C2B7ECA96EF1}"/>
              </a:ext>
            </a:extLst>
          </p:cNvPr>
          <p:cNvSpPr>
            <a:spLocks noGrp="1"/>
          </p:cNvSpPr>
          <p:nvPr>
            <p:ph type="dt" sz="half" idx="10"/>
          </p:nvPr>
        </p:nvSpPr>
        <p:spPr/>
        <p:txBody>
          <a:bodyPr/>
          <a:lstStyle/>
          <a:p>
            <a:fld id="{FCC27D8C-F86B-40DF-8E3F-C964AD132A93}" type="datetimeFigureOut">
              <a:rPr lang="en-US" smtClean="0"/>
              <a:t>10/27/2022</a:t>
            </a:fld>
            <a:endParaRPr lang="en-US"/>
          </a:p>
        </p:txBody>
      </p:sp>
      <p:sp>
        <p:nvSpPr>
          <p:cNvPr id="5" name="Footer Placeholder 4">
            <a:extLst>
              <a:ext uri="{FF2B5EF4-FFF2-40B4-BE49-F238E27FC236}">
                <a16:creationId xmlns:a16="http://schemas.microsoft.com/office/drawing/2014/main" id="{4DA2D8BB-8779-43E8-B66F-81C4A1AE14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3E545B-98B2-446D-A57E-A5B0C1471D8E}"/>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351325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6A3FB-CDFF-4B51-AFC0-2EBCF49332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6725FC-715C-4309-86FB-362B693925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7B61EA-B4FD-4A13-B5E3-BC8ECCC1B5AC}"/>
              </a:ext>
            </a:extLst>
          </p:cNvPr>
          <p:cNvSpPr>
            <a:spLocks noGrp="1"/>
          </p:cNvSpPr>
          <p:nvPr>
            <p:ph type="dt" sz="half" idx="10"/>
          </p:nvPr>
        </p:nvSpPr>
        <p:spPr/>
        <p:txBody>
          <a:bodyPr/>
          <a:lstStyle/>
          <a:p>
            <a:fld id="{FCC27D8C-F86B-40DF-8E3F-C964AD132A93}" type="datetimeFigureOut">
              <a:rPr lang="en-US" smtClean="0"/>
              <a:t>10/27/2022</a:t>
            </a:fld>
            <a:endParaRPr lang="en-US"/>
          </a:p>
        </p:txBody>
      </p:sp>
      <p:sp>
        <p:nvSpPr>
          <p:cNvPr id="5" name="Footer Placeholder 4">
            <a:extLst>
              <a:ext uri="{FF2B5EF4-FFF2-40B4-BE49-F238E27FC236}">
                <a16:creationId xmlns:a16="http://schemas.microsoft.com/office/drawing/2014/main" id="{5E416AFD-4277-4F3A-A50B-F309EE0B61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2F770-5C2A-419E-8929-7794C612ECCD}"/>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3985402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A03E0-7A68-4A0D-AF00-E689923FBD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A7B331-19DE-40CC-930C-77B5CF23FD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2699AD-6784-442F-B25F-A11DB920FE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0F6B2A-C1CD-4631-A1F4-F52D7E6E6958}"/>
              </a:ext>
            </a:extLst>
          </p:cNvPr>
          <p:cNvSpPr>
            <a:spLocks noGrp="1"/>
          </p:cNvSpPr>
          <p:nvPr>
            <p:ph type="dt" sz="half" idx="10"/>
          </p:nvPr>
        </p:nvSpPr>
        <p:spPr/>
        <p:txBody>
          <a:bodyPr/>
          <a:lstStyle/>
          <a:p>
            <a:fld id="{FCC27D8C-F86B-40DF-8E3F-C964AD132A93}" type="datetimeFigureOut">
              <a:rPr lang="en-US" smtClean="0"/>
              <a:t>10/27/2022</a:t>
            </a:fld>
            <a:endParaRPr lang="en-US"/>
          </a:p>
        </p:txBody>
      </p:sp>
      <p:sp>
        <p:nvSpPr>
          <p:cNvPr id="6" name="Footer Placeholder 5">
            <a:extLst>
              <a:ext uri="{FF2B5EF4-FFF2-40B4-BE49-F238E27FC236}">
                <a16:creationId xmlns:a16="http://schemas.microsoft.com/office/drawing/2014/main" id="{C339EDC0-4F6F-4A76-AB1B-EE68224EE8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0BEE1A-B57D-4B07-8CF8-804BA32C73DB}"/>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869623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41897-C24B-4175-8280-657440B518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9A88B4-E1E0-4B66-8F47-3A337E21EE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9E56BA-7A8A-4285-9396-215873D018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C60A60-13A7-43F6-A196-42D6666321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7EB919-070A-440B-A0FF-70CB3159BF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2B7D31-EA07-4867-8131-C569A2195F3E}"/>
              </a:ext>
            </a:extLst>
          </p:cNvPr>
          <p:cNvSpPr>
            <a:spLocks noGrp="1"/>
          </p:cNvSpPr>
          <p:nvPr>
            <p:ph type="dt" sz="half" idx="10"/>
          </p:nvPr>
        </p:nvSpPr>
        <p:spPr/>
        <p:txBody>
          <a:bodyPr/>
          <a:lstStyle/>
          <a:p>
            <a:fld id="{FCC27D8C-F86B-40DF-8E3F-C964AD132A93}" type="datetimeFigureOut">
              <a:rPr lang="en-US" smtClean="0"/>
              <a:t>10/27/2022</a:t>
            </a:fld>
            <a:endParaRPr lang="en-US"/>
          </a:p>
        </p:txBody>
      </p:sp>
      <p:sp>
        <p:nvSpPr>
          <p:cNvPr id="8" name="Footer Placeholder 7">
            <a:extLst>
              <a:ext uri="{FF2B5EF4-FFF2-40B4-BE49-F238E27FC236}">
                <a16:creationId xmlns:a16="http://schemas.microsoft.com/office/drawing/2014/main" id="{4E00C4C0-75B2-424A-B698-9967FC766B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66D9A3-7A35-4DEB-96FD-4EB8B5D284DD}"/>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251263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D3ED-318C-4B13-9B9C-EFA73DC2AA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09CB2C-07E5-416C-A2C1-6796C2498D31}"/>
              </a:ext>
            </a:extLst>
          </p:cNvPr>
          <p:cNvSpPr>
            <a:spLocks noGrp="1"/>
          </p:cNvSpPr>
          <p:nvPr>
            <p:ph type="dt" sz="half" idx="10"/>
          </p:nvPr>
        </p:nvSpPr>
        <p:spPr/>
        <p:txBody>
          <a:bodyPr/>
          <a:lstStyle/>
          <a:p>
            <a:fld id="{FCC27D8C-F86B-40DF-8E3F-C964AD132A93}" type="datetimeFigureOut">
              <a:rPr lang="en-US" smtClean="0"/>
              <a:t>10/27/2022</a:t>
            </a:fld>
            <a:endParaRPr lang="en-US"/>
          </a:p>
        </p:txBody>
      </p:sp>
      <p:sp>
        <p:nvSpPr>
          <p:cNvPr id="4" name="Footer Placeholder 3">
            <a:extLst>
              <a:ext uri="{FF2B5EF4-FFF2-40B4-BE49-F238E27FC236}">
                <a16:creationId xmlns:a16="http://schemas.microsoft.com/office/drawing/2014/main" id="{9F5F1F95-1C3A-4FCC-A8F9-8DDC1CA6E3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3DA5B4-0FAE-40FA-A08C-8BCA037A3D2D}"/>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3211123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E4B22E-335C-4A55-87B1-543AF8F5024F}"/>
              </a:ext>
            </a:extLst>
          </p:cNvPr>
          <p:cNvSpPr>
            <a:spLocks noGrp="1"/>
          </p:cNvSpPr>
          <p:nvPr>
            <p:ph type="dt" sz="half" idx="10"/>
          </p:nvPr>
        </p:nvSpPr>
        <p:spPr/>
        <p:txBody>
          <a:bodyPr/>
          <a:lstStyle/>
          <a:p>
            <a:fld id="{FCC27D8C-F86B-40DF-8E3F-C964AD132A93}" type="datetimeFigureOut">
              <a:rPr lang="en-US" smtClean="0"/>
              <a:t>10/27/2022</a:t>
            </a:fld>
            <a:endParaRPr lang="en-US"/>
          </a:p>
        </p:txBody>
      </p:sp>
      <p:sp>
        <p:nvSpPr>
          <p:cNvPr id="3" name="Footer Placeholder 2">
            <a:extLst>
              <a:ext uri="{FF2B5EF4-FFF2-40B4-BE49-F238E27FC236}">
                <a16:creationId xmlns:a16="http://schemas.microsoft.com/office/drawing/2014/main" id="{B5AAA6C5-B4DC-4627-B08B-A70DE641D6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BCEA28-8888-4CEF-B047-790D53EDDC7A}"/>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229587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08415-B453-4985-A595-4E6A7BF83C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4F0E60-3315-4627-B5FD-0C7B8599A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80E7D2-7B36-4985-A108-5E12E362C7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A31EE4-3CBC-4FFD-A603-D8F5A9F85187}"/>
              </a:ext>
            </a:extLst>
          </p:cNvPr>
          <p:cNvSpPr>
            <a:spLocks noGrp="1"/>
          </p:cNvSpPr>
          <p:nvPr>
            <p:ph type="dt" sz="half" idx="10"/>
          </p:nvPr>
        </p:nvSpPr>
        <p:spPr/>
        <p:txBody>
          <a:bodyPr/>
          <a:lstStyle/>
          <a:p>
            <a:fld id="{FCC27D8C-F86B-40DF-8E3F-C964AD132A93}" type="datetimeFigureOut">
              <a:rPr lang="en-US" smtClean="0"/>
              <a:t>10/27/2022</a:t>
            </a:fld>
            <a:endParaRPr lang="en-US"/>
          </a:p>
        </p:txBody>
      </p:sp>
      <p:sp>
        <p:nvSpPr>
          <p:cNvPr id="6" name="Footer Placeholder 5">
            <a:extLst>
              <a:ext uri="{FF2B5EF4-FFF2-40B4-BE49-F238E27FC236}">
                <a16:creationId xmlns:a16="http://schemas.microsoft.com/office/drawing/2014/main" id="{3604337B-01DD-44FA-91A0-D137113903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D1E431-4735-4865-AB79-138758339F50}"/>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2930778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CF1C-FD4E-4DF8-8076-2B0F9FF563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AB0522-D7D9-462E-9A97-9417CF0140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2DA688-8CD3-4AEE-8D11-8A8BF54E2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38A5E5-8429-4758-B4CA-C8205C9D092A}"/>
              </a:ext>
            </a:extLst>
          </p:cNvPr>
          <p:cNvSpPr>
            <a:spLocks noGrp="1"/>
          </p:cNvSpPr>
          <p:nvPr>
            <p:ph type="dt" sz="half" idx="10"/>
          </p:nvPr>
        </p:nvSpPr>
        <p:spPr/>
        <p:txBody>
          <a:bodyPr/>
          <a:lstStyle/>
          <a:p>
            <a:fld id="{FCC27D8C-F86B-40DF-8E3F-C964AD132A93}" type="datetimeFigureOut">
              <a:rPr lang="en-US" smtClean="0"/>
              <a:t>10/27/2022</a:t>
            </a:fld>
            <a:endParaRPr lang="en-US"/>
          </a:p>
        </p:txBody>
      </p:sp>
      <p:sp>
        <p:nvSpPr>
          <p:cNvPr id="6" name="Footer Placeholder 5">
            <a:extLst>
              <a:ext uri="{FF2B5EF4-FFF2-40B4-BE49-F238E27FC236}">
                <a16:creationId xmlns:a16="http://schemas.microsoft.com/office/drawing/2014/main" id="{68F7A179-5C8E-4BBA-9BBA-60075CFC74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F02119-041C-4929-BA97-807756DA5CBD}"/>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436783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F2119F-86CB-4CD9-928C-AAE2F72BB8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FFEC57-1E7C-459F-91E0-E86C408D04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EC05C-49F4-4B51-98D1-982AF0504D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C27D8C-F86B-40DF-8E3F-C964AD132A93}" type="datetimeFigureOut">
              <a:rPr lang="en-US" smtClean="0"/>
              <a:t>10/27/2022</a:t>
            </a:fld>
            <a:endParaRPr lang="en-US"/>
          </a:p>
        </p:txBody>
      </p:sp>
      <p:sp>
        <p:nvSpPr>
          <p:cNvPr id="5" name="Footer Placeholder 4">
            <a:extLst>
              <a:ext uri="{FF2B5EF4-FFF2-40B4-BE49-F238E27FC236}">
                <a16:creationId xmlns:a16="http://schemas.microsoft.com/office/drawing/2014/main" id="{62AB0FE6-CFD7-41B2-A024-2425091C59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2C9B90-4659-4EE9-8747-A6902632D4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BA668F-7EF6-4C10-805B-957251468451}" type="slidenum">
              <a:rPr lang="en-US" smtClean="0"/>
              <a:t>‹#›</a:t>
            </a:fld>
            <a:endParaRPr lang="en-US"/>
          </a:p>
        </p:txBody>
      </p:sp>
    </p:spTree>
    <p:extLst>
      <p:ext uri="{BB962C8B-B14F-4D97-AF65-F5344CB8AC3E}">
        <p14:creationId xmlns:p14="http://schemas.microsoft.com/office/powerpoint/2010/main" val="1638308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youtube.com/user/MATSATI/" TargetMode="External"/><Relationship Id="rId3" Type="http://schemas.openxmlformats.org/officeDocument/2006/relationships/image" Target="../media/image1.png"/><Relationship Id="rId7" Type="http://schemas.openxmlformats.org/officeDocument/2006/relationships/hyperlink" Target="https://www.matsati.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youtube.com/channel/UC5_qPfruat-sCJJypz0_OBw" TargetMode="External"/><Relationship Id="rId5" Type="http://schemas.openxmlformats.org/officeDocument/2006/relationships/hyperlink" Target="https://youtube.com/c/HebrewLiteracy" TargetMode="External"/><Relationship Id="rId4" Type="http://schemas.openxmlformats.org/officeDocument/2006/relationships/hyperlink" Target="https://t.me/MessianicChat" TargetMode="Externa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9.png"/><Relationship Id="rId13" Type="http://schemas.openxmlformats.org/officeDocument/2006/relationships/customXml" Target="../ink/ink297.xml"/><Relationship Id="rId18" Type="http://schemas.openxmlformats.org/officeDocument/2006/relationships/image" Target="../media/image304.png"/><Relationship Id="rId26" Type="http://schemas.openxmlformats.org/officeDocument/2006/relationships/image" Target="../media/image308.png"/><Relationship Id="rId3" Type="http://schemas.openxmlformats.org/officeDocument/2006/relationships/image" Target="../media/image1.png"/><Relationship Id="rId21" Type="http://schemas.openxmlformats.org/officeDocument/2006/relationships/customXml" Target="../ink/ink301.xml"/><Relationship Id="rId7" Type="http://schemas.openxmlformats.org/officeDocument/2006/relationships/customXml" Target="../ink/ink294.xml"/><Relationship Id="rId12" Type="http://schemas.openxmlformats.org/officeDocument/2006/relationships/image" Target="../media/image301.png"/><Relationship Id="rId17" Type="http://schemas.openxmlformats.org/officeDocument/2006/relationships/customXml" Target="../ink/ink299.xml"/><Relationship Id="rId25" Type="http://schemas.openxmlformats.org/officeDocument/2006/relationships/customXml" Target="../ink/ink303.xml"/><Relationship Id="rId2" Type="http://schemas.openxmlformats.org/officeDocument/2006/relationships/notesSlide" Target="../notesSlides/notesSlide10.xml"/><Relationship Id="rId16" Type="http://schemas.openxmlformats.org/officeDocument/2006/relationships/image" Target="../media/image303.png"/><Relationship Id="rId20" Type="http://schemas.openxmlformats.org/officeDocument/2006/relationships/image" Target="../media/image305.png"/><Relationship Id="rId1" Type="http://schemas.openxmlformats.org/officeDocument/2006/relationships/slideLayout" Target="../slideLayouts/slideLayout1.xml"/><Relationship Id="rId6" Type="http://schemas.openxmlformats.org/officeDocument/2006/relationships/image" Target="../media/image298.png"/><Relationship Id="rId11" Type="http://schemas.openxmlformats.org/officeDocument/2006/relationships/customXml" Target="../ink/ink296.xml"/><Relationship Id="rId24" Type="http://schemas.openxmlformats.org/officeDocument/2006/relationships/image" Target="../media/image307.png"/><Relationship Id="rId5" Type="http://schemas.openxmlformats.org/officeDocument/2006/relationships/customXml" Target="../ink/ink293.xml"/><Relationship Id="rId15" Type="http://schemas.openxmlformats.org/officeDocument/2006/relationships/customXml" Target="../ink/ink298.xml"/><Relationship Id="rId23" Type="http://schemas.openxmlformats.org/officeDocument/2006/relationships/customXml" Target="../ink/ink302.xml"/><Relationship Id="rId28" Type="http://schemas.openxmlformats.org/officeDocument/2006/relationships/image" Target="../media/image309.png"/><Relationship Id="rId10" Type="http://schemas.openxmlformats.org/officeDocument/2006/relationships/image" Target="../media/image300.png"/><Relationship Id="rId19" Type="http://schemas.openxmlformats.org/officeDocument/2006/relationships/customXml" Target="../ink/ink300.xml"/><Relationship Id="rId4" Type="http://schemas.openxmlformats.org/officeDocument/2006/relationships/image" Target="../media/image297.png"/><Relationship Id="rId9" Type="http://schemas.openxmlformats.org/officeDocument/2006/relationships/customXml" Target="../ink/ink295.xml"/><Relationship Id="rId14" Type="http://schemas.openxmlformats.org/officeDocument/2006/relationships/image" Target="../media/image302.png"/><Relationship Id="rId22" Type="http://schemas.openxmlformats.org/officeDocument/2006/relationships/image" Target="../media/image306.png"/><Relationship Id="rId27" Type="http://schemas.openxmlformats.org/officeDocument/2006/relationships/customXml" Target="../ink/ink304.xml"/></Relationships>
</file>

<file path=ppt/slides/_rels/slide11.xml.rels><?xml version="1.0" encoding="UTF-8" standalone="yes"?>
<Relationships xmlns="http://schemas.openxmlformats.org/package/2006/relationships"><Relationship Id="rId8" Type="http://schemas.openxmlformats.org/officeDocument/2006/relationships/customXml" Target="../ink/ink307.xml"/><Relationship Id="rId3" Type="http://schemas.openxmlformats.org/officeDocument/2006/relationships/image" Target="../media/image1.png"/><Relationship Id="rId7" Type="http://schemas.openxmlformats.org/officeDocument/2006/relationships/image" Target="../media/image31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customXml" Target="../ink/ink306.xml"/><Relationship Id="rId11" Type="http://schemas.openxmlformats.org/officeDocument/2006/relationships/image" Target="../media/image313.png"/><Relationship Id="rId5" Type="http://schemas.openxmlformats.org/officeDocument/2006/relationships/image" Target="../media/image310.png"/><Relationship Id="rId10" Type="http://schemas.openxmlformats.org/officeDocument/2006/relationships/customXml" Target="../ink/ink308.xml"/><Relationship Id="rId4" Type="http://schemas.openxmlformats.org/officeDocument/2006/relationships/customXml" Target="../ink/ink305.xml"/><Relationship Id="rId9" Type="http://schemas.openxmlformats.org/officeDocument/2006/relationships/image" Target="../media/image312.png"/></Relationships>
</file>

<file path=ppt/slides/_rels/slide12.xml.rels><?xml version="1.0" encoding="UTF-8" standalone="yes"?>
<Relationships xmlns="http://schemas.openxmlformats.org/package/2006/relationships"><Relationship Id="rId8" Type="http://schemas.openxmlformats.org/officeDocument/2006/relationships/image" Target="../media/image316.png"/><Relationship Id="rId3" Type="http://schemas.openxmlformats.org/officeDocument/2006/relationships/image" Target="../media/image1.png"/><Relationship Id="rId7" Type="http://schemas.openxmlformats.org/officeDocument/2006/relationships/customXml" Target="../ink/ink310.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5.png"/><Relationship Id="rId5" Type="http://schemas.openxmlformats.org/officeDocument/2006/relationships/customXml" Target="../ink/ink309.xml"/><Relationship Id="rId4" Type="http://schemas.openxmlformats.org/officeDocument/2006/relationships/image" Target="../media/image314.png"/></Relationships>
</file>

<file path=ppt/slides/_rels/slide13.xml.rels><?xml version="1.0" encoding="UTF-8" standalone="yes"?>
<Relationships xmlns="http://schemas.openxmlformats.org/package/2006/relationships"><Relationship Id="rId8" Type="http://schemas.openxmlformats.org/officeDocument/2006/relationships/customXml" Target="../ink/ink313.xml"/><Relationship Id="rId3" Type="http://schemas.openxmlformats.org/officeDocument/2006/relationships/image" Target="../media/image1.png"/><Relationship Id="rId7" Type="http://schemas.openxmlformats.org/officeDocument/2006/relationships/image" Target="../media/image31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customXml" Target="../ink/ink312.xml"/><Relationship Id="rId5" Type="http://schemas.openxmlformats.org/officeDocument/2006/relationships/image" Target="../media/image317.png"/><Relationship Id="rId4" Type="http://schemas.openxmlformats.org/officeDocument/2006/relationships/customXml" Target="../ink/ink311.xml"/><Relationship Id="rId9" Type="http://schemas.openxmlformats.org/officeDocument/2006/relationships/image" Target="../media/image319.png"/></Relationships>
</file>

<file path=ppt/slides/_rels/slide14.xml.rels><?xml version="1.0" encoding="UTF-8" standalone="yes"?>
<Relationships xmlns="http://schemas.openxmlformats.org/package/2006/relationships"><Relationship Id="rId13" Type="http://schemas.openxmlformats.org/officeDocument/2006/relationships/image" Target="../media/image324.png"/><Relationship Id="rId18" Type="http://schemas.openxmlformats.org/officeDocument/2006/relationships/customXml" Target="../ink/ink321.xml"/><Relationship Id="rId26" Type="http://schemas.openxmlformats.org/officeDocument/2006/relationships/customXml" Target="../ink/ink325.xml"/><Relationship Id="rId39" Type="http://schemas.openxmlformats.org/officeDocument/2006/relationships/image" Target="../media/image337.png"/><Relationship Id="rId21" Type="http://schemas.openxmlformats.org/officeDocument/2006/relationships/image" Target="../media/image328.png"/><Relationship Id="rId34" Type="http://schemas.openxmlformats.org/officeDocument/2006/relationships/customXml" Target="../ink/ink329.xml"/><Relationship Id="rId7" Type="http://schemas.openxmlformats.org/officeDocument/2006/relationships/image" Target="../media/image321.png"/><Relationship Id="rId2" Type="http://schemas.openxmlformats.org/officeDocument/2006/relationships/notesSlide" Target="../notesSlides/notesSlide14.xml"/><Relationship Id="rId16" Type="http://schemas.openxmlformats.org/officeDocument/2006/relationships/customXml" Target="../ink/ink320.xml"/><Relationship Id="rId20" Type="http://schemas.openxmlformats.org/officeDocument/2006/relationships/customXml" Target="../ink/ink322.xml"/><Relationship Id="rId29" Type="http://schemas.openxmlformats.org/officeDocument/2006/relationships/image" Target="../media/image332.png"/><Relationship Id="rId41" Type="http://schemas.openxmlformats.org/officeDocument/2006/relationships/image" Target="../media/image338.png"/><Relationship Id="rId1" Type="http://schemas.openxmlformats.org/officeDocument/2006/relationships/slideLayout" Target="../slideLayouts/slideLayout1.xml"/><Relationship Id="rId6" Type="http://schemas.openxmlformats.org/officeDocument/2006/relationships/customXml" Target="../ink/ink315.xml"/><Relationship Id="rId11" Type="http://schemas.openxmlformats.org/officeDocument/2006/relationships/image" Target="../media/image323.png"/><Relationship Id="rId24" Type="http://schemas.openxmlformats.org/officeDocument/2006/relationships/customXml" Target="../ink/ink324.xml"/><Relationship Id="rId32" Type="http://schemas.openxmlformats.org/officeDocument/2006/relationships/customXml" Target="../ink/ink328.xml"/><Relationship Id="rId37" Type="http://schemas.openxmlformats.org/officeDocument/2006/relationships/image" Target="../media/image336.png"/><Relationship Id="rId40" Type="http://schemas.openxmlformats.org/officeDocument/2006/relationships/customXml" Target="../ink/ink332.xml"/><Relationship Id="rId5" Type="http://schemas.openxmlformats.org/officeDocument/2006/relationships/image" Target="../media/image320.png"/><Relationship Id="rId15" Type="http://schemas.openxmlformats.org/officeDocument/2006/relationships/image" Target="../media/image325.png"/><Relationship Id="rId23" Type="http://schemas.openxmlformats.org/officeDocument/2006/relationships/image" Target="../media/image329.png"/><Relationship Id="rId28" Type="http://schemas.openxmlformats.org/officeDocument/2006/relationships/customXml" Target="../ink/ink326.xml"/><Relationship Id="rId36" Type="http://schemas.openxmlformats.org/officeDocument/2006/relationships/customXml" Target="../ink/ink330.xml"/><Relationship Id="rId10" Type="http://schemas.openxmlformats.org/officeDocument/2006/relationships/customXml" Target="../ink/ink317.xml"/><Relationship Id="rId19" Type="http://schemas.openxmlformats.org/officeDocument/2006/relationships/image" Target="../media/image327.png"/><Relationship Id="rId31" Type="http://schemas.openxmlformats.org/officeDocument/2006/relationships/image" Target="../media/image333.png"/><Relationship Id="rId4" Type="http://schemas.openxmlformats.org/officeDocument/2006/relationships/customXml" Target="../ink/ink314.xml"/><Relationship Id="rId9" Type="http://schemas.openxmlformats.org/officeDocument/2006/relationships/image" Target="../media/image322.png"/><Relationship Id="rId14" Type="http://schemas.openxmlformats.org/officeDocument/2006/relationships/customXml" Target="../ink/ink319.xml"/><Relationship Id="rId22" Type="http://schemas.openxmlformats.org/officeDocument/2006/relationships/customXml" Target="../ink/ink323.xml"/><Relationship Id="rId27" Type="http://schemas.openxmlformats.org/officeDocument/2006/relationships/image" Target="../media/image331.png"/><Relationship Id="rId30" Type="http://schemas.openxmlformats.org/officeDocument/2006/relationships/customXml" Target="../ink/ink327.xml"/><Relationship Id="rId35" Type="http://schemas.openxmlformats.org/officeDocument/2006/relationships/image" Target="../media/image335.png"/><Relationship Id="rId8" Type="http://schemas.openxmlformats.org/officeDocument/2006/relationships/customXml" Target="../ink/ink316.xml"/><Relationship Id="rId3" Type="http://schemas.openxmlformats.org/officeDocument/2006/relationships/image" Target="../media/image1.png"/><Relationship Id="rId12" Type="http://schemas.openxmlformats.org/officeDocument/2006/relationships/customXml" Target="../ink/ink318.xml"/><Relationship Id="rId17" Type="http://schemas.openxmlformats.org/officeDocument/2006/relationships/image" Target="../media/image326.png"/><Relationship Id="rId25" Type="http://schemas.openxmlformats.org/officeDocument/2006/relationships/image" Target="../media/image330.png"/><Relationship Id="rId33" Type="http://schemas.openxmlformats.org/officeDocument/2006/relationships/image" Target="../media/image334.png"/><Relationship Id="rId38" Type="http://schemas.openxmlformats.org/officeDocument/2006/relationships/customXml" Target="../ink/ink33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customXml" Target="../ink/ink335.xml"/><Relationship Id="rId13" Type="http://schemas.openxmlformats.org/officeDocument/2006/relationships/image" Target="../media/image343.png"/><Relationship Id="rId3" Type="http://schemas.openxmlformats.org/officeDocument/2006/relationships/image" Target="../media/image1.png"/><Relationship Id="rId7" Type="http://schemas.openxmlformats.org/officeDocument/2006/relationships/image" Target="../media/image340.png"/><Relationship Id="rId12" Type="http://schemas.openxmlformats.org/officeDocument/2006/relationships/customXml" Target="../ink/ink337.xml"/><Relationship Id="rId17" Type="http://schemas.openxmlformats.org/officeDocument/2006/relationships/image" Target="../media/image345.png"/><Relationship Id="rId2" Type="http://schemas.openxmlformats.org/officeDocument/2006/relationships/notesSlide" Target="../notesSlides/notesSlide16.xml"/><Relationship Id="rId16" Type="http://schemas.openxmlformats.org/officeDocument/2006/relationships/customXml" Target="../ink/ink339.xml"/><Relationship Id="rId1" Type="http://schemas.openxmlformats.org/officeDocument/2006/relationships/slideLayout" Target="../slideLayouts/slideLayout1.xml"/><Relationship Id="rId6" Type="http://schemas.openxmlformats.org/officeDocument/2006/relationships/customXml" Target="../ink/ink334.xml"/><Relationship Id="rId11" Type="http://schemas.openxmlformats.org/officeDocument/2006/relationships/image" Target="../media/image342.png"/><Relationship Id="rId5" Type="http://schemas.openxmlformats.org/officeDocument/2006/relationships/image" Target="../media/image339.png"/><Relationship Id="rId15" Type="http://schemas.openxmlformats.org/officeDocument/2006/relationships/image" Target="../media/image344.png"/><Relationship Id="rId10" Type="http://schemas.openxmlformats.org/officeDocument/2006/relationships/customXml" Target="../ink/ink336.xml"/><Relationship Id="rId4" Type="http://schemas.openxmlformats.org/officeDocument/2006/relationships/customXml" Target="../ink/ink333.xml"/><Relationship Id="rId9" Type="http://schemas.openxmlformats.org/officeDocument/2006/relationships/image" Target="../media/image341.png"/><Relationship Id="rId14" Type="http://schemas.openxmlformats.org/officeDocument/2006/relationships/customXml" Target="../ink/ink338.xml"/></Relationships>
</file>

<file path=ppt/slides/_rels/slide17.xml.rels><?xml version="1.0" encoding="UTF-8" standalone="yes"?>
<Relationships xmlns="http://schemas.openxmlformats.org/package/2006/relationships"><Relationship Id="rId8" Type="http://schemas.openxmlformats.org/officeDocument/2006/relationships/customXml" Target="../ink/ink342.xml"/><Relationship Id="rId13" Type="http://schemas.openxmlformats.org/officeDocument/2006/relationships/image" Target="../media/image350.png"/><Relationship Id="rId18" Type="http://schemas.openxmlformats.org/officeDocument/2006/relationships/customXml" Target="../ink/ink347.xml"/><Relationship Id="rId26" Type="http://schemas.openxmlformats.org/officeDocument/2006/relationships/customXml" Target="../ink/ink351.xml"/><Relationship Id="rId3" Type="http://schemas.openxmlformats.org/officeDocument/2006/relationships/image" Target="../media/image1.png"/><Relationship Id="rId21" Type="http://schemas.openxmlformats.org/officeDocument/2006/relationships/image" Target="../media/image354.png"/><Relationship Id="rId7" Type="http://schemas.openxmlformats.org/officeDocument/2006/relationships/image" Target="../media/image347.png"/><Relationship Id="rId12" Type="http://schemas.openxmlformats.org/officeDocument/2006/relationships/customXml" Target="../ink/ink344.xml"/><Relationship Id="rId17" Type="http://schemas.openxmlformats.org/officeDocument/2006/relationships/image" Target="../media/image352.png"/><Relationship Id="rId25" Type="http://schemas.openxmlformats.org/officeDocument/2006/relationships/image" Target="../media/image356.png"/><Relationship Id="rId2" Type="http://schemas.openxmlformats.org/officeDocument/2006/relationships/notesSlide" Target="../notesSlides/notesSlide17.xml"/><Relationship Id="rId16" Type="http://schemas.openxmlformats.org/officeDocument/2006/relationships/customXml" Target="../ink/ink346.xml"/><Relationship Id="rId20" Type="http://schemas.openxmlformats.org/officeDocument/2006/relationships/customXml" Target="../ink/ink348.xml"/><Relationship Id="rId29" Type="http://schemas.openxmlformats.org/officeDocument/2006/relationships/image" Target="../media/image358.png"/><Relationship Id="rId1" Type="http://schemas.openxmlformats.org/officeDocument/2006/relationships/slideLayout" Target="../slideLayouts/slideLayout1.xml"/><Relationship Id="rId6" Type="http://schemas.openxmlformats.org/officeDocument/2006/relationships/customXml" Target="../ink/ink341.xml"/><Relationship Id="rId11" Type="http://schemas.openxmlformats.org/officeDocument/2006/relationships/image" Target="../media/image349.png"/><Relationship Id="rId24" Type="http://schemas.openxmlformats.org/officeDocument/2006/relationships/customXml" Target="../ink/ink350.xml"/><Relationship Id="rId5" Type="http://schemas.openxmlformats.org/officeDocument/2006/relationships/image" Target="../media/image346.png"/><Relationship Id="rId15" Type="http://schemas.openxmlformats.org/officeDocument/2006/relationships/image" Target="../media/image351.png"/><Relationship Id="rId23" Type="http://schemas.openxmlformats.org/officeDocument/2006/relationships/image" Target="../media/image355.png"/><Relationship Id="rId28" Type="http://schemas.openxmlformats.org/officeDocument/2006/relationships/customXml" Target="../ink/ink352.xml"/><Relationship Id="rId10" Type="http://schemas.openxmlformats.org/officeDocument/2006/relationships/customXml" Target="../ink/ink343.xml"/><Relationship Id="rId19" Type="http://schemas.openxmlformats.org/officeDocument/2006/relationships/image" Target="../media/image353.png"/><Relationship Id="rId4" Type="http://schemas.openxmlformats.org/officeDocument/2006/relationships/customXml" Target="../ink/ink340.xml"/><Relationship Id="rId9" Type="http://schemas.openxmlformats.org/officeDocument/2006/relationships/image" Target="../media/image348.png"/><Relationship Id="rId14" Type="http://schemas.openxmlformats.org/officeDocument/2006/relationships/customXml" Target="../ink/ink345.xml"/><Relationship Id="rId22" Type="http://schemas.openxmlformats.org/officeDocument/2006/relationships/customXml" Target="../ink/ink349.xml"/><Relationship Id="rId27" Type="http://schemas.openxmlformats.org/officeDocument/2006/relationships/image" Target="../media/image357.png"/></Relationships>
</file>

<file path=ppt/slides/_rels/slide18.xml.rels><?xml version="1.0" encoding="UTF-8" standalone="yes"?>
<Relationships xmlns="http://schemas.openxmlformats.org/package/2006/relationships"><Relationship Id="rId26" Type="http://schemas.openxmlformats.org/officeDocument/2006/relationships/customXml" Target="../ink/ink364.xml"/><Relationship Id="rId21" Type="http://schemas.openxmlformats.org/officeDocument/2006/relationships/image" Target="../media/image367.png"/><Relationship Id="rId42" Type="http://schemas.openxmlformats.org/officeDocument/2006/relationships/customXml" Target="../ink/ink372.xml"/><Relationship Id="rId47" Type="http://schemas.openxmlformats.org/officeDocument/2006/relationships/image" Target="../media/image380.png"/><Relationship Id="rId63" Type="http://schemas.openxmlformats.org/officeDocument/2006/relationships/image" Target="../media/image388.png"/><Relationship Id="rId68" Type="http://schemas.openxmlformats.org/officeDocument/2006/relationships/customXml" Target="../ink/ink385.xml"/><Relationship Id="rId7" Type="http://schemas.openxmlformats.org/officeDocument/2006/relationships/image" Target="../media/image360.png"/><Relationship Id="rId71" Type="http://schemas.openxmlformats.org/officeDocument/2006/relationships/image" Target="../media/image392.png"/><Relationship Id="rId2" Type="http://schemas.openxmlformats.org/officeDocument/2006/relationships/notesSlide" Target="../notesSlides/notesSlide18.xml"/><Relationship Id="rId16" Type="http://schemas.openxmlformats.org/officeDocument/2006/relationships/customXml" Target="../ink/ink359.xml"/><Relationship Id="rId29" Type="http://schemas.openxmlformats.org/officeDocument/2006/relationships/image" Target="../media/image371.png"/><Relationship Id="rId11" Type="http://schemas.openxmlformats.org/officeDocument/2006/relationships/image" Target="../media/image362.png"/><Relationship Id="rId24" Type="http://schemas.openxmlformats.org/officeDocument/2006/relationships/customXml" Target="../ink/ink363.xml"/><Relationship Id="rId32" Type="http://schemas.openxmlformats.org/officeDocument/2006/relationships/customXml" Target="../ink/ink367.xml"/><Relationship Id="rId37" Type="http://schemas.openxmlformats.org/officeDocument/2006/relationships/image" Target="../media/image375.png"/><Relationship Id="rId40" Type="http://schemas.openxmlformats.org/officeDocument/2006/relationships/customXml" Target="../ink/ink371.xml"/><Relationship Id="rId45" Type="http://schemas.openxmlformats.org/officeDocument/2006/relationships/image" Target="../media/image379.png"/><Relationship Id="rId53" Type="http://schemas.openxmlformats.org/officeDocument/2006/relationships/image" Target="../media/image383.png"/><Relationship Id="rId58" Type="http://schemas.openxmlformats.org/officeDocument/2006/relationships/customXml" Target="../ink/ink380.xml"/><Relationship Id="rId66" Type="http://schemas.openxmlformats.org/officeDocument/2006/relationships/customXml" Target="../ink/ink384.xml"/><Relationship Id="rId5" Type="http://schemas.openxmlformats.org/officeDocument/2006/relationships/image" Target="../media/image359.png"/><Relationship Id="rId61" Type="http://schemas.openxmlformats.org/officeDocument/2006/relationships/image" Target="../media/image387.png"/><Relationship Id="rId19" Type="http://schemas.openxmlformats.org/officeDocument/2006/relationships/image" Target="../media/image366.png"/><Relationship Id="rId14" Type="http://schemas.openxmlformats.org/officeDocument/2006/relationships/customXml" Target="../ink/ink358.xml"/><Relationship Id="rId22" Type="http://schemas.openxmlformats.org/officeDocument/2006/relationships/customXml" Target="../ink/ink362.xml"/><Relationship Id="rId27" Type="http://schemas.openxmlformats.org/officeDocument/2006/relationships/image" Target="../media/image370.png"/><Relationship Id="rId30" Type="http://schemas.openxmlformats.org/officeDocument/2006/relationships/customXml" Target="../ink/ink366.xml"/><Relationship Id="rId35" Type="http://schemas.openxmlformats.org/officeDocument/2006/relationships/image" Target="../media/image374.png"/><Relationship Id="rId43" Type="http://schemas.openxmlformats.org/officeDocument/2006/relationships/image" Target="../media/image378.png"/><Relationship Id="rId48" Type="http://schemas.openxmlformats.org/officeDocument/2006/relationships/customXml" Target="../ink/ink375.xml"/><Relationship Id="rId56" Type="http://schemas.openxmlformats.org/officeDocument/2006/relationships/customXml" Target="../ink/ink379.xml"/><Relationship Id="rId64" Type="http://schemas.openxmlformats.org/officeDocument/2006/relationships/customXml" Target="../ink/ink383.xml"/><Relationship Id="rId69" Type="http://schemas.openxmlformats.org/officeDocument/2006/relationships/image" Target="../media/image391.png"/><Relationship Id="rId8" Type="http://schemas.openxmlformats.org/officeDocument/2006/relationships/customXml" Target="../ink/ink355.xml"/><Relationship Id="rId51" Type="http://schemas.openxmlformats.org/officeDocument/2006/relationships/image" Target="../media/image382.png"/><Relationship Id="rId3" Type="http://schemas.openxmlformats.org/officeDocument/2006/relationships/image" Target="../media/image1.png"/><Relationship Id="rId12" Type="http://schemas.openxmlformats.org/officeDocument/2006/relationships/customXml" Target="../ink/ink357.xml"/><Relationship Id="rId17" Type="http://schemas.openxmlformats.org/officeDocument/2006/relationships/image" Target="../media/image365.png"/><Relationship Id="rId25" Type="http://schemas.openxmlformats.org/officeDocument/2006/relationships/image" Target="../media/image369.png"/><Relationship Id="rId33" Type="http://schemas.openxmlformats.org/officeDocument/2006/relationships/image" Target="../media/image373.png"/><Relationship Id="rId38" Type="http://schemas.openxmlformats.org/officeDocument/2006/relationships/customXml" Target="../ink/ink370.xml"/><Relationship Id="rId46" Type="http://schemas.openxmlformats.org/officeDocument/2006/relationships/customXml" Target="../ink/ink374.xml"/><Relationship Id="rId59" Type="http://schemas.openxmlformats.org/officeDocument/2006/relationships/image" Target="../media/image386.png"/><Relationship Id="rId67" Type="http://schemas.openxmlformats.org/officeDocument/2006/relationships/image" Target="../media/image390.png"/><Relationship Id="rId20" Type="http://schemas.openxmlformats.org/officeDocument/2006/relationships/customXml" Target="../ink/ink361.xml"/><Relationship Id="rId41" Type="http://schemas.openxmlformats.org/officeDocument/2006/relationships/image" Target="../media/image377.png"/><Relationship Id="rId54" Type="http://schemas.openxmlformats.org/officeDocument/2006/relationships/customXml" Target="../ink/ink378.xml"/><Relationship Id="rId62" Type="http://schemas.openxmlformats.org/officeDocument/2006/relationships/customXml" Target="../ink/ink382.xml"/><Relationship Id="rId70" Type="http://schemas.openxmlformats.org/officeDocument/2006/relationships/customXml" Target="../ink/ink386.xml"/><Relationship Id="rId1" Type="http://schemas.openxmlformats.org/officeDocument/2006/relationships/slideLayout" Target="../slideLayouts/slideLayout1.xml"/><Relationship Id="rId6" Type="http://schemas.openxmlformats.org/officeDocument/2006/relationships/customXml" Target="../ink/ink354.xml"/><Relationship Id="rId15" Type="http://schemas.openxmlformats.org/officeDocument/2006/relationships/image" Target="../media/image364.png"/><Relationship Id="rId23" Type="http://schemas.openxmlformats.org/officeDocument/2006/relationships/image" Target="../media/image368.png"/><Relationship Id="rId28" Type="http://schemas.openxmlformats.org/officeDocument/2006/relationships/customXml" Target="../ink/ink365.xml"/><Relationship Id="rId36" Type="http://schemas.openxmlformats.org/officeDocument/2006/relationships/customXml" Target="../ink/ink369.xml"/><Relationship Id="rId49" Type="http://schemas.openxmlformats.org/officeDocument/2006/relationships/image" Target="../media/image381.png"/><Relationship Id="rId57" Type="http://schemas.openxmlformats.org/officeDocument/2006/relationships/image" Target="../media/image385.png"/><Relationship Id="rId10" Type="http://schemas.openxmlformats.org/officeDocument/2006/relationships/customXml" Target="../ink/ink356.xml"/><Relationship Id="rId31" Type="http://schemas.openxmlformats.org/officeDocument/2006/relationships/image" Target="../media/image372.png"/><Relationship Id="rId44" Type="http://schemas.openxmlformats.org/officeDocument/2006/relationships/customXml" Target="../ink/ink373.xml"/><Relationship Id="rId52" Type="http://schemas.openxmlformats.org/officeDocument/2006/relationships/customXml" Target="../ink/ink377.xml"/><Relationship Id="rId60" Type="http://schemas.openxmlformats.org/officeDocument/2006/relationships/customXml" Target="../ink/ink381.xml"/><Relationship Id="rId65" Type="http://schemas.openxmlformats.org/officeDocument/2006/relationships/image" Target="../media/image389.png"/><Relationship Id="rId4" Type="http://schemas.openxmlformats.org/officeDocument/2006/relationships/customXml" Target="../ink/ink353.xml"/><Relationship Id="rId9" Type="http://schemas.openxmlformats.org/officeDocument/2006/relationships/image" Target="../media/image361.png"/><Relationship Id="rId13" Type="http://schemas.openxmlformats.org/officeDocument/2006/relationships/image" Target="../media/image363.png"/><Relationship Id="rId18" Type="http://schemas.openxmlformats.org/officeDocument/2006/relationships/customXml" Target="../ink/ink360.xml"/><Relationship Id="rId39" Type="http://schemas.openxmlformats.org/officeDocument/2006/relationships/image" Target="../media/image376.png"/><Relationship Id="rId34" Type="http://schemas.openxmlformats.org/officeDocument/2006/relationships/customXml" Target="../ink/ink368.xml"/><Relationship Id="rId50" Type="http://schemas.openxmlformats.org/officeDocument/2006/relationships/customXml" Target="../ink/ink376.xml"/><Relationship Id="rId55" Type="http://schemas.openxmlformats.org/officeDocument/2006/relationships/image" Target="../media/image384.png"/></Relationships>
</file>

<file path=ppt/slides/_rels/slide19.xml.rels><?xml version="1.0" encoding="UTF-8" standalone="yes"?>
<Relationships xmlns="http://schemas.openxmlformats.org/package/2006/relationships"><Relationship Id="rId13" Type="http://schemas.openxmlformats.org/officeDocument/2006/relationships/image" Target="../media/image397.png"/><Relationship Id="rId18" Type="http://schemas.openxmlformats.org/officeDocument/2006/relationships/customXml" Target="../ink/ink394.xml"/><Relationship Id="rId26" Type="http://schemas.openxmlformats.org/officeDocument/2006/relationships/customXml" Target="../ink/ink398.xml"/><Relationship Id="rId3" Type="http://schemas.openxmlformats.org/officeDocument/2006/relationships/image" Target="../media/image1.png"/><Relationship Id="rId21" Type="http://schemas.openxmlformats.org/officeDocument/2006/relationships/image" Target="../media/image401.png"/><Relationship Id="rId34" Type="http://schemas.openxmlformats.org/officeDocument/2006/relationships/customXml" Target="../ink/ink402.xml"/><Relationship Id="rId7" Type="http://schemas.openxmlformats.org/officeDocument/2006/relationships/image" Target="../media/image394.png"/><Relationship Id="rId12" Type="http://schemas.openxmlformats.org/officeDocument/2006/relationships/customXml" Target="../ink/ink391.xml"/><Relationship Id="rId17" Type="http://schemas.openxmlformats.org/officeDocument/2006/relationships/image" Target="../media/image399.png"/><Relationship Id="rId25" Type="http://schemas.openxmlformats.org/officeDocument/2006/relationships/image" Target="../media/image403.png"/><Relationship Id="rId33" Type="http://schemas.openxmlformats.org/officeDocument/2006/relationships/image" Target="../media/image407.png"/><Relationship Id="rId2" Type="http://schemas.openxmlformats.org/officeDocument/2006/relationships/notesSlide" Target="../notesSlides/notesSlide19.xml"/><Relationship Id="rId16" Type="http://schemas.openxmlformats.org/officeDocument/2006/relationships/customXml" Target="../ink/ink393.xml"/><Relationship Id="rId20" Type="http://schemas.openxmlformats.org/officeDocument/2006/relationships/customXml" Target="../ink/ink395.xml"/><Relationship Id="rId29" Type="http://schemas.openxmlformats.org/officeDocument/2006/relationships/image" Target="../media/image405.png"/><Relationship Id="rId1" Type="http://schemas.openxmlformats.org/officeDocument/2006/relationships/slideLayout" Target="../slideLayouts/slideLayout1.xml"/><Relationship Id="rId6" Type="http://schemas.openxmlformats.org/officeDocument/2006/relationships/customXml" Target="../ink/ink388.xml"/><Relationship Id="rId11" Type="http://schemas.openxmlformats.org/officeDocument/2006/relationships/image" Target="../media/image396.png"/><Relationship Id="rId24" Type="http://schemas.openxmlformats.org/officeDocument/2006/relationships/customXml" Target="../ink/ink397.xml"/><Relationship Id="rId32" Type="http://schemas.openxmlformats.org/officeDocument/2006/relationships/customXml" Target="../ink/ink401.xml"/><Relationship Id="rId5" Type="http://schemas.openxmlformats.org/officeDocument/2006/relationships/image" Target="../media/image393.png"/><Relationship Id="rId15" Type="http://schemas.openxmlformats.org/officeDocument/2006/relationships/image" Target="../media/image398.png"/><Relationship Id="rId23" Type="http://schemas.openxmlformats.org/officeDocument/2006/relationships/image" Target="../media/image402.png"/><Relationship Id="rId28" Type="http://schemas.openxmlformats.org/officeDocument/2006/relationships/customXml" Target="../ink/ink399.xml"/><Relationship Id="rId10" Type="http://schemas.openxmlformats.org/officeDocument/2006/relationships/customXml" Target="../ink/ink390.xml"/><Relationship Id="rId19" Type="http://schemas.openxmlformats.org/officeDocument/2006/relationships/image" Target="../media/image400.png"/><Relationship Id="rId31" Type="http://schemas.openxmlformats.org/officeDocument/2006/relationships/image" Target="../media/image406.png"/><Relationship Id="rId4" Type="http://schemas.openxmlformats.org/officeDocument/2006/relationships/customXml" Target="../ink/ink387.xml"/><Relationship Id="rId9" Type="http://schemas.openxmlformats.org/officeDocument/2006/relationships/image" Target="../media/image395.png"/><Relationship Id="rId14" Type="http://schemas.openxmlformats.org/officeDocument/2006/relationships/customXml" Target="../ink/ink392.xml"/><Relationship Id="rId22" Type="http://schemas.openxmlformats.org/officeDocument/2006/relationships/customXml" Target="../ink/ink396.xml"/><Relationship Id="rId27" Type="http://schemas.openxmlformats.org/officeDocument/2006/relationships/image" Target="../media/image404.png"/><Relationship Id="rId30" Type="http://schemas.openxmlformats.org/officeDocument/2006/relationships/customXml" Target="../ink/ink400.xml"/><Relationship Id="rId35" Type="http://schemas.openxmlformats.org/officeDocument/2006/relationships/image" Target="../media/image408.png"/><Relationship Id="rId8" Type="http://schemas.openxmlformats.org/officeDocument/2006/relationships/customXml" Target="../ink/ink38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3" Type="http://schemas.openxmlformats.org/officeDocument/2006/relationships/image" Target="../media/image413.png"/><Relationship Id="rId18" Type="http://schemas.openxmlformats.org/officeDocument/2006/relationships/customXml" Target="../ink/ink410.xml"/><Relationship Id="rId26" Type="http://schemas.openxmlformats.org/officeDocument/2006/relationships/customXml" Target="../ink/ink414.xml"/><Relationship Id="rId3" Type="http://schemas.openxmlformats.org/officeDocument/2006/relationships/image" Target="../media/image1.png"/><Relationship Id="rId21" Type="http://schemas.openxmlformats.org/officeDocument/2006/relationships/image" Target="../media/image417.png"/><Relationship Id="rId34" Type="http://schemas.openxmlformats.org/officeDocument/2006/relationships/customXml" Target="../ink/ink418.xml"/><Relationship Id="rId7" Type="http://schemas.openxmlformats.org/officeDocument/2006/relationships/image" Target="../media/image410.png"/><Relationship Id="rId12" Type="http://schemas.openxmlformats.org/officeDocument/2006/relationships/customXml" Target="../ink/ink407.xml"/><Relationship Id="rId17" Type="http://schemas.openxmlformats.org/officeDocument/2006/relationships/image" Target="../media/image415.png"/><Relationship Id="rId25" Type="http://schemas.openxmlformats.org/officeDocument/2006/relationships/image" Target="../media/image419.png"/><Relationship Id="rId33" Type="http://schemas.openxmlformats.org/officeDocument/2006/relationships/image" Target="../media/image423.png"/><Relationship Id="rId2" Type="http://schemas.openxmlformats.org/officeDocument/2006/relationships/notesSlide" Target="../notesSlides/notesSlide20.xml"/><Relationship Id="rId16" Type="http://schemas.openxmlformats.org/officeDocument/2006/relationships/customXml" Target="../ink/ink409.xml"/><Relationship Id="rId20" Type="http://schemas.openxmlformats.org/officeDocument/2006/relationships/customXml" Target="../ink/ink411.xml"/><Relationship Id="rId29" Type="http://schemas.openxmlformats.org/officeDocument/2006/relationships/image" Target="../media/image421.png"/><Relationship Id="rId1" Type="http://schemas.openxmlformats.org/officeDocument/2006/relationships/slideLayout" Target="../slideLayouts/slideLayout1.xml"/><Relationship Id="rId6" Type="http://schemas.openxmlformats.org/officeDocument/2006/relationships/customXml" Target="../ink/ink404.xml"/><Relationship Id="rId11" Type="http://schemas.openxmlformats.org/officeDocument/2006/relationships/image" Target="../media/image412.png"/><Relationship Id="rId24" Type="http://schemas.openxmlformats.org/officeDocument/2006/relationships/customXml" Target="../ink/ink413.xml"/><Relationship Id="rId32" Type="http://schemas.openxmlformats.org/officeDocument/2006/relationships/customXml" Target="../ink/ink417.xml"/><Relationship Id="rId5" Type="http://schemas.openxmlformats.org/officeDocument/2006/relationships/image" Target="../media/image409.png"/><Relationship Id="rId15" Type="http://schemas.openxmlformats.org/officeDocument/2006/relationships/image" Target="../media/image414.png"/><Relationship Id="rId23" Type="http://schemas.openxmlformats.org/officeDocument/2006/relationships/image" Target="../media/image418.png"/><Relationship Id="rId28" Type="http://schemas.openxmlformats.org/officeDocument/2006/relationships/customXml" Target="../ink/ink415.xml"/><Relationship Id="rId10" Type="http://schemas.openxmlformats.org/officeDocument/2006/relationships/customXml" Target="../ink/ink406.xml"/><Relationship Id="rId19" Type="http://schemas.openxmlformats.org/officeDocument/2006/relationships/image" Target="../media/image416.png"/><Relationship Id="rId31" Type="http://schemas.openxmlformats.org/officeDocument/2006/relationships/image" Target="../media/image422.png"/><Relationship Id="rId4" Type="http://schemas.openxmlformats.org/officeDocument/2006/relationships/customXml" Target="../ink/ink403.xml"/><Relationship Id="rId9" Type="http://schemas.openxmlformats.org/officeDocument/2006/relationships/image" Target="../media/image411.png"/><Relationship Id="rId14" Type="http://schemas.openxmlformats.org/officeDocument/2006/relationships/customXml" Target="../ink/ink408.xml"/><Relationship Id="rId22" Type="http://schemas.openxmlformats.org/officeDocument/2006/relationships/customXml" Target="../ink/ink412.xml"/><Relationship Id="rId27" Type="http://schemas.openxmlformats.org/officeDocument/2006/relationships/image" Target="../media/image420.png"/><Relationship Id="rId30" Type="http://schemas.openxmlformats.org/officeDocument/2006/relationships/customXml" Target="../ink/ink416.xml"/><Relationship Id="rId35" Type="http://schemas.openxmlformats.org/officeDocument/2006/relationships/image" Target="../media/image424.png"/><Relationship Id="rId8" Type="http://schemas.openxmlformats.org/officeDocument/2006/relationships/customXml" Target="../ink/ink405.xml"/></Relationships>
</file>

<file path=ppt/slides/_rels/slide21.xml.rels><?xml version="1.0" encoding="UTF-8" standalone="yes"?>
<Relationships xmlns="http://schemas.openxmlformats.org/package/2006/relationships"><Relationship Id="rId8" Type="http://schemas.openxmlformats.org/officeDocument/2006/relationships/customXml" Target="../ink/ink421.xml"/><Relationship Id="rId13" Type="http://schemas.openxmlformats.org/officeDocument/2006/relationships/image" Target="../media/image429.png"/><Relationship Id="rId18" Type="http://schemas.openxmlformats.org/officeDocument/2006/relationships/customXml" Target="../ink/ink426.xml"/><Relationship Id="rId3" Type="http://schemas.openxmlformats.org/officeDocument/2006/relationships/image" Target="../media/image1.png"/><Relationship Id="rId7" Type="http://schemas.openxmlformats.org/officeDocument/2006/relationships/image" Target="../media/image426.png"/><Relationship Id="rId12" Type="http://schemas.openxmlformats.org/officeDocument/2006/relationships/customXml" Target="../ink/ink423.xml"/><Relationship Id="rId17" Type="http://schemas.openxmlformats.org/officeDocument/2006/relationships/image" Target="../media/image431.png"/><Relationship Id="rId2" Type="http://schemas.openxmlformats.org/officeDocument/2006/relationships/notesSlide" Target="../notesSlides/notesSlide21.xml"/><Relationship Id="rId16" Type="http://schemas.openxmlformats.org/officeDocument/2006/relationships/customXml" Target="../ink/ink425.xml"/><Relationship Id="rId1" Type="http://schemas.openxmlformats.org/officeDocument/2006/relationships/slideLayout" Target="../slideLayouts/slideLayout1.xml"/><Relationship Id="rId6" Type="http://schemas.openxmlformats.org/officeDocument/2006/relationships/customXml" Target="../ink/ink420.xml"/><Relationship Id="rId11" Type="http://schemas.openxmlformats.org/officeDocument/2006/relationships/image" Target="../media/image428.png"/><Relationship Id="rId5" Type="http://schemas.openxmlformats.org/officeDocument/2006/relationships/image" Target="../media/image425.png"/><Relationship Id="rId15" Type="http://schemas.openxmlformats.org/officeDocument/2006/relationships/image" Target="../media/image430.png"/><Relationship Id="rId10" Type="http://schemas.openxmlformats.org/officeDocument/2006/relationships/customXml" Target="../ink/ink422.xml"/><Relationship Id="rId19" Type="http://schemas.openxmlformats.org/officeDocument/2006/relationships/image" Target="../media/image432.png"/><Relationship Id="rId4" Type="http://schemas.openxmlformats.org/officeDocument/2006/relationships/customXml" Target="../ink/ink419.xml"/><Relationship Id="rId9" Type="http://schemas.openxmlformats.org/officeDocument/2006/relationships/image" Target="../media/image427.png"/><Relationship Id="rId14" Type="http://schemas.openxmlformats.org/officeDocument/2006/relationships/customXml" Target="../ink/ink424.xml"/></Relationships>
</file>

<file path=ppt/slides/_rels/slide22.xml.rels><?xml version="1.0" encoding="UTF-8" standalone="yes"?>
<Relationships xmlns="http://schemas.openxmlformats.org/package/2006/relationships"><Relationship Id="rId8" Type="http://schemas.openxmlformats.org/officeDocument/2006/relationships/customXml" Target="../ink/ink429.xml"/><Relationship Id="rId13" Type="http://schemas.openxmlformats.org/officeDocument/2006/relationships/image" Target="../media/image437.png"/><Relationship Id="rId18" Type="http://schemas.openxmlformats.org/officeDocument/2006/relationships/customXml" Target="../ink/ink434.xml"/><Relationship Id="rId3" Type="http://schemas.openxmlformats.org/officeDocument/2006/relationships/image" Target="../media/image1.png"/><Relationship Id="rId21" Type="http://schemas.openxmlformats.org/officeDocument/2006/relationships/image" Target="../media/image441.png"/><Relationship Id="rId7" Type="http://schemas.openxmlformats.org/officeDocument/2006/relationships/image" Target="../media/image434.png"/><Relationship Id="rId12" Type="http://schemas.openxmlformats.org/officeDocument/2006/relationships/customXml" Target="../ink/ink431.xml"/><Relationship Id="rId17" Type="http://schemas.openxmlformats.org/officeDocument/2006/relationships/image" Target="../media/image439.png"/><Relationship Id="rId2" Type="http://schemas.openxmlformats.org/officeDocument/2006/relationships/notesSlide" Target="../notesSlides/notesSlide22.xml"/><Relationship Id="rId16" Type="http://schemas.openxmlformats.org/officeDocument/2006/relationships/customXml" Target="../ink/ink433.xml"/><Relationship Id="rId20" Type="http://schemas.openxmlformats.org/officeDocument/2006/relationships/customXml" Target="../ink/ink435.xml"/><Relationship Id="rId1" Type="http://schemas.openxmlformats.org/officeDocument/2006/relationships/slideLayout" Target="../slideLayouts/slideLayout1.xml"/><Relationship Id="rId6" Type="http://schemas.openxmlformats.org/officeDocument/2006/relationships/customXml" Target="../ink/ink428.xml"/><Relationship Id="rId11" Type="http://schemas.openxmlformats.org/officeDocument/2006/relationships/image" Target="../media/image436.png"/><Relationship Id="rId5" Type="http://schemas.openxmlformats.org/officeDocument/2006/relationships/image" Target="../media/image433.png"/><Relationship Id="rId15" Type="http://schemas.openxmlformats.org/officeDocument/2006/relationships/image" Target="../media/image438.png"/><Relationship Id="rId23" Type="http://schemas.openxmlformats.org/officeDocument/2006/relationships/image" Target="../media/image442.png"/><Relationship Id="rId10" Type="http://schemas.openxmlformats.org/officeDocument/2006/relationships/customXml" Target="../ink/ink430.xml"/><Relationship Id="rId19" Type="http://schemas.openxmlformats.org/officeDocument/2006/relationships/image" Target="../media/image440.png"/><Relationship Id="rId4" Type="http://schemas.openxmlformats.org/officeDocument/2006/relationships/customXml" Target="../ink/ink427.xml"/><Relationship Id="rId9" Type="http://schemas.openxmlformats.org/officeDocument/2006/relationships/image" Target="../media/image435.png"/><Relationship Id="rId14" Type="http://schemas.openxmlformats.org/officeDocument/2006/relationships/customXml" Target="../ink/ink432.xml"/><Relationship Id="rId22" Type="http://schemas.openxmlformats.org/officeDocument/2006/relationships/customXml" Target="../ink/ink436.xml"/></Relationships>
</file>

<file path=ppt/slides/_rels/slide23.xml.rels><?xml version="1.0" encoding="UTF-8" standalone="yes"?>
<Relationships xmlns="http://schemas.openxmlformats.org/package/2006/relationships"><Relationship Id="rId26" Type="http://schemas.openxmlformats.org/officeDocument/2006/relationships/customXml" Target="../ink/ink448.xml"/><Relationship Id="rId21" Type="http://schemas.openxmlformats.org/officeDocument/2006/relationships/image" Target="../media/image451.png"/><Relationship Id="rId42" Type="http://schemas.openxmlformats.org/officeDocument/2006/relationships/customXml" Target="../ink/ink456.xml"/><Relationship Id="rId47" Type="http://schemas.openxmlformats.org/officeDocument/2006/relationships/image" Target="../media/image200.png"/><Relationship Id="rId63" Type="http://schemas.openxmlformats.org/officeDocument/2006/relationships/image" Target="../media/image471.png"/><Relationship Id="rId68" Type="http://schemas.openxmlformats.org/officeDocument/2006/relationships/customXml" Target="../ink/ink469.xml"/><Relationship Id="rId16" Type="http://schemas.openxmlformats.org/officeDocument/2006/relationships/customXml" Target="../ink/ink443.xml"/><Relationship Id="rId11" Type="http://schemas.openxmlformats.org/officeDocument/2006/relationships/image" Target="../media/image446.png"/><Relationship Id="rId24" Type="http://schemas.openxmlformats.org/officeDocument/2006/relationships/customXml" Target="../ink/ink447.xml"/><Relationship Id="rId32" Type="http://schemas.openxmlformats.org/officeDocument/2006/relationships/customXml" Target="../ink/ink451.xml"/><Relationship Id="rId37" Type="http://schemas.openxmlformats.org/officeDocument/2006/relationships/image" Target="../media/image459.png"/><Relationship Id="rId40" Type="http://schemas.openxmlformats.org/officeDocument/2006/relationships/customXml" Target="../ink/ink455.xml"/><Relationship Id="rId45" Type="http://schemas.openxmlformats.org/officeDocument/2006/relationships/image" Target="../media/image463.png"/><Relationship Id="rId53" Type="http://schemas.openxmlformats.org/officeDocument/2006/relationships/image" Target="../media/image466.png"/><Relationship Id="rId58" Type="http://schemas.openxmlformats.org/officeDocument/2006/relationships/customXml" Target="../ink/ink464.xml"/><Relationship Id="rId66" Type="http://schemas.openxmlformats.org/officeDocument/2006/relationships/customXml" Target="../ink/ink468.xml"/><Relationship Id="rId74" Type="http://schemas.openxmlformats.org/officeDocument/2006/relationships/customXml" Target="../ink/ink472.xml"/><Relationship Id="rId79" Type="http://schemas.openxmlformats.org/officeDocument/2006/relationships/image" Target="../media/image479.png"/><Relationship Id="rId5" Type="http://schemas.openxmlformats.org/officeDocument/2006/relationships/image" Target="../media/image443.png"/><Relationship Id="rId61" Type="http://schemas.openxmlformats.org/officeDocument/2006/relationships/image" Target="../media/image470.png"/><Relationship Id="rId19" Type="http://schemas.openxmlformats.org/officeDocument/2006/relationships/image" Target="../media/image450.png"/><Relationship Id="rId14" Type="http://schemas.openxmlformats.org/officeDocument/2006/relationships/customXml" Target="../ink/ink442.xml"/><Relationship Id="rId22" Type="http://schemas.openxmlformats.org/officeDocument/2006/relationships/customXml" Target="../ink/ink446.xml"/><Relationship Id="rId27" Type="http://schemas.openxmlformats.org/officeDocument/2006/relationships/image" Target="../media/image454.png"/><Relationship Id="rId30" Type="http://schemas.openxmlformats.org/officeDocument/2006/relationships/customXml" Target="../ink/ink450.xml"/><Relationship Id="rId35" Type="http://schemas.openxmlformats.org/officeDocument/2006/relationships/image" Target="../media/image458.png"/><Relationship Id="rId43" Type="http://schemas.openxmlformats.org/officeDocument/2006/relationships/image" Target="../media/image462.png"/><Relationship Id="rId48" Type="http://schemas.openxmlformats.org/officeDocument/2006/relationships/customXml" Target="../ink/ink459.xml"/><Relationship Id="rId56" Type="http://schemas.openxmlformats.org/officeDocument/2006/relationships/customXml" Target="../ink/ink463.xml"/><Relationship Id="rId64" Type="http://schemas.openxmlformats.org/officeDocument/2006/relationships/customXml" Target="../ink/ink467.xml"/><Relationship Id="rId69" Type="http://schemas.openxmlformats.org/officeDocument/2006/relationships/image" Target="../media/image474.png"/><Relationship Id="rId77" Type="http://schemas.openxmlformats.org/officeDocument/2006/relationships/image" Target="../media/image478.png"/><Relationship Id="rId8" Type="http://schemas.openxmlformats.org/officeDocument/2006/relationships/customXml" Target="../ink/ink439.xml"/><Relationship Id="rId51" Type="http://schemas.openxmlformats.org/officeDocument/2006/relationships/image" Target="../media/image465.png"/><Relationship Id="rId72" Type="http://schemas.openxmlformats.org/officeDocument/2006/relationships/customXml" Target="../ink/ink471.xml"/><Relationship Id="rId3" Type="http://schemas.openxmlformats.org/officeDocument/2006/relationships/image" Target="../media/image1.png"/><Relationship Id="rId12" Type="http://schemas.openxmlformats.org/officeDocument/2006/relationships/customXml" Target="../ink/ink441.xml"/><Relationship Id="rId17" Type="http://schemas.openxmlformats.org/officeDocument/2006/relationships/image" Target="../media/image449.png"/><Relationship Id="rId25" Type="http://schemas.openxmlformats.org/officeDocument/2006/relationships/image" Target="../media/image453.png"/><Relationship Id="rId33" Type="http://schemas.openxmlformats.org/officeDocument/2006/relationships/image" Target="../media/image457.png"/><Relationship Id="rId38" Type="http://schemas.openxmlformats.org/officeDocument/2006/relationships/customXml" Target="../ink/ink454.xml"/><Relationship Id="rId46" Type="http://schemas.openxmlformats.org/officeDocument/2006/relationships/customXml" Target="../ink/ink458.xml"/><Relationship Id="rId59" Type="http://schemas.openxmlformats.org/officeDocument/2006/relationships/image" Target="../media/image469.png"/><Relationship Id="rId67" Type="http://schemas.openxmlformats.org/officeDocument/2006/relationships/image" Target="../media/image473.png"/><Relationship Id="rId20" Type="http://schemas.openxmlformats.org/officeDocument/2006/relationships/customXml" Target="../ink/ink445.xml"/><Relationship Id="rId41" Type="http://schemas.openxmlformats.org/officeDocument/2006/relationships/image" Target="../media/image461.png"/><Relationship Id="rId54" Type="http://schemas.openxmlformats.org/officeDocument/2006/relationships/customXml" Target="../ink/ink462.xml"/><Relationship Id="rId62" Type="http://schemas.openxmlformats.org/officeDocument/2006/relationships/customXml" Target="../ink/ink466.xml"/><Relationship Id="rId70" Type="http://schemas.openxmlformats.org/officeDocument/2006/relationships/customXml" Target="../ink/ink470.xml"/><Relationship Id="rId75" Type="http://schemas.openxmlformats.org/officeDocument/2006/relationships/image" Target="../media/image477.png"/><Relationship Id="rId1" Type="http://schemas.openxmlformats.org/officeDocument/2006/relationships/slideLayout" Target="../slideLayouts/slideLayout1.xml"/><Relationship Id="rId6" Type="http://schemas.openxmlformats.org/officeDocument/2006/relationships/customXml" Target="../ink/ink438.xml"/><Relationship Id="rId15" Type="http://schemas.openxmlformats.org/officeDocument/2006/relationships/image" Target="../media/image448.png"/><Relationship Id="rId23" Type="http://schemas.openxmlformats.org/officeDocument/2006/relationships/image" Target="../media/image452.png"/><Relationship Id="rId28" Type="http://schemas.openxmlformats.org/officeDocument/2006/relationships/customXml" Target="../ink/ink449.xml"/><Relationship Id="rId36" Type="http://schemas.openxmlformats.org/officeDocument/2006/relationships/customXml" Target="../ink/ink453.xml"/><Relationship Id="rId49" Type="http://schemas.openxmlformats.org/officeDocument/2006/relationships/image" Target="../media/image464.png"/><Relationship Id="rId57" Type="http://schemas.openxmlformats.org/officeDocument/2006/relationships/image" Target="../media/image468.png"/><Relationship Id="rId10" Type="http://schemas.openxmlformats.org/officeDocument/2006/relationships/customXml" Target="../ink/ink440.xml"/><Relationship Id="rId31" Type="http://schemas.openxmlformats.org/officeDocument/2006/relationships/image" Target="../media/image456.png"/><Relationship Id="rId44" Type="http://schemas.openxmlformats.org/officeDocument/2006/relationships/customXml" Target="../ink/ink457.xml"/><Relationship Id="rId52" Type="http://schemas.openxmlformats.org/officeDocument/2006/relationships/customXml" Target="../ink/ink461.xml"/><Relationship Id="rId60" Type="http://schemas.openxmlformats.org/officeDocument/2006/relationships/customXml" Target="../ink/ink465.xml"/><Relationship Id="rId65" Type="http://schemas.openxmlformats.org/officeDocument/2006/relationships/image" Target="../media/image472.png"/><Relationship Id="rId73" Type="http://schemas.openxmlformats.org/officeDocument/2006/relationships/image" Target="../media/image476.png"/><Relationship Id="rId78" Type="http://schemas.openxmlformats.org/officeDocument/2006/relationships/customXml" Target="../ink/ink474.xml"/><Relationship Id="rId4" Type="http://schemas.openxmlformats.org/officeDocument/2006/relationships/customXml" Target="../ink/ink437.xml"/><Relationship Id="rId9" Type="http://schemas.openxmlformats.org/officeDocument/2006/relationships/image" Target="../media/image445.png"/><Relationship Id="rId13" Type="http://schemas.openxmlformats.org/officeDocument/2006/relationships/image" Target="../media/image447.png"/><Relationship Id="rId18" Type="http://schemas.openxmlformats.org/officeDocument/2006/relationships/customXml" Target="../ink/ink444.xml"/><Relationship Id="rId39" Type="http://schemas.openxmlformats.org/officeDocument/2006/relationships/image" Target="../media/image460.png"/><Relationship Id="rId34" Type="http://schemas.openxmlformats.org/officeDocument/2006/relationships/customXml" Target="../ink/ink452.xml"/><Relationship Id="rId50" Type="http://schemas.openxmlformats.org/officeDocument/2006/relationships/customXml" Target="../ink/ink460.xml"/><Relationship Id="rId55" Type="http://schemas.openxmlformats.org/officeDocument/2006/relationships/image" Target="../media/image467.png"/><Relationship Id="rId76" Type="http://schemas.openxmlformats.org/officeDocument/2006/relationships/customXml" Target="../ink/ink473.xml"/><Relationship Id="rId7" Type="http://schemas.openxmlformats.org/officeDocument/2006/relationships/image" Target="../media/image444.png"/><Relationship Id="rId71" Type="http://schemas.openxmlformats.org/officeDocument/2006/relationships/image" Target="../media/image475.png"/><Relationship Id="rId2" Type="http://schemas.openxmlformats.org/officeDocument/2006/relationships/notesSlide" Target="../notesSlides/notesSlide23.xml"/><Relationship Id="rId29" Type="http://schemas.openxmlformats.org/officeDocument/2006/relationships/image" Target="../media/image455.png"/></Relationships>
</file>

<file path=ppt/slides/_rels/slide24.xml.rels><?xml version="1.0" encoding="UTF-8" standalone="yes"?>
<Relationships xmlns="http://schemas.openxmlformats.org/package/2006/relationships"><Relationship Id="rId8" Type="http://schemas.openxmlformats.org/officeDocument/2006/relationships/customXml" Target="../ink/ink477.xml"/><Relationship Id="rId3" Type="http://schemas.openxmlformats.org/officeDocument/2006/relationships/image" Target="../media/image1.png"/><Relationship Id="rId7" Type="http://schemas.openxmlformats.org/officeDocument/2006/relationships/image" Target="../media/image48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customXml" Target="../ink/ink476.xml"/><Relationship Id="rId5" Type="http://schemas.openxmlformats.org/officeDocument/2006/relationships/image" Target="../media/image480.png"/><Relationship Id="rId4" Type="http://schemas.openxmlformats.org/officeDocument/2006/relationships/customXml" Target="../ink/ink475.xml"/><Relationship Id="rId9" Type="http://schemas.openxmlformats.org/officeDocument/2006/relationships/image" Target="../media/image482.png"/></Relationships>
</file>

<file path=ppt/slides/_rels/slide25.xml.rels><?xml version="1.0" encoding="UTF-8" standalone="yes"?>
<Relationships xmlns="http://schemas.openxmlformats.org/package/2006/relationships"><Relationship Id="rId8" Type="http://schemas.openxmlformats.org/officeDocument/2006/relationships/customXml" Target="../ink/ink480.xml"/><Relationship Id="rId13" Type="http://schemas.openxmlformats.org/officeDocument/2006/relationships/image" Target="../media/image487.png"/><Relationship Id="rId18" Type="http://schemas.openxmlformats.org/officeDocument/2006/relationships/customXml" Target="../ink/ink485.xml"/><Relationship Id="rId26" Type="http://schemas.openxmlformats.org/officeDocument/2006/relationships/customXml" Target="../ink/ink489.xml"/><Relationship Id="rId3" Type="http://schemas.openxmlformats.org/officeDocument/2006/relationships/image" Target="../media/image1.png"/><Relationship Id="rId21" Type="http://schemas.openxmlformats.org/officeDocument/2006/relationships/image" Target="../media/image491.png"/><Relationship Id="rId7" Type="http://schemas.openxmlformats.org/officeDocument/2006/relationships/image" Target="../media/image484.png"/><Relationship Id="rId12" Type="http://schemas.openxmlformats.org/officeDocument/2006/relationships/customXml" Target="../ink/ink482.xml"/><Relationship Id="rId17" Type="http://schemas.openxmlformats.org/officeDocument/2006/relationships/image" Target="../media/image489.png"/><Relationship Id="rId25" Type="http://schemas.openxmlformats.org/officeDocument/2006/relationships/image" Target="../media/image493.png"/><Relationship Id="rId2" Type="http://schemas.openxmlformats.org/officeDocument/2006/relationships/notesSlide" Target="../notesSlides/notesSlide25.xml"/><Relationship Id="rId16" Type="http://schemas.openxmlformats.org/officeDocument/2006/relationships/customXml" Target="../ink/ink484.xml"/><Relationship Id="rId20" Type="http://schemas.openxmlformats.org/officeDocument/2006/relationships/customXml" Target="../ink/ink486.xml"/><Relationship Id="rId29" Type="http://schemas.openxmlformats.org/officeDocument/2006/relationships/image" Target="../media/image495.png"/><Relationship Id="rId1" Type="http://schemas.openxmlformats.org/officeDocument/2006/relationships/slideLayout" Target="../slideLayouts/slideLayout1.xml"/><Relationship Id="rId6" Type="http://schemas.openxmlformats.org/officeDocument/2006/relationships/customXml" Target="../ink/ink479.xml"/><Relationship Id="rId11" Type="http://schemas.openxmlformats.org/officeDocument/2006/relationships/image" Target="../media/image486.png"/><Relationship Id="rId24" Type="http://schemas.openxmlformats.org/officeDocument/2006/relationships/customXml" Target="../ink/ink488.xml"/><Relationship Id="rId5" Type="http://schemas.openxmlformats.org/officeDocument/2006/relationships/image" Target="../media/image483.png"/><Relationship Id="rId15" Type="http://schemas.openxmlformats.org/officeDocument/2006/relationships/image" Target="../media/image488.png"/><Relationship Id="rId23" Type="http://schemas.openxmlformats.org/officeDocument/2006/relationships/image" Target="../media/image492.png"/><Relationship Id="rId28" Type="http://schemas.openxmlformats.org/officeDocument/2006/relationships/customXml" Target="../ink/ink490.xml"/><Relationship Id="rId10" Type="http://schemas.openxmlformats.org/officeDocument/2006/relationships/customXml" Target="../ink/ink481.xml"/><Relationship Id="rId19" Type="http://schemas.openxmlformats.org/officeDocument/2006/relationships/image" Target="../media/image490.png"/><Relationship Id="rId31" Type="http://schemas.openxmlformats.org/officeDocument/2006/relationships/image" Target="../media/image496.png"/><Relationship Id="rId4" Type="http://schemas.openxmlformats.org/officeDocument/2006/relationships/customXml" Target="../ink/ink478.xml"/><Relationship Id="rId9" Type="http://schemas.openxmlformats.org/officeDocument/2006/relationships/image" Target="../media/image485.png"/><Relationship Id="rId14" Type="http://schemas.openxmlformats.org/officeDocument/2006/relationships/customXml" Target="../ink/ink483.xml"/><Relationship Id="rId22" Type="http://schemas.openxmlformats.org/officeDocument/2006/relationships/customXml" Target="../ink/ink487.xml"/><Relationship Id="rId27" Type="http://schemas.openxmlformats.org/officeDocument/2006/relationships/image" Target="../media/image494.png"/><Relationship Id="rId30" Type="http://schemas.openxmlformats.org/officeDocument/2006/relationships/customXml" Target="../ink/ink491.xml"/></Relationships>
</file>

<file path=ppt/slides/_rels/slide26.xml.rels><?xml version="1.0" encoding="UTF-8" standalone="yes"?>
<Relationships xmlns="http://schemas.openxmlformats.org/package/2006/relationships"><Relationship Id="rId8" Type="http://schemas.openxmlformats.org/officeDocument/2006/relationships/customXml" Target="../ink/ink494.xml"/><Relationship Id="rId13" Type="http://schemas.openxmlformats.org/officeDocument/2006/relationships/image" Target="../media/image501.png"/><Relationship Id="rId18" Type="http://schemas.openxmlformats.org/officeDocument/2006/relationships/customXml" Target="../ink/ink499.xml"/><Relationship Id="rId3" Type="http://schemas.openxmlformats.org/officeDocument/2006/relationships/image" Target="../media/image1.png"/><Relationship Id="rId7" Type="http://schemas.openxmlformats.org/officeDocument/2006/relationships/image" Target="../media/image498.png"/><Relationship Id="rId12" Type="http://schemas.openxmlformats.org/officeDocument/2006/relationships/customXml" Target="../ink/ink496.xml"/><Relationship Id="rId17" Type="http://schemas.openxmlformats.org/officeDocument/2006/relationships/image" Target="../media/image503.png"/><Relationship Id="rId2" Type="http://schemas.openxmlformats.org/officeDocument/2006/relationships/notesSlide" Target="../notesSlides/notesSlide26.xml"/><Relationship Id="rId16" Type="http://schemas.openxmlformats.org/officeDocument/2006/relationships/customXml" Target="../ink/ink498.xml"/><Relationship Id="rId1" Type="http://schemas.openxmlformats.org/officeDocument/2006/relationships/slideLayout" Target="../slideLayouts/slideLayout1.xml"/><Relationship Id="rId6" Type="http://schemas.openxmlformats.org/officeDocument/2006/relationships/customXml" Target="../ink/ink493.xml"/><Relationship Id="rId11" Type="http://schemas.openxmlformats.org/officeDocument/2006/relationships/image" Target="../media/image500.png"/><Relationship Id="rId5" Type="http://schemas.openxmlformats.org/officeDocument/2006/relationships/image" Target="../media/image497.png"/><Relationship Id="rId15" Type="http://schemas.openxmlformats.org/officeDocument/2006/relationships/image" Target="../media/image502.png"/><Relationship Id="rId10" Type="http://schemas.openxmlformats.org/officeDocument/2006/relationships/customXml" Target="../ink/ink495.xml"/><Relationship Id="rId19" Type="http://schemas.openxmlformats.org/officeDocument/2006/relationships/image" Target="../media/image504.png"/><Relationship Id="rId4" Type="http://schemas.openxmlformats.org/officeDocument/2006/relationships/customXml" Target="../ink/ink492.xml"/><Relationship Id="rId9" Type="http://schemas.openxmlformats.org/officeDocument/2006/relationships/image" Target="../media/image499.png"/><Relationship Id="rId14" Type="http://schemas.openxmlformats.org/officeDocument/2006/relationships/customXml" Target="../ink/ink497.xml"/></Relationships>
</file>

<file path=ppt/slides/_rels/slide27.xml.rels><?xml version="1.0" encoding="UTF-8" standalone="yes"?>
<Relationships xmlns="http://schemas.openxmlformats.org/package/2006/relationships"><Relationship Id="rId8" Type="http://schemas.openxmlformats.org/officeDocument/2006/relationships/customXml" Target="../ink/ink502.xml"/><Relationship Id="rId13" Type="http://schemas.openxmlformats.org/officeDocument/2006/relationships/image" Target="../media/image509.png"/><Relationship Id="rId18" Type="http://schemas.openxmlformats.org/officeDocument/2006/relationships/customXml" Target="../ink/ink507.xml"/><Relationship Id="rId3" Type="http://schemas.openxmlformats.org/officeDocument/2006/relationships/image" Target="../media/image1.png"/><Relationship Id="rId7" Type="http://schemas.openxmlformats.org/officeDocument/2006/relationships/image" Target="../media/image506.png"/><Relationship Id="rId12" Type="http://schemas.openxmlformats.org/officeDocument/2006/relationships/customXml" Target="../ink/ink504.xml"/><Relationship Id="rId17" Type="http://schemas.openxmlformats.org/officeDocument/2006/relationships/image" Target="../media/image511.png"/><Relationship Id="rId2" Type="http://schemas.openxmlformats.org/officeDocument/2006/relationships/notesSlide" Target="../notesSlides/notesSlide27.xml"/><Relationship Id="rId16" Type="http://schemas.openxmlformats.org/officeDocument/2006/relationships/customXml" Target="../ink/ink506.xml"/><Relationship Id="rId1" Type="http://schemas.openxmlformats.org/officeDocument/2006/relationships/slideLayout" Target="../slideLayouts/slideLayout1.xml"/><Relationship Id="rId6" Type="http://schemas.openxmlformats.org/officeDocument/2006/relationships/customXml" Target="../ink/ink501.xml"/><Relationship Id="rId11" Type="http://schemas.openxmlformats.org/officeDocument/2006/relationships/image" Target="../media/image508.png"/><Relationship Id="rId5" Type="http://schemas.openxmlformats.org/officeDocument/2006/relationships/image" Target="../media/image505.png"/><Relationship Id="rId15" Type="http://schemas.openxmlformats.org/officeDocument/2006/relationships/image" Target="../media/image510.png"/><Relationship Id="rId10" Type="http://schemas.openxmlformats.org/officeDocument/2006/relationships/customXml" Target="../ink/ink503.xml"/><Relationship Id="rId19" Type="http://schemas.openxmlformats.org/officeDocument/2006/relationships/image" Target="../media/image512.png"/><Relationship Id="rId4" Type="http://schemas.openxmlformats.org/officeDocument/2006/relationships/customXml" Target="../ink/ink500.xml"/><Relationship Id="rId9" Type="http://schemas.openxmlformats.org/officeDocument/2006/relationships/image" Target="../media/image507.png"/><Relationship Id="rId14" Type="http://schemas.openxmlformats.org/officeDocument/2006/relationships/customXml" Target="../ink/ink505.xml"/></Relationships>
</file>

<file path=ppt/slides/_rels/slide3.xml.rels><?xml version="1.0" encoding="UTF-8" standalone="yes"?>
<Relationships xmlns="http://schemas.openxmlformats.org/package/2006/relationships"><Relationship Id="rId26" Type="http://schemas.openxmlformats.org/officeDocument/2006/relationships/customXml" Target="../ink/ink12.xml"/><Relationship Id="rId21" Type="http://schemas.openxmlformats.org/officeDocument/2006/relationships/image" Target="../media/image13.png"/><Relationship Id="rId42" Type="http://schemas.openxmlformats.org/officeDocument/2006/relationships/customXml" Target="../ink/ink20.xml"/><Relationship Id="rId47" Type="http://schemas.openxmlformats.org/officeDocument/2006/relationships/image" Target="../media/image26.png"/><Relationship Id="rId63" Type="http://schemas.openxmlformats.org/officeDocument/2006/relationships/image" Target="../media/image34.png"/><Relationship Id="rId68" Type="http://schemas.openxmlformats.org/officeDocument/2006/relationships/customXml" Target="../ink/ink33.xml"/><Relationship Id="rId7" Type="http://schemas.openxmlformats.org/officeDocument/2006/relationships/image" Target="../media/image6.png"/><Relationship Id="rId71" Type="http://schemas.openxmlformats.org/officeDocument/2006/relationships/image" Target="../media/image38.png"/><Relationship Id="rId2" Type="http://schemas.openxmlformats.org/officeDocument/2006/relationships/notesSlide" Target="../notesSlides/notesSlide3.xml"/><Relationship Id="rId16" Type="http://schemas.openxmlformats.org/officeDocument/2006/relationships/customXml" Target="../ink/ink7.xml"/><Relationship Id="rId29" Type="http://schemas.openxmlformats.org/officeDocument/2006/relationships/image" Target="../media/image17.png"/><Relationship Id="rId11" Type="http://schemas.openxmlformats.org/officeDocument/2006/relationships/image" Target="../media/image8.png"/><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21.png"/><Relationship Id="rId40" Type="http://schemas.openxmlformats.org/officeDocument/2006/relationships/customXml" Target="../ink/ink19.xml"/><Relationship Id="rId45" Type="http://schemas.openxmlformats.org/officeDocument/2006/relationships/image" Target="../media/image25.png"/><Relationship Id="rId53" Type="http://schemas.openxmlformats.org/officeDocument/2006/relationships/image" Target="../media/image29.png"/><Relationship Id="rId58" Type="http://schemas.openxmlformats.org/officeDocument/2006/relationships/customXml" Target="../ink/ink28.xml"/><Relationship Id="rId66" Type="http://schemas.openxmlformats.org/officeDocument/2006/relationships/customXml" Target="../ink/ink32.xml"/><Relationship Id="rId5" Type="http://schemas.openxmlformats.org/officeDocument/2006/relationships/image" Target="../media/image5.png"/><Relationship Id="rId61" Type="http://schemas.openxmlformats.org/officeDocument/2006/relationships/image" Target="../media/image33.png"/><Relationship Id="rId19" Type="http://schemas.openxmlformats.org/officeDocument/2006/relationships/image" Target="../media/image12.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16.png"/><Relationship Id="rId30" Type="http://schemas.openxmlformats.org/officeDocument/2006/relationships/customXml" Target="../ink/ink14.xml"/><Relationship Id="rId35" Type="http://schemas.openxmlformats.org/officeDocument/2006/relationships/image" Target="../media/image20.png"/><Relationship Id="rId43" Type="http://schemas.openxmlformats.org/officeDocument/2006/relationships/image" Target="../media/image24.png"/><Relationship Id="rId48" Type="http://schemas.openxmlformats.org/officeDocument/2006/relationships/customXml" Target="../ink/ink23.xml"/><Relationship Id="rId56" Type="http://schemas.openxmlformats.org/officeDocument/2006/relationships/customXml" Target="../ink/ink27.xml"/><Relationship Id="rId64" Type="http://schemas.openxmlformats.org/officeDocument/2006/relationships/customXml" Target="../ink/ink31.xml"/><Relationship Id="rId69" Type="http://schemas.openxmlformats.org/officeDocument/2006/relationships/image" Target="../media/image37.png"/><Relationship Id="rId8" Type="http://schemas.openxmlformats.org/officeDocument/2006/relationships/customXml" Target="../ink/ink3.xml"/><Relationship Id="rId51" Type="http://schemas.openxmlformats.org/officeDocument/2006/relationships/image" Target="../media/image28.png"/><Relationship Id="rId3" Type="http://schemas.openxmlformats.org/officeDocument/2006/relationships/image" Target="../media/image1.png"/><Relationship Id="rId12" Type="http://schemas.openxmlformats.org/officeDocument/2006/relationships/customXml" Target="../ink/ink5.xml"/><Relationship Id="rId17" Type="http://schemas.openxmlformats.org/officeDocument/2006/relationships/image" Target="../media/image11.png"/><Relationship Id="rId25" Type="http://schemas.openxmlformats.org/officeDocument/2006/relationships/image" Target="../media/image15.png"/><Relationship Id="rId33" Type="http://schemas.openxmlformats.org/officeDocument/2006/relationships/image" Target="../media/image19.png"/><Relationship Id="rId38" Type="http://schemas.openxmlformats.org/officeDocument/2006/relationships/customXml" Target="../ink/ink18.xml"/><Relationship Id="rId46" Type="http://schemas.openxmlformats.org/officeDocument/2006/relationships/customXml" Target="../ink/ink22.xml"/><Relationship Id="rId59" Type="http://schemas.openxmlformats.org/officeDocument/2006/relationships/image" Target="../media/image32.png"/><Relationship Id="rId67" Type="http://schemas.openxmlformats.org/officeDocument/2006/relationships/image" Target="../media/image36.png"/><Relationship Id="rId20" Type="http://schemas.openxmlformats.org/officeDocument/2006/relationships/customXml" Target="../ink/ink9.xml"/><Relationship Id="rId41" Type="http://schemas.openxmlformats.org/officeDocument/2006/relationships/image" Target="../media/image23.png"/><Relationship Id="rId54" Type="http://schemas.openxmlformats.org/officeDocument/2006/relationships/customXml" Target="../ink/ink26.xml"/><Relationship Id="rId62" Type="http://schemas.openxmlformats.org/officeDocument/2006/relationships/customXml" Target="../ink/ink30.xml"/><Relationship Id="rId70" Type="http://schemas.openxmlformats.org/officeDocument/2006/relationships/customXml" Target="../ink/ink34.xml"/><Relationship Id="rId1" Type="http://schemas.openxmlformats.org/officeDocument/2006/relationships/slideLayout" Target="../slideLayouts/slideLayout1.xml"/><Relationship Id="rId6" Type="http://schemas.openxmlformats.org/officeDocument/2006/relationships/customXml" Target="../ink/ink2.xml"/><Relationship Id="rId15" Type="http://schemas.openxmlformats.org/officeDocument/2006/relationships/image" Target="../media/image10.png"/><Relationship Id="rId23" Type="http://schemas.openxmlformats.org/officeDocument/2006/relationships/image" Target="../media/image14.png"/><Relationship Id="rId28" Type="http://schemas.openxmlformats.org/officeDocument/2006/relationships/customXml" Target="../ink/ink13.xml"/><Relationship Id="rId36" Type="http://schemas.openxmlformats.org/officeDocument/2006/relationships/customXml" Target="../ink/ink17.xml"/><Relationship Id="rId49" Type="http://schemas.openxmlformats.org/officeDocument/2006/relationships/image" Target="../media/image27.png"/><Relationship Id="rId57" Type="http://schemas.openxmlformats.org/officeDocument/2006/relationships/image" Target="../media/image31.png"/><Relationship Id="rId10" Type="http://schemas.openxmlformats.org/officeDocument/2006/relationships/customXml" Target="../ink/ink4.xml"/><Relationship Id="rId31" Type="http://schemas.openxmlformats.org/officeDocument/2006/relationships/image" Target="../media/image18.png"/><Relationship Id="rId44" Type="http://schemas.openxmlformats.org/officeDocument/2006/relationships/customXml" Target="../ink/ink21.xml"/><Relationship Id="rId52" Type="http://schemas.openxmlformats.org/officeDocument/2006/relationships/customXml" Target="../ink/ink25.xml"/><Relationship Id="rId60" Type="http://schemas.openxmlformats.org/officeDocument/2006/relationships/customXml" Target="../ink/ink29.xml"/><Relationship Id="rId65" Type="http://schemas.openxmlformats.org/officeDocument/2006/relationships/image" Target="../media/image35.png"/><Relationship Id="rId4" Type="http://schemas.openxmlformats.org/officeDocument/2006/relationships/customXml" Target="../ink/ink1.xml"/><Relationship Id="rId9" Type="http://schemas.openxmlformats.org/officeDocument/2006/relationships/image" Target="../media/image7.png"/><Relationship Id="rId13" Type="http://schemas.openxmlformats.org/officeDocument/2006/relationships/image" Target="../media/image9.png"/><Relationship Id="rId18" Type="http://schemas.openxmlformats.org/officeDocument/2006/relationships/customXml" Target="../ink/ink8.xml"/><Relationship Id="rId39" Type="http://schemas.openxmlformats.org/officeDocument/2006/relationships/image" Target="../media/image22.png"/><Relationship Id="rId34" Type="http://schemas.openxmlformats.org/officeDocument/2006/relationships/customXml" Target="../ink/ink16.xml"/><Relationship Id="rId50" Type="http://schemas.openxmlformats.org/officeDocument/2006/relationships/customXml" Target="../ink/ink24.xml"/><Relationship Id="rId55"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customXml" Target="../ink/ink37.xml"/><Relationship Id="rId13" Type="http://schemas.openxmlformats.org/officeDocument/2006/relationships/image" Target="../media/image43.png"/><Relationship Id="rId18" Type="http://schemas.openxmlformats.org/officeDocument/2006/relationships/customXml" Target="../ink/ink42.xml"/><Relationship Id="rId3" Type="http://schemas.openxmlformats.org/officeDocument/2006/relationships/image" Target="../media/image1.png"/><Relationship Id="rId21" Type="http://schemas.openxmlformats.org/officeDocument/2006/relationships/image" Target="../media/image47.png"/><Relationship Id="rId7" Type="http://schemas.openxmlformats.org/officeDocument/2006/relationships/image" Target="../media/image40.png"/><Relationship Id="rId12" Type="http://schemas.openxmlformats.org/officeDocument/2006/relationships/customXml" Target="../ink/ink39.xml"/><Relationship Id="rId17" Type="http://schemas.openxmlformats.org/officeDocument/2006/relationships/image" Target="../media/image45.png"/><Relationship Id="rId2" Type="http://schemas.openxmlformats.org/officeDocument/2006/relationships/notesSlide" Target="../notesSlides/notesSlide4.xml"/><Relationship Id="rId16" Type="http://schemas.openxmlformats.org/officeDocument/2006/relationships/customXml" Target="../ink/ink41.xml"/><Relationship Id="rId20" Type="http://schemas.openxmlformats.org/officeDocument/2006/relationships/customXml" Target="../ink/ink43.xml"/><Relationship Id="rId1" Type="http://schemas.openxmlformats.org/officeDocument/2006/relationships/slideLayout" Target="../slideLayouts/slideLayout1.xml"/><Relationship Id="rId6" Type="http://schemas.openxmlformats.org/officeDocument/2006/relationships/customXml" Target="../ink/ink36.xml"/><Relationship Id="rId11" Type="http://schemas.openxmlformats.org/officeDocument/2006/relationships/image" Target="../media/image42.png"/><Relationship Id="rId5" Type="http://schemas.openxmlformats.org/officeDocument/2006/relationships/image" Target="../media/image39.png"/><Relationship Id="rId15" Type="http://schemas.openxmlformats.org/officeDocument/2006/relationships/image" Target="../media/image44.png"/><Relationship Id="rId10" Type="http://schemas.openxmlformats.org/officeDocument/2006/relationships/customXml" Target="../ink/ink38.xml"/><Relationship Id="rId19" Type="http://schemas.openxmlformats.org/officeDocument/2006/relationships/image" Target="../media/image46.png"/><Relationship Id="rId4" Type="http://schemas.openxmlformats.org/officeDocument/2006/relationships/customXml" Target="../ink/ink35.xml"/><Relationship Id="rId9" Type="http://schemas.openxmlformats.org/officeDocument/2006/relationships/image" Target="../media/image41.png"/><Relationship Id="rId14" Type="http://schemas.openxmlformats.org/officeDocument/2006/relationships/customXml" Target="../ink/ink40.xml"/></Relationships>
</file>

<file path=ppt/slides/_rels/slide5.xml.rels><?xml version="1.0" encoding="UTF-8" standalone="yes"?>
<Relationships xmlns="http://schemas.openxmlformats.org/package/2006/relationships"><Relationship Id="rId13" Type="http://schemas.openxmlformats.org/officeDocument/2006/relationships/image" Target="../media/image52.png"/><Relationship Id="rId18" Type="http://schemas.openxmlformats.org/officeDocument/2006/relationships/customXml" Target="../ink/ink51.xml"/><Relationship Id="rId26" Type="http://schemas.openxmlformats.org/officeDocument/2006/relationships/customXml" Target="../ink/ink55.xml"/><Relationship Id="rId39" Type="http://schemas.openxmlformats.org/officeDocument/2006/relationships/image" Target="../media/image65.png"/><Relationship Id="rId21" Type="http://schemas.openxmlformats.org/officeDocument/2006/relationships/image" Target="../media/image56.png"/><Relationship Id="rId34" Type="http://schemas.openxmlformats.org/officeDocument/2006/relationships/customXml" Target="../ink/ink59.xml"/><Relationship Id="rId42" Type="http://schemas.openxmlformats.org/officeDocument/2006/relationships/customXml" Target="../ink/ink63.xml"/><Relationship Id="rId47" Type="http://schemas.openxmlformats.org/officeDocument/2006/relationships/image" Target="../media/image69.png"/><Relationship Id="rId7" Type="http://schemas.openxmlformats.org/officeDocument/2006/relationships/image" Target="../media/image49.png"/><Relationship Id="rId2" Type="http://schemas.openxmlformats.org/officeDocument/2006/relationships/notesSlide" Target="../notesSlides/notesSlide5.xml"/><Relationship Id="rId16" Type="http://schemas.openxmlformats.org/officeDocument/2006/relationships/customXml" Target="../ink/ink50.xml"/><Relationship Id="rId29"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customXml" Target="../ink/ink45.xml"/><Relationship Id="rId11" Type="http://schemas.openxmlformats.org/officeDocument/2006/relationships/image" Target="../media/image51.png"/><Relationship Id="rId24" Type="http://schemas.openxmlformats.org/officeDocument/2006/relationships/customXml" Target="../ink/ink54.xml"/><Relationship Id="rId32" Type="http://schemas.openxmlformats.org/officeDocument/2006/relationships/customXml" Target="../ink/ink58.xml"/><Relationship Id="rId37" Type="http://schemas.openxmlformats.org/officeDocument/2006/relationships/image" Target="../media/image64.png"/><Relationship Id="rId40" Type="http://schemas.openxmlformats.org/officeDocument/2006/relationships/customXml" Target="../ink/ink62.xml"/><Relationship Id="rId45" Type="http://schemas.openxmlformats.org/officeDocument/2006/relationships/image" Target="../media/image68.png"/><Relationship Id="rId5" Type="http://schemas.openxmlformats.org/officeDocument/2006/relationships/image" Target="../media/image48.png"/><Relationship Id="rId15" Type="http://schemas.openxmlformats.org/officeDocument/2006/relationships/image" Target="../media/image53.png"/><Relationship Id="rId23" Type="http://schemas.openxmlformats.org/officeDocument/2006/relationships/image" Target="../media/image57.png"/><Relationship Id="rId28" Type="http://schemas.openxmlformats.org/officeDocument/2006/relationships/customXml" Target="../ink/ink56.xml"/><Relationship Id="rId36" Type="http://schemas.openxmlformats.org/officeDocument/2006/relationships/customXml" Target="../ink/ink60.xml"/><Relationship Id="rId10" Type="http://schemas.openxmlformats.org/officeDocument/2006/relationships/customXml" Target="../ink/ink47.xml"/><Relationship Id="rId19" Type="http://schemas.openxmlformats.org/officeDocument/2006/relationships/image" Target="../media/image55.png"/><Relationship Id="rId31" Type="http://schemas.openxmlformats.org/officeDocument/2006/relationships/image" Target="../media/image61.png"/><Relationship Id="rId44" Type="http://schemas.openxmlformats.org/officeDocument/2006/relationships/customXml" Target="../ink/ink64.xml"/><Relationship Id="rId4" Type="http://schemas.openxmlformats.org/officeDocument/2006/relationships/customXml" Target="../ink/ink44.xml"/><Relationship Id="rId9" Type="http://schemas.openxmlformats.org/officeDocument/2006/relationships/image" Target="../media/image50.png"/><Relationship Id="rId14" Type="http://schemas.openxmlformats.org/officeDocument/2006/relationships/customXml" Target="../ink/ink49.xml"/><Relationship Id="rId22" Type="http://schemas.openxmlformats.org/officeDocument/2006/relationships/customXml" Target="../ink/ink53.xml"/><Relationship Id="rId27" Type="http://schemas.openxmlformats.org/officeDocument/2006/relationships/image" Target="../media/image59.png"/><Relationship Id="rId30" Type="http://schemas.openxmlformats.org/officeDocument/2006/relationships/customXml" Target="../ink/ink57.xml"/><Relationship Id="rId35" Type="http://schemas.openxmlformats.org/officeDocument/2006/relationships/image" Target="../media/image63.png"/><Relationship Id="rId43" Type="http://schemas.openxmlformats.org/officeDocument/2006/relationships/image" Target="../media/image67.png"/><Relationship Id="rId8" Type="http://schemas.openxmlformats.org/officeDocument/2006/relationships/customXml" Target="../ink/ink46.xml"/><Relationship Id="rId3" Type="http://schemas.openxmlformats.org/officeDocument/2006/relationships/image" Target="../media/image1.png"/><Relationship Id="rId12" Type="http://schemas.openxmlformats.org/officeDocument/2006/relationships/customXml" Target="../ink/ink48.xml"/><Relationship Id="rId17" Type="http://schemas.openxmlformats.org/officeDocument/2006/relationships/image" Target="../media/image54.png"/><Relationship Id="rId25" Type="http://schemas.openxmlformats.org/officeDocument/2006/relationships/image" Target="../media/image58.png"/><Relationship Id="rId33" Type="http://schemas.openxmlformats.org/officeDocument/2006/relationships/image" Target="../media/image62.png"/><Relationship Id="rId38" Type="http://schemas.openxmlformats.org/officeDocument/2006/relationships/customXml" Target="../ink/ink61.xml"/><Relationship Id="rId46" Type="http://schemas.openxmlformats.org/officeDocument/2006/relationships/customXml" Target="../ink/ink65.xml"/><Relationship Id="rId20" Type="http://schemas.openxmlformats.org/officeDocument/2006/relationships/customXml" Target="../ink/ink52.xml"/><Relationship Id="rId41" Type="http://schemas.openxmlformats.org/officeDocument/2006/relationships/image" Target="../media/image66.png"/></Relationships>
</file>

<file path=ppt/slides/_rels/slide6.xml.rels><?xml version="1.0" encoding="UTF-8" standalone="yes"?>
<Relationships xmlns="http://schemas.openxmlformats.org/package/2006/relationships"><Relationship Id="rId117" Type="http://schemas.openxmlformats.org/officeDocument/2006/relationships/image" Target="../media/image126.png"/><Relationship Id="rId21" Type="http://schemas.openxmlformats.org/officeDocument/2006/relationships/image" Target="../media/image78.png"/><Relationship Id="rId42" Type="http://schemas.openxmlformats.org/officeDocument/2006/relationships/customXml" Target="../ink/ink85.xml"/><Relationship Id="rId63" Type="http://schemas.openxmlformats.org/officeDocument/2006/relationships/image" Target="../media/image99.png"/><Relationship Id="rId84" Type="http://schemas.openxmlformats.org/officeDocument/2006/relationships/customXml" Target="../ink/ink106.xml"/><Relationship Id="rId138" Type="http://schemas.openxmlformats.org/officeDocument/2006/relationships/customXml" Target="../ink/ink133.xml"/><Relationship Id="rId159" Type="http://schemas.openxmlformats.org/officeDocument/2006/relationships/image" Target="../media/image147.png"/><Relationship Id="rId170" Type="http://schemas.openxmlformats.org/officeDocument/2006/relationships/customXml" Target="../ink/ink149.xml"/><Relationship Id="rId191" Type="http://schemas.openxmlformats.org/officeDocument/2006/relationships/image" Target="../media/image163.png"/><Relationship Id="rId107" Type="http://schemas.openxmlformats.org/officeDocument/2006/relationships/image" Target="../media/image121.png"/><Relationship Id="rId11" Type="http://schemas.openxmlformats.org/officeDocument/2006/relationships/image" Target="../media/image73.png"/><Relationship Id="rId32" Type="http://schemas.openxmlformats.org/officeDocument/2006/relationships/customXml" Target="../ink/ink80.xml"/><Relationship Id="rId53" Type="http://schemas.openxmlformats.org/officeDocument/2006/relationships/image" Target="../media/image94.png"/><Relationship Id="rId74" Type="http://schemas.openxmlformats.org/officeDocument/2006/relationships/customXml" Target="../ink/ink101.xml"/><Relationship Id="rId128" Type="http://schemas.openxmlformats.org/officeDocument/2006/relationships/customXml" Target="../ink/ink128.xml"/><Relationship Id="rId149" Type="http://schemas.openxmlformats.org/officeDocument/2006/relationships/image" Target="../media/image142.png"/><Relationship Id="rId5" Type="http://schemas.openxmlformats.org/officeDocument/2006/relationships/image" Target="../media/image70.png"/><Relationship Id="rId95" Type="http://schemas.openxmlformats.org/officeDocument/2006/relationships/image" Target="../media/image115.png"/><Relationship Id="rId160" Type="http://schemas.openxmlformats.org/officeDocument/2006/relationships/customXml" Target="../ink/ink144.xml"/><Relationship Id="rId181" Type="http://schemas.openxmlformats.org/officeDocument/2006/relationships/image" Target="../media/image158.png"/><Relationship Id="rId22" Type="http://schemas.openxmlformats.org/officeDocument/2006/relationships/customXml" Target="../ink/ink75.xml"/><Relationship Id="rId43" Type="http://schemas.openxmlformats.org/officeDocument/2006/relationships/image" Target="../media/image89.png"/><Relationship Id="rId64" Type="http://schemas.openxmlformats.org/officeDocument/2006/relationships/customXml" Target="../ink/ink96.xml"/><Relationship Id="rId118" Type="http://schemas.openxmlformats.org/officeDocument/2006/relationships/customXml" Target="../ink/ink123.xml"/><Relationship Id="rId139" Type="http://schemas.openxmlformats.org/officeDocument/2006/relationships/image" Target="../media/image137.png"/><Relationship Id="rId85" Type="http://schemas.openxmlformats.org/officeDocument/2006/relationships/image" Target="../media/image110.png"/><Relationship Id="rId150" Type="http://schemas.openxmlformats.org/officeDocument/2006/relationships/customXml" Target="../ink/ink139.xml"/><Relationship Id="rId171" Type="http://schemas.openxmlformats.org/officeDocument/2006/relationships/image" Target="../media/image153.png"/><Relationship Id="rId192" Type="http://schemas.openxmlformats.org/officeDocument/2006/relationships/customXml" Target="../ink/ink160.xml"/><Relationship Id="rId12" Type="http://schemas.openxmlformats.org/officeDocument/2006/relationships/customXml" Target="../ink/ink70.xml"/><Relationship Id="rId33" Type="http://schemas.openxmlformats.org/officeDocument/2006/relationships/image" Target="../media/image84.png"/><Relationship Id="rId108" Type="http://schemas.openxmlformats.org/officeDocument/2006/relationships/customXml" Target="../ink/ink118.xml"/><Relationship Id="rId129" Type="http://schemas.openxmlformats.org/officeDocument/2006/relationships/image" Target="../media/image132.png"/><Relationship Id="rId54" Type="http://schemas.openxmlformats.org/officeDocument/2006/relationships/customXml" Target="../ink/ink91.xml"/><Relationship Id="rId75" Type="http://schemas.openxmlformats.org/officeDocument/2006/relationships/image" Target="../media/image105.png"/><Relationship Id="rId96" Type="http://schemas.openxmlformats.org/officeDocument/2006/relationships/customXml" Target="../ink/ink112.xml"/><Relationship Id="rId140" Type="http://schemas.openxmlformats.org/officeDocument/2006/relationships/customXml" Target="../ink/ink134.xml"/><Relationship Id="rId161" Type="http://schemas.openxmlformats.org/officeDocument/2006/relationships/image" Target="../media/image148.png"/><Relationship Id="rId182" Type="http://schemas.openxmlformats.org/officeDocument/2006/relationships/customXml" Target="../ink/ink155.xml"/><Relationship Id="rId6" Type="http://schemas.openxmlformats.org/officeDocument/2006/relationships/customXml" Target="../ink/ink67.xml"/><Relationship Id="rId23" Type="http://schemas.openxmlformats.org/officeDocument/2006/relationships/image" Target="../media/image79.png"/><Relationship Id="rId119" Type="http://schemas.openxmlformats.org/officeDocument/2006/relationships/image" Target="../media/image127.png"/><Relationship Id="rId44" Type="http://schemas.openxmlformats.org/officeDocument/2006/relationships/customXml" Target="../ink/ink86.xml"/><Relationship Id="rId65" Type="http://schemas.openxmlformats.org/officeDocument/2006/relationships/image" Target="../media/image100.png"/><Relationship Id="rId86" Type="http://schemas.openxmlformats.org/officeDocument/2006/relationships/customXml" Target="../ink/ink107.xml"/><Relationship Id="rId130" Type="http://schemas.openxmlformats.org/officeDocument/2006/relationships/customXml" Target="../ink/ink129.xml"/><Relationship Id="rId151" Type="http://schemas.openxmlformats.org/officeDocument/2006/relationships/image" Target="../media/image143.png"/><Relationship Id="rId172" Type="http://schemas.openxmlformats.org/officeDocument/2006/relationships/customXml" Target="../ink/ink150.xml"/><Relationship Id="rId193" Type="http://schemas.openxmlformats.org/officeDocument/2006/relationships/image" Target="../media/image164.png"/><Relationship Id="rId13" Type="http://schemas.openxmlformats.org/officeDocument/2006/relationships/image" Target="../media/image74.png"/><Relationship Id="rId109" Type="http://schemas.openxmlformats.org/officeDocument/2006/relationships/image" Target="../media/image122.png"/><Relationship Id="rId34" Type="http://schemas.openxmlformats.org/officeDocument/2006/relationships/customXml" Target="../ink/ink81.xml"/><Relationship Id="rId55" Type="http://schemas.openxmlformats.org/officeDocument/2006/relationships/image" Target="../media/image95.png"/><Relationship Id="rId76" Type="http://schemas.openxmlformats.org/officeDocument/2006/relationships/customXml" Target="../ink/ink102.xml"/><Relationship Id="rId97" Type="http://schemas.openxmlformats.org/officeDocument/2006/relationships/image" Target="../media/image116.png"/><Relationship Id="rId120" Type="http://schemas.openxmlformats.org/officeDocument/2006/relationships/customXml" Target="../ink/ink124.xml"/><Relationship Id="rId141" Type="http://schemas.openxmlformats.org/officeDocument/2006/relationships/image" Target="../media/image138.png"/><Relationship Id="rId7" Type="http://schemas.openxmlformats.org/officeDocument/2006/relationships/image" Target="../media/image71.png"/><Relationship Id="rId71" Type="http://schemas.openxmlformats.org/officeDocument/2006/relationships/image" Target="../media/image103.png"/><Relationship Id="rId92" Type="http://schemas.openxmlformats.org/officeDocument/2006/relationships/customXml" Target="../ink/ink110.xml"/><Relationship Id="rId162" Type="http://schemas.openxmlformats.org/officeDocument/2006/relationships/customXml" Target="../ink/ink145.xml"/><Relationship Id="rId183" Type="http://schemas.openxmlformats.org/officeDocument/2006/relationships/image" Target="../media/image159.png"/><Relationship Id="rId2" Type="http://schemas.openxmlformats.org/officeDocument/2006/relationships/notesSlide" Target="../notesSlides/notesSlide6.xml"/><Relationship Id="rId29" Type="http://schemas.openxmlformats.org/officeDocument/2006/relationships/image" Target="../media/image82.png"/><Relationship Id="rId24" Type="http://schemas.openxmlformats.org/officeDocument/2006/relationships/customXml" Target="../ink/ink76.xml"/><Relationship Id="rId40" Type="http://schemas.openxmlformats.org/officeDocument/2006/relationships/customXml" Target="../ink/ink84.xml"/><Relationship Id="rId45" Type="http://schemas.openxmlformats.org/officeDocument/2006/relationships/image" Target="../media/image90.png"/><Relationship Id="rId66" Type="http://schemas.openxmlformats.org/officeDocument/2006/relationships/customXml" Target="../ink/ink97.xml"/><Relationship Id="rId87" Type="http://schemas.openxmlformats.org/officeDocument/2006/relationships/image" Target="../media/image111.png"/><Relationship Id="rId110" Type="http://schemas.openxmlformats.org/officeDocument/2006/relationships/customXml" Target="../ink/ink119.xml"/><Relationship Id="rId115" Type="http://schemas.openxmlformats.org/officeDocument/2006/relationships/image" Target="../media/image125.png"/><Relationship Id="rId131" Type="http://schemas.openxmlformats.org/officeDocument/2006/relationships/image" Target="../media/image133.png"/><Relationship Id="rId136" Type="http://schemas.openxmlformats.org/officeDocument/2006/relationships/customXml" Target="../ink/ink132.xml"/><Relationship Id="rId157" Type="http://schemas.openxmlformats.org/officeDocument/2006/relationships/image" Target="../media/image146.png"/><Relationship Id="rId178" Type="http://schemas.openxmlformats.org/officeDocument/2006/relationships/customXml" Target="../ink/ink153.xml"/><Relationship Id="rId61" Type="http://schemas.openxmlformats.org/officeDocument/2006/relationships/image" Target="../media/image98.png"/><Relationship Id="rId82" Type="http://schemas.openxmlformats.org/officeDocument/2006/relationships/customXml" Target="../ink/ink105.xml"/><Relationship Id="rId152" Type="http://schemas.openxmlformats.org/officeDocument/2006/relationships/customXml" Target="../ink/ink140.xml"/><Relationship Id="rId173" Type="http://schemas.openxmlformats.org/officeDocument/2006/relationships/image" Target="../media/image154.png"/><Relationship Id="rId194" Type="http://schemas.openxmlformats.org/officeDocument/2006/relationships/customXml" Target="../ink/ink161.xml"/><Relationship Id="rId199" Type="http://schemas.openxmlformats.org/officeDocument/2006/relationships/image" Target="../media/image167.png"/><Relationship Id="rId19" Type="http://schemas.openxmlformats.org/officeDocument/2006/relationships/image" Target="../media/image77.png"/><Relationship Id="rId14" Type="http://schemas.openxmlformats.org/officeDocument/2006/relationships/customXml" Target="../ink/ink71.xml"/><Relationship Id="rId30" Type="http://schemas.openxmlformats.org/officeDocument/2006/relationships/customXml" Target="../ink/ink79.xml"/><Relationship Id="rId35" Type="http://schemas.openxmlformats.org/officeDocument/2006/relationships/image" Target="../media/image85.png"/><Relationship Id="rId56" Type="http://schemas.openxmlformats.org/officeDocument/2006/relationships/customXml" Target="../ink/ink92.xml"/><Relationship Id="rId77" Type="http://schemas.openxmlformats.org/officeDocument/2006/relationships/image" Target="../media/image106.png"/><Relationship Id="rId100" Type="http://schemas.openxmlformats.org/officeDocument/2006/relationships/customXml" Target="../ink/ink114.xml"/><Relationship Id="rId105" Type="http://schemas.openxmlformats.org/officeDocument/2006/relationships/image" Target="../media/image120.png"/><Relationship Id="rId126" Type="http://schemas.openxmlformats.org/officeDocument/2006/relationships/customXml" Target="../ink/ink127.xml"/><Relationship Id="rId147" Type="http://schemas.openxmlformats.org/officeDocument/2006/relationships/image" Target="../media/image141.png"/><Relationship Id="rId168" Type="http://schemas.openxmlformats.org/officeDocument/2006/relationships/customXml" Target="../ink/ink148.xml"/><Relationship Id="rId8" Type="http://schemas.openxmlformats.org/officeDocument/2006/relationships/customXml" Target="../ink/ink68.xml"/><Relationship Id="rId51" Type="http://schemas.openxmlformats.org/officeDocument/2006/relationships/image" Target="../media/image93.png"/><Relationship Id="rId72" Type="http://schemas.openxmlformats.org/officeDocument/2006/relationships/customXml" Target="../ink/ink100.xml"/><Relationship Id="rId93" Type="http://schemas.openxmlformats.org/officeDocument/2006/relationships/image" Target="../media/image114.png"/><Relationship Id="rId98" Type="http://schemas.openxmlformats.org/officeDocument/2006/relationships/customXml" Target="../ink/ink113.xml"/><Relationship Id="rId121" Type="http://schemas.openxmlformats.org/officeDocument/2006/relationships/image" Target="../media/image128.png"/><Relationship Id="rId142" Type="http://schemas.openxmlformats.org/officeDocument/2006/relationships/customXml" Target="../ink/ink135.xml"/><Relationship Id="rId163" Type="http://schemas.openxmlformats.org/officeDocument/2006/relationships/image" Target="../media/image149.png"/><Relationship Id="rId184" Type="http://schemas.openxmlformats.org/officeDocument/2006/relationships/customXml" Target="../ink/ink156.xml"/><Relationship Id="rId189" Type="http://schemas.openxmlformats.org/officeDocument/2006/relationships/image" Target="../media/image162.png"/><Relationship Id="rId3" Type="http://schemas.openxmlformats.org/officeDocument/2006/relationships/image" Target="../media/image1.png"/><Relationship Id="rId25" Type="http://schemas.openxmlformats.org/officeDocument/2006/relationships/image" Target="../media/image80.png"/><Relationship Id="rId46" Type="http://schemas.openxmlformats.org/officeDocument/2006/relationships/customXml" Target="../ink/ink87.xml"/><Relationship Id="rId67" Type="http://schemas.openxmlformats.org/officeDocument/2006/relationships/image" Target="../media/image101.png"/><Relationship Id="rId116" Type="http://schemas.openxmlformats.org/officeDocument/2006/relationships/customXml" Target="../ink/ink122.xml"/><Relationship Id="rId137" Type="http://schemas.openxmlformats.org/officeDocument/2006/relationships/image" Target="../media/image136.png"/><Relationship Id="rId158" Type="http://schemas.openxmlformats.org/officeDocument/2006/relationships/customXml" Target="../ink/ink143.xml"/><Relationship Id="rId20" Type="http://schemas.openxmlformats.org/officeDocument/2006/relationships/customXml" Target="../ink/ink74.xml"/><Relationship Id="rId41" Type="http://schemas.openxmlformats.org/officeDocument/2006/relationships/image" Target="../media/image88.png"/><Relationship Id="rId62" Type="http://schemas.openxmlformats.org/officeDocument/2006/relationships/customXml" Target="../ink/ink95.xml"/><Relationship Id="rId83" Type="http://schemas.openxmlformats.org/officeDocument/2006/relationships/image" Target="../media/image109.png"/><Relationship Id="rId88" Type="http://schemas.openxmlformats.org/officeDocument/2006/relationships/customXml" Target="../ink/ink108.xml"/><Relationship Id="rId111" Type="http://schemas.openxmlformats.org/officeDocument/2006/relationships/image" Target="../media/image123.png"/><Relationship Id="rId132" Type="http://schemas.openxmlformats.org/officeDocument/2006/relationships/customXml" Target="../ink/ink130.xml"/><Relationship Id="rId153" Type="http://schemas.openxmlformats.org/officeDocument/2006/relationships/image" Target="../media/image144.png"/><Relationship Id="rId174" Type="http://schemas.openxmlformats.org/officeDocument/2006/relationships/customXml" Target="../ink/ink151.xml"/><Relationship Id="rId179" Type="http://schemas.openxmlformats.org/officeDocument/2006/relationships/image" Target="../media/image157.png"/><Relationship Id="rId195" Type="http://schemas.openxmlformats.org/officeDocument/2006/relationships/image" Target="../media/image165.png"/><Relationship Id="rId190" Type="http://schemas.openxmlformats.org/officeDocument/2006/relationships/customXml" Target="../ink/ink159.xml"/><Relationship Id="rId15" Type="http://schemas.openxmlformats.org/officeDocument/2006/relationships/image" Target="../media/image75.png"/><Relationship Id="rId36" Type="http://schemas.openxmlformats.org/officeDocument/2006/relationships/customXml" Target="../ink/ink82.xml"/><Relationship Id="rId57" Type="http://schemas.openxmlformats.org/officeDocument/2006/relationships/image" Target="../media/image96.png"/><Relationship Id="rId106" Type="http://schemas.openxmlformats.org/officeDocument/2006/relationships/customXml" Target="../ink/ink117.xml"/><Relationship Id="rId127" Type="http://schemas.openxmlformats.org/officeDocument/2006/relationships/image" Target="../media/image131.png"/><Relationship Id="rId10" Type="http://schemas.openxmlformats.org/officeDocument/2006/relationships/customXml" Target="../ink/ink69.xml"/><Relationship Id="rId31" Type="http://schemas.openxmlformats.org/officeDocument/2006/relationships/image" Target="../media/image83.png"/><Relationship Id="rId52" Type="http://schemas.openxmlformats.org/officeDocument/2006/relationships/customXml" Target="../ink/ink90.xml"/><Relationship Id="rId73" Type="http://schemas.openxmlformats.org/officeDocument/2006/relationships/image" Target="../media/image104.png"/><Relationship Id="rId78" Type="http://schemas.openxmlformats.org/officeDocument/2006/relationships/customXml" Target="../ink/ink103.xml"/><Relationship Id="rId94" Type="http://schemas.openxmlformats.org/officeDocument/2006/relationships/customXml" Target="../ink/ink111.xml"/><Relationship Id="rId99" Type="http://schemas.openxmlformats.org/officeDocument/2006/relationships/image" Target="../media/image117.png"/><Relationship Id="rId101" Type="http://schemas.openxmlformats.org/officeDocument/2006/relationships/image" Target="../media/image118.png"/><Relationship Id="rId122" Type="http://schemas.openxmlformats.org/officeDocument/2006/relationships/customXml" Target="../ink/ink125.xml"/><Relationship Id="rId143" Type="http://schemas.openxmlformats.org/officeDocument/2006/relationships/image" Target="../media/image139.png"/><Relationship Id="rId148" Type="http://schemas.openxmlformats.org/officeDocument/2006/relationships/customXml" Target="../ink/ink138.xml"/><Relationship Id="rId164" Type="http://schemas.openxmlformats.org/officeDocument/2006/relationships/customXml" Target="../ink/ink146.xml"/><Relationship Id="rId169" Type="http://schemas.openxmlformats.org/officeDocument/2006/relationships/image" Target="../media/image152.png"/><Relationship Id="rId185" Type="http://schemas.openxmlformats.org/officeDocument/2006/relationships/image" Target="../media/image160.png"/><Relationship Id="rId4" Type="http://schemas.openxmlformats.org/officeDocument/2006/relationships/customXml" Target="../ink/ink66.xml"/><Relationship Id="rId9" Type="http://schemas.openxmlformats.org/officeDocument/2006/relationships/image" Target="../media/image72.png"/><Relationship Id="rId180" Type="http://schemas.openxmlformats.org/officeDocument/2006/relationships/customXml" Target="../ink/ink154.xml"/><Relationship Id="rId26" Type="http://schemas.openxmlformats.org/officeDocument/2006/relationships/customXml" Target="../ink/ink77.xml"/><Relationship Id="rId47" Type="http://schemas.openxmlformats.org/officeDocument/2006/relationships/image" Target="../media/image91.png"/><Relationship Id="rId68" Type="http://schemas.openxmlformats.org/officeDocument/2006/relationships/customXml" Target="../ink/ink98.xml"/><Relationship Id="rId89" Type="http://schemas.openxmlformats.org/officeDocument/2006/relationships/image" Target="../media/image112.png"/><Relationship Id="rId112" Type="http://schemas.openxmlformats.org/officeDocument/2006/relationships/customXml" Target="../ink/ink120.xml"/><Relationship Id="rId133" Type="http://schemas.openxmlformats.org/officeDocument/2006/relationships/image" Target="../media/image134.png"/><Relationship Id="rId154" Type="http://schemas.openxmlformats.org/officeDocument/2006/relationships/customXml" Target="../ink/ink141.xml"/><Relationship Id="rId175" Type="http://schemas.openxmlformats.org/officeDocument/2006/relationships/image" Target="../media/image155.png"/><Relationship Id="rId196" Type="http://schemas.openxmlformats.org/officeDocument/2006/relationships/customXml" Target="../ink/ink162.xml"/><Relationship Id="rId16" Type="http://schemas.openxmlformats.org/officeDocument/2006/relationships/customXml" Target="../ink/ink72.xml"/><Relationship Id="rId37" Type="http://schemas.openxmlformats.org/officeDocument/2006/relationships/image" Target="../media/image86.png"/><Relationship Id="rId58" Type="http://schemas.openxmlformats.org/officeDocument/2006/relationships/customXml" Target="../ink/ink93.xml"/><Relationship Id="rId79" Type="http://schemas.openxmlformats.org/officeDocument/2006/relationships/image" Target="../media/image107.png"/><Relationship Id="rId102" Type="http://schemas.openxmlformats.org/officeDocument/2006/relationships/customXml" Target="../ink/ink115.xml"/><Relationship Id="rId123" Type="http://schemas.openxmlformats.org/officeDocument/2006/relationships/image" Target="../media/image129.png"/><Relationship Id="rId144" Type="http://schemas.openxmlformats.org/officeDocument/2006/relationships/customXml" Target="../ink/ink136.xml"/><Relationship Id="rId90" Type="http://schemas.openxmlformats.org/officeDocument/2006/relationships/customXml" Target="../ink/ink109.xml"/><Relationship Id="rId165" Type="http://schemas.openxmlformats.org/officeDocument/2006/relationships/image" Target="../media/image150.png"/><Relationship Id="rId186" Type="http://schemas.openxmlformats.org/officeDocument/2006/relationships/customXml" Target="../ink/ink157.xml"/><Relationship Id="rId27" Type="http://schemas.openxmlformats.org/officeDocument/2006/relationships/image" Target="../media/image81.png"/><Relationship Id="rId48" Type="http://schemas.openxmlformats.org/officeDocument/2006/relationships/customXml" Target="../ink/ink88.xml"/><Relationship Id="rId69" Type="http://schemas.openxmlformats.org/officeDocument/2006/relationships/image" Target="../media/image102.png"/><Relationship Id="rId113" Type="http://schemas.openxmlformats.org/officeDocument/2006/relationships/image" Target="../media/image124.png"/><Relationship Id="rId134" Type="http://schemas.openxmlformats.org/officeDocument/2006/relationships/customXml" Target="../ink/ink131.xml"/><Relationship Id="rId80" Type="http://schemas.openxmlformats.org/officeDocument/2006/relationships/customXml" Target="../ink/ink104.xml"/><Relationship Id="rId155" Type="http://schemas.openxmlformats.org/officeDocument/2006/relationships/image" Target="../media/image145.png"/><Relationship Id="rId176" Type="http://schemas.openxmlformats.org/officeDocument/2006/relationships/customXml" Target="../ink/ink152.xml"/><Relationship Id="rId197" Type="http://schemas.openxmlformats.org/officeDocument/2006/relationships/image" Target="../media/image166.png"/><Relationship Id="rId17" Type="http://schemas.openxmlformats.org/officeDocument/2006/relationships/image" Target="../media/image76.png"/><Relationship Id="rId38" Type="http://schemas.openxmlformats.org/officeDocument/2006/relationships/customXml" Target="../ink/ink83.xml"/><Relationship Id="rId59" Type="http://schemas.openxmlformats.org/officeDocument/2006/relationships/image" Target="../media/image97.png"/><Relationship Id="rId103" Type="http://schemas.openxmlformats.org/officeDocument/2006/relationships/image" Target="../media/image119.png"/><Relationship Id="rId124" Type="http://schemas.openxmlformats.org/officeDocument/2006/relationships/customXml" Target="../ink/ink126.xml"/><Relationship Id="rId70" Type="http://schemas.openxmlformats.org/officeDocument/2006/relationships/customXml" Target="../ink/ink99.xml"/><Relationship Id="rId91" Type="http://schemas.openxmlformats.org/officeDocument/2006/relationships/image" Target="../media/image113.png"/><Relationship Id="rId145" Type="http://schemas.openxmlformats.org/officeDocument/2006/relationships/image" Target="../media/image140.png"/><Relationship Id="rId166" Type="http://schemas.openxmlformats.org/officeDocument/2006/relationships/customXml" Target="../ink/ink147.xml"/><Relationship Id="rId187" Type="http://schemas.openxmlformats.org/officeDocument/2006/relationships/image" Target="../media/image161.png"/><Relationship Id="rId1" Type="http://schemas.openxmlformats.org/officeDocument/2006/relationships/slideLayout" Target="../slideLayouts/slideLayout1.xml"/><Relationship Id="rId28" Type="http://schemas.openxmlformats.org/officeDocument/2006/relationships/customXml" Target="../ink/ink78.xml"/><Relationship Id="rId49" Type="http://schemas.openxmlformats.org/officeDocument/2006/relationships/image" Target="../media/image92.png"/><Relationship Id="rId114" Type="http://schemas.openxmlformats.org/officeDocument/2006/relationships/customXml" Target="../ink/ink121.xml"/><Relationship Id="rId60" Type="http://schemas.openxmlformats.org/officeDocument/2006/relationships/customXml" Target="../ink/ink94.xml"/><Relationship Id="rId81" Type="http://schemas.openxmlformats.org/officeDocument/2006/relationships/image" Target="../media/image108.png"/><Relationship Id="rId135" Type="http://schemas.openxmlformats.org/officeDocument/2006/relationships/image" Target="../media/image135.png"/><Relationship Id="rId156" Type="http://schemas.openxmlformats.org/officeDocument/2006/relationships/customXml" Target="../ink/ink142.xml"/><Relationship Id="rId177" Type="http://schemas.openxmlformats.org/officeDocument/2006/relationships/image" Target="../media/image156.png"/><Relationship Id="rId198" Type="http://schemas.openxmlformats.org/officeDocument/2006/relationships/customXml" Target="../ink/ink163.xml"/><Relationship Id="rId18" Type="http://schemas.openxmlformats.org/officeDocument/2006/relationships/customXml" Target="../ink/ink73.xml"/><Relationship Id="rId39" Type="http://schemas.openxmlformats.org/officeDocument/2006/relationships/image" Target="../media/image87.png"/><Relationship Id="rId50" Type="http://schemas.openxmlformats.org/officeDocument/2006/relationships/customXml" Target="../ink/ink89.xml"/><Relationship Id="rId104" Type="http://schemas.openxmlformats.org/officeDocument/2006/relationships/customXml" Target="../ink/ink116.xml"/><Relationship Id="rId125" Type="http://schemas.openxmlformats.org/officeDocument/2006/relationships/image" Target="../media/image130.png"/><Relationship Id="rId146" Type="http://schemas.openxmlformats.org/officeDocument/2006/relationships/customXml" Target="../ink/ink137.xml"/><Relationship Id="rId167" Type="http://schemas.openxmlformats.org/officeDocument/2006/relationships/image" Target="../media/image151.png"/><Relationship Id="rId188" Type="http://schemas.openxmlformats.org/officeDocument/2006/relationships/customXml" Target="../ink/ink158.xml"/></Relationships>
</file>

<file path=ppt/slides/_rels/slide7.xml.rels><?xml version="1.0" encoding="UTF-8" standalone="yes"?>
<Relationships xmlns="http://schemas.openxmlformats.org/package/2006/relationships"><Relationship Id="rId117" Type="http://schemas.openxmlformats.org/officeDocument/2006/relationships/image" Target="../media/image224.png"/><Relationship Id="rId21" Type="http://schemas.openxmlformats.org/officeDocument/2006/relationships/image" Target="../media/image176.png"/><Relationship Id="rId42" Type="http://schemas.openxmlformats.org/officeDocument/2006/relationships/customXml" Target="../ink/ink183.xml"/><Relationship Id="rId63" Type="http://schemas.openxmlformats.org/officeDocument/2006/relationships/image" Target="../media/image197.png"/><Relationship Id="rId84" Type="http://schemas.openxmlformats.org/officeDocument/2006/relationships/customXml" Target="../ink/ink204.xml"/><Relationship Id="rId138" Type="http://schemas.openxmlformats.org/officeDocument/2006/relationships/customXml" Target="../ink/ink231.xml"/><Relationship Id="rId159" Type="http://schemas.openxmlformats.org/officeDocument/2006/relationships/image" Target="../media/image245.png"/><Relationship Id="rId170" Type="http://schemas.openxmlformats.org/officeDocument/2006/relationships/customXml" Target="../ink/ink247.xml"/><Relationship Id="rId191" Type="http://schemas.openxmlformats.org/officeDocument/2006/relationships/image" Target="../media/image261.png"/><Relationship Id="rId205" Type="http://schemas.openxmlformats.org/officeDocument/2006/relationships/image" Target="../media/image268.png"/><Relationship Id="rId226" Type="http://schemas.openxmlformats.org/officeDocument/2006/relationships/customXml" Target="../ink/ink275.xml"/><Relationship Id="rId107" Type="http://schemas.openxmlformats.org/officeDocument/2006/relationships/image" Target="../media/image219.png"/><Relationship Id="rId11" Type="http://schemas.openxmlformats.org/officeDocument/2006/relationships/image" Target="../media/image171.png"/><Relationship Id="rId32" Type="http://schemas.openxmlformats.org/officeDocument/2006/relationships/customXml" Target="../ink/ink178.xml"/><Relationship Id="rId53" Type="http://schemas.openxmlformats.org/officeDocument/2006/relationships/image" Target="../media/image192.png"/><Relationship Id="rId74" Type="http://schemas.openxmlformats.org/officeDocument/2006/relationships/customXml" Target="../ink/ink199.xml"/><Relationship Id="rId128" Type="http://schemas.openxmlformats.org/officeDocument/2006/relationships/customXml" Target="../ink/ink226.xml"/><Relationship Id="rId149" Type="http://schemas.openxmlformats.org/officeDocument/2006/relationships/image" Target="../media/image240.png"/><Relationship Id="rId5" Type="http://schemas.openxmlformats.org/officeDocument/2006/relationships/image" Target="../media/image168.png"/><Relationship Id="rId95" Type="http://schemas.openxmlformats.org/officeDocument/2006/relationships/image" Target="../media/image213.png"/><Relationship Id="rId160" Type="http://schemas.openxmlformats.org/officeDocument/2006/relationships/customXml" Target="../ink/ink242.xml"/><Relationship Id="rId181" Type="http://schemas.openxmlformats.org/officeDocument/2006/relationships/image" Target="../media/image256.png"/><Relationship Id="rId216" Type="http://schemas.openxmlformats.org/officeDocument/2006/relationships/customXml" Target="../ink/ink270.xml"/><Relationship Id="rId237" Type="http://schemas.openxmlformats.org/officeDocument/2006/relationships/image" Target="../media/image284.png"/><Relationship Id="rId22" Type="http://schemas.openxmlformats.org/officeDocument/2006/relationships/customXml" Target="../ink/ink173.xml"/><Relationship Id="rId43" Type="http://schemas.openxmlformats.org/officeDocument/2006/relationships/image" Target="../media/image187.png"/><Relationship Id="rId64" Type="http://schemas.openxmlformats.org/officeDocument/2006/relationships/customXml" Target="../ink/ink194.xml"/><Relationship Id="rId118" Type="http://schemas.openxmlformats.org/officeDocument/2006/relationships/customXml" Target="../ink/ink221.xml"/><Relationship Id="rId139" Type="http://schemas.openxmlformats.org/officeDocument/2006/relationships/image" Target="../media/image235.png"/><Relationship Id="rId85" Type="http://schemas.openxmlformats.org/officeDocument/2006/relationships/image" Target="../media/image208.png"/><Relationship Id="rId150" Type="http://schemas.openxmlformats.org/officeDocument/2006/relationships/customXml" Target="../ink/ink237.xml"/><Relationship Id="rId171" Type="http://schemas.openxmlformats.org/officeDocument/2006/relationships/image" Target="../media/image251.png"/><Relationship Id="rId192" Type="http://schemas.openxmlformats.org/officeDocument/2006/relationships/customXml" Target="../ink/ink258.xml"/><Relationship Id="rId206" Type="http://schemas.openxmlformats.org/officeDocument/2006/relationships/customXml" Target="../ink/ink265.xml"/><Relationship Id="rId227" Type="http://schemas.openxmlformats.org/officeDocument/2006/relationships/image" Target="../media/image279.png"/><Relationship Id="rId12" Type="http://schemas.openxmlformats.org/officeDocument/2006/relationships/customXml" Target="../ink/ink168.xml"/><Relationship Id="rId33" Type="http://schemas.openxmlformats.org/officeDocument/2006/relationships/image" Target="../media/image182.png"/><Relationship Id="rId108" Type="http://schemas.openxmlformats.org/officeDocument/2006/relationships/customXml" Target="../ink/ink216.xml"/><Relationship Id="rId129" Type="http://schemas.openxmlformats.org/officeDocument/2006/relationships/image" Target="../media/image230.png"/><Relationship Id="rId54" Type="http://schemas.openxmlformats.org/officeDocument/2006/relationships/customXml" Target="../ink/ink189.xml"/><Relationship Id="rId75" Type="http://schemas.openxmlformats.org/officeDocument/2006/relationships/image" Target="../media/image203.png"/><Relationship Id="rId96" Type="http://schemas.openxmlformats.org/officeDocument/2006/relationships/customXml" Target="../ink/ink210.xml"/><Relationship Id="rId140" Type="http://schemas.openxmlformats.org/officeDocument/2006/relationships/customXml" Target="../ink/ink232.xml"/><Relationship Id="rId161" Type="http://schemas.openxmlformats.org/officeDocument/2006/relationships/image" Target="../media/image246.png"/><Relationship Id="rId182" Type="http://schemas.openxmlformats.org/officeDocument/2006/relationships/customXml" Target="../ink/ink253.xml"/><Relationship Id="rId217" Type="http://schemas.openxmlformats.org/officeDocument/2006/relationships/image" Target="../media/image274.png"/><Relationship Id="rId6" Type="http://schemas.openxmlformats.org/officeDocument/2006/relationships/customXml" Target="../ink/ink165.xml"/><Relationship Id="rId238" Type="http://schemas.openxmlformats.org/officeDocument/2006/relationships/customXml" Target="../ink/ink281.xml"/><Relationship Id="rId23" Type="http://schemas.openxmlformats.org/officeDocument/2006/relationships/image" Target="../media/image177.png"/><Relationship Id="rId119" Type="http://schemas.openxmlformats.org/officeDocument/2006/relationships/image" Target="../media/image225.png"/><Relationship Id="rId44" Type="http://schemas.openxmlformats.org/officeDocument/2006/relationships/customXml" Target="../ink/ink184.xml"/><Relationship Id="rId65" Type="http://schemas.openxmlformats.org/officeDocument/2006/relationships/image" Target="../media/image198.png"/><Relationship Id="rId86" Type="http://schemas.openxmlformats.org/officeDocument/2006/relationships/customXml" Target="../ink/ink205.xml"/><Relationship Id="rId130" Type="http://schemas.openxmlformats.org/officeDocument/2006/relationships/customXml" Target="../ink/ink227.xml"/><Relationship Id="rId151" Type="http://schemas.openxmlformats.org/officeDocument/2006/relationships/image" Target="../media/image241.png"/><Relationship Id="rId172" Type="http://schemas.openxmlformats.org/officeDocument/2006/relationships/customXml" Target="../ink/ink248.xml"/><Relationship Id="rId193" Type="http://schemas.openxmlformats.org/officeDocument/2006/relationships/image" Target="../media/image262.png"/><Relationship Id="rId207" Type="http://schemas.openxmlformats.org/officeDocument/2006/relationships/image" Target="../media/image269.png"/><Relationship Id="rId228" Type="http://schemas.openxmlformats.org/officeDocument/2006/relationships/customXml" Target="../ink/ink276.xml"/><Relationship Id="rId13" Type="http://schemas.openxmlformats.org/officeDocument/2006/relationships/image" Target="../media/image172.png"/><Relationship Id="rId109" Type="http://schemas.openxmlformats.org/officeDocument/2006/relationships/image" Target="../media/image220.png"/><Relationship Id="rId34" Type="http://schemas.openxmlformats.org/officeDocument/2006/relationships/customXml" Target="../ink/ink179.xml"/><Relationship Id="rId55" Type="http://schemas.openxmlformats.org/officeDocument/2006/relationships/image" Target="../media/image193.png"/><Relationship Id="rId76" Type="http://schemas.openxmlformats.org/officeDocument/2006/relationships/customXml" Target="../ink/ink200.xml"/><Relationship Id="rId97" Type="http://schemas.openxmlformats.org/officeDocument/2006/relationships/image" Target="../media/image214.png"/><Relationship Id="rId120" Type="http://schemas.openxmlformats.org/officeDocument/2006/relationships/customXml" Target="../ink/ink222.xml"/><Relationship Id="rId141" Type="http://schemas.openxmlformats.org/officeDocument/2006/relationships/image" Target="../media/image236.png"/><Relationship Id="rId7" Type="http://schemas.openxmlformats.org/officeDocument/2006/relationships/image" Target="../media/image169.png"/><Relationship Id="rId162" Type="http://schemas.openxmlformats.org/officeDocument/2006/relationships/customXml" Target="../ink/ink243.xml"/><Relationship Id="rId183" Type="http://schemas.openxmlformats.org/officeDocument/2006/relationships/image" Target="../media/image257.png"/><Relationship Id="rId218" Type="http://schemas.openxmlformats.org/officeDocument/2006/relationships/customXml" Target="../ink/ink271.xml"/><Relationship Id="rId239" Type="http://schemas.openxmlformats.org/officeDocument/2006/relationships/image" Target="../media/image285.png"/><Relationship Id="rId24" Type="http://schemas.openxmlformats.org/officeDocument/2006/relationships/customXml" Target="../ink/ink174.xml"/><Relationship Id="rId45" Type="http://schemas.openxmlformats.org/officeDocument/2006/relationships/image" Target="../media/image188.png"/><Relationship Id="rId66" Type="http://schemas.openxmlformats.org/officeDocument/2006/relationships/customXml" Target="../ink/ink195.xml"/><Relationship Id="rId87" Type="http://schemas.openxmlformats.org/officeDocument/2006/relationships/image" Target="../media/image209.png"/><Relationship Id="rId110" Type="http://schemas.openxmlformats.org/officeDocument/2006/relationships/customXml" Target="../ink/ink217.xml"/><Relationship Id="rId131" Type="http://schemas.openxmlformats.org/officeDocument/2006/relationships/image" Target="../media/image231.png"/><Relationship Id="rId152" Type="http://schemas.openxmlformats.org/officeDocument/2006/relationships/customXml" Target="../ink/ink238.xml"/><Relationship Id="rId173" Type="http://schemas.openxmlformats.org/officeDocument/2006/relationships/image" Target="../media/image252.png"/><Relationship Id="rId194" Type="http://schemas.openxmlformats.org/officeDocument/2006/relationships/customXml" Target="../ink/ink259.xml"/><Relationship Id="rId208" Type="http://schemas.openxmlformats.org/officeDocument/2006/relationships/customXml" Target="../ink/ink266.xml"/><Relationship Id="rId229" Type="http://schemas.openxmlformats.org/officeDocument/2006/relationships/image" Target="../media/image280.png"/><Relationship Id="rId240" Type="http://schemas.openxmlformats.org/officeDocument/2006/relationships/customXml" Target="../ink/ink282.xml"/><Relationship Id="rId14" Type="http://schemas.openxmlformats.org/officeDocument/2006/relationships/customXml" Target="../ink/ink169.xml"/><Relationship Id="rId35" Type="http://schemas.openxmlformats.org/officeDocument/2006/relationships/image" Target="../media/image183.png"/><Relationship Id="rId56" Type="http://schemas.openxmlformats.org/officeDocument/2006/relationships/customXml" Target="../ink/ink190.xml"/><Relationship Id="rId77" Type="http://schemas.openxmlformats.org/officeDocument/2006/relationships/image" Target="../media/image204.png"/><Relationship Id="rId100" Type="http://schemas.openxmlformats.org/officeDocument/2006/relationships/customXml" Target="../ink/ink212.xml"/><Relationship Id="rId8" Type="http://schemas.openxmlformats.org/officeDocument/2006/relationships/customXml" Target="../ink/ink166.xml"/><Relationship Id="rId98" Type="http://schemas.openxmlformats.org/officeDocument/2006/relationships/customXml" Target="../ink/ink211.xml"/><Relationship Id="rId121" Type="http://schemas.openxmlformats.org/officeDocument/2006/relationships/image" Target="../media/image226.png"/><Relationship Id="rId142" Type="http://schemas.openxmlformats.org/officeDocument/2006/relationships/customXml" Target="../ink/ink233.xml"/><Relationship Id="rId163" Type="http://schemas.openxmlformats.org/officeDocument/2006/relationships/image" Target="../media/image247.png"/><Relationship Id="rId184" Type="http://schemas.openxmlformats.org/officeDocument/2006/relationships/customXml" Target="../ink/ink254.xml"/><Relationship Id="rId219" Type="http://schemas.openxmlformats.org/officeDocument/2006/relationships/image" Target="../media/image275.png"/><Relationship Id="rId230" Type="http://schemas.openxmlformats.org/officeDocument/2006/relationships/customXml" Target="../ink/ink277.xml"/><Relationship Id="rId25" Type="http://schemas.openxmlformats.org/officeDocument/2006/relationships/image" Target="../media/image178.png"/><Relationship Id="rId46" Type="http://schemas.openxmlformats.org/officeDocument/2006/relationships/customXml" Target="../ink/ink185.xml"/><Relationship Id="rId67" Type="http://schemas.openxmlformats.org/officeDocument/2006/relationships/image" Target="../media/image199.png"/><Relationship Id="rId88" Type="http://schemas.openxmlformats.org/officeDocument/2006/relationships/customXml" Target="../ink/ink206.xml"/><Relationship Id="rId111" Type="http://schemas.openxmlformats.org/officeDocument/2006/relationships/image" Target="../media/image221.png"/><Relationship Id="rId132" Type="http://schemas.openxmlformats.org/officeDocument/2006/relationships/customXml" Target="../ink/ink228.xml"/><Relationship Id="rId153" Type="http://schemas.openxmlformats.org/officeDocument/2006/relationships/image" Target="../media/image242.png"/><Relationship Id="rId174" Type="http://schemas.openxmlformats.org/officeDocument/2006/relationships/customXml" Target="../ink/ink249.xml"/><Relationship Id="rId195" Type="http://schemas.openxmlformats.org/officeDocument/2006/relationships/image" Target="../media/image263.png"/><Relationship Id="rId209" Type="http://schemas.openxmlformats.org/officeDocument/2006/relationships/image" Target="../media/image270.png"/><Relationship Id="rId220" Type="http://schemas.openxmlformats.org/officeDocument/2006/relationships/customXml" Target="../ink/ink272.xml"/><Relationship Id="rId241" Type="http://schemas.openxmlformats.org/officeDocument/2006/relationships/image" Target="../media/image286.png"/><Relationship Id="rId15" Type="http://schemas.openxmlformats.org/officeDocument/2006/relationships/image" Target="../media/image173.png"/><Relationship Id="rId36" Type="http://schemas.openxmlformats.org/officeDocument/2006/relationships/customXml" Target="../ink/ink180.xml"/><Relationship Id="rId57" Type="http://schemas.openxmlformats.org/officeDocument/2006/relationships/image" Target="../media/image194.png"/><Relationship Id="rId106" Type="http://schemas.openxmlformats.org/officeDocument/2006/relationships/customXml" Target="../ink/ink215.xml"/><Relationship Id="rId127" Type="http://schemas.openxmlformats.org/officeDocument/2006/relationships/image" Target="../media/image229.png"/><Relationship Id="rId10" Type="http://schemas.openxmlformats.org/officeDocument/2006/relationships/customXml" Target="../ink/ink167.xml"/><Relationship Id="rId31" Type="http://schemas.openxmlformats.org/officeDocument/2006/relationships/image" Target="../media/image181.png"/><Relationship Id="rId52" Type="http://schemas.openxmlformats.org/officeDocument/2006/relationships/customXml" Target="../ink/ink188.xml"/><Relationship Id="rId73" Type="http://schemas.openxmlformats.org/officeDocument/2006/relationships/image" Target="../media/image202.png"/><Relationship Id="rId78" Type="http://schemas.openxmlformats.org/officeDocument/2006/relationships/customXml" Target="../ink/ink201.xml"/><Relationship Id="rId94" Type="http://schemas.openxmlformats.org/officeDocument/2006/relationships/customXml" Target="../ink/ink209.xml"/><Relationship Id="rId99" Type="http://schemas.openxmlformats.org/officeDocument/2006/relationships/image" Target="../media/image215.png"/><Relationship Id="rId101" Type="http://schemas.openxmlformats.org/officeDocument/2006/relationships/image" Target="../media/image216.png"/><Relationship Id="rId122" Type="http://schemas.openxmlformats.org/officeDocument/2006/relationships/customXml" Target="../ink/ink223.xml"/><Relationship Id="rId143" Type="http://schemas.openxmlformats.org/officeDocument/2006/relationships/image" Target="../media/image237.png"/><Relationship Id="rId148" Type="http://schemas.openxmlformats.org/officeDocument/2006/relationships/customXml" Target="../ink/ink236.xml"/><Relationship Id="rId164" Type="http://schemas.openxmlformats.org/officeDocument/2006/relationships/customXml" Target="../ink/ink244.xml"/><Relationship Id="rId169" Type="http://schemas.openxmlformats.org/officeDocument/2006/relationships/image" Target="../media/image250.png"/><Relationship Id="rId185" Type="http://schemas.openxmlformats.org/officeDocument/2006/relationships/image" Target="../media/image258.png"/><Relationship Id="rId4" Type="http://schemas.openxmlformats.org/officeDocument/2006/relationships/customXml" Target="../ink/ink164.xml"/><Relationship Id="rId9" Type="http://schemas.openxmlformats.org/officeDocument/2006/relationships/image" Target="../media/image170.png"/><Relationship Id="rId180" Type="http://schemas.openxmlformats.org/officeDocument/2006/relationships/customXml" Target="../ink/ink252.xml"/><Relationship Id="rId210" Type="http://schemas.openxmlformats.org/officeDocument/2006/relationships/customXml" Target="../ink/ink267.xml"/><Relationship Id="rId215" Type="http://schemas.openxmlformats.org/officeDocument/2006/relationships/image" Target="../media/image273.png"/><Relationship Id="rId236" Type="http://schemas.openxmlformats.org/officeDocument/2006/relationships/customXml" Target="../ink/ink280.xml"/><Relationship Id="rId26" Type="http://schemas.openxmlformats.org/officeDocument/2006/relationships/customXml" Target="../ink/ink175.xml"/><Relationship Id="rId231" Type="http://schemas.openxmlformats.org/officeDocument/2006/relationships/image" Target="../media/image281.png"/><Relationship Id="rId47" Type="http://schemas.openxmlformats.org/officeDocument/2006/relationships/image" Target="../media/image189.png"/><Relationship Id="rId68" Type="http://schemas.openxmlformats.org/officeDocument/2006/relationships/customXml" Target="../ink/ink196.xml"/><Relationship Id="rId89" Type="http://schemas.openxmlformats.org/officeDocument/2006/relationships/image" Target="../media/image210.png"/><Relationship Id="rId112" Type="http://schemas.openxmlformats.org/officeDocument/2006/relationships/customXml" Target="../ink/ink218.xml"/><Relationship Id="rId133" Type="http://schemas.openxmlformats.org/officeDocument/2006/relationships/image" Target="../media/image232.png"/><Relationship Id="rId154" Type="http://schemas.openxmlformats.org/officeDocument/2006/relationships/customXml" Target="../ink/ink239.xml"/><Relationship Id="rId175" Type="http://schemas.openxmlformats.org/officeDocument/2006/relationships/image" Target="../media/image253.png"/><Relationship Id="rId196" Type="http://schemas.openxmlformats.org/officeDocument/2006/relationships/customXml" Target="../ink/ink260.xml"/><Relationship Id="rId200" Type="http://schemas.openxmlformats.org/officeDocument/2006/relationships/customXml" Target="../ink/ink262.xml"/><Relationship Id="rId16" Type="http://schemas.openxmlformats.org/officeDocument/2006/relationships/customXml" Target="../ink/ink170.xml"/><Relationship Id="rId221" Type="http://schemas.openxmlformats.org/officeDocument/2006/relationships/image" Target="../media/image276.png"/><Relationship Id="rId242" Type="http://schemas.openxmlformats.org/officeDocument/2006/relationships/customXml" Target="../ink/ink283.xml"/><Relationship Id="rId37" Type="http://schemas.openxmlformats.org/officeDocument/2006/relationships/image" Target="../media/image184.png"/><Relationship Id="rId58" Type="http://schemas.openxmlformats.org/officeDocument/2006/relationships/customXml" Target="../ink/ink191.xml"/><Relationship Id="rId79" Type="http://schemas.openxmlformats.org/officeDocument/2006/relationships/image" Target="../media/image205.png"/><Relationship Id="rId102" Type="http://schemas.openxmlformats.org/officeDocument/2006/relationships/customXml" Target="../ink/ink213.xml"/><Relationship Id="rId123" Type="http://schemas.openxmlformats.org/officeDocument/2006/relationships/image" Target="../media/image227.png"/><Relationship Id="rId144" Type="http://schemas.openxmlformats.org/officeDocument/2006/relationships/customXml" Target="../ink/ink234.xml"/><Relationship Id="rId90" Type="http://schemas.openxmlformats.org/officeDocument/2006/relationships/customXml" Target="../ink/ink207.xml"/><Relationship Id="rId165" Type="http://schemas.openxmlformats.org/officeDocument/2006/relationships/image" Target="../media/image248.png"/><Relationship Id="rId186" Type="http://schemas.openxmlformats.org/officeDocument/2006/relationships/customXml" Target="../ink/ink255.xml"/><Relationship Id="rId211" Type="http://schemas.openxmlformats.org/officeDocument/2006/relationships/image" Target="../media/image271.png"/><Relationship Id="rId232" Type="http://schemas.openxmlformats.org/officeDocument/2006/relationships/customXml" Target="../ink/ink278.xml"/><Relationship Id="rId27" Type="http://schemas.openxmlformats.org/officeDocument/2006/relationships/image" Target="../media/image179.png"/><Relationship Id="rId48" Type="http://schemas.openxmlformats.org/officeDocument/2006/relationships/customXml" Target="../ink/ink186.xml"/><Relationship Id="rId69" Type="http://schemas.openxmlformats.org/officeDocument/2006/relationships/image" Target="../media/image200.png"/><Relationship Id="rId113" Type="http://schemas.openxmlformats.org/officeDocument/2006/relationships/image" Target="../media/image222.png"/><Relationship Id="rId134" Type="http://schemas.openxmlformats.org/officeDocument/2006/relationships/customXml" Target="../ink/ink229.xml"/><Relationship Id="rId80" Type="http://schemas.openxmlformats.org/officeDocument/2006/relationships/customXml" Target="../ink/ink202.xml"/><Relationship Id="rId155" Type="http://schemas.openxmlformats.org/officeDocument/2006/relationships/image" Target="../media/image243.png"/><Relationship Id="rId176" Type="http://schemas.openxmlformats.org/officeDocument/2006/relationships/customXml" Target="../ink/ink250.xml"/><Relationship Id="rId197" Type="http://schemas.openxmlformats.org/officeDocument/2006/relationships/image" Target="../media/image264.png"/><Relationship Id="rId201" Type="http://schemas.openxmlformats.org/officeDocument/2006/relationships/image" Target="../media/image266.png"/><Relationship Id="rId222" Type="http://schemas.openxmlformats.org/officeDocument/2006/relationships/customXml" Target="../ink/ink273.xml"/><Relationship Id="rId243" Type="http://schemas.openxmlformats.org/officeDocument/2006/relationships/image" Target="../media/image287.png"/><Relationship Id="rId17" Type="http://schemas.openxmlformats.org/officeDocument/2006/relationships/image" Target="../media/image174.png"/><Relationship Id="rId38" Type="http://schemas.openxmlformats.org/officeDocument/2006/relationships/customXml" Target="../ink/ink181.xml"/><Relationship Id="rId59" Type="http://schemas.openxmlformats.org/officeDocument/2006/relationships/image" Target="../media/image195.png"/><Relationship Id="rId103" Type="http://schemas.openxmlformats.org/officeDocument/2006/relationships/image" Target="../media/image217.png"/><Relationship Id="rId124" Type="http://schemas.openxmlformats.org/officeDocument/2006/relationships/customXml" Target="../ink/ink224.xml"/><Relationship Id="rId70" Type="http://schemas.openxmlformats.org/officeDocument/2006/relationships/customXml" Target="../ink/ink197.xml"/><Relationship Id="rId91" Type="http://schemas.openxmlformats.org/officeDocument/2006/relationships/image" Target="../media/image211.png"/><Relationship Id="rId145" Type="http://schemas.openxmlformats.org/officeDocument/2006/relationships/image" Target="../media/image238.png"/><Relationship Id="rId166" Type="http://schemas.openxmlformats.org/officeDocument/2006/relationships/customXml" Target="../ink/ink245.xml"/><Relationship Id="rId187" Type="http://schemas.openxmlformats.org/officeDocument/2006/relationships/image" Target="../media/image259.png"/><Relationship Id="rId1" Type="http://schemas.openxmlformats.org/officeDocument/2006/relationships/slideLayout" Target="../slideLayouts/slideLayout1.xml"/><Relationship Id="rId212" Type="http://schemas.openxmlformats.org/officeDocument/2006/relationships/customXml" Target="../ink/ink268.xml"/><Relationship Id="rId233" Type="http://schemas.openxmlformats.org/officeDocument/2006/relationships/image" Target="../media/image282.png"/><Relationship Id="rId28" Type="http://schemas.openxmlformats.org/officeDocument/2006/relationships/customXml" Target="../ink/ink176.xml"/><Relationship Id="rId49" Type="http://schemas.openxmlformats.org/officeDocument/2006/relationships/image" Target="../media/image190.png"/><Relationship Id="rId114" Type="http://schemas.openxmlformats.org/officeDocument/2006/relationships/customXml" Target="../ink/ink219.xml"/><Relationship Id="rId60" Type="http://schemas.openxmlformats.org/officeDocument/2006/relationships/customXml" Target="../ink/ink192.xml"/><Relationship Id="rId81" Type="http://schemas.openxmlformats.org/officeDocument/2006/relationships/image" Target="../media/image206.png"/><Relationship Id="rId135" Type="http://schemas.openxmlformats.org/officeDocument/2006/relationships/image" Target="../media/image233.png"/><Relationship Id="rId156" Type="http://schemas.openxmlformats.org/officeDocument/2006/relationships/customXml" Target="../ink/ink240.xml"/><Relationship Id="rId177" Type="http://schemas.openxmlformats.org/officeDocument/2006/relationships/image" Target="../media/image254.png"/><Relationship Id="rId198" Type="http://schemas.openxmlformats.org/officeDocument/2006/relationships/customXml" Target="../ink/ink261.xml"/><Relationship Id="rId202" Type="http://schemas.openxmlformats.org/officeDocument/2006/relationships/customXml" Target="../ink/ink263.xml"/><Relationship Id="rId223" Type="http://schemas.openxmlformats.org/officeDocument/2006/relationships/image" Target="../media/image277.png"/><Relationship Id="rId18" Type="http://schemas.openxmlformats.org/officeDocument/2006/relationships/customXml" Target="../ink/ink171.xml"/><Relationship Id="rId39" Type="http://schemas.openxmlformats.org/officeDocument/2006/relationships/image" Target="../media/image185.png"/><Relationship Id="rId50" Type="http://schemas.openxmlformats.org/officeDocument/2006/relationships/customXml" Target="../ink/ink187.xml"/><Relationship Id="rId104" Type="http://schemas.openxmlformats.org/officeDocument/2006/relationships/customXml" Target="../ink/ink214.xml"/><Relationship Id="rId125" Type="http://schemas.openxmlformats.org/officeDocument/2006/relationships/image" Target="../media/image228.png"/><Relationship Id="rId146" Type="http://schemas.openxmlformats.org/officeDocument/2006/relationships/customXml" Target="../ink/ink235.xml"/><Relationship Id="rId167" Type="http://schemas.openxmlformats.org/officeDocument/2006/relationships/image" Target="../media/image249.png"/><Relationship Id="rId188" Type="http://schemas.openxmlformats.org/officeDocument/2006/relationships/customXml" Target="../ink/ink256.xml"/><Relationship Id="rId71" Type="http://schemas.openxmlformats.org/officeDocument/2006/relationships/image" Target="../media/image201.png"/><Relationship Id="rId92" Type="http://schemas.openxmlformats.org/officeDocument/2006/relationships/customXml" Target="../ink/ink208.xml"/><Relationship Id="rId213" Type="http://schemas.openxmlformats.org/officeDocument/2006/relationships/image" Target="../media/image272.png"/><Relationship Id="rId234" Type="http://schemas.openxmlformats.org/officeDocument/2006/relationships/customXml" Target="../ink/ink279.xml"/><Relationship Id="rId2" Type="http://schemas.openxmlformats.org/officeDocument/2006/relationships/notesSlide" Target="../notesSlides/notesSlide7.xml"/><Relationship Id="rId29" Type="http://schemas.openxmlformats.org/officeDocument/2006/relationships/image" Target="../media/image180.png"/><Relationship Id="rId40" Type="http://schemas.openxmlformats.org/officeDocument/2006/relationships/customXml" Target="../ink/ink182.xml"/><Relationship Id="rId115" Type="http://schemas.openxmlformats.org/officeDocument/2006/relationships/image" Target="../media/image223.png"/><Relationship Id="rId136" Type="http://schemas.openxmlformats.org/officeDocument/2006/relationships/customXml" Target="../ink/ink230.xml"/><Relationship Id="rId157" Type="http://schemas.openxmlformats.org/officeDocument/2006/relationships/image" Target="../media/image244.png"/><Relationship Id="rId178" Type="http://schemas.openxmlformats.org/officeDocument/2006/relationships/customXml" Target="../ink/ink251.xml"/><Relationship Id="rId61" Type="http://schemas.openxmlformats.org/officeDocument/2006/relationships/image" Target="../media/image196.png"/><Relationship Id="rId82" Type="http://schemas.openxmlformats.org/officeDocument/2006/relationships/customXml" Target="../ink/ink203.xml"/><Relationship Id="rId199" Type="http://schemas.openxmlformats.org/officeDocument/2006/relationships/image" Target="../media/image265.png"/><Relationship Id="rId203" Type="http://schemas.openxmlformats.org/officeDocument/2006/relationships/image" Target="../media/image267.png"/><Relationship Id="rId19" Type="http://schemas.openxmlformats.org/officeDocument/2006/relationships/image" Target="../media/image175.png"/><Relationship Id="rId224" Type="http://schemas.openxmlformats.org/officeDocument/2006/relationships/customXml" Target="../ink/ink274.xml"/><Relationship Id="rId30" Type="http://schemas.openxmlformats.org/officeDocument/2006/relationships/customXml" Target="../ink/ink177.xml"/><Relationship Id="rId105" Type="http://schemas.openxmlformats.org/officeDocument/2006/relationships/image" Target="../media/image218.png"/><Relationship Id="rId126" Type="http://schemas.openxmlformats.org/officeDocument/2006/relationships/customXml" Target="../ink/ink225.xml"/><Relationship Id="rId147" Type="http://schemas.openxmlformats.org/officeDocument/2006/relationships/image" Target="../media/image239.png"/><Relationship Id="rId168" Type="http://schemas.openxmlformats.org/officeDocument/2006/relationships/customXml" Target="../ink/ink246.xml"/><Relationship Id="rId51" Type="http://schemas.openxmlformats.org/officeDocument/2006/relationships/image" Target="../media/image191.png"/><Relationship Id="rId72" Type="http://schemas.openxmlformats.org/officeDocument/2006/relationships/customXml" Target="../ink/ink198.xml"/><Relationship Id="rId93" Type="http://schemas.openxmlformats.org/officeDocument/2006/relationships/image" Target="../media/image212.png"/><Relationship Id="rId189" Type="http://schemas.openxmlformats.org/officeDocument/2006/relationships/image" Target="../media/image260.png"/><Relationship Id="rId3" Type="http://schemas.openxmlformats.org/officeDocument/2006/relationships/image" Target="../media/image1.png"/><Relationship Id="rId214" Type="http://schemas.openxmlformats.org/officeDocument/2006/relationships/customXml" Target="../ink/ink269.xml"/><Relationship Id="rId235" Type="http://schemas.openxmlformats.org/officeDocument/2006/relationships/image" Target="../media/image283.png"/><Relationship Id="rId116" Type="http://schemas.openxmlformats.org/officeDocument/2006/relationships/customXml" Target="../ink/ink220.xml"/><Relationship Id="rId137" Type="http://schemas.openxmlformats.org/officeDocument/2006/relationships/image" Target="../media/image234.png"/><Relationship Id="rId158" Type="http://schemas.openxmlformats.org/officeDocument/2006/relationships/customXml" Target="../ink/ink241.xml"/><Relationship Id="rId20" Type="http://schemas.openxmlformats.org/officeDocument/2006/relationships/customXml" Target="../ink/ink172.xml"/><Relationship Id="rId41" Type="http://schemas.openxmlformats.org/officeDocument/2006/relationships/image" Target="../media/image186.png"/><Relationship Id="rId62" Type="http://schemas.openxmlformats.org/officeDocument/2006/relationships/customXml" Target="../ink/ink193.xml"/><Relationship Id="rId83" Type="http://schemas.openxmlformats.org/officeDocument/2006/relationships/image" Target="../media/image207.png"/><Relationship Id="rId179" Type="http://schemas.openxmlformats.org/officeDocument/2006/relationships/image" Target="../media/image255.png"/><Relationship Id="rId190" Type="http://schemas.openxmlformats.org/officeDocument/2006/relationships/customXml" Target="../ink/ink257.xml"/><Relationship Id="rId204" Type="http://schemas.openxmlformats.org/officeDocument/2006/relationships/customXml" Target="../ink/ink264.xml"/><Relationship Id="rId225" Type="http://schemas.openxmlformats.org/officeDocument/2006/relationships/image" Target="../media/image278.png"/></Relationships>
</file>

<file path=ppt/slides/_rels/slide8.xml.rels><?xml version="1.0" encoding="UTF-8" standalone="yes"?>
<Relationships xmlns="http://schemas.openxmlformats.org/package/2006/relationships"><Relationship Id="rId8" Type="http://schemas.openxmlformats.org/officeDocument/2006/relationships/customXml" Target="../ink/ink286.xml"/><Relationship Id="rId3" Type="http://schemas.openxmlformats.org/officeDocument/2006/relationships/image" Target="../media/image1.png"/><Relationship Id="rId7" Type="http://schemas.openxmlformats.org/officeDocument/2006/relationships/image" Target="../media/image28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customXml" Target="../ink/ink285.xml"/><Relationship Id="rId11" Type="http://schemas.openxmlformats.org/officeDocument/2006/relationships/image" Target="../media/image291.png"/><Relationship Id="rId5" Type="http://schemas.openxmlformats.org/officeDocument/2006/relationships/image" Target="../media/image288.png"/><Relationship Id="rId10" Type="http://schemas.openxmlformats.org/officeDocument/2006/relationships/customXml" Target="../ink/ink287.xml"/><Relationship Id="rId4" Type="http://schemas.openxmlformats.org/officeDocument/2006/relationships/customXml" Target="../ink/ink284.xml"/><Relationship Id="rId9" Type="http://schemas.openxmlformats.org/officeDocument/2006/relationships/image" Target="../media/image290.png"/></Relationships>
</file>

<file path=ppt/slides/_rels/slide9.xml.rels><?xml version="1.0" encoding="UTF-8" standalone="yes"?>
<Relationships xmlns="http://schemas.openxmlformats.org/package/2006/relationships"><Relationship Id="rId8" Type="http://schemas.openxmlformats.org/officeDocument/2006/relationships/customXml" Target="../ink/ink290.xml"/><Relationship Id="rId13" Type="http://schemas.openxmlformats.org/officeDocument/2006/relationships/image" Target="../media/image296.png"/><Relationship Id="rId3" Type="http://schemas.openxmlformats.org/officeDocument/2006/relationships/image" Target="../media/image1.png"/><Relationship Id="rId7" Type="http://schemas.openxmlformats.org/officeDocument/2006/relationships/image" Target="../media/image293.png"/><Relationship Id="rId12" Type="http://schemas.openxmlformats.org/officeDocument/2006/relationships/customXml" Target="../ink/ink292.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customXml" Target="../ink/ink289.xml"/><Relationship Id="rId11" Type="http://schemas.openxmlformats.org/officeDocument/2006/relationships/image" Target="../media/image295.png"/><Relationship Id="rId5" Type="http://schemas.openxmlformats.org/officeDocument/2006/relationships/image" Target="../media/image292.png"/><Relationship Id="rId10" Type="http://schemas.openxmlformats.org/officeDocument/2006/relationships/customXml" Target="../ink/ink291.xml"/><Relationship Id="rId4" Type="http://schemas.openxmlformats.org/officeDocument/2006/relationships/customXml" Target="../ink/ink288.xml"/><Relationship Id="rId9" Type="http://schemas.openxmlformats.org/officeDocument/2006/relationships/image" Target="../media/image29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3CEEBE-B7F5-6A8B-0FE3-11DFE7B6B1FF}"/>
              </a:ext>
            </a:extLst>
          </p:cNvPr>
          <p:cNvSpPr/>
          <p:nvPr/>
        </p:nvSpPr>
        <p:spPr>
          <a:xfrm>
            <a:off x="0" y="6545"/>
            <a:ext cx="12192000" cy="6858000"/>
          </a:xfrm>
          <a:prstGeom prst="rect">
            <a:avLst/>
          </a:prstGeom>
          <a:solidFill>
            <a:schemeClr val="tx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BDF9198-857D-D43F-E2E5-84D471DAA6CC}"/>
              </a:ext>
            </a:extLst>
          </p:cNvPr>
          <p:cNvSpPr/>
          <p:nvPr/>
        </p:nvSpPr>
        <p:spPr>
          <a:xfrm>
            <a:off x="200197" y="2446970"/>
            <a:ext cx="4492487" cy="2232853"/>
          </a:xfrm>
          <a:prstGeom prst="rect">
            <a:avLst/>
          </a:prstGeom>
          <a:solidFill>
            <a:schemeClr val="accent6">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DAC8B41-EC91-823D-B452-DD828426256E}"/>
              </a:ext>
            </a:extLst>
          </p:cNvPr>
          <p:cNvSpPr/>
          <p:nvPr/>
        </p:nvSpPr>
        <p:spPr>
          <a:xfrm>
            <a:off x="4858859" y="2479656"/>
            <a:ext cx="2425148" cy="2278873"/>
          </a:xfrm>
          <a:prstGeom prst="ellipse">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8A66CEE-9640-17DF-038B-6E7D61765F5D}"/>
              </a:ext>
            </a:extLst>
          </p:cNvPr>
          <p:cNvSpPr txBox="1"/>
          <p:nvPr/>
        </p:nvSpPr>
        <p:spPr>
          <a:xfrm>
            <a:off x="4838755" y="2824624"/>
            <a:ext cx="2459170" cy="830997"/>
          </a:xfrm>
          <a:prstGeom prst="rect">
            <a:avLst/>
          </a:prstGeom>
          <a:noFill/>
        </p:spPr>
        <p:txBody>
          <a:bodyPr wrap="square" rtlCol="0">
            <a:spAutoFit/>
          </a:bodyPr>
          <a:lstStyle/>
          <a:p>
            <a:pPr algn="ctr"/>
            <a:r>
              <a:rPr lang="en-US" sz="2400" dirty="0">
                <a:solidFill>
                  <a:srgbClr val="FFFF00"/>
                </a:solidFill>
                <a:latin typeface="Futura Condensed Extra" pitchFamily="50" charset="0"/>
                <a:cs typeface="Dreaming Outloud Script Pro" panose="020B0604020202020204" pitchFamily="66" charset="0"/>
              </a:rPr>
              <a:t>A Community</a:t>
            </a:r>
          </a:p>
          <a:p>
            <a:pPr algn="ctr"/>
            <a:r>
              <a:rPr lang="en-US" sz="2400" dirty="0">
                <a:solidFill>
                  <a:srgbClr val="FFFF00"/>
                </a:solidFill>
                <a:latin typeface="Futura Condensed Extra" pitchFamily="50" charset="0"/>
                <a:cs typeface="Dreaming Outloud Script Pro" panose="020B0604020202020204" pitchFamily="66" charset="0"/>
              </a:rPr>
              <a:t>for Learning</a:t>
            </a:r>
          </a:p>
        </p:txBody>
      </p:sp>
      <p:sp>
        <p:nvSpPr>
          <p:cNvPr id="8" name="Rectangle 7">
            <a:extLst>
              <a:ext uri="{FF2B5EF4-FFF2-40B4-BE49-F238E27FC236}">
                <a16:creationId xmlns:a16="http://schemas.microsoft.com/office/drawing/2014/main" id="{28C8CA04-B9E5-2DCA-2083-02A2AE476A41}"/>
              </a:ext>
            </a:extLst>
          </p:cNvPr>
          <p:cNvSpPr/>
          <p:nvPr/>
        </p:nvSpPr>
        <p:spPr>
          <a:xfrm>
            <a:off x="7465343" y="2451475"/>
            <a:ext cx="4492487" cy="2261524"/>
          </a:xfrm>
          <a:prstGeom prst="rect">
            <a:avLst/>
          </a:prstGeom>
          <a:solidFill>
            <a:schemeClr val="accent2">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A19BC9C-0E51-11F6-BCC7-8C4441EC2604}"/>
              </a:ext>
            </a:extLst>
          </p:cNvPr>
          <p:cNvSpPr txBox="1"/>
          <p:nvPr/>
        </p:nvSpPr>
        <p:spPr>
          <a:xfrm>
            <a:off x="336884" y="2479656"/>
            <a:ext cx="4197163" cy="800219"/>
          </a:xfrm>
          <a:prstGeom prst="rect">
            <a:avLst/>
          </a:prstGeom>
          <a:noFill/>
        </p:spPr>
        <p:txBody>
          <a:bodyPr wrap="square">
            <a:spAutoFit/>
          </a:bodyPr>
          <a:lstStyle/>
          <a:p>
            <a:r>
              <a:rPr lang="en-US" sz="2800" dirty="0"/>
              <a:t>Join us at </a:t>
            </a:r>
            <a:r>
              <a:rPr lang="en-US" sz="2800" b="1" dirty="0"/>
              <a:t>Telegram:</a:t>
            </a:r>
          </a:p>
          <a:p>
            <a:r>
              <a:rPr lang="en-US" dirty="0">
                <a:solidFill>
                  <a:srgbClr val="FFFF00"/>
                </a:solidFill>
                <a:hlinkClick r:id="rId4">
                  <a:extLst>
                    <a:ext uri="{A12FA001-AC4F-418D-AE19-62706E023703}">
                      <ahyp:hlinkClr xmlns:ahyp="http://schemas.microsoft.com/office/drawing/2018/hyperlinkcolor" val="tx"/>
                    </a:ext>
                  </a:extLst>
                </a:hlinkClick>
              </a:rPr>
              <a:t>https://t.me/MessianicChat</a:t>
            </a:r>
            <a:r>
              <a:rPr lang="en-US" dirty="0">
                <a:solidFill>
                  <a:srgbClr val="FFFF00"/>
                </a:solidFill>
              </a:rPr>
              <a:t> </a:t>
            </a:r>
          </a:p>
        </p:txBody>
      </p:sp>
      <p:sp>
        <p:nvSpPr>
          <p:cNvPr id="13" name="TextBox 12">
            <a:extLst>
              <a:ext uri="{FF2B5EF4-FFF2-40B4-BE49-F238E27FC236}">
                <a16:creationId xmlns:a16="http://schemas.microsoft.com/office/drawing/2014/main" id="{5D054F29-FBA0-56E8-73CF-4F29BDEEA8FC}"/>
              </a:ext>
            </a:extLst>
          </p:cNvPr>
          <p:cNvSpPr txBox="1"/>
          <p:nvPr/>
        </p:nvSpPr>
        <p:spPr>
          <a:xfrm>
            <a:off x="0" y="4732150"/>
            <a:ext cx="12192000" cy="523220"/>
          </a:xfrm>
          <a:prstGeom prst="rect">
            <a:avLst/>
          </a:prstGeom>
          <a:noFill/>
        </p:spPr>
        <p:txBody>
          <a:bodyPr wrap="square">
            <a:spAutoFit/>
          </a:bodyPr>
          <a:lstStyle/>
          <a:p>
            <a:pPr algn="ctr"/>
            <a:r>
              <a:rPr lang="en-US" sz="2800" b="1" dirty="0">
                <a:solidFill>
                  <a:srgbClr val="FFFF00"/>
                </a:solidFill>
              </a:rPr>
              <a:t>Join Telegram ask about Hebrew and Greek classes!</a:t>
            </a:r>
          </a:p>
        </p:txBody>
      </p:sp>
      <p:sp>
        <p:nvSpPr>
          <p:cNvPr id="16" name="TextBox 15">
            <a:extLst>
              <a:ext uri="{FF2B5EF4-FFF2-40B4-BE49-F238E27FC236}">
                <a16:creationId xmlns:a16="http://schemas.microsoft.com/office/drawing/2014/main" id="{9681C74C-0EEC-309B-B971-7C8D0B47E1A3}"/>
              </a:ext>
            </a:extLst>
          </p:cNvPr>
          <p:cNvSpPr txBox="1"/>
          <p:nvPr/>
        </p:nvSpPr>
        <p:spPr>
          <a:xfrm>
            <a:off x="386406" y="3531881"/>
            <a:ext cx="4098117" cy="1015663"/>
          </a:xfrm>
          <a:prstGeom prst="rect">
            <a:avLst/>
          </a:prstGeom>
          <a:noFill/>
        </p:spPr>
        <p:txBody>
          <a:bodyPr wrap="square">
            <a:spAutoFit/>
          </a:bodyPr>
          <a:lstStyle/>
          <a:p>
            <a:r>
              <a:rPr lang="en-US" sz="2000" b="1" u="sng" dirty="0"/>
              <a:t>Weekly Teachings Free Online</a:t>
            </a:r>
          </a:p>
          <a:p>
            <a:r>
              <a:rPr lang="en-US" sz="2000" dirty="0"/>
              <a:t>Check Telegram for weekly scheduling of teachings.</a:t>
            </a:r>
          </a:p>
        </p:txBody>
      </p:sp>
      <p:sp>
        <p:nvSpPr>
          <p:cNvPr id="21" name="TextBox 20">
            <a:extLst>
              <a:ext uri="{FF2B5EF4-FFF2-40B4-BE49-F238E27FC236}">
                <a16:creationId xmlns:a16="http://schemas.microsoft.com/office/drawing/2014/main" id="{8673DF7C-54F0-30A7-49E9-3955ABAB9330}"/>
              </a:ext>
            </a:extLst>
          </p:cNvPr>
          <p:cNvSpPr txBox="1"/>
          <p:nvPr/>
        </p:nvSpPr>
        <p:spPr>
          <a:xfrm>
            <a:off x="7532463" y="2479656"/>
            <a:ext cx="4317810" cy="1015663"/>
          </a:xfrm>
          <a:prstGeom prst="rect">
            <a:avLst/>
          </a:prstGeom>
          <a:noFill/>
        </p:spPr>
        <p:txBody>
          <a:bodyPr wrap="square">
            <a:spAutoFit/>
          </a:bodyPr>
          <a:lstStyle/>
          <a:p>
            <a:r>
              <a:rPr lang="en-US" sz="2400" b="1" dirty="0"/>
              <a:t>Rabbi Jeremiah</a:t>
            </a:r>
          </a:p>
          <a:p>
            <a:r>
              <a:rPr lang="en-US" b="1" dirty="0"/>
              <a:t>– The Apocalypse:</a:t>
            </a:r>
            <a:r>
              <a:rPr lang="en-US" dirty="0"/>
              <a:t> connecting the Greek to the Ancient Hebrew text. (</a:t>
            </a:r>
            <a:r>
              <a:rPr lang="en-US" dirty="0">
                <a:solidFill>
                  <a:srgbClr val="FFFF00"/>
                </a:solidFill>
              </a:rPr>
              <a:t>Wed. 9 am EST</a:t>
            </a:r>
            <a:r>
              <a:rPr lang="en-US" dirty="0"/>
              <a:t>)</a:t>
            </a:r>
          </a:p>
        </p:txBody>
      </p:sp>
      <p:sp>
        <p:nvSpPr>
          <p:cNvPr id="28" name="TextBox 27">
            <a:extLst>
              <a:ext uri="{FF2B5EF4-FFF2-40B4-BE49-F238E27FC236}">
                <a16:creationId xmlns:a16="http://schemas.microsoft.com/office/drawing/2014/main" id="{ABD85C9B-B0A5-460E-64ED-D9C2CD1C4CA7}"/>
              </a:ext>
            </a:extLst>
          </p:cNvPr>
          <p:cNvSpPr txBox="1"/>
          <p:nvPr/>
        </p:nvSpPr>
        <p:spPr>
          <a:xfrm>
            <a:off x="0" y="196792"/>
            <a:ext cx="12192000" cy="707886"/>
          </a:xfrm>
          <a:prstGeom prst="rect">
            <a:avLst/>
          </a:prstGeom>
          <a:noFill/>
        </p:spPr>
        <p:txBody>
          <a:bodyPr wrap="square">
            <a:spAutoFit/>
          </a:bodyPr>
          <a:lstStyle/>
          <a:p>
            <a:pPr algn="ctr"/>
            <a:r>
              <a:rPr lang="en-US" sz="4000" b="1" dirty="0">
                <a:solidFill>
                  <a:srgbClr val="FFFF00"/>
                </a:solidFill>
              </a:rPr>
              <a:t>MATSATI.COM Teaching Ministry </a:t>
            </a:r>
          </a:p>
        </p:txBody>
      </p:sp>
      <p:sp>
        <p:nvSpPr>
          <p:cNvPr id="36" name="TextBox 35">
            <a:extLst>
              <a:ext uri="{FF2B5EF4-FFF2-40B4-BE49-F238E27FC236}">
                <a16:creationId xmlns:a16="http://schemas.microsoft.com/office/drawing/2014/main" id="{4A6C48EF-F9BF-5DA1-09BF-0F9346BD59AA}"/>
              </a:ext>
            </a:extLst>
          </p:cNvPr>
          <p:cNvSpPr txBox="1"/>
          <p:nvPr/>
        </p:nvSpPr>
        <p:spPr>
          <a:xfrm>
            <a:off x="7551210" y="3513580"/>
            <a:ext cx="4298802" cy="1200329"/>
          </a:xfrm>
          <a:prstGeom prst="rect">
            <a:avLst/>
          </a:prstGeom>
          <a:noFill/>
        </p:spPr>
        <p:txBody>
          <a:bodyPr wrap="square">
            <a:spAutoFit/>
          </a:bodyPr>
          <a:lstStyle/>
          <a:p>
            <a:r>
              <a:rPr lang="en-US" b="1" dirty="0"/>
              <a:t>YouTube Channels</a:t>
            </a:r>
          </a:p>
          <a:p>
            <a:r>
              <a:rPr lang="en-US" dirty="0">
                <a:solidFill>
                  <a:srgbClr val="FFFF00"/>
                </a:solidFill>
                <a:hlinkClick r:id="rId5">
                  <a:extLst>
                    <a:ext uri="{A12FA001-AC4F-418D-AE19-62706E023703}">
                      <ahyp:hlinkClr xmlns:ahyp="http://schemas.microsoft.com/office/drawing/2018/hyperlinkcolor" val="tx"/>
                    </a:ext>
                  </a:extLst>
                </a:hlinkClick>
              </a:rPr>
              <a:t>https://YouTube.com/c/HebrewLiteracy</a:t>
            </a:r>
            <a:r>
              <a:rPr lang="en-US" dirty="0">
                <a:solidFill>
                  <a:srgbClr val="FFFF00"/>
                </a:solidFill>
              </a:rPr>
              <a:t> </a:t>
            </a:r>
          </a:p>
          <a:p>
            <a:r>
              <a:rPr lang="en-US" dirty="0">
                <a:solidFill>
                  <a:srgbClr val="FFFF00"/>
                </a:solidFill>
                <a:hlinkClick r:id="rId6">
                  <a:extLst>
                    <a:ext uri="{A12FA001-AC4F-418D-AE19-62706E023703}">
                      <ahyp:hlinkClr xmlns:ahyp="http://schemas.microsoft.com/office/drawing/2018/hyperlinkcolor" val="tx"/>
                    </a:ext>
                  </a:extLst>
                </a:hlinkClick>
              </a:rPr>
              <a:t>https://www.youtube.com/channel/UC5_qPfruat-sCJJypz0_OBw</a:t>
            </a:r>
            <a:r>
              <a:rPr lang="en-US" dirty="0">
                <a:solidFill>
                  <a:srgbClr val="FFFF00"/>
                </a:solidFill>
              </a:rPr>
              <a:t> </a:t>
            </a:r>
          </a:p>
        </p:txBody>
      </p:sp>
      <p:sp>
        <p:nvSpPr>
          <p:cNvPr id="4" name="TextBox 3">
            <a:extLst>
              <a:ext uri="{FF2B5EF4-FFF2-40B4-BE49-F238E27FC236}">
                <a16:creationId xmlns:a16="http://schemas.microsoft.com/office/drawing/2014/main" id="{61432C11-EE94-C35C-14D7-DDBE93A2B7C8}"/>
              </a:ext>
            </a:extLst>
          </p:cNvPr>
          <p:cNvSpPr txBox="1"/>
          <p:nvPr/>
        </p:nvSpPr>
        <p:spPr>
          <a:xfrm>
            <a:off x="2346075" y="1704774"/>
            <a:ext cx="7710985" cy="584775"/>
          </a:xfrm>
          <a:prstGeom prst="rect">
            <a:avLst/>
          </a:prstGeom>
          <a:noFill/>
        </p:spPr>
        <p:txBody>
          <a:bodyPr wrap="square">
            <a:spAutoFit/>
          </a:bodyPr>
          <a:lstStyle/>
          <a:p>
            <a:pPr algn="ctr"/>
            <a:r>
              <a:rPr lang="en-US" sz="3200" b="1" dirty="0">
                <a:solidFill>
                  <a:srgbClr val="FFFF00"/>
                </a:solidFill>
              </a:rPr>
              <a:t>LIVE STREAM: 6:30 pm EST Thursday</a:t>
            </a:r>
          </a:p>
        </p:txBody>
      </p:sp>
      <p:sp>
        <p:nvSpPr>
          <p:cNvPr id="10" name="TextBox 9">
            <a:extLst>
              <a:ext uri="{FF2B5EF4-FFF2-40B4-BE49-F238E27FC236}">
                <a16:creationId xmlns:a16="http://schemas.microsoft.com/office/drawing/2014/main" id="{5BAC490B-FA89-F42E-F834-F687A00F6B53}"/>
              </a:ext>
            </a:extLst>
          </p:cNvPr>
          <p:cNvSpPr txBox="1"/>
          <p:nvPr/>
        </p:nvSpPr>
        <p:spPr>
          <a:xfrm>
            <a:off x="0" y="1099402"/>
            <a:ext cx="12191999" cy="769441"/>
          </a:xfrm>
          <a:prstGeom prst="rect">
            <a:avLst/>
          </a:prstGeom>
          <a:noFill/>
          <a:ln>
            <a:noFill/>
          </a:ln>
        </p:spPr>
        <p:txBody>
          <a:bodyPr wrap="square" rtlCol="0">
            <a:spAutoFit/>
          </a:bodyPr>
          <a:lstStyle/>
          <a:p>
            <a:pPr algn="ctr"/>
            <a:r>
              <a:rPr lang="he-IL" sz="4400" b="1" dirty="0">
                <a:solidFill>
                  <a:srgbClr val="FFFF00"/>
                </a:solidFill>
                <a:cs typeface="+mj-cs"/>
              </a:rPr>
              <a:t>ישעיהו כח:ח-יד </a:t>
            </a:r>
            <a:r>
              <a:rPr lang="en-US" sz="4400" b="1" dirty="0">
                <a:solidFill>
                  <a:srgbClr val="FFFF00"/>
                </a:solidFill>
                <a:cs typeface="+mj-cs"/>
              </a:rPr>
              <a:t> </a:t>
            </a:r>
            <a:r>
              <a:rPr lang="en-US" sz="4000" b="1" dirty="0">
                <a:solidFill>
                  <a:srgbClr val="FFFF00"/>
                </a:solidFill>
                <a:cs typeface="+mj-cs"/>
              </a:rPr>
              <a:t>/</a:t>
            </a:r>
            <a:r>
              <a:rPr lang="en-US" sz="4400" b="1" dirty="0">
                <a:solidFill>
                  <a:srgbClr val="FFFF00"/>
                </a:solidFill>
                <a:cs typeface="+mj-cs"/>
              </a:rPr>
              <a:t> Isaiah 28:8-14</a:t>
            </a:r>
            <a:endParaRPr lang="en-US" sz="4800" b="1" dirty="0">
              <a:solidFill>
                <a:srgbClr val="FFFF00"/>
              </a:solidFill>
              <a:cs typeface="+mj-cs"/>
            </a:endParaRPr>
          </a:p>
        </p:txBody>
      </p:sp>
      <p:sp>
        <p:nvSpPr>
          <p:cNvPr id="18" name="TextBox 17">
            <a:extLst>
              <a:ext uri="{FF2B5EF4-FFF2-40B4-BE49-F238E27FC236}">
                <a16:creationId xmlns:a16="http://schemas.microsoft.com/office/drawing/2014/main" id="{FDF527D8-B69D-B687-1AA6-2862CBF4FD2C}"/>
              </a:ext>
            </a:extLst>
          </p:cNvPr>
          <p:cNvSpPr txBox="1"/>
          <p:nvPr/>
        </p:nvSpPr>
        <p:spPr>
          <a:xfrm>
            <a:off x="0" y="762825"/>
            <a:ext cx="12192000" cy="400110"/>
          </a:xfrm>
          <a:prstGeom prst="rect">
            <a:avLst/>
          </a:prstGeom>
          <a:noFill/>
        </p:spPr>
        <p:txBody>
          <a:bodyPr wrap="square">
            <a:spAutoFit/>
          </a:bodyPr>
          <a:lstStyle/>
          <a:p>
            <a:pPr algn="ctr"/>
            <a:r>
              <a:rPr lang="en-US" sz="1800" b="1" dirty="0">
                <a:solidFill>
                  <a:srgbClr val="FFC000"/>
                </a:solidFill>
              </a:rPr>
              <a:t>Website:</a:t>
            </a:r>
            <a:r>
              <a:rPr lang="en-US" sz="1800" dirty="0">
                <a:solidFill>
                  <a:srgbClr val="FFFF00"/>
                </a:solidFill>
                <a:hlinkClick r:id="rId7">
                  <a:extLst>
                    <a:ext uri="{A12FA001-AC4F-418D-AE19-62706E023703}">
                      <ahyp:hlinkClr xmlns:ahyp="http://schemas.microsoft.com/office/drawing/2018/hyperlinkcolor" val="tx"/>
                    </a:ext>
                  </a:extLst>
                </a:hlinkClick>
              </a:rPr>
              <a:t> https://www.matsati.com</a:t>
            </a:r>
            <a:r>
              <a:rPr lang="en-US" sz="1800" dirty="0">
                <a:solidFill>
                  <a:srgbClr val="FFFF00"/>
                </a:solidFill>
              </a:rPr>
              <a:t> </a:t>
            </a:r>
            <a:r>
              <a:rPr lang="en-US" sz="2000" b="1" dirty="0">
                <a:solidFill>
                  <a:srgbClr val="FFC000"/>
                </a:solidFill>
              </a:rPr>
              <a:t>YouTube Channel: </a:t>
            </a:r>
            <a:r>
              <a:rPr lang="en-US" dirty="0">
                <a:solidFill>
                  <a:srgbClr val="FFFF00"/>
                </a:solidFill>
                <a:hlinkClick r:id="rId8">
                  <a:extLst>
                    <a:ext uri="{A12FA001-AC4F-418D-AE19-62706E023703}">
                      <ahyp:hlinkClr xmlns:ahyp="http://schemas.microsoft.com/office/drawing/2018/hyperlinkcolor" val="tx"/>
                    </a:ext>
                  </a:extLst>
                </a:hlinkClick>
              </a:rPr>
              <a:t>https://www.youtube.com/user/MATSATI/</a:t>
            </a:r>
            <a:r>
              <a:rPr lang="en-US" dirty="0">
                <a:solidFill>
                  <a:srgbClr val="FFFF00"/>
                </a:solidFill>
              </a:rPr>
              <a:t> </a:t>
            </a:r>
          </a:p>
        </p:txBody>
      </p:sp>
      <p:sp>
        <p:nvSpPr>
          <p:cNvPr id="19" name="TextBox 18">
            <a:extLst>
              <a:ext uri="{FF2B5EF4-FFF2-40B4-BE49-F238E27FC236}">
                <a16:creationId xmlns:a16="http://schemas.microsoft.com/office/drawing/2014/main" id="{AECB7CF0-D055-5F8B-5E1E-68640F23B2BC}"/>
              </a:ext>
            </a:extLst>
          </p:cNvPr>
          <p:cNvSpPr txBox="1"/>
          <p:nvPr/>
        </p:nvSpPr>
        <p:spPr>
          <a:xfrm>
            <a:off x="4892881" y="3651874"/>
            <a:ext cx="2425148" cy="923330"/>
          </a:xfrm>
          <a:prstGeom prst="rect">
            <a:avLst/>
          </a:prstGeom>
          <a:noFill/>
        </p:spPr>
        <p:txBody>
          <a:bodyPr wrap="square">
            <a:spAutoFit/>
          </a:bodyPr>
          <a:lstStyle/>
          <a:p>
            <a:pPr algn="ctr"/>
            <a:r>
              <a:rPr lang="en-US" dirty="0">
                <a:solidFill>
                  <a:srgbClr val="FFFF00"/>
                </a:solidFill>
              </a:rPr>
              <a:t>Discuss the Scriptures, </a:t>
            </a:r>
          </a:p>
          <a:p>
            <a:pPr algn="ctr"/>
            <a:r>
              <a:rPr lang="en-US" dirty="0">
                <a:solidFill>
                  <a:srgbClr val="FFFF00"/>
                </a:solidFill>
              </a:rPr>
              <a:t>learn the languages, </a:t>
            </a:r>
          </a:p>
          <a:p>
            <a:pPr algn="ctr"/>
            <a:r>
              <a:rPr lang="en-US" dirty="0">
                <a:solidFill>
                  <a:srgbClr val="FFFF00"/>
                </a:solidFill>
              </a:rPr>
              <a:t>and fellowship</a:t>
            </a:r>
          </a:p>
        </p:txBody>
      </p:sp>
      <p:pic>
        <p:nvPicPr>
          <p:cNvPr id="12" name="Picture 11" descr="Text, logo&#10;&#10;Description automatically generated">
            <a:extLst>
              <a:ext uri="{FF2B5EF4-FFF2-40B4-BE49-F238E27FC236}">
                <a16:creationId xmlns:a16="http://schemas.microsoft.com/office/drawing/2014/main" id="{002413A6-07C2-94F9-FF83-C586281F43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8358" y="5123052"/>
            <a:ext cx="2985180" cy="1689485"/>
          </a:xfrm>
          <a:prstGeom prst="rect">
            <a:avLst/>
          </a:prstGeom>
        </p:spPr>
      </p:pic>
    </p:spTree>
    <p:extLst>
      <p:ext uri="{BB962C8B-B14F-4D97-AF65-F5344CB8AC3E}">
        <p14:creationId xmlns:p14="http://schemas.microsoft.com/office/powerpoint/2010/main" val="1401913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10665954" cy="6198283"/>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pic>
        <p:nvPicPr>
          <p:cNvPr id="11" name="Picture 10">
            <a:extLst>
              <a:ext uri="{FF2B5EF4-FFF2-40B4-BE49-F238E27FC236}">
                <a16:creationId xmlns:a16="http://schemas.microsoft.com/office/drawing/2014/main" id="{334EDBB9-CF7B-5886-7BEC-950A09715CBC}"/>
              </a:ext>
            </a:extLst>
          </p:cNvPr>
          <p:cNvPicPr>
            <a:picLocks noChangeAspect="1"/>
          </p:cNvPicPr>
          <p:nvPr/>
        </p:nvPicPr>
        <p:blipFill>
          <a:blip r:embed="rId4"/>
          <a:stretch>
            <a:fillRect/>
          </a:stretch>
        </p:blipFill>
        <p:spPr>
          <a:xfrm>
            <a:off x="349251" y="78667"/>
            <a:ext cx="9912272" cy="5803097"/>
          </a:xfrm>
          <a:prstGeom prst="rect">
            <a:avLst/>
          </a:prstGeom>
        </p:spPr>
      </p:pic>
      <p:sp>
        <p:nvSpPr>
          <p:cNvPr id="12" name="TextBox 11">
            <a:extLst>
              <a:ext uri="{FF2B5EF4-FFF2-40B4-BE49-F238E27FC236}">
                <a16:creationId xmlns:a16="http://schemas.microsoft.com/office/drawing/2014/main" id="{C7E844FD-76F4-38A1-C118-148D5F5B2519}"/>
              </a:ext>
            </a:extLst>
          </p:cNvPr>
          <p:cNvSpPr txBox="1"/>
          <p:nvPr/>
        </p:nvSpPr>
        <p:spPr>
          <a:xfrm>
            <a:off x="592933" y="5263325"/>
            <a:ext cx="2825327" cy="461665"/>
          </a:xfrm>
          <a:prstGeom prst="rect">
            <a:avLst/>
          </a:prstGeom>
          <a:noFill/>
        </p:spPr>
        <p:txBody>
          <a:bodyPr wrap="square" rtlCol="0">
            <a:spAutoFit/>
          </a:bodyPr>
          <a:lstStyle/>
          <a:p>
            <a:r>
              <a:rPr lang="en-US" sz="2400" b="1" dirty="0">
                <a:solidFill>
                  <a:srgbClr val="FFFF00"/>
                </a:solidFill>
              </a:rPr>
              <a:t>Isaiah 28:10</a:t>
            </a: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549A39AD-7709-BFF3-FBC9-BCB4D3935C4D}"/>
                  </a:ext>
                </a:extLst>
              </p14:cNvPr>
              <p14:cNvContentPartPr/>
              <p14:nvPr/>
            </p14:nvContentPartPr>
            <p14:xfrm>
              <a:off x="481941" y="364404"/>
              <a:ext cx="668880" cy="59400"/>
            </p14:xfrm>
          </p:contentPart>
        </mc:Choice>
        <mc:Fallback xmlns="">
          <p:pic>
            <p:nvPicPr>
              <p:cNvPr id="2" name="Ink 1">
                <a:extLst>
                  <a:ext uri="{FF2B5EF4-FFF2-40B4-BE49-F238E27FC236}">
                    <a16:creationId xmlns:a16="http://schemas.microsoft.com/office/drawing/2014/main" id="{549A39AD-7709-BFF3-FBC9-BCB4D3935C4D}"/>
                  </a:ext>
                </a:extLst>
              </p:cNvPr>
              <p:cNvPicPr/>
              <p:nvPr/>
            </p:nvPicPr>
            <p:blipFill>
              <a:blip r:embed="rId6"/>
              <a:stretch>
                <a:fillRect/>
              </a:stretch>
            </p:blipFill>
            <p:spPr>
              <a:xfrm>
                <a:off x="464301" y="346764"/>
                <a:ext cx="70452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32B647C1-3024-9AF6-4490-239B53A8AC5B}"/>
                  </a:ext>
                </a:extLst>
              </p14:cNvPr>
              <p14:cNvContentPartPr/>
              <p14:nvPr/>
            </p14:nvContentPartPr>
            <p14:xfrm>
              <a:off x="4289301" y="397524"/>
              <a:ext cx="504000" cy="33120"/>
            </p14:xfrm>
          </p:contentPart>
        </mc:Choice>
        <mc:Fallback xmlns="">
          <p:pic>
            <p:nvPicPr>
              <p:cNvPr id="3" name="Ink 2">
                <a:extLst>
                  <a:ext uri="{FF2B5EF4-FFF2-40B4-BE49-F238E27FC236}">
                    <a16:creationId xmlns:a16="http://schemas.microsoft.com/office/drawing/2014/main" id="{32B647C1-3024-9AF6-4490-239B53A8AC5B}"/>
                  </a:ext>
                </a:extLst>
              </p:cNvPr>
              <p:cNvPicPr/>
              <p:nvPr/>
            </p:nvPicPr>
            <p:blipFill>
              <a:blip r:embed="rId8"/>
              <a:stretch>
                <a:fillRect/>
              </a:stretch>
            </p:blipFill>
            <p:spPr>
              <a:xfrm>
                <a:off x="4271301" y="379884"/>
                <a:ext cx="53964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BE5DD35D-2D3D-E844-66A4-3C025E309988}"/>
                  </a:ext>
                </a:extLst>
              </p14:cNvPr>
              <p14:cNvContentPartPr/>
              <p14:nvPr/>
            </p14:nvContentPartPr>
            <p14:xfrm>
              <a:off x="6561261" y="369084"/>
              <a:ext cx="178200" cy="27000"/>
            </p14:xfrm>
          </p:contentPart>
        </mc:Choice>
        <mc:Fallback xmlns="">
          <p:pic>
            <p:nvPicPr>
              <p:cNvPr id="4" name="Ink 3">
                <a:extLst>
                  <a:ext uri="{FF2B5EF4-FFF2-40B4-BE49-F238E27FC236}">
                    <a16:creationId xmlns:a16="http://schemas.microsoft.com/office/drawing/2014/main" id="{BE5DD35D-2D3D-E844-66A4-3C025E309988}"/>
                  </a:ext>
                </a:extLst>
              </p:cNvPr>
              <p:cNvPicPr/>
              <p:nvPr/>
            </p:nvPicPr>
            <p:blipFill>
              <a:blip r:embed="rId10"/>
              <a:stretch>
                <a:fillRect/>
              </a:stretch>
            </p:blipFill>
            <p:spPr>
              <a:xfrm>
                <a:off x="6543621" y="351444"/>
                <a:ext cx="21384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B4D52A78-C39A-DDED-3168-0C96F4D3ED4E}"/>
                  </a:ext>
                </a:extLst>
              </p14:cNvPr>
              <p14:cNvContentPartPr/>
              <p14:nvPr/>
            </p14:nvContentPartPr>
            <p14:xfrm>
              <a:off x="8539101" y="434964"/>
              <a:ext cx="369720" cy="41400"/>
            </p14:xfrm>
          </p:contentPart>
        </mc:Choice>
        <mc:Fallback xmlns="">
          <p:pic>
            <p:nvPicPr>
              <p:cNvPr id="5" name="Ink 4">
                <a:extLst>
                  <a:ext uri="{FF2B5EF4-FFF2-40B4-BE49-F238E27FC236}">
                    <a16:creationId xmlns:a16="http://schemas.microsoft.com/office/drawing/2014/main" id="{B4D52A78-C39A-DDED-3168-0C96F4D3ED4E}"/>
                  </a:ext>
                </a:extLst>
              </p:cNvPr>
              <p:cNvPicPr/>
              <p:nvPr/>
            </p:nvPicPr>
            <p:blipFill>
              <a:blip r:embed="rId12"/>
              <a:stretch>
                <a:fillRect/>
              </a:stretch>
            </p:blipFill>
            <p:spPr>
              <a:xfrm>
                <a:off x="8521101" y="417324"/>
                <a:ext cx="40536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 name="Ink 6">
                <a:extLst>
                  <a:ext uri="{FF2B5EF4-FFF2-40B4-BE49-F238E27FC236}">
                    <a16:creationId xmlns:a16="http://schemas.microsoft.com/office/drawing/2014/main" id="{4B123C2B-1E81-AB04-04E8-D1814B340263}"/>
                  </a:ext>
                </a:extLst>
              </p14:cNvPr>
              <p14:cNvContentPartPr/>
              <p14:nvPr/>
            </p14:nvContentPartPr>
            <p14:xfrm>
              <a:off x="8120781" y="533964"/>
              <a:ext cx="289080" cy="5469480"/>
            </p14:xfrm>
          </p:contentPart>
        </mc:Choice>
        <mc:Fallback xmlns="">
          <p:pic>
            <p:nvPicPr>
              <p:cNvPr id="7" name="Ink 6">
                <a:extLst>
                  <a:ext uri="{FF2B5EF4-FFF2-40B4-BE49-F238E27FC236}">
                    <a16:creationId xmlns:a16="http://schemas.microsoft.com/office/drawing/2014/main" id="{4B123C2B-1E81-AB04-04E8-D1814B340263}"/>
                  </a:ext>
                </a:extLst>
              </p:cNvPr>
              <p:cNvPicPr/>
              <p:nvPr/>
            </p:nvPicPr>
            <p:blipFill>
              <a:blip r:embed="rId14"/>
              <a:stretch>
                <a:fillRect/>
              </a:stretch>
            </p:blipFill>
            <p:spPr>
              <a:xfrm>
                <a:off x="8103141" y="515964"/>
                <a:ext cx="324720" cy="5505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a:extLst>
                  <a:ext uri="{FF2B5EF4-FFF2-40B4-BE49-F238E27FC236}">
                    <a16:creationId xmlns:a16="http://schemas.microsoft.com/office/drawing/2014/main" id="{2A56D1BC-AB5C-E341-36D0-850FC0EFD4A6}"/>
                  </a:ext>
                </a:extLst>
              </p14:cNvPr>
              <p14:cNvContentPartPr/>
              <p14:nvPr/>
            </p14:nvContentPartPr>
            <p14:xfrm>
              <a:off x="4074021" y="519924"/>
              <a:ext cx="273600" cy="960480"/>
            </p14:xfrm>
          </p:contentPart>
        </mc:Choice>
        <mc:Fallback xmlns="">
          <p:pic>
            <p:nvPicPr>
              <p:cNvPr id="9" name="Ink 8">
                <a:extLst>
                  <a:ext uri="{FF2B5EF4-FFF2-40B4-BE49-F238E27FC236}">
                    <a16:creationId xmlns:a16="http://schemas.microsoft.com/office/drawing/2014/main" id="{2A56D1BC-AB5C-E341-36D0-850FC0EFD4A6}"/>
                  </a:ext>
                </a:extLst>
              </p:cNvPr>
              <p:cNvPicPr/>
              <p:nvPr/>
            </p:nvPicPr>
            <p:blipFill>
              <a:blip r:embed="rId16"/>
              <a:stretch>
                <a:fillRect/>
              </a:stretch>
            </p:blipFill>
            <p:spPr>
              <a:xfrm>
                <a:off x="4056021" y="501924"/>
                <a:ext cx="309240" cy="9961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BE1FE495-6023-CE5A-F7F6-CEB10B46AE17}"/>
                  </a:ext>
                </a:extLst>
              </p14:cNvPr>
              <p14:cNvContentPartPr/>
              <p14:nvPr/>
            </p14:nvContentPartPr>
            <p14:xfrm>
              <a:off x="2133981" y="548724"/>
              <a:ext cx="284760" cy="1028880"/>
            </p14:xfrm>
          </p:contentPart>
        </mc:Choice>
        <mc:Fallback xmlns="">
          <p:pic>
            <p:nvPicPr>
              <p:cNvPr id="13" name="Ink 12">
                <a:extLst>
                  <a:ext uri="{FF2B5EF4-FFF2-40B4-BE49-F238E27FC236}">
                    <a16:creationId xmlns:a16="http://schemas.microsoft.com/office/drawing/2014/main" id="{BE1FE495-6023-CE5A-F7F6-CEB10B46AE17}"/>
                  </a:ext>
                </a:extLst>
              </p:cNvPr>
              <p:cNvPicPr/>
              <p:nvPr/>
            </p:nvPicPr>
            <p:blipFill>
              <a:blip r:embed="rId18"/>
              <a:stretch>
                <a:fillRect/>
              </a:stretch>
            </p:blipFill>
            <p:spPr>
              <a:xfrm>
                <a:off x="2116341" y="530724"/>
                <a:ext cx="320400" cy="10645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94431055-5690-2C74-F11C-12F111199FC9}"/>
                  </a:ext>
                </a:extLst>
              </p14:cNvPr>
              <p14:cNvContentPartPr/>
              <p14:nvPr/>
            </p14:nvContentPartPr>
            <p14:xfrm>
              <a:off x="1190781" y="1396524"/>
              <a:ext cx="1509480" cy="603360"/>
            </p14:xfrm>
          </p:contentPart>
        </mc:Choice>
        <mc:Fallback xmlns="">
          <p:pic>
            <p:nvPicPr>
              <p:cNvPr id="14" name="Ink 13">
                <a:extLst>
                  <a:ext uri="{FF2B5EF4-FFF2-40B4-BE49-F238E27FC236}">
                    <a16:creationId xmlns:a16="http://schemas.microsoft.com/office/drawing/2014/main" id="{94431055-5690-2C74-F11C-12F111199FC9}"/>
                  </a:ext>
                </a:extLst>
              </p:cNvPr>
              <p:cNvPicPr/>
              <p:nvPr/>
            </p:nvPicPr>
            <p:blipFill>
              <a:blip r:embed="rId20"/>
              <a:stretch>
                <a:fillRect/>
              </a:stretch>
            </p:blipFill>
            <p:spPr>
              <a:xfrm>
                <a:off x="1173141" y="1378884"/>
                <a:ext cx="1545120" cy="639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Ink 14">
                <a:extLst>
                  <a:ext uri="{FF2B5EF4-FFF2-40B4-BE49-F238E27FC236}">
                    <a16:creationId xmlns:a16="http://schemas.microsoft.com/office/drawing/2014/main" id="{2FDBDDCC-A688-0A96-B136-B69160AF9609}"/>
                  </a:ext>
                </a:extLst>
              </p14:cNvPr>
              <p14:cNvContentPartPr/>
              <p14:nvPr/>
            </p14:nvContentPartPr>
            <p14:xfrm>
              <a:off x="632421" y="798204"/>
              <a:ext cx="487080" cy="47520"/>
            </p14:xfrm>
          </p:contentPart>
        </mc:Choice>
        <mc:Fallback xmlns="">
          <p:pic>
            <p:nvPicPr>
              <p:cNvPr id="15" name="Ink 14">
                <a:extLst>
                  <a:ext uri="{FF2B5EF4-FFF2-40B4-BE49-F238E27FC236}">
                    <a16:creationId xmlns:a16="http://schemas.microsoft.com/office/drawing/2014/main" id="{2FDBDDCC-A688-0A96-B136-B69160AF9609}"/>
                  </a:ext>
                </a:extLst>
              </p:cNvPr>
              <p:cNvPicPr/>
              <p:nvPr/>
            </p:nvPicPr>
            <p:blipFill>
              <a:blip r:embed="rId22"/>
              <a:stretch>
                <a:fillRect/>
              </a:stretch>
            </p:blipFill>
            <p:spPr>
              <a:xfrm>
                <a:off x="614421" y="780564"/>
                <a:ext cx="52272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6" name="Ink 15">
                <a:extLst>
                  <a:ext uri="{FF2B5EF4-FFF2-40B4-BE49-F238E27FC236}">
                    <a16:creationId xmlns:a16="http://schemas.microsoft.com/office/drawing/2014/main" id="{A953FC44-BBAA-C169-1B8F-CA65EC487608}"/>
                  </a:ext>
                </a:extLst>
              </p14:cNvPr>
              <p14:cNvContentPartPr/>
              <p14:nvPr/>
            </p14:nvContentPartPr>
            <p14:xfrm>
              <a:off x="5134221" y="856524"/>
              <a:ext cx="608040" cy="66960"/>
            </p14:xfrm>
          </p:contentPart>
        </mc:Choice>
        <mc:Fallback xmlns="">
          <p:pic>
            <p:nvPicPr>
              <p:cNvPr id="16" name="Ink 15">
                <a:extLst>
                  <a:ext uri="{FF2B5EF4-FFF2-40B4-BE49-F238E27FC236}">
                    <a16:creationId xmlns:a16="http://schemas.microsoft.com/office/drawing/2014/main" id="{A953FC44-BBAA-C169-1B8F-CA65EC487608}"/>
                  </a:ext>
                </a:extLst>
              </p:cNvPr>
              <p:cNvPicPr/>
              <p:nvPr/>
            </p:nvPicPr>
            <p:blipFill>
              <a:blip r:embed="rId24"/>
              <a:stretch>
                <a:fillRect/>
              </a:stretch>
            </p:blipFill>
            <p:spPr>
              <a:xfrm>
                <a:off x="5116581" y="838884"/>
                <a:ext cx="64368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7" name="Ink 16">
                <a:extLst>
                  <a:ext uri="{FF2B5EF4-FFF2-40B4-BE49-F238E27FC236}">
                    <a16:creationId xmlns:a16="http://schemas.microsoft.com/office/drawing/2014/main" id="{0C6CDCC1-B1DE-8539-A31C-40F99E13CE5F}"/>
                  </a:ext>
                </a:extLst>
              </p14:cNvPr>
              <p14:cNvContentPartPr/>
              <p14:nvPr/>
            </p14:nvContentPartPr>
            <p14:xfrm>
              <a:off x="5624181" y="1170084"/>
              <a:ext cx="579240" cy="39960"/>
            </p14:xfrm>
          </p:contentPart>
        </mc:Choice>
        <mc:Fallback xmlns="">
          <p:pic>
            <p:nvPicPr>
              <p:cNvPr id="17" name="Ink 16">
                <a:extLst>
                  <a:ext uri="{FF2B5EF4-FFF2-40B4-BE49-F238E27FC236}">
                    <a16:creationId xmlns:a16="http://schemas.microsoft.com/office/drawing/2014/main" id="{0C6CDCC1-B1DE-8539-A31C-40F99E13CE5F}"/>
                  </a:ext>
                </a:extLst>
              </p:cNvPr>
              <p:cNvPicPr/>
              <p:nvPr/>
            </p:nvPicPr>
            <p:blipFill>
              <a:blip r:embed="rId26"/>
              <a:stretch>
                <a:fillRect/>
              </a:stretch>
            </p:blipFill>
            <p:spPr>
              <a:xfrm>
                <a:off x="5606181" y="1152084"/>
                <a:ext cx="61488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8" name="Ink 17">
                <a:extLst>
                  <a:ext uri="{FF2B5EF4-FFF2-40B4-BE49-F238E27FC236}">
                    <a16:creationId xmlns:a16="http://schemas.microsoft.com/office/drawing/2014/main" id="{5D0A1DEC-7CE7-D7F2-FD64-97F8A4EFA4F2}"/>
                  </a:ext>
                </a:extLst>
              </p14:cNvPr>
              <p14:cNvContentPartPr/>
              <p14:nvPr/>
            </p14:nvContentPartPr>
            <p14:xfrm>
              <a:off x="5087781" y="1526484"/>
              <a:ext cx="762840" cy="49680"/>
            </p14:xfrm>
          </p:contentPart>
        </mc:Choice>
        <mc:Fallback xmlns="">
          <p:pic>
            <p:nvPicPr>
              <p:cNvPr id="18" name="Ink 17">
                <a:extLst>
                  <a:ext uri="{FF2B5EF4-FFF2-40B4-BE49-F238E27FC236}">
                    <a16:creationId xmlns:a16="http://schemas.microsoft.com/office/drawing/2014/main" id="{5D0A1DEC-7CE7-D7F2-FD64-97F8A4EFA4F2}"/>
                  </a:ext>
                </a:extLst>
              </p:cNvPr>
              <p:cNvPicPr/>
              <p:nvPr/>
            </p:nvPicPr>
            <p:blipFill>
              <a:blip r:embed="rId28"/>
              <a:stretch>
                <a:fillRect/>
              </a:stretch>
            </p:blipFill>
            <p:spPr>
              <a:xfrm>
                <a:off x="5069781" y="1508484"/>
                <a:ext cx="798480" cy="85320"/>
              </a:xfrm>
              <a:prstGeom prst="rect">
                <a:avLst/>
              </a:prstGeom>
            </p:spPr>
          </p:pic>
        </mc:Fallback>
      </mc:AlternateContent>
    </p:spTree>
    <p:extLst>
      <p:ext uri="{BB962C8B-B14F-4D97-AF65-F5344CB8AC3E}">
        <p14:creationId xmlns:p14="http://schemas.microsoft.com/office/powerpoint/2010/main" val="1805084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10665954" cy="6449895"/>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9250" y="113201"/>
            <a:ext cx="9892704" cy="5893921"/>
          </a:xfrm>
          <a:prstGeom prst="rect">
            <a:avLst/>
          </a:prstGeom>
          <a:noFill/>
        </p:spPr>
        <p:txBody>
          <a:bodyPr wrap="square" rtlCol="0">
            <a:spAutoFit/>
          </a:bodyPr>
          <a:lstStyle/>
          <a:p>
            <a:r>
              <a:rPr lang="en-US" sz="3200" b="1" dirty="0">
                <a:solidFill>
                  <a:srgbClr val="FFC000"/>
                </a:solidFill>
                <a:cs typeface="+mj-cs"/>
              </a:rPr>
              <a:t>Romans 6:1–4 </a:t>
            </a:r>
          </a:p>
          <a:p>
            <a:r>
              <a:rPr lang="en-US" sz="2300" dirty="0">
                <a:solidFill>
                  <a:srgbClr val="FFC000"/>
                </a:solidFill>
                <a:cs typeface="+mj-cs"/>
              </a:rPr>
              <a:t>6:1 What shall we say then? Shall we continue in sin, that grace may abound? 6:2 God forbid. How shall we, that are dead to sin, live any longer therein? 6:3 Know ye not, that so many of us as were baptized into Jesus Christ were baptized into his death? 6:4 Therefore we are buried with him by baptism into death: that like as Christ was raised up from the dead by the glory of the Father, even so we also should walk in newness of life. (KJV, </a:t>
            </a:r>
            <a:r>
              <a:rPr lang="syr-SY" sz="2300" dirty="0">
                <a:solidFill>
                  <a:srgbClr val="FFFF00"/>
                </a:solidFill>
                <a:cs typeface="+mj-cs"/>
              </a:rPr>
              <a:t>ܡܳܢܳܐ ܗܳܟ݂ܺܝܠ ܢܺܐܡܰܪ ܂ ܢܩܰܘܶܐ ܆ ܒܴ݁ܗ ܒܱ݁ܚܛܻܝܬ݂ܴܐ ܕ݁ܛܱܝܒܾ݁ܘܬ݂ܴܐ ܬܷ݁ܬ݂ܝܰܬܱ݁ܪ ܂ܚܳܣ ܂ ܐܱܝܠܷܝܢ ܓܷ݁ܝܪ ܕ݁ܡܺܝܬ݂ܢ ܠܱܚܛܻܝܬ݂ܴܐ ܆ ܐܱܝܟܱ݁ܢܳܐ ܢܺܚܶܐ ܒܴ݁ܗ ܬܾ݁ܘܒ݂ ܂ ܐܱܘ ܠܴܐ ܝܳܕ݂ܥܺܝܢ ܐܢ̄ܬܾ݁ܘܢ ܁ ܕܱ݁ܐܝܠܷܝܢ ܕܱ݁ܥܡܰܕ݂ܢ ܒ݁ܝܶܫܽܘܥ ܡܫܺܝܚܳܐ ܆ ܒ݁ܡܰܘܬܷ݁ܗ ܗ̄ܽܘ ܥܡܰܕ݂ܢ ܂ ܐܷܬ݂ܩܒ݂ܰܪܢ ܥܰܡܶܗ ܒ݁ܡܰܥܡܽܘܕ݂ܺܝܬ݂ܴܐ ܠܡܰܘܬܴ݁ܐ ܂ ܕܱ݁ܐܝܟܱ݁ܢܳܐ ܕ݁ܩܳܡ ܝܶܫܽܘܥ ܡܫܺܝܚܳܐ ܡܶܢ ܒܷ݁ܝܬ݂ ܡܺܝ̈ܬ݂ܷܐ ܒ݁ܬ݂ܷܫܒܾ݁ܘܚܬܴ݁ܐ ܕܱ݁ܐܒ݂ܽܘܗ̄ܝ ܆ ܗܳܟ݂ܰܢܳܐ ܐܴܦ݂ ܚܢܰܢ ܒ݁ܚܰܝܷ̈ܐ ܚܱ̈ܕ݂̄ܬ݂ܷܐ ܢܗܰܠܷܟ݂ ܂ </a:t>
            </a:r>
            <a:r>
              <a:rPr lang="syr-SY" sz="2300" dirty="0">
                <a:solidFill>
                  <a:srgbClr val="00B0F0"/>
                </a:solidFill>
                <a:cs typeface="+mj-cs"/>
              </a:rPr>
              <a:t>6 </a:t>
            </a:r>
            <a:r>
              <a:rPr lang="el-GR" sz="2300" dirty="0">
                <a:solidFill>
                  <a:srgbClr val="00B0F0"/>
                </a:solidFill>
                <a:cs typeface="+mj-cs"/>
              </a:rPr>
              <a:t>Τί οὖν ἐροῦμεν; ⸀ἐπιμένωμεν τῇ ἁμαρτίᾳ, ἵνα ἡ χάρις πλεονάσῃ*; 2 μὴ γένοιτο*. οἵτινες ἀπεθάνομεν τῇ ἁμαρτίᾳ, πῶς ἔτι ⸀ζήσομεν ἐν αὐτῇ; 3 ἢ ἀγνοεῖτε ὅτι, ὅσοι ἐβαπτίσθημεν εἰς Χριστὸν* °Ἰησοῦν, εἰς τὸν θάνατον αὐτοῦ ἐβαπτίσθημεν*; 4 συνετάφημεν οὖν αὐτῷ διὰ τοῦ βαπτίσματος εἰς τὸν θάνατον*, ἵνα ὥσπερ ἠγέρθη Χριστὸς ἐκ νεκρῶν διὰ τῆς δόξης τοῦ πατρός*, οὕτως καὶ ἡμεῖς ἐν καινότητι ζωῆς περιπατήσωμεν*</a:t>
            </a:r>
            <a:r>
              <a:rPr lang="el-GR" sz="2300" dirty="0">
                <a:solidFill>
                  <a:srgbClr val="FFC000"/>
                </a:solidFill>
                <a:cs typeface="+mj-cs"/>
              </a:rPr>
              <a:t>)</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AC94F3F-0CE1-DFA8-160D-71D44D5D3791}"/>
                  </a:ext>
                </a:extLst>
              </p14:cNvPr>
              <p14:cNvContentPartPr/>
              <p14:nvPr/>
            </p14:nvContentPartPr>
            <p14:xfrm>
              <a:off x="3576141" y="1986924"/>
              <a:ext cx="5321520" cy="108360"/>
            </p14:xfrm>
          </p:contentPart>
        </mc:Choice>
        <mc:Fallback xmlns="">
          <p:pic>
            <p:nvPicPr>
              <p:cNvPr id="2" name="Ink 1">
                <a:extLst>
                  <a:ext uri="{FF2B5EF4-FFF2-40B4-BE49-F238E27FC236}">
                    <a16:creationId xmlns:a16="http://schemas.microsoft.com/office/drawing/2014/main" id="{CAC94F3F-0CE1-DFA8-160D-71D44D5D3791}"/>
                  </a:ext>
                </a:extLst>
              </p:cNvPr>
              <p:cNvPicPr/>
              <p:nvPr/>
            </p:nvPicPr>
            <p:blipFill>
              <a:blip r:embed="rId5"/>
              <a:stretch>
                <a:fillRect/>
              </a:stretch>
            </p:blipFill>
            <p:spPr>
              <a:xfrm>
                <a:off x="3558141" y="1969284"/>
                <a:ext cx="5357160" cy="144000"/>
              </a:xfrm>
              <a:prstGeom prst="rect">
                <a:avLst/>
              </a:prstGeom>
            </p:spPr>
          </p:pic>
        </mc:Fallback>
      </mc:AlternateContent>
      <p:grpSp>
        <p:nvGrpSpPr>
          <p:cNvPr id="7" name="Group 6">
            <a:extLst>
              <a:ext uri="{FF2B5EF4-FFF2-40B4-BE49-F238E27FC236}">
                <a16:creationId xmlns:a16="http://schemas.microsoft.com/office/drawing/2014/main" id="{DB7010B4-0557-8481-8661-9862F32AB455}"/>
              </a:ext>
            </a:extLst>
          </p:cNvPr>
          <p:cNvGrpSpPr/>
          <p:nvPr/>
        </p:nvGrpSpPr>
        <p:grpSpPr>
          <a:xfrm>
            <a:off x="1717461" y="2300844"/>
            <a:ext cx="8056800" cy="135720"/>
            <a:chOff x="1717461" y="2300844"/>
            <a:chExt cx="8056800" cy="135720"/>
          </a:xfrm>
        </p:grpSpPr>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654EA26F-A7B0-18E5-EB31-77599EBC75B6}"/>
                    </a:ext>
                  </a:extLst>
                </p14:cNvPr>
                <p14:cNvContentPartPr/>
                <p14:nvPr/>
              </p14:nvContentPartPr>
              <p14:xfrm>
                <a:off x="1717461" y="2300844"/>
                <a:ext cx="6084360" cy="101160"/>
              </p14:xfrm>
            </p:contentPart>
          </mc:Choice>
          <mc:Fallback xmlns="">
            <p:pic>
              <p:nvPicPr>
                <p:cNvPr id="4" name="Ink 3">
                  <a:extLst>
                    <a:ext uri="{FF2B5EF4-FFF2-40B4-BE49-F238E27FC236}">
                      <a16:creationId xmlns:a16="http://schemas.microsoft.com/office/drawing/2014/main" id="{654EA26F-A7B0-18E5-EB31-77599EBC75B6}"/>
                    </a:ext>
                  </a:extLst>
                </p:cNvPr>
                <p:cNvPicPr/>
                <p:nvPr/>
              </p:nvPicPr>
              <p:blipFill>
                <a:blip r:embed="rId7"/>
                <a:stretch>
                  <a:fillRect/>
                </a:stretch>
              </p:blipFill>
              <p:spPr>
                <a:xfrm>
                  <a:off x="1699821" y="2283204"/>
                  <a:ext cx="612000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FBB9BB19-2B9F-B363-5DE1-F711BA894ED4}"/>
                    </a:ext>
                  </a:extLst>
                </p14:cNvPr>
                <p14:cNvContentPartPr/>
                <p14:nvPr/>
              </p14:nvContentPartPr>
              <p14:xfrm>
                <a:off x="8814861" y="2365644"/>
                <a:ext cx="959400" cy="70920"/>
              </p14:xfrm>
            </p:contentPart>
          </mc:Choice>
          <mc:Fallback xmlns="">
            <p:pic>
              <p:nvPicPr>
                <p:cNvPr id="5" name="Ink 4">
                  <a:extLst>
                    <a:ext uri="{FF2B5EF4-FFF2-40B4-BE49-F238E27FC236}">
                      <a16:creationId xmlns:a16="http://schemas.microsoft.com/office/drawing/2014/main" id="{FBB9BB19-2B9F-B363-5DE1-F711BA894ED4}"/>
                    </a:ext>
                  </a:extLst>
                </p:cNvPr>
                <p:cNvPicPr/>
                <p:nvPr/>
              </p:nvPicPr>
              <p:blipFill>
                <a:blip r:embed="rId9"/>
                <a:stretch>
                  <a:fillRect/>
                </a:stretch>
              </p:blipFill>
              <p:spPr>
                <a:xfrm>
                  <a:off x="8797221" y="2348004"/>
                  <a:ext cx="995040" cy="106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887233A4-ED44-9616-DCA3-44B4662B8F05}"/>
                  </a:ext>
                </a:extLst>
              </p14:cNvPr>
              <p14:cNvContentPartPr/>
              <p14:nvPr/>
            </p14:nvContentPartPr>
            <p14:xfrm>
              <a:off x="733581" y="2704044"/>
              <a:ext cx="3195720" cy="75240"/>
            </p14:xfrm>
          </p:contentPart>
        </mc:Choice>
        <mc:Fallback xmlns="">
          <p:pic>
            <p:nvPicPr>
              <p:cNvPr id="9" name="Ink 8">
                <a:extLst>
                  <a:ext uri="{FF2B5EF4-FFF2-40B4-BE49-F238E27FC236}">
                    <a16:creationId xmlns:a16="http://schemas.microsoft.com/office/drawing/2014/main" id="{887233A4-ED44-9616-DCA3-44B4662B8F05}"/>
                  </a:ext>
                </a:extLst>
              </p:cNvPr>
              <p:cNvPicPr/>
              <p:nvPr/>
            </p:nvPicPr>
            <p:blipFill>
              <a:blip r:embed="rId11"/>
              <a:stretch>
                <a:fillRect/>
              </a:stretch>
            </p:blipFill>
            <p:spPr>
              <a:xfrm>
                <a:off x="715941" y="2686404"/>
                <a:ext cx="3231360" cy="110880"/>
              </a:xfrm>
              <a:prstGeom prst="rect">
                <a:avLst/>
              </a:prstGeom>
            </p:spPr>
          </p:pic>
        </mc:Fallback>
      </mc:AlternateContent>
    </p:spTree>
    <p:extLst>
      <p:ext uri="{BB962C8B-B14F-4D97-AF65-F5344CB8AC3E}">
        <p14:creationId xmlns:p14="http://schemas.microsoft.com/office/powerpoint/2010/main" val="2236479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0"/>
            <a:ext cx="10665954" cy="3491904"/>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12" name="TextBox 11">
            <a:extLst>
              <a:ext uri="{FF2B5EF4-FFF2-40B4-BE49-F238E27FC236}">
                <a16:creationId xmlns:a16="http://schemas.microsoft.com/office/drawing/2014/main" id="{C7E844FD-76F4-38A1-C118-148D5F5B2519}"/>
              </a:ext>
            </a:extLst>
          </p:cNvPr>
          <p:cNvSpPr txBox="1"/>
          <p:nvPr/>
        </p:nvSpPr>
        <p:spPr>
          <a:xfrm>
            <a:off x="586796" y="2759465"/>
            <a:ext cx="2825327" cy="461665"/>
          </a:xfrm>
          <a:prstGeom prst="rect">
            <a:avLst/>
          </a:prstGeom>
          <a:noFill/>
        </p:spPr>
        <p:txBody>
          <a:bodyPr wrap="square" rtlCol="0">
            <a:spAutoFit/>
          </a:bodyPr>
          <a:lstStyle/>
          <a:p>
            <a:r>
              <a:rPr lang="en-US" sz="2400" b="1" dirty="0">
                <a:solidFill>
                  <a:srgbClr val="FFFF00"/>
                </a:solidFill>
              </a:rPr>
              <a:t>Isaiah 28:11</a:t>
            </a:r>
          </a:p>
        </p:txBody>
      </p:sp>
      <p:pic>
        <p:nvPicPr>
          <p:cNvPr id="3" name="Picture 2">
            <a:extLst>
              <a:ext uri="{FF2B5EF4-FFF2-40B4-BE49-F238E27FC236}">
                <a16:creationId xmlns:a16="http://schemas.microsoft.com/office/drawing/2014/main" id="{EF298F04-6D6B-A2AC-8E45-073A5754FA69}"/>
              </a:ext>
            </a:extLst>
          </p:cNvPr>
          <p:cNvPicPr>
            <a:picLocks noChangeAspect="1"/>
          </p:cNvPicPr>
          <p:nvPr/>
        </p:nvPicPr>
        <p:blipFill>
          <a:blip r:embed="rId4"/>
          <a:stretch>
            <a:fillRect/>
          </a:stretch>
        </p:blipFill>
        <p:spPr>
          <a:xfrm>
            <a:off x="295253" y="382082"/>
            <a:ext cx="9742250" cy="2667964"/>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C649DC9F-0BBD-9F35-0D0D-90E76A4BD845}"/>
                  </a:ext>
                </a:extLst>
              </p14:cNvPr>
              <p14:cNvContentPartPr/>
              <p14:nvPr/>
            </p14:nvContentPartPr>
            <p14:xfrm>
              <a:off x="3841461" y="851844"/>
              <a:ext cx="296640" cy="1547280"/>
            </p14:xfrm>
          </p:contentPart>
        </mc:Choice>
        <mc:Fallback xmlns="">
          <p:pic>
            <p:nvPicPr>
              <p:cNvPr id="2" name="Ink 1">
                <a:extLst>
                  <a:ext uri="{FF2B5EF4-FFF2-40B4-BE49-F238E27FC236}">
                    <a16:creationId xmlns:a16="http://schemas.microsoft.com/office/drawing/2014/main" id="{C649DC9F-0BBD-9F35-0D0D-90E76A4BD845}"/>
                  </a:ext>
                </a:extLst>
              </p:cNvPr>
              <p:cNvPicPr/>
              <p:nvPr/>
            </p:nvPicPr>
            <p:blipFill>
              <a:blip r:embed="rId6"/>
              <a:stretch>
                <a:fillRect/>
              </a:stretch>
            </p:blipFill>
            <p:spPr>
              <a:xfrm>
                <a:off x="3823461" y="834204"/>
                <a:ext cx="332280" cy="1582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A0CA985A-0DE4-B69A-AEAE-0771AA2632E3}"/>
                  </a:ext>
                </a:extLst>
              </p14:cNvPr>
              <p14:cNvContentPartPr/>
              <p14:nvPr/>
            </p14:nvContentPartPr>
            <p14:xfrm>
              <a:off x="1422621" y="1470684"/>
              <a:ext cx="564120" cy="36360"/>
            </p14:xfrm>
          </p:contentPart>
        </mc:Choice>
        <mc:Fallback xmlns="">
          <p:pic>
            <p:nvPicPr>
              <p:cNvPr id="4" name="Ink 3">
                <a:extLst>
                  <a:ext uri="{FF2B5EF4-FFF2-40B4-BE49-F238E27FC236}">
                    <a16:creationId xmlns:a16="http://schemas.microsoft.com/office/drawing/2014/main" id="{A0CA985A-0DE4-B69A-AEAE-0771AA2632E3}"/>
                  </a:ext>
                </a:extLst>
              </p:cNvPr>
              <p:cNvPicPr/>
              <p:nvPr/>
            </p:nvPicPr>
            <p:blipFill>
              <a:blip r:embed="rId8"/>
              <a:stretch>
                <a:fillRect/>
              </a:stretch>
            </p:blipFill>
            <p:spPr>
              <a:xfrm>
                <a:off x="1404621" y="1453044"/>
                <a:ext cx="599760" cy="72000"/>
              </a:xfrm>
              <a:prstGeom prst="rect">
                <a:avLst/>
              </a:prstGeom>
            </p:spPr>
          </p:pic>
        </mc:Fallback>
      </mc:AlternateContent>
    </p:spTree>
    <p:extLst>
      <p:ext uri="{BB962C8B-B14F-4D97-AF65-F5344CB8AC3E}">
        <p14:creationId xmlns:p14="http://schemas.microsoft.com/office/powerpoint/2010/main" val="3598533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10665954" cy="4749971"/>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9250" y="113201"/>
            <a:ext cx="9892704" cy="4278094"/>
          </a:xfrm>
          <a:prstGeom prst="rect">
            <a:avLst/>
          </a:prstGeom>
          <a:noFill/>
        </p:spPr>
        <p:txBody>
          <a:bodyPr wrap="square" rtlCol="0">
            <a:spAutoFit/>
          </a:bodyPr>
          <a:lstStyle/>
          <a:p>
            <a:r>
              <a:rPr lang="en-US" sz="3200" b="1" dirty="0">
                <a:solidFill>
                  <a:srgbClr val="FFC000"/>
                </a:solidFill>
                <a:cs typeface="+mj-cs"/>
              </a:rPr>
              <a:t>1 Corinthians 14:20–21</a:t>
            </a:r>
          </a:p>
          <a:p>
            <a:r>
              <a:rPr lang="en-US" sz="2400" dirty="0">
                <a:solidFill>
                  <a:srgbClr val="FFC000"/>
                </a:solidFill>
                <a:cs typeface="+mj-cs"/>
              </a:rPr>
              <a:t>14:20 Brethren, be not children in understanding: howbeit in malice be ye children, but in understanding be men. 14:21 In the law it is written, With men of other tongues and other lips will I speak unto this people; and yet for all that will they not hear me, saith the Lord.(KJV, </a:t>
            </a:r>
            <a:r>
              <a:rPr lang="syr-SY" sz="2400" dirty="0">
                <a:solidFill>
                  <a:srgbClr val="FFFF00"/>
                </a:solidFill>
                <a:cs typeface="+mj-cs"/>
              </a:rPr>
              <a:t>ܐܱܚܰܝ̈ ܆ ܠܴܐ ܗܘܰܝܬܾ݁ܘܢ ܛܠܷܝܢ ܒ݁ܪܷ̈ܥܝܳܢܰܝܟܾ݁ܘܢ ܂ ܐܷܠܴܐ ܠܒ݂ܺܝ̈ܫܳܬ݂ܴܐ ܗܘܰܘ ܝܱ̈ܠܾܘܕ݂ܶܐ ܆ ܘܰܒ݂ܪܷ̈ܥܝܳܢܰܝܟܾ݁ܘܢ ܗܘܰܘ ܓ݁ܡܺܝܪܻܝܢ ܂ܒ݁ܢܳܡܽܘܣܳܐ ܟ݁ܬ݂ܻܝܒ݂ ܆ ܕܱ݁ܒ݂ܡܰܡܠ̱ܠܴܐ ܢܽܘܟ݂ܪܴܝܳܐ ܁ ܘܰܒ݂ܠܷܫܳܢܳܐ ܐ̱ܚܪܻܢܳܐ ܂ ܐܷܡܰܠܷܠ ܥܰܡܶܗ ܥܰܡ ܥܰܡܳܐ ܗܳܢܳܐ ܂ ܐܴܦ݂ܠܴܐ ܗܳܟ݂ܰܢܳܐ ܢܶܫܡܥܽܘܢܳܢܝ ܆ ܐܴܡܰܪ ܡܳܪܝܳܐ ܂ </a:t>
            </a:r>
            <a:r>
              <a:rPr lang="syr-SY" sz="2400" dirty="0">
                <a:solidFill>
                  <a:srgbClr val="00B0F0"/>
                </a:solidFill>
                <a:cs typeface="+mj-cs"/>
              </a:rPr>
              <a:t>20 </a:t>
            </a:r>
            <a:r>
              <a:rPr lang="el-GR" sz="2400" dirty="0">
                <a:solidFill>
                  <a:srgbClr val="00B0F0"/>
                </a:solidFill>
                <a:cs typeface="+mj-cs"/>
              </a:rPr>
              <a:t>Ἀδελφοί,* μὴ παιδία γίνεσθε ταῖς φρεσὶν ἀλλὰ τῇ κακίᾳ νηπιάζετε,* ταῖς δὲ φρεσὶν τέλειοι γίνεσθε. 21 ἐν τῷ νόμῳ γέγραπται ὅτι *⸀ἐν ἑτερογλώσσοις καὶ ἐν χείλεσιν ⸁ἑτέρων λαλήσω τῷ λαῷ τούτῳ καὶ οὐδʼ οὕτως εἰσακούσονταί μου, λέγει κύριος.</a:t>
            </a:r>
            <a:r>
              <a:rPr lang="el-GR" sz="2400" dirty="0">
                <a:solidFill>
                  <a:srgbClr val="FFC000"/>
                </a:solidFill>
                <a:cs typeface="+mj-cs"/>
              </a:rPr>
              <a:t>)</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504999A1-81EB-2DDB-6489-F496F0659537}"/>
                  </a:ext>
                </a:extLst>
              </p14:cNvPr>
              <p14:cNvContentPartPr/>
              <p14:nvPr/>
            </p14:nvContentPartPr>
            <p14:xfrm>
              <a:off x="6316821" y="1352604"/>
              <a:ext cx="3123720" cy="67680"/>
            </p14:xfrm>
          </p:contentPart>
        </mc:Choice>
        <mc:Fallback xmlns="">
          <p:pic>
            <p:nvPicPr>
              <p:cNvPr id="2" name="Ink 1">
                <a:extLst>
                  <a:ext uri="{FF2B5EF4-FFF2-40B4-BE49-F238E27FC236}">
                    <a16:creationId xmlns:a16="http://schemas.microsoft.com/office/drawing/2014/main" id="{504999A1-81EB-2DDB-6489-F496F0659537}"/>
                  </a:ext>
                </a:extLst>
              </p:cNvPr>
              <p:cNvPicPr/>
              <p:nvPr/>
            </p:nvPicPr>
            <p:blipFill>
              <a:blip r:embed="rId5"/>
              <a:stretch>
                <a:fillRect/>
              </a:stretch>
            </p:blipFill>
            <p:spPr>
              <a:xfrm>
                <a:off x="6299181" y="1334604"/>
                <a:ext cx="315936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0FC9ADBE-6F12-A4D2-97C0-D1CD22D13794}"/>
                  </a:ext>
                </a:extLst>
              </p14:cNvPr>
              <p14:cNvContentPartPr/>
              <p14:nvPr/>
            </p14:nvContentPartPr>
            <p14:xfrm>
              <a:off x="449541" y="1667604"/>
              <a:ext cx="7875000" cy="140760"/>
            </p14:xfrm>
          </p:contentPart>
        </mc:Choice>
        <mc:Fallback xmlns="">
          <p:pic>
            <p:nvPicPr>
              <p:cNvPr id="4" name="Ink 3">
                <a:extLst>
                  <a:ext uri="{FF2B5EF4-FFF2-40B4-BE49-F238E27FC236}">
                    <a16:creationId xmlns:a16="http://schemas.microsoft.com/office/drawing/2014/main" id="{0FC9ADBE-6F12-A4D2-97C0-D1CD22D13794}"/>
                  </a:ext>
                </a:extLst>
              </p:cNvPr>
              <p:cNvPicPr/>
              <p:nvPr/>
            </p:nvPicPr>
            <p:blipFill>
              <a:blip r:embed="rId7"/>
              <a:stretch>
                <a:fillRect/>
              </a:stretch>
            </p:blipFill>
            <p:spPr>
              <a:xfrm>
                <a:off x="431901" y="1649964"/>
                <a:ext cx="791064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3019E6D4-BCE8-E680-A85E-66CB694ABDDC}"/>
                  </a:ext>
                </a:extLst>
              </p14:cNvPr>
              <p14:cNvContentPartPr/>
              <p14:nvPr/>
            </p14:nvContentPartPr>
            <p14:xfrm>
              <a:off x="5274981" y="2097444"/>
              <a:ext cx="10800" cy="1800"/>
            </p14:xfrm>
          </p:contentPart>
        </mc:Choice>
        <mc:Fallback xmlns="">
          <p:pic>
            <p:nvPicPr>
              <p:cNvPr id="5" name="Ink 4">
                <a:extLst>
                  <a:ext uri="{FF2B5EF4-FFF2-40B4-BE49-F238E27FC236}">
                    <a16:creationId xmlns:a16="http://schemas.microsoft.com/office/drawing/2014/main" id="{3019E6D4-BCE8-E680-A85E-66CB694ABDDC}"/>
                  </a:ext>
                </a:extLst>
              </p:cNvPr>
              <p:cNvPicPr/>
              <p:nvPr/>
            </p:nvPicPr>
            <p:blipFill>
              <a:blip r:embed="rId9"/>
              <a:stretch>
                <a:fillRect/>
              </a:stretch>
            </p:blipFill>
            <p:spPr>
              <a:xfrm>
                <a:off x="5257341" y="2079444"/>
                <a:ext cx="46440" cy="37440"/>
              </a:xfrm>
              <a:prstGeom prst="rect">
                <a:avLst/>
              </a:prstGeom>
            </p:spPr>
          </p:pic>
        </mc:Fallback>
      </mc:AlternateContent>
    </p:spTree>
    <p:extLst>
      <p:ext uri="{BB962C8B-B14F-4D97-AF65-F5344CB8AC3E}">
        <p14:creationId xmlns:p14="http://schemas.microsoft.com/office/powerpoint/2010/main" val="3269977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10665954" cy="6449895"/>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515501" y="49937"/>
            <a:ext cx="9769965" cy="5755422"/>
          </a:xfrm>
          <a:prstGeom prst="rect">
            <a:avLst/>
          </a:prstGeom>
          <a:noFill/>
        </p:spPr>
        <p:txBody>
          <a:bodyPr wrap="square" rtlCol="0">
            <a:spAutoFit/>
          </a:bodyPr>
          <a:lstStyle/>
          <a:p>
            <a:pPr algn="r"/>
            <a:r>
              <a:rPr lang="he-IL" sz="3600" b="1" dirty="0">
                <a:solidFill>
                  <a:srgbClr val="FFFF00"/>
                </a:solidFill>
                <a:cs typeface="+mj-cs"/>
              </a:rPr>
              <a:t>ספר תהילים פרק א</a:t>
            </a:r>
          </a:p>
          <a:p>
            <a:pPr algn="r"/>
            <a:r>
              <a:rPr lang="he-IL" sz="2800" dirty="0">
                <a:solidFill>
                  <a:srgbClr val="FFFF00"/>
                </a:solidFill>
                <a:cs typeface="+mj-cs"/>
              </a:rPr>
              <a:t>א   אַשְׁרֵי-הָאִישׁ אֲשֶׁר לֹא הָלַךְ בַּעֲצַת רְשָׁעִים וּבְדֶרֶךְ חַטָּאִים לֹא עָמָד וּבְמוֹשַׁב לֵצִים לֹא יָשָׁב: </a:t>
            </a:r>
            <a:r>
              <a:rPr lang="he-IL" sz="2800" dirty="0">
                <a:solidFill>
                  <a:srgbClr val="FFC000"/>
                </a:solidFill>
                <a:cs typeface="+mj-cs"/>
              </a:rPr>
              <a:t>ב   כִּי אִם-בְּתוֹרַת יְהֹוָה חֶפְצוֹ וּבְתוֹרָתוֹ יֶהְגֶּה יוֹמָם וָלָיְלָה: </a:t>
            </a:r>
            <a:r>
              <a:rPr lang="he-IL" sz="2800" dirty="0">
                <a:solidFill>
                  <a:srgbClr val="92D050"/>
                </a:solidFill>
                <a:cs typeface="+mj-cs"/>
              </a:rPr>
              <a:t>ג   וְהָיָה כְּעֵץ שָׁתוּל עַל-פַּלְגֵי מָיִם אֲשֶׁר פִּרְיוֹ | יִתֵּן בְּעִתּוֹ וְעָלֵהוּ לֹא יִבּוֹל וְכֹל אֲשֶׁר-יַעֲשֶֹה יַצְלִיחַ: </a:t>
            </a:r>
            <a:r>
              <a:rPr lang="he-IL" sz="2800" dirty="0">
                <a:solidFill>
                  <a:srgbClr val="00B0F0"/>
                </a:solidFill>
                <a:cs typeface="+mj-cs"/>
              </a:rPr>
              <a:t>ד   לֹא-כֵן הָרְשָׁעִים כִּי אִם-כַּמֹּץ אֲשֶׁר-תִּדְּפֶנּוּ רוּחַ: </a:t>
            </a:r>
            <a:r>
              <a:rPr lang="he-IL" sz="2800" dirty="0">
                <a:solidFill>
                  <a:srgbClr val="FFFF00"/>
                </a:solidFill>
                <a:cs typeface="+mj-cs"/>
              </a:rPr>
              <a:t>ה   עַל-כֵּן | לֹא-יָקֻמוּ רְשָׁעִים בַּמִּשְׁפָּט וְחַטָּאִים בַּעֲדַת צַדִּיקִים: ו   כִּי-יוֹדֵעַ יְהֹוָה דֶּרֶךְ צַדִּיקִים וְדֶרֶךְ רְשָׁעִים תֹּאבֵד: </a:t>
            </a:r>
          </a:p>
          <a:p>
            <a:r>
              <a:rPr lang="en-US" sz="2400" b="1" dirty="0">
                <a:solidFill>
                  <a:srgbClr val="FFC000"/>
                </a:solidFill>
                <a:cs typeface="+mj-cs"/>
              </a:rPr>
              <a:t>Tehillim / Psalms 1:1-6</a:t>
            </a:r>
          </a:p>
          <a:p>
            <a:r>
              <a:rPr lang="en-US" sz="2100" dirty="0">
                <a:solidFill>
                  <a:srgbClr val="FFC000"/>
                </a:solidFill>
                <a:cs typeface="+mj-cs"/>
              </a:rPr>
              <a:t>1:1 Blessed is the man That walketh not in the counsel of the ungodly, Nor </a:t>
            </a:r>
            <a:r>
              <a:rPr lang="en-US" sz="2100" dirty="0" err="1">
                <a:solidFill>
                  <a:srgbClr val="FFC000"/>
                </a:solidFill>
                <a:cs typeface="+mj-cs"/>
              </a:rPr>
              <a:t>standeth</a:t>
            </a:r>
            <a:r>
              <a:rPr lang="en-US" sz="2100" dirty="0">
                <a:solidFill>
                  <a:srgbClr val="FFC000"/>
                </a:solidFill>
                <a:cs typeface="+mj-cs"/>
              </a:rPr>
              <a:t> in the way of sinners, Nor </a:t>
            </a:r>
            <a:r>
              <a:rPr lang="en-US" sz="2100" dirty="0" err="1">
                <a:solidFill>
                  <a:srgbClr val="FFC000"/>
                </a:solidFill>
                <a:cs typeface="+mj-cs"/>
              </a:rPr>
              <a:t>sitteth</a:t>
            </a:r>
            <a:r>
              <a:rPr lang="en-US" sz="2100" dirty="0">
                <a:solidFill>
                  <a:srgbClr val="FFC000"/>
                </a:solidFill>
                <a:cs typeface="+mj-cs"/>
              </a:rPr>
              <a:t> in the seat of the scornful. 1:2 But his delight is in the law of the LORD; And in his law doth he meditate day and night. 1:3 And he shall be like a tree planted by the rivers of water, That bringeth forth his fruit in his season; His leaf also shall not wither; And whatsoever he doeth shall prosper. 1:4 The ungodly are not so: But are like the chaff which the wind </a:t>
            </a:r>
            <a:r>
              <a:rPr lang="en-US" sz="2100" dirty="0" err="1">
                <a:solidFill>
                  <a:srgbClr val="FFC000"/>
                </a:solidFill>
                <a:cs typeface="+mj-cs"/>
              </a:rPr>
              <a:t>driveth</a:t>
            </a:r>
            <a:r>
              <a:rPr lang="en-US" sz="2100" dirty="0">
                <a:solidFill>
                  <a:srgbClr val="FFC000"/>
                </a:solidFill>
                <a:cs typeface="+mj-cs"/>
              </a:rPr>
              <a:t> away. 1:5 Therefore the ungodly shall not stand in the judgment, Nor sinners in the congregation of the righteous. 1:6 For the LORD </a:t>
            </a:r>
            <a:r>
              <a:rPr lang="en-US" sz="2100" dirty="0" err="1">
                <a:solidFill>
                  <a:srgbClr val="FFC000"/>
                </a:solidFill>
                <a:cs typeface="+mj-cs"/>
              </a:rPr>
              <a:t>knoweth</a:t>
            </a:r>
            <a:r>
              <a:rPr lang="en-US" sz="2100" dirty="0">
                <a:solidFill>
                  <a:srgbClr val="FFC000"/>
                </a:solidFill>
                <a:cs typeface="+mj-cs"/>
              </a:rPr>
              <a:t> the way of the righteous: But the way of the ungodly shall perish. (KJV)</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CAAA7C94-29FE-98AE-3854-BDE483700AC9}"/>
                  </a:ext>
                </a:extLst>
              </p14:cNvPr>
              <p14:cNvContentPartPr/>
              <p14:nvPr/>
            </p14:nvContentPartPr>
            <p14:xfrm>
              <a:off x="496341" y="593004"/>
              <a:ext cx="1830960" cy="670680"/>
            </p14:xfrm>
          </p:contentPart>
        </mc:Choice>
        <mc:Fallback xmlns="">
          <p:pic>
            <p:nvPicPr>
              <p:cNvPr id="20" name="Ink 19">
                <a:extLst>
                  <a:ext uri="{FF2B5EF4-FFF2-40B4-BE49-F238E27FC236}">
                    <a16:creationId xmlns:a16="http://schemas.microsoft.com/office/drawing/2014/main" id="{CAAA7C94-29FE-98AE-3854-BDE483700AC9}"/>
                  </a:ext>
                </a:extLst>
              </p:cNvPr>
              <p:cNvPicPr/>
              <p:nvPr/>
            </p:nvPicPr>
            <p:blipFill>
              <a:blip r:embed="rId5"/>
              <a:stretch>
                <a:fillRect/>
              </a:stretch>
            </p:blipFill>
            <p:spPr>
              <a:xfrm>
                <a:off x="478341" y="575004"/>
                <a:ext cx="1866600" cy="706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2" name="Ink 21">
                <a:extLst>
                  <a:ext uri="{FF2B5EF4-FFF2-40B4-BE49-F238E27FC236}">
                    <a16:creationId xmlns:a16="http://schemas.microsoft.com/office/drawing/2014/main" id="{A5EA75AC-5961-A46A-9827-363F7ADC54EA}"/>
                  </a:ext>
                </a:extLst>
              </p14:cNvPr>
              <p14:cNvContentPartPr/>
              <p14:nvPr/>
            </p14:nvContentPartPr>
            <p14:xfrm>
              <a:off x="9185301" y="1069644"/>
              <a:ext cx="1050120" cy="537840"/>
            </p14:xfrm>
          </p:contentPart>
        </mc:Choice>
        <mc:Fallback xmlns="">
          <p:pic>
            <p:nvPicPr>
              <p:cNvPr id="22" name="Ink 21">
                <a:extLst>
                  <a:ext uri="{FF2B5EF4-FFF2-40B4-BE49-F238E27FC236}">
                    <a16:creationId xmlns:a16="http://schemas.microsoft.com/office/drawing/2014/main" id="{A5EA75AC-5961-A46A-9827-363F7ADC54EA}"/>
                  </a:ext>
                </a:extLst>
              </p:cNvPr>
              <p:cNvPicPr/>
              <p:nvPr/>
            </p:nvPicPr>
            <p:blipFill>
              <a:blip r:embed="rId7"/>
              <a:stretch>
                <a:fillRect/>
              </a:stretch>
            </p:blipFill>
            <p:spPr>
              <a:xfrm>
                <a:off x="9167301" y="1051644"/>
                <a:ext cx="1085760" cy="573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3" name="Ink 22">
                <a:extLst>
                  <a:ext uri="{FF2B5EF4-FFF2-40B4-BE49-F238E27FC236}">
                    <a16:creationId xmlns:a16="http://schemas.microsoft.com/office/drawing/2014/main" id="{3EBF88B0-EA44-BD7D-1C01-2984C84124B9}"/>
                  </a:ext>
                </a:extLst>
              </p14:cNvPr>
              <p14:cNvContentPartPr/>
              <p14:nvPr/>
            </p14:nvContentPartPr>
            <p14:xfrm>
              <a:off x="4792581" y="1489764"/>
              <a:ext cx="3800160" cy="86040"/>
            </p14:xfrm>
          </p:contentPart>
        </mc:Choice>
        <mc:Fallback xmlns="">
          <p:pic>
            <p:nvPicPr>
              <p:cNvPr id="23" name="Ink 22">
                <a:extLst>
                  <a:ext uri="{FF2B5EF4-FFF2-40B4-BE49-F238E27FC236}">
                    <a16:creationId xmlns:a16="http://schemas.microsoft.com/office/drawing/2014/main" id="{3EBF88B0-EA44-BD7D-1C01-2984C84124B9}"/>
                  </a:ext>
                </a:extLst>
              </p:cNvPr>
              <p:cNvPicPr/>
              <p:nvPr/>
            </p:nvPicPr>
            <p:blipFill>
              <a:blip r:embed="rId9"/>
              <a:stretch>
                <a:fillRect/>
              </a:stretch>
            </p:blipFill>
            <p:spPr>
              <a:xfrm>
                <a:off x="4774581" y="1471764"/>
                <a:ext cx="383580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6E509DC7-1A67-ADDA-1217-24441112A310}"/>
                  </a:ext>
                </a:extLst>
              </p14:cNvPr>
              <p14:cNvContentPartPr/>
              <p14:nvPr/>
            </p14:nvContentPartPr>
            <p14:xfrm>
              <a:off x="2681541" y="1528284"/>
              <a:ext cx="2095920" cy="72000"/>
            </p14:xfrm>
          </p:contentPart>
        </mc:Choice>
        <mc:Fallback xmlns="">
          <p:pic>
            <p:nvPicPr>
              <p:cNvPr id="24" name="Ink 23">
                <a:extLst>
                  <a:ext uri="{FF2B5EF4-FFF2-40B4-BE49-F238E27FC236}">
                    <a16:creationId xmlns:a16="http://schemas.microsoft.com/office/drawing/2014/main" id="{6E509DC7-1A67-ADDA-1217-24441112A310}"/>
                  </a:ext>
                </a:extLst>
              </p:cNvPr>
              <p:cNvPicPr/>
              <p:nvPr/>
            </p:nvPicPr>
            <p:blipFill>
              <a:blip r:embed="rId11"/>
              <a:stretch>
                <a:fillRect/>
              </a:stretch>
            </p:blipFill>
            <p:spPr>
              <a:xfrm>
                <a:off x="2663901" y="1510644"/>
                <a:ext cx="213156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E03FCF38-D13B-B62D-3939-23C04DFF6337}"/>
                  </a:ext>
                </a:extLst>
              </p14:cNvPr>
              <p14:cNvContentPartPr/>
              <p14:nvPr/>
            </p14:nvContentPartPr>
            <p14:xfrm>
              <a:off x="1547541" y="2364924"/>
              <a:ext cx="2444400" cy="570960"/>
            </p14:xfrm>
          </p:contentPart>
        </mc:Choice>
        <mc:Fallback xmlns="">
          <p:pic>
            <p:nvPicPr>
              <p:cNvPr id="25" name="Ink 24">
                <a:extLst>
                  <a:ext uri="{FF2B5EF4-FFF2-40B4-BE49-F238E27FC236}">
                    <a16:creationId xmlns:a16="http://schemas.microsoft.com/office/drawing/2014/main" id="{E03FCF38-D13B-B62D-3939-23C04DFF6337}"/>
                  </a:ext>
                </a:extLst>
              </p:cNvPr>
              <p:cNvPicPr/>
              <p:nvPr/>
            </p:nvPicPr>
            <p:blipFill>
              <a:blip r:embed="rId13"/>
              <a:stretch>
                <a:fillRect/>
              </a:stretch>
            </p:blipFill>
            <p:spPr>
              <a:xfrm>
                <a:off x="1529541" y="2346924"/>
                <a:ext cx="2480040" cy="606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6" name="Ink 25">
                <a:extLst>
                  <a:ext uri="{FF2B5EF4-FFF2-40B4-BE49-F238E27FC236}">
                    <a16:creationId xmlns:a16="http://schemas.microsoft.com/office/drawing/2014/main" id="{EB6D03CE-F6DF-BF79-29B8-D741FBF642F5}"/>
                  </a:ext>
                </a:extLst>
              </p14:cNvPr>
              <p14:cNvContentPartPr/>
              <p14:nvPr/>
            </p14:nvContentPartPr>
            <p14:xfrm>
              <a:off x="5664141" y="1569684"/>
              <a:ext cx="51840" cy="89280"/>
            </p14:xfrm>
          </p:contentPart>
        </mc:Choice>
        <mc:Fallback xmlns="">
          <p:pic>
            <p:nvPicPr>
              <p:cNvPr id="26" name="Ink 25">
                <a:extLst>
                  <a:ext uri="{FF2B5EF4-FFF2-40B4-BE49-F238E27FC236}">
                    <a16:creationId xmlns:a16="http://schemas.microsoft.com/office/drawing/2014/main" id="{EB6D03CE-F6DF-BF79-29B8-D741FBF642F5}"/>
                  </a:ext>
                </a:extLst>
              </p:cNvPr>
              <p:cNvPicPr/>
              <p:nvPr/>
            </p:nvPicPr>
            <p:blipFill>
              <a:blip r:embed="rId15"/>
              <a:stretch>
                <a:fillRect/>
              </a:stretch>
            </p:blipFill>
            <p:spPr>
              <a:xfrm>
                <a:off x="5646501" y="1552044"/>
                <a:ext cx="8748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Ink 18">
                <a:extLst>
                  <a:ext uri="{FF2B5EF4-FFF2-40B4-BE49-F238E27FC236}">
                    <a16:creationId xmlns:a16="http://schemas.microsoft.com/office/drawing/2014/main" id="{31E3FB25-F039-2A79-0C84-59899CA4F559}"/>
                  </a:ext>
                </a:extLst>
              </p14:cNvPr>
              <p14:cNvContentPartPr/>
              <p14:nvPr/>
            </p14:nvContentPartPr>
            <p14:xfrm>
              <a:off x="9326061" y="1489404"/>
              <a:ext cx="816840" cy="34560"/>
            </p14:xfrm>
          </p:contentPart>
        </mc:Choice>
        <mc:Fallback xmlns="">
          <p:pic>
            <p:nvPicPr>
              <p:cNvPr id="19" name="Ink 18">
                <a:extLst>
                  <a:ext uri="{FF2B5EF4-FFF2-40B4-BE49-F238E27FC236}">
                    <a16:creationId xmlns:a16="http://schemas.microsoft.com/office/drawing/2014/main" id="{31E3FB25-F039-2A79-0C84-59899CA4F559}"/>
                  </a:ext>
                </a:extLst>
              </p:cNvPr>
              <p:cNvPicPr/>
              <p:nvPr/>
            </p:nvPicPr>
            <p:blipFill>
              <a:blip r:embed="rId17"/>
              <a:stretch>
                <a:fillRect/>
              </a:stretch>
            </p:blipFill>
            <p:spPr>
              <a:xfrm>
                <a:off x="9308421" y="1471764"/>
                <a:ext cx="85248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7" name="Ink 26">
                <a:extLst>
                  <a:ext uri="{FF2B5EF4-FFF2-40B4-BE49-F238E27FC236}">
                    <a16:creationId xmlns:a16="http://schemas.microsoft.com/office/drawing/2014/main" id="{40568A20-3D1D-7098-4929-41FA31191092}"/>
                  </a:ext>
                </a:extLst>
              </p14:cNvPr>
              <p14:cNvContentPartPr/>
              <p14:nvPr/>
            </p14:nvContentPartPr>
            <p14:xfrm>
              <a:off x="5700141" y="1103484"/>
              <a:ext cx="2210400" cy="469440"/>
            </p14:xfrm>
          </p:contentPart>
        </mc:Choice>
        <mc:Fallback xmlns="">
          <p:pic>
            <p:nvPicPr>
              <p:cNvPr id="27" name="Ink 26">
                <a:extLst>
                  <a:ext uri="{FF2B5EF4-FFF2-40B4-BE49-F238E27FC236}">
                    <a16:creationId xmlns:a16="http://schemas.microsoft.com/office/drawing/2014/main" id="{40568A20-3D1D-7098-4929-41FA31191092}"/>
                  </a:ext>
                </a:extLst>
              </p:cNvPr>
              <p:cNvPicPr/>
              <p:nvPr/>
            </p:nvPicPr>
            <p:blipFill>
              <a:blip r:embed="rId19"/>
              <a:stretch>
                <a:fillRect/>
              </a:stretch>
            </p:blipFill>
            <p:spPr>
              <a:xfrm>
                <a:off x="5682141" y="1085844"/>
                <a:ext cx="2246040" cy="505080"/>
              </a:xfrm>
              <a:prstGeom prst="rect">
                <a:avLst/>
              </a:prstGeom>
            </p:spPr>
          </p:pic>
        </mc:Fallback>
      </mc:AlternateContent>
      <p:grpSp>
        <p:nvGrpSpPr>
          <p:cNvPr id="33" name="Group 32">
            <a:extLst>
              <a:ext uri="{FF2B5EF4-FFF2-40B4-BE49-F238E27FC236}">
                <a16:creationId xmlns:a16="http://schemas.microsoft.com/office/drawing/2014/main" id="{7A218A1B-9001-874C-C2E9-4D6BA3F46279}"/>
              </a:ext>
            </a:extLst>
          </p:cNvPr>
          <p:cNvGrpSpPr/>
          <p:nvPr/>
        </p:nvGrpSpPr>
        <p:grpSpPr>
          <a:xfrm>
            <a:off x="430821" y="551244"/>
            <a:ext cx="10142640" cy="640800"/>
            <a:chOff x="430821" y="551244"/>
            <a:chExt cx="10142640" cy="640800"/>
          </a:xfrm>
        </p:grpSpPr>
        <mc:AlternateContent xmlns:mc="http://schemas.openxmlformats.org/markup-compatibility/2006" xmlns:p14="http://schemas.microsoft.com/office/powerpoint/2010/main">
          <mc:Choice Requires="p14">
            <p:contentPart p14:bwMode="auto" r:id="rId20">
              <p14:nvContentPartPr>
                <p14:cNvPr id="2" name="Ink 1">
                  <a:extLst>
                    <a:ext uri="{FF2B5EF4-FFF2-40B4-BE49-F238E27FC236}">
                      <a16:creationId xmlns:a16="http://schemas.microsoft.com/office/drawing/2014/main" id="{4C5C6030-A9B8-4184-31CB-47B6ABD5A0D1}"/>
                    </a:ext>
                  </a:extLst>
                </p14:cNvPr>
                <p14:cNvContentPartPr/>
                <p14:nvPr/>
              </p14:nvContentPartPr>
              <p14:xfrm>
                <a:off x="6808221" y="1081884"/>
                <a:ext cx="2892960" cy="64800"/>
              </p14:xfrm>
            </p:contentPart>
          </mc:Choice>
          <mc:Fallback xmlns="">
            <p:pic>
              <p:nvPicPr>
                <p:cNvPr id="2" name="Ink 1">
                  <a:extLst>
                    <a:ext uri="{FF2B5EF4-FFF2-40B4-BE49-F238E27FC236}">
                      <a16:creationId xmlns:a16="http://schemas.microsoft.com/office/drawing/2014/main" id="{4C5C6030-A9B8-4184-31CB-47B6ABD5A0D1}"/>
                    </a:ext>
                  </a:extLst>
                </p:cNvPr>
                <p:cNvPicPr/>
                <p:nvPr/>
              </p:nvPicPr>
              <p:blipFill>
                <a:blip r:embed="rId21"/>
                <a:stretch>
                  <a:fillRect/>
                </a:stretch>
              </p:blipFill>
              <p:spPr>
                <a:xfrm>
                  <a:off x="6790581" y="1063884"/>
                  <a:ext cx="292860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 name="Ink 3">
                  <a:extLst>
                    <a:ext uri="{FF2B5EF4-FFF2-40B4-BE49-F238E27FC236}">
                      <a16:creationId xmlns:a16="http://schemas.microsoft.com/office/drawing/2014/main" id="{53F0CCB2-1612-487E-71C1-9E115EE53B80}"/>
                    </a:ext>
                  </a:extLst>
                </p14:cNvPr>
                <p14:cNvContentPartPr/>
                <p14:nvPr/>
              </p14:nvContentPartPr>
              <p14:xfrm>
                <a:off x="5930541" y="1110684"/>
                <a:ext cx="761400" cy="51120"/>
              </p14:xfrm>
            </p:contentPart>
          </mc:Choice>
          <mc:Fallback xmlns="">
            <p:pic>
              <p:nvPicPr>
                <p:cNvPr id="4" name="Ink 3">
                  <a:extLst>
                    <a:ext uri="{FF2B5EF4-FFF2-40B4-BE49-F238E27FC236}">
                      <a16:creationId xmlns:a16="http://schemas.microsoft.com/office/drawing/2014/main" id="{53F0CCB2-1612-487E-71C1-9E115EE53B80}"/>
                    </a:ext>
                  </a:extLst>
                </p:cNvPr>
                <p:cNvPicPr/>
                <p:nvPr/>
              </p:nvPicPr>
              <p:blipFill>
                <a:blip r:embed="rId23"/>
                <a:stretch>
                  <a:fillRect/>
                </a:stretch>
              </p:blipFill>
              <p:spPr>
                <a:xfrm>
                  <a:off x="5912541" y="1092684"/>
                  <a:ext cx="79704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7" name="Ink 6">
                  <a:extLst>
                    <a:ext uri="{FF2B5EF4-FFF2-40B4-BE49-F238E27FC236}">
                      <a16:creationId xmlns:a16="http://schemas.microsoft.com/office/drawing/2014/main" id="{93B8ADE1-C0D0-E92B-0316-F0C416D695AC}"/>
                    </a:ext>
                  </a:extLst>
                </p14:cNvPr>
                <p14:cNvContentPartPr/>
                <p14:nvPr/>
              </p14:nvContentPartPr>
              <p14:xfrm>
                <a:off x="5170941" y="1090524"/>
                <a:ext cx="805680" cy="37080"/>
              </p14:xfrm>
            </p:contentPart>
          </mc:Choice>
          <mc:Fallback xmlns="">
            <p:pic>
              <p:nvPicPr>
                <p:cNvPr id="7" name="Ink 6">
                  <a:extLst>
                    <a:ext uri="{FF2B5EF4-FFF2-40B4-BE49-F238E27FC236}">
                      <a16:creationId xmlns:a16="http://schemas.microsoft.com/office/drawing/2014/main" id="{93B8ADE1-C0D0-E92B-0316-F0C416D695AC}"/>
                    </a:ext>
                  </a:extLst>
                </p:cNvPr>
                <p:cNvPicPr/>
                <p:nvPr/>
              </p:nvPicPr>
              <p:blipFill>
                <a:blip r:embed="rId25"/>
                <a:stretch>
                  <a:fillRect/>
                </a:stretch>
              </p:blipFill>
              <p:spPr>
                <a:xfrm>
                  <a:off x="5153301" y="1072524"/>
                  <a:ext cx="84132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1" name="Ink 10">
                  <a:extLst>
                    <a:ext uri="{FF2B5EF4-FFF2-40B4-BE49-F238E27FC236}">
                      <a16:creationId xmlns:a16="http://schemas.microsoft.com/office/drawing/2014/main" id="{4FFA6357-F777-1032-8B46-E77F4E29962D}"/>
                    </a:ext>
                  </a:extLst>
                </p14:cNvPr>
                <p14:cNvContentPartPr/>
                <p14:nvPr/>
              </p14:nvContentPartPr>
              <p14:xfrm>
                <a:off x="4276701" y="1018524"/>
                <a:ext cx="648360" cy="63720"/>
              </p14:xfrm>
            </p:contentPart>
          </mc:Choice>
          <mc:Fallback xmlns="">
            <p:pic>
              <p:nvPicPr>
                <p:cNvPr id="11" name="Ink 10">
                  <a:extLst>
                    <a:ext uri="{FF2B5EF4-FFF2-40B4-BE49-F238E27FC236}">
                      <a16:creationId xmlns:a16="http://schemas.microsoft.com/office/drawing/2014/main" id="{4FFA6357-F777-1032-8B46-E77F4E29962D}"/>
                    </a:ext>
                  </a:extLst>
                </p:cNvPr>
                <p:cNvPicPr/>
                <p:nvPr/>
              </p:nvPicPr>
              <p:blipFill>
                <a:blip r:embed="rId27"/>
                <a:stretch>
                  <a:fillRect/>
                </a:stretch>
              </p:blipFill>
              <p:spPr>
                <a:xfrm>
                  <a:off x="4259061" y="1000884"/>
                  <a:ext cx="68400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2" name="Ink 11">
                  <a:extLst>
                    <a:ext uri="{FF2B5EF4-FFF2-40B4-BE49-F238E27FC236}">
                      <a16:creationId xmlns:a16="http://schemas.microsoft.com/office/drawing/2014/main" id="{0752F08A-9E1F-D3A5-F2B6-90C217C360AB}"/>
                    </a:ext>
                  </a:extLst>
                </p14:cNvPr>
                <p14:cNvContentPartPr/>
                <p14:nvPr/>
              </p14:nvContentPartPr>
              <p14:xfrm>
                <a:off x="3301461" y="1088364"/>
                <a:ext cx="857880" cy="35640"/>
              </p14:xfrm>
            </p:contentPart>
          </mc:Choice>
          <mc:Fallback xmlns="">
            <p:pic>
              <p:nvPicPr>
                <p:cNvPr id="12" name="Ink 11">
                  <a:extLst>
                    <a:ext uri="{FF2B5EF4-FFF2-40B4-BE49-F238E27FC236}">
                      <a16:creationId xmlns:a16="http://schemas.microsoft.com/office/drawing/2014/main" id="{0752F08A-9E1F-D3A5-F2B6-90C217C360AB}"/>
                    </a:ext>
                  </a:extLst>
                </p:cNvPr>
                <p:cNvPicPr/>
                <p:nvPr/>
              </p:nvPicPr>
              <p:blipFill>
                <a:blip r:embed="rId29"/>
                <a:stretch>
                  <a:fillRect/>
                </a:stretch>
              </p:blipFill>
              <p:spPr>
                <a:xfrm>
                  <a:off x="3283461" y="1070724"/>
                  <a:ext cx="89352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4" name="Ink 13">
                  <a:extLst>
                    <a:ext uri="{FF2B5EF4-FFF2-40B4-BE49-F238E27FC236}">
                      <a16:creationId xmlns:a16="http://schemas.microsoft.com/office/drawing/2014/main" id="{6E48A4D7-144A-9C26-D623-1F5AD45A9B9C}"/>
                    </a:ext>
                  </a:extLst>
                </p14:cNvPr>
                <p14:cNvContentPartPr/>
                <p14:nvPr/>
              </p14:nvContentPartPr>
              <p14:xfrm>
                <a:off x="2463741" y="1047684"/>
                <a:ext cx="719640" cy="46440"/>
              </p14:xfrm>
            </p:contentPart>
          </mc:Choice>
          <mc:Fallback xmlns="">
            <p:pic>
              <p:nvPicPr>
                <p:cNvPr id="14" name="Ink 13">
                  <a:extLst>
                    <a:ext uri="{FF2B5EF4-FFF2-40B4-BE49-F238E27FC236}">
                      <a16:creationId xmlns:a16="http://schemas.microsoft.com/office/drawing/2014/main" id="{6E48A4D7-144A-9C26-D623-1F5AD45A9B9C}"/>
                    </a:ext>
                  </a:extLst>
                </p:cNvPr>
                <p:cNvPicPr/>
                <p:nvPr/>
              </p:nvPicPr>
              <p:blipFill>
                <a:blip r:embed="rId31"/>
                <a:stretch>
                  <a:fillRect/>
                </a:stretch>
              </p:blipFill>
              <p:spPr>
                <a:xfrm>
                  <a:off x="2445741" y="1030044"/>
                  <a:ext cx="75528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6" name="Ink 15">
                  <a:extLst>
                    <a:ext uri="{FF2B5EF4-FFF2-40B4-BE49-F238E27FC236}">
                      <a16:creationId xmlns:a16="http://schemas.microsoft.com/office/drawing/2014/main" id="{48C7CF87-7F55-1BB5-26E0-16DAC29F2ECE}"/>
                    </a:ext>
                  </a:extLst>
                </p14:cNvPr>
                <p14:cNvContentPartPr/>
                <p14:nvPr/>
              </p14:nvContentPartPr>
              <p14:xfrm>
                <a:off x="1382301" y="1026084"/>
                <a:ext cx="856440" cy="62280"/>
              </p14:xfrm>
            </p:contentPart>
          </mc:Choice>
          <mc:Fallback xmlns="">
            <p:pic>
              <p:nvPicPr>
                <p:cNvPr id="16" name="Ink 15">
                  <a:extLst>
                    <a:ext uri="{FF2B5EF4-FFF2-40B4-BE49-F238E27FC236}">
                      <a16:creationId xmlns:a16="http://schemas.microsoft.com/office/drawing/2014/main" id="{48C7CF87-7F55-1BB5-26E0-16DAC29F2ECE}"/>
                    </a:ext>
                  </a:extLst>
                </p:cNvPr>
                <p:cNvPicPr/>
                <p:nvPr/>
              </p:nvPicPr>
              <p:blipFill>
                <a:blip r:embed="rId33"/>
                <a:stretch>
                  <a:fillRect/>
                </a:stretch>
              </p:blipFill>
              <p:spPr>
                <a:xfrm>
                  <a:off x="1364661" y="1008084"/>
                  <a:ext cx="89208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7" name="Ink 16">
                  <a:extLst>
                    <a:ext uri="{FF2B5EF4-FFF2-40B4-BE49-F238E27FC236}">
                      <a16:creationId xmlns:a16="http://schemas.microsoft.com/office/drawing/2014/main" id="{3E5A7787-E1D0-F037-51B5-CCFF676E5784}"/>
                    </a:ext>
                  </a:extLst>
                </p14:cNvPr>
                <p14:cNvContentPartPr/>
                <p14:nvPr/>
              </p14:nvContentPartPr>
              <p14:xfrm>
                <a:off x="673101" y="1095564"/>
                <a:ext cx="614880" cy="55080"/>
              </p14:xfrm>
            </p:contentPart>
          </mc:Choice>
          <mc:Fallback xmlns="">
            <p:pic>
              <p:nvPicPr>
                <p:cNvPr id="17" name="Ink 16">
                  <a:extLst>
                    <a:ext uri="{FF2B5EF4-FFF2-40B4-BE49-F238E27FC236}">
                      <a16:creationId xmlns:a16="http://schemas.microsoft.com/office/drawing/2014/main" id="{3E5A7787-E1D0-F037-51B5-CCFF676E5784}"/>
                    </a:ext>
                  </a:extLst>
                </p:cNvPr>
                <p:cNvPicPr/>
                <p:nvPr/>
              </p:nvPicPr>
              <p:blipFill>
                <a:blip r:embed="rId35"/>
                <a:stretch>
                  <a:fillRect/>
                </a:stretch>
              </p:blipFill>
              <p:spPr>
                <a:xfrm>
                  <a:off x="655101" y="1077924"/>
                  <a:ext cx="65052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9" name="Ink 28">
                  <a:extLst>
                    <a:ext uri="{FF2B5EF4-FFF2-40B4-BE49-F238E27FC236}">
                      <a16:creationId xmlns:a16="http://schemas.microsoft.com/office/drawing/2014/main" id="{E6B479EE-73B5-B253-FAEE-D47C4B650C06}"/>
                    </a:ext>
                  </a:extLst>
                </p14:cNvPr>
                <p14:cNvContentPartPr/>
                <p14:nvPr/>
              </p14:nvContentPartPr>
              <p14:xfrm>
                <a:off x="10392741" y="1135884"/>
                <a:ext cx="6840" cy="3600"/>
              </p14:xfrm>
            </p:contentPart>
          </mc:Choice>
          <mc:Fallback xmlns="">
            <p:pic>
              <p:nvPicPr>
                <p:cNvPr id="29" name="Ink 28">
                  <a:extLst>
                    <a:ext uri="{FF2B5EF4-FFF2-40B4-BE49-F238E27FC236}">
                      <a16:creationId xmlns:a16="http://schemas.microsoft.com/office/drawing/2014/main" id="{E6B479EE-73B5-B253-FAEE-D47C4B650C06}"/>
                    </a:ext>
                  </a:extLst>
                </p:cNvPr>
                <p:cNvPicPr/>
                <p:nvPr/>
              </p:nvPicPr>
              <p:blipFill>
                <a:blip r:embed="rId37"/>
                <a:stretch>
                  <a:fillRect/>
                </a:stretch>
              </p:blipFill>
              <p:spPr>
                <a:xfrm>
                  <a:off x="10375101" y="1117884"/>
                  <a:ext cx="4248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0" name="Ink 29">
                  <a:extLst>
                    <a:ext uri="{FF2B5EF4-FFF2-40B4-BE49-F238E27FC236}">
                      <a16:creationId xmlns:a16="http://schemas.microsoft.com/office/drawing/2014/main" id="{51D18F05-B026-D2E7-73FB-ED534695B47E}"/>
                    </a:ext>
                  </a:extLst>
                </p14:cNvPr>
                <p14:cNvContentPartPr/>
                <p14:nvPr/>
              </p14:nvContentPartPr>
              <p14:xfrm>
                <a:off x="10233621" y="760404"/>
                <a:ext cx="339840" cy="395640"/>
              </p14:xfrm>
            </p:contentPart>
          </mc:Choice>
          <mc:Fallback xmlns="">
            <p:pic>
              <p:nvPicPr>
                <p:cNvPr id="30" name="Ink 29">
                  <a:extLst>
                    <a:ext uri="{FF2B5EF4-FFF2-40B4-BE49-F238E27FC236}">
                      <a16:creationId xmlns:a16="http://schemas.microsoft.com/office/drawing/2014/main" id="{51D18F05-B026-D2E7-73FB-ED534695B47E}"/>
                    </a:ext>
                  </a:extLst>
                </p:cNvPr>
                <p:cNvPicPr/>
                <p:nvPr/>
              </p:nvPicPr>
              <p:blipFill>
                <a:blip r:embed="rId39"/>
                <a:stretch>
                  <a:fillRect/>
                </a:stretch>
              </p:blipFill>
              <p:spPr>
                <a:xfrm>
                  <a:off x="10215621" y="742764"/>
                  <a:ext cx="375480" cy="4312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2" name="Ink 31">
                  <a:extLst>
                    <a:ext uri="{FF2B5EF4-FFF2-40B4-BE49-F238E27FC236}">
                      <a16:creationId xmlns:a16="http://schemas.microsoft.com/office/drawing/2014/main" id="{6E7B7F6D-ABCD-7A7F-4663-967C1E465C94}"/>
                    </a:ext>
                  </a:extLst>
                </p14:cNvPr>
                <p14:cNvContentPartPr/>
                <p14:nvPr/>
              </p14:nvContentPartPr>
              <p14:xfrm>
                <a:off x="430821" y="551244"/>
                <a:ext cx="914760" cy="640800"/>
              </p14:xfrm>
            </p:contentPart>
          </mc:Choice>
          <mc:Fallback xmlns="">
            <p:pic>
              <p:nvPicPr>
                <p:cNvPr id="32" name="Ink 31">
                  <a:extLst>
                    <a:ext uri="{FF2B5EF4-FFF2-40B4-BE49-F238E27FC236}">
                      <a16:creationId xmlns:a16="http://schemas.microsoft.com/office/drawing/2014/main" id="{6E7B7F6D-ABCD-7A7F-4663-967C1E465C94}"/>
                    </a:ext>
                  </a:extLst>
                </p:cNvPr>
                <p:cNvPicPr/>
                <p:nvPr/>
              </p:nvPicPr>
              <p:blipFill>
                <a:blip r:embed="rId41"/>
                <a:stretch>
                  <a:fillRect/>
                </a:stretch>
              </p:blipFill>
              <p:spPr>
                <a:xfrm>
                  <a:off x="412821" y="533604"/>
                  <a:ext cx="950400" cy="676440"/>
                </a:xfrm>
                <a:prstGeom prst="rect">
                  <a:avLst/>
                </a:prstGeom>
              </p:spPr>
            </p:pic>
          </mc:Fallback>
        </mc:AlternateContent>
      </p:grpSp>
    </p:spTree>
    <p:extLst>
      <p:ext uri="{BB962C8B-B14F-4D97-AF65-F5344CB8AC3E}">
        <p14:creationId xmlns:p14="http://schemas.microsoft.com/office/powerpoint/2010/main" val="234383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2" name="TextBox 1">
            <a:extLst>
              <a:ext uri="{FF2B5EF4-FFF2-40B4-BE49-F238E27FC236}">
                <a16:creationId xmlns:a16="http://schemas.microsoft.com/office/drawing/2014/main" id="{7627D41E-199A-410B-94A8-9500D6DC7D33}"/>
              </a:ext>
            </a:extLst>
          </p:cNvPr>
          <p:cNvSpPr txBox="1"/>
          <p:nvPr/>
        </p:nvSpPr>
        <p:spPr>
          <a:xfrm>
            <a:off x="9981344" y="3580544"/>
            <a:ext cx="45719" cy="369332"/>
          </a:xfrm>
          <a:prstGeom prst="rect">
            <a:avLst/>
          </a:prstGeom>
          <a:noFill/>
        </p:spPr>
        <p:txBody>
          <a:bodyPr wrap="square" rtlCol="0">
            <a:spAutoFit/>
          </a:bodyPr>
          <a:lstStyle/>
          <a:p>
            <a:endParaRPr lang="en-US"/>
          </a:p>
        </p:txBody>
      </p:sp>
      <p:sp>
        <p:nvSpPr>
          <p:cNvPr id="7" name="Rectangle: Rounded Corners 6">
            <a:extLst>
              <a:ext uri="{FF2B5EF4-FFF2-40B4-BE49-F238E27FC236}">
                <a16:creationId xmlns:a16="http://schemas.microsoft.com/office/drawing/2014/main" id="{4426F626-7A1A-43A8-B380-D11D76D34155}"/>
              </a:ext>
            </a:extLst>
          </p:cNvPr>
          <p:cNvSpPr/>
          <p:nvPr/>
        </p:nvSpPr>
        <p:spPr>
          <a:xfrm>
            <a:off x="3602369" y="1843674"/>
            <a:ext cx="4792928" cy="2589776"/>
          </a:xfrm>
          <a:prstGeom prst="roundRect">
            <a:avLst/>
          </a:prstGeom>
          <a:solidFill>
            <a:schemeClr val="tx1">
              <a:alpha val="5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5814F3C-AE7C-43CD-943F-E55B26546C47}"/>
              </a:ext>
            </a:extLst>
          </p:cNvPr>
          <p:cNvSpPr txBox="1"/>
          <p:nvPr/>
        </p:nvSpPr>
        <p:spPr>
          <a:xfrm>
            <a:off x="2975223" y="1977085"/>
            <a:ext cx="6096000" cy="2308324"/>
          </a:xfrm>
          <a:prstGeom prst="rect">
            <a:avLst/>
          </a:prstGeom>
          <a:noFill/>
        </p:spPr>
        <p:txBody>
          <a:bodyPr wrap="square">
            <a:spAutoFit/>
          </a:bodyPr>
          <a:lstStyle/>
          <a:p>
            <a:pPr algn="ctr"/>
            <a:r>
              <a:rPr lang="en-US" sz="3600" b="1">
                <a:solidFill>
                  <a:schemeClr val="bg1"/>
                </a:solidFill>
                <a:cs typeface="+mj-cs"/>
              </a:rPr>
              <a:t>Rabbinic Literature</a:t>
            </a:r>
          </a:p>
          <a:p>
            <a:pPr algn="ctr"/>
            <a:r>
              <a:rPr lang="he-IL" sz="3600" b="1">
                <a:solidFill>
                  <a:schemeClr val="bg1"/>
                </a:solidFill>
                <a:cs typeface="+mj-cs"/>
              </a:rPr>
              <a:t>ספרות רבנית</a:t>
            </a:r>
            <a:endParaRPr lang="en-US" sz="3600" b="1">
              <a:solidFill>
                <a:schemeClr val="bg1"/>
              </a:solidFill>
              <a:cs typeface="+mj-cs"/>
            </a:endParaRPr>
          </a:p>
          <a:p>
            <a:pPr algn="ctr"/>
            <a:endParaRPr lang="en-US" sz="3600" b="1">
              <a:solidFill>
                <a:schemeClr val="bg1"/>
              </a:solidFill>
              <a:cs typeface="+mj-cs"/>
            </a:endParaRPr>
          </a:p>
          <a:p>
            <a:pPr algn="ctr"/>
            <a:r>
              <a:rPr lang="en-US" sz="3600" b="1">
                <a:solidFill>
                  <a:schemeClr val="bg1"/>
                </a:solidFill>
                <a:cs typeface="+mj-cs"/>
              </a:rPr>
              <a:t>Part 2</a:t>
            </a:r>
            <a:endParaRPr lang="en-US" sz="3600">
              <a:solidFill>
                <a:schemeClr val="bg1"/>
              </a:solidFill>
              <a:cs typeface="+mj-cs"/>
            </a:endParaRPr>
          </a:p>
        </p:txBody>
      </p:sp>
    </p:spTree>
    <p:extLst>
      <p:ext uri="{BB962C8B-B14F-4D97-AF65-F5344CB8AC3E}">
        <p14:creationId xmlns:p14="http://schemas.microsoft.com/office/powerpoint/2010/main" val="2153912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12192000" cy="6449896"/>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9250" y="87902"/>
            <a:ext cx="11715919" cy="6017032"/>
          </a:xfrm>
          <a:prstGeom prst="rect">
            <a:avLst/>
          </a:prstGeom>
          <a:noFill/>
        </p:spPr>
        <p:txBody>
          <a:bodyPr wrap="square" rtlCol="0">
            <a:spAutoFit/>
          </a:bodyPr>
          <a:lstStyle/>
          <a:p>
            <a:r>
              <a:rPr lang="en-US" sz="2400" b="1" dirty="0">
                <a:solidFill>
                  <a:srgbClr val="FFC000"/>
                </a:solidFill>
                <a:cs typeface="+mj-cs"/>
              </a:rPr>
              <a:t>Targum Jonathan son of </a:t>
            </a:r>
            <a:r>
              <a:rPr lang="en-US" sz="2400" b="1" dirty="0" err="1">
                <a:solidFill>
                  <a:srgbClr val="FFC000"/>
                </a:solidFill>
                <a:cs typeface="+mj-cs"/>
              </a:rPr>
              <a:t>Uziel</a:t>
            </a:r>
            <a:r>
              <a:rPr lang="en-US" sz="2400" b="1" dirty="0">
                <a:solidFill>
                  <a:srgbClr val="FFC000"/>
                </a:solidFill>
                <a:cs typeface="+mj-cs"/>
              </a:rPr>
              <a:t> Isaiah 28:8-14</a:t>
            </a:r>
          </a:p>
          <a:p>
            <a:r>
              <a:rPr lang="en-US" sz="1900" dirty="0">
                <a:solidFill>
                  <a:srgbClr val="FFC000"/>
                </a:solidFill>
                <a:cs typeface="+mj-cs"/>
              </a:rPr>
              <a:t>28:8 Because all their tables are full of polluted and loathsome food: they have not a spot free from rapine. </a:t>
            </a:r>
            <a:r>
              <a:rPr lang="en-US" sz="1900" dirty="0">
                <a:solidFill>
                  <a:srgbClr val="92D050"/>
                </a:solidFill>
                <a:cs typeface="+mj-cs"/>
              </a:rPr>
              <a:t>28:9 To whom was the law given? and to whom was the command given to understand wisdom? Was it not to the house of Israel, who were beloved above all nations, and beloved above all the kingdoms?</a:t>
            </a:r>
            <a:r>
              <a:rPr lang="en-US" sz="1900" dirty="0">
                <a:solidFill>
                  <a:srgbClr val="FFC000"/>
                </a:solidFill>
                <a:cs typeface="+mj-cs"/>
              </a:rPr>
              <a:t> </a:t>
            </a:r>
            <a:r>
              <a:rPr lang="en-US" sz="1900" dirty="0">
                <a:solidFill>
                  <a:srgbClr val="00B0F0"/>
                </a:solidFill>
                <a:cs typeface="+mj-cs"/>
              </a:rPr>
              <a:t>28:10 Surely, they were commanded to do the law; but what they were commanded, they were not willing to do. The prophets prophesied unto them, that if they would repent, it should be forgiven them; but they did not obey the words of the prophets: they walked after the desire of their soul, neither did they desire to do my law. They hoped to have idolatrous worship established among them, and they did not consider the worship of the house of my sanctuary: to worship in the house of my sanctuary was as a little thing in their eyes, my Shekinah was as a little thing in their eyes. </a:t>
            </a:r>
            <a:r>
              <a:rPr lang="en-US" sz="1900" dirty="0">
                <a:solidFill>
                  <a:srgbClr val="FFC000"/>
                </a:solidFill>
                <a:cs typeface="+mj-cs"/>
              </a:rPr>
              <a:t>28:11 Because with feigned speech, and with mocking language, this people mocked the prophets, who prophesies unto them. 28:12 The prophets said unto them, This is the house of the sanctuary, worship ye in it: and this is the possession in which there is rest; but they would not accept instructions. 28:13 This shall be the cup of their punishment, because they have transgressed the word of the Lord, and because they were commanded to do my law, but would not do what they were commanded. Therefore they shall be delivered unto the nations, who do not know the law; because they walked after the desire of their soul, and had no delight to do my will. Therefore they shall hope for help at the time that I shall bring distress upon them; but they shall have no help or support. Because the house of my sanctuary was too little in their eyes to worship there, therefore they shall be left as a little thing in the eyes of the nations, among whom they shall go in captivity, in order that they may walk, and stumble backward, and be broken, and snared, and taken. </a:t>
            </a:r>
            <a:r>
              <a:rPr lang="en-US" sz="1900" dirty="0">
                <a:solidFill>
                  <a:srgbClr val="92D050"/>
                </a:solidFill>
                <a:cs typeface="+mj-cs"/>
              </a:rPr>
              <a:t>28:14 Therefore, hear ye the word of the Lord, O wicked men, rulers of this people that are in Jerusalem: (</a:t>
            </a:r>
            <a:r>
              <a:rPr lang="en-US" sz="1900" dirty="0" err="1">
                <a:solidFill>
                  <a:srgbClr val="92D050"/>
                </a:solidFill>
                <a:cs typeface="+mj-cs"/>
              </a:rPr>
              <a:t>TgJ</a:t>
            </a:r>
            <a:r>
              <a:rPr lang="en-US" sz="1900" dirty="0">
                <a:solidFill>
                  <a:srgbClr val="92D050"/>
                </a:solidFill>
                <a:cs typeface="+mj-cs"/>
              </a:rPr>
              <a:t>)</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grpSp>
        <p:nvGrpSpPr>
          <p:cNvPr id="5" name="Group 4">
            <a:extLst>
              <a:ext uri="{FF2B5EF4-FFF2-40B4-BE49-F238E27FC236}">
                <a16:creationId xmlns:a16="http://schemas.microsoft.com/office/drawing/2014/main" id="{6FA9D785-4EE7-AF90-FFC5-12034C379DDF}"/>
              </a:ext>
            </a:extLst>
          </p:cNvPr>
          <p:cNvGrpSpPr/>
          <p:nvPr/>
        </p:nvGrpSpPr>
        <p:grpSpPr>
          <a:xfrm>
            <a:off x="2525661" y="5110284"/>
            <a:ext cx="4533840" cy="41040"/>
            <a:chOff x="2525661" y="5110284"/>
            <a:chExt cx="4533840" cy="41040"/>
          </a:xfrm>
        </p:grpSpPr>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51FB2BEE-7BE3-09EA-4064-459B3A804096}"/>
                    </a:ext>
                  </a:extLst>
                </p14:cNvPr>
                <p14:cNvContentPartPr/>
                <p14:nvPr/>
              </p14:nvContentPartPr>
              <p14:xfrm>
                <a:off x="2525661" y="5110284"/>
                <a:ext cx="3104280" cy="41040"/>
              </p14:xfrm>
            </p:contentPart>
          </mc:Choice>
          <mc:Fallback xmlns="">
            <p:pic>
              <p:nvPicPr>
                <p:cNvPr id="2" name="Ink 1">
                  <a:extLst>
                    <a:ext uri="{FF2B5EF4-FFF2-40B4-BE49-F238E27FC236}">
                      <a16:creationId xmlns:a16="http://schemas.microsoft.com/office/drawing/2014/main" id="{51FB2BEE-7BE3-09EA-4064-459B3A804096}"/>
                    </a:ext>
                  </a:extLst>
                </p:cNvPr>
                <p:cNvPicPr/>
                <p:nvPr/>
              </p:nvPicPr>
              <p:blipFill>
                <a:blip r:embed="rId5"/>
                <a:stretch>
                  <a:fillRect/>
                </a:stretch>
              </p:blipFill>
              <p:spPr>
                <a:xfrm>
                  <a:off x="2507661" y="5092644"/>
                  <a:ext cx="31399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47778A27-BFE2-B303-A154-0DF2B2B109AF}"/>
                    </a:ext>
                  </a:extLst>
                </p14:cNvPr>
                <p14:cNvContentPartPr/>
                <p14:nvPr/>
              </p14:nvContentPartPr>
              <p14:xfrm>
                <a:off x="6340581" y="5126844"/>
                <a:ext cx="718920" cy="16920"/>
              </p14:xfrm>
            </p:contentPart>
          </mc:Choice>
          <mc:Fallback xmlns="">
            <p:pic>
              <p:nvPicPr>
                <p:cNvPr id="4" name="Ink 3">
                  <a:extLst>
                    <a:ext uri="{FF2B5EF4-FFF2-40B4-BE49-F238E27FC236}">
                      <a16:creationId xmlns:a16="http://schemas.microsoft.com/office/drawing/2014/main" id="{47778A27-BFE2-B303-A154-0DF2B2B109AF}"/>
                    </a:ext>
                  </a:extLst>
                </p:cNvPr>
                <p:cNvPicPr/>
                <p:nvPr/>
              </p:nvPicPr>
              <p:blipFill>
                <a:blip r:embed="rId7"/>
                <a:stretch>
                  <a:fillRect/>
                </a:stretch>
              </p:blipFill>
              <p:spPr>
                <a:xfrm>
                  <a:off x="6322941" y="5108844"/>
                  <a:ext cx="754560" cy="52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51919DA6-B906-5D79-D042-770E17B35912}"/>
                  </a:ext>
                </a:extLst>
              </p14:cNvPr>
              <p14:cNvContentPartPr/>
              <p14:nvPr/>
            </p14:nvContentPartPr>
            <p14:xfrm>
              <a:off x="11297061" y="5449044"/>
              <a:ext cx="24840" cy="12240"/>
            </p14:xfrm>
          </p:contentPart>
        </mc:Choice>
        <mc:Fallback xmlns="">
          <p:pic>
            <p:nvPicPr>
              <p:cNvPr id="7" name="Ink 6">
                <a:extLst>
                  <a:ext uri="{FF2B5EF4-FFF2-40B4-BE49-F238E27FC236}">
                    <a16:creationId xmlns:a16="http://schemas.microsoft.com/office/drawing/2014/main" id="{51919DA6-B906-5D79-D042-770E17B35912}"/>
                  </a:ext>
                </a:extLst>
              </p:cNvPr>
              <p:cNvPicPr/>
              <p:nvPr/>
            </p:nvPicPr>
            <p:blipFill>
              <a:blip r:embed="rId9"/>
              <a:stretch>
                <a:fillRect/>
              </a:stretch>
            </p:blipFill>
            <p:spPr>
              <a:xfrm>
                <a:off x="11279421" y="5431044"/>
                <a:ext cx="6048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CD0C00CD-9142-88C3-CB2F-3DCD8FA26CF5}"/>
                  </a:ext>
                </a:extLst>
              </p14:cNvPr>
              <p14:cNvContentPartPr/>
              <p14:nvPr/>
            </p14:nvContentPartPr>
            <p14:xfrm>
              <a:off x="2571021" y="5595924"/>
              <a:ext cx="5040" cy="5760"/>
            </p14:xfrm>
          </p:contentPart>
        </mc:Choice>
        <mc:Fallback xmlns="">
          <p:pic>
            <p:nvPicPr>
              <p:cNvPr id="9" name="Ink 8">
                <a:extLst>
                  <a:ext uri="{FF2B5EF4-FFF2-40B4-BE49-F238E27FC236}">
                    <a16:creationId xmlns:a16="http://schemas.microsoft.com/office/drawing/2014/main" id="{CD0C00CD-9142-88C3-CB2F-3DCD8FA26CF5}"/>
                  </a:ext>
                </a:extLst>
              </p:cNvPr>
              <p:cNvPicPr/>
              <p:nvPr/>
            </p:nvPicPr>
            <p:blipFill>
              <a:blip r:embed="rId11"/>
              <a:stretch>
                <a:fillRect/>
              </a:stretch>
            </p:blipFill>
            <p:spPr>
              <a:xfrm>
                <a:off x="2553381" y="5577924"/>
                <a:ext cx="4068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E9CA8B41-229D-1493-8DD7-5B05A983A7E4}"/>
                  </a:ext>
                </a:extLst>
              </p14:cNvPr>
              <p14:cNvContentPartPr/>
              <p14:nvPr/>
            </p14:nvContentPartPr>
            <p14:xfrm>
              <a:off x="3937581" y="5614284"/>
              <a:ext cx="12240" cy="11520"/>
            </p14:xfrm>
          </p:contentPart>
        </mc:Choice>
        <mc:Fallback xmlns="">
          <p:pic>
            <p:nvPicPr>
              <p:cNvPr id="11" name="Ink 10">
                <a:extLst>
                  <a:ext uri="{FF2B5EF4-FFF2-40B4-BE49-F238E27FC236}">
                    <a16:creationId xmlns:a16="http://schemas.microsoft.com/office/drawing/2014/main" id="{E9CA8B41-229D-1493-8DD7-5B05A983A7E4}"/>
                  </a:ext>
                </a:extLst>
              </p:cNvPr>
              <p:cNvPicPr/>
              <p:nvPr/>
            </p:nvPicPr>
            <p:blipFill>
              <a:blip r:embed="rId13"/>
              <a:stretch>
                <a:fillRect/>
              </a:stretch>
            </p:blipFill>
            <p:spPr>
              <a:xfrm>
                <a:off x="3919941" y="5596284"/>
                <a:ext cx="4788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AEEA4D56-80F9-8927-9D9D-232F3F23C71D}"/>
                  </a:ext>
                </a:extLst>
              </p14:cNvPr>
              <p14:cNvContentPartPr/>
              <p14:nvPr/>
            </p14:nvContentPartPr>
            <p14:xfrm>
              <a:off x="3730221" y="719724"/>
              <a:ext cx="30240" cy="10440"/>
            </p14:xfrm>
          </p:contentPart>
        </mc:Choice>
        <mc:Fallback xmlns="">
          <p:pic>
            <p:nvPicPr>
              <p:cNvPr id="12" name="Ink 11">
                <a:extLst>
                  <a:ext uri="{FF2B5EF4-FFF2-40B4-BE49-F238E27FC236}">
                    <a16:creationId xmlns:a16="http://schemas.microsoft.com/office/drawing/2014/main" id="{AEEA4D56-80F9-8927-9D9D-232F3F23C71D}"/>
                  </a:ext>
                </a:extLst>
              </p:cNvPr>
              <p:cNvPicPr/>
              <p:nvPr/>
            </p:nvPicPr>
            <p:blipFill>
              <a:blip r:embed="rId15"/>
              <a:stretch>
                <a:fillRect/>
              </a:stretch>
            </p:blipFill>
            <p:spPr>
              <a:xfrm>
                <a:off x="3712221" y="701724"/>
                <a:ext cx="6588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D4F46138-DF4D-C04A-B336-FE9DDC9D97FE}"/>
                  </a:ext>
                </a:extLst>
              </p14:cNvPr>
              <p14:cNvContentPartPr/>
              <p14:nvPr/>
            </p14:nvContentPartPr>
            <p14:xfrm>
              <a:off x="3660021" y="753204"/>
              <a:ext cx="3346920" cy="88560"/>
            </p14:xfrm>
          </p:contentPart>
        </mc:Choice>
        <mc:Fallback xmlns="">
          <p:pic>
            <p:nvPicPr>
              <p:cNvPr id="13" name="Ink 12">
                <a:extLst>
                  <a:ext uri="{FF2B5EF4-FFF2-40B4-BE49-F238E27FC236}">
                    <a16:creationId xmlns:a16="http://schemas.microsoft.com/office/drawing/2014/main" id="{D4F46138-DF4D-C04A-B336-FE9DDC9D97FE}"/>
                  </a:ext>
                </a:extLst>
              </p:cNvPr>
              <p:cNvPicPr/>
              <p:nvPr/>
            </p:nvPicPr>
            <p:blipFill>
              <a:blip r:embed="rId17"/>
              <a:stretch>
                <a:fillRect/>
              </a:stretch>
            </p:blipFill>
            <p:spPr>
              <a:xfrm>
                <a:off x="3642381" y="735564"/>
                <a:ext cx="3382560" cy="124200"/>
              </a:xfrm>
              <a:prstGeom prst="rect">
                <a:avLst/>
              </a:prstGeom>
            </p:spPr>
          </p:pic>
        </mc:Fallback>
      </mc:AlternateContent>
    </p:spTree>
    <p:extLst>
      <p:ext uri="{BB962C8B-B14F-4D97-AF65-F5344CB8AC3E}">
        <p14:creationId xmlns:p14="http://schemas.microsoft.com/office/powerpoint/2010/main" val="3766101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9923388" cy="4799067"/>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9250" y="291401"/>
            <a:ext cx="9230471" cy="3970318"/>
          </a:xfrm>
          <a:prstGeom prst="rect">
            <a:avLst/>
          </a:prstGeom>
          <a:noFill/>
        </p:spPr>
        <p:txBody>
          <a:bodyPr wrap="square" rtlCol="0">
            <a:spAutoFit/>
          </a:bodyPr>
          <a:lstStyle/>
          <a:p>
            <a:r>
              <a:rPr lang="en-US" sz="2800" b="1" dirty="0">
                <a:solidFill>
                  <a:srgbClr val="FFC000"/>
                </a:solidFill>
                <a:cs typeface="+mj-cs"/>
              </a:rPr>
              <a:t>Mishnah </a:t>
            </a:r>
            <a:r>
              <a:rPr lang="en-US" sz="2800" b="1" dirty="0" err="1">
                <a:solidFill>
                  <a:srgbClr val="FFC000"/>
                </a:solidFill>
                <a:cs typeface="+mj-cs"/>
              </a:rPr>
              <a:t>Pirkei</a:t>
            </a:r>
            <a:r>
              <a:rPr lang="en-US" sz="2800" b="1" dirty="0">
                <a:solidFill>
                  <a:srgbClr val="FFC000"/>
                </a:solidFill>
                <a:cs typeface="+mj-cs"/>
              </a:rPr>
              <a:t> Avot 3:3</a:t>
            </a:r>
          </a:p>
          <a:p>
            <a:r>
              <a:rPr lang="en-US" sz="2800" dirty="0">
                <a:solidFill>
                  <a:srgbClr val="FFC000"/>
                </a:solidFill>
                <a:cs typeface="+mj-cs"/>
              </a:rPr>
              <a:t>Rabbi Shimon said: if three have eaten at one table and have not spoken there words of Torah, [it is] as if they had eaten sacrifices [offered] to the dead, as it is said, </a:t>
            </a:r>
            <a:r>
              <a:rPr lang="en-US" sz="2800" dirty="0">
                <a:solidFill>
                  <a:srgbClr val="00B0F0"/>
                </a:solidFill>
                <a:cs typeface="+mj-cs"/>
              </a:rPr>
              <a:t>“for all tables are full of filthy vomit, when the All-Present is absent” </a:t>
            </a:r>
            <a:r>
              <a:rPr lang="en-US" sz="2800" dirty="0">
                <a:solidFill>
                  <a:srgbClr val="FFC000"/>
                </a:solidFill>
                <a:cs typeface="+mj-cs"/>
              </a:rPr>
              <a:t>(</a:t>
            </a:r>
            <a:r>
              <a:rPr lang="en-US" sz="2800" dirty="0">
                <a:solidFill>
                  <a:srgbClr val="00B0F0"/>
                </a:solidFill>
                <a:cs typeface="+mj-cs"/>
              </a:rPr>
              <a:t>Isaiah 28:8</a:t>
            </a:r>
            <a:r>
              <a:rPr lang="en-US" sz="2800" dirty="0">
                <a:solidFill>
                  <a:srgbClr val="FFC000"/>
                </a:solidFill>
                <a:cs typeface="+mj-cs"/>
              </a:rPr>
              <a:t>). But, if three have eaten at one table, and have spoken there words of Torah, [it is] as if they had eaten at the table of the All-Present, blessed be He, as it is said, </a:t>
            </a:r>
            <a:r>
              <a:rPr lang="en-US" sz="2800" dirty="0">
                <a:solidFill>
                  <a:srgbClr val="00B0F0"/>
                </a:solidFill>
                <a:cs typeface="+mj-cs"/>
              </a:rPr>
              <a:t>“And He said unto me, ‘this is the table before the Lord’”</a:t>
            </a:r>
            <a:r>
              <a:rPr lang="en-US" sz="2800" dirty="0">
                <a:solidFill>
                  <a:srgbClr val="FFC000"/>
                </a:solidFill>
                <a:cs typeface="+mj-cs"/>
              </a:rPr>
              <a:t> (</a:t>
            </a:r>
            <a:r>
              <a:rPr lang="en-US" sz="2800" dirty="0">
                <a:solidFill>
                  <a:srgbClr val="00B0F0"/>
                </a:solidFill>
                <a:cs typeface="+mj-cs"/>
              </a:rPr>
              <a:t>Ezekiel 41:22</a:t>
            </a:r>
            <a:r>
              <a:rPr lang="en-US" sz="2800" dirty="0">
                <a:solidFill>
                  <a:srgbClr val="FFC000"/>
                </a:solidFill>
                <a:cs typeface="+mj-cs"/>
              </a:rPr>
              <a:t>).</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055284BF-57AF-0F0E-2471-6E5A1054C88E}"/>
                  </a:ext>
                </a:extLst>
              </p14:cNvPr>
              <p14:cNvContentPartPr/>
              <p14:nvPr/>
            </p14:nvContentPartPr>
            <p14:xfrm>
              <a:off x="3343221" y="1504884"/>
              <a:ext cx="1768320" cy="118800"/>
            </p14:xfrm>
          </p:contentPart>
        </mc:Choice>
        <mc:Fallback xmlns="">
          <p:pic>
            <p:nvPicPr>
              <p:cNvPr id="2" name="Ink 1">
                <a:extLst>
                  <a:ext uri="{FF2B5EF4-FFF2-40B4-BE49-F238E27FC236}">
                    <a16:creationId xmlns:a16="http://schemas.microsoft.com/office/drawing/2014/main" id="{055284BF-57AF-0F0E-2471-6E5A1054C88E}"/>
                  </a:ext>
                </a:extLst>
              </p:cNvPr>
              <p:cNvPicPr/>
              <p:nvPr/>
            </p:nvPicPr>
            <p:blipFill>
              <a:blip r:embed="rId5"/>
              <a:stretch>
                <a:fillRect/>
              </a:stretch>
            </p:blipFill>
            <p:spPr>
              <a:xfrm>
                <a:off x="3325581" y="1486884"/>
                <a:ext cx="180396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BA239748-C233-DE56-EBE2-F628B5BC7A56}"/>
                  </a:ext>
                </a:extLst>
              </p14:cNvPr>
              <p14:cNvContentPartPr/>
              <p14:nvPr/>
            </p14:nvContentPartPr>
            <p14:xfrm>
              <a:off x="5528061" y="1579044"/>
              <a:ext cx="3216600" cy="114840"/>
            </p14:xfrm>
          </p:contentPart>
        </mc:Choice>
        <mc:Fallback xmlns="">
          <p:pic>
            <p:nvPicPr>
              <p:cNvPr id="4" name="Ink 3">
                <a:extLst>
                  <a:ext uri="{FF2B5EF4-FFF2-40B4-BE49-F238E27FC236}">
                    <a16:creationId xmlns:a16="http://schemas.microsoft.com/office/drawing/2014/main" id="{BA239748-C233-DE56-EBE2-F628B5BC7A56}"/>
                  </a:ext>
                </a:extLst>
              </p:cNvPr>
              <p:cNvPicPr/>
              <p:nvPr/>
            </p:nvPicPr>
            <p:blipFill>
              <a:blip r:embed="rId7"/>
              <a:stretch>
                <a:fillRect/>
              </a:stretch>
            </p:blipFill>
            <p:spPr>
              <a:xfrm>
                <a:off x="5510421" y="1561404"/>
                <a:ext cx="325224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0A9D472F-36A8-21B0-9969-CE0BB7A6AB4F}"/>
                  </a:ext>
                </a:extLst>
              </p14:cNvPr>
              <p14:cNvContentPartPr/>
              <p14:nvPr/>
            </p14:nvContentPartPr>
            <p14:xfrm>
              <a:off x="751941" y="2037684"/>
              <a:ext cx="4349520" cy="79560"/>
            </p14:xfrm>
          </p:contentPart>
        </mc:Choice>
        <mc:Fallback xmlns="">
          <p:pic>
            <p:nvPicPr>
              <p:cNvPr id="5" name="Ink 4">
                <a:extLst>
                  <a:ext uri="{FF2B5EF4-FFF2-40B4-BE49-F238E27FC236}">
                    <a16:creationId xmlns:a16="http://schemas.microsoft.com/office/drawing/2014/main" id="{0A9D472F-36A8-21B0-9969-CE0BB7A6AB4F}"/>
                  </a:ext>
                </a:extLst>
              </p:cNvPr>
              <p:cNvPicPr/>
              <p:nvPr/>
            </p:nvPicPr>
            <p:blipFill>
              <a:blip r:embed="rId9"/>
              <a:stretch>
                <a:fillRect/>
              </a:stretch>
            </p:blipFill>
            <p:spPr>
              <a:xfrm>
                <a:off x="734301" y="2020044"/>
                <a:ext cx="4385160" cy="115200"/>
              </a:xfrm>
              <a:prstGeom prst="rect">
                <a:avLst/>
              </a:prstGeom>
            </p:spPr>
          </p:pic>
        </mc:Fallback>
      </mc:AlternateContent>
      <p:grpSp>
        <p:nvGrpSpPr>
          <p:cNvPr id="11" name="Group 10">
            <a:extLst>
              <a:ext uri="{FF2B5EF4-FFF2-40B4-BE49-F238E27FC236}">
                <a16:creationId xmlns:a16="http://schemas.microsoft.com/office/drawing/2014/main" id="{8FC8F847-07F9-3871-319A-91E9932CDD65}"/>
              </a:ext>
            </a:extLst>
          </p:cNvPr>
          <p:cNvGrpSpPr/>
          <p:nvPr/>
        </p:nvGrpSpPr>
        <p:grpSpPr>
          <a:xfrm>
            <a:off x="6975621" y="2470764"/>
            <a:ext cx="556200" cy="65880"/>
            <a:chOff x="6975621" y="2470764"/>
            <a:chExt cx="556200" cy="65880"/>
          </a:xfrm>
        </p:grpSpPr>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4E459483-0433-E88C-05E2-23DC2F6E5F0B}"/>
                    </a:ext>
                  </a:extLst>
                </p14:cNvPr>
                <p14:cNvContentPartPr/>
                <p14:nvPr/>
              </p14:nvContentPartPr>
              <p14:xfrm>
                <a:off x="6975621" y="2522964"/>
                <a:ext cx="21960" cy="13680"/>
              </p14:xfrm>
            </p:contentPart>
          </mc:Choice>
          <mc:Fallback xmlns="">
            <p:pic>
              <p:nvPicPr>
                <p:cNvPr id="7" name="Ink 6">
                  <a:extLst>
                    <a:ext uri="{FF2B5EF4-FFF2-40B4-BE49-F238E27FC236}">
                      <a16:creationId xmlns:a16="http://schemas.microsoft.com/office/drawing/2014/main" id="{4E459483-0433-E88C-05E2-23DC2F6E5F0B}"/>
                    </a:ext>
                  </a:extLst>
                </p:cNvPr>
                <p:cNvPicPr/>
                <p:nvPr/>
              </p:nvPicPr>
              <p:blipFill>
                <a:blip r:embed="rId11"/>
                <a:stretch>
                  <a:fillRect/>
                </a:stretch>
              </p:blipFill>
              <p:spPr>
                <a:xfrm>
                  <a:off x="6957621" y="2504964"/>
                  <a:ext cx="5760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443317E7-6C6C-505C-893F-1F18BF4BC566}"/>
                    </a:ext>
                  </a:extLst>
                </p14:cNvPr>
                <p14:cNvContentPartPr/>
                <p14:nvPr/>
              </p14:nvContentPartPr>
              <p14:xfrm>
                <a:off x="7516341" y="2470764"/>
                <a:ext cx="15480" cy="9720"/>
              </p14:xfrm>
            </p:contentPart>
          </mc:Choice>
          <mc:Fallback xmlns="">
            <p:pic>
              <p:nvPicPr>
                <p:cNvPr id="9" name="Ink 8">
                  <a:extLst>
                    <a:ext uri="{FF2B5EF4-FFF2-40B4-BE49-F238E27FC236}">
                      <a16:creationId xmlns:a16="http://schemas.microsoft.com/office/drawing/2014/main" id="{443317E7-6C6C-505C-893F-1F18BF4BC566}"/>
                    </a:ext>
                  </a:extLst>
                </p:cNvPr>
                <p:cNvPicPr/>
                <p:nvPr/>
              </p:nvPicPr>
              <p:blipFill>
                <a:blip r:embed="rId13"/>
                <a:stretch>
                  <a:fillRect/>
                </a:stretch>
              </p:blipFill>
              <p:spPr>
                <a:xfrm>
                  <a:off x="7498341" y="2453124"/>
                  <a:ext cx="51120" cy="45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8E8CCFA4-C356-0CC7-199B-547616A1D421}"/>
                  </a:ext>
                </a:extLst>
              </p14:cNvPr>
              <p14:cNvContentPartPr/>
              <p14:nvPr/>
            </p14:nvContentPartPr>
            <p14:xfrm>
              <a:off x="2711421" y="2861364"/>
              <a:ext cx="47880" cy="12960"/>
            </p14:xfrm>
          </p:contentPart>
        </mc:Choice>
        <mc:Fallback xmlns="">
          <p:pic>
            <p:nvPicPr>
              <p:cNvPr id="12" name="Ink 11">
                <a:extLst>
                  <a:ext uri="{FF2B5EF4-FFF2-40B4-BE49-F238E27FC236}">
                    <a16:creationId xmlns:a16="http://schemas.microsoft.com/office/drawing/2014/main" id="{8E8CCFA4-C356-0CC7-199B-547616A1D421}"/>
                  </a:ext>
                </a:extLst>
              </p:cNvPr>
              <p:cNvPicPr/>
              <p:nvPr/>
            </p:nvPicPr>
            <p:blipFill>
              <a:blip r:embed="rId15"/>
              <a:stretch>
                <a:fillRect/>
              </a:stretch>
            </p:blipFill>
            <p:spPr>
              <a:xfrm>
                <a:off x="2693421" y="2843364"/>
                <a:ext cx="8352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1FB54FB5-6CBE-73E8-C70D-48B4A605AFCF}"/>
                  </a:ext>
                </a:extLst>
              </p14:cNvPr>
              <p14:cNvContentPartPr/>
              <p14:nvPr/>
            </p14:nvContentPartPr>
            <p14:xfrm>
              <a:off x="7548381" y="2910324"/>
              <a:ext cx="1540440" cy="38160"/>
            </p14:xfrm>
          </p:contentPart>
        </mc:Choice>
        <mc:Fallback xmlns="">
          <p:pic>
            <p:nvPicPr>
              <p:cNvPr id="13" name="Ink 12">
                <a:extLst>
                  <a:ext uri="{FF2B5EF4-FFF2-40B4-BE49-F238E27FC236}">
                    <a16:creationId xmlns:a16="http://schemas.microsoft.com/office/drawing/2014/main" id="{1FB54FB5-6CBE-73E8-C70D-48B4A605AFCF}"/>
                  </a:ext>
                </a:extLst>
              </p:cNvPr>
              <p:cNvPicPr/>
              <p:nvPr/>
            </p:nvPicPr>
            <p:blipFill>
              <a:blip r:embed="rId17"/>
              <a:stretch>
                <a:fillRect/>
              </a:stretch>
            </p:blipFill>
            <p:spPr>
              <a:xfrm>
                <a:off x="7530741" y="2892324"/>
                <a:ext cx="157608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CB7E74EE-BE20-9705-D9F5-9E5CD4717E1E}"/>
                  </a:ext>
                </a:extLst>
              </p14:cNvPr>
              <p14:cNvContentPartPr/>
              <p14:nvPr/>
            </p14:nvContentPartPr>
            <p14:xfrm>
              <a:off x="822501" y="3291924"/>
              <a:ext cx="2506320" cy="95760"/>
            </p14:xfrm>
          </p:contentPart>
        </mc:Choice>
        <mc:Fallback xmlns="">
          <p:pic>
            <p:nvPicPr>
              <p:cNvPr id="14" name="Ink 13">
                <a:extLst>
                  <a:ext uri="{FF2B5EF4-FFF2-40B4-BE49-F238E27FC236}">
                    <a16:creationId xmlns:a16="http://schemas.microsoft.com/office/drawing/2014/main" id="{CB7E74EE-BE20-9705-D9F5-9E5CD4717E1E}"/>
                  </a:ext>
                </a:extLst>
              </p:cNvPr>
              <p:cNvPicPr/>
              <p:nvPr/>
            </p:nvPicPr>
            <p:blipFill>
              <a:blip r:embed="rId19"/>
              <a:stretch>
                <a:fillRect/>
              </a:stretch>
            </p:blipFill>
            <p:spPr>
              <a:xfrm>
                <a:off x="804501" y="3274284"/>
                <a:ext cx="254196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A3016A96-F407-3C4D-AFB5-9D696A40BC3F}"/>
                  </a:ext>
                </a:extLst>
              </p14:cNvPr>
              <p14:cNvContentPartPr/>
              <p14:nvPr/>
            </p14:nvContentPartPr>
            <p14:xfrm>
              <a:off x="5375061" y="3301284"/>
              <a:ext cx="3666600" cy="149760"/>
            </p14:xfrm>
          </p:contentPart>
        </mc:Choice>
        <mc:Fallback xmlns="">
          <p:pic>
            <p:nvPicPr>
              <p:cNvPr id="15" name="Ink 14">
                <a:extLst>
                  <a:ext uri="{FF2B5EF4-FFF2-40B4-BE49-F238E27FC236}">
                    <a16:creationId xmlns:a16="http://schemas.microsoft.com/office/drawing/2014/main" id="{A3016A96-F407-3C4D-AFB5-9D696A40BC3F}"/>
                  </a:ext>
                </a:extLst>
              </p:cNvPr>
              <p:cNvPicPr/>
              <p:nvPr/>
            </p:nvPicPr>
            <p:blipFill>
              <a:blip r:embed="rId21"/>
              <a:stretch>
                <a:fillRect/>
              </a:stretch>
            </p:blipFill>
            <p:spPr>
              <a:xfrm>
                <a:off x="5357421" y="3283644"/>
                <a:ext cx="3702240"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 name="Ink 15">
                <a:extLst>
                  <a:ext uri="{FF2B5EF4-FFF2-40B4-BE49-F238E27FC236}">
                    <a16:creationId xmlns:a16="http://schemas.microsoft.com/office/drawing/2014/main" id="{9EBEB42D-30BF-83FC-9F79-97000CAEB3A3}"/>
                  </a:ext>
                </a:extLst>
              </p14:cNvPr>
              <p14:cNvContentPartPr/>
              <p14:nvPr/>
            </p14:nvContentPartPr>
            <p14:xfrm>
              <a:off x="673821" y="3685764"/>
              <a:ext cx="5708880" cy="82080"/>
            </p14:xfrm>
          </p:contentPart>
        </mc:Choice>
        <mc:Fallback xmlns="">
          <p:pic>
            <p:nvPicPr>
              <p:cNvPr id="16" name="Ink 15">
                <a:extLst>
                  <a:ext uri="{FF2B5EF4-FFF2-40B4-BE49-F238E27FC236}">
                    <a16:creationId xmlns:a16="http://schemas.microsoft.com/office/drawing/2014/main" id="{9EBEB42D-30BF-83FC-9F79-97000CAEB3A3}"/>
                  </a:ext>
                </a:extLst>
              </p:cNvPr>
              <p:cNvPicPr/>
              <p:nvPr/>
            </p:nvPicPr>
            <p:blipFill>
              <a:blip r:embed="rId23"/>
              <a:stretch>
                <a:fillRect/>
              </a:stretch>
            </p:blipFill>
            <p:spPr>
              <a:xfrm>
                <a:off x="655821" y="3667764"/>
                <a:ext cx="5744520" cy="117720"/>
              </a:xfrm>
              <a:prstGeom prst="rect">
                <a:avLst/>
              </a:prstGeom>
            </p:spPr>
          </p:pic>
        </mc:Fallback>
      </mc:AlternateContent>
      <p:grpSp>
        <p:nvGrpSpPr>
          <p:cNvPr id="20" name="Group 19">
            <a:extLst>
              <a:ext uri="{FF2B5EF4-FFF2-40B4-BE49-F238E27FC236}">
                <a16:creationId xmlns:a16="http://schemas.microsoft.com/office/drawing/2014/main" id="{C73708F3-52DA-02A7-A26B-7F6AF8DB4C51}"/>
              </a:ext>
            </a:extLst>
          </p:cNvPr>
          <p:cNvGrpSpPr/>
          <p:nvPr/>
        </p:nvGrpSpPr>
        <p:grpSpPr>
          <a:xfrm>
            <a:off x="4561821" y="4140444"/>
            <a:ext cx="834840" cy="36360"/>
            <a:chOff x="4561821" y="4140444"/>
            <a:chExt cx="834840" cy="36360"/>
          </a:xfrm>
        </p:grpSpPr>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77A646C5-71FF-9D41-56D4-0A2BCA657F9E}"/>
                    </a:ext>
                  </a:extLst>
                </p14:cNvPr>
                <p14:cNvContentPartPr/>
                <p14:nvPr/>
              </p14:nvContentPartPr>
              <p14:xfrm>
                <a:off x="4561821" y="4168524"/>
                <a:ext cx="92520" cy="8280"/>
              </p14:xfrm>
            </p:contentPart>
          </mc:Choice>
          <mc:Fallback xmlns="">
            <p:pic>
              <p:nvPicPr>
                <p:cNvPr id="17" name="Ink 16">
                  <a:extLst>
                    <a:ext uri="{FF2B5EF4-FFF2-40B4-BE49-F238E27FC236}">
                      <a16:creationId xmlns:a16="http://schemas.microsoft.com/office/drawing/2014/main" id="{77A646C5-71FF-9D41-56D4-0A2BCA657F9E}"/>
                    </a:ext>
                  </a:extLst>
                </p:cNvPr>
                <p:cNvPicPr/>
                <p:nvPr/>
              </p:nvPicPr>
              <p:blipFill>
                <a:blip r:embed="rId25"/>
                <a:stretch>
                  <a:fillRect/>
                </a:stretch>
              </p:blipFill>
              <p:spPr>
                <a:xfrm>
                  <a:off x="4544181" y="4150884"/>
                  <a:ext cx="12816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a:extLst>
                    <a:ext uri="{FF2B5EF4-FFF2-40B4-BE49-F238E27FC236}">
                      <a16:creationId xmlns:a16="http://schemas.microsoft.com/office/drawing/2014/main" id="{B222B7D6-AEFD-0BA5-62E1-82661636E2C1}"/>
                    </a:ext>
                  </a:extLst>
                </p14:cNvPr>
                <p14:cNvContentPartPr/>
                <p14:nvPr/>
              </p14:nvContentPartPr>
              <p14:xfrm>
                <a:off x="5365341" y="4140444"/>
                <a:ext cx="31320" cy="6840"/>
              </p14:xfrm>
            </p:contentPart>
          </mc:Choice>
          <mc:Fallback xmlns="">
            <p:pic>
              <p:nvPicPr>
                <p:cNvPr id="18" name="Ink 17">
                  <a:extLst>
                    <a:ext uri="{FF2B5EF4-FFF2-40B4-BE49-F238E27FC236}">
                      <a16:creationId xmlns:a16="http://schemas.microsoft.com/office/drawing/2014/main" id="{B222B7D6-AEFD-0BA5-62E1-82661636E2C1}"/>
                    </a:ext>
                  </a:extLst>
                </p:cNvPr>
                <p:cNvPicPr/>
                <p:nvPr/>
              </p:nvPicPr>
              <p:blipFill>
                <a:blip r:embed="rId27"/>
                <a:stretch>
                  <a:fillRect/>
                </a:stretch>
              </p:blipFill>
              <p:spPr>
                <a:xfrm>
                  <a:off x="5347701" y="4122444"/>
                  <a:ext cx="66960" cy="42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8">
            <p14:nvContentPartPr>
              <p14:cNvPr id="19" name="Ink 18">
                <a:extLst>
                  <a:ext uri="{FF2B5EF4-FFF2-40B4-BE49-F238E27FC236}">
                    <a16:creationId xmlns:a16="http://schemas.microsoft.com/office/drawing/2014/main" id="{E80452BD-6659-EBA9-3189-4D843D6C2D37}"/>
                  </a:ext>
                </a:extLst>
              </p14:cNvPr>
              <p14:cNvContentPartPr/>
              <p14:nvPr/>
            </p14:nvContentPartPr>
            <p14:xfrm>
              <a:off x="6414381" y="4203084"/>
              <a:ext cx="1343160" cy="29160"/>
            </p14:xfrm>
          </p:contentPart>
        </mc:Choice>
        <mc:Fallback xmlns="">
          <p:pic>
            <p:nvPicPr>
              <p:cNvPr id="19" name="Ink 18">
                <a:extLst>
                  <a:ext uri="{FF2B5EF4-FFF2-40B4-BE49-F238E27FC236}">
                    <a16:creationId xmlns:a16="http://schemas.microsoft.com/office/drawing/2014/main" id="{E80452BD-6659-EBA9-3189-4D843D6C2D37}"/>
                  </a:ext>
                </a:extLst>
              </p:cNvPr>
              <p:cNvPicPr/>
              <p:nvPr/>
            </p:nvPicPr>
            <p:blipFill>
              <a:blip r:embed="rId29"/>
              <a:stretch>
                <a:fillRect/>
              </a:stretch>
            </p:blipFill>
            <p:spPr>
              <a:xfrm>
                <a:off x="6396741" y="4185444"/>
                <a:ext cx="1378800" cy="64800"/>
              </a:xfrm>
              <a:prstGeom prst="rect">
                <a:avLst/>
              </a:prstGeom>
            </p:spPr>
          </p:pic>
        </mc:Fallback>
      </mc:AlternateContent>
    </p:spTree>
    <p:extLst>
      <p:ext uri="{BB962C8B-B14F-4D97-AF65-F5344CB8AC3E}">
        <p14:creationId xmlns:p14="http://schemas.microsoft.com/office/powerpoint/2010/main" val="3357776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9923388" cy="6104935"/>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6458" y="193211"/>
            <a:ext cx="9533972" cy="5570756"/>
          </a:xfrm>
          <a:prstGeom prst="rect">
            <a:avLst/>
          </a:prstGeom>
          <a:noFill/>
        </p:spPr>
        <p:txBody>
          <a:bodyPr wrap="square" rtlCol="0">
            <a:spAutoFit/>
          </a:bodyPr>
          <a:lstStyle/>
          <a:p>
            <a:r>
              <a:rPr lang="en-US" sz="2800" b="1" dirty="0">
                <a:solidFill>
                  <a:srgbClr val="FFC000"/>
                </a:solidFill>
                <a:cs typeface="+mj-cs"/>
              </a:rPr>
              <a:t>Rashi on Isaiah 28,8 Part 1-2</a:t>
            </a:r>
          </a:p>
          <a:p>
            <a:r>
              <a:rPr lang="he-IL" sz="2400" dirty="0">
                <a:solidFill>
                  <a:srgbClr val="FFFF00"/>
                </a:solidFill>
                <a:cs typeface="+mj-cs"/>
              </a:rPr>
              <a:t>כי כל שולחנות. שלהם של זבחי מתי' הם שהם כקיא צואה: </a:t>
            </a:r>
            <a:r>
              <a:rPr lang="en-US" sz="2400" dirty="0">
                <a:solidFill>
                  <a:srgbClr val="FFFF00"/>
                </a:solidFill>
                <a:cs typeface="+mj-cs"/>
              </a:rPr>
              <a:t> </a:t>
            </a:r>
            <a:r>
              <a:rPr lang="en-US" sz="2400" dirty="0">
                <a:solidFill>
                  <a:srgbClr val="FFC000"/>
                </a:solidFill>
                <a:cs typeface="+mj-cs"/>
              </a:rPr>
              <a:t>For all tables I.e., all their tables are of sacrifices for the dead, i.e., the pagan deities, which are like vomit and ordure (excrement).</a:t>
            </a:r>
          </a:p>
          <a:p>
            <a:r>
              <a:rPr lang="he-IL" sz="2400" dirty="0">
                <a:solidFill>
                  <a:srgbClr val="FFFF00"/>
                </a:solidFill>
                <a:cs typeface="+mj-cs"/>
              </a:rPr>
              <a:t>בלי מקום. אין הדעת סובלתן: </a:t>
            </a:r>
            <a:r>
              <a:rPr lang="en-US" sz="2400" dirty="0">
                <a:solidFill>
                  <a:srgbClr val="FFFF00"/>
                </a:solidFill>
                <a:cs typeface="+mj-cs"/>
              </a:rPr>
              <a:t> </a:t>
            </a:r>
            <a:r>
              <a:rPr lang="en-US" sz="2400" dirty="0">
                <a:solidFill>
                  <a:srgbClr val="FFC000"/>
                </a:solidFill>
                <a:cs typeface="+mj-cs"/>
              </a:rPr>
              <a:t>without a place (I.e.) the mind cannot tolerate them.</a:t>
            </a:r>
            <a:endParaRPr lang="en-US" sz="2800" b="1" dirty="0">
              <a:solidFill>
                <a:srgbClr val="FFC000"/>
              </a:solidFill>
              <a:cs typeface="+mj-cs"/>
            </a:endParaRPr>
          </a:p>
          <a:p>
            <a:r>
              <a:rPr lang="en-US" sz="2800" b="1" dirty="0" err="1">
                <a:solidFill>
                  <a:srgbClr val="92D050"/>
                </a:solidFill>
                <a:cs typeface="+mj-cs"/>
              </a:rPr>
              <a:t>Likutei</a:t>
            </a:r>
            <a:r>
              <a:rPr lang="en-US" sz="2800" b="1" dirty="0">
                <a:solidFill>
                  <a:srgbClr val="92D050"/>
                </a:solidFill>
                <a:cs typeface="+mj-cs"/>
              </a:rPr>
              <a:t> Halakhot, </a:t>
            </a:r>
            <a:r>
              <a:rPr lang="en-US" sz="2800" b="1" dirty="0" err="1">
                <a:solidFill>
                  <a:srgbClr val="92D050"/>
                </a:solidFill>
                <a:cs typeface="+mj-cs"/>
              </a:rPr>
              <a:t>Orach</a:t>
            </a:r>
            <a:r>
              <a:rPr lang="en-US" sz="2800" b="1" dirty="0">
                <a:solidFill>
                  <a:srgbClr val="92D050"/>
                </a:solidFill>
                <a:cs typeface="+mj-cs"/>
              </a:rPr>
              <a:t> Chaim, Laws of Morning Conduct 4:9:2</a:t>
            </a:r>
          </a:p>
          <a:p>
            <a:r>
              <a:rPr lang="en-US" sz="2000" dirty="0">
                <a:solidFill>
                  <a:srgbClr val="92D050"/>
                </a:solidFill>
                <a:cs typeface="+mj-cs"/>
              </a:rPr>
              <a:t>The explanation is as follows. Food consists of two elements, the absorbable nutrients and the waste product. Extraneous wisdom, through which heresy proliferates, is associated with the extraneous component of food, the waste that is termed </a:t>
            </a:r>
            <a:r>
              <a:rPr lang="en-US" sz="2000" dirty="0">
                <a:solidFill>
                  <a:srgbClr val="00B0F0"/>
                </a:solidFill>
                <a:cs typeface="+mj-cs"/>
              </a:rPr>
              <a:t>“vomit and excrement, with no [clean] place.”</a:t>
            </a:r>
            <a:r>
              <a:rPr lang="en-US" sz="2000" dirty="0">
                <a:solidFill>
                  <a:srgbClr val="92D050"/>
                </a:solidFill>
                <a:cs typeface="+mj-cs"/>
              </a:rPr>
              <a:t> Conversely, true wisdom is likened to the nutrients, because the food a person eats gives him life, and when he eats in holiness, it illuminates his panim. An allusion to this can be found in the verse </a:t>
            </a:r>
            <a:r>
              <a:rPr lang="en-US" sz="2000" dirty="0">
                <a:solidFill>
                  <a:srgbClr val="00B0F0"/>
                </a:solidFill>
                <a:cs typeface="+mj-cs"/>
              </a:rPr>
              <a:t>“he ate and drank, and his heart was happy,” </a:t>
            </a:r>
            <a:r>
              <a:rPr lang="en-US" sz="2000" dirty="0">
                <a:solidFill>
                  <a:srgbClr val="92D050"/>
                </a:solidFill>
                <a:cs typeface="+mj-cs"/>
              </a:rPr>
              <a:t>as explained elsewhere.71See LM I, 60:6, where Rebbe Nachman cites this verse as proof that food’s main purpose is to revive the heart, whose rectification brings light to the panim. See also LM I, 19:7.</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grpSp>
        <p:nvGrpSpPr>
          <p:cNvPr id="9" name="Group 8">
            <a:extLst>
              <a:ext uri="{FF2B5EF4-FFF2-40B4-BE49-F238E27FC236}">
                <a16:creationId xmlns:a16="http://schemas.microsoft.com/office/drawing/2014/main" id="{928FD4D9-4A64-BF2C-7797-D75637DCBA2E}"/>
              </a:ext>
            </a:extLst>
          </p:cNvPr>
          <p:cNvGrpSpPr/>
          <p:nvPr/>
        </p:nvGrpSpPr>
        <p:grpSpPr>
          <a:xfrm>
            <a:off x="4725261" y="292404"/>
            <a:ext cx="440280" cy="358920"/>
            <a:chOff x="4725261" y="292404"/>
            <a:chExt cx="440280" cy="358920"/>
          </a:xfrm>
        </p:grpSpPr>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79878DC3-91D0-C065-ED38-E1F0046C91B9}"/>
                    </a:ext>
                  </a:extLst>
                </p14:cNvPr>
                <p14:cNvContentPartPr/>
                <p14:nvPr/>
              </p14:nvContentPartPr>
              <p14:xfrm>
                <a:off x="4885101" y="329844"/>
                <a:ext cx="209880" cy="214560"/>
              </p14:xfrm>
            </p:contentPart>
          </mc:Choice>
          <mc:Fallback xmlns="">
            <p:pic>
              <p:nvPicPr>
                <p:cNvPr id="2" name="Ink 1">
                  <a:extLst>
                    <a:ext uri="{FF2B5EF4-FFF2-40B4-BE49-F238E27FC236}">
                      <a16:creationId xmlns:a16="http://schemas.microsoft.com/office/drawing/2014/main" id="{79878DC3-91D0-C065-ED38-E1F0046C91B9}"/>
                    </a:ext>
                  </a:extLst>
                </p:cNvPr>
                <p:cNvPicPr/>
                <p:nvPr/>
              </p:nvPicPr>
              <p:blipFill>
                <a:blip r:embed="rId5"/>
                <a:stretch>
                  <a:fillRect/>
                </a:stretch>
              </p:blipFill>
              <p:spPr>
                <a:xfrm>
                  <a:off x="4867101" y="311844"/>
                  <a:ext cx="24552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993EE557-5FFE-185B-637B-91F9B7F8159C}"/>
                    </a:ext>
                  </a:extLst>
                </p14:cNvPr>
                <p14:cNvContentPartPr/>
                <p14:nvPr/>
              </p14:nvContentPartPr>
              <p14:xfrm>
                <a:off x="4816341" y="292404"/>
                <a:ext cx="199080" cy="358920"/>
              </p14:xfrm>
            </p:contentPart>
          </mc:Choice>
          <mc:Fallback xmlns="">
            <p:pic>
              <p:nvPicPr>
                <p:cNvPr id="4" name="Ink 3">
                  <a:extLst>
                    <a:ext uri="{FF2B5EF4-FFF2-40B4-BE49-F238E27FC236}">
                      <a16:creationId xmlns:a16="http://schemas.microsoft.com/office/drawing/2014/main" id="{993EE557-5FFE-185B-637B-91F9B7F8159C}"/>
                    </a:ext>
                  </a:extLst>
                </p:cNvPr>
                <p:cNvPicPr/>
                <p:nvPr/>
              </p:nvPicPr>
              <p:blipFill>
                <a:blip r:embed="rId7"/>
                <a:stretch>
                  <a:fillRect/>
                </a:stretch>
              </p:blipFill>
              <p:spPr>
                <a:xfrm>
                  <a:off x="4798701" y="274404"/>
                  <a:ext cx="234720" cy="394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790950E7-E7A2-2695-D5F9-F752FBB4B424}"/>
                    </a:ext>
                  </a:extLst>
                </p14:cNvPr>
                <p14:cNvContentPartPr/>
                <p14:nvPr/>
              </p14:nvContentPartPr>
              <p14:xfrm>
                <a:off x="4904181" y="292404"/>
                <a:ext cx="112320" cy="358920"/>
              </p14:xfrm>
            </p:contentPart>
          </mc:Choice>
          <mc:Fallback xmlns="">
            <p:pic>
              <p:nvPicPr>
                <p:cNvPr id="5" name="Ink 4">
                  <a:extLst>
                    <a:ext uri="{FF2B5EF4-FFF2-40B4-BE49-F238E27FC236}">
                      <a16:creationId xmlns:a16="http://schemas.microsoft.com/office/drawing/2014/main" id="{790950E7-E7A2-2695-D5F9-F752FBB4B424}"/>
                    </a:ext>
                  </a:extLst>
                </p:cNvPr>
                <p:cNvPicPr/>
                <p:nvPr/>
              </p:nvPicPr>
              <p:blipFill>
                <a:blip r:embed="rId9"/>
                <a:stretch>
                  <a:fillRect/>
                </a:stretch>
              </p:blipFill>
              <p:spPr>
                <a:xfrm>
                  <a:off x="4886541" y="274404"/>
                  <a:ext cx="147960" cy="394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3D048344-AB85-6B0D-520F-66FDA7FD3D41}"/>
                    </a:ext>
                  </a:extLst>
                </p14:cNvPr>
                <p14:cNvContentPartPr/>
                <p14:nvPr/>
              </p14:nvContentPartPr>
              <p14:xfrm>
                <a:off x="4725261" y="375204"/>
                <a:ext cx="440280" cy="138600"/>
              </p14:xfrm>
            </p:contentPart>
          </mc:Choice>
          <mc:Fallback xmlns="">
            <p:pic>
              <p:nvPicPr>
                <p:cNvPr id="7" name="Ink 6">
                  <a:extLst>
                    <a:ext uri="{FF2B5EF4-FFF2-40B4-BE49-F238E27FC236}">
                      <a16:creationId xmlns:a16="http://schemas.microsoft.com/office/drawing/2014/main" id="{3D048344-AB85-6B0D-520F-66FDA7FD3D41}"/>
                    </a:ext>
                  </a:extLst>
                </p:cNvPr>
                <p:cNvPicPr/>
                <p:nvPr/>
              </p:nvPicPr>
              <p:blipFill>
                <a:blip r:embed="rId11"/>
                <a:stretch>
                  <a:fillRect/>
                </a:stretch>
              </p:blipFill>
              <p:spPr>
                <a:xfrm>
                  <a:off x="4707621" y="357204"/>
                  <a:ext cx="475920" cy="174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41699460-CE8E-2A92-A1DE-A3C327208B04}"/>
                  </a:ext>
                </a:extLst>
              </p14:cNvPr>
              <p14:cNvContentPartPr/>
              <p14:nvPr/>
            </p14:nvContentPartPr>
            <p14:xfrm>
              <a:off x="2014101" y="1318764"/>
              <a:ext cx="2404080" cy="125280"/>
            </p14:xfrm>
          </p:contentPart>
        </mc:Choice>
        <mc:Fallback xmlns="">
          <p:pic>
            <p:nvPicPr>
              <p:cNvPr id="11" name="Ink 10">
                <a:extLst>
                  <a:ext uri="{FF2B5EF4-FFF2-40B4-BE49-F238E27FC236}">
                    <a16:creationId xmlns:a16="http://schemas.microsoft.com/office/drawing/2014/main" id="{41699460-CE8E-2A92-A1DE-A3C327208B04}"/>
                  </a:ext>
                </a:extLst>
              </p:cNvPr>
              <p:cNvPicPr/>
              <p:nvPr/>
            </p:nvPicPr>
            <p:blipFill>
              <a:blip r:embed="rId13"/>
              <a:stretch>
                <a:fillRect/>
              </a:stretch>
            </p:blipFill>
            <p:spPr>
              <a:xfrm>
                <a:off x="1996101" y="1300764"/>
                <a:ext cx="243972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8377628A-D156-BAE7-B614-CE856E36F61A}"/>
                  </a:ext>
                </a:extLst>
              </p14:cNvPr>
              <p14:cNvContentPartPr/>
              <p14:nvPr/>
            </p14:nvContentPartPr>
            <p14:xfrm>
              <a:off x="6045741" y="1463124"/>
              <a:ext cx="1077840" cy="16200"/>
            </p14:xfrm>
          </p:contentPart>
        </mc:Choice>
        <mc:Fallback xmlns="">
          <p:pic>
            <p:nvPicPr>
              <p:cNvPr id="12" name="Ink 11">
                <a:extLst>
                  <a:ext uri="{FF2B5EF4-FFF2-40B4-BE49-F238E27FC236}">
                    <a16:creationId xmlns:a16="http://schemas.microsoft.com/office/drawing/2014/main" id="{8377628A-D156-BAE7-B614-CE856E36F61A}"/>
                  </a:ext>
                </a:extLst>
              </p:cNvPr>
              <p:cNvPicPr/>
              <p:nvPr/>
            </p:nvPicPr>
            <p:blipFill>
              <a:blip r:embed="rId15"/>
              <a:stretch>
                <a:fillRect/>
              </a:stretch>
            </p:blipFill>
            <p:spPr>
              <a:xfrm>
                <a:off x="6028101" y="1445124"/>
                <a:ext cx="111348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F8A23FD5-F9C4-6D62-1E55-0264B575A2DB}"/>
                  </a:ext>
                </a:extLst>
              </p14:cNvPr>
              <p14:cNvContentPartPr/>
              <p14:nvPr/>
            </p14:nvContentPartPr>
            <p14:xfrm>
              <a:off x="7941141" y="1399404"/>
              <a:ext cx="1000800" cy="133920"/>
            </p14:xfrm>
          </p:contentPart>
        </mc:Choice>
        <mc:Fallback xmlns="">
          <p:pic>
            <p:nvPicPr>
              <p:cNvPr id="13" name="Ink 12">
                <a:extLst>
                  <a:ext uri="{FF2B5EF4-FFF2-40B4-BE49-F238E27FC236}">
                    <a16:creationId xmlns:a16="http://schemas.microsoft.com/office/drawing/2014/main" id="{F8A23FD5-F9C4-6D62-1E55-0264B575A2DB}"/>
                  </a:ext>
                </a:extLst>
              </p:cNvPr>
              <p:cNvPicPr/>
              <p:nvPr/>
            </p:nvPicPr>
            <p:blipFill>
              <a:blip r:embed="rId17"/>
              <a:stretch>
                <a:fillRect/>
              </a:stretch>
            </p:blipFill>
            <p:spPr>
              <a:xfrm>
                <a:off x="7923141" y="1381764"/>
                <a:ext cx="1036440" cy="169560"/>
              </a:xfrm>
              <a:prstGeom prst="rect">
                <a:avLst/>
              </a:prstGeom>
            </p:spPr>
          </p:pic>
        </mc:Fallback>
      </mc:AlternateContent>
      <p:grpSp>
        <p:nvGrpSpPr>
          <p:cNvPr id="16" name="Group 15">
            <a:extLst>
              <a:ext uri="{FF2B5EF4-FFF2-40B4-BE49-F238E27FC236}">
                <a16:creationId xmlns:a16="http://schemas.microsoft.com/office/drawing/2014/main" id="{9B7F8EE4-9F52-F02B-6F37-462A8768A86A}"/>
              </a:ext>
            </a:extLst>
          </p:cNvPr>
          <p:cNvGrpSpPr/>
          <p:nvPr/>
        </p:nvGrpSpPr>
        <p:grpSpPr>
          <a:xfrm>
            <a:off x="616941" y="1753644"/>
            <a:ext cx="2912040" cy="62280"/>
            <a:chOff x="616941" y="1753644"/>
            <a:chExt cx="2912040" cy="62280"/>
          </a:xfrm>
        </p:grpSpPr>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A93203E0-6BF3-0933-59E4-8786842110BE}"/>
                    </a:ext>
                  </a:extLst>
                </p14:cNvPr>
                <p14:cNvContentPartPr/>
                <p14:nvPr/>
              </p14:nvContentPartPr>
              <p14:xfrm>
                <a:off x="616941" y="1766244"/>
                <a:ext cx="1852920" cy="49680"/>
              </p14:xfrm>
            </p:contentPart>
          </mc:Choice>
          <mc:Fallback xmlns="">
            <p:pic>
              <p:nvPicPr>
                <p:cNvPr id="14" name="Ink 13">
                  <a:extLst>
                    <a:ext uri="{FF2B5EF4-FFF2-40B4-BE49-F238E27FC236}">
                      <a16:creationId xmlns:a16="http://schemas.microsoft.com/office/drawing/2014/main" id="{A93203E0-6BF3-0933-59E4-8786842110BE}"/>
                    </a:ext>
                  </a:extLst>
                </p:cNvPr>
                <p:cNvPicPr/>
                <p:nvPr/>
              </p:nvPicPr>
              <p:blipFill>
                <a:blip r:embed="rId19"/>
                <a:stretch>
                  <a:fillRect/>
                </a:stretch>
              </p:blipFill>
              <p:spPr>
                <a:xfrm>
                  <a:off x="599301" y="1748244"/>
                  <a:ext cx="188856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2E09A762-8163-C37B-A746-460D36DD5131}"/>
                    </a:ext>
                  </a:extLst>
                </p14:cNvPr>
                <p14:cNvContentPartPr/>
                <p14:nvPr/>
              </p14:nvContentPartPr>
              <p14:xfrm>
                <a:off x="3010941" y="1753644"/>
                <a:ext cx="518040" cy="28080"/>
              </p14:xfrm>
            </p:contentPart>
          </mc:Choice>
          <mc:Fallback xmlns="">
            <p:pic>
              <p:nvPicPr>
                <p:cNvPr id="15" name="Ink 14">
                  <a:extLst>
                    <a:ext uri="{FF2B5EF4-FFF2-40B4-BE49-F238E27FC236}">
                      <a16:creationId xmlns:a16="http://schemas.microsoft.com/office/drawing/2014/main" id="{2E09A762-8163-C37B-A746-460D36DD5131}"/>
                    </a:ext>
                  </a:extLst>
                </p:cNvPr>
                <p:cNvPicPr/>
                <p:nvPr/>
              </p:nvPicPr>
              <p:blipFill>
                <a:blip r:embed="rId21"/>
                <a:stretch>
                  <a:fillRect/>
                </a:stretch>
              </p:blipFill>
              <p:spPr>
                <a:xfrm>
                  <a:off x="2993301" y="1735644"/>
                  <a:ext cx="553680" cy="63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04EDFE21-62A6-82AF-A50F-208DFFFE19BE}"/>
                  </a:ext>
                </a:extLst>
              </p14:cNvPr>
              <p14:cNvContentPartPr/>
              <p14:nvPr/>
            </p14:nvContentPartPr>
            <p14:xfrm>
              <a:off x="4844421" y="2205444"/>
              <a:ext cx="119520" cy="36000"/>
            </p14:xfrm>
          </p:contentPart>
        </mc:Choice>
        <mc:Fallback xmlns="">
          <p:pic>
            <p:nvPicPr>
              <p:cNvPr id="17" name="Ink 16">
                <a:extLst>
                  <a:ext uri="{FF2B5EF4-FFF2-40B4-BE49-F238E27FC236}">
                    <a16:creationId xmlns:a16="http://schemas.microsoft.com/office/drawing/2014/main" id="{04EDFE21-62A6-82AF-A50F-208DFFFE19BE}"/>
                  </a:ext>
                </a:extLst>
              </p:cNvPr>
              <p:cNvPicPr/>
              <p:nvPr/>
            </p:nvPicPr>
            <p:blipFill>
              <a:blip r:embed="rId23"/>
              <a:stretch>
                <a:fillRect/>
              </a:stretch>
            </p:blipFill>
            <p:spPr>
              <a:xfrm>
                <a:off x="4826781" y="2187444"/>
                <a:ext cx="15516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Ink 17">
                <a:extLst>
                  <a:ext uri="{FF2B5EF4-FFF2-40B4-BE49-F238E27FC236}">
                    <a16:creationId xmlns:a16="http://schemas.microsoft.com/office/drawing/2014/main" id="{974D10B0-3888-C16C-29EF-C59EB5312F85}"/>
                  </a:ext>
                </a:extLst>
              </p14:cNvPr>
              <p14:cNvContentPartPr/>
              <p14:nvPr/>
            </p14:nvContentPartPr>
            <p14:xfrm>
              <a:off x="7737021" y="2265924"/>
              <a:ext cx="3600" cy="7560"/>
            </p14:xfrm>
          </p:contentPart>
        </mc:Choice>
        <mc:Fallback xmlns="">
          <p:pic>
            <p:nvPicPr>
              <p:cNvPr id="18" name="Ink 17">
                <a:extLst>
                  <a:ext uri="{FF2B5EF4-FFF2-40B4-BE49-F238E27FC236}">
                    <a16:creationId xmlns:a16="http://schemas.microsoft.com/office/drawing/2014/main" id="{974D10B0-3888-C16C-29EF-C59EB5312F85}"/>
                  </a:ext>
                </a:extLst>
              </p:cNvPr>
              <p:cNvPicPr/>
              <p:nvPr/>
            </p:nvPicPr>
            <p:blipFill>
              <a:blip r:embed="rId25"/>
              <a:stretch>
                <a:fillRect/>
              </a:stretch>
            </p:blipFill>
            <p:spPr>
              <a:xfrm>
                <a:off x="7719021" y="2248284"/>
                <a:ext cx="3924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37E125EC-6B69-394F-0D61-3B817627C047}"/>
                  </a:ext>
                </a:extLst>
              </p14:cNvPr>
              <p14:cNvContentPartPr/>
              <p14:nvPr/>
            </p14:nvContentPartPr>
            <p14:xfrm>
              <a:off x="8419941" y="2300844"/>
              <a:ext cx="36720" cy="30600"/>
            </p14:xfrm>
          </p:contentPart>
        </mc:Choice>
        <mc:Fallback xmlns="">
          <p:pic>
            <p:nvPicPr>
              <p:cNvPr id="19" name="Ink 18">
                <a:extLst>
                  <a:ext uri="{FF2B5EF4-FFF2-40B4-BE49-F238E27FC236}">
                    <a16:creationId xmlns:a16="http://schemas.microsoft.com/office/drawing/2014/main" id="{37E125EC-6B69-394F-0D61-3B817627C047}"/>
                  </a:ext>
                </a:extLst>
              </p:cNvPr>
              <p:cNvPicPr/>
              <p:nvPr/>
            </p:nvPicPr>
            <p:blipFill>
              <a:blip r:embed="rId27"/>
              <a:stretch>
                <a:fillRect/>
              </a:stretch>
            </p:blipFill>
            <p:spPr>
              <a:xfrm>
                <a:off x="8401941" y="2283204"/>
                <a:ext cx="7236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F9573901-9224-1270-84FA-8423E01E3EBE}"/>
                  </a:ext>
                </a:extLst>
              </p14:cNvPr>
              <p14:cNvContentPartPr/>
              <p14:nvPr/>
            </p14:nvContentPartPr>
            <p14:xfrm>
              <a:off x="1331541" y="2292204"/>
              <a:ext cx="60840" cy="67680"/>
            </p14:xfrm>
          </p:contentPart>
        </mc:Choice>
        <mc:Fallback xmlns="">
          <p:pic>
            <p:nvPicPr>
              <p:cNvPr id="20" name="Ink 19">
                <a:extLst>
                  <a:ext uri="{FF2B5EF4-FFF2-40B4-BE49-F238E27FC236}">
                    <a16:creationId xmlns:a16="http://schemas.microsoft.com/office/drawing/2014/main" id="{F9573901-9224-1270-84FA-8423E01E3EBE}"/>
                  </a:ext>
                </a:extLst>
              </p:cNvPr>
              <p:cNvPicPr/>
              <p:nvPr/>
            </p:nvPicPr>
            <p:blipFill>
              <a:blip r:embed="rId29"/>
              <a:stretch>
                <a:fillRect/>
              </a:stretch>
            </p:blipFill>
            <p:spPr>
              <a:xfrm>
                <a:off x="1313901" y="2274564"/>
                <a:ext cx="9648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1" name="Ink 20">
                <a:extLst>
                  <a:ext uri="{FF2B5EF4-FFF2-40B4-BE49-F238E27FC236}">
                    <a16:creationId xmlns:a16="http://schemas.microsoft.com/office/drawing/2014/main" id="{61DFA355-6C1B-4DE1-23C6-BE240229556E}"/>
                  </a:ext>
                </a:extLst>
              </p14:cNvPr>
              <p14:cNvContentPartPr/>
              <p14:nvPr/>
            </p14:nvContentPartPr>
            <p14:xfrm>
              <a:off x="9794061" y="2413524"/>
              <a:ext cx="320760" cy="258480"/>
            </p14:xfrm>
          </p:contentPart>
        </mc:Choice>
        <mc:Fallback xmlns="">
          <p:pic>
            <p:nvPicPr>
              <p:cNvPr id="21" name="Ink 20">
                <a:extLst>
                  <a:ext uri="{FF2B5EF4-FFF2-40B4-BE49-F238E27FC236}">
                    <a16:creationId xmlns:a16="http://schemas.microsoft.com/office/drawing/2014/main" id="{61DFA355-6C1B-4DE1-23C6-BE240229556E}"/>
                  </a:ext>
                </a:extLst>
              </p:cNvPr>
              <p:cNvPicPr/>
              <p:nvPr/>
            </p:nvPicPr>
            <p:blipFill>
              <a:blip r:embed="rId31"/>
              <a:stretch>
                <a:fillRect/>
              </a:stretch>
            </p:blipFill>
            <p:spPr>
              <a:xfrm>
                <a:off x="9776061" y="2395884"/>
                <a:ext cx="35640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2" name="Ink 21">
                <a:extLst>
                  <a:ext uri="{FF2B5EF4-FFF2-40B4-BE49-F238E27FC236}">
                    <a16:creationId xmlns:a16="http://schemas.microsoft.com/office/drawing/2014/main" id="{FBDF1151-E9B1-D372-F359-CAEAED43304F}"/>
                  </a:ext>
                </a:extLst>
              </p14:cNvPr>
              <p14:cNvContentPartPr/>
              <p14:nvPr/>
            </p14:nvContentPartPr>
            <p14:xfrm>
              <a:off x="9465021" y="3207684"/>
              <a:ext cx="46440" cy="39240"/>
            </p14:xfrm>
          </p:contentPart>
        </mc:Choice>
        <mc:Fallback xmlns="">
          <p:pic>
            <p:nvPicPr>
              <p:cNvPr id="22" name="Ink 21">
                <a:extLst>
                  <a:ext uri="{FF2B5EF4-FFF2-40B4-BE49-F238E27FC236}">
                    <a16:creationId xmlns:a16="http://schemas.microsoft.com/office/drawing/2014/main" id="{FBDF1151-E9B1-D372-F359-CAEAED43304F}"/>
                  </a:ext>
                </a:extLst>
              </p:cNvPr>
              <p:cNvPicPr/>
              <p:nvPr/>
            </p:nvPicPr>
            <p:blipFill>
              <a:blip r:embed="rId33"/>
              <a:stretch>
                <a:fillRect/>
              </a:stretch>
            </p:blipFill>
            <p:spPr>
              <a:xfrm>
                <a:off x="9447021" y="3190044"/>
                <a:ext cx="8208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3" name="Ink 22">
                <a:extLst>
                  <a:ext uri="{FF2B5EF4-FFF2-40B4-BE49-F238E27FC236}">
                    <a16:creationId xmlns:a16="http://schemas.microsoft.com/office/drawing/2014/main" id="{10031CE4-463B-BBCB-3DD6-0DB05A647A5F}"/>
                  </a:ext>
                </a:extLst>
              </p14:cNvPr>
              <p14:cNvContentPartPr/>
              <p14:nvPr/>
            </p14:nvContentPartPr>
            <p14:xfrm>
              <a:off x="7337781" y="3550044"/>
              <a:ext cx="6120" cy="1800"/>
            </p14:xfrm>
          </p:contentPart>
        </mc:Choice>
        <mc:Fallback xmlns="">
          <p:pic>
            <p:nvPicPr>
              <p:cNvPr id="23" name="Ink 22">
                <a:extLst>
                  <a:ext uri="{FF2B5EF4-FFF2-40B4-BE49-F238E27FC236}">
                    <a16:creationId xmlns:a16="http://schemas.microsoft.com/office/drawing/2014/main" id="{10031CE4-463B-BBCB-3DD6-0DB05A647A5F}"/>
                  </a:ext>
                </a:extLst>
              </p:cNvPr>
              <p:cNvPicPr/>
              <p:nvPr/>
            </p:nvPicPr>
            <p:blipFill>
              <a:blip r:embed="rId35"/>
              <a:stretch>
                <a:fillRect/>
              </a:stretch>
            </p:blipFill>
            <p:spPr>
              <a:xfrm>
                <a:off x="7319781" y="3532404"/>
                <a:ext cx="4176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 name="Ink 23">
                <a:extLst>
                  <a:ext uri="{FF2B5EF4-FFF2-40B4-BE49-F238E27FC236}">
                    <a16:creationId xmlns:a16="http://schemas.microsoft.com/office/drawing/2014/main" id="{8267C1BC-EB8D-6D7B-F455-8CB5F412A287}"/>
                  </a:ext>
                </a:extLst>
              </p14:cNvPr>
              <p14:cNvContentPartPr/>
              <p14:nvPr/>
            </p14:nvContentPartPr>
            <p14:xfrm>
              <a:off x="2756781" y="3504684"/>
              <a:ext cx="5249880" cy="127080"/>
            </p14:xfrm>
          </p:contentPart>
        </mc:Choice>
        <mc:Fallback xmlns="">
          <p:pic>
            <p:nvPicPr>
              <p:cNvPr id="24" name="Ink 23">
                <a:extLst>
                  <a:ext uri="{FF2B5EF4-FFF2-40B4-BE49-F238E27FC236}">
                    <a16:creationId xmlns:a16="http://schemas.microsoft.com/office/drawing/2014/main" id="{8267C1BC-EB8D-6D7B-F455-8CB5F412A287}"/>
                  </a:ext>
                </a:extLst>
              </p:cNvPr>
              <p:cNvPicPr/>
              <p:nvPr/>
            </p:nvPicPr>
            <p:blipFill>
              <a:blip r:embed="rId37"/>
              <a:stretch>
                <a:fillRect/>
              </a:stretch>
            </p:blipFill>
            <p:spPr>
              <a:xfrm>
                <a:off x="2738781" y="3486684"/>
                <a:ext cx="528552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5" name="Ink 24">
                <a:extLst>
                  <a:ext uri="{FF2B5EF4-FFF2-40B4-BE49-F238E27FC236}">
                    <a16:creationId xmlns:a16="http://schemas.microsoft.com/office/drawing/2014/main" id="{BA65DD29-B9C2-A0FB-9B49-24812A01F846}"/>
                  </a:ext>
                </a:extLst>
              </p14:cNvPr>
              <p14:cNvContentPartPr/>
              <p14:nvPr/>
            </p14:nvContentPartPr>
            <p14:xfrm>
              <a:off x="4201101" y="3808524"/>
              <a:ext cx="4320" cy="14040"/>
            </p14:xfrm>
          </p:contentPart>
        </mc:Choice>
        <mc:Fallback xmlns="">
          <p:pic>
            <p:nvPicPr>
              <p:cNvPr id="25" name="Ink 24">
                <a:extLst>
                  <a:ext uri="{FF2B5EF4-FFF2-40B4-BE49-F238E27FC236}">
                    <a16:creationId xmlns:a16="http://schemas.microsoft.com/office/drawing/2014/main" id="{BA65DD29-B9C2-A0FB-9B49-24812A01F846}"/>
                  </a:ext>
                </a:extLst>
              </p:cNvPr>
              <p:cNvPicPr/>
              <p:nvPr/>
            </p:nvPicPr>
            <p:blipFill>
              <a:blip r:embed="rId39"/>
              <a:stretch>
                <a:fillRect/>
              </a:stretch>
            </p:blipFill>
            <p:spPr>
              <a:xfrm>
                <a:off x="4183101" y="3790524"/>
                <a:ext cx="3996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6" name="Ink 25">
                <a:extLst>
                  <a:ext uri="{FF2B5EF4-FFF2-40B4-BE49-F238E27FC236}">
                    <a16:creationId xmlns:a16="http://schemas.microsoft.com/office/drawing/2014/main" id="{53438152-8F15-5236-02CA-EB5B0FB9B1C7}"/>
                  </a:ext>
                </a:extLst>
              </p14:cNvPr>
              <p14:cNvContentPartPr/>
              <p14:nvPr/>
            </p14:nvContentPartPr>
            <p14:xfrm>
              <a:off x="6753501" y="3899964"/>
              <a:ext cx="8280" cy="6120"/>
            </p14:xfrm>
          </p:contentPart>
        </mc:Choice>
        <mc:Fallback xmlns="">
          <p:pic>
            <p:nvPicPr>
              <p:cNvPr id="26" name="Ink 25">
                <a:extLst>
                  <a:ext uri="{FF2B5EF4-FFF2-40B4-BE49-F238E27FC236}">
                    <a16:creationId xmlns:a16="http://schemas.microsoft.com/office/drawing/2014/main" id="{53438152-8F15-5236-02CA-EB5B0FB9B1C7}"/>
                  </a:ext>
                </a:extLst>
              </p:cNvPr>
              <p:cNvPicPr/>
              <p:nvPr/>
            </p:nvPicPr>
            <p:blipFill>
              <a:blip r:embed="rId41"/>
              <a:stretch>
                <a:fillRect/>
              </a:stretch>
            </p:blipFill>
            <p:spPr>
              <a:xfrm>
                <a:off x="6735861" y="3881964"/>
                <a:ext cx="4392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7" name="Ink 26">
                <a:extLst>
                  <a:ext uri="{FF2B5EF4-FFF2-40B4-BE49-F238E27FC236}">
                    <a16:creationId xmlns:a16="http://schemas.microsoft.com/office/drawing/2014/main" id="{FB03C3B4-E343-9B09-7B7D-5FBDADE6E372}"/>
                  </a:ext>
                </a:extLst>
              </p14:cNvPr>
              <p14:cNvContentPartPr/>
              <p14:nvPr/>
            </p14:nvContentPartPr>
            <p14:xfrm>
              <a:off x="7525341" y="3839844"/>
              <a:ext cx="1940400" cy="29520"/>
            </p14:xfrm>
          </p:contentPart>
        </mc:Choice>
        <mc:Fallback xmlns="">
          <p:pic>
            <p:nvPicPr>
              <p:cNvPr id="27" name="Ink 26">
                <a:extLst>
                  <a:ext uri="{FF2B5EF4-FFF2-40B4-BE49-F238E27FC236}">
                    <a16:creationId xmlns:a16="http://schemas.microsoft.com/office/drawing/2014/main" id="{FB03C3B4-E343-9B09-7B7D-5FBDADE6E372}"/>
                  </a:ext>
                </a:extLst>
              </p:cNvPr>
              <p:cNvPicPr/>
              <p:nvPr/>
            </p:nvPicPr>
            <p:blipFill>
              <a:blip r:embed="rId43"/>
              <a:stretch>
                <a:fillRect/>
              </a:stretch>
            </p:blipFill>
            <p:spPr>
              <a:xfrm>
                <a:off x="7507701" y="3822204"/>
                <a:ext cx="197604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8" name="Ink 27">
                <a:extLst>
                  <a:ext uri="{FF2B5EF4-FFF2-40B4-BE49-F238E27FC236}">
                    <a16:creationId xmlns:a16="http://schemas.microsoft.com/office/drawing/2014/main" id="{7279D7FE-F08F-3DBF-C295-D537D2F88D55}"/>
                  </a:ext>
                </a:extLst>
              </p14:cNvPr>
              <p14:cNvContentPartPr/>
              <p14:nvPr/>
            </p14:nvContentPartPr>
            <p14:xfrm>
              <a:off x="589581" y="4096884"/>
              <a:ext cx="1877400" cy="57960"/>
            </p14:xfrm>
          </p:contentPart>
        </mc:Choice>
        <mc:Fallback xmlns="">
          <p:pic>
            <p:nvPicPr>
              <p:cNvPr id="28" name="Ink 27">
                <a:extLst>
                  <a:ext uri="{FF2B5EF4-FFF2-40B4-BE49-F238E27FC236}">
                    <a16:creationId xmlns:a16="http://schemas.microsoft.com/office/drawing/2014/main" id="{7279D7FE-F08F-3DBF-C295-D537D2F88D55}"/>
                  </a:ext>
                </a:extLst>
              </p:cNvPr>
              <p:cNvPicPr/>
              <p:nvPr/>
            </p:nvPicPr>
            <p:blipFill>
              <a:blip r:embed="rId45"/>
              <a:stretch>
                <a:fillRect/>
              </a:stretch>
            </p:blipFill>
            <p:spPr>
              <a:xfrm>
                <a:off x="571581" y="4079244"/>
                <a:ext cx="191304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9" name="Ink 28">
                <a:extLst>
                  <a:ext uri="{FF2B5EF4-FFF2-40B4-BE49-F238E27FC236}">
                    <a16:creationId xmlns:a16="http://schemas.microsoft.com/office/drawing/2014/main" id="{3F3B6881-C18C-E069-1B7D-8098EFE787A4}"/>
                  </a:ext>
                </a:extLst>
              </p14:cNvPr>
              <p14:cNvContentPartPr/>
              <p14:nvPr/>
            </p14:nvContentPartPr>
            <p14:xfrm>
              <a:off x="2540781" y="4419084"/>
              <a:ext cx="1053360" cy="47160"/>
            </p14:xfrm>
          </p:contentPart>
        </mc:Choice>
        <mc:Fallback xmlns="">
          <p:pic>
            <p:nvPicPr>
              <p:cNvPr id="29" name="Ink 28">
                <a:extLst>
                  <a:ext uri="{FF2B5EF4-FFF2-40B4-BE49-F238E27FC236}">
                    <a16:creationId xmlns:a16="http://schemas.microsoft.com/office/drawing/2014/main" id="{3F3B6881-C18C-E069-1B7D-8098EFE787A4}"/>
                  </a:ext>
                </a:extLst>
              </p:cNvPr>
              <p:cNvPicPr/>
              <p:nvPr/>
            </p:nvPicPr>
            <p:blipFill>
              <a:blip r:embed="rId47"/>
              <a:stretch>
                <a:fillRect/>
              </a:stretch>
            </p:blipFill>
            <p:spPr>
              <a:xfrm>
                <a:off x="2522781" y="4401444"/>
                <a:ext cx="108900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0" name="Ink 29">
                <a:extLst>
                  <a:ext uri="{FF2B5EF4-FFF2-40B4-BE49-F238E27FC236}">
                    <a16:creationId xmlns:a16="http://schemas.microsoft.com/office/drawing/2014/main" id="{12B53541-8A4D-A8BD-077A-1757B8D8435B}"/>
                  </a:ext>
                </a:extLst>
              </p14:cNvPr>
              <p14:cNvContentPartPr/>
              <p14:nvPr/>
            </p14:nvContentPartPr>
            <p14:xfrm>
              <a:off x="5343021" y="4439244"/>
              <a:ext cx="1330560" cy="38880"/>
            </p14:xfrm>
          </p:contentPart>
        </mc:Choice>
        <mc:Fallback xmlns="">
          <p:pic>
            <p:nvPicPr>
              <p:cNvPr id="30" name="Ink 29">
                <a:extLst>
                  <a:ext uri="{FF2B5EF4-FFF2-40B4-BE49-F238E27FC236}">
                    <a16:creationId xmlns:a16="http://schemas.microsoft.com/office/drawing/2014/main" id="{12B53541-8A4D-A8BD-077A-1757B8D8435B}"/>
                  </a:ext>
                </a:extLst>
              </p:cNvPr>
              <p:cNvPicPr/>
              <p:nvPr/>
            </p:nvPicPr>
            <p:blipFill>
              <a:blip r:embed="rId49"/>
              <a:stretch>
                <a:fillRect/>
              </a:stretch>
            </p:blipFill>
            <p:spPr>
              <a:xfrm>
                <a:off x="5325021" y="4421604"/>
                <a:ext cx="136620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1" name="Ink 30">
                <a:extLst>
                  <a:ext uri="{FF2B5EF4-FFF2-40B4-BE49-F238E27FC236}">
                    <a16:creationId xmlns:a16="http://schemas.microsoft.com/office/drawing/2014/main" id="{0D340471-83D7-32CF-7951-29A8C8579B83}"/>
                  </a:ext>
                </a:extLst>
              </p14:cNvPr>
              <p14:cNvContentPartPr/>
              <p14:nvPr/>
            </p14:nvContentPartPr>
            <p14:xfrm>
              <a:off x="7821981" y="4455804"/>
              <a:ext cx="1371960" cy="37800"/>
            </p14:xfrm>
          </p:contentPart>
        </mc:Choice>
        <mc:Fallback xmlns="">
          <p:pic>
            <p:nvPicPr>
              <p:cNvPr id="31" name="Ink 30">
                <a:extLst>
                  <a:ext uri="{FF2B5EF4-FFF2-40B4-BE49-F238E27FC236}">
                    <a16:creationId xmlns:a16="http://schemas.microsoft.com/office/drawing/2014/main" id="{0D340471-83D7-32CF-7951-29A8C8579B83}"/>
                  </a:ext>
                </a:extLst>
              </p:cNvPr>
              <p:cNvPicPr/>
              <p:nvPr/>
            </p:nvPicPr>
            <p:blipFill>
              <a:blip r:embed="rId51"/>
              <a:stretch>
                <a:fillRect/>
              </a:stretch>
            </p:blipFill>
            <p:spPr>
              <a:xfrm>
                <a:off x="7803981" y="4438164"/>
                <a:ext cx="140760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2" name="Ink 31">
                <a:extLst>
                  <a:ext uri="{FF2B5EF4-FFF2-40B4-BE49-F238E27FC236}">
                    <a16:creationId xmlns:a16="http://schemas.microsoft.com/office/drawing/2014/main" id="{08C0DFD0-E959-74D7-831F-6BCFA831ACF6}"/>
                  </a:ext>
                </a:extLst>
              </p14:cNvPr>
              <p14:cNvContentPartPr/>
              <p14:nvPr/>
            </p14:nvContentPartPr>
            <p14:xfrm>
              <a:off x="5171661" y="4723644"/>
              <a:ext cx="4201200" cy="38520"/>
            </p14:xfrm>
          </p:contentPart>
        </mc:Choice>
        <mc:Fallback xmlns="">
          <p:pic>
            <p:nvPicPr>
              <p:cNvPr id="32" name="Ink 31">
                <a:extLst>
                  <a:ext uri="{FF2B5EF4-FFF2-40B4-BE49-F238E27FC236}">
                    <a16:creationId xmlns:a16="http://schemas.microsoft.com/office/drawing/2014/main" id="{08C0DFD0-E959-74D7-831F-6BCFA831ACF6}"/>
                  </a:ext>
                </a:extLst>
              </p:cNvPr>
              <p:cNvPicPr/>
              <p:nvPr/>
            </p:nvPicPr>
            <p:blipFill>
              <a:blip r:embed="rId53"/>
              <a:stretch>
                <a:fillRect/>
              </a:stretch>
            </p:blipFill>
            <p:spPr>
              <a:xfrm>
                <a:off x="5154021" y="4706004"/>
                <a:ext cx="4236840" cy="74160"/>
              </a:xfrm>
              <a:prstGeom prst="rect">
                <a:avLst/>
              </a:prstGeom>
            </p:spPr>
          </p:pic>
        </mc:Fallback>
      </mc:AlternateContent>
      <p:grpSp>
        <p:nvGrpSpPr>
          <p:cNvPr id="36" name="Group 35">
            <a:extLst>
              <a:ext uri="{FF2B5EF4-FFF2-40B4-BE49-F238E27FC236}">
                <a16:creationId xmlns:a16="http://schemas.microsoft.com/office/drawing/2014/main" id="{03A09149-8849-B8DD-C99D-25CB6E748D94}"/>
              </a:ext>
            </a:extLst>
          </p:cNvPr>
          <p:cNvGrpSpPr/>
          <p:nvPr/>
        </p:nvGrpSpPr>
        <p:grpSpPr>
          <a:xfrm>
            <a:off x="8955981" y="5032164"/>
            <a:ext cx="317160" cy="41040"/>
            <a:chOff x="8955981" y="5032164"/>
            <a:chExt cx="317160" cy="41040"/>
          </a:xfrm>
        </p:grpSpPr>
        <mc:AlternateContent xmlns:mc="http://schemas.openxmlformats.org/markup-compatibility/2006" xmlns:p14="http://schemas.microsoft.com/office/powerpoint/2010/main">
          <mc:Choice Requires="p14">
            <p:contentPart p14:bwMode="auto" r:id="rId54">
              <p14:nvContentPartPr>
                <p14:cNvPr id="33" name="Ink 32">
                  <a:extLst>
                    <a:ext uri="{FF2B5EF4-FFF2-40B4-BE49-F238E27FC236}">
                      <a16:creationId xmlns:a16="http://schemas.microsoft.com/office/drawing/2014/main" id="{214A1F24-718E-BEF6-F8EE-65716802AD31}"/>
                    </a:ext>
                  </a:extLst>
                </p14:cNvPr>
                <p14:cNvContentPartPr/>
                <p14:nvPr/>
              </p14:nvContentPartPr>
              <p14:xfrm>
                <a:off x="8955981" y="5060244"/>
                <a:ext cx="18000" cy="12960"/>
              </p14:xfrm>
            </p:contentPart>
          </mc:Choice>
          <mc:Fallback xmlns="">
            <p:pic>
              <p:nvPicPr>
                <p:cNvPr id="33" name="Ink 32">
                  <a:extLst>
                    <a:ext uri="{FF2B5EF4-FFF2-40B4-BE49-F238E27FC236}">
                      <a16:creationId xmlns:a16="http://schemas.microsoft.com/office/drawing/2014/main" id="{214A1F24-718E-BEF6-F8EE-65716802AD31}"/>
                    </a:ext>
                  </a:extLst>
                </p:cNvPr>
                <p:cNvPicPr/>
                <p:nvPr/>
              </p:nvPicPr>
              <p:blipFill>
                <a:blip r:embed="rId55"/>
                <a:stretch>
                  <a:fillRect/>
                </a:stretch>
              </p:blipFill>
              <p:spPr>
                <a:xfrm>
                  <a:off x="8937981" y="5042604"/>
                  <a:ext cx="5364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4" name="Ink 33">
                  <a:extLst>
                    <a:ext uri="{FF2B5EF4-FFF2-40B4-BE49-F238E27FC236}">
                      <a16:creationId xmlns:a16="http://schemas.microsoft.com/office/drawing/2014/main" id="{DF3F6097-903C-0C04-4040-DBD4BD718D10}"/>
                    </a:ext>
                  </a:extLst>
                </p14:cNvPr>
                <p14:cNvContentPartPr/>
                <p14:nvPr/>
              </p14:nvContentPartPr>
              <p14:xfrm>
                <a:off x="9256221" y="5032164"/>
                <a:ext cx="16920" cy="13680"/>
              </p14:xfrm>
            </p:contentPart>
          </mc:Choice>
          <mc:Fallback xmlns="">
            <p:pic>
              <p:nvPicPr>
                <p:cNvPr id="34" name="Ink 33">
                  <a:extLst>
                    <a:ext uri="{FF2B5EF4-FFF2-40B4-BE49-F238E27FC236}">
                      <a16:creationId xmlns:a16="http://schemas.microsoft.com/office/drawing/2014/main" id="{DF3F6097-903C-0C04-4040-DBD4BD718D10}"/>
                    </a:ext>
                  </a:extLst>
                </p:cNvPr>
                <p:cNvPicPr/>
                <p:nvPr/>
              </p:nvPicPr>
              <p:blipFill>
                <a:blip r:embed="rId57"/>
                <a:stretch>
                  <a:fillRect/>
                </a:stretch>
              </p:blipFill>
              <p:spPr>
                <a:xfrm>
                  <a:off x="9238221" y="5014164"/>
                  <a:ext cx="52560" cy="49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8">
            <p14:nvContentPartPr>
              <p14:cNvPr id="35" name="Ink 34">
                <a:extLst>
                  <a:ext uri="{FF2B5EF4-FFF2-40B4-BE49-F238E27FC236}">
                    <a16:creationId xmlns:a16="http://schemas.microsoft.com/office/drawing/2014/main" id="{3E94A808-2D80-0409-CDDE-37576775CEC4}"/>
                  </a:ext>
                </a:extLst>
              </p14:cNvPr>
              <p14:cNvContentPartPr/>
              <p14:nvPr/>
            </p14:nvContentPartPr>
            <p14:xfrm>
              <a:off x="1913301" y="5400804"/>
              <a:ext cx="21960" cy="28800"/>
            </p14:xfrm>
          </p:contentPart>
        </mc:Choice>
        <mc:Fallback xmlns="">
          <p:pic>
            <p:nvPicPr>
              <p:cNvPr id="35" name="Ink 34">
                <a:extLst>
                  <a:ext uri="{FF2B5EF4-FFF2-40B4-BE49-F238E27FC236}">
                    <a16:creationId xmlns:a16="http://schemas.microsoft.com/office/drawing/2014/main" id="{3E94A808-2D80-0409-CDDE-37576775CEC4}"/>
                  </a:ext>
                </a:extLst>
              </p:cNvPr>
              <p:cNvPicPr/>
              <p:nvPr/>
            </p:nvPicPr>
            <p:blipFill>
              <a:blip r:embed="rId59"/>
              <a:stretch>
                <a:fillRect/>
              </a:stretch>
            </p:blipFill>
            <p:spPr>
              <a:xfrm>
                <a:off x="1895301" y="5383164"/>
                <a:ext cx="5760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7" name="Ink 36">
                <a:extLst>
                  <a:ext uri="{FF2B5EF4-FFF2-40B4-BE49-F238E27FC236}">
                    <a16:creationId xmlns:a16="http://schemas.microsoft.com/office/drawing/2014/main" id="{4D0BA89C-C266-0490-BC20-E6A14AF32FDD}"/>
                  </a:ext>
                </a:extLst>
              </p14:cNvPr>
              <p14:cNvContentPartPr/>
              <p14:nvPr/>
            </p14:nvContentPartPr>
            <p14:xfrm>
              <a:off x="1171701" y="5356164"/>
              <a:ext cx="2160" cy="2880"/>
            </p14:xfrm>
          </p:contentPart>
        </mc:Choice>
        <mc:Fallback xmlns="">
          <p:pic>
            <p:nvPicPr>
              <p:cNvPr id="37" name="Ink 36">
                <a:extLst>
                  <a:ext uri="{FF2B5EF4-FFF2-40B4-BE49-F238E27FC236}">
                    <a16:creationId xmlns:a16="http://schemas.microsoft.com/office/drawing/2014/main" id="{4D0BA89C-C266-0490-BC20-E6A14AF32FDD}"/>
                  </a:ext>
                </a:extLst>
              </p:cNvPr>
              <p:cNvPicPr/>
              <p:nvPr/>
            </p:nvPicPr>
            <p:blipFill>
              <a:blip r:embed="rId61"/>
              <a:stretch>
                <a:fillRect/>
              </a:stretch>
            </p:blipFill>
            <p:spPr>
              <a:xfrm>
                <a:off x="1153701" y="5338164"/>
                <a:ext cx="3780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8" name="Ink 37">
                <a:extLst>
                  <a:ext uri="{FF2B5EF4-FFF2-40B4-BE49-F238E27FC236}">
                    <a16:creationId xmlns:a16="http://schemas.microsoft.com/office/drawing/2014/main" id="{AEE49F0D-7906-3401-6993-B228004968E9}"/>
                  </a:ext>
                </a:extLst>
              </p14:cNvPr>
              <p14:cNvContentPartPr/>
              <p14:nvPr/>
            </p14:nvContentPartPr>
            <p14:xfrm>
              <a:off x="2838501" y="5395044"/>
              <a:ext cx="11520" cy="25560"/>
            </p14:xfrm>
          </p:contentPart>
        </mc:Choice>
        <mc:Fallback xmlns="">
          <p:pic>
            <p:nvPicPr>
              <p:cNvPr id="38" name="Ink 37">
                <a:extLst>
                  <a:ext uri="{FF2B5EF4-FFF2-40B4-BE49-F238E27FC236}">
                    <a16:creationId xmlns:a16="http://schemas.microsoft.com/office/drawing/2014/main" id="{AEE49F0D-7906-3401-6993-B228004968E9}"/>
                  </a:ext>
                </a:extLst>
              </p:cNvPr>
              <p:cNvPicPr/>
              <p:nvPr/>
            </p:nvPicPr>
            <p:blipFill>
              <a:blip r:embed="rId63"/>
              <a:stretch>
                <a:fillRect/>
              </a:stretch>
            </p:blipFill>
            <p:spPr>
              <a:xfrm>
                <a:off x="2820501" y="5377044"/>
                <a:ext cx="4716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9" name="Ink 38">
                <a:extLst>
                  <a:ext uri="{FF2B5EF4-FFF2-40B4-BE49-F238E27FC236}">
                    <a16:creationId xmlns:a16="http://schemas.microsoft.com/office/drawing/2014/main" id="{B20B5B61-CA4F-168B-DCFB-3FEAD13222CB}"/>
                  </a:ext>
                </a:extLst>
              </p14:cNvPr>
              <p14:cNvContentPartPr/>
              <p14:nvPr/>
            </p14:nvContentPartPr>
            <p14:xfrm>
              <a:off x="3668301" y="5360124"/>
              <a:ext cx="1403280" cy="58320"/>
            </p14:xfrm>
          </p:contentPart>
        </mc:Choice>
        <mc:Fallback xmlns="">
          <p:pic>
            <p:nvPicPr>
              <p:cNvPr id="39" name="Ink 38">
                <a:extLst>
                  <a:ext uri="{FF2B5EF4-FFF2-40B4-BE49-F238E27FC236}">
                    <a16:creationId xmlns:a16="http://schemas.microsoft.com/office/drawing/2014/main" id="{B20B5B61-CA4F-168B-DCFB-3FEAD13222CB}"/>
                  </a:ext>
                </a:extLst>
              </p:cNvPr>
              <p:cNvPicPr/>
              <p:nvPr/>
            </p:nvPicPr>
            <p:blipFill>
              <a:blip r:embed="rId65"/>
              <a:stretch>
                <a:fillRect/>
              </a:stretch>
            </p:blipFill>
            <p:spPr>
              <a:xfrm>
                <a:off x="3650301" y="5342484"/>
                <a:ext cx="1438920" cy="93960"/>
              </a:xfrm>
              <a:prstGeom prst="rect">
                <a:avLst/>
              </a:prstGeom>
            </p:spPr>
          </p:pic>
        </mc:Fallback>
      </mc:AlternateContent>
      <p:grpSp>
        <p:nvGrpSpPr>
          <p:cNvPr id="42" name="Group 41">
            <a:extLst>
              <a:ext uri="{FF2B5EF4-FFF2-40B4-BE49-F238E27FC236}">
                <a16:creationId xmlns:a16="http://schemas.microsoft.com/office/drawing/2014/main" id="{D7C14925-F64B-5A4D-F1B6-F947D2392632}"/>
              </a:ext>
            </a:extLst>
          </p:cNvPr>
          <p:cNvGrpSpPr/>
          <p:nvPr/>
        </p:nvGrpSpPr>
        <p:grpSpPr>
          <a:xfrm>
            <a:off x="8305101" y="5403324"/>
            <a:ext cx="479160" cy="34200"/>
            <a:chOff x="8305101" y="5403324"/>
            <a:chExt cx="479160" cy="34200"/>
          </a:xfrm>
        </p:grpSpPr>
        <mc:AlternateContent xmlns:mc="http://schemas.openxmlformats.org/markup-compatibility/2006" xmlns:p14="http://schemas.microsoft.com/office/powerpoint/2010/main">
          <mc:Choice Requires="p14">
            <p:contentPart p14:bwMode="auto" r:id="rId66">
              <p14:nvContentPartPr>
                <p14:cNvPr id="40" name="Ink 39">
                  <a:extLst>
                    <a:ext uri="{FF2B5EF4-FFF2-40B4-BE49-F238E27FC236}">
                      <a16:creationId xmlns:a16="http://schemas.microsoft.com/office/drawing/2014/main" id="{0948E553-123F-6A7D-D23D-595782147DFD}"/>
                    </a:ext>
                  </a:extLst>
                </p14:cNvPr>
                <p14:cNvContentPartPr/>
                <p14:nvPr/>
              </p14:nvContentPartPr>
              <p14:xfrm>
                <a:off x="8305101" y="5403324"/>
                <a:ext cx="3600" cy="2160"/>
              </p14:xfrm>
            </p:contentPart>
          </mc:Choice>
          <mc:Fallback xmlns="">
            <p:pic>
              <p:nvPicPr>
                <p:cNvPr id="40" name="Ink 39">
                  <a:extLst>
                    <a:ext uri="{FF2B5EF4-FFF2-40B4-BE49-F238E27FC236}">
                      <a16:creationId xmlns:a16="http://schemas.microsoft.com/office/drawing/2014/main" id="{0948E553-123F-6A7D-D23D-595782147DFD}"/>
                    </a:ext>
                  </a:extLst>
                </p:cNvPr>
                <p:cNvPicPr/>
                <p:nvPr/>
              </p:nvPicPr>
              <p:blipFill>
                <a:blip r:embed="rId67"/>
                <a:stretch>
                  <a:fillRect/>
                </a:stretch>
              </p:blipFill>
              <p:spPr>
                <a:xfrm>
                  <a:off x="8287461" y="5385684"/>
                  <a:ext cx="3924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1" name="Ink 40">
                  <a:extLst>
                    <a:ext uri="{FF2B5EF4-FFF2-40B4-BE49-F238E27FC236}">
                      <a16:creationId xmlns:a16="http://schemas.microsoft.com/office/drawing/2014/main" id="{21DBC1B0-6EF9-8AAB-09EB-E3C78A42114F}"/>
                    </a:ext>
                  </a:extLst>
                </p14:cNvPr>
                <p14:cNvContentPartPr/>
                <p14:nvPr/>
              </p14:nvContentPartPr>
              <p14:xfrm>
                <a:off x="8750421" y="5421324"/>
                <a:ext cx="33840" cy="16200"/>
              </p14:xfrm>
            </p:contentPart>
          </mc:Choice>
          <mc:Fallback xmlns="">
            <p:pic>
              <p:nvPicPr>
                <p:cNvPr id="41" name="Ink 40">
                  <a:extLst>
                    <a:ext uri="{FF2B5EF4-FFF2-40B4-BE49-F238E27FC236}">
                      <a16:creationId xmlns:a16="http://schemas.microsoft.com/office/drawing/2014/main" id="{21DBC1B0-6EF9-8AAB-09EB-E3C78A42114F}"/>
                    </a:ext>
                  </a:extLst>
                </p:cNvPr>
                <p:cNvPicPr/>
                <p:nvPr/>
              </p:nvPicPr>
              <p:blipFill>
                <a:blip r:embed="rId69"/>
                <a:stretch>
                  <a:fillRect/>
                </a:stretch>
              </p:blipFill>
              <p:spPr>
                <a:xfrm>
                  <a:off x="8732421" y="5403324"/>
                  <a:ext cx="69480" cy="51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0">
            <p14:nvContentPartPr>
              <p14:cNvPr id="43" name="Ink 42">
                <a:extLst>
                  <a:ext uri="{FF2B5EF4-FFF2-40B4-BE49-F238E27FC236}">
                    <a16:creationId xmlns:a16="http://schemas.microsoft.com/office/drawing/2014/main" id="{C5B17E69-0B9C-DA6B-DE80-E31650331C2D}"/>
                  </a:ext>
                </a:extLst>
              </p14:cNvPr>
              <p14:cNvContentPartPr/>
              <p14:nvPr/>
            </p14:nvContentPartPr>
            <p14:xfrm>
              <a:off x="474381" y="5692764"/>
              <a:ext cx="424800" cy="26640"/>
            </p14:xfrm>
          </p:contentPart>
        </mc:Choice>
        <mc:Fallback xmlns="">
          <p:pic>
            <p:nvPicPr>
              <p:cNvPr id="43" name="Ink 42">
                <a:extLst>
                  <a:ext uri="{FF2B5EF4-FFF2-40B4-BE49-F238E27FC236}">
                    <a16:creationId xmlns:a16="http://schemas.microsoft.com/office/drawing/2014/main" id="{C5B17E69-0B9C-DA6B-DE80-E31650331C2D}"/>
                  </a:ext>
                </a:extLst>
              </p:cNvPr>
              <p:cNvPicPr/>
              <p:nvPr/>
            </p:nvPicPr>
            <p:blipFill>
              <a:blip r:embed="rId71"/>
              <a:stretch>
                <a:fillRect/>
              </a:stretch>
            </p:blipFill>
            <p:spPr>
              <a:xfrm>
                <a:off x="456741" y="5674764"/>
                <a:ext cx="460440" cy="62280"/>
              </a:xfrm>
              <a:prstGeom prst="rect">
                <a:avLst/>
              </a:prstGeom>
            </p:spPr>
          </p:pic>
        </mc:Fallback>
      </mc:AlternateContent>
    </p:spTree>
    <p:extLst>
      <p:ext uri="{BB962C8B-B14F-4D97-AF65-F5344CB8AC3E}">
        <p14:creationId xmlns:p14="http://schemas.microsoft.com/office/powerpoint/2010/main" val="3546282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9923388" cy="6104935"/>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6458" y="193211"/>
            <a:ext cx="9349864" cy="5447645"/>
          </a:xfrm>
          <a:prstGeom prst="rect">
            <a:avLst/>
          </a:prstGeom>
          <a:noFill/>
        </p:spPr>
        <p:txBody>
          <a:bodyPr wrap="square" rtlCol="0">
            <a:spAutoFit/>
          </a:bodyPr>
          <a:lstStyle/>
          <a:p>
            <a:r>
              <a:rPr lang="en-US" sz="2800" b="1" dirty="0">
                <a:solidFill>
                  <a:srgbClr val="FFC000"/>
                </a:solidFill>
                <a:cs typeface="+mj-cs"/>
              </a:rPr>
              <a:t>Matthew 9:9–13 </a:t>
            </a:r>
          </a:p>
          <a:p>
            <a:r>
              <a:rPr lang="en-US" sz="2000" dirty="0">
                <a:solidFill>
                  <a:srgbClr val="FFC000"/>
                </a:solidFill>
                <a:cs typeface="+mj-cs"/>
              </a:rPr>
              <a:t>9:9 And as Jesus passed forth from thence, he saw a man, named Matthew, sitting at the receipt of custom: and he saith unto him, Follow me. And he arose, and followed him. 9:10 And it came to pass, as Jesus sat at meat in the house, behold, many publicans and sinners came and sat down with him and his disciples. 9:11 And when the Pharisees saw it, they said unto his disciples, Why </a:t>
            </a:r>
            <a:r>
              <a:rPr lang="en-US" sz="2000" dirty="0" err="1">
                <a:solidFill>
                  <a:srgbClr val="FFC000"/>
                </a:solidFill>
                <a:cs typeface="+mj-cs"/>
              </a:rPr>
              <a:t>eateth</a:t>
            </a:r>
            <a:r>
              <a:rPr lang="en-US" sz="2000" dirty="0">
                <a:solidFill>
                  <a:srgbClr val="FFC000"/>
                </a:solidFill>
                <a:cs typeface="+mj-cs"/>
              </a:rPr>
              <a:t> your Master with publicans and sinners? 9:12 But when Jesus heard that, he said unto them, They that be whole need not a physician, but they that are sick. 9:13 But go ye and learn what that </a:t>
            </a:r>
            <a:r>
              <a:rPr lang="en-US" sz="2000" dirty="0" err="1">
                <a:solidFill>
                  <a:srgbClr val="FFC000"/>
                </a:solidFill>
                <a:cs typeface="+mj-cs"/>
              </a:rPr>
              <a:t>meaneth</a:t>
            </a:r>
            <a:r>
              <a:rPr lang="en-US" sz="2000" dirty="0">
                <a:solidFill>
                  <a:srgbClr val="FFC000"/>
                </a:solidFill>
                <a:cs typeface="+mj-cs"/>
              </a:rPr>
              <a:t>, I will have mercy, and not sacrifice: for I am not come to call the righteous, but sinners to repentance. (KJV, </a:t>
            </a:r>
            <a:r>
              <a:rPr lang="syr-SY" sz="2000" dirty="0">
                <a:solidFill>
                  <a:srgbClr val="00B0F0"/>
                </a:solidFill>
                <a:cs typeface="+mj-cs"/>
              </a:rPr>
              <a:t>9 </a:t>
            </a:r>
            <a:r>
              <a:rPr lang="el-GR" sz="2000" dirty="0">
                <a:solidFill>
                  <a:srgbClr val="00B0F0"/>
                </a:solidFill>
                <a:cs typeface="+mj-cs"/>
              </a:rPr>
              <a:t>Καὶ παράγων ⸂ὁ Ἰησοῦς ἐκεῖθεν⸃ εἶδεν ἄνθρωπον καθήμενον ἐπὶ τὸ τελώνιον, Μαθθαῖον λεγόμενον,* καὶ λέγει αὐτῷ·* ἀκολούθει μοι. καὶ ἀναστὰς ⸀ἠκολούθησεν αὐτῷ. *10 καὶ ἐγένετο αὐτοῦ ἀνακειμένου ἐν τῇ οἰκίᾳ, ⸂καὶ ἰδοὺ⸃ πολλοὶ τελῶναι καὶ ἁμαρτωλοὶ ἐλθόντες συνανέκειντο τῷ Ἰησοῦ καὶ τοῖς μαθηταῖς αὐτοῦ.* 11 καὶ ἰδόντες οἱ Φαρισαῖοι ⸀ἔλεγον τοῖς μαθηταῖς αὐτοῦ·* διὰ τί μετὰ τῶν τελωνῶν καὶ ἁμαρτωλῶν ⸂ἐσθίει ὁ διδάσκαλος ὑμῶν⸃; *12 Ὁ δὲ ⸆ ἀκούσας εἶπεν ⸇· οὐ χρείαν ἔχουσιν οἱ ἰσχύοντες ἰατροῦ ἀλλʼ οἱ κακῶς ἔχοντες. 13 πορευθέντες δὲ μάθετε τί ἐστιν·* ἔλεος θέλω καὶ οὐ θυσίαν· οὐ γὰρ ἦλθον καλέσαι δικαίους ἀλλʼ ἁμαρτωλούς⸆</a:t>
            </a:r>
            <a:r>
              <a:rPr lang="el-GR" sz="2000" dirty="0">
                <a:solidFill>
                  <a:srgbClr val="FFC000"/>
                </a:solidFill>
                <a:cs typeface="+mj-cs"/>
              </a:rPr>
              <a:t>.)</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8AFD9D98-C950-156C-5F27-773E9CAFB8A0}"/>
                  </a:ext>
                </a:extLst>
              </p14:cNvPr>
              <p14:cNvContentPartPr/>
              <p14:nvPr/>
            </p14:nvContentPartPr>
            <p14:xfrm>
              <a:off x="4699701" y="1562124"/>
              <a:ext cx="889920" cy="50760"/>
            </p14:xfrm>
          </p:contentPart>
        </mc:Choice>
        <mc:Fallback xmlns="">
          <p:pic>
            <p:nvPicPr>
              <p:cNvPr id="2" name="Ink 1">
                <a:extLst>
                  <a:ext uri="{FF2B5EF4-FFF2-40B4-BE49-F238E27FC236}">
                    <a16:creationId xmlns:a16="http://schemas.microsoft.com/office/drawing/2014/main" id="{8AFD9D98-C950-156C-5F27-773E9CAFB8A0}"/>
                  </a:ext>
                </a:extLst>
              </p:cNvPr>
              <p:cNvPicPr/>
              <p:nvPr/>
            </p:nvPicPr>
            <p:blipFill>
              <a:blip r:embed="rId5"/>
              <a:stretch>
                <a:fillRect/>
              </a:stretch>
            </p:blipFill>
            <p:spPr>
              <a:xfrm>
                <a:off x="4681701" y="1544124"/>
                <a:ext cx="92556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37C66445-E7B3-8576-6444-D6E35105AD3A}"/>
                  </a:ext>
                </a:extLst>
              </p14:cNvPr>
              <p14:cNvContentPartPr/>
              <p14:nvPr/>
            </p14:nvContentPartPr>
            <p14:xfrm>
              <a:off x="8261901" y="1574004"/>
              <a:ext cx="488520" cy="9360"/>
            </p14:xfrm>
          </p:contentPart>
        </mc:Choice>
        <mc:Fallback xmlns="">
          <p:pic>
            <p:nvPicPr>
              <p:cNvPr id="4" name="Ink 3">
                <a:extLst>
                  <a:ext uri="{FF2B5EF4-FFF2-40B4-BE49-F238E27FC236}">
                    <a16:creationId xmlns:a16="http://schemas.microsoft.com/office/drawing/2014/main" id="{37C66445-E7B3-8576-6444-D6E35105AD3A}"/>
                  </a:ext>
                </a:extLst>
              </p:cNvPr>
              <p:cNvPicPr/>
              <p:nvPr/>
            </p:nvPicPr>
            <p:blipFill>
              <a:blip r:embed="rId7"/>
              <a:stretch>
                <a:fillRect/>
              </a:stretch>
            </p:blipFill>
            <p:spPr>
              <a:xfrm>
                <a:off x="8243901" y="1556004"/>
                <a:ext cx="52416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C83FDF76-0E58-AA9D-A903-8AFE89562CF1}"/>
                  </a:ext>
                </a:extLst>
              </p14:cNvPr>
              <p14:cNvContentPartPr/>
              <p14:nvPr/>
            </p14:nvContentPartPr>
            <p14:xfrm>
              <a:off x="559341" y="1828164"/>
              <a:ext cx="439560" cy="42120"/>
            </p14:xfrm>
          </p:contentPart>
        </mc:Choice>
        <mc:Fallback xmlns="">
          <p:pic>
            <p:nvPicPr>
              <p:cNvPr id="5" name="Ink 4">
                <a:extLst>
                  <a:ext uri="{FF2B5EF4-FFF2-40B4-BE49-F238E27FC236}">
                    <a16:creationId xmlns:a16="http://schemas.microsoft.com/office/drawing/2014/main" id="{C83FDF76-0E58-AA9D-A903-8AFE89562CF1}"/>
                  </a:ext>
                </a:extLst>
              </p:cNvPr>
              <p:cNvPicPr/>
              <p:nvPr/>
            </p:nvPicPr>
            <p:blipFill>
              <a:blip r:embed="rId9"/>
              <a:stretch>
                <a:fillRect/>
              </a:stretch>
            </p:blipFill>
            <p:spPr>
              <a:xfrm>
                <a:off x="541701" y="1810524"/>
                <a:ext cx="475200"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46C5C2CF-3283-B90B-6793-B02CF50E238E}"/>
                  </a:ext>
                </a:extLst>
              </p14:cNvPr>
              <p14:cNvContentPartPr/>
              <p14:nvPr/>
            </p14:nvContentPartPr>
            <p14:xfrm>
              <a:off x="5599701" y="2258004"/>
              <a:ext cx="11520" cy="1080"/>
            </p14:xfrm>
          </p:contentPart>
        </mc:Choice>
        <mc:Fallback xmlns="">
          <p:pic>
            <p:nvPicPr>
              <p:cNvPr id="7" name="Ink 6">
                <a:extLst>
                  <a:ext uri="{FF2B5EF4-FFF2-40B4-BE49-F238E27FC236}">
                    <a16:creationId xmlns:a16="http://schemas.microsoft.com/office/drawing/2014/main" id="{46C5C2CF-3283-B90B-6793-B02CF50E238E}"/>
                  </a:ext>
                </a:extLst>
              </p:cNvPr>
              <p:cNvPicPr/>
              <p:nvPr/>
            </p:nvPicPr>
            <p:blipFill>
              <a:blip r:embed="rId11"/>
              <a:stretch>
                <a:fillRect/>
              </a:stretch>
            </p:blipFill>
            <p:spPr>
              <a:xfrm>
                <a:off x="5582061" y="2240364"/>
                <a:ext cx="47160" cy="36720"/>
              </a:xfrm>
              <a:prstGeom prst="rect">
                <a:avLst/>
              </a:prstGeom>
            </p:spPr>
          </p:pic>
        </mc:Fallback>
      </mc:AlternateContent>
      <p:grpSp>
        <p:nvGrpSpPr>
          <p:cNvPr id="14" name="Group 13">
            <a:extLst>
              <a:ext uri="{FF2B5EF4-FFF2-40B4-BE49-F238E27FC236}">
                <a16:creationId xmlns:a16="http://schemas.microsoft.com/office/drawing/2014/main" id="{C14DA0AF-6C14-37E4-8454-9484A56B50B6}"/>
              </a:ext>
            </a:extLst>
          </p:cNvPr>
          <p:cNvGrpSpPr/>
          <p:nvPr/>
        </p:nvGrpSpPr>
        <p:grpSpPr>
          <a:xfrm>
            <a:off x="6971661" y="2154684"/>
            <a:ext cx="569520" cy="150120"/>
            <a:chOff x="6971661" y="2154684"/>
            <a:chExt cx="569520" cy="150120"/>
          </a:xfrm>
        </p:grpSpPr>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A9E84046-2819-2361-640A-ABD44476D5FD}"/>
                    </a:ext>
                  </a:extLst>
                </p14:cNvPr>
                <p14:cNvContentPartPr/>
                <p14:nvPr/>
              </p14:nvContentPartPr>
              <p14:xfrm>
                <a:off x="7174341" y="2268084"/>
                <a:ext cx="9000" cy="1800"/>
              </p14:xfrm>
            </p:contentPart>
          </mc:Choice>
          <mc:Fallback xmlns="">
            <p:pic>
              <p:nvPicPr>
                <p:cNvPr id="9" name="Ink 8">
                  <a:extLst>
                    <a:ext uri="{FF2B5EF4-FFF2-40B4-BE49-F238E27FC236}">
                      <a16:creationId xmlns:a16="http://schemas.microsoft.com/office/drawing/2014/main" id="{A9E84046-2819-2361-640A-ABD44476D5FD}"/>
                    </a:ext>
                  </a:extLst>
                </p:cNvPr>
                <p:cNvPicPr/>
                <p:nvPr/>
              </p:nvPicPr>
              <p:blipFill>
                <a:blip r:embed="rId13"/>
                <a:stretch>
                  <a:fillRect/>
                </a:stretch>
              </p:blipFill>
              <p:spPr>
                <a:xfrm>
                  <a:off x="7156701" y="2250084"/>
                  <a:ext cx="4464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D6017CEB-F431-EDF3-3A23-A6A165D1D156}"/>
                    </a:ext>
                  </a:extLst>
                </p14:cNvPr>
                <p14:cNvContentPartPr/>
                <p14:nvPr/>
              </p14:nvContentPartPr>
              <p14:xfrm>
                <a:off x="6995421" y="2270604"/>
                <a:ext cx="434880" cy="34200"/>
              </p14:xfrm>
            </p:contentPart>
          </mc:Choice>
          <mc:Fallback xmlns="">
            <p:pic>
              <p:nvPicPr>
                <p:cNvPr id="11" name="Ink 10">
                  <a:extLst>
                    <a:ext uri="{FF2B5EF4-FFF2-40B4-BE49-F238E27FC236}">
                      <a16:creationId xmlns:a16="http://schemas.microsoft.com/office/drawing/2014/main" id="{D6017CEB-F431-EDF3-3A23-A6A165D1D156}"/>
                    </a:ext>
                  </a:extLst>
                </p:cNvPr>
                <p:cNvPicPr/>
                <p:nvPr/>
              </p:nvPicPr>
              <p:blipFill>
                <a:blip r:embed="rId15"/>
                <a:stretch>
                  <a:fillRect/>
                </a:stretch>
              </p:blipFill>
              <p:spPr>
                <a:xfrm>
                  <a:off x="6977421" y="2252604"/>
                  <a:ext cx="47052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50E99A56-2780-EE7F-8037-E22887E01148}"/>
                    </a:ext>
                  </a:extLst>
                </p14:cNvPr>
                <p14:cNvContentPartPr/>
                <p14:nvPr/>
              </p14:nvContentPartPr>
              <p14:xfrm>
                <a:off x="6971661" y="2154684"/>
                <a:ext cx="569520" cy="27360"/>
              </p14:xfrm>
            </p:contentPart>
          </mc:Choice>
          <mc:Fallback xmlns="">
            <p:pic>
              <p:nvPicPr>
                <p:cNvPr id="12" name="Ink 11">
                  <a:extLst>
                    <a:ext uri="{FF2B5EF4-FFF2-40B4-BE49-F238E27FC236}">
                      <a16:creationId xmlns:a16="http://schemas.microsoft.com/office/drawing/2014/main" id="{50E99A56-2780-EE7F-8037-E22887E01148}"/>
                    </a:ext>
                  </a:extLst>
                </p:cNvPr>
                <p:cNvPicPr/>
                <p:nvPr/>
              </p:nvPicPr>
              <p:blipFill>
                <a:blip r:embed="rId17"/>
                <a:stretch>
                  <a:fillRect/>
                </a:stretch>
              </p:blipFill>
              <p:spPr>
                <a:xfrm>
                  <a:off x="6953661" y="2136684"/>
                  <a:ext cx="605160" cy="63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98BEF4C6-4FB3-2D16-ABEC-62AD14C598A5}"/>
                  </a:ext>
                </a:extLst>
              </p14:cNvPr>
              <p14:cNvContentPartPr/>
              <p14:nvPr/>
            </p14:nvContentPartPr>
            <p14:xfrm>
              <a:off x="8269461" y="2164404"/>
              <a:ext cx="469800" cy="30240"/>
            </p14:xfrm>
          </p:contentPart>
        </mc:Choice>
        <mc:Fallback xmlns="">
          <p:pic>
            <p:nvPicPr>
              <p:cNvPr id="13" name="Ink 12">
                <a:extLst>
                  <a:ext uri="{FF2B5EF4-FFF2-40B4-BE49-F238E27FC236}">
                    <a16:creationId xmlns:a16="http://schemas.microsoft.com/office/drawing/2014/main" id="{98BEF4C6-4FB3-2D16-ABEC-62AD14C598A5}"/>
                  </a:ext>
                </a:extLst>
              </p:cNvPr>
              <p:cNvPicPr/>
              <p:nvPr/>
            </p:nvPicPr>
            <p:blipFill>
              <a:blip r:embed="rId19"/>
              <a:stretch>
                <a:fillRect/>
              </a:stretch>
            </p:blipFill>
            <p:spPr>
              <a:xfrm>
                <a:off x="8251821" y="2146764"/>
                <a:ext cx="50544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2D910A26-BBA3-0C1C-D454-0616C095E98C}"/>
                  </a:ext>
                </a:extLst>
              </p14:cNvPr>
              <p14:cNvContentPartPr/>
              <p14:nvPr/>
            </p14:nvContentPartPr>
            <p14:xfrm>
              <a:off x="7038621" y="2548524"/>
              <a:ext cx="20160" cy="8280"/>
            </p14:xfrm>
          </p:contentPart>
        </mc:Choice>
        <mc:Fallback xmlns="">
          <p:pic>
            <p:nvPicPr>
              <p:cNvPr id="15" name="Ink 14">
                <a:extLst>
                  <a:ext uri="{FF2B5EF4-FFF2-40B4-BE49-F238E27FC236}">
                    <a16:creationId xmlns:a16="http://schemas.microsoft.com/office/drawing/2014/main" id="{2D910A26-BBA3-0C1C-D454-0616C095E98C}"/>
                  </a:ext>
                </a:extLst>
              </p:cNvPr>
              <p:cNvPicPr/>
              <p:nvPr/>
            </p:nvPicPr>
            <p:blipFill>
              <a:blip r:embed="rId21"/>
              <a:stretch>
                <a:fillRect/>
              </a:stretch>
            </p:blipFill>
            <p:spPr>
              <a:xfrm>
                <a:off x="7020981" y="2530524"/>
                <a:ext cx="5580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 name="Ink 15">
                <a:extLst>
                  <a:ext uri="{FF2B5EF4-FFF2-40B4-BE49-F238E27FC236}">
                    <a16:creationId xmlns:a16="http://schemas.microsoft.com/office/drawing/2014/main" id="{423DA605-6EB2-4E37-C533-0340D83BECBC}"/>
                  </a:ext>
                </a:extLst>
              </p14:cNvPr>
              <p14:cNvContentPartPr/>
              <p14:nvPr/>
            </p14:nvContentPartPr>
            <p14:xfrm>
              <a:off x="8882901" y="2493084"/>
              <a:ext cx="9000" cy="6120"/>
            </p14:xfrm>
          </p:contentPart>
        </mc:Choice>
        <mc:Fallback xmlns="">
          <p:pic>
            <p:nvPicPr>
              <p:cNvPr id="16" name="Ink 15">
                <a:extLst>
                  <a:ext uri="{FF2B5EF4-FFF2-40B4-BE49-F238E27FC236}">
                    <a16:creationId xmlns:a16="http://schemas.microsoft.com/office/drawing/2014/main" id="{423DA605-6EB2-4E37-C533-0340D83BECBC}"/>
                  </a:ext>
                </a:extLst>
              </p:cNvPr>
              <p:cNvPicPr/>
              <p:nvPr/>
            </p:nvPicPr>
            <p:blipFill>
              <a:blip r:embed="rId23"/>
              <a:stretch>
                <a:fillRect/>
              </a:stretch>
            </p:blipFill>
            <p:spPr>
              <a:xfrm>
                <a:off x="8864901" y="2475444"/>
                <a:ext cx="4464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4FFCA96B-DB31-384D-3BC7-F5DAC8381C8D}"/>
                  </a:ext>
                </a:extLst>
              </p14:cNvPr>
              <p14:cNvContentPartPr/>
              <p14:nvPr/>
            </p14:nvContentPartPr>
            <p14:xfrm>
              <a:off x="1889541" y="2792964"/>
              <a:ext cx="14040" cy="17640"/>
            </p14:xfrm>
          </p:contentPart>
        </mc:Choice>
        <mc:Fallback xmlns="">
          <p:pic>
            <p:nvPicPr>
              <p:cNvPr id="17" name="Ink 16">
                <a:extLst>
                  <a:ext uri="{FF2B5EF4-FFF2-40B4-BE49-F238E27FC236}">
                    <a16:creationId xmlns:a16="http://schemas.microsoft.com/office/drawing/2014/main" id="{4FFCA96B-DB31-384D-3BC7-F5DAC8381C8D}"/>
                  </a:ext>
                </a:extLst>
              </p:cNvPr>
              <p:cNvPicPr/>
              <p:nvPr/>
            </p:nvPicPr>
            <p:blipFill>
              <a:blip r:embed="rId25"/>
              <a:stretch>
                <a:fillRect/>
              </a:stretch>
            </p:blipFill>
            <p:spPr>
              <a:xfrm>
                <a:off x="1871541" y="2774964"/>
                <a:ext cx="4968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a:extLst>
                  <a:ext uri="{FF2B5EF4-FFF2-40B4-BE49-F238E27FC236}">
                    <a16:creationId xmlns:a16="http://schemas.microsoft.com/office/drawing/2014/main" id="{9E4CB6A4-7AD0-9448-DBED-6479E2168D53}"/>
                  </a:ext>
                </a:extLst>
              </p14:cNvPr>
              <p14:cNvContentPartPr/>
              <p14:nvPr/>
            </p14:nvContentPartPr>
            <p14:xfrm>
              <a:off x="2254221" y="2822484"/>
              <a:ext cx="10800" cy="16200"/>
            </p14:xfrm>
          </p:contentPart>
        </mc:Choice>
        <mc:Fallback xmlns="">
          <p:pic>
            <p:nvPicPr>
              <p:cNvPr id="18" name="Ink 17">
                <a:extLst>
                  <a:ext uri="{FF2B5EF4-FFF2-40B4-BE49-F238E27FC236}">
                    <a16:creationId xmlns:a16="http://schemas.microsoft.com/office/drawing/2014/main" id="{9E4CB6A4-7AD0-9448-DBED-6479E2168D53}"/>
                  </a:ext>
                </a:extLst>
              </p:cNvPr>
              <p:cNvPicPr/>
              <p:nvPr/>
            </p:nvPicPr>
            <p:blipFill>
              <a:blip r:embed="rId27"/>
              <a:stretch>
                <a:fillRect/>
              </a:stretch>
            </p:blipFill>
            <p:spPr>
              <a:xfrm>
                <a:off x="2236581" y="2804484"/>
                <a:ext cx="4644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9" name="Ink 18">
                <a:extLst>
                  <a:ext uri="{FF2B5EF4-FFF2-40B4-BE49-F238E27FC236}">
                    <a16:creationId xmlns:a16="http://schemas.microsoft.com/office/drawing/2014/main" id="{25A2FD53-D23D-FD86-9C56-0D46517958CC}"/>
                  </a:ext>
                </a:extLst>
              </p14:cNvPr>
              <p14:cNvContentPartPr/>
              <p14:nvPr/>
            </p14:nvContentPartPr>
            <p14:xfrm>
              <a:off x="3841461" y="2817804"/>
              <a:ext cx="2160" cy="2160"/>
            </p14:xfrm>
          </p:contentPart>
        </mc:Choice>
        <mc:Fallback xmlns="">
          <p:pic>
            <p:nvPicPr>
              <p:cNvPr id="19" name="Ink 18">
                <a:extLst>
                  <a:ext uri="{FF2B5EF4-FFF2-40B4-BE49-F238E27FC236}">
                    <a16:creationId xmlns:a16="http://schemas.microsoft.com/office/drawing/2014/main" id="{25A2FD53-D23D-FD86-9C56-0D46517958CC}"/>
                  </a:ext>
                </a:extLst>
              </p:cNvPr>
              <p:cNvPicPr/>
              <p:nvPr/>
            </p:nvPicPr>
            <p:blipFill>
              <a:blip r:embed="rId29"/>
              <a:stretch>
                <a:fillRect/>
              </a:stretch>
            </p:blipFill>
            <p:spPr>
              <a:xfrm>
                <a:off x="3823461" y="2800164"/>
                <a:ext cx="3780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 name="Ink 19">
                <a:extLst>
                  <a:ext uri="{FF2B5EF4-FFF2-40B4-BE49-F238E27FC236}">
                    <a16:creationId xmlns:a16="http://schemas.microsoft.com/office/drawing/2014/main" id="{51D07C34-D20C-9482-39CA-4847FABFD74C}"/>
                  </a:ext>
                </a:extLst>
              </p14:cNvPr>
              <p14:cNvContentPartPr/>
              <p14:nvPr/>
            </p14:nvContentPartPr>
            <p14:xfrm>
              <a:off x="8535141" y="2766324"/>
              <a:ext cx="16200" cy="6840"/>
            </p14:xfrm>
          </p:contentPart>
        </mc:Choice>
        <mc:Fallback xmlns="">
          <p:pic>
            <p:nvPicPr>
              <p:cNvPr id="20" name="Ink 19">
                <a:extLst>
                  <a:ext uri="{FF2B5EF4-FFF2-40B4-BE49-F238E27FC236}">
                    <a16:creationId xmlns:a16="http://schemas.microsoft.com/office/drawing/2014/main" id="{51D07C34-D20C-9482-39CA-4847FABFD74C}"/>
                  </a:ext>
                </a:extLst>
              </p:cNvPr>
              <p:cNvPicPr/>
              <p:nvPr/>
            </p:nvPicPr>
            <p:blipFill>
              <a:blip r:embed="rId31"/>
              <a:stretch>
                <a:fillRect/>
              </a:stretch>
            </p:blipFill>
            <p:spPr>
              <a:xfrm>
                <a:off x="8517141" y="2748684"/>
                <a:ext cx="5184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1" name="Ink 20">
                <a:extLst>
                  <a:ext uri="{FF2B5EF4-FFF2-40B4-BE49-F238E27FC236}">
                    <a16:creationId xmlns:a16="http://schemas.microsoft.com/office/drawing/2014/main" id="{97B88C62-ED30-3E9D-A0AD-22D3B48A05DC}"/>
                  </a:ext>
                </a:extLst>
              </p14:cNvPr>
              <p14:cNvContentPartPr/>
              <p14:nvPr/>
            </p14:nvContentPartPr>
            <p14:xfrm>
              <a:off x="1174221" y="3276804"/>
              <a:ext cx="51120" cy="12960"/>
            </p14:xfrm>
          </p:contentPart>
        </mc:Choice>
        <mc:Fallback xmlns="">
          <p:pic>
            <p:nvPicPr>
              <p:cNvPr id="21" name="Ink 20">
                <a:extLst>
                  <a:ext uri="{FF2B5EF4-FFF2-40B4-BE49-F238E27FC236}">
                    <a16:creationId xmlns:a16="http://schemas.microsoft.com/office/drawing/2014/main" id="{97B88C62-ED30-3E9D-A0AD-22D3B48A05DC}"/>
                  </a:ext>
                </a:extLst>
              </p:cNvPr>
              <p:cNvPicPr/>
              <p:nvPr/>
            </p:nvPicPr>
            <p:blipFill>
              <a:blip r:embed="rId33"/>
              <a:stretch>
                <a:fillRect/>
              </a:stretch>
            </p:blipFill>
            <p:spPr>
              <a:xfrm>
                <a:off x="1156581" y="3259164"/>
                <a:ext cx="8676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2" name="Ink 21">
                <a:extLst>
                  <a:ext uri="{FF2B5EF4-FFF2-40B4-BE49-F238E27FC236}">
                    <a16:creationId xmlns:a16="http://schemas.microsoft.com/office/drawing/2014/main" id="{C03E722A-07CC-F141-42E5-234201638BEA}"/>
                  </a:ext>
                </a:extLst>
              </p14:cNvPr>
              <p14:cNvContentPartPr/>
              <p14:nvPr/>
            </p14:nvContentPartPr>
            <p14:xfrm>
              <a:off x="1660221" y="3199764"/>
              <a:ext cx="4320" cy="5040"/>
            </p14:xfrm>
          </p:contentPart>
        </mc:Choice>
        <mc:Fallback xmlns="">
          <p:pic>
            <p:nvPicPr>
              <p:cNvPr id="22" name="Ink 21">
                <a:extLst>
                  <a:ext uri="{FF2B5EF4-FFF2-40B4-BE49-F238E27FC236}">
                    <a16:creationId xmlns:a16="http://schemas.microsoft.com/office/drawing/2014/main" id="{C03E722A-07CC-F141-42E5-234201638BEA}"/>
                  </a:ext>
                </a:extLst>
              </p:cNvPr>
              <p:cNvPicPr/>
              <p:nvPr/>
            </p:nvPicPr>
            <p:blipFill>
              <a:blip r:embed="rId35"/>
              <a:stretch>
                <a:fillRect/>
              </a:stretch>
            </p:blipFill>
            <p:spPr>
              <a:xfrm>
                <a:off x="1642581" y="3182124"/>
                <a:ext cx="39960" cy="40680"/>
              </a:xfrm>
              <a:prstGeom prst="rect">
                <a:avLst/>
              </a:prstGeom>
            </p:spPr>
          </p:pic>
        </mc:Fallback>
      </mc:AlternateContent>
    </p:spTree>
    <p:extLst>
      <p:ext uri="{BB962C8B-B14F-4D97-AF65-F5344CB8AC3E}">
        <p14:creationId xmlns:p14="http://schemas.microsoft.com/office/powerpoint/2010/main" val="2227795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2" name="TextBox 1">
            <a:extLst>
              <a:ext uri="{FF2B5EF4-FFF2-40B4-BE49-F238E27FC236}">
                <a16:creationId xmlns:a16="http://schemas.microsoft.com/office/drawing/2014/main" id="{7627D41E-199A-410B-94A8-9500D6DC7D33}"/>
              </a:ext>
            </a:extLst>
          </p:cNvPr>
          <p:cNvSpPr txBox="1"/>
          <p:nvPr/>
        </p:nvSpPr>
        <p:spPr>
          <a:xfrm>
            <a:off x="9981344" y="3580544"/>
            <a:ext cx="45719" cy="369332"/>
          </a:xfrm>
          <a:prstGeom prst="rect">
            <a:avLst/>
          </a:prstGeom>
          <a:noFill/>
        </p:spPr>
        <p:txBody>
          <a:bodyPr wrap="square" rtlCol="0">
            <a:spAutoFit/>
          </a:bodyPr>
          <a:lstStyle/>
          <a:p>
            <a:endParaRPr lang="en-US"/>
          </a:p>
        </p:txBody>
      </p:sp>
      <p:pic>
        <p:nvPicPr>
          <p:cNvPr id="5" name="Graphic 4">
            <a:extLst>
              <a:ext uri="{FF2B5EF4-FFF2-40B4-BE49-F238E27FC236}">
                <a16:creationId xmlns:a16="http://schemas.microsoft.com/office/drawing/2014/main" id="{8E4D7F82-D1B1-4D01-9D05-2A0EDFA060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78286" y="598342"/>
            <a:ext cx="7028775" cy="1277959"/>
          </a:xfrm>
          <a:prstGeom prst="rect">
            <a:avLst/>
          </a:prstGeom>
        </p:spPr>
      </p:pic>
      <p:sp>
        <p:nvSpPr>
          <p:cNvPr id="3" name="TextBox 2">
            <a:extLst>
              <a:ext uri="{FF2B5EF4-FFF2-40B4-BE49-F238E27FC236}">
                <a16:creationId xmlns:a16="http://schemas.microsoft.com/office/drawing/2014/main" id="{05CC5247-4BEF-4E87-AD19-97290C25A155}"/>
              </a:ext>
            </a:extLst>
          </p:cNvPr>
          <p:cNvSpPr txBox="1"/>
          <p:nvPr/>
        </p:nvSpPr>
        <p:spPr>
          <a:xfrm>
            <a:off x="0" y="2241716"/>
            <a:ext cx="12192000" cy="2800767"/>
          </a:xfrm>
          <a:prstGeom prst="rect">
            <a:avLst/>
          </a:prstGeom>
          <a:noFill/>
        </p:spPr>
        <p:txBody>
          <a:bodyPr wrap="square" rtlCol="0">
            <a:spAutoFit/>
          </a:bodyPr>
          <a:lstStyle/>
          <a:p>
            <a:pPr algn="ctr"/>
            <a:r>
              <a:rPr lang="en-US" sz="8000" b="1" dirty="0">
                <a:ln w="15875">
                  <a:solidFill>
                    <a:schemeClr val="tx1"/>
                  </a:solidFill>
                  <a:prstDash val="solid"/>
                </a:ln>
                <a:solidFill>
                  <a:srgbClr val="FFFF00"/>
                </a:solidFill>
                <a:latin typeface="Arial Black" panose="020B0A04020102020204" pitchFamily="34" charset="0"/>
                <a:cs typeface="+mj-cs"/>
              </a:rPr>
              <a:t>Isaiah 28:8-14</a:t>
            </a:r>
          </a:p>
          <a:p>
            <a:pPr algn="ctr"/>
            <a:r>
              <a:rPr lang="he-IL" sz="9600" b="1" dirty="0">
                <a:ln w="15875">
                  <a:solidFill>
                    <a:schemeClr val="tx1"/>
                  </a:solidFill>
                  <a:prstDash val="solid"/>
                </a:ln>
                <a:solidFill>
                  <a:srgbClr val="FFFF00"/>
                </a:solidFill>
                <a:cs typeface="+mj-cs"/>
              </a:rPr>
              <a:t>ישעיהו כח:ח-יד</a:t>
            </a:r>
            <a:endParaRPr lang="en-US" sz="9600" b="1" dirty="0">
              <a:ln w="15875">
                <a:solidFill>
                  <a:schemeClr val="tx1"/>
                </a:solidFill>
                <a:prstDash val="solid"/>
              </a:ln>
              <a:solidFill>
                <a:srgbClr val="FFFF00"/>
              </a:solidFill>
              <a:cs typeface="+mj-cs"/>
            </a:endParaRPr>
          </a:p>
        </p:txBody>
      </p:sp>
    </p:spTree>
    <p:extLst>
      <p:ext uri="{BB962C8B-B14F-4D97-AF65-F5344CB8AC3E}">
        <p14:creationId xmlns:p14="http://schemas.microsoft.com/office/powerpoint/2010/main" val="2832398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9923388" cy="6104935"/>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6458" y="193211"/>
            <a:ext cx="9349864" cy="5693866"/>
          </a:xfrm>
          <a:prstGeom prst="rect">
            <a:avLst/>
          </a:prstGeom>
          <a:noFill/>
        </p:spPr>
        <p:txBody>
          <a:bodyPr wrap="square" rtlCol="0">
            <a:spAutoFit/>
          </a:bodyPr>
          <a:lstStyle/>
          <a:p>
            <a:r>
              <a:rPr lang="en-US" sz="2800" b="1" dirty="0" err="1">
                <a:solidFill>
                  <a:srgbClr val="FFC000"/>
                </a:solidFill>
                <a:cs typeface="+mj-cs"/>
              </a:rPr>
              <a:t>Akeidat</a:t>
            </a:r>
            <a:r>
              <a:rPr lang="en-US" sz="2800" b="1" dirty="0">
                <a:solidFill>
                  <a:srgbClr val="FFC000"/>
                </a:solidFill>
                <a:cs typeface="+mj-cs"/>
              </a:rPr>
              <a:t> Yitzchak 103:1 Part 14</a:t>
            </a:r>
          </a:p>
          <a:p>
            <a:r>
              <a:rPr lang="en-US" sz="2400" dirty="0">
                <a:solidFill>
                  <a:srgbClr val="FFC000"/>
                </a:solidFill>
                <a:cs typeface="+mj-cs"/>
              </a:rPr>
              <a:t>The term ha-</a:t>
            </a:r>
            <a:r>
              <a:rPr lang="en-US" sz="2400" dirty="0" err="1">
                <a:solidFill>
                  <a:srgbClr val="FFC000"/>
                </a:solidFill>
                <a:cs typeface="+mj-cs"/>
              </a:rPr>
              <a:t>azinah</a:t>
            </a:r>
            <a:r>
              <a:rPr lang="en-US" sz="2400" dirty="0">
                <a:solidFill>
                  <a:srgbClr val="FFC000"/>
                </a:solidFill>
                <a:cs typeface="+mj-cs"/>
              </a:rPr>
              <a:t>, give ear, is reserved for the physically more distant listeners, whereas the term </a:t>
            </a:r>
            <a:r>
              <a:rPr lang="en-US" sz="2400" dirty="0" err="1">
                <a:solidFill>
                  <a:srgbClr val="FFC000"/>
                </a:solidFill>
                <a:cs typeface="+mj-cs"/>
              </a:rPr>
              <a:t>shemi</a:t>
            </a:r>
            <a:r>
              <a:rPr lang="en-US" sz="2400" dirty="0">
                <a:solidFill>
                  <a:srgbClr val="FFC000"/>
                </a:solidFill>
                <a:cs typeface="+mj-cs"/>
              </a:rPr>
              <a:t>-ah, hearing, is reserved for listeners close at hand. For this reason, Moses uses the former term when calling on the Heavens, and the latter when addressing the earth. When in contrast to Isaiah 1,2, Moses refers to the origin of the message being himself not </a:t>
            </a:r>
            <a:r>
              <a:rPr lang="en-US" sz="2400" dirty="0" err="1">
                <a:solidFill>
                  <a:srgbClr val="FFC000"/>
                </a:solidFill>
                <a:cs typeface="+mj-cs"/>
              </a:rPr>
              <a:t>G'd</a:t>
            </a:r>
            <a:r>
              <a:rPr lang="en-US" sz="2400" dirty="0">
                <a:solidFill>
                  <a:srgbClr val="FFC000"/>
                </a:solidFill>
                <a:cs typeface="+mj-cs"/>
              </a:rPr>
              <a:t>, he emphasizes the importance of what he is about to say rather than who is saying it. Moreover, </a:t>
            </a:r>
            <a:r>
              <a:rPr lang="en-US" sz="2400" dirty="0">
                <a:solidFill>
                  <a:srgbClr val="00B0F0"/>
                </a:solidFill>
                <a:cs typeface="+mj-cs"/>
              </a:rPr>
              <a:t>"giving ear," </a:t>
            </a:r>
            <a:r>
              <a:rPr lang="en-US" sz="2400" dirty="0">
                <a:solidFill>
                  <a:srgbClr val="FFC000"/>
                </a:solidFill>
                <a:cs typeface="+mj-cs"/>
              </a:rPr>
              <a:t>refers to listening done with the mind, whereas "hearing" refers to listening done with one's senses, one's physical ears. Spiritual beings, being disembodied, cannot therefore </a:t>
            </a:r>
            <a:r>
              <a:rPr lang="en-US" sz="2400" dirty="0">
                <a:solidFill>
                  <a:srgbClr val="00B0F0"/>
                </a:solidFill>
                <a:cs typeface="+mj-cs"/>
              </a:rPr>
              <a:t>"hear" </a:t>
            </a:r>
            <a:r>
              <a:rPr lang="en-US" sz="2400" dirty="0">
                <a:solidFill>
                  <a:srgbClr val="FFC000"/>
                </a:solidFill>
                <a:cs typeface="+mj-cs"/>
              </a:rPr>
              <a:t>in our sense of the word. This rule applies at least when both terms are used at the same time. Heaven and Earth respectively are also similes for the highly intelligent and the common minds, respectively. The former can absorb </a:t>
            </a:r>
            <a:r>
              <a:rPr lang="en-US" sz="2400" dirty="0">
                <a:solidFill>
                  <a:srgbClr val="00B0F0"/>
                </a:solidFill>
                <a:cs typeface="+mj-cs"/>
              </a:rPr>
              <a:t>"a heavy </a:t>
            </a:r>
            <a:r>
              <a:rPr lang="en-US" sz="2400" dirty="0" err="1">
                <a:solidFill>
                  <a:srgbClr val="00B0F0"/>
                </a:solidFill>
                <a:cs typeface="+mj-cs"/>
              </a:rPr>
              <a:t>rainshower</a:t>
            </a:r>
            <a:r>
              <a:rPr lang="en-US" sz="2400" dirty="0">
                <a:solidFill>
                  <a:srgbClr val="00B0F0"/>
                </a:solidFill>
                <a:cs typeface="+mj-cs"/>
              </a:rPr>
              <a:t>," </a:t>
            </a:r>
            <a:r>
              <a:rPr lang="en-US" sz="2400" dirty="0">
                <a:solidFill>
                  <a:srgbClr val="FFC000"/>
                </a:solidFill>
                <a:cs typeface="+mj-cs"/>
              </a:rPr>
              <a:t>the latter only </a:t>
            </a:r>
            <a:r>
              <a:rPr lang="en-US" sz="2400" dirty="0">
                <a:solidFill>
                  <a:srgbClr val="00B0F0"/>
                </a:solidFill>
                <a:cs typeface="+mj-cs"/>
              </a:rPr>
              <a:t>"dew,"</a:t>
            </a:r>
            <a:r>
              <a:rPr lang="en-US" sz="2400" dirty="0">
                <a:solidFill>
                  <a:srgbClr val="FFC000"/>
                </a:solidFill>
                <a:cs typeface="+mj-cs"/>
              </a:rPr>
              <a:t> or a mild </a:t>
            </a:r>
            <a:r>
              <a:rPr lang="en-US" sz="2400" dirty="0">
                <a:solidFill>
                  <a:srgbClr val="00B0F0"/>
                </a:solidFill>
                <a:cs typeface="+mj-cs"/>
              </a:rPr>
              <a:t>"drizzle." </a:t>
            </a:r>
            <a:r>
              <a:rPr lang="en-US" sz="2400" dirty="0">
                <a:solidFill>
                  <a:srgbClr val="FFC000"/>
                </a:solidFill>
                <a:cs typeface="+mj-cs"/>
              </a:rPr>
              <a:t>(</a:t>
            </a:r>
            <a:r>
              <a:rPr lang="en-US" sz="2400" dirty="0">
                <a:solidFill>
                  <a:srgbClr val="00B0F0"/>
                </a:solidFill>
                <a:cs typeface="+mj-cs"/>
              </a:rPr>
              <a:t>32,2</a:t>
            </a:r>
            <a:r>
              <a:rPr lang="en-US" sz="2400" dirty="0">
                <a:solidFill>
                  <a:srgbClr val="FFC000"/>
                </a:solidFill>
                <a:cs typeface="+mj-cs"/>
              </a:rPr>
              <a:t>)</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DF39037C-2049-0E38-77FE-634BD0B41445}"/>
                  </a:ext>
                </a:extLst>
              </p14:cNvPr>
              <p14:cNvContentPartPr/>
              <p14:nvPr/>
            </p14:nvContentPartPr>
            <p14:xfrm>
              <a:off x="5069781" y="292404"/>
              <a:ext cx="317880" cy="313560"/>
            </p14:xfrm>
          </p:contentPart>
        </mc:Choice>
        <mc:Fallback xmlns="">
          <p:pic>
            <p:nvPicPr>
              <p:cNvPr id="2" name="Ink 1">
                <a:extLst>
                  <a:ext uri="{FF2B5EF4-FFF2-40B4-BE49-F238E27FC236}">
                    <a16:creationId xmlns:a16="http://schemas.microsoft.com/office/drawing/2014/main" id="{DF39037C-2049-0E38-77FE-634BD0B41445}"/>
                  </a:ext>
                </a:extLst>
              </p:cNvPr>
              <p:cNvPicPr/>
              <p:nvPr/>
            </p:nvPicPr>
            <p:blipFill>
              <a:blip r:embed="rId5"/>
              <a:stretch>
                <a:fillRect/>
              </a:stretch>
            </p:blipFill>
            <p:spPr>
              <a:xfrm>
                <a:off x="5051781" y="274404"/>
                <a:ext cx="353520" cy="349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9EF32E18-B128-DFEB-C3C5-0B032310AB19}"/>
                  </a:ext>
                </a:extLst>
              </p14:cNvPr>
              <p14:cNvContentPartPr/>
              <p14:nvPr/>
            </p14:nvContentPartPr>
            <p14:xfrm>
              <a:off x="1765341" y="1012044"/>
              <a:ext cx="960840" cy="51120"/>
            </p14:xfrm>
          </p:contentPart>
        </mc:Choice>
        <mc:Fallback xmlns="">
          <p:pic>
            <p:nvPicPr>
              <p:cNvPr id="4" name="Ink 3">
                <a:extLst>
                  <a:ext uri="{FF2B5EF4-FFF2-40B4-BE49-F238E27FC236}">
                    <a16:creationId xmlns:a16="http://schemas.microsoft.com/office/drawing/2014/main" id="{9EF32E18-B128-DFEB-C3C5-0B032310AB19}"/>
                  </a:ext>
                </a:extLst>
              </p:cNvPr>
              <p:cNvPicPr/>
              <p:nvPr/>
            </p:nvPicPr>
            <p:blipFill>
              <a:blip r:embed="rId7"/>
              <a:stretch>
                <a:fillRect/>
              </a:stretch>
            </p:blipFill>
            <p:spPr>
              <a:xfrm>
                <a:off x="1747701" y="994044"/>
                <a:ext cx="99648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14ADBF2E-E756-871C-7C57-F06589A13EA5}"/>
                  </a:ext>
                </a:extLst>
              </p14:cNvPr>
              <p14:cNvContentPartPr/>
              <p14:nvPr/>
            </p14:nvContentPartPr>
            <p14:xfrm>
              <a:off x="3996981" y="1408044"/>
              <a:ext cx="969840" cy="41400"/>
            </p14:xfrm>
          </p:contentPart>
        </mc:Choice>
        <mc:Fallback xmlns="">
          <p:pic>
            <p:nvPicPr>
              <p:cNvPr id="5" name="Ink 4">
                <a:extLst>
                  <a:ext uri="{FF2B5EF4-FFF2-40B4-BE49-F238E27FC236}">
                    <a16:creationId xmlns:a16="http://schemas.microsoft.com/office/drawing/2014/main" id="{14ADBF2E-E756-871C-7C57-F06589A13EA5}"/>
                  </a:ext>
                </a:extLst>
              </p:cNvPr>
              <p:cNvPicPr/>
              <p:nvPr/>
            </p:nvPicPr>
            <p:blipFill>
              <a:blip r:embed="rId9"/>
              <a:stretch>
                <a:fillRect/>
              </a:stretch>
            </p:blipFill>
            <p:spPr>
              <a:xfrm>
                <a:off x="3978981" y="1390404"/>
                <a:ext cx="100548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FBD40CFA-76C0-BE13-291C-7D8667A9B457}"/>
                  </a:ext>
                </a:extLst>
              </p14:cNvPr>
              <p14:cNvContentPartPr/>
              <p14:nvPr/>
            </p14:nvContentPartPr>
            <p14:xfrm>
              <a:off x="3396141" y="3312444"/>
              <a:ext cx="2880" cy="13680"/>
            </p14:xfrm>
          </p:contentPart>
        </mc:Choice>
        <mc:Fallback xmlns="">
          <p:pic>
            <p:nvPicPr>
              <p:cNvPr id="7" name="Ink 6">
                <a:extLst>
                  <a:ext uri="{FF2B5EF4-FFF2-40B4-BE49-F238E27FC236}">
                    <a16:creationId xmlns:a16="http://schemas.microsoft.com/office/drawing/2014/main" id="{FBD40CFA-76C0-BE13-291C-7D8667A9B457}"/>
                  </a:ext>
                </a:extLst>
              </p:cNvPr>
              <p:cNvPicPr/>
              <p:nvPr/>
            </p:nvPicPr>
            <p:blipFill>
              <a:blip r:embed="rId11"/>
              <a:stretch>
                <a:fillRect/>
              </a:stretch>
            </p:blipFill>
            <p:spPr>
              <a:xfrm>
                <a:off x="3378501" y="3294804"/>
                <a:ext cx="3852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3A43777B-1AA3-119C-7353-0464A9E15E90}"/>
                  </a:ext>
                </a:extLst>
              </p14:cNvPr>
              <p14:cNvContentPartPr/>
              <p14:nvPr/>
            </p14:nvContentPartPr>
            <p14:xfrm>
              <a:off x="5380461" y="3169164"/>
              <a:ext cx="1204200" cy="40320"/>
            </p14:xfrm>
          </p:contentPart>
        </mc:Choice>
        <mc:Fallback xmlns="">
          <p:pic>
            <p:nvPicPr>
              <p:cNvPr id="9" name="Ink 8">
                <a:extLst>
                  <a:ext uri="{FF2B5EF4-FFF2-40B4-BE49-F238E27FC236}">
                    <a16:creationId xmlns:a16="http://schemas.microsoft.com/office/drawing/2014/main" id="{3A43777B-1AA3-119C-7353-0464A9E15E90}"/>
                  </a:ext>
                </a:extLst>
              </p:cNvPr>
              <p:cNvPicPr/>
              <p:nvPr/>
            </p:nvPicPr>
            <p:blipFill>
              <a:blip r:embed="rId13"/>
              <a:stretch>
                <a:fillRect/>
              </a:stretch>
            </p:blipFill>
            <p:spPr>
              <a:xfrm>
                <a:off x="5362821" y="3151524"/>
                <a:ext cx="123984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EEFEE4E6-4CBD-A99D-3A77-5015476E104C}"/>
                  </a:ext>
                </a:extLst>
              </p14:cNvPr>
              <p14:cNvContentPartPr/>
              <p14:nvPr/>
            </p14:nvContentPartPr>
            <p14:xfrm>
              <a:off x="2242341" y="3543564"/>
              <a:ext cx="466560" cy="54720"/>
            </p14:xfrm>
          </p:contentPart>
        </mc:Choice>
        <mc:Fallback xmlns="">
          <p:pic>
            <p:nvPicPr>
              <p:cNvPr id="11" name="Ink 10">
                <a:extLst>
                  <a:ext uri="{FF2B5EF4-FFF2-40B4-BE49-F238E27FC236}">
                    <a16:creationId xmlns:a16="http://schemas.microsoft.com/office/drawing/2014/main" id="{EEFEE4E6-4CBD-A99D-3A77-5015476E104C}"/>
                  </a:ext>
                </a:extLst>
              </p:cNvPr>
              <p:cNvPicPr/>
              <p:nvPr/>
            </p:nvPicPr>
            <p:blipFill>
              <a:blip r:embed="rId15"/>
              <a:stretch>
                <a:fillRect/>
              </a:stretch>
            </p:blipFill>
            <p:spPr>
              <a:xfrm>
                <a:off x="2224701" y="3525924"/>
                <a:ext cx="50220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8414E375-1F0E-B0FD-74C3-A37D4936933E}"/>
                  </a:ext>
                </a:extLst>
              </p14:cNvPr>
              <p14:cNvContentPartPr/>
              <p14:nvPr/>
            </p14:nvContentPartPr>
            <p14:xfrm>
              <a:off x="4364181" y="3573804"/>
              <a:ext cx="667440" cy="39600"/>
            </p14:xfrm>
          </p:contentPart>
        </mc:Choice>
        <mc:Fallback xmlns="">
          <p:pic>
            <p:nvPicPr>
              <p:cNvPr id="12" name="Ink 11">
                <a:extLst>
                  <a:ext uri="{FF2B5EF4-FFF2-40B4-BE49-F238E27FC236}">
                    <a16:creationId xmlns:a16="http://schemas.microsoft.com/office/drawing/2014/main" id="{8414E375-1F0E-B0FD-74C3-A37D4936933E}"/>
                  </a:ext>
                </a:extLst>
              </p:cNvPr>
              <p:cNvPicPr/>
              <p:nvPr/>
            </p:nvPicPr>
            <p:blipFill>
              <a:blip r:embed="rId17"/>
              <a:stretch>
                <a:fillRect/>
              </a:stretch>
            </p:blipFill>
            <p:spPr>
              <a:xfrm>
                <a:off x="4346541" y="3555804"/>
                <a:ext cx="70308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33FFFA6C-7B37-2E0D-84C5-D89CA1072D17}"/>
                  </a:ext>
                </a:extLst>
              </p14:cNvPr>
              <p14:cNvContentPartPr/>
              <p14:nvPr/>
            </p14:nvContentPartPr>
            <p14:xfrm>
              <a:off x="878661" y="3957204"/>
              <a:ext cx="2497680" cy="85320"/>
            </p14:xfrm>
          </p:contentPart>
        </mc:Choice>
        <mc:Fallback xmlns="">
          <p:pic>
            <p:nvPicPr>
              <p:cNvPr id="13" name="Ink 12">
                <a:extLst>
                  <a:ext uri="{FF2B5EF4-FFF2-40B4-BE49-F238E27FC236}">
                    <a16:creationId xmlns:a16="http://schemas.microsoft.com/office/drawing/2014/main" id="{33FFFA6C-7B37-2E0D-84C5-D89CA1072D17}"/>
                  </a:ext>
                </a:extLst>
              </p:cNvPr>
              <p:cNvPicPr/>
              <p:nvPr/>
            </p:nvPicPr>
            <p:blipFill>
              <a:blip r:embed="rId19"/>
              <a:stretch>
                <a:fillRect/>
              </a:stretch>
            </p:blipFill>
            <p:spPr>
              <a:xfrm>
                <a:off x="860661" y="3939564"/>
                <a:ext cx="253332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8E2D0B85-C45E-F547-DEB8-070CC7672858}"/>
                  </a:ext>
                </a:extLst>
              </p14:cNvPr>
              <p14:cNvContentPartPr/>
              <p14:nvPr/>
            </p14:nvContentPartPr>
            <p14:xfrm>
              <a:off x="2085021" y="4789524"/>
              <a:ext cx="4320" cy="4320"/>
            </p14:xfrm>
          </p:contentPart>
        </mc:Choice>
        <mc:Fallback xmlns="">
          <p:pic>
            <p:nvPicPr>
              <p:cNvPr id="14" name="Ink 13">
                <a:extLst>
                  <a:ext uri="{FF2B5EF4-FFF2-40B4-BE49-F238E27FC236}">
                    <a16:creationId xmlns:a16="http://schemas.microsoft.com/office/drawing/2014/main" id="{8E2D0B85-C45E-F547-DEB8-070CC7672858}"/>
                  </a:ext>
                </a:extLst>
              </p:cNvPr>
              <p:cNvPicPr/>
              <p:nvPr/>
            </p:nvPicPr>
            <p:blipFill>
              <a:blip r:embed="rId21"/>
              <a:stretch>
                <a:fillRect/>
              </a:stretch>
            </p:blipFill>
            <p:spPr>
              <a:xfrm>
                <a:off x="2067381" y="4771884"/>
                <a:ext cx="3996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E8ABFD5D-442C-71F9-A9A6-543F2E1AD62C}"/>
                  </a:ext>
                </a:extLst>
              </p14:cNvPr>
              <p14:cNvContentPartPr/>
              <p14:nvPr/>
            </p14:nvContentPartPr>
            <p14:xfrm>
              <a:off x="5368581" y="4647324"/>
              <a:ext cx="2035440" cy="53640"/>
            </p14:xfrm>
          </p:contentPart>
        </mc:Choice>
        <mc:Fallback xmlns="">
          <p:pic>
            <p:nvPicPr>
              <p:cNvPr id="15" name="Ink 14">
                <a:extLst>
                  <a:ext uri="{FF2B5EF4-FFF2-40B4-BE49-F238E27FC236}">
                    <a16:creationId xmlns:a16="http://schemas.microsoft.com/office/drawing/2014/main" id="{E8ABFD5D-442C-71F9-A9A6-543F2E1AD62C}"/>
                  </a:ext>
                </a:extLst>
              </p:cNvPr>
              <p:cNvPicPr/>
              <p:nvPr/>
            </p:nvPicPr>
            <p:blipFill>
              <a:blip r:embed="rId23"/>
              <a:stretch>
                <a:fillRect/>
              </a:stretch>
            </p:blipFill>
            <p:spPr>
              <a:xfrm>
                <a:off x="5350941" y="4629324"/>
                <a:ext cx="207108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Ink 15">
                <a:extLst>
                  <a:ext uri="{FF2B5EF4-FFF2-40B4-BE49-F238E27FC236}">
                    <a16:creationId xmlns:a16="http://schemas.microsoft.com/office/drawing/2014/main" id="{1E44098C-7AAF-724B-B919-774715B0265E}"/>
                  </a:ext>
                </a:extLst>
              </p14:cNvPr>
              <p14:cNvContentPartPr/>
              <p14:nvPr/>
            </p14:nvContentPartPr>
            <p14:xfrm>
              <a:off x="3558861" y="5546964"/>
              <a:ext cx="7560" cy="23400"/>
            </p14:xfrm>
          </p:contentPart>
        </mc:Choice>
        <mc:Fallback xmlns="">
          <p:pic>
            <p:nvPicPr>
              <p:cNvPr id="16" name="Ink 15">
                <a:extLst>
                  <a:ext uri="{FF2B5EF4-FFF2-40B4-BE49-F238E27FC236}">
                    <a16:creationId xmlns:a16="http://schemas.microsoft.com/office/drawing/2014/main" id="{1E44098C-7AAF-724B-B919-774715B0265E}"/>
                  </a:ext>
                </a:extLst>
              </p:cNvPr>
              <p:cNvPicPr/>
              <p:nvPr/>
            </p:nvPicPr>
            <p:blipFill>
              <a:blip r:embed="rId25"/>
              <a:stretch>
                <a:fillRect/>
              </a:stretch>
            </p:blipFill>
            <p:spPr>
              <a:xfrm>
                <a:off x="3541221" y="5529324"/>
                <a:ext cx="4320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 name="Ink 16">
                <a:extLst>
                  <a:ext uri="{FF2B5EF4-FFF2-40B4-BE49-F238E27FC236}">
                    <a16:creationId xmlns:a16="http://schemas.microsoft.com/office/drawing/2014/main" id="{DC410459-8729-7FF8-371D-6A559F7E8733}"/>
                  </a:ext>
                </a:extLst>
              </p14:cNvPr>
              <p14:cNvContentPartPr/>
              <p14:nvPr/>
            </p14:nvContentPartPr>
            <p14:xfrm>
              <a:off x="5072301" y="5629404"/>
              <a:ext cx="21960" cy="14400"/>
            </p14:xfrm>
          </p:contentPart>
        </mc:Choice>
        <mc:Fallback xmlns="">
          <p:pic>
            <p:nvPicPr>
              <p:cNvPr id="17" name="Ink 16">
                <a:extLst>
                  <a:ext uri="{FF2B5EF4-FFF2-40B4-BE49-F238E27FC236}">
                    <a16:creationId xmlns:a16="http://schemas.microsoft.com/office/drawing/2014/main" id="{DC410459-8729-7FF8-371D-6A559F7E8733}"/>
                  </a:ext>
                </a:extLst>
              </p:cNvPr>
              <p:cNvPicPr/>
              <p:nvPr/>
            </p:nvPicPr>
            <p:blipFill>
              <a:blip r:embed="rId27"/>
              <a:stretch>
                <a:fillRect/>
              </a:stretch>
            </p:blipFill>
            <p:spPr>
              <a:xfrm>
                <a:off x="5054301" y="5611764"/>
                <a:ext cx="57600" cy="50040"/>
              </a:xfrm>
              <a:prstGeom prst="rect">
                <a:avLst/>
              </a:prstGeom>
            </p:spPr>
          </p:pic>
        </mc:Fallback>
      </mc:AlternateContent>
      <p:grpSp>
        <p:nvGrpSpPr>
          <p:cNvPr id="22" name="Group 21">
            <a:extLst>
              <a:ext uri="{FF2B5EF4-FFF2-40B4-BE49-F238E27FC236}">
                <a16:creationId xmlns:a16="http://schemas.microsoft.com/office/drawing/2014/main" id="{628AABD8-2980-6859-F3D7-6E85FB104563}"/>
              </a:ext>
            </a:extLst>
          </p:cNvPr>
          <p:cNvGrpSpPr/>
          <p:nvPr/>
        </p:nvGrpSpPr>
        <p:grpSpPr>
          <a:xfrm>
            <a:off x="7968501" y="5495124"/>
            <a:ext cx="1056240" cy="54720"/>
            <a:chOff x="7968501" y="5495124"/>
            <a:chExt cx="1056240" cy="54720"/>
          </a:xfrm>
        </p:grpSpPr>
        <mc:AlternateContent xmlns:mc="http://schemas.openxmlformats.org/markup-compatibility/2006" xmlns:p14="http://schemas.microsoft.com/office/powerpoint/2010/main">
          <mc:Choice Requires="p14">
            <p:contentPart p14:bwMode="auto" r:id="rId28">
              <p14:nvContentPartPr>
                <p14:cNvPr id="18" name="Ink 17">
                  <a:extLst>
                    <a:ext uri="{FF2B5EF4-FFF2-40B4-BE49-F238E27FC236}">
                      <a16:creationId xmlns:a16="http://schemas.microsoft.com/office/drawing/2014/main" id="{7D911B4A-FCCE-6FBF-AE65-A1AA5E5BEF3C}"/>
                    </a:ext>
                  </a:extLst>
                </p14:cNvPr>
                <p14:cNvContentPartPr/>
                <p14:nvPr/>
              </p14:nvContentPartPr>
              <p14:xfrm>
                <a:off x="7968501" y="5546964"/>
                <a:ext cx="360" cy="2880"/>
              </p14:xfrm>
            </p:contentPart>
          </mc:Choice>
          <mc:Fallback xmlns="">
            <p:pic>
              <p:nvPicPr>
                <p:cNvPr id="18" name="Ink 17">
                  <a:extLst>
                    <a:ext uri="{FF2B5EF4-FFF2-40B4-BE49-F238E27FC236}">
                      <a16:creationId xmlns:a16="http://schemas.microsoft.com/office/drawing/2014/main" id="{7D911B4A-FCCE-6FBF-AE65-A1AA5E5BEF3C}"/>
                    </a:ext>
                  </a:extLst>
                </p:cNvPr>
                <p:cNvPicPr/>
                <p:nvPr/>
              </p:nvPicPr>
              <p:blipFill>
                <a:blip r:embed="rId29"/>
                <a:stretch>
                  <a:fillRect/>
                </a:stretch>
              </p:blipFill>
              <p:spPr>
                <a:xfrm>
                  <a:off x="7950861" y="5529324"/>
                  <a:ext cx="3600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9" name="Ink 18">
                  <a:extLst>
                    <a:ext uri="{FF2B5EF4-FFF2-40B4-BE49-F238E27FC236}">
                      <a16:creationId xmlns:a16="http://schemas.microsoft.com/office/drawing/2014/main" id="{55345B0C-EBA7-DAC8-878E-723F95BDEFD9}"/>
                    </a:ext>
                  </a:extLst>
                </p14:cNvPr>
                <p14:cNvContentPartPr/>
                <p14:nvPr/>
              </p14:nvContentPartPr>
              <p14:xfrm>
                <a:off x="8520381" y="5518524"/>
                <a:ext cx="3600" cy="1080"/>
              </p14:xfrm>
            </p:contentPart>
          </mc:Choice>
          <mc:Fallback xmlns="">
            <p:pic>
              <p:nvPicPr>
                <p:cNvPr id="19" name="Ink 18">
                  <a:extLst>
                    <a:ext uri="{FF2B5EF4-FFF2-40B4-BE49-F238E27FC236}">
                      <a16:creationId xmlns:a16="http://schemas.microsoft.com/office/drawing/2014/main" id="{55345B0C-EBA7-DAC8-878E-723F95BDEFD9}"/>
                    </a:ext>
                  </a:extLst>
                </p:cNvPr>
                <p:cNvPicPr/>
                <p:nvPr/>
              </p:nvPicPr>
              <p:blipFill>
                <a:blip r:embed="rId31"/>
                <a:stretch>
                  <a:fillRect/>
                </a:stretch>
              </p:blipFill>
              <p:spPr>
                <a:xfrm>
                  <a:off x="8502741" y="5500884"/>
                  <a:ext cx="3924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 name="Ink 19">
                  <a:extLst>
                    <a:ext uri="{FF2B5EF4-FFF2-40B4-BE49-F238E27FC236}">
                      <a16:creationId xmlns:a16="http://schemas.microsoft.com/office/drawing/2014/main" id="{AF034945-B9C3-9227-2453-A6B71CF696D1}"/>
                    </a:ext>
                  </a:extLst>
                </p14:cNvPr>
                <p14:cNvContentPartPr/>
                <p14:nvPr/>
              </p14:nvContentPartPr>
              <p14:xfrm>
                <a:off x="9015741" y="5495124"/>
                <a:ext cx="9000" cy="4320"/>
              </p14:xfrm>
            </p:contentPart>
          </mc:Choice>
          <mc:Fallback xmlns="">
            <p:pic>
              <p:nvPicPr>
                <p:cNvPr id="20" name="Ink 19">
                  <a:extLst>
                    <a:ext uri="{FF2B5EF4-FFF2-40B4-BE49-F238E27FC236}">
                      <a16:creationId xmlns:a16="http://schemas.microsoft.com/office/drawing/2014/main" id="{AF034945-B9C3-9227-2453-A6B71CF696D1}"/>
                    </a:ext>
                  </a:extLst>
                </p:cNvPr>
                <p:cNvPicPr/>
                <p:nvPr/>
              </p:nvPicPr>
              <p:blipFill>
                <a:blip r:embed="rId33"/>
                <a:stretch>
                  <a:fillRect/>
                </a:stretch>
              </p:blipFill>
              <p:spPr>
                <a:xfrm>
                  <a:off x="8998101" y="5477124"/>
                  <a:ext cx="44640" cy="39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4">
            <p14:nvContentPartPr>
              <p14:cNvPr id="21" name="Ink 20">
                <a:extLst>
                  <a:ext uri="{FF2B5EF4-FFF2-40B4-BE49-F238E27FC236}">
                    <a16:creationId xmlns:a16="http://schemas.microsoft.com/office/drawing/2014/main" id="{2B64FD34-8CF9-654F-9775-02C95F0B6E73}"/>
                  </a:ext>
                </a:extLst>
              </p14:cNvPr>
              <p14:cNvContentPartPr/>
              <p14:nvPr/>
            </p14:nvContentPartPr>
            <p14:xfrm>
              <a:off x="777861" y="5716524"/>
              <a:ext cx="56880" cy="35640"/>
            </p14:xfrm>
          </p:contentPart>
        </mc:Choice>
        <mc:Fallback xmlns="">
          <p:pic>
            <p:nvPicPr>
              <p:cNvPr id="21" name="Ink 20">
                <a:extLst>
                  <a:ext uri="{FF2B5EF4-FFF2-40B4-BE49-F238E27FC236}">
                    <a16:creationId xmlns:a16="http://schemas.microsoft.com/office/drawing/2014/main" id="{2B64FD34-8CF9-654F-9775-02C95F0B6E73}"/>
                  </a:ext>
                </a:extLst>
              </p:cNvPr>
              <p:cNvPicPr/>
              <p:nvPr/>
            </p:nvPicPr>
            <p:blipFill>
              <a:blip r:embed="rId35"/>
              <a:stretch>
                <a:fillRect/>
              </a:stretch>
            </p:blipFill>
            <p:spPr>
              <a:xfrm>
                <a:off x="760221" y="5698524"/>
                <a:ext cx="92520" cy="71280"/>
              </a:xfrm>
              <a:prstGeom prst="rect">
                <a:avLst/>
              </a:prstGeom>
            </p:spPr>
          </p:pic>
        </mc:Fallback>
      </mc:AlternateContent>
    </p:spTree>
    <p:extLst>
      <p:ext uri="{BB962C8B-B14F-4D97-AF65-F5344CB8AC3E}">
        <p14:creationId xmlns:p14="http://schemas.microsoft.com/office/powerpoint/2010/main" val="274232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9923388" cy="6104935"/>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6458" y="193211"/>
            <a:ext cx="9349864" cy="5693866"/>
          </a:xfrm>
          <a:prstGeom prst="rect">
            <a:avLst/>
          </a:prstGeom>
          <a:noFill/>
        </p:spPr>
        <p:txBody>
          <a:bodyPr wrap="square" rtlCol="0">
            <a:spAutoFit/>
          </a:bodyPr>
          <a:lstStyle/>
          <a:p>
            <a:r>
              <a:rPr lang="en-US" sz="2800" b="1" dirty="0">
                <a:solidFill>
                  <a:srgbClr val="FFC000"/>
                </a:solidFill>
                <a:cs typeface="+mj-cs"/>
              </a:rPr>
              <a:t>Rashi on Isaiah 28,9 Parts 1-3</a:t>
            </a:r>
          </a:p>
          <a:p>
            <a:r>
              <a:rPr lang="he-IL" sz="2800" dirty="0">
                <a:solidFill>
                  <a:srgbClr val="FFFF00"/>
                </a:solidFill>
                <a:cs typeface="+mj-cs"/>
              </a:rPr>
              <a:t>את מי יורה דעה. שמא לתינוקות שאין יודעין להבין כי הגדולים פנו לדרך רעה: </a:t>
            </a:r>
            <a:r>
              <a:rPr lang="en-US" sz="2800" dirty="0">
                <a:solidFill>
                  <a:srgbClr val="FFC000"/>
                </a:solidFill>
                <a:cs typeface="+mj-cs"/>
              </a:rPr>
              <a:t> Whom shall he teach knowledge Perhaps to babes who know not to understand, since the adults have turned to an evil way?</a:t>
            </a:r>
          </a:p>
          <a:p>
            <a:r>
              <a:rPr lang="he-IL" sz="2800" dirty="0">
                <a:solidFill>
                  <a:srgbClr val="FFFF00"/>
                </a:solidFill>
                <a:cs typeface="+mj-cs"/>
              </a:rPr>
              <a:t>גמולי מחלב. בדולי מחלב: </a:t>
            </a:r>
            <a:r>
              <a:rPr lang="en-US" sz="2800" dirty="0">
                <a:solidFill>
                  <a:srgbClr val="FFC000"/>
                </a:solidFill>
                <a:cs typeface="+mj-cs"/>
              </a:rPr>
              <a:t> those weaned from milk separated from milk.</a:t>
            </a:r>
          </a:p>
          <a:p>
            <a:r>
              <a:rPr lang="he-IL" sz="2800" dirty="0">
                <a:solidFill>
                  <a:srgbClr val="FFFF00"/>
                </a:solidFill>
                <a:cs typeface="+mj-cs"/>
              </a:rPr>
              <a:t>עתיקי משדים. לשון ויעתק משם (בראשי' יב), ד"א בדולי' מן התורה שנקראת חלב ועתיקי משדים מוסרים מלפני ת"ח: </a:t>
            </a:r>
            <a:r>
              <a:rPr lang="en-US" sz="2800" dirty="0">
                <a:solidFill>
                  <a:srgbClr val="FFFF00"/>
                </a:solidFill>
                <a:cs typeface="+mj-cs"/>
              </a:rPr>
              <a:t> </a:t>
            </a:r>
            <a:r>
              <a:rPr lang="en-US" sz="2800" dirty="0">
                <a:solidFill>
                  <a:srgbClr val="FFC000"/>
                </a:solidFill>
                <a:cs typeface="+mj-cs"/>
              </a:rPr>
              <a:t>removed from breasts (</a:t>
            </a:r>
            <a:r>
              <a:rPr lang="he-IL" sz="2800" dirty="0">
                <a:solidFill>
                  <a:srgbClr val="FFFF00"/>
                </a:solidFill>
                <a:cs typeface="+mj-cs"/>
              </a:rPr>
              <a:t>עַתִּיקֵי</a:t>
            </a:r>
            <a:r>
              <a:rPr lang="he-IL" sz="2800" dirty="0">
                <a:solidFill>
                  <a:srgbClr val="FFC000"/>
                </a:solidFill>
                <a:cs typeface="+mj-cs"/>
              </a:rPr>
              <a:t>) </a:t>
            </a:r>
            <a:r>
              <a:rPr lang="en-US" sz="2800" dirty="0">
                <a:solidFill>
                  <a:srgbClr val="FFC000"/>
                </a:solidFill>
                <a:cs typeface="+mj-cs"/>
              </a:rPr>
              <a:t>an expression similar to (Gen. 12:8), </a:t>
            </a:r>
            <a:r>
              <a:rPr lang="en-US" sz="2800" dirty="0">
                <a:solidFill>
                  <a:srgbClr val="00B0F0"/>
                </a:solidFill>
                <a:cs typeface="+mj-cs"/>
              </a:rPr>
              <a:t>“And he removed </a:t>
            </a:r>
            <a:r>
              <a:rPr lang="en-US" sz="2800" dirty="0">
                <a:solidFill>
                  <a:srgbClr val="FFC000"/>
                </a:solidFill>
                <a:cs typeface="+mj-cs"/>
              </a:rPr>
              <a:t>(</a:t>
            </a:r>
            <a:r>
              <a:rPr lang="he-IL" sz="2800" dirty="0">
                <a:solidFill>
                  <a:srgbClr val="FFFF00"/>
                </a:solidFill>
                <a:cs typeface="+mj-cs"/>
              </a:rPr>
              <a:t>וַיַּעְתֵּק</a:t>
            </a:r>
            <a:r>
              <a:rPr lang="he-IL" sz="2800" dirty="0">
                <a:solidFill>
                  <a:srgbClr val="FFC000"/>
                </a:solidFill>
                <a:cs typeface="+mj-cs"/>
              </a:rPr>
              <a:t>) </a:t>
            </a:r>
            <a:r>
              <a:rPr lang="en-US" sz="2800" dirty="0">
                <a:solidFill>
                  <a:srgbClr val="00B0F0"/>
                </a:solidFill>
                <a:cs typeface="+mj-cs"/>
              </a:rPr>
              <a:t>from there.” </a:t>
            </a:r>
            <a:r>
              <a:rPr lang="en-US" sz="2800" dirty="0">
                <a:solidFill>
                  <a:srgbClr val="FFC000"/>
                </a:solidFill>
                <a:cs typeface="+mj-cs"/>
              </a:rPr>
              <a:t>Alternatively, separated from the Torah, which is called milk, and removed from breasts, removed from before Torah scholars.</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8DDEB463-F99E-034A-FA75-F0BE3F568C21}"/>
                  </a:ext>
                </a:extLst>
              </p14:cNvPr>
              <p14:cNvContentPartPr/>
              <p14:nvPr/>
            </p14:nvContentPartPr>
            <p14:xfrm>
              <a:off x="495981" y="2323884"/>
              <a:ext cx="950040" cy="85320"/>
            </p14:xfrm>
          </p:contentPart>
        </mc:Choice>
        <mc:Fallback xmlns="">
          <p:pic>
            <p:nvPicPr>
              <p:cNvPr id="2" name="Ink 1">
                <a:extLst>
                  <a:ext uri="{FF2B5EF4-FFF2-40B4-BE49-F238E27FC236}">
                    <a16:creationId xmlns:a16="http://schemas.microsoft.com/office/drawing/2014/main" id="{8DDEB463-F99E-034A-FA75-F0BE3F568C21}"/>
                  </a:ext>
                </a:extLst>
              </p:cNvPr>
              <p:cNvPicPr/>
              <p:nvPr/>
            </p:nvPicPr>
            <p:blipFill>
              <a:blip r:embed="rId5"/>
              <a:stretch>
                <a:fillRect/>
              </a:stretch>
            </p:blipFill>
            <p:spPr>
              <a:xfrm>
                <a:off x="477981" y="2306244"/>
                <a:ext cx="98568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888968B9-43A1-77B6-0FD7-299588328317}"/>
                  </a:ext>
                </a:extLst>
              </p14:cNvPr>
              <p14:cNvContentPartPr/>
              <p14:nvPr/>
            </p14:nvContentPartPr>
            <p14:xfrm>
              <a:off x="8222301" y="3965844"/>
              <a:ext cx="24840" cy="25560"/>
            </p14:xfrm>
          </p:contentPart>
        </mc:Choice>
        <mc:Fallback xmlns="">
          <p:pic>
            <p:nvPicPr>
              <p:cNvPr id="4" name="Ink 3">
                <a:extLst>
                  <a:ext uri="{FF2B5EF4-FFF2-40B4-BE49-F238E27FC236}">
                    <a16:creationId xmlns:a16="http://schemas.microsoft.com/office/drawing/2014/main" id="{888968B9-43A1-77B6-0FD7-299588328317}"/>
                  </a:ext>
                </a:extLst>
              </p:cNvPr>
              <p:cNvPicPr/>
              <p:nvPr/>
            </p:nvPicPr>
            <p:blipFill>
              <a:blip r:embed="rId7"/>
              <a:stretch>
                <a:fillRect/>
              </a:stretch>
            </p:blipFill>
            <p:spPr>
              <a:xfrm>
                <a:off x="8204301" y="3947844"/>
                <a:ext cx="6048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4A8C9CD5-6234-9938-FE36-965B1ECD9608}"/>
                  </a:ext>
                </a:extLst>
              </p14:cNvPr>
              <p14:cNvContentPartPr/>
              <p14:nvPr/>
            </p14:nvContentPartPr>
            <p14:xfrm>
              <a:off x="5703741" y="4519524"/>
              <a:ext cx="634680" cy="28800"/>
            </p14:xfrm>
          </p:contentPart>
        </mc:Choice>
        <mc:Fallback xmlns="">
          <p:pic>
            <p:nvPicPr>
              <p:cNvPr id="5" name="Ink 4">
                <a:extLst>
                  <a:ext uri="{FF2B5EF4-FFF2-40B4-BE49-F238E27FC236}">
                    <a16:creationId xmlns:a16="http://schemas.microsoft.com/office/drawing/2014/main" id="{4A8C9CD5-6234-9938-FE36-965B1ECD9608}"/>
                  </a:ext>
                </a:extLst>
              </p:cNvPr>
              <p:cNvPicPr/>
              <p:nvPr/>
            </p:nvPicPr>
            <p:blipFill>
              <a:blip r:embed="rId9"/>
              <a:stretch>
                <a:fillRect/>
              </a:stretch>
            </p:blipFill>
            <p:spPr>
              <a:xfrm>
                <a:off x="5686101" y="4501884"/>
                <a:ext cx="670320" cy="64440"/>
              </a:xfrm>
              <a:prstGeom prst="rect">
                <a:avLst/>
              </a:prstGeom>
            </p:spPr>
          </p:pic>
        </mc:Fallback>
      </mc:AlternateContent>
      <p:grpSp>
        <p:nvGrpSpPr>
          <p:cNvPr id="12" name="Group 11">
            <a:extLst>
              <a:ext uri="{FF2B5EF4-FFF2-40B4-BE49-F238E27FC236}">
                <a16:creationId xmlns:a16="http://schemas.microsoft.com/office/drawing/2014/main" id="{72737129-CEF2-5D86-2CB9-FDAE68CBE3BC}"/>
              </a:ext>
            </a:extLst>
          </p:cNvPr>
          <p:cNvGrpSpPr/>
          <p:nvPr/>
        </p:nvGrpSpPr>
        <p:grpSpPr>
          <a:xfrm>
            <a:off x="8254701" y="4834884"/>
            <a:ext cx="612000" cy="104040"/>
            <a:chOff x="8254701" y="4834884"/>
            <a:chExt cx="612000" cy="104040"/>
          </a:xfrm>
        </p:grpSpPr>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AB9B0543-BAC4-38AD-987F-6C767ED0D421}"/>
                    </a:ext>
                  </a:extLst>
                </p14:cNvPr>
                <p14:cNvContentPartPr/>
                <p14:nvPr/>
              </p14:nvContentPartPr>
              <p14:xfrm>
                <a:off x="8748261" y="4886724"/>
                <a:ext cx="9000" cy="13320"/>
              </p14:xfrm>
            </p:contentPart>
          </mc:Choice>
          <mc:Fallback xmlns="">
            <p:pic>
              <p:nvPicPr>
                <p:cNvPr id="7" name="Ink 6">
                  <a:extLst>
                    <a:ext uri="{FF2B5EF4-FFF2-40B4-BE49-F238E27FC236}">
                      <a16:creationId xmlns:a16="http://schemas.microsoft.com/office/drawing/2014/main" id="{AB9B0543-BAC4-38AD-987F-6C767ED0D421}"/>
                    </a:ext>
                  </a:extLst>
                </p:cNvPr>
                <p:cNvPicPr/>
                <p:nvPr/>
              </p:nvPicPr>
              <p:blipFill>
                <a:blip r:embed="rId11"/>
                <a:stretch>
                  <a:fillRect/>
                </a:stretch>
              </p:blipFill>
              <p:spPr>
                <a:xfrm>
                  <a:off x="8730621" y="4868724"/>
                  <a:ext cx="4464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A2927202-1072-80CB-0661-FFA4404BE67F}"/>
                    </a:ext>
                  </a:extLst>
                </p14:cNvPr>
                <p14:cNvContentPartPr/>
                <p14:nvPr/>
              </p14:nvContentPartPr>
              <p14:xfrm>
                <a:off x="8254701" y="4834884"/>
                <a:ext cx="612000" cy="104040"/>
              </p14:xfrm>
            </p:contentPart>
          </mc:Choice>
          <mc:Fallback xmlns="">
            <p:pic>
              <p:nvPicPr>
                <p:cNvPr id="9" name="Ink 8">
                  <a:extLst>
                    <a:ext uri="{FF2B5EF4-FFF2-40B4-BE49-F238E27FC236}">
                      <a16:creationId xmlns:a16="http://schemas.microsoft.com/office/drawing/2014/main" id="{A2927202-1072-80CB-0661-FFA4404BE67F}"/>
                    </a:ext>
                  </a:extLst>
                </p:cNvPr>
                <p:cNvPicPr/>
                <p:nvPr/>
              </p:nvPicPr>
              <p:blipFill>
                <a:blip r:embed="rId13"/>
                <a:stretch>
                  <a:fillRect/>
                </a:stretch>
              </p:blipFill>
              <p:spPr>
                <a:xfrm>
                  <a:off x="8236701" y="4817244"/>
                  <a:ext cx="647640" cy="139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7A7D8AB0-725F-917B-F1D1-E8C3D72CA23B}"/>
                  </a:ext>
                </a:extLst>
              </p14:cNvPr>
              <p14:cNvContentPartPr/>
              <p14:nvPr/>
            </p14:nvContentPartPr>
            <p14:xfrm>
              <a:off x="2605221" y="5282364"/>
              <a:ext cx="590760" cy="87480"/>
            </p14:xfrm>
          </p:contentPart>
        </mc:Choice>
        <mc:Fallback xmlns="">
          <p:pic>
            <p:nvPicPr>
              <p:cNvPr id="11" name="Ink 10">
                <a:extLst>
                  <a:ext uri="{FF2B5EF4-FFF2-40B4-BE49-F238E27FC236}">
                    <a16:creationId xmlns:a16="http://schemas.microsoft.com/office/drawing/2014/main" id="{7A7D8AB0-725F-917B-F1D1-E8C3D72CA23B}"/>
                  </a:ext>
                </a:extLst>
              </p:cNvPr>
              <p:cNvPicPr/>
              <p:nvPr/>
            </p:nvPicPr>
            <p:blipFill>
              <a:blip r:embed="rId15"/>
              <a:stretch>
                <a:fillRect/>
              </a:stretch>
            </p:blipFill>
            <p:spPr>
              <a:xfrm>
                <a:off x="2587221" y="5264364"/>
                <a:ext cx="62640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97A999CA-B880-B4ED-5E4C-34BA695F0B65}"/>
                  </a:ext>
                </a:extLst>
              </p14:cNvPr>
              <p14:cNvContentPartPr/>
              <p14:nvPr/>
            </p14:nvContentPartPr>
            <p14:xfrm>
              <a:off x="6629301" y="5353284"/>
              <a:ext cx="479880" cy="30600"/>
            </p14:xfrm>
          </p:contentPart>
        </mc:Choice>
        <mc:Fallback xmlns="">
          <p:pic>
            <p:nvPicPr>
              <p:cNvPr id="13" name="Ink 12">
                <a:extLst>
                  <a:ext uri="{FF2B5EF4-FFF2-40B4-BE49-F238E27FC236}">
                    <a16:creationId xmlns:a16="http://schemas.microsoft.com/office/drawing/2014/main" id="{97A999CA-B880-B4ED-5E4C-34BA695F0B65}"/>
                  </a:ext>
                </a:extLst>
              </p:cNvPr>
              <p:cNvPicPr/>
              <p:nvPr/>
            </p:nvPicPr>
            <p:blipFill>
              <a:blip r:embed="rId17"/>
              <a:stretch>
                <a:fillRect/>
              </a:stretch>
            </p:blipFill>
            <p:spPr>
              <a:xfrm>
                <a:off x="6611301" y="5335644"/>
                <a:ext cx="51552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A0B5E664-32D2-0CF9-472E-8AC8876A4A9C}"/>
                  </a:ext>
                </a:extLst>
              </p14:cNvPr>
              <p14:cNvContentPartPr/>
              <p14:nvPr/>
            </p14:nvContentPartPr>
            <p14:xfrm>
              <a:off x="1685421" y="5751804"/>
              <a:ext cx="1473840" cy="63000"/>
            </p14:xfrm>
          </p:contentPart>
        </mc:Choice>
        <mc:Fallback xmlns="">
          <p:pic>
            <p:nvPicPr>
              <p:cNvPr id="14" name="Ink 13">
                <a:extLst>
                  <a:ext uri="{FF2B5EF4-FFF2-40B4-BE49-F238E27FC236}">
                    <a16:creationId xmlns:a16="http://schemas.microsoft.com/office/drawing/2014/main" id="{A0B5E664-32D2-0CF9-472E-8AC8876A4A9C}"/>
                  </a:ext>
                </a:extLst>
              </p:cNvPr>
              <p:cNvPicPr/>
              <p:nvPr/>
            </p:nvPicPr>
            <p:blipFill>
              <a:blip r:embed="rId19"/>
              <a:stretch>
                <a:fillRect/>
              </a:stretch>
            </p:blipFill>
            <p:spPr>
              <a:xfrm>
                <a:off x="1667781" y="5734164"/>
                <a:ext cx="1509480" cy="98640"/>
              </a:xfrm>
              <a:prstGeom prst="rect">
                <a:avLst/>
              </a:prstGeom>
            </p:spPr>
          </p:pic>
        </mc:Fallback>
      </mc:AlternateContent>
    </p:spTree>
    <p:extLst>
      <p:ext uri="{BB962C8B-B14F-4D97-AF65-F5344CB8AC3E}">
        <p14:creationId xmlns:p14="http://schemas.microsoft.com/office/powerpoint/2010/main" val="787291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9923388" cy="6104935"/>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6458" y="193211"/>
            <a:ext cx="9349864" cy="5693866"/>
          </a:xfrm>
          <a:prstGeom prst="rect">
            <a:avLst/>
          </a:prstGeom>
          <a:noFill/>
        </p:spPr>
        <p:txBody>
          <a:bodyPr wrap="square" rtlCol="0">
            <a:spAutoFit/>
          </a:bodyPr>
          <a:lstStyle/>
          <a:p>
            <a:r>
              <a:rPr lang="en-US" sz="2800" b="1" dirty="0">
                <a:solidFill>
                  <a:srgbClr val="FFC000"/>
                </a:solidFill>
                <a:cs typeface="+mj-cs"/>
              </a:rPr>
              <a:t>1 Peter 2:1–3 </a:t>
            </a:r>
          </a:p>
          <a:p>
            <a:r>
              <a:rPr lang="en-US" sz="2800" dirty="0">
                <a:solidFill>
                  <a:srgbClr val="FFC000"/>
                </a:solidFill>
                <a:cs typeface="+mj-cs"/>
              </a:rPr>
              <a:t>2:1 Wherefore laying aside all malice, and all guile, and hypocrisies, and envies, and all evil </a:t>
            </a:r>
            <a:r>
              <a:rPr lang="en-US" sz="2800" dirty="0" err="1">
                <a:solidFill>
                  <a:srgbClr val="FFC000"/>
                </a:solidFill>
                <a:cs typeface="+mj-cs"/>
              </a:rPr>
              <a:t>speakings</a:t>
            </a:r>
            <a:r>
              <a:rPr lang="en-US" sz="2800" dirty="0">
                <a:solidFill>
                  <a:srgbClr val="FFC000"/>
                </a:solidFill>
                <a:cs typeface="+mj-cs"/>
              </a:rPr>
              <a:t>, 2:2 As newborn babes, desire the sincere milk of the word, that ye may grow thereby: 2:3 If so be ye have tasted that the Lord is gracious. (KJV, </a:t>
            </a:r>
            <a:r>
              <a:rPr lang="syr-SY" sz="2800" dirty="0">
                <a:solidFill>
                  <a:srgbClr val="FFFF00"/>
                </a:solidFill>
                <a:cs typeface="+mj-cs"/>
              </a:rPr>
              <a:t>ܐܱܢܺܝܚܘ ܗܳܟ݂ܺܝܠ ܡܶܢܟ݂ܽܘܢ ܟܾ݁ܠܴܗ ܒܻ݁ܝܫܽܘܬ݂ܴܐ ܂ ܘܟ݂ܽܠܷܗ ܢܶܟ݂ܠܴܐ ܘܡܰܣܰܒ݂ ܒܱ݁ܐܦܷ̈݁ܐ ܂ ܘܰܚܣܳܡܳܐ ܂ ܘܡܶܐܟ݂ܰܠܩܰܪܨܴܐ ܂ܘܰܗܘܰܘ ܐܱܝܟ݂ ܝܱ̈ܠܾܘܕ݂ܶܐ ܫܰܒ݂ܪܷ̈ܐ ܂ ܘܶܐܬ݂ܪܱܓ݂ܪܱܓ݂ܘ ܠܴܗ ܠܡܶܠܬ݂ܴܐ ܆ ܐܱܝܟ݂ ܕܱ݁ܠܚܰܠܒ݂ܳܐ ܢܰܩܕܴ݁ܐ ܘܪܾܘܚܳܢܳܐ ܇ ܕ݁ܒ݂ܳܗ ܬܷ݁ܬ݂ܪܱܒܾ݁ܘܢ ܠܚܰܝܷ̈ܐ ܂ ܐܷܢ ܛܥܶܡܬܾ݁ܘܢ ܘܰܚܙܰܝܬܾ݁ܘܢ ܕ݁ܛܴܒ݂ ܗ̄ܽܘ ܡܳܪܝܳܐ ܂ </a:t>
            </a:r>
            <a:r>
              <a:rPr lang="syr-SY" sz="2800" dirty="0">
                <a:solidFill>
                  <a:srgbClr val="FFC000"/>
                </a:solidFill>
                <a:cs typeface="+mj-cs"/>
              </a:rPr>
              <a:t>*</a:t>
            </a:r>
            <a:r>
              <a:rPr lang="syr-SY" sz="2800" dirty="0">
                <a:solidFill>
                  <a:srgbClr val="00B0F0"/>
                </a:solidFill>
                <a:cs typeface="+mj-cs"/>
              </a:rPr>
              <a:t>2 </a:t>
            </a:r>
            <a:r>
              <a:rPr lang="el-GR" sz="2800" dirty="0">
                <a:solidFill>
                  <a:srgbClr val="00B0F0"/>
                </a:solidFill>
                <a:cs typeface="+mj-cs"/>
              </a:rPr>
              <a:t>Ἀποθέμενοι οὖν πᾶσαν κακίαν καὶ* πάντα δόλον καὶ* ⸀ὑποκρίσεις καὶ ⸁φθόνους καὶ ⸂πάσας καταλαλιὰς⸃* 2 ὡς ἀρτιγέννητα βρέφη τὸ λογικὸν ⸆ ἄδολον γάλα ἐπιποθήσατε, ἵνα ἐν αὐτῷ αὐξηθῆτε ⸋εἰς σωτηρίαν⸌, 3 ⸀εἰ ἐγεύσασθε ⸆ ὅτι ⸁χρηστὸς ὁ κύριος.*</a:t>
            </a:r>
            <a:r>
              <a:rPr lang="el-GR" sz="2800" dirty="0">
                <a:solidFill>
                  <a:srgbClr val="FFC000"/>
                </a:solidFill>
                <a:cs typeface="+mj-cs"/>
              </a:rPr>
              <a:t>)</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057C76AC-5F28-2A7F-A79F-960C9D9D3D70}"/>
                  </a:ext>
                </a:extLst>
              </p14:cNvPr>
              <p14:cNvContentPartPr/>
              <p14:nvPr/>
            </p14:nvContentPartPr>
            <p14:xfrm>
              <a:off x="2991861" y="1530444"/>
              <a:ext cx="43200" cy="6120"/>
            </p14:xfrm>
          </p:contentPart>
        </mc:Choice>
        <mc:Fallback xmlns="">
          <p:pic>
            <p:nvPicPr>
              <p:cNvPr id="2" name="Ink 1">
                <a:extLst>
                  <a:ext uri="{FF2B5EF4-FFF2-40B4-BE49-F238E27FC236}">
                    <a16:creationId xmlns:a16="http://schemas.microsoft.com/office/drawing/2014/main" id="{057C76AC-5F28-2A7F-A79F-960C9D9D3D70}"/>
                  </a:ext>
                </a:extLst>
              </p:cNvPr>
              <p:cNvPicPr/>
              <p:nvPr/>
            </p:nvPicPr>
            <p:blipFill>
              <a:blip r:embed="rId5"/>
              <a:stretch>
                <a:fillRect/>
              </a:stretch>
            </p:blipFill>
            <p:spPr>
              <a:xfrm>
                <a:off x="2974221" y="1512444"/>
                <a:ext cx="7884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7FC9F1C7-AA4B-5BA4-23CE-B9C6FE2E97A6}"/>
                  </a:ext>
                </a:extLst>
              </p14:cNvPr>
              <p14:cNvContentPartPr/>
              <p14:nvPr/>
            </p14:nvContentPartPr>
            <p14:xfrm>
              <a:off x="2023821" y="1901604"/>
              <a:ext cx="20880" cy="17640"/>
            </p14:xfrm>
          </p:contentPart>
        </mc:Choice>
        <mc:Fallback xmlns="">
          <p:pic>
            <p:nvPicPr>
              <p:cNvPr id="4" name="Ink 3">
                <a:extLst>
                  <a:ext uri="{FF2B5EF4-FFF2-40B4-BE49-F238E27FC236}">
                    <a16:creationId xmlns:a16="http://schemas.microsoft.com/office/drawing/2014/main" id="{7FC9F1C7-AA4B-5BA4-23CE-B9C6FE2E97A6}"/>
                  </a:ext>
                </a:extLst>
              </p:cNvPr>
              <p:cNvPicPr/>
              <p:nvPr/>
            </p:nvPicPr>
            <p:blipFill>
              <a:blip r:embed="rId7"/>
              <a:stretch>
                <a:fillRect/>
              </a:stretch>
            </p:blipFill>
            <p:spPr>
              <a:xfrm>
                <a:off x="2005821" y="1883964"/>
                <a:ext cx="5652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53747D6E-2758-BEF3-29A8-4524D04D2666}"/>
                  </a:ext>
                </a:extLst>
              </p14:cNvPr>
              <p14:cNvContentPartPr/>
              <p14:nvPr/>
            </p14:nvContentPartPr>
            <p14:xfrm>
              <a:off x="3743181" y="1904484"/>
              <a:ext cx="30600" cy="14760"/>
            </p14:xfrm>
          </p:contentPart>
        </mc:Choice>
        <mc:Fallback xmlns="">
          <p:pic>
            <p:nvPicPr>
              <p:cNvPr id="5" name="Ink 4">
                <a:extLst>
                  <a:ext uri="{FF2B5EF4-FFF2-40B4-BE49-F238E27FC236}">
                    <a16:creationId xmlns:a16="http://schemas.microsoft.com/office/drawing/2014/main" id="{53747D6E-2758-BEF3-29A8-4524D04D2666}"/>
                  </a:ext>
                </a:extLst>
              </p:cNvPr>
              <p:cNvPicPr/>
              <p:nvPr/>
            </p:nvPicPr>
            <p:blipFill>
              <a:blip r:embed="rId9"/>
              <a:stretch>
                <a:fillRect/>
              </a:stretch>
            </p:blipFill>
            <p:spPr>
              <a:xfrm>
                <a:off x="3725541" y="1886484"/>
                <a:ext cx="6624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9F74C359-C4FF-E64D-1CAC-F5E14A596D68}"/>
                  </a:ext>
                </a:extLst>
              </p14:cNvPr>
              <p14:cNvContentPartPr/>
              <p14:nvPr/>
            </p14:nvContentPartPr>
            <p14:xfrm>
              <a:off x="4396581" y="1915644"/>
              <a:ext cx="21960" cy="11520"/>
            </p14:xfrm>
          </p:contentPart>
        </mc:Choice>
        <mc:Fallback xmlns="">
          <p:pic>
            <p:nvPicPr>
              <p:cNvPr id="7" name="Ink 6">
                <a:extLst>
                  <a:ext uri="{FF2B5EF4-FFF2-40B4-BE49-F238E27FC236}">
                    <a16:creationId xmlns:a16="http://schemas.microsoft.com/office/drawing/2014/main" id="{9F74C359-C4FF-E64D-1CAC-F5E14A596D68}"/>
                  </a:ext>
                </a:extLst>
              </p:cNvPr>
              <p:cNvPicPr/>
              <p:nvPr/>
            </p:nvPicPr>
            <p:blipFill>
              <a:blip r:embed="rId11"/>
              <a:stretch>
                <a:fillRect/>
              </a:stretch>
            </p:blipFill>
            <p:spPr>
              <a:xfrm>
                <a:off x="4378941" y="1897644"/>
                <a:ext cx="5760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423E54AD-5808-9F41-6DC5-1884009A94DA}"/>
                  </a:ext>
                </a:extLst>
              </p14:cNvPr>
              <p14:cNvContentPartPr/>
              <p14:nvPr/>
            </p14:nvContentPartPr>
            <p14:xfrm>
              <a:off x="6011901" y="1967484"/>
              <a:ext cx="52560" cy="36720"/>
            </p14:xfrm>
          </p:contentPart>
        </mc:Choice>
        <mc:Fallback xmlns="">
          <p:pic>
            <p:nvPicPr>
              <p:cNvPr id="9" name="Ink 8">
                <a:extLst>
                  <a:ext uri="{FF2B5EF4-FFF2-40B4-BE49-F238E27FC236}">
                    <a16:creationId xmlns:a16="http://schemas.microsoft.com/office/drawing/2014/main" id="{423E54AD-5808-9F41-6DC5-1884009A94DA}"/>
                  </a:ext>
                </a:extLst>
              </p:cNvPr>
              <p:cNvPicPr/>
              <p:nvPr/>
            </p:nvPicPr>
            <p:blipFill>
              <a:blip r:embed="rId13"/>
              <a:stretch>
                <a:fillRect/>
              </a:stretch>
            </p:blipFill>
            <p:spPr>
              <a:xfrm>
                <a:off x="5994261" y="1949844"/>
                <a:ext cx="8820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E2F5111D-56E4-A23C-6B95-E58E7811C00C}"/>
                  </a:ext>
                </a:extLst>
              </p14:cNvPr>
              <p14:cNvContentPartPr/>
              <p14:nvPr/>
            </p14:nvContentPartPr>
            <p14:xfrm>
              <a:off x="7701381" y="1971444"/>
              <a:ext cx="18000" cy="17640"/>
            </p14:xfrm>
          </p:contentPart>
        </mc:Choice>
        <mc:Fallback xmlns="">
          <p:pic>
            <p:nvPicPr>
              <p:cNvPr id="11" name="Ink 10">
                <a:extLst>
                  <a:ext uri="{FF2B5EF4-FFF2-40B4-BE49-F238E27FC236}">
                    <a16:creationId xmlns:a16="http://schemas.microsoft.com/office/drawing/2014/main" id="{E2F5111D-56E4-A23C-6B95-E58E7811C00C}"/>
                  </a:ext>
                </a:extLst>
              </p:cNvPr>
              <p:cNvPicPr/>
              <p:nvPr/>
            </p:nvPicPr>
            <p:blipFill>
              <a:blip r:embed="rId15"/>
              <a:stretch>
                <a:fillRect/>
              </a:stretch>
            </p:blipFill>
            <p:spPr>
              <a:xfrm>
                <a:off x="7683381" y="1953804"/>
                <a:ext cx="5364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9A42E80A-9BCE-BB2E-1135-985C32A6F79C}"/>
                  </a:ext>
                </a:extLst>
              </p14:cNvPr>
              <p14:cNvContentPartPr/>
              <p14:nvPr/>
            </p14:nvContentPartPr>
            <p14:xfrm>
              <a:off x="1097181" y="2357364"/>
              <a:ext cx="2880" cy="3600"/>
            </p14:xfrm>
          </p:contentPart>
        </mc:Choice>
        <mc:Fallback xmlns="">
          <p:pic>
            <p:nvPicPr>
              <p:cNvPr id="12" name="Ink 11">
                <a:extLst>
                  <a:ext uri="{FF2B5EF4-FFF2-40B4-BE49-F238E27FC236}">
                    <a16:creationId xmlns:a16="http://schemas.microsoft.com/office/drawing/2014/main" id="{9A42E80A-9BCE-BB2E-1135-985C32A6F79C}"/>
                  </a:ext>
                </a:extLst>
              </p:cNvPr>
              <p:cNvPicPr/>
              <p:nvPr/>
            </p:nvPicPr>
            <p:blipFill>
              <a:blip r:embed="rId17"/>
              <a:stretch>
                <a:fillRect/>
              </a:stretch>
            </p:blipFill>
            <p:spPr>
              <a:xfrm>
                <a:off x="1079541" y="2339724"/>
                <a:ext cx="3852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76834D0E-D63C-81B0-A518-3C254F074FD3}"/>
                  </a:ext>
                </a:extLst>
              </p14:cNvPr>
              <p14:cNvContentPartPr/>
              <p14:nvPr/>
            </p14:nvContentPartPr>
            <p14:xfrm>
              <a:off x="1936701" y="2273844"/>
              <a:ext cx="12960" cy="20160"/>
            </p14:xfrm>
          </p:contentPart>
        </mc:Choice>
        <mc:Fallback xmlns="">
          <p:pic>
            <p:nvPicPr>
              <p:cNvPr id="13" name="Ink 12">
                <a:extLst>
                  <a:ext uri="{FF2B5EF4-FFF2-40B4-BE49-F238E27FC236}">
                    <a16:creationId xmlns:a16="http://schemas.microsoft.com/office/drawing/2014/main" id="{76834D0E-D63C-81B0-A518-3C254F074FD3}"/>
                  </a:ext>
                </a:extLst>
              </p:cNvPr>
              <p:cNvPicPr/>
              <p:nvPr/>
            </p:nvPicPr>
            <p:blipFill>
              <a:blip r:embed="rId19"/>
              <a:stretch>
                <a:fillRect/>
              </a:stretch>
            </p:blipFill>
            <p:spPr>
              <a:xfrm>
                <a:off x="1919061" y="2256204"/>
                <a:ext cx="4860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E296F0B8-E22C-7168-3D4D-253BA090FF39}"/>
                  </a:ext>
                </a:extLst>
              </p14:cNvPr>
              <p14:cNvContentPartPr/>
              <p14:nvPr/>
            </p14:nvContentPartPr>
            <p14:xfrm>
              <a:off x="5018301" y="2366004"/>
              <a:ext cx="13680" cy="8280"/>
            </p14:xfrm>
          </p:contentPart>
        </mc:Choice>
        <mc:Fallback xmlns="">
          <p:pic>
            <p:nvPicPr>
              <p:cNvPr id="14" name="Ink 13">
                <a:extLst>
                  <a:ext uri="{FF2B5EF4-FFF2-40B4-BE49-F238E27FC236}">
                    <a16:creationId xmlns:a16="http://schemas.microsoft.com/office/drawing/2014/main" id="{E296F0B8-E22C-7168-3D4D-253BA090FF39}"/>
                  </a:ext>
                </a:extLst>
              </p:cNvPr>
              <p:cNvPicPr/>
              <p:nvPr/>
            </p:nvPicPr>
            <p:blipFill>
              <a:blip r:embed="rId21"/>
              <a:stretch>
                <a:fillRect/>
              </a:stretch>
            </p:blipFill>
            <p:spPr>
              <a:xfrm>
                <a:off x="5000301" y="2348364"/>
                <a:ext cx="4932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C205D2EA-0101-5F28-E14E-284FDBB44A5A}"/>
                  </a:ext>
                </a:extLst>
              </p14:cNvPr>
              <p14:cNvContentPartPr/>
              <p14:nvPr/>
            </p14:nvContentPartPr>
            <p14:xfrm>
              <a:off x="6027381" y="2345484"/>
              <a:ext cx="9000" cy="12240"/>
            </p14:xfrm>
          </p:contentPart>
        </mc:Choice>
        <mc:Fallback xmlns="">
          <p:pic>
            <p:nvPicPr>
              <p:cNvPr id="15" name="Ink 14">
                <a:extLst>
                  <a:ext uri="{FF2B5EF4-FFF2-40B4-BE49-F238E27FC236}">
                    <a16:creationId xmlns:a16="http://schemas.microsoft.com/office/drawing/2014/main" id="{C205D2EA-0101-5F28-E14E-284FDBB44A5A}"/>
                  </a:ext>
                </a:extLst>
              </p:cNvPr>
              <p:cNvPicPr/>
              <p:nvPr/>
            </p:nvPicPr>
            <p:blipFill>
              <a:blip r:embed="rId23"/>
              <a:stretch>
                <a:fillRect/>
              </a:stretch>
            </p:blipFill>
            <p:spPr>
              <a:xfrm>
                <a:off x="6009381" y="2327844"/>
                <a:ext cx="44640" cy="47880"/>
              </a:xfrm>
              <a:prstGeom prst="rect">
                <a:avLst/>
              </a:prstGeom>
            </p:spPr>
          </p:pic>
        </mc:Fallback>
      </mc:AlternateContent>
    </p:spTree>
    <p:extLst>
      <p:ext uri="{BB962C8B-B14F-4D97-AF65-F5344CB8AC3E}">
        <p14:creationId xmlns:p14="http://schemas.microsoft.com/office/powerpoint/2010/main" val="1764919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11997664" cy="6278642"/>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6458" y="193211"/>
            <a:ext cx="11430278" cy="6278642"/>
          </a:xfrm>
          <a:prstGeom prst="rect">
            <a:avLst/>
          </a:prstGeom>
          <a:noFill/>
        </p:spPr>
        <p:txBody>
          <a:bodyPr wrap="square" rtlCol="0">
            <a:spAutoFit/>
          </a:bodyPr>
          <a:lstStyle/>
          <a:p>
            <a:r>
              <a:rPr lang="en-US" sz="2800" b="1" dirty="0">
                <a:solidFill>
                  <a:srgbClr val="FFC000"/>
                </a:solidFill>
                <a:cs typeface="+mj-cs"/>
              </a:rPr>
              <a:t>Mei </a:t>
            </a:r>
            <a:r>
              <a:rPr lang="en-US" sz="2800" b="1" dirty="0" err="1">
                <a:solidFill>
                  <a:srgbClr val="FFC000"/>
                </a:solidFill>
                <a:cs typeface="+mj-cs"/>
              </a:rPr>
              <a:t>HaShiloach</a:t>
            </a:r>
            <a:r>
              <a:rPr lang="en-US" sz="2800" b="1" dirty="0">
                <a:solidFill>
                  <a:srgbClr val="FFC000"/>
                </a:solidFill>
                <a:cs typeface="+mj-cs"/>
              </a:rPr>
              <a:t>, Volume I, Five Scrolls, Ecclesiastes 7:1</a:t>
            </a:r>
          </a:p>
          <a:p>
            <a:r>
              <a:rPr lang="en-US" sz="2200" dirty="0">
                <a:solidFill>
                  <a:srgbClr val="00B0F0"/>
                </a:solidFill>
                <a:cs typeface="+mj-cs"/>
              </a:rPr>
              <a:t>“It is good to take hold of this, and from this you should not remove your hand ….” </a:t>
            </a:r>
            <a:r>
              <a:rPr lang="en-US" sz="2200" dirty="0">
                <a:solidFill>
                  <a:srgbClr val="FFC000"/>
                </a:solidFill>
                <a:cs typeface="+mj-cs"/>
              </a:rPr>
              <a:t>(</a:t>
            </a:r>
            <a:r>
              <a:rPr lang="en-US" sz="2200" dirty="0" err="1">
                <a:solidFill>
                  <a:srgbClr val="00B0F0"/>
                </a:solidFill>
                <a:cs typeface="+mj-cs"/>
              </a:rPr>
              <a:t>Kohellet</a:t>
            </a:r>
            <a:r>
              <a:rPr lang="en-US" sz="2200" dirty="0">
                <a:solidFill>
                  <a:srgbClr val="00B0F0"/>
                </a:solidFill>
                <a:cs typeface="+mj-cs"/>
              </a:rPr>
              <a:t>, 7:18</a:t>
            </a:r>
            <a:r>
              <a:rPr lang="en-US" sz="2200" dirty="0">
                <a:solidFill>
                  <a:srgbClr val="FFC000"/>
                </a:solidFill>
                <a:cs typeface="+mj-cs"/>
              </a:rPr>
              <a:t>) God commanded Israel to serve Him in two ways; with the active performance of an action, and with refraining from action. This is what </a:t>
            </a:r>
            <a:r>
              <a:rPr lang="en-US" sz="2200" dirty="0" err="1">
                <a:solidFill>
                  <a:srgbClr val="FFC000"/>
                </a:solidFill>
                <a:cs typeface="+mj-cs"/>
              </a:rPr>
              <a:t>Shlomo</a:t>
            </a:r>
            <a:r>
              <a:rPr lang="en-US" sz="2200" dirty="0">
                <a:solidFill>
                  <a:srgbClr val="FFC000"/>
                </a:solidFill>
                <a:cs typeface="+mj-cs"/>
              </a:rPr>
              <a:t> </a:t>
            </a:r>
            <a:r>
              <a:rPr lang="en-US" sz="2200" dirty="0" err="1">
                <a:solidFill>
                  <a:srgbClr val="FFC000"/>
                </a:solidFill>
                <a:cs typeface="+mj-cs"/>
              </a:rPr>
              <a:t>haMelech</a:t>
            </a:r>
            <a:r>
              <a:rPr lang="en-US" sz="2200" dirty="0">
                <a:solidFill>
                  <a:srgbClr val="FFC000"/>
                </a:solidFill>
                <a:cs typeface="+mj-cs"/>
              </a:rPr>
              <a:t> meant when he said, </a:t>
            </a:r>
            <a:r>
              <a:rPr lang="en-US" sz="2200" dirty="0">
                <a:solidFill>
                  <a:srgbClr val="00B0F0"/>
                </a:solidFill>
                <a:cs typeface="+mj-cs"/>
              </a:rPr>
              <a:t>“take hold of this, and from this do not remove.”</a:t>
            </a:r>
            <a:r>
              <a:rPr lang="en-US" sz="2200" dirty="0">
                <a:solidFill>
                  <a:srgbClr val="FFC000"/>
                </a:solidFill>
                <a:cs typeface="+mj-cs"/>
              </a:rPr>
              <a:t> In other words, if you are to fulfill God’s will through the active performance of an action, then do so with careful consideration and deliberation. The only way to fulfill God’s will in completeness is if it is done completely for the sake of Heaven, and this requires careful consideration of all actions, even with the performance of a mitzvah. Also, at the time when one fulfills God’s will through refraining from action, such as the observance of the Shabbat and the like, it must also be done with careful consideration. This means not to refrain from action because of laziness, but rather to even be zealous in the cessation of action. This means that a man will want to do forbidden work on the Shabbat but will actively refrain from it. This is as it is written (</a:t>
            </a:r>
            <a:r>
              <a:rPr lang="en-US" sz="2200" dirty="0">
                <a:solidFill>
                  <a:srgbClr val="00B0F0"/>
                </a:solidFill>
                <a:cs typeface="+mj-cs"/>
              </a:rPr>
              <a:t>Yeshayahu, 28:18</a:t>
            </a:r>
            <a:r>
              <a:rPr lang="en-US" sz="2200" dirty="0">
                <a:solidFill>
                  <a:srgbClr val="FFC000"/>
                </a:solidFill>
                <a:cs typeface="+mj-cs"/>
              </a:rPr>
              <a:t>), </a:t>
            </a:r>
            <a:r>
              <a:rPr lang="en-US" sz="2200" dirty="0">
                <a:solidFill>
                  <a:srgbClr val="00B0F0"/>
                </a:solidFill>
                <a:cs typeface="+mj-cs"/>
              </a:rPr>
              <a:t>“if you turn away your foot on the Shabbat,” </a:t>
            </a:r>
            <a:r>
              <a:rPr lang="en-US" sz="2200" dirty="0">
                <a:solidFill>
                  <a:srgbClr val="FFC000"/>
                </a:solidFill>
                <a:cs typeface="+mj-cs"/>
              </a:rPr>
              <a:t>meaning that a man wants to go and do something, but he remembers that it is Shabbat and actively restrains his feet from taking him to do it. A man who is constantly involved in serving God will fulfill each mitzvah with both aspects. Thus, the active performance of a mitzvah is illuminated from the careful consideration of the prohibitive mitzvot, and this illumination will inspire him to fulfill the prohibitive mitzvot with zeal.*</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2E1FD753-47CE-44F0-8294-6F697F134926}"/>
                  </a:ext>
                </a:extLst>
              </p14:cNvPr>
              <p14:cNvContentPartPr/>
              <p14:nvPr/>
            </p14:nvContentPartPr>
            <p14:xfrm>
              <a:off x="6384141" y="1255764"/>
              <a:ext cx="4201200" cy="94680"/>
            </p14:xfrm>
          </p:contentPart>
        </mc:Choice>
        <mc:Fallback xmlns="">
          <p:pic>
            <p:nvPicPr>
              <p:cNvPr id="2" name="Ink 1">
                <a:extLst>
                  <a:ext uri="{FF2B5EF4-FFF2-40B4-BE49-F238E27FC236}">
                    <a16:creationId xmlns:a16="http://schemas.microsoft.com/office/drawing/2014/main" id="{2E1FD753-47CE-44F0-8294-6F697F134926}"/>
                  </a:ext>
                </a:extLst>
              </p:cNvPr>
              <p:cNvPicPr/>
              <p:nvPr/>
            </p:nvPicPr>
            <p:blipFill>
              <a:blip r:embed="rId5"/>
              <a:stretch>
                <a:fillRect/>
              </a:stretch>
            </p:blipFill>
            <p:spPr>
              <a:xfrm>
                <a:off x="6366501" y="1238124"/>
                <a:ext cx="423684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8616A120-EF2B-2D8C-84F9-9B92ED066440}"/>
                  </a:ext>
                </a:extLst>
              </p14:cNvPr>
              <p14:cNvContentPartPr/>
              <p14:nvPr/>
            </p14:nvContentPartPr>
            <p14:xfrm>
              <a:off x="1156941" y="1617564"/>
              <a:ext cx="2327040" cy="43200"/>
            </p14:xfrm>
          </p:contentPart>
        </mc:Choice>
        <mc:Fallback xmlns="">
          <p:pic>
            <p:nvPicPr>
              <p:cNvPr id="4" name="Ink 3">
                <a:extLst>
                  <a:ext uri="{FF2B5EF4-FFF2-40B4-BE49-F238E27FC236}">
                    <a16:creationId xmlns:a16="http://schemas.microsoft.com/office/drawing/2014/main" id="{8616A120-EF2B-2D8C-84F9-9B92ED066440}"/>
                  </a:ext>
                </a:extLst>
              </p:cNvPr>
              <p:cNvPicPr/>
              <p:nvPr/>
            </p:nvPicPr>
            <p:blipFill>
              <a:blip r:embed="rId7"/>
              <a:stretch>
                <a:fillRect/>
              </a:stretch>
            </p:blipFill>
            <p:spPr>
              <a:xfrm>
                <a:off x="1139301" y="1599564"/>
                <a:ext cx="236268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B590184F-3191-3B9C-544F-416A9E8B1E9C}"/>
                  </a:ext>
                </a:extLst>
              </p14:cNvPr>
              <p14:cNvContentPartPr/>
              <p14:nvPr/>
            </p14:nvContentPartPr>
            <p14:xfrm>
              <a:off x="3963141" y="2306964"/>
              <a:ext cx="28800" cy="21960"/>
            </p14:xfrm>
          </p:contentPart>
        </mc:Choice>
        <mc:Fallback xmlns="">
          <p:pic>
            <p:nvPicPr>
              <p:cNvPr id="5" name="Ink 4">
                <a:extLst>
                  <a:ext uri="{FF2B5EF4-FFF2-40B4-BE49-F238E27FC236}">
                    <a16:creationId xmlns:a16="http://schemas.microsoft.com/office/drawing/2014/main" id="{B590184F-3191-3B9C-544F-416A9E8B1E9C}"/>
                  </a:ext>
                </a:extLst>
              </p:cNvPr>
              <p:cNvPicPr/>
              <p:nvPr/>
            </p:nvPicPr>
            <p:blipFill>
              <a:blip r:embed="rId9"/>
              <a:stretch>
                <a:fillRect/>
              </a:stretch>
            </p:blipFill>
            <p:spPr>
              <a:xfrm>
                <a:off x="3945501" y="2288964"/>
                <a:ext cx="6444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BC1A8A75-0469-40CD-064B-4B7CCA256025}"/>
                  </a:ext>
                </a:extLst>
              </p14:cNvPr>
              <p14:cNvContentPartPr/>
              <p14:nvPr/>
            </p14:nvContentPartPr>
            <p14:xfrm>
              <a:off x="7229061" y="2410284"/>
              <a:ext cx="9000" cy="7560"/>
            </p14:xfrm>
          </p:contentPart>
        </mc:Choice>
        <mc:Fallback xmlns="">
          <p:pic>
            <p:nvPicPr>
              <p:cNvPr id="7" name="Ink 6">
                <a:extLst>
                  <a:ext uri="{FF2B5EF4-FFF2-40B4-BE49-F238E27FC236}">
                    <a16:creationId xmlns:a16="http://schemas.microsoft.com/office/drawing/2014/main" id="{BC1A8A75-0469-40CD-064B-4B7CCA256025}"/>
                  </a:ext>
                </a:extLst>
              </p:cNvPr>
              <p:cNvPicPr/>
              <p:nvPr/>
            </p:nvPicPr>
            <p:blipFill>
              <a:blip r:embed="rId11"/>
              <a:stretch>
                <a:fillRect/>
              </a:stretch>
            </p:blipFill>
            <p:spPr>
              <a:xfrm>
                <a:off x="7211421" y="2392284"/>
                <a:ext cx="4464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A92C7A5B-C2F5-4F39-E857-5A86C1F5513B}"/>
                  </a:ext>
                </a:extLst>
              </p14:cNvPr>
              <p14:cNvContentPartPr/>
              <p14:nvPr/>
            </p14:nvContentPartPr>
            <p14:xfrm>
              <a:off x="1975221" y="2734284"/>
              <a:ext cx="10080" cy="2880"/>
            </p14:xfrm>
          </p:contentPart>
        </mc:Choice>
        <mc:Fallback xmlns="">
          <p:pic>
            <p:nvPicPr>
              <p:cNvPr id="9" name="Ink 8">
                <a:extLst>
                  <a:ext uri="{FF2B5EF4-FFF2-40B4-BE49-F238E27FC236}">
                    <a16:creationId xmlns:a16="http://schemas.microsoft.com/office/drawing/2014/main" id="{A92C7A5B-C2F5-4F39-E857-5A86C1F5513B}"/>
                  </a:ext>
                </a:extLst>
              </p:cNvPr>
              <p:cNvPicPr/>
              <p:nvPr/>
            </p:nvPicPr>
            <p:blipFill>
              <a:blip r:embed="rId13"/>
              <a:stretch>
                <a:fillRect/>
              </a:stretch>
            </p:blipFill>
            <p:spPr>
              <a:xfrm>
                <a:off x="1957221" y="2716284"/>
                <a:ext cx="4572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D50E9A18-EBB0-7981-F921-B84ADA489666}"/>
                  </a:ext>
                </a:extLst>
              </p14:cNvPr>
              <p14:cNvContentPartPr/>
              <p14:nvPr/>
            </p14:nvContentPartPr>
            <p14:xfrm>
              <a:off x="9330021" y="2723124"/>
              <a:ext cx="2880" cy="10080"/>
            </p14:xfrm>
          </p:contentPart>
        </mc:Choice>
        <mc:Fallback xmlns="">
          <p:pic>
            <p:nvPicPr>
              <p:cNvPr id="11" name="Ink 10">
                <a:extLst>
                  <a:ext uri="{FF2B5EF4-FFF2-40B4-BE49-F238E27FC236}">
                    <a16:creationId xmlns:a16="http://schemas.microsoft.com/office/drawing/2014/main" id="{D50E9A18-EBB0-7981-F921-B84ADA489666}"/>
                  </a:ext>
                </a:extLst>
              </p:cNvPr>
              <p:cNvPicPr/>
              <p:nvPr/>
            </p:nvPicPr>
            <p:blipFill>
              <a:blip r:embed="rId15"/>
              <a:stretch>
                <a:fillRect/>
              </a:stretch>
            </p:blipFill>
            <p:spPr>
              <a:xfrm>
                <a:off x="9312021" y="2705124"/>
                <a:ext cx="3852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81EF8710-B8B8-54C9-A76D-B2442D8DF43F}"/>
                  </a:ext>
                </a:extLst>
              </p14:cNvPr>
              <p14:cNvContentPartPr/>
              <p14:nvPr/>
            </p14:nvContentPartPr>
            <p14:xfrm>
              <a:off x="8382141" y="3102204"/>
              <a:ext cx="2880" cy="2160"/>
            </p14:xfrm>
          </p:contentPart>
        </mc:Choice>
        <mc:Fallback xmlns="">
          <p:pic>
            <p:nvPicPr>
              <p:cNvPr id="12" name="Ink 11">
                <a:extLst>
                  <a:ext uri="{FF2B5EF4-FFF2-40B4-BE49-F238E27FC236}">
                    <a16:creationId xmlns:a16="http://schemas.microsoft.com/office/drawing/2014/main" id="{81EF8710-B8B8-54C9-A76D-B2442D8DF43F}"/>
                  </a:ext>
                </a:extLst>
              </p:cNvPr>
              <p:cNvPicPr/>
              <p:nvPr/>
            </p:nvPicPr>
            <p:blipFill>
              <a:blip r:embed="rId17"/>
              <a:stretch>
                <a:fillRect/>
              </a:stretch>
            </p:blipFill>
            <p:spPr>
              <a:xfrm>
                <a:off x="8364501" y="3084564"/>
                <a:ext cx="3852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93077662-A28E-C35F-2A58-1AECE3AC917A}"/>
                  </a:ext>
                </a:extLst>
              </p14:cNvPr>
              <p14:cNvContentPartPr/>
              <p14:nvPr/>
            </p14:nvContentPartPr>
            <p14:xfrm>
              <a:off x="10623861" y="3113004"/>
              <a:ext cx="10080" cy="11520"/>
            </p14:xfrm>
          </p:contentPart>
        </mc:Choice>
        <mc:Fallback xmlns="">
          <p:pic>
            <p:nvPicPr>
              <p:cNvPr id="13" name="Ink 12">
                <a:extLst>
                  <a:ext uri="{FF2B5EF4-FFF2-40B4-BE49-F238E27FC236}">
                    <a16:creationId xmlns:a16="http://schemas.microsoft.com/office/drawing/2014/main" id="{93077662-A28E-C35F-2A58-1AECE3AC917A}"/>
                  </a:ext>
                </a:extLst>
              </p:cNvPr>
              <p:cNvPicPr/>
              <p:nvPr/>
            </p:nvPicPr>
            <p:blipFill>
              <a:blip r:embed="rId19"/>
              <a:stretch>
                <a:fillRect/>
              </a:stretch>
            </p:blipFill>
            <p:spPr>
              <a:xfrm>
                <a:off x="10606221" y="3095004"/>
                <a:ext cx="4572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2B9A297E-3413-34A4-8C03-1FA1ABF02AD6}"/>
                  </a:ext>
                </a:extLst>
              </p14:cNvPr>
              <p14:cNvContentPartPr/>
              <p14:nvPr/>
            </p14:nvContentPartPr>
            <p14:xfrm>
              <a:off x="2277261" y="3364644"/>
              <a:ext cx="16920" cy="2160"/>
            </p14:xfrm>
          </p:contentPart>
        </mc:Choice>
        <mc:Fallback xmlns="">
          <p:pic>
            <p:nvPicPr>
              <p:cNvPr id="14" name="Ink 13">
                <a:extLst>
                  <a:ext uri="{FF2B5EF4-FFF2-40B4-BE49-F238E27FC236}">
                    <a16:creationId xmlns:a16="http://schemas.microsoft.com/office/drawing/2014/main" id="{2B9A297E-3413-34A4-8C03-1FA1ABF02AD6}"/>
                  </a:ext>
                </a:extLst>
              </p:cNvPr>
              <p:cNvPicPr/>
              <p:nvPr/>
            </p:nvPicPr>
            <p:blipFill>
              <a:blip r:embed="rId21"/>
              <a:stretch>
                <a:fillRect/>
              </a:stretch>
            </p:blipFill>
            <p:spPr>
              <a:xfrm>
                <a:off x="2259621" y="3346644"/>
                <a:ext cx="5256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26E3537B-4DA7-1D02-90F1-4D1D45C8BB87}"/>
                  </a:ext>
                </a:extLst>
              </p14:cNvPr>
              <p14:cNvContentPartPr/>
              <p14:nvPr/>
            </p14:nvContentPartPr>
            <p14:xfrm>
              <a:off x="4598181" y="3469764"/>
              <a:ext cx="360" cy="1800"/>
            </p14:xfrm>
          </p:contentPart>
        </mc:Choice>
        <mc:Fallback xmlns="">
          <p:pic>
            <p:nvPicPr>
              <p:cNvPr id="15" name="Ink 14">
                <a:extLst>
                  <a:ext uri="{FF2B5EF4-FFF2-40B4-BE49-F238E27FC236}">
                    <a16:creationId xmlns:a16="http://schemas.microsoft.com/office/drawing/2014/main" id="{26E3537B-4DA7-1D02-90F1-4D1D45C8BB87}"/>
                  </a:ext>
                </a:extLst>
              </p:cNvPr>
              <p:cNvPicPr/>
              <p:nvPr/>
            </p:nvPicPr>
            <p:blipFill>
              <a:blip r:embed="rId23"/>
              <a:stretch>
                <a:fillRect/>
              </a:stretch>
            </p:blipFill>
            <p:spPr>
              <a:xfrm>
                <a:off x="4580181" y="3452124"/>
                <a:ext cx="3600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Ink 15">
                <a:extLst>
                  <a:ext uri="{FF2B5EF4-FFF2-40B4-BE49-F238E27FC236}">
                    <a16:creationId xmlns:a16="http://schemas.microsoft.com/office/drawing/2014/main" id="{57B734C6-14C6-EC5C-97E5-951766FCA36F}"/>
                  </a:ext>
                </a:extLst>
              </p14:cNvPr>
              <p14:cNvContentPartPr/>
              <p14:nvPr/>
            </p14:nvContentPartPr>
            <p14:xfrm>
              <a:off x="5387661" y="3519804"/>
              <a:ext cx="12960" cy="5040"/>
            </p14:xfrm>
          </p:contentPart>
        </mc:Choice>
        <mc:Fallback xmlns="">
          <p:pic>
            <p:nvPicPr>
              <p:cNvPr id="16" name="Ink 15">
                <a:extLst>
                  <a:ext uri="{FF2B5EF4-FFF2-40B4-BE49-F238E27FC236}">
                    <a16:creationId xmlns:a16="http://schemas.microsoft.com/office/drawing/2014/main" id="{57B734C6-14C6-EC5C-97E5-951766FCA36F}"/>
                  </a:ext>
                </a:extLst>
              </p:cNvPr>
              <p:cNvPicPr/>
              <p:nvPr/>
            </p:nvPicPr>
            <p:blipFill>
              <a:blip r:embed="rId25"/>
              <a:stretch>
                <a:fillRect/>
              </a:stretch>
            </p:blipFill>
            <p:spPr>
              <a:xfrm>
                <a:off x="5370021" y="3502164"/>
                <a:ext cx="4860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 name="Ink 16">
                <a:extLst>
                  <a:ext uri="{FF2B5EF4-FFF2-40B4-BE49-F238E27FC236}">
                    <a16:creationId xmlns:a16="http://schemas.microsoft.com/office/drawing/2014/main" id="{3AC68723-3224-D114-3539-3E45C49C3C44}"/>
                  </a:ext>
                </a:extLst>
              </p14:cNvPr>
              <p14:cNvContentPartPr/>
              <p14:nvPr/>
            </p14:nvContentPartPr>
            <p14:xfrm>
              <a:off x="6551541" y="3497484"/>
              <a:ext cx="5760" cy="9720"/>
            </p14:xfrm>
          </p:contentPart>
        </mc:Choice>
        <mc:Fallback xmlns="">
          <p:pic>
            <p:nvPicPr>
              <p:cNvPr id="17" name="Ink 16">
                <a:extLst>
                  <a:ext uri="{FF2B5EF4-FFF2-40B4-BE49-F238E27FC236}">
                    <a16:creationId xmlns:a16="http://schemas.microsoft.com/office/drawing/2014/main" id="{3AC68723-3224-D114-3539-3E45C49C3C44}"/>
                  </a:ext>
                </a:extLst>
              </p:cNvPr>
              <p:cNvPicPr/>
              <p:nvPr/>
            </p:nvPicPr>
            <p:blipFill>
              <a:blip r:embed="rId27"/>
              <a:stretch>
                <a:fillRect/>
              </a:stretch>
            </p:blipFill>
            <p:spPr>
              <a:xfrm>
                <a:off x="6533541" y="3479844"/>
                <a:ext cx="4140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8" name="Ink 17">
                <a:extLst>
                  <a:ext uri="{FF2B5EF4-FFF2-40B4-BE49-F238E27FC236}">
                    <a16:creationId xmlns:a16="http://schemas.microsoft.com/office/drawing/2014/main" id="{4D22F3F8-927A-CA5C-7A7A-CD80A548DE0D}"/>
                  </a:ext>
                </a:extLst>
              </p14:cNvPr>
              <p14:cNvContentPartPr/>
              <p14:nvPr/>
            </p14:nvContentPartPr>
            <p14:xfrm>
              <a:off x="7517421" y="3421164"/>
              <a:ext cx="2880" cy="12960"/>
            </p14:xfrm>
          </p:contentPart>
        </mc:Choice>
        <mc:Fallback xmlns="">
          <p:pic>
            <p:nvPicPr>
              <p:cNvPr id="18" name="Ink 17">
                <a:extLst>
                  <a:ext uri="{FF2B5EF4-FFF2-40B4-BE49-F238E27FC236}">
                    <a16:creationId xmlns:a16="http://schemas.microsoft.com/office/drawing/2014/main" id="{4D22F3F8-927A-CA5C-7A7A-CD80A548DE0D}"/>
                  </a:ext>
                </a:extLst>
              </p:cNvPr>
              <p:cNvPicPr/>
              <p:nvPr/>
            </p:nvPicPr>
            <p:blipFill>
              <a:blip r:embed="rId29"/>
              <a:stretch>
                <a:fillRect/>
              </a:stretch>
            </p:blipFill>
            <p:spPr>
              <a:xfrm>
                <a:off x="7499781" y="3403164"/>
                <a:ext cx="3852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9" name="Ink 18">
                <a:extLst>
                  <a:ext uri="{FF2B5EF4-FFF2-40B4-BE49-F238E27FC236}">
                    <a16:creationId xmlns:a16="http://schemas.microsoft.com/office/drawing/2014/main" id="{214C7F85-81AA-5171-FA24-ACFC7CE73525}"/>
                  </a:ext>
                </a:extLst>
              </p14:cNvPr>
              <p14:cNvContentPartPr/>
              <p14:nvPr/>
            </p14:nvContentPartPr>
            <p14:xfrm>
              <a:off x="8809101" y="3422604"/>
              <a:ext cx="2880" cy="7560"/>
            </p14:xfrm>
          </p:contentPart>
        </mc:Choice>
        <mc:Fallback xmlns="">
          <p:pic>
            <p:nvPicPr>
              <p:cNvPr id="19" name="Ink 18">
                <a:extLst>
                  <a:ext uri="{FF2B5EF4-FFF2-40B4-BE49-F238E27FC236}">
                    <a16:creationId xmlns:a16="http://schemas.microsoft.com/office/drawing/2014/main" id="{214C7F85-81AA-5171-FA24-ACFC7CE73525}"/>
                  </a:ext>
                </a:extLst>
              </p:cNvPr>
              <p:cNvPicPr/>
              <p:nvPr/>
            </p:nvPicPr>
            <p:blipFill>
              <a:blip r:embed="rId31"/>
              <a:stretch>
                <a:fillRect/>
              </a:stretch>
            </p:blipFill>
            <p:spPr>
              <a:xfrm>
                <a:off x="8791101" y="3404604"/>
                <a:ext cx="3852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 name="Ink 19">
                <a:extLst>
                  <a:ext uri="{FF2B5EF4-FFF2-40B4-BE49-F238E27FC236}">
                    <a16:creationId xmlns:a16="http://schemas.microsoft.com/office/drawing/2014/main" id="{312E2FE1-8280-D320-E83E-01C9EF076227}"/>
                  </a:ext>
                </a:extLst>
              </p14:cNvPr>
              <p14:cNvContentPartPr/>
              <p14:nvPr/>
            </p14:nvContentPartPr>
            <p14:xfrm>
              <a:off x="10005741" y="3464724"/>
              <a:ext cx="2880" cy="6840"/>
            </p14:xfrm>
          </p:contentPart>
        </mc:Choice>
        <mc:Fallback xmlns="">
          <p:pic>
            <p:nvPicPr>
              <p:cNvPr id="20" name="Ink 19">
                <a:extLst>
                  <a:ext uri="{FF2B5EF4-FFF2-40B4-BE49-F238E27FC236}">
                    <a16:creationId xmlns:a16="http://schemas.microsoft.com/office/drawing/2014/main" id="{312E2FE1-8280-D320-E83E-01C9EF076227}"/>
                  </a:ext>
                </a:extLst>
              </p:cNvPr>
              <p:cNvPicPr/>
              <p:nvPr/>
            </p:nvPicPr>
            <p:blipFill>
              <a:blip r:embed="rId33"/>
              <a:stretch>
                <a:fillRect/>
              </a:stretch>
            </p:blipFill>
            <p:spPr>
              <a:xfrm>
                <a:off x="9987741" y="3446724"/>
                <a:ext cx="3852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1" name="Ink 20">
                <a:extLst>
                  <a:ext uri="{FF2B5EF4-FFF2-40B4-BE49-F238E27FC236}">
                    <a16:creationId xmlns:a16="http://schemas.microsoft.com/office/drawing/2014/main" id="{66CBBBD2-6356-B7BC-E0BC-0B1357A379B6}"/>
                  </a:ext>
                </a:extLst>
              </p14:cNvPr>
              <p14:cNvContentPartPr/>
              <p14:nvPr/>
            </p14:nvContentPartPr>
            <p14:xfrm>
              <a:off x="11197701" y="3448164"/>
              <a:ext cx="38520" cy="41040"/>
            </p14:xfrm>
          </p:contentPart>
        </mc:Choice>
        <mc:Fallback xmlns="">
          <p:pic>
            <p:nvPicPr>
              <p:cNvPr id="21" name="Ink 20">
                <a:extLst>
                  <a:ext uri="{FF2B5EF4-FFF2-40B4-BE49-F238E27FC236}">
                    <a16:creationId xmlns:a16="http://schemas.microsoft.com/office/drawing/2014/main" id="{66CBBBD2-6356-B7BC-E0BC-0B1357A379B6}"/>
                  </a:ext>
                </a:extLst>
              </p:cNvPr>
              <p:cNvPicPr/>
              <p:nvPr/>
            </p:nvPicPr>
            <p:blipFill>
              <a:blip r:embed="rId35"/>
              <a:stretch>
                <a:fillRect/>
              </a:stretch>
            </p:blipFill>
            <p:spPr>
              <a:xfrm>
                <a:off x="11179701" y="3430164"/>
                <a:ext cx="7416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2" name="Ink 21">
                <a:extLst>
                  <a:ext uri="{FF2B5EF4-FFF2-40B4-BE49-F238E27FC236}">
                    <a16:creationId xmlns:a16="http://schemas.microsoft.com/office/drawing/2014/main" id="{674A2A85-D67A-2FE5-9F13-AA7CD2166533}"/>
                  </a:ext>
                </a:extLst>
              </p14:cNvPr>
              <p14:cNvContentPartPr/>
              <p14:nvPr/>
            </p14:nvContentPartPr>
            <p14:xfrm>
              <a:off x="1011141" y="3727164"/>
              <a:ext cx="69480" cy="7200"/>
            </p14:xfrm>
          </p:contentPart>
        </mc:Choice>
        <mc:Fallback xmlns="">
          <p:pic>
            <p:nvPicPr>
              <p:cNvPr id="22" name="Ink 21">
                <a:extLst>
                  <a:ext uri="{FF2B5EF4-FFF2-40B4-BE49-F238E27FC236}">
                    <a16:creationId xmlns:a16="http://schemas.microsoft.com/office/drawing/2014/main" id="{674A2A85-D67A-2FE5-9F13-AA7CD2166533}"/>
                  </a:ext>
                </a:extLst>
              </p:cNvPr>
              <p:cNvPicPr/>
              <p:nvPr/>
            </p:nvPicPr>
            <p:blipFill>
              <a:blip r:embed="rId37"/>
              <a:stretch>
                <a:fillRect/>
              </a:stretch>
            </p:blipFill>
            <p:spPr>
              <a:xfrm>
                <a:off x="993141" y="3709524"/>
                <a:ext cx="10512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3" name="Ink 22">
                <a:extLst>
                  <a:ext uri="{FF2B5EF4-FFF2-40B4-BE49-F238E27FC236}">
                    <a16:creationId xmlns:a16="http://schemas.microsoft.com/office/drawing/2014/main" id="{A0F1EE84-44D1-0099-7A63-05E9EC073888}"/>
                  </a:ext>
                </a:extLst>
              </p14:cNvPr>
              <p14:cNvContentPartPr/>
              <p14:nvPr/>
            </p14:nvContentPartPr>
            <p14:xfrm>
              <a:off x="1886661" y="3677484"/>
              <a:ext cx="23400" cy="6840"/>
            </p14:xfrm>
          </p:contentPart>
        </mc:Choice>
        <mc:Fallback xmlns="">
          <p:pic>
            <p:nvPicPr>
              <p:cNvPr id="23" name="Ink 22">
                <a:extLst>
                  <a:ext uri="{FF2B5EF4-FFF2-40B4-BE49-F238E27FC236}">
                    <a16:creationId xmlns:a16="http://schemas.microsoft.com/office/drawing/2014/main" id="{A0F1EE84-44D1-0099-7A63-05E9EC073888}"/>
                  </a:ext>
                </a:extLst>
              </p:cNvPr>
              <p:cNvPicPr/>
              <p:nvPr/>
            </p:nvPicPr>
            <p:blipFill>
              <a:blip r:embed="rId39"/>
              <a:stretch>
                <a:fillRect/>
              </a:stretch>
            </p:blipFill>
            <p:spPr>
              <a:xfrm>
                <a:off x="1869021" y="3659484"/>
                <a:ext cx="5904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4" name="Ink 23">
                <a:extLst>
                  <a:ext uri="{FF2B5EF4-FFF2-40B4-BE49-F238E27FC236}">
                    <a16:creationId xmlns:a16="http://schemas.microsoft.com/office/drawing/2014/main" id="{499E90CA-42C4-551A-104F-6011CFDA34BF}"/>
                  </a:ext>
                </a:extLst>
              </p14:cNvPr>
              <p14:cNvContentPartPr/>
              <p14:nvPr/>
            </p14:nvContentPartPr>
            <p14:xfrm>
              <a:off x="6168141" y="3723564"/>
              <a:ext cx="12960" cy="6120"/>
            </p14:xfrm>
          </p:contentPart>
        </mc:Choice>
        <mc:Fallback xmlns="">
          <p:pic>
            <p:nvPicPr>
              <p:cNvPr id="24" name="Ink 23">
                <a:extLst>
                  <a:ext uri="{FF2B5EF4-FFF2-40B4-BE49-F238E27FC236}">
                    <a16:creationId xmlns:a16="http://schemas.microsoft.com/office/drawing/2014/main" id="{499E90CA-42C4-551A-104F-6011CFDA34BF}"/>
                  </a:ext>
                </a:extLst>
              </p:cNvPr>
              <p:cNvPicPr/>
              <p:nvPr/>
            </p:nvPicPr>
            <p:blipFill>
              <a:blip r:embed="rId41"/>
              <a:stretch>
                <a:fillRect/>
              </a:stretch>
            </p:blipFill>
            <p:spPr>
              <a:xfrm>
                <a:off x="6150501" y="3705564"/>
                <a:ext cx="4860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5" name="Ink 24">
                <a:extLst>
                  <a:ext uri="{FF2B5EF4-FFF2-40B4-BE49-F238E27FC236}">
                    <a16:creationId xmlns:a16="http://schemas.microsoft.com/office/drawing/2014/main" id="{198E4879-D314-EFBC-16B6-AF1EA8F222B0}"/>
                  </a:ext>
                </a:extLst>
              </p14:cNvPr>
              <p14:cNvContentPartPr/>
              <p14:nvPr/>
            </p14:nvContentPartPr>
            <p14:xfrm>
              <a:off x="2160621" y="4115964"/>
              <a:ext cx="8280" cy="27360"/>
            </p14:xfrm>
          </p:contentPart>
        </mc:Choice>
        <mc:Fallback xmlns="">
          <p:pic>
            <p:nvPicPr>
              <p:cNvPr id="25" name="Ink 24">
                <a:extLst>
                  <a:ext uri="{FF2B5EF4-FFF2-40B4-BE49-F238E27FC236}">
                    <a16:creationId xmlns:a16="http://schemas.microsoft.com/office/drawing/2014/main" id="{198E4879-D314-EFBC-16B6-AF1EA8F222B0}"/>
                  </a:ext>
                </a:extLst>
              </p:cNvPr>
              <p:cNvPicPr/>
              <p:nvPr/>
            </p:nvPicPr>
            <p:blipFill>
              <a:blip r:embed="rId43"/>
              <a:stretch>
                <a:fillRect/>
              </a:stretch>
            </p:blipFill>
            <p:spPr>
              <a:xfrm>
                <a:off x="2142981" y="4097964"/>
                <a:ext cx="43920" cy="63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6" name="Ink 25">
                <a:extLst>
                  <a:ext uri="{FF2B5EF4-FFF2-40B4-BE49-F238E27FC236}">
                    <a16:creationId xmlns:a16="http://schemas.microsoft.com/office/drawing/2014/main" id="{348AFC99-5310-490F-E730-55EE793A5848}"/>
                  </a:ext>
                </a:extLst>
              </p14:cNvPr>
              <p14:cNvContentPartPr/>
              <p14:nvPr/>
            </p14:nvContentPartPr>
            <p14:xfrm>
              <a:off x="8203941" y="4030284"/>
              <a:ext cx="6120" cy="12240"/>
            </p14:xfrm>
          </p:contentPart>
        </mc:Choice>
        <mc:Fallback xmlns="">
          <p:pic>
            <p:nvPicPr>
              <p:cNvPr id="26" name="Ink 25">
                <a:extLst>
                  <a:ext uri="{FF2B5EF4-FFF2-40B4-BE49-F238E27FC236}">
                    <a16:creationId xmlns:a16="http://schemas.microsoft.com/office/drawing/2014/main" id="{348AFC99-5310-490F-E730-55EE793A5848}"/>
                  </a:ext>
                </a:extLst>
              </p:cNvPr>
              <p:cNvPicPr/>
              <p:nvPr/>
            </p:nvPicPr>
            <p:blipFill>
              <a:blip r:embed="rId45"/>
              <a:stretch>
                <a:fillRect/>
              </a:stretch>
            </p:blipFill>
            <p:spPr>
              <a:xfrm>
                <a:off x="8185941" y="4012644"/>
                <a:ext cx="4176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7" name="Ink 26">
                <a:extLst>
                  <a:ext uri="{FF2B5EF4-FFF2-40B4-BE49-F238E27FC236}">
                    <a16:creationId xmlns:a16="http://schemas.microsoft.com/office/drawing/2014/main" id="{FDE18749-5AEA-B680-8A0F-1F8B7775F1ED}"/>
                  </a:ext>
                </a:extLst>
              </p14:cNvPr>
              <p14:cNvContentPartPr/>
              <p14:nvPr/>
            </p14:nvContentPartPr>
            <p14:xfrm>
              <a:off x="859941" y="4902204"/>
              <a:ext cx="360" cy="360"/>
            </p14:xfrm>
          </p:contentPart>
        </mc:Choice>
        <mc:Fallback xmlns="">
          <p:pic>
            <p:nvPicPr>
              <p:cNvPr id="27" name="Ink 26">
                <a:extLst>
                  <a:ext uri="{FF2B5EF4-FFF2-40B4-BE49-F238E27FC236}">
                    <a16:creationId xmlns:a16="http://schemas.microsoft.com/office/drawing/2014/main" id="{FDE18749-5AEA-B680-8A0F-1F8B7775F1ED}"/>
                  </a:ext>
                </a:extLst>
              </p:cNvPr>
              <p:cNvPicPr/>
              <p:nvPr/>
            </p:nvPicPr>
            <p:blipFill>
              <a:blip r:embed="rId47"/>
              <a:stretch>
                <a:fillRect/>
              </a:stretch>
            </p:blipFill>
            <p:spPr>
              <a:xfrm>
                <a:off x="842301" y="4884564"/>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8" name="Ink 27">
                <a:extLst>
                  <a:ext uri="{FF2B5EF4-FFF2-40B4-BE49-F238E27FC236}">
                    <a16:creationId xmlns:a16="http://schemas.microsoft.com/office/drawing/2014/main" id="{7FC6E63D-A14A-0271-3137-2B50006547CF}"/>
                  </a:ext>
                </a:extLst>
              </p14:cNvPr>
              <p14:cNvContentPartPr/>
              <p14:nvPr/>
            </p14:nvContentPartPr>
            <p14:xfrm>
              <a:off x="7778421" y="4697364"/>
              <a:ext cx="22680" cy="6120"/>
            </p14:xfrm>
          </p:contentPart>
        </mc:Choice>
        <mc:Fallback xmlns="">
          <p:pic>
            <p:nvPicPr>
              <p:cNvPr id="28" name="Ink 27">
                <a:extLst>
                  <a:ext uri="{FF2B5EF4-FFF2-40B4-BE49-F238E27FC236}">
                    <a16:creationId xmlns:a16="http://schemas.microsoft.com/office/drawing/2014/main" id="{7FC6E63D-A14A-0271-3137-2B50006547CF}"/>
                  </a:ext>
                </a:extLst>
              </p:cNvPr>
              <p:cNvPicPr/>
              <p:nvPr/>
            </p:nvPicPr>
            <p:blipFill>
              <a:blip r:embed="rId49"/>
              <a:stretch>
                <a:fillRect/>
              </a:stretch>
            </p:blipFill>
            <p:spPr>
              <a:xfrm>
                <a:off x="7760421" y="4679724"/>
                <a:ext cx="5832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9" name="Ink 28">
                <a:extLst>
                  <a:ext uri="{FF2B5EF4-FFF2-40B4-BE49-F238E27FC236}">
                    <a16:creationId xmlns:a16="http://schemas.microsoft.com/office/drawing/2014/main" id="{97BDEA98-2D3C-E2D1-1422-45EC6EB92F53}"/>
                  </a:ext>
                </a:extLst>
              </p14:cNvPr>
              <p14:cNvContentPartPr/>
              <p14:nvPr/>
            </p14:nvContentPartPr>
            <p14:xfrm>
              <a:off x="11018421" y="4595484"/>
              <a:ext cx="29880" cy="6840"/>
            </p14:xfrm>
          </p:contentPart>
        </mc:Choice>
        <mc:Fallback xmlns="">
          <p:pic>
            <p:nvPicPr>
              <p:cNvPr id="29" name="Ink 28">
                <a:extLst>
                  <a:ext uri="{FF2B5EF4-FFF2-40B4-BE49-F238E27FC236}">
                    <a16:creationId xmlns:a16="http://schemas.microsoft.com/office/drawing/2014/main" id="{97BDEA98-2D3C-E2D1-1422-45EC6EB92F53}"/>
                  </a:ext>
                </a:extLst>
              </p:cNvPr>
              <p:cNvPicPr/>
              <p:nvPr/>
            </p:nvPicPr>
            <p:blipFill>
              <a:blip r:embed="rId51"/>
              <a:stretch>
                <a:fillRect/>
              </a:stretch>
            </p:blipFill>
            <p:spPr>
              <a:xfrm>
                <a:off x="11000781" y="4577484"/>
                <a:ext cx="6552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0" name="Ink 29">
                <a:extLst>
                  <a:ext uri="{FF2B5EF4-FFF2-40B4-BE49-F238E27FC236}">
                    <a16:creationId xmlns:a16="http://schemas.microsoft.com/office/drawing/2014/main" id="{9F977B1B-C003-B145-B0E4-591D0E040EA7}"/>
                  </a:ext>
                </a:extLst>
              </p14:cNvPr>
              <p14:cNvContentPartPr/>
              <p14:nvPr/>
            </p14:nvContentPartPr>
            <p14:xfrm>
              <a:off x="4273461" y="5037204"/>
              <a:ext cx="13680" cy="11520"/>
            </p14:xfrm>
          </p:contentPart>
        </mc:Choice>
        <mc:Fallback xmlns="">
          <p:pic>
            <p:nvPicPr>
              <p:cNvPr id="30" name="Ink 29">
                <a:extLst>
                  <a:ext uri="{FF2B5EF4-FFF2-40B4-BE49-F238E27FC236}">
                    <a16:creationId xmlns:a16="http://schemas.microsoft.com/office/drawing/2014/main" id="{9F977B1B-C003-B145-B0E4-591D0E040EA7}"/>
                  </a:ext>
                </a:extLst>
              </p:cNvPr>
              <p:cNvPicPr/>
              <p:nvPr/>
            </p:nvPicPr>
            <p:blipFill>
              <a:blip r:embed="rId53"/>
              <a:stretch>
                <a:fillRect/>
              </a:stretch>
            </p:blipFill>
            <p:spPr>
              <a:xfrm>
                <a:off x="4255461" y="5019564"/>
                <a:ext cx="4932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1" name="Ink 30">
                <a:extLst>
                  <a:ext uri="{FF2B5EF4-FFF2-40B4-BE49-F238E27FC236}">
                    <a16:creationId xmlns:a16="http://schemas.microsoft.com/office/drawing/2014/main" id="{E41949D6-A938-5925-5A0D-94569A5E3AEC}"/>
                  </a:ext>
                </a:extLst>
              </p14:cNvPr>
              <p14:cNvContentPartPr/>
              <p14:nvPr/>
            </p14:nvContentPartPr>
            <p14:xfrm>
              <a:off x="6512661" y="5071404"/>
              <a:ext cx="14040" cy="11520"/>
            </p14:xfrm>
          </p:contentPart>
        </mc:Choice>
        <mc:Fallback xmlns="">
          <p:pic>
            <p:nvPicPr>
              <p:cNvPr id="31" name="Ink 30">
                <a:extLst>
                  <a:ext uri="{FF2B5EF4-FFF2-40B4-BE49-F238E27FC236}">
                    <a16:creationId xmlns:a16="http://schemas.microsoft.com/office/drawing/2014/main" id="{E41949D6-A938-5925-5A0D-94569A5E3AEC}"/>
                  </a:ext>
                </a:extLst>
              </p:cNvPr>
              <p:cNvPicPr/>
              <p:nvPr/>
            </p:nvPicPr>
            <p:blipFill>
              <a:blip r:embed="rId55"/>
              <a:stretch>
                <a:fillRect/>
              </a:stretch>
            </p:blipFill>
            <p:spPr>
              <a:xfrm>
                <a:off x="6494661" y="5053764"/>
                <a:ext cx="4968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2" name="Ink 31">
                <a:extLst>
                  <a:ext uri="{FF2B5EF4-FFF2-40B4-BE49-F238E27FC236}">
                    <a16:creationId xmlns:a16="http://schemas.microsoft.com/office/drawing/2014/main" id="{E79ADECA-AC4A-473C-1C54-DA2E768F1042}"/>
                  </a:ext>
                </a:extLst>
              </p14:cNvPr>
              <p14:cNvContentPartPr/>
              <p14:nvPr/>
            </p14:nvContentPartPr>
            <p14:xfrm>
              <a:off x="7493301" y="5088684"/>
              <a:ext cx="32760" cy="10800"/>
            </p14:xfrm>
          </p:contentPart>
        </mc:Choice>
        <mc:Fallback xmlns="">
          <p:pic>
            <p:nvPicPr>
              <p:cNvPr id="32" name="Ink 31">
                <a:extLst>
                  <a:ext uri="{FF2B5EF4-FFF2-40B4-BE49-F238E27FC236}">
                    <a16:creationId xmlns:a16="http://schemas.microsoft.com/office/drawing/2014/main" id="{E79ADECA-AC4A-473C-1C54-DA2E768F1042}"/>
                  </a:ext>
                </a:extLst>
              </p:cNvPr>
              <p:cNvPicPr/>
              <p:nvPr/>
            </p:nvPicPr>
            <p:blipFill>
              <a:blip r:embed="rId57"/>
              <a:stretch>
                <a:fillRect/>
              </a:stretch>
            </p:blipFill>
            <p:spPr>
              <a:xfrm>
                <a:off x="7475301" y="5070684"/>
                <a:ext cx="6840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3" name="Ink 32">
                <a:extLst>
                  <a:ext uri="{FF2B5EF4-FFF2-40B4-BE49-F238E27FC236}">
                    <a16:creationId xmlns:a16="http://schemas.microsoft.com/office/drawing/2014/main" id="{1D9BE605-B015-4AFB-D222-60AA1D2B0D97}"/>
                  </a:ext>
                </a:extLst>
              </p14:cNvPr>
              <p14:cNvContentPartPr/>
              <p14:nvPr/>
            </p14:nvContentPartPr>
            <p14:xfrm>
              <a:off x="8138061" y="5096604"/>
              <a:ext cx="10080" cy="2160"/>
            </p14:xfrm>
          </p:contentPart>
        </mc:Choice>
        <mc:Fallback xmlns="">
          <p:pic>
            <p:nvPicPr>
              <p:cNvPr id="33" name="Ink 32">
                <a:extLst>
                  <a:ext uri="{FF2B5EF4-FFF2-40B4-BE49-F238E27FC236}">
                    <a16:creationId xmlns:a16="http://schemas.microsoft.com/office/drawing/2014/main" id="{1D9BE605-B015-4AFB-D222-60AA1D2B0D97}"/>
                  </a:ext>
                </a:extLst>
              </p:cNvPr>
              <p:cNvPicPr/>
              <p:nvPr/>
            </p:nvPicPr>
            <p:blipFill>
              <a:blip r:embed="rId59"/>
              <a:stretch>
                <a:fillRect/>
              </a:stretch>
            </p:blipFill>
            <p:spPr>
              <a:xfrm>
                <a:off x="8120061" y="5078604"/>
                <a:ext cx="4572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4" name="Ink 33">
                <a:extLst>
                  <a:ext uri="{FF2B5EF4-FFF2-40B4-BE49-F238E27FC236}">
                    <a16:creationId xmlns:a16="http://schemas.microsoft.com/office/drawing/2014/main" id="{71B88051-A30E-F35B-152C-38449D80A527}"/>
                  </a:ext>
                </a:extLst>
              </p14:cNvPr>
              <p14:cNvContentPartPr/>
              <p14:nvPr/>
            </p14:nvContentPartPr>
            <p14:xfrm>
              <a:off x="8991981" y="5081484"/>
              <a:ext cx="55080" cy="17640"/>
            </p14:xfrm>
          </p:contentPart>
        </mc:Choice>
        <mc:Fallback xmlns="">
          <p:pic>
            <p:nvPicPr>
              <p:cNvPr id="34" name="Ink 33">
                <a:extLst>
                  <a:ext uri="{FF2B5EF4-FFF2-40B4-BE49-F238E27FC236}">
                    <a16:creationId xmlns:a16="http://schemas.microsoft.com/office/drawing/2014/main" id="{71B88051-A30E-F35B-152C-38449D80A527}"/>
                  </a:ext>
                </a:extLst>
              </p:cNvPr>
              <p:cNvPicPr/>
              <p:nvPr/>
            </p:nvPicPr>
            <p:blipFill>
              <a:blip r:embed="rId61"/>
              <a:stretch>
                <a:fillRect/>
              </a:stretch>
            </p:blipFill>
            <p:spPr>
              <a:xfrm>
                <a:off x="8974341" y="5063484"/>
                <a:ext cx="9072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5" name="Ink 34">
                <a:extLst>
                  <a:ext uri="{FF2B5EF4-FFF2-40B4-BE49-F238E27FC236}">
                    <a16:creationId xmlns:a16="http://schemas.microsoft.com/office/drawing/2014/main" id="{AB6BE323-88CA-A837-1F7F-06FD38875827}"/>
                  </a:ext>
                </a:extLst>
              </p14:cNvPr>
              <p14:cNvContentPartPr/>
              <p14:nvPr/>
            </p14:nvContentPartPr>
            <p14:xfrm>
              <a:off x="9738981" y="5056284"/>
              <a:ext cx="11520" cy="6840"/>
            </p14:xfrm>
          </p:contentPart>
        </mc:Choice>
        <mc:Fallback xmlns="">
          <p:pic>
            <p:nvPicPr>
              <p:cNvPr id="35" name="Ink 34">
                <a:extLst>
                  <a:ext uri="{FF2B5EF4-FFF2-40B4-BE49-F238E27FC236}">
                    <a16:creationId xmlns:a16="http://schemas.microsoft.com/office/drawing/2014/main" id="{AB6BE323-88CA-A837-1F7F-06FD38875827}"/>
                  </a:ext>
                </a:extLst>
              </p:cNvPr>
              <p:cNvPicPr/>
              <p:nvPr/>
            </p:nvPicPr>
            <p:blipFill>
              <a:blip r:embed="rId63"/>
              <a:stretch>
                <a:fillRect/>
              </a:stretch>
            </p:blipFill>
            <p:spPr>
              <a:xfrm>
                <a:off x="9720981" y="5038644"/>
                <a:ext cx="4716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6" name="Ink 35">
                <a:extLst>
                  <a:ext uri="{FF2B5EF4-FFF2-40B4-BE49-F238E27FC236}">
                    <a16:creationId xmlns:a16="http://schemas.microsoft.com/office/drawing/2014/main" id="{CA5A93C2-74D4-22D5-5FCF-91DBB066D127}"/>
                  </a:ext>
                </a:extLst>
              </p14:cNvPr>
              <p14:cNvContentPartPr/>
              <p14:nvPr/>
            </p14:nvContentPartPr>
            <p14:xfrm>
              <a:off x="11233341" y="5016684"/>
              <a:ext cx="25560" cy="6840"/>
            </p14:xfrm>
          </p:contentPart>
        </mc:Choice>
        <mc:Fallback xmlns="">
          <p:pic>
            <p:nvPicPr>
              <p:cNvPr id="36" name="Ink 35">
                <a:extLst>
                  <a:ext uri="{FF2B5EF4-FFF2-40B4-BE49-F238E27FC236}">
                    <a16:creationId xmlns:a16="http://schemas.microsoft.com/office/drawing/2014/main" id="{CA5A93C2-74D4-22D5-5FCF-91DBB066D127}"/>
                  </a:ext>
                </a:extLst>
              </p:cNvPr>
              <p:cNvPicPr/>
              <p:nvPr/>
            </p:nvPicPr>
            <p:blipFill>
              <a:blip r:embed="rId65"/>
              <a:stretch>
                <a:fillRect/>
              </a:stretch>
            </p:blipFill>
            <p:spPr>
              <a:xfrm>
                <a:off x="11215341" y="4999044"/>
                <a:ext cx="6120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37" name="Ink 36">
                <a:extLst>
                  <a:ext uri="{FF2B5EF4-FFF2-40B4-BE49-F238E27FC236}">
                    <a16:creationId xmlns:a16="http://schemas.microsoft.com/office/drawing/2014/main" id="{12B27279-71A4-2747-2014-8346756DD4F9}"/>
                  </a:ext>
                </a:extLst>
              </p14:cNvPr>
              <p14:cNvContentPartPr/>
              <p14:nvPr/>
            </p14:nvContentPartPr>
            <p14:xfrm>
              <a:off x="1803141" y="5383164"/>
              <a:ext cx="12960" cy="15480"/>
            </p14:xfrm>
          </p:contentPart>
        </mc:Choice>
        <mc:Fallback xmlns="">
          <p:pic>
            <p:nvPicPr>
              <p:cNvPr id="37" name="Ink 36">
                <a:extLst>
                  <a:ext uri="{FF2B5EF4-FFF2-40B4-BE49-F238E27FC236}">
                    <a16:creationId xmlns:a16="http://schemas.microsoft.com/office/drawing/2014/main" id="{12B27279-71A4-2747-2014-8346756DD4F9}"/>
                  </a:ext>
                </a:extLst>
              </p:cNvPr>
              <p:cNvPicPr/>
              <p:nvPr/>
            </p:nvPicPr>
            <p:blipFill>
              <a:blip r:embed="rId67"/>
              <a:stretch>
                <a:fillRect/>
              </a:stretch>
            </p:blipFill>
            <p:spPr>
              <a:xfrm>
                <a:off x="1785501" y="5365164"/>
                <a:ext cx="4860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38" name="Ink 37">
                <a:extLst>
                  <a:ext uri="{FF2B5EF4-FFF2-40B4-BE49-F238E27FC236}">
                    <a16:creationId xmlns:a16="http://schemas.microsoft.com/office/drawing/2014/main" id="{62B14931-BA90-2F61-72E8-82D8298D7531}"/>
                  </a:ext>
                </a:extLst>
              </p14:cNvPr>
              <p14:cNvContentPartPr/>
              <p14:nvPr/>
            </p14:nvContentPartPr>
            <p14:xfrm>
              <a:off x="2299581" y="5342124"/>
              <a:ext cx="20160" cy="11520"/>
            </p14:xfrm>
          </p:contentPart>
        </mc:Choice>
        <mc:Fallback xmlns="">
          <p:pic>
            <p:nvPicPr>
              <p:cNvPr id="38" name="Ink 37">
                <a:extLst>
                  <a:ext uri="{FF2B5EF4-FFF2-40B4-BE49-F238E27FC236}">
                    <a16:creationId xmlns:a16="http://schemas.microsoft.com/office/drawing/2014/main" id="{62B14931-BA90-2F61-72E8-82D8298D7531}"/>
                  </a:ext>
                </a:extLst>
              </p:cNvPr>
              <p:cNvPicPr/>
              <p:nvPr/>
            </p:nvPicPr>
            <p:blipFill>
              <a:blip r:embed="rId69"/>
              <a:stretch>
                <a:fillRect/>
              </a:stretch>
            </p:blipFill>
            <p:spPr>
              <a:xfrm>
                <a:off x="2281941" y="5324484"/>
                <a:ext cx="5580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39" name="Ink 38">
                <a:extLst>
                  <a:ext uri="{FF2B5EF4-FFF2-40B4-BE49-F238E27FC236}">
                    <a16:creationId xmlns:a16="http://schemas.microsoft.com/office/drawing/2014/main" id="{38F8A27F-68FD-88C2-9A57-9E41CB869299}"/>
                  </a:ext>
                </a:extLst>
              </p14:cNvPr>
              <p14:cNvContentPartPr/>
              <p14:nvPr/>
            </p14:nvContentPartPr>
            <p14:xfrm>
              <a:off x="2783781" y="5339604"/>
              <a:ext cx="5760" cy="2160"/>
            </p14:xfrm>
          </p:contentPart>
        </mc:Choice>
        <mc:Fallback xmlns="">
          <p:pic>
            <p:nvPicPr>
              <p:cNvPr id="39" name="Ink 38">
                <a:extLst>
                  <a:ext uri="{FF2B5EF4-FFF2-40B4-BE49-F238E27FC236}">
                    <a16:creationId xmlns:a16="http://schemas.microsoft.com/office/drawing/2014/main" id="{38F8A27F-68FD-88C2-9A57-9E41CB869299}"/>
                  </a:ext>
                </a:extLst>
              </p:cNvPr>
              <p:cNvPicPr/>
              <p:nvPr/>
            </p:nvPicPr>
            <p:blipFill>
              <a:blip r:embed="rId71"/>
              <a:stretch>
                <a:fillRect/>
              </a:stretch>
            </p:blipFill>
            <p:spPr>
              <a:xfrm>
                <a:off x="2765781" y="5321604"/>
                <a:ext cx="4140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0" name="Ink 39">
                <a:extLst>
                  <a:ext uri="{FF2B5EF4-FFF2-40B4-BE49-F238E27FC236}">
                    <a16:creationId xmlns:a16="http://schemas.microsoft.com/office/drawing/2014/main" id="{13F7BBB4-FD68-444B-19F2-BB247F298485}"/>
                  </a:ext>
                </a:extLst>
              </p14:cNvPr>
              <p14:cNvContentPartPr/>
              <p14:nvPr/>
            </p14:nvContentPartPr>
            <p14:xfrm>
              <a:off x="3032181" y="5336364"/>
              <a:ext cx="3600" cy="3600"/>
            </p14:xfrm>
          </p:contentPart>
        </mc:Choice>
        <mc:Fallback xmlns="">
          <p:pic>
            <p:nvPicPr>
              <p:cNvPr id="40" name="Ink 39">
                <a:extLst>
                  <a:ext uri="{FF2B5EF4-FFF2-40B4-BE49-F238E27FC236}">
                    <a16:creationId xmlns:a16="http://schemas.microsoft.com/office/drawing/2014/main" id="{13F7BBB4-FD68-444B-19F2-BB247F298485}"/>
                  </a:ext>
                </a:extLst>
              </p:cNvPr>
              <p:cNvPicPr/>
              <p:nvPr/>
            </p:nvPicPr>
            <p:blipFill>
              <a:blip r:embed="rId73"/>
              <a:stretch>
                <a:fillRect/>
              </a:stretch>
            </p:blipFill>
            <p:spPr>
              <a:xfrm>
                <a:off x="3014181" y="5318364"/>
                <a:ext cx="3924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1" name="Ink 40">
                <a:extLst>
                  <a:ext uri="{FF2B5EF4-FFF2-40B4-BE49-F238E27FC236}">
                    <a16:creationId xmlns:a16="http://schemas.microsoft.com/office/drawing/2014/main" id="{357DE2A1-8D67-D013-175F-3D51FEED4804}"/>
                  </a:ext>
                </a:extLst>
              </p14:cNvPr>
              <p14:cNvContentPartPr/>
              <p14:nvPr/>
            </p14:nvContentPartPr>
            <p14:xfrm>
              <a:off x="8817021" y="6169404"/>
              <a:ext cx="20160" cy="2880"/>
            </p14:xfrm>
          </p:contentPart>
        </mc:Choice>
        <mc:Fallback xmlns="">
          <p:pic>
            <p:nvPicPr>
              <p:cNvPr id="41" name="Ink 40">
                <a:extLst>
                  <a:ext uri="{FF2B5EF4-FFF2-40B4-BE49-F238E27FC236}">
                    <a16:creationId xmlns:a16="http://schemas.microsoft.com/office/drawing/2014/main" id="{357DE2A1-8D67-D013-175F-3D51FEED4804}"/>
                  </a:ext>
                </a:extLst>
              </p:cNvPr>
              <p:cNvPicPr/>
              <p:nvPr/>
            </p:nvPicPr>
            <p:blipFill>
              <a:blip r:embed="rId75"/>
              <a:stretch>
                <a:fillRect/>
              </a:stretch>
            </p:blipFill>
            <p:spPr>
              <a:xfrm>
                <a:off x="8799021" y="6151404"/>
                <a:ext cx="5580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2" name="Ink 41">
                <a:extLst>
                  <a:ext uri="{FF2B5EF4-FFF2-40B4-BE49-F238E27FC236}">
                    <a16:creationId xmlns:a16="http://schemas.microsoft.com/office/drawing/2014/main" id="{D94DEF3F-008A-7CD4-27D5-5AC6C94FFBA1}"/>
                  </a:ext>
                </a:extLst>
              </p14:cNvPr>
              <p14:cNvContentPartPr/>
              <p14:nvPr/>
            </p14:nvContentPartPr>
            <p14:xfrm>
              <a:off x="9323181" y="6216204"/>
              <a:ext cx="28800" cy="14040"/>
            </p14:xfrm>
          </p:contentPart>
        </mc:Choice>
        <mc:Fallback xmlns="">
          <p:pic>
            <p:nvPicPr>
              <p:cNvPr id="42" name="Ink 41">
                <a:extLst>
                  <a:ext uri="{FF2B5EF4-FFF2-40B4-BE49-F238E27FC236}">
                    <a16:creationId xmlns:a16="http://schemas.microsoft.com/office/drawing/2014/main" id="{D94DEF3F-008A-7CD4-27D5-5AC6C94FFBA1}"/>
                  </a:ext>
                </a:extLst>
              </p:cNvPr>
              <p:cNvPicPr/>
              <p:nvPr/>
            </p:nvPicPr>
            <p:blipFill>
              <a:blip r:embed="rId77"/>
              <a:stretch>
                <a:fillRect/>
              </a:stretch>
            </p:blipFill>
            <p:spPr>
              <a:xfrm>
                <a:off x="9305541" y="6198204"/>
                <a:ext cx="6444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43" name="Ink 42">
                <a:extLst>
                  <a:ext uri="{FF2B5EF4-FFF2-40B4-BE49-F238E27FC236}">
                    <a16:creationId xmlns:a16="http://schemas.microsoft.com/office/drawing/2014/main" id="{1082471A-9C0D-C67F-9EC2-0A4D1CB7C370}"/>
                  </a:ext>
                </a:extLst>
              </p14:cNvPr>
              <p14:cNvContentPartPr/>
              <p14:nvPr/>
            </p14:nvContentPartPr>
            <p14:xfrm>
              <a:off x="1900701" y="6355884"/>
              <a:ext cx="1399680" cy="60840"/>
            </p14:xfrm>
          </p:contentPart>
        </mc:Choice>
        <mc:Fallback xmlns="">
          <p:pic>
            <p:nvPicPr>
              <p:cNvPr id="43" name="Ink 42">
                <a:extLst>
                  <a:ext uri="{FF2B5EF4-FFF2-40B4-BE49-F238E27FC236}">
                    <a16:creationId xmlns:a16="http://schemas.microsoft.com/office/drawing/2014/main" id="{1082471A-9C0D-C67F-9EC2-0A4D1CB7C370}"/>
                  </a:ext>
                </a:extLst>
              </p:cNvPr>
              <p:cNvPicPr/>
              <p:nvPr/>
            </p:nvPicPr>
            <p:blipFill>
              <a:blip r:embed="rId79"/>
              <a:stretch>
                <a:fillRect/>
              </a:stretch>
            </p:blipFill>
            <p:spPr>
              <a:xfrm>
                <a:off x="1882701" y="6337884"/>
                <a:ext cx="1435320" cy="96480"/>
              </a:xfrm>
              <a:prstGeom prst="rect">
                <a:avLst/>
              </a:prstGeom>
            </p:spPr>
          </p:pic>
        </mc:Fallback>
      </mc:AlternateContent>
    </p:spTree>
    <p:extLst>
      <p:ext uri="{BB962C8B-B14F-4D97-AF65-F5344CB8AC3E}">
        <p14:creationId xmlns:p14="http://schemas.microsoft.com/office/powerpoint/2010/main" val="1699212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11997664" cy="6278642"/>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6458" y="193211"/>
            <a:ext cx="11430278" cy="5693866"/>
          </a:xfrm>
          <a:prstGeom prst="rect">
            <a:avLst/>
          </a:prstGeom>
          <a:noFill/>
        </p:spPr>
        <p:txBody>
          <a:bodyPr wrap="square" rtlCol="0">
            <a:spAutoFit/>
          </a:bodyPr>
          <a:lstStyle/>
          <a:p>
            <a:r>
              <a:rPr lang="en-US" sz="2800" b="1" dirty="0" err="1">
                <a:solidFill>
                  <a:srgbClr val="FFC000"/>
                </a:solidFill>
                <a:cs typeface="+mj-cs"/>
              </a:rPr>
              <a:t>Sefer</a:t>
            </a:r>
            <a:r>
              <a:rPr lang="en-US" sz="2800" b="1" dirty="0">
                <a:solidFill>
                  <a:srgbClr val="FFC000"/>
                </a:solidFill>
                <a:cs typeface="+mj-cs"/>
              </a:rPr>
              <a:t> </a:t>
            </a:r>
            <a:r>
              <a:rPr lang="en-US" sz="2800" b="1" dirty="0" err="1">
                <a:solidFill>
                  <a:srgbClr val="FFC000"/>
                </a:solidFill>
                <a:cs typeface="+mj-cs"/>
              </a:rPr>
              <a:t>HaYashar</a:t>
            </a:r>
            <a:r>
              <a:rPr lang="en-US" sz="2800" b="1" dirty="0">
                <a:solidFill>
                  <a:srgbClr val="FFC000"/>
                </a:solidFill>
                <a:cs typeface="+mj-cs"/>
              </a:rPr>
              <a:t> 6:40</a:t>
            </a:r>
          </a:p>
          <a:p>
            <a:r>
              <a:rPr lang="en-US" sz="2400" dirty="0">
                <a:solidFill>
                  <a:srgbClr val="FFC000"/>
                </a:solidFill>
                <a:cs typeface="+mj-cs"/>
              </a:rPr>
              <a:t>Now, as to the first principle of worship, which deals with accustoming oneself to prayer and its ways, know that anyone who wishes to serve his God with a complete service and with a perfect heart can attain this only with much diligence, after much time, with much practice, and without impatience. Know that the servant of God may find the habit of his worship tedious at first and delightful later. So is it with every deed that a man does. At first, he finds it wearisome, but the difficulty of the exertion vanishes towards the end. Therefore, everyone who wishes to assume the yoke of worship to God must think about all its pleasures and must always keep them in mind. Let him accustom himself at first to do the easy deed and not make it burdensome for himself, but as he goes on let him add, just as it is said (</a:t>
            </a:r>
            <a:r>
              <a:rPr lang="en-US" sz="2400" dirty="0">
                <a:solidFill>
                  <a:srgbClr val="00B0F0"/>
                </a:solidFill>
                <a:cs typeface="+mj-cs"/>
              </a:rPr>
              <a:t>Isaiah 28:13</a:t>
            </a:r>
            <a:r>
              <a:rPr lang="en-US" sz="2400" dirty="0">
                <a:solidFill>
                  <a:srgbClr val="FFC000"/>
                </a:solidFill>
                <a:cs typeface="+mj-cs"/>
              </a:rPr>
              <a:t>), </a:t>
            </a:r>
            <a:r>
              <a:rPr lang="en-US" sz="2400" dirty="0">
                <a:solidFill>
                  <a:srgbClr val="00B0F0"/>
                </a:solidFill>
                <a:cs typeface="+mj-cs"/>
              </a:rPr>
              <a:t>“And so the word of the Lord is unto them, precept by precept, precept by precept, line by line, line by line, here a little, there a little.” </a:t>
            </a:r>
            <a:r>
              <a:rPr lang="en-US" sz="2400" dirty="0">
                <a:solidFill>
                  <a:srgbClr val="FFC000"/>
                </a:solidFill>
                <a:cs typeface="+mj-cs"/>
              </a:rPr>
              <a:t>If he sees that he has added more than he can bear, let him lighten the burden a little in order that he may not grow impatient with it suddenly. After he has made it easier for himself and some time has elapsed, he can return to his prior state.</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5BD358A5-9855-154D-E79A-6C0044E972DE}"/>
                  </a:ext>
                </a:extLst>
              </p14:cNvPr>
              <p14:cNvContentPartPr/>
              <p14:nvPr/>
            </p14:nvContentPartPr>
            <p14:xfrm>
              <a:off x="9931941" y="1446204"/>
              <a:ext cx="19440" cy="11520"/>
            </p14:xfrm>
          </p:contentPart>
        </mc:Choice>
        <mc:Fallback xmlns="">
          <p:pic>
            <p:nvPicPr>
              <p:cNvPr id="2" name="Ink 1">
                <a:extLst>
                  <a:ext uri="{FF2B5EF4-FFF2-40B4-BE49-F238E27FC236}">
                    <a16:creationId xmlns:a16="http://schemas.microsoft.com/office/drawing/2014/main" id="{5BD358A5-9855-154D-E79A-6C0044E972DE}"/>
                  </a:ext>
                </a:extLst>
              </p:cNvPr>
              <p:cNvPicPr/>
              <p:nvPr/>
            </p:nvPicPr>
            <p:blipFill>
              <a:blip r:embed="rId5"/>
              <a:stretch>
                <a:fillRect/>
              </a:stretch>
            </p:blipFill>
            <p:spPr>
              <a:xfrm>
                <a:off x="9913941" y="1428204"/>
                <a:ext cx="5508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3C44733A-9BEE-1375-9300-B173BA200958}"/>
                  </a:ext>
                </a:extLst>
              </p14:cNvPr>
              <p14:cNvContentPartPr/>
              <p14:nvPr/>
            </p14:nvContentPartPr>
            <p14:xfrm>
              <a:off x="10898541" y="1494084"/>
              <a:ext cx="9000" cy="3600"/>
            </p14:xfrm>
          </p:contentPart>
        </mc:Choice>
        <mc:Fallback xmlns="">
          <p:pic>
            <p:nvPicPr>
              <p:cNvPr id="4" name="Ink 3">
                <a:extLst>
                  <a:ext uri="{FF2B5EF4-FFF2-40B4-BE49-F238E27FC236}">
                    <a16:creationId xmlns:a16="http://schemas.microsoft.com/office/drawing/2014/main" id="{3C44733A-9BEE-1375-9300-B173BA200958}"/>
                  </a:ext>
                </a:extLst>
              </p:cNvPr>
              <p:cNvPicPr/>
              <p:nvPr/>
            </p:nvPicPr>
            <p:blipFill>
              <a:blip r:embed="rId7"/>
              <a:stretch>
                <a:fillRect/>
              </a:stretch>
            </p:blipFill>
            <p:spPr>
              <a:xfrm>
                <a:off x="10880901" y="1476444"/>
                <a:ext cx="4464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0C04A0AD-EFB0-28E5-30E1-34122D9F8284}"/>
                  </a:ext>
                </a:extLst>
              </p14:cNvPr>
              <p14:cNvContentPartPr/>
              <p14:nvPr/>
            </p14:nvContentPartPr>
            <p14:xfrm>
              <a:off x="2482101" y="1670484"/>
              <a:ext cx="92520" cy="31320"/>
            </p14:xfrm>
          </p:contentPart>
        </mc:Choice>
        <mc:Fallback xmlns="">
          <p:pic>
            <p:nvPicPr>
              <p:cNvPr id="5" name="Ink 4">
                <a:extLst>
                  <a:ext uri="{FF2B5EF4-FFF2-40B4-BE49-F238E27FC236}">
                    <a16:creationId xmlns:a16="http://schemas.microsoft.com/office/drawing/2014/main" id="{0C04A0AD-EFB0-28E5-30E1-34122D9F8284}"/>
                  </a:ext>
                </a:extLst>
              </p:cNvPr>
              <p:cNvPicPr/>
              <p:nvPr/>
            </p:nvPicPr>
            <p:blipFill>
              <a:blip r:embed="rId9"/>
              <a:stretch>
                <a:fillRect/>
              </a:stretch>
            </p:blipFill>
            <p:spPr>
              <a:xfrm>
                <a:off x="2464461" y="1652844"/>
                <a:ext cx="128160" cy="66960"/>
              </a:xfrm>
              <a:prstGeom prst="rect">
                <a:avLst/>
              </a:prstGeom>
            </p:spPr>
          </p:pic>
        </mc:Fallback>
      </mc:AlternateContent>
    </p:spTree>
    <p:extLst>
      <p:ext uri="{BB962C8B-B14F-4D97-AF65-F5344CB8AC3E}">
        <p14:creationId xmlns:p14="http://schemas.microsoft.com/office/powerpoint/2010/main" val="683191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9923388" cy="6104935"/>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6458" y="193211"/>
            <a:ext cx="9349864" cy="5324535"/>
          </a:xfrm>
          <a:prstGeom prst="rect">
            <a:avLst/>
          </a:prstGeom>
          <a:noFill/>
        </p:spPr>
        <p:txBody>
          <a:bodyPr wrap="square" rtlCol="0">
            <a:spAutoFit/>
          </a:bodyPr>
          <a:lstStyle/>
          <a:p>
            <a:r>
              <a:rPr lang="en-US" sz="2800" b="1" dirty="0">
                <a:solidFill>
                  <a:srgbClr val="FFC000"/>
                </a:solidFill>
                <a:cs typeface="+mj-cs"/>
              </a:rPr>
              <a:t>Rashi on Isaiah 28,13 Parts 1-2</a:t>
            </a:r>
          </a:p>
          <a:p>
            <a:r>
              <a:rPr lang="he-IL" sz="2400" dirty="0">
                <a:solidFill>
                  <a:srgbClr val="FFFF00"/>
                </a:solidFill>
                <a:cs typeface="+mj-cs"/>
              </a:rPr>
              <a:t>והיה להם דבר ה' וגו'. כמדתה ימדוד להם יגזור שדברו עליהם צו של אומות המשתעבדים בם על צו פקודה על פקודה עבודה על עבודה קו של פורענות כנגד קו של עבירות שבידם קו לקו תקוה חילוף תקוה יקוו לאור והנה חשך: </a:t>
            </a:r>
            <a:r>
              <a:rPr lang="en-US" sz="2400" dirty="0">
                <a:solidFill>
                  <a:srgbClr val="FFC000"/>
                </a:solidFill>
                <a:cs typeface="+mj-cs"/>
              </a:rPr>
              <a:t>And the word of the Lord shall be, etc. According to their measure, He shall mete out to them; He shall decree upon them with His word upon them, a precept of the nations that enslave them, upon a precept, a command upon a command, labor upon labor; a line of retribution commensurate with the line of sins that they committed (lit., in their hand); </a:t>
            </a:r>
            <a:r>
              <a:rPr lang="he-IL" sz="2400" dirty="0">
                <a:solidFill>
                  <a:srgbClr val="FFFF00"/>
                </a:solidFill>
                <a:cs typeface="+mj-cs"/>
              </a:rPr>
              <a:t>קַו לָקָו</a:t>
            </a:r>
            <a:r>
              <a:rPr lang="he-IL" sz="2400" dirty="0">
                <a:solidFill>
                  <a:srgbClr val="FFC000"/>
                </a:solidFill>
                <a:cs typeface="+mj-cs"/>
              </a:rPr>
              <a:t>, </a:t>
            </a:r>
            <a:r>
              <a:rPr lang="en-US" sz="2400" dirty="0">
                <a:solidFill>
                  <a:srgbClr val="FFC000"/>
                </a:solidFill>
                <a:cs typeface="+mj-cs"/>
              </a:rPr>
              <a:t>derived from </a:t>
            </a:r>
            <a:r>
              <a:rPr lang="he-IL" sz="2400" dirty="0">
                <a:solidFill>
                  <a:srgbClr val="FFFF00"/>
                </a:solidFill>
                <a:cs typeface="+mj-cs"/>
              </a:rPr>
              <a:t>קוה</a:t>
            </a:r>
            <a:r>
              <a:rPr lang="he-IL" sz="2400" dirty="0">
                <a:solidFill>
                  <a:srgbClr val="FFC000"/>
                </a:solidFill>
                <a:cs typeface="+mj-cs"/>
              </a:rPr>
              <a:t>, </a:t>
            </a:r>
            <a:r>
              <a:rPr lang="en-US" sz="2400" dirty="0">
                <a:solidFill>
                  <a:srgbClr val="FFC000"/>
                </a:solidFill>
                <a:cs typeface="+mj-cs"/>
              </a:rPr>
              <a:t>a hope instead of a hope; they will hope for light, and behold, there will be darkness.</a:t>
            </a:r>
          </a:p>
          <a:p>
            <a:r>
              <a:rPr lang="he-IL" sz="2400" dirty="0">
                <a:solidFill>
                  <a:srgbClr val="FFFF00"/>
                </a:solidFill>
                <a:cs typeface="+mj-cs"/>
              </a:rPr>
              <a:t>זעיר שם זעיר שם. לימים מועטים תבא עליהם והם יתמעטו שם בארץ אויביהם: </a:t>
            </a:r>
            <a:r>
              <a:rPr lang="en-US" sz="2400" dirty="0">
                <a:solidFill>
                  <a:srgbClr val="FFC000"/>
                </a:solidFill>
                <a:cs typeface="+mj-cs"/>
              </a:rPr>
              <a:t>a little there, a little there In a short time, it shall come upon them, and they shall become few there in the land of their enemies.</a:t>
            </a:r>
            <a:endParaRPr lang="en-US" sz="2800" dirty="0">
              <a:solidFill>
                <a:srgbClr val="FFC000"/>
              </a:solidFill>
              <a:cs typeface="+mj-cs"/>
            </a:endParaRP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D1D403E2-05A7-B648-0777-59E80FBE5343}"/>
                  </a:ext>
                </a:extLst>
              </p14:cNvPr>
              <p14:cNvContentPartPr/>
              <p14:nvPr/>
            </p14:nvContentPartPr>
            <p14:xfrm>
              <a:off x="1185381" y="2069364"/>
              <a:ext cx="6277320" cy="108000"/>
            </p14:xfrm>
          </p:contentPart>
        </mc:Choice>
        <mc:Fallback xmlns="">
          <p:pic>
            <p:nvPicPr>
              <p:cNvPr id="2" name="Ink 1">
                <a:extLst>
                  <a:ext uri="{FF2B5EF4-FFF2-40B4-BE49-F238E27FC236}">
                    <a16:creationId xmlns:a16="http://schemas.microsoft.com/office/drawing/2014/main" id="{D1D403E2-05A7-B648-0777-59E80FBE5343}"/>
                  </a:ext>
                </a:extLst>
              </p:cNvPr>
              <p:cNvPicPr/>
              <p:nvPr/>
            </p:nvPicPr>
            <p:blipFill>
              <a:blip r:embed="rId5"/>
              <a:stretch>
                <a:fillRect/>
              </a:stretch>
            </p:blipFill>
            <p:spPr>
              <a:xfrm>
                <a:off x="1167741" y="2051724"/>
                <a:ext cx="6312960" cy="143640"/>
              </a:xfrm>
              <a:prstGeom prst="rect">
                <a:avLst/>
              </a:prstGeom>
            </p:spPr>
          </p:pic>
        </mc:Fallback>
      </mc:AlternateContent>
      <p:grpSp>
        <p:nvGrpSpPr>
          <p:cNvPr id="7" name="Group 6">
            <a:extLst>
              <a:ext uri="{FF2B5EF4-FFF2-40B4-BE49-F238E27FC236}">
                <a16:creationId xmlns:a16="http://schemas.microsoft.com/office/drawing/2014/main" id="{5943EEF4-AAF3-4C52-E2DA-B73A446B1C61}"/>
              </a:ext>
            </a:extLst>
          </p:cNvPr>
          <p:cNvGrpSpPr/>
          <p:nvPr/>
        </p:nvGrpSpPr>
        <p:grpSpPr>
          <a:xfrm>
            <a:off x="2080341" y="3581724"/>
            <a:ext cx="2129400" cy="40680"/>
            <a:chOff x="2080341" y="3581724"/>
            <a:chExt cx="2129400" cy="40680"/>
          </a:xfrm>
        </p:grpSpPr>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B78B3663-81B6-CC4A-B53F-88989711C73C}"/>
                    </a:ext>
                  </a:extLst>
                </p14:cNvPr>
                <p14:cNvContentPartPr/>
                <p14:nvPr/>
              </p14:nvContentPartPr>
              <p14:xfrm>
                <a:off x="2080341" y="3581724"/>
                <a:ext cx="88560" cy="40680"/>
              </p14:xfrm>
            </p:contentPart>
          </mc:Choice>
          <mc:Fallback xmlns="">
            <p:pic>
              <p:nvPicPr>
                <p:cNvPr id="4" name="Ink 3">
                  <a:extLst>
                    <a:ext uri="{FF2B5EF4-FFF2-40B4-BE49-F238E27FC236}">
                      <a16:creationId xmlns:a16="http://schemas.microsoft.com/office/drawing/2014/main" id="{B78B3663-81B6-CC4A-B53F-88989711C73C}"/>
                    </a:ext>
                  </a:extLst>
                </p:cNvPr>
                <p:cNvPicPr/>
                <p:nvPr/>
              </p:nvPicPr>
              <p:blipFill>
                <a:blip r:embed="rId7"/>
                <a:stretch>
                  <a:fillRect/>
                </a:stretch>
              </p:blipFill>
              <p:spPr>
                <a:xfrm>
                  <a:off x="2062701" y="3564084"/>
                  <a:ext cx="12420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77CACD54-6375-BFDB-1CBD-E71565D14107}"/>
                    </a:ext>
                  </a:extLst>
                </p14:cNvPr>
                <p14:cNvContentPartPr/>
                <p14:nvPr/>
              </p14:nvContentPartPr>
              <p14:xfrm>
                <a:off x="4152861" y="3582444"/>
                <a:ext cx="56880" cy="25560"/>
              </p14:xfrm>
            </p:contentPart>
          </mc:Choice>
          <mc:Fallback xmlns="">
            <p:pic>
              <p:nvPicPr>
                <p:cNvPr id="5" name="Ink 4">
                  <a:extLst>
                    <a:ext uri="{FF2B5EF4-FFF2-40B4-BE49-F238E27FC236}">
                      <a16:creationId xmlns:a16="http://schemas.microsoft.com/office/drawing/2014/main" id="{77CACD54-6375-BFDB-1CBD-E71565D14107}"/>
                    </a:ext>
                  </a:extLst>
                </p:cNvPr>
                <p:cNvPicPr/>
                <p:nvPr/>
              </p:nvPicPr>
              <p:blipFill>
                <a:blip r:embed="rId9"/>
                <a:stretch>
                  <a:fillRect/>
                </a:stretch>
              </p:blipFill>
              <p:spPr>
                <a:xfrm>
                  <a:off x="4135221" y="3564804"/>
                  <a:ext cx="92520" cy="61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B851BA48-6646-FF2A-8BDE-5785ACECC0F8}"/>
                  </a:ext>
                </a:extLst>
              </p14:cNvPr>
              <p14:cNvContentPartPr/>
              <p14:nvPr/>
            </p14:nvContentPartPr>
            <p14:xfrm>
              <a:off x="5644701" y="3569124"/>
              <a:ext cx="3600" cy="35280"/>
            </p14:xfrm>
          </p:contentPart>
        </mc:Choice>
        <mc:Fallback xmlns="">
          <p:pic>
            <p:nvPicPr>
              <p:cNvPr id="9" name="Ink 8">
                <a:extLst>
                  <a:ext uri="{FF2B5EF4-FFF2-40B4-BE49-F238E27FC236}">
                    <a16:creationId xmlns:a16="http://schemas.microsoft.com/office/drawing/2014/main" id="{B851BA48-6646-FF2A-8BDE-5785ACECC0F8}"/>
                  </a:ext>
                </a:extLst>
              </p:cNvPr>
              <p:cNvPicPr/>
              <p:nvPr/>
            </p:nvPicPr>
            <p:blipFill>
              <a:blip r:embed="rId11"/>
              <a:stretch>
                <a:fillRect/>
              </a:stretch>
            </p:blipFill>
            <p:spPr>
              <a:xfrm>
                <a:off x="5626701" y="3551484"/>
                <a:ext cx="3924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7733FBBE-0153-978E-D04E-BDCD50C0332D}"/>
                  </a:ext>
                </a:extLst>
              </p14:cNvPr>
              <p14:cNvContentPartPr/>
              <p14:nvPr/>
            </p14:nvContentPartPr>
            <p14:xfrm>
              <a:off x="5014341" y="3601524"/>
              <a:ext cx="12240" cy="3600"/>
            </p14:xfrm>
          </p:contentPart>
        </mc:Choice>
        <mc:Fallback xmlns="">
          <p:pic>
            <p:nvPicPr>
              <p:cNvPr id="11" name="Ink 10">
                <a:extLst>
                  <a:ext uri="{FF2B5EF4-FFF2-40B4-BE49-F238E27FC236}">
                    <a16:creationId xmlns:a16="http://schemas.microsoft.com/office/drawing/2014/main" id="{7733FBBE-0153-978E-D04E-BDCD50C0332D}"/>
                  </a:ext>
                </a:extLst>
              </p:cNvPr>
              <p:cNvPicPr/>
              <p:nvPr/>
            </p:nvPicPr>
            <p:blipFill>
              <a:blip r:embed="rId13"/>
              <a:stretch>
                <a:fillRect/>
              </a:stretch>
            </p:blipFill>
            <p:spPr>
              <a:xfrm>
                <a:off x="4996701" y="3583884"/>
                <a:ext cx="4788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411E3FBB-1625-7DF7-4E8D-760842F7A29E}"/>
                  </a:ext>
                </a:extLst>
              </p14:cNvPr>
              <p14:cNvContentPartPr/>
              <p14:nvPr/>
            </p14:nvContentPartPr>
            <p14:xfrm>
              <a:off x="5991021" y="3558684"/>
              <a:ext cx="912600" cy="22680"/>
            </p14:xfrm>
          </p:contentPart>
        </mc:Choice>
        <mc:Fallback xmlns="">
          <p:pic>
            <p:nvPicPr>
              <p:cNvPr id="12" name="Ink 11">
                <a:extLst>
                  <a:ext uri="{FF2B5EF4-FFF2-40B4-BE49-F238E27FC236}">
                    <a16:creationId xmlns:a16="http://schemas.microsoft.com/office/drawing/2014/main" id="{411E3FBB-1625-7DF7-4E8D-760842F7A29E}"/>
                  </a:ext>
                </a:extLst>
              </p:cNvPr>
              <p:cNvPicPr/>
              <p:nvPr/>
            </p:nvPicPr>
            <p:blipFill>
              <a:blip r:embed="rId15"/>
              <a:stretch>
                <a:fillRect/>
              </a:stretch>
            </p:blipFill>
            <p:spPr>
              <a:xfrm>
                <a:off x="5973021" y="3541044"/>
                <a:ext cx="94824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51A5437B-3C20-4A52-B2A6-10EF6B92E2B9}"/>
                  </a:ext>
                </a:extLst>
              </p14:cNvPr>
              <p14:cNvContentPartPr/>
              <p14:nvPr/>
            </p14:nvContentPartPr>
            <p14:xfrm>
              <a:off x="7731621" y="3575964"/>
              <a:ext cx="104400" cy="15480"/>
            </p14:xfrm>
          </p:contentPart>
        </mc:Choice>
        <mc:Fallback xmlns="">
          <p:pic>
            <p:nvPicPr>
              <p:cNvPr id="13" name="Ink 12">
                <a:extLst>
                  <a:ext uri="{FF2B5EF4-FFF2-40B4-BE49-F238E27FC236}">
                    <a16:creationId xmlns:a16="http://schemas.microsoft.com/office/drawing/2014/main" id="{51A5437B-3C20-4A52-B2A6-10EF6B92E2B9}"/>
                  </a:ext>
                </a:extLst>
              </p:cNvPr>
              <p:cNvPicPr/>
              <p:nvPr/>
            </p:nvPicPr>
            <p:blipFill>
              <a:blip r:embed="rId17"/>
              <a:stretch>
                <a:fillRect/>
              </a:stretch>
            </p:blipFill>
            <p:spPr>
              <a:xfrm>
                <a:off x="7713621" y="3557964"/>
                <a:ext cx="14004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3433714E-F4F5-0D3D-415A-99AE22591DAD}"/>
                  </a:ext>
                </a:extLst>
              </p14:cNvPr>
              <p14:cNvContentPartPr/>
              <p14:nvPr/>
            </p14:nvContentPartPr>
            <p14:xfrm>
              <a:off x="8447301" y="3653004"/>
              <a:ext cx="173520" cy="6840"/>
            </p14:xfrm>
          </p:contentPart>
        </mc:Choice>
        <mc:Fallback xmlns="">
          <p:pic>
            <p:nvPicPr>
              <p:cNvPr id="14" name="Ink 13">
                <a:extLst>
                  <a:ext uri="{FF2B5EF4-FFF2-40B4-BE49-F238E27FC236}">
                    <a16:creationId xmlns:a16="http://schemas.microsoft.com/office/drawing/2014/main" id="{3433714E-F4F5-0D3D-415A-99AE22591DAD}"/>
                  </a:ext>
                </a:extLst>
              </p:cNvPr>
              <p:cNvPicPr/>
              <p:nvPr/>
            </p:nvPicPr>
            <p:blipFill>
              <a:blip r:embed="rId19"/>
              <a:stretch>
                <a:fillRect/>
              </a:stretch>
            </p:blipFill>
            <p:spPr>
              <a:xfrm>
                <a:off x="8429661" y="3635364"/>
                <a:ext cx="20916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87FAE669-84FB-517C-128A-CDBCB29E9319}"/>
                  </a:ext>
                </a:extLst>
              </p14:cNvPr>
              <p14:cNvContentPartPr/>
              <p14:nvPr/>
            </p14:nvContentPartPr>
            <p14:xfrm>
              <a:off x="694701" y="4004004"/>
              <a:ext cx="29160" cy="7920"/>
            </p14:xfrm>
          </p:contentPart>
        </mc:Choice>
        <mc:Fallback xmlns="">
          <p:pic>
            <p:nvPicPr>
              <p:cNvPr id="15" name="Ink 14">
                <a:extLst>
                  <a:ext uri="{FF2B5EF4-FFF2-40B4-BE49-F238E27FC236}">
                    <a16:creationId xmlns:a16="http://schemas.microsoft.com/office/drawing/2014/main" id="{87FAE669-84FB-517C-128A-CDBCB29E9319}"/>
                  </a:ext>
                </a:extLst>
              </p:cNvPr>
              <p:cNvPicPr/>
              <p:nvPr/>
            </p:nvPicPr>
            <p:blipFill>
              <a:blip r:embed="rId21"/>
              <a:stretch>
                <a:fillRect/>
              </a:stretch>
            </p:blipFill>
            <p:spPr>
              <a:xfrm>
                <a:off x="677061" y="3986364"/>
                <a:ext cx="6480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 name="Ink 15">
                <a:extLst>
                  <a:ext uri="{FF2B5EF4-FFF2-40B4-BE49-F238E27FC236}">
                    <a16:creationId xmlns:a16="http://schemas.microsoft.com/office/drawing/2014/main" id="{36830916-AB59-3299-B118-38E971DE5190}"/>
                  </a:ext>
                </a:extLst>
              </p14:cNvPr>
              <p14:cNvContentPartPr/>
              <p14:nvPr/>
            </p14:nvContentPartPr>
            <p14:xfrm>
              <a:off x="3152061" y="4048644"/>
              <a:ext cx="11520" cy="9000"/>
            </p14:xfrm>
          </p:contentPart>
        </mc:Choice>
        <mc:Fallback xmlns="">
          <p:pic>
            <p:nvPicPr>
              <p:cNvPr id="16" name="Ink 15">
                <a:extLst>
                  <a:ext uri="{FF2B5EF4-FFF2-40B4-BE49-F238E27FC236}">
                    <a16:creationId xmlns:a16="http://schemas.microsoft.com/office/drawing/2014/main" id="{36830916-AB59-3299-B118-38E971DE5190}"/>
                  </a:ext>
                </a:extLst>
              </p:cNvPr>
              <p:cNvPicPr/>
              <p:nvPr/>
            </p:nvPicPr>
            <p:blipFill>
              <a:blip r:embed="rId23"/>
              <a:stretch>
                <a:fillRect/>
              </a:stretch>
            </p:blipFill>
            <p:spPr>
              <a:xfrm>
                <a:off x="3134061" y="4031004"/>
                <a:ext cx="4716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CBABD50E-06B8-C14C-6212-C9152BD02776}"/>
                  </a:ext>
                </a:extLst>
              </p14:cNvPr>
              <p14:cNvContentPartPr/>
              <p14:nvPr/>
            </p14:nvContentPartPr>
            <p14:xfrm>
              <a:off x="1333701" y="4054764"/>
              <a:ext cx="9000" cy="19440"/>
            </p14:xfrm>
          </p:contentPart>
        </mc:Choice>
        <mc:Fallback xmlns="">
          <p:pic>
            <p:nvPicPr>
              <p:cNvPr id="17" name="Ink 16">
                <a:extLst>
                  <a:ext uri="{FF2B5EF4-FFF2-40B4-BE49-F238E27FC236}">
                    <a16:creationId xmlns:a16="http://schemas.microsoft.com/office/drawing/2014/main" id="{CBABD50E-06B8-C14C-6212-C9152BD02776}"/>
                  </a:ext>
                </a:extLst>
              </p:cNvPr>
              <p:cNvPicPr/>
              <p:nvPr/>
            </p:nvPicPr>
            <p:blipFill>
              <a:blip r:embed="rId25"/>
              <a:stretch>
                <a:fillRect/>
              </a:stretch>
            </p:blipFill>
            <p:spPr>
              <a:xfrm>
                <a:off x="1315701" y="4036764"/>
                <a:ext cx="4464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a:extLst>
                  <a:ext uri="{FF2B5EF4-FFF2-40B4-BE49-F238E27FC236}">
                    <a16:creationId xmlns:a16="http://schemas.microsoft.com/office/drawing/2014/main" id="{7A8F040A-EF1A-7217-9B81-F8C18296BDDB}"/>
                  </a:ext>
                </a:extLst>
              </p14:cNvPr>
              <p14:cNvContentPartPr/>
              <p14:nvPr/>
            </p14:nvContentPartPr>
            <p14:xfrm>
              <a:off x="644661" y="5152404"/>
              <a:ext cx="45000" cy="36000"/>
            </p14:xfrm>
          </p:contentPart>
        </mc:Choice>
        <mc:Fallback xmlns="">
          <p:pic>
            <p:nvPicPr>
              <p:cNvPr id="18" name="Ink 17">
                <a:extLst>
                  <a:ext uri="{FF2B5EF4-FFF2-40B4-BE49-F238E27FC236}">
                    <a16:creationId xmlns:a16="http://schemas.microsoft.com/office/drawing/2014/main" id="{7A8F040A-EF1A-7217-9B81-F8C18296BDDB}"/>
                  </a:ext>
                </a:extLst>
              </p:cNvPr>
              <p:cNvPicPr/>
              <p:nvPr/>
            </p:nvPicPr>
            <p:blipFill>
              <a:blip r:embed="rId27"/>
              <a:stretch>
                <a:fillRect/>
              </a:stretch>
            </p:blipFill>
            <p:spPr>
              <a:xfrm>
                <a:off x="627021" y="5134764"/>
                <a:ext cx="8064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9" name="Ink 18">
                <a:extLst>
                  <a:ext uri="{FF2B5EF4-FFF2-40B4-BE49-F238E27FC236}">
                    <a16:creationId xmlns:a16="http://schemas.microsoft.com/office/drawing/2014/main" id="{3ABA7F76-3099-E641-54AB-E572A332FD63}"/>
                  </a:ext>
                </a:extLst>
              </p14:cNvPr>
              <p14:cNvContentPartPr/>
              <p14:nvPr/>
            </p14:nvContentPartPr>
            <p14:xfrm>
              <a:off x="827901" y="5495124"/>
              <a:ext cx="24840" cy="21960"/>
            </p14:xfrm>
          </p:contentPart>
        </mc:Choice>
        <mc:Fallback xmlns="">
          <p:pic>
            <p:nvPicPr>
              <p:cNvPr id="19" name="Ink 18">
                <a:extLst>
                  <a:ext uri="{FF2B5EF4-FFF2-40B4-BE49-F238E27FC236}">
                    <a16:creationId xmlns:a16="http://schemas.microsoft.com/office/drawing/2014/main" id="{3ABA7F76-3099-E641-54AB-E572A332FD63}"/>
                  </a:ext>
                </a:extLst>
              </p:cNvPr>
              <p:cNvPicPr/>
              <p:nvPr/>
            </p:nvPicPr>
            <p:blipFill>
              <a:blip r:embed="rId29"/>
              <a:stretch>
                <a:fillRect/>
              </a:stretch>
            </p:blipFill>
            <p:spPr>
              <a:xfrm>
                <a:off x="809901" y="5477124"/>
                <a:ext cx="6048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 name="Ink 19">
                <a:extLst>
                  <a:ext uri="{FF2B5EF4-FFF2-40B4-BE49-F238E27FC236}">
                    <a16:creationId xmlns:a16="http://schemas.microsoft.com/office/drawing/2014/main" id="{525895C5-AB98-90D1-7BCE-316CFBCF9002}"/>
                  </a:ext>
                </a:extLst>
              </p14:cNvPr>
              <p14:cNvContentPartPr/>
              <p14:nvPr/>
            </p14:nvContentPartPr>
            <p14:xfrm>
              <a:off x="2038941" y="5508084"/>
              <a:ext cx="97920" cy="45000"/>
            </p14:xfrm>
          </p:contentPart>
        </mc:Choice>
        <mc:Fallback xmlns="">
          <p:pic>
            <p:nvPicPr>
              <p:cNvPr id="20" name="Ink 19">
                <a:extLst>
                  <a:ext uri="{FF2B5EF4-FFF2-40B4-BE49-F238E27FC236}">
                    <a16:creationId xmlns:a16="http://schemas.microsoft.com/office/drawing/2014/main" id="{525895C5-AB98-90D1-7BCE-316CFBCF9002}"/>
                  </a:ext>
                </a:extLst>
              </p:cNvPr>
              <p:cNvPicPr/>
              <p:nvPr/>
            </p:nvPicPr>
            <p:blipFill>
              <a:blip r:embed="rId31"/>
              <a:stretch>
                <a:fillRect/>
              </a:stretch>
            </p:blipFill>
            <p:spPr>
              <a:xfrm>
                <a:off x="2020941" y="5490444"/>
                <a:ext cx="133560" cy="80640"/>
              </a:xfrm>
              <a:prstGeom prst="rect">
                <a:avLst/>
              </a:prstGeom>
            </p:spPr>
          </p:pic>
        </mc:Fallback>
      </mc:AlternateContent>
    </p:spTree>
    <p:extLst>
      <p:ext uri="{BB962C8B-B14F-4D97-AF65-F5344CB8AC3E}">
        <p14:creationId xmlns:p14="http://schemas.microsoft.com/office/powerpoint/2010/main" val="1808136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0"/>
            <a:ext cx="9923388" cy="3209606"/>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6458" y="193211"/>
            <a:ext cx="9349864" cy="2246769"/>
          </a:xfrm>
          <a:prstGeom prst="rect">
            <a:avLst/>
          </a:prstGeom>
          <a:noFill/>
        </p:spPr>
        <p:txBody>
          <a:bodyPr wrap="square" rtlCol="0">
            <a:spAutoFit/>
          </a:bodyPr>
          <a:lstStyle/>
          <a:p>
            <a:r>
              <a:rPr lang="en-US" sz="2800" b="1" dirty="0">
                <a:solidFill>
                  <a:srgbClr val="FFC000"/>
                </a:solidFill>
                <a:cs typeface="+mj-cs"/>
              </a:rPr>
              <a:t>Ibn Ezra on Isaiah 28,14 Parts 1-2</a:t>
            </a:r>
          </a:p>
          <a:p>
            <a:r>
              <a:rPr lang="en-US" sz="2800" dirty="0">
                <a:solidFill>
                  <a:srgbClr val="FFC000"/>
                </a:solidFill>
                <a:cs typeface="+mj-cs"/>
              </a:rPr>
              <a:t>Ye scornful men, that say mockingly, that the words of the Lord are like precept upon precept, etc. </a:t>
            </a:r>
            <a:r>
              <a:rPr lang="he-IL" sz="2800" dirty="0">
                <a:solidFill>
                  <a:srgbClr val="FFFF00"/>
                </a:solidFill>
                <a:cs typeface="+mj-cs"/>
              </a:rPr>
              <a:t>מושלי </a:t>
            </a:r>
            <a:r>
              <a:rPr lang="en-US" sz="2800" dirty="0">
                <a:solidFill>
                  <a:srgbClr val="FFFF00"/>
                </a:solidFill>
                <a:cs typeface="+mj-cs"/>
              </a:rPr>
              <a:t> </a:t>
            </a:r>
            <a:r>
              <a:rPr lang="en-US" sz="2800" dirty="0">
                <a:solidFill>
                  <a:srgbClr val="FFC000"/>
                </a:solidFill>
                <a:cs typeface="+mj-cs"/>
              </a:rPr>
              <a:t>According to some, they that rule; comp. </a:t>
            </a:r>
            <a:r>
              <a:rPr lang="he-IL" sz="2800" dirty="0">
                <a:solidFill>
                  <a:srgbClr val="FFFF00"/>
                </a:solidFill>
                <a:cs typeface="+mj-cs"/>
              </a:rPr>
              <a:t>ממשלה </a:t>
            </a:r>
            <a:r>
              <a:rPr lang="en-US" sz="2800" dirty="0">
                <a:solidFill>
                  <a:srgbClr val="FFFF00"/>
                </a:solidFill>
                <a:cs typeface="+mj-cs"/>
              </a:rPr>
              <a:t> </a:t>
            </a:r>
            <a:r>
              <a:rPr lang="en-US" sz="2800" dirty="0">
                <a:solidFill>
                  <a:srgbClr val="FFC000"/>
                </a:solidFill>
                <a:cs typeface="+mj-cs"/>
              </a:rPr>
              <a:t>dominion; but better, the poets; comp. </a:t>
            </a:r>
            <a:r>
              <a:rPr lang="he-IL" sz="2800" dirty="0">
                <a:solidFill>
                  <a:srgbClr val="FFFF00"/>
                </a:solidFill>
                <a:cs typeface="+mj-cs"/>
              </a:rPr>
              <a:t>המשלים </a:t>
            </a:r>
            <a:r>
              <a:rPr lang="en-US" sz="2800" dirty="0">
                <a:solidFill>
                  <a:srgbClr val="FFFF00"/>
                </a:solidFill>
                <a:cs typeface="+mj-cs"/>
              </a:rPr>
              <a:t> </a:t>
            </a:r>
            <a:r>
              <a:rPr lang="en-US" sz="2800" dirty="0">
                <a:solidFill>
                  <a:srgbClr val="FFC000"/>
                </a:solidFill>
                <a:cs typeface="+mj-cs"/>
              </a:rPr>
              <a:t>they that speak in proverbs (</a:t>
            </a:r>
            <a:r>
              <a:rPr lang="en-US" sz="2800" dirty="0">
                <a:solidFill>
                  <a:srgbClr val="00B0F0"/>
                </a:solidFill>
                <a:cs typeface="+mj-cs"/>
              </a:rPr>
              <a:t>Num. 21:27</a:t>
            </a:r>
            <a:r>
              <a:rPr lang="en-US" sz="2800" dirty="0">
                <a:solidFill>
                  <a:srgbClr val="FFC000"/>
                </a:solidFill>
                <a:cs typeface="+mj-cs"/>
              </a:rPr>
              <a:t>)</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0B796BFF-E4F6-3E5D-4AF3-DDD3B19A880D}"/>
                  </a:ext>
                </a:extLst>
              </p14:cNvPr>
              <p14:cNvContentPartPr/>
              <p14:nvPr/>
            </p14:nvContentPartPr>
            <p14:xfrm>
              <a:off x="4208661" y="1104924"/>
              <a:ext cx="1141200" cy="74520"/>
            </p14:xfrm>
          </p:contentPart>
        </mc:Choice>
        <mc:Fallback xmlns="">
          <p:pic>
            <p:nvPicPr>
              <p:cNvPr id="2" name="Ink 1">
                <a:extLst>
                  <a:ext uri="{FF2B5EF4-FFF2-40B4-BE49-F238E27FC236}">
                    <a16:creationId xmlns:a16="http://schemas.microsoft.com/office/drawing/2014/main" id="{0B796BFF-E4F6-3E5D-4AF3-DDD3B19A880D}"/>
                  </a:ext>
                </a:extLst>
              </p:cNvPr>
              <p:cNvPicPr/>
              <p:nvPr/>
            </p:nvPicPr>
            <p:blipFill>
              <a:blip r:embed="rId5"/>
              <a:stretch>
                <a:fillRect/>
              </a:stretch>
            </p:blipFill>
            <p:spPr>
              <a:xfrm>
                <a:off x="4191021" y="1087284"/>
                <a:ext cx="117684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644E99DE-F845-39A4-336A-49A85F04F30E}"/>
                  </a:ext>
                </a:extLst>
              </p14:cNvPr>
              <p14:cNvContentPartPr/>
              <p14:nvPr/>
            </p14:nvContentPartPr>
            <p14:xfrm>
              <a:off x="4005981" y="1504884"/>
              <a:ext cx="21600" cy="10800"/>
            </p14:xfrm>
          </p:contentPart>
        </mc:Choice>
        <mc:Fallback xmlns="">
          <p:pic>
            <p:nvPicPr>
              <p:cNvPr id="4" name="Ink 3">
                <a:extLst>
                  <a:ext uri="{FF2B5EF4-FFF2-40B4-BE49-F238E27FC236}">
                    <a16:creationId xmlns:a16="http://schemas.microsoft.com/office/drawing/2014/main" id="{644E99DE-F845-39A4-336A-49A85F04F30E}"/>
                  </a:ext>
                </a:extLst>
              </p:cNvPr>
              <p:cNvPicPr/>
              <p:nvPr/>
            </p:nvPicPr>
            <p:blipFill>
              <a:blip r:embed="rId7"/>
              <a:stretch>
                <a:fillRect/>
              </a:stretch>
            </p:blipFill>
            <p:spPr>
              <a:xfrm>
                <a:off x="3988341" y="1486884"/>
                <a:ext cx="5724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01F0A94F-2DB7-8026-6659-0A2F13C9CD92}"/>
                  </a:ext>
                </a:extLst>
              </p14:cNvPr>
              <p14:cNvContentPartPr/>
              <p14:nvPr/>
            </p14:nvContentPartPr>
            <p14:xfrm>
              <a:off x="5748741" y="1494444"/>
              <a:ext cx="448920" cy="48240"/>
            </p14:xfrm>
          </p:contentPart>
        </mc:Choice>
        <mc:Fallback xmlns="">
          <p:pic>
            <p:nvPicPr>
              <p:cNvPr id="5" name="Ink 4">
                <a:extLst>
                  <a:ext uri="{FF2B5EF4-FFF2-40B4-BE49-F238E27FC236}">
                    <a16:creationId xmlns:a16="http://schemas.microsoft.com/office/drawing/2014/main" id="{01F0A94F-2DB7-8026-6659-0A2F13C9CD92}"/>
                  </a:ext>
                </a:extLst>
              </p:cNvPr>
              <p:cNvPicPr/>
              <p:nvPr/>
            </p:nvPicPr>
            <p:blipFill>
              <a:blip r:embed="rId9"/>
              <a:stretch>
                <a:fillRect/>
              </a:stretch>
            </p:blipFill>
            <p:spPr>
              <a:xfrm>
                <a:off x="5730741" y="1476444"/>
                <a:ext cx="48456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E33F4081-206D-FB58-6D10-03CDCCD57459}"/>
                  </a:ext>
                </a:extLst>
              </p14:cNvPr>
              <p14:cNvContentPartPr/>
              <p14:nvPr/>
            </p14:nvContentPartPr>
            <p14:xfrm>
              <a:off x="2167461" y="1903764"/>
              <a:ext cx="113760" cy="15840"/>
            </p14:xfrm>
          </p:contentPart>
        </mc:Choice>
        <mc:Fallback xmlns="">
          <p:pic>
            <p:nvPicPr>
              <p:cNvPr id="7" name="Ink 6">
                <a:extLst>
                  <a:ext uri="{FF2B5EF4-FFF2-40B4-BE49-F238E27FC236}">
                    <a16:creationId xmlns:a16="http://schemas.microsoft.com/office/drawing/2014/main" id="{E33F4081-206D-FB58-6D10-03CDCCD57459}"/>
                  </a:ext>
                </a:extLst>
              </p:cNvPr>
              <p:cNvPicPr/>
              <p:nvPr/>
            </p:nvPicPr>
            <p:blipFill>
              <a:blip r:embed="rId11"/>
              <a:stretch>
                <a:fillRect/>
              </a:stretch>
            </p:blipFill>
            <p:spPr>
              <a:xfrm>
                <a:off x="2149461" y="1885764"/>
                <a:ext cx="14940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E286AC1E-FC4C-ED79-FC40-4748ADACE8DF}"/>
                  </a:ext>
                </a:extLst>
              </p14:cNvPr>
              <p14:cNvContentPartPr/>
              <p14:nvPr/>
            </p14:nvContentPartPr>
            <p14:xfrm>
              <a:off x="5123061" y="1896204"/>
              <a:ext cx="496800" cy="10800"/>
            </p14:xfrm>
          </p:contentPart>
        </mc:Choice>
        <mc:Fallback xmlns="">
          <p:pic>
            <p:nvPicPr>
              <p:cNvPr id="9" name="Ink 8">
                <a:extLst>
                  <a:ext uri="{FF2B5EF4-FFF2-40B4-BE49-F238E27FC236}">
                    <a16:creationId xmlns:a16="http://schemas.microsoft.com/office/drawing/2014/main" id="{E286AC1E-FC4C-ED79-FC40-4748ADACE8DF}"/>
                  </a:ext>
                </a:extLst>
              </p:cNvPr>
              <p:cNvPicPr/>
              <p:nvPr/>
            </p:nvPicPr>
            <p:blipFill>
              <a:blip r:embed="rId13"/>
              <a:stretch>
                <a:fillRect/>
              </a:stretch>
            </p:blipFill>
            <p:spPr>
              <a:xfrm>
                <a:off x="5105061" y="1878204"/>
                <a:ext cx="53244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408183A5-747B-1C81-B9FF-4AAB11BAAC32}"/>
                  </a:ext>
                </a:extLst>
              </p14:cNvPr>
              <p14:cNvContentPartPr/>
              <p14:nvPr/>
            </p14:nvContentPartPr>
            <p14:xfrm>
              <a:off x="8901261" y="1920324"/>
              <a:ext cx="99000" cy="5040"/>
            </p14:xfrm>
          </p:contentPart>
        </mc:Choice>
        <mc:Fallback xmlns="">
          <p:pic>
            <p:nvPicPr>
              <p:cNvPr id="11" name="Ink 10">
                <a:extLst>
                  <a:ext uri="{FF2B5EF4-FFF2-40B4-BE49-F238E27FC236}">
                    <a16:creationId xmlns:a16="http://schemas.microsoft.com/office/drawing/2014/main" id="{408183A5-747B-1C81-B9FF-4AAB11BAAC32}"/>
                  </a:ext>
                </a:extLst>
              </p:cNvPr>
              <p:cNvPicPr/>
              <p:nvPr/>
            </p:nvPicPr>
            <p:blipFill>
              <a:blip r:embed="rId15"/>
              <a:stretch>
                <a:fillRect/>
              </a:stretch>
            </p:blipFill>
            <p:spPr>
              <a:xfrm>
                <a:off x="8883261" y="1902324"/>
                <a:ext cx="13464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130CA70E-153D-F77E-0533-A747F9F0C4BC}"/>
                  </a:ext>
                </a:extLst>
              </p14:cNvPr>
              <p14:cNvContentPartPr/>
              <p14:nvPr/>
            </p14:nvContentPartPr>
            <p14:xfrm>
              <a:off x="2889261" y="2440884"/>
              <a:ext cx="11520" cy="2880"/>
            </p14:xfrm>
          </p:contentPart>
        </mc:Choice>
        <mc:Fallback xmlns="">
          <p:pic>
            <p:nvPicPr>
              <p:cNvPr id="12" name="Ink 11">
                <a:extLst>
                  <a:ext uri="{FF2B5EF4-FFF2-40B4-BE49-F238E27FC236}">
                    <a16:creationId xmlns:a16="http://schemas.microsoft.com/office/drawing/2014/main" id="{130CA70E-153D-F77E-0533-A747F9F0C4BC}"/>
                  </a:ext>
                </a:extLst>
              </p:cNvPr>
              <p:cNvPicPr/>
              <p:nvPr/>
            </p:nvPicPr>
            <p:blipFill>
              <a:blip r:embed="rId17"/>
              <a:stretch>
                <a:fillRect/>
              </a:stretch>
            </p:blipFill>
            <p:spPr>
              <a:xfrm>
                <a:off x="2871261" y="2422884"/>
                <a:ext cx="4716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C9B142F1-483D-E274-7F01-0AE5CE8EA032}"/>
                  </a:ext>
                </a:extLst>
              </p14:cNvPr>
              <p14:cNvContentPartPr/>
              <p14:nvPr/>
            </p14:nvContentPartPr>
            <p14:xfrm>
              <a:off x="6029901" y="2462844"/>
              <a:ext cx="48960" cy="5040"/>
            </p14:xfrm>
          </p:contentPart>
        </mc:Choice>
        <mc:Fallback xmlns="">
          <p:pic>
            <p:nvPicPr>
              <p:cNvPr id="13" name="Ink 12">
                <a:extLst>
                  <a:ext uri="{FF2B5EF4-FFF2-40B4-BE49-F238E27FC236}">
                    <a16:creationId xmlns:a16="http://schemas.microsoft.com/office/drawing/2014/main" id="{C9B142F1-483D-E274-7F01-0AE5CE8EA032}"/>
                  </a:ext>
                </a:extLst>
              </p:cNvPr>
              <p:cNvPicPr/>
              <p:nvPr/>
            </p:nvPicPr>
            <p:blipFill>
              <a:blip r:embed="rId19"/>
              <a:stretch>
                <a:fillRect/>
              </a:stretch>
            </p:blipFill>
            <p:spPr>
              <a:xfrm>
                <a:off x="6011901" y="2445204"/>
                <a:ext cx="84600" cy="40680"/>
              </a:xfrm>
              <a:prstGeom prst="rect">
                <a:avLst/>
              </a:prstGeom>
            </p:spPr>
          </p:pic>
        </mc:Fallback>
      </mc:AlternateContent>
    </p:spTree>
    <p:extLst>
      <p:ext uri="{BB962C8B-B14F-4D97-AF65-F5344CB8AC3E}">
        <p14:creationId xmlns:p14="http://schemas.microsoft.com/office/powerpoint/2010/main" val="2282055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12089718" cy="6104935"/>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6457" y="193211"/>
            <a:ext cx="11491647" cy="5693866"/>
          </a:xfrm>
          <a:prstGeom prst="rect">
            <a:avLst/>
          </a:prstGeom>
          <a:noFill/>
        </p:spPr>
        <p:txBody>
          <a:bodyPr wrap="square" rtlCol="0">
            <a:spAutoFit/>
          </a:bodyPr>
          <a:lstStyle/>
          <a:p>
            <a:r>
              <a:rPr lang="en-US" sz="2800" b="1" dirty="0">
                <a:solidFill>
                  <a:srgbClr val="FFC000"/>
                </a:solidFill>
                <a:cs typeface="+mj-cs"/>
              </a:rPr>
              <a:t>Luke 18:9–14 </a:t>
            </a:r>
          </a:p>
          <a:p>
            <a:r>
              <a:rPr lang="en-US" sz="2100" dirty="0">
                <a:solidFill>
                  <a:srgbClr val="FFC000"/>
                </a:solidFill>
                <a:cs typeface="+mj-cs"/>
              </a:rPr>
              <a:t>18:9 And he </a:t>
            </a:r>
            <a:r>
              <a:rPr lang="en-US" sz="2100" dirty="0" err="1">
                <a:solidFill>
                  <a:srgbClr val="FFC000"/>
                </a:solidFill>
                <a:cs typeface="+mj-cs"/>
              </a:rPr>
              <a:t>spake</a:t>
            </a:r>
            <a:r>
              <a:rPr lang="en-US" sz="2100" dirty="0">
                <a:solidFill>
                  <a:srgbClr val="FFC000"/>
                </a:solidFill>
                <a:cs typeface="+mj-cs"/>
              </a:rPr>
              <a:t> this parable unto certain which trusted in themselves that they were righteous, and despised others: 18:10 Two men went up into the temple to pray; the one a Pharisee, and the other a publican. 18:11 The Pharisee stood and prayed thus with himself, God, I thank thee, that I am not as other men are, extortioners, unjust, adulterers, or even as this publican. 18:12 I fast twice in the week, I give tithes of all that I possess. 18:13 And the publican, standing afar off, would not lift up so much as his eyes unto heaven, but smote upon his breast, saying, God be merciful to me a sinner. 18:14 I tell you, this man went down to his house justified rather than the other: for every one that </a:t>
            </a:r>
            <a:r>
              <a:rPr lang="en-US" sz="2100" dirty="0" err="1">
                <a:solidFill>
                  <a:srgbClr val="FFC000"/>
                </a:solidFill>
                <a:cs typeface="+mj-cs"/>
              </a:rPr>
              <a:t>exalteth</a:t>
            </a:r>
            <a:r>
              <a:rPr lang="en-US" sz="2100" dirty="0">
                <a:solidFill>
                  <a:srgbClr val="FFC000"/>
                </a:solidFill>
                <a:cs typeface="+mj-cs"/>
              </a:rPr>
              <a:t> himself shall be abased; and he that </a:t>
            </a:r>
            <a:r>
              <a:rPr lang="en-US" sz="2100" dirty="0" err="1">
                <a:solidFill>
                  <a:srgbClr val="FFC000"/>
                </a:solidFill>
                <a:cs typeface="+mj-cs"/>
              </a:rPr>
              <a:t>humbleth</a:t>
            </a:r>
            <a:r>
              <a:rPr lang="en-US" sz="2100" dirty="0">
                <a:solidFill>
                  <a:srgbClr val="FFC000"/>
                </a:solidFill>
                <a:cs typeface="+mj-cs"/>
              </a:rPr>
              <a:t> himself shall be exalted. (KJV, </a:t>
            </a:r>
            <a:r>
              <a:rPr lang="en-US" sz="2100" dirty="0">
                <a:solidFill>
                  <a:srgbClr val="00B0F0"/>
                </a:solidFill>
                <a:cs typeface="+mj-cs"/>
              </a:rPr>
              <a:t>*9 </a:t>
            </a:r>
            <a:r>
              <a:rPr lang="el-GR" sz="2100" dirty="0">
                <a:solidFill>
                  <a:srgbClr val="00B0F0"/>
                </a:solidFill>
                <a:cs typeface="+mj-cs"/>
              </a:rPr>
              <a:t>Εἶπεν δὲ καὶ πρός τινας τοὺς πεποιθότας ἐφʼ* ἑαυτοῖς ὅτι εἰσὶν δίκαιοι καὶ ⸀ἐξουθενοῦντας τοὺς λοιποὺς ⸋τὴν παραβολὴν ταύτην⸌·* 10 Ἄνθρωποι δύο ἀνέβησαν εἰς τὸ ἱερὸν προσεύξασθαι,* °ὁ εἷς Φαρισαῖος καὶ ⸂ὁ ἕτερος⸃ τελώνης. 11 ὁ Φαρισαῖος σταθεὶς ⸂πρὸς ἑαυτὸν ταῦτα⸃ προσηύχετο·* ὁ θεός, εὐχαριστῶ σοι ὅτι οὐκ εἰμὶ ⸀ὥσπερ οἱ λοιποὶ τῶν ἀνθρώπων, ἅρπαγες, ἄδικοι, μοιχοί, ἢ καὶ ὡς οὗτος ὁ τελώνης·* 12 νηστεύω δὶς τοῦ σαββάτου,* ⸀ἀποδεκατῶ πάντα ὅσα κτῶμαι. 13 ὁ δὲ τελώνης μακρόθεν ἑστὼς οὐκ ἤθελεν οὐδὲ τοὺς ὀφθαλμοὺς ἐπᾶραι εἰς τὸν οὐρανόν,* ἀλλʼ ἔτυπτεν ⸆ τὸ στῆθος ⸀αὐτοῦ λέγων·* ὁ θεός, ἱλάσθητί μοι τῷ ἁμαρτωλῷ. *14 λέγω ὑμῖν, κατέβη οὗτος δεδικαιωμένος εἰς τὸν οἶκον αὐτοῦ ⸂παρʼ ἐκεῖνον⸃· ὅτι πᾶς ὁ ὑψῶν ἑαυτὸν ταπεινωθήσεται,* ὁ δὲ ταπεινῶν ἑαυτὸν ὑψωθήσεται.</a:t>
            </a:r>
            <a:r>
              <a:rPr lang="el-GR" sz="2100" dirty="0">
                <a:solidFill>
                  <a:srgbClr val="FFC000"/>
                </a:solidFill>
                <a:cs typeface="+mj-cs"/>
              </a:rPr>
              <a:t>)</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grpSp>
        <p:nvGrpSpPr>
          <p:cNvPr id="5" name="Group 4">
            <a:extLst>
              <a:ext uri="{FF2B5EF4-FFF2-40B4-BE49-F238E27FC236}">
                <a16:creationId xmlns:a16="http://schemas.microsoft.com/office/drawing/2014/main" id="{D2C1E4D0-E324-650B-FD16-6374CE97929F}"/>
              </a:ext>
            </a:extLst>
          </p:cNvPr>
          <p:cNvGrpSpPr/>
          <p:nvPr/>
        </p:nvGrpSpPr>
        <p:grpSpPr>
          <a:xfrm>
            <a:off x="3045141" y="1270164"/>
            <a:ext cx="4446360" cy="72000"/>
            <a:chOff x="3045141" y="1270164"/>
            <a:chExt cx="4446360" cy="72000"/>
          </a:xfrm>
        </p:grpSpPr>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1D356B99-B376-D4F9-54FB-D00B7590F9F9}"/>
                    </a:ext>
                  </a:extLst>
                </p14:cNvPr>
                <p14:cNvContentPartPr/>
                <p14:nvPr/>
              </p14:nvContentPartPr>
              <p14:xfrm>
                <a:off x="3045141" y="1270164"/>
                <a:ext cx="3444120" cy="72000"/>
              </p14:xfrm>
            </p:contentPart>
          </mc:Choice>
          <mc:Fallback xmlns="">
            <p:pic>
              <p:nvPicPr>
                <p:cNvPr id="2" name="Ink 1">
                  <a:extLst>
                    <a:ext uri="{FF2B5EF4-FFF2-40B4-BE49-F238E27FC236}">
                      <a16:creationId xmlns:a16="http://schemas.microsoft.com/office/drawing/2014/main" id="{1D356B99-B376-D4F9-54FB-D00B7590F9F9}"/>
                    </a:ext>
                  </a:extLst>
                </p:cNvPr>
                <p:cNvPicPr/>
                <p:nvPr/>
              </p:nvPicPr>
              <p:blipFill>
                <a:blip r:embed="rId5"/>
                <a:stretch>
                  <a:fillRect/>
                </a:stretch>
              </p:blipFill>
              <p:spPr>
                <a:xfrm>
                  <a:off x="3027501" y="1252524"/>
                  <a:ext cx="347976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E445A729-4BB4-6ADF-9D32-4B0082DD5C32}"/>
                    </a:ext>
                  </a:extLst>
                </p14:cNvPr>
                <p14:cNvContentPartPr/>
                <p14:nvPr/>
              </p14:nvContentPartPr>
              <p14:xfrm>
                <a:off x="6786621" y="1286004"/>
                <a:ext cx="704880" cy="36720"/>
              </p14:xfrm>
            </p:contentPart>
          </mc:Choice>
          <mc:Fallback xmlns="">
            <p:pic>
              <p:nvPicPr>
                <p:cNvPr id="4" name="Ink 3">
                  <a:extLst>
                    <a:ext uri="{FF2B5EF4-FFF2-40B4-BE49-F238E27FC236}">
                      <a16:creationId xmlns:a16="http://schemas.microsoft.com/office/drawing/2014/main" id="{E445A729-4BB4-6ADF-9D32-4B0082DD5C32}"/>
                    </a:ext>
                  </a:extLst>
                </p:cNvPr>
                <p:cNvPicPr/>
                <p:nvPr/>
              </p:nvPicPr>
              <p:blipFill>
                <a:blip r:embed="rId7"/>
                <a:stretch>
                  <a:fillRect/>
                </a:stretch>
              </p:blipFill>
              <p:spPr>
                <a:xfrm>
                  <a:off x="6768621" y="1268364"/>
                  <a:ext cx="740520" cy="72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338C23C3-0BA6-3574-B525-28B701F4D62E}"/>
                  </a:ext>
                </a:extLst>
              </p14:cNvPr>
              <p14:cNvContentPartPr/>
              <p14:nvPr/>
            </p14:nvContentPartPr>
            <p14:xfrm>
              <a:off x="8878221" y="1285284"/>
              <a:ext cx="742680" cy="38880"/>
            </p14:xfrm>
          </p:contentPart>
        </mc:Choice>
        <mc:Fallback xmlns="">
          <p:pic>
            <p:nvPicPr>
              <p:cNvPr id="7" name="Ink 6">
                <a:extLst>
                  <a:ext uri="{FF2B5EF4-FFF2-40B4-BE49-F238E27FC236}">
                    <a16:creationId xmlns:a16="http://schemas.microsoft.com/office/drawing/2014/main" id="{338C23C3-0BA6-3574-B525-28B701F4D62E}"/>
                  </a:ext>
                </a:extLst>
              </p:cNvPr>
              <p:cNvPicPr/>
              <p:nvPr/>
            </p:nvPicPr>
            <p:blipFill>
              <a:blip r:embed="rId9"/>
              <a:stretch>
                <a:fillRect/>
              </a:stretch>
            </p:blipFill>
            <p:spPr>
              <a:xfrm>
                <a:off x="8860221" y="1267644"/>
                <a:ext cx="77832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247ABA16-220F-6630-D174-E6E9197FE6C9}"/>
                  </a:ext>
                </a:extLst>
              </p14:cNvPr>
              <p14:cNvContentPartPr/>
              <p14:nvPr/>
            </p14:nvContentPartPr>
            <p14:xfrm>
              <a:off x="453141" y="1586964"/>
              <a:ext cx="766800" cy="63720"/>
            </p14:xfrm>
          </p:contentPart>
        </mc:Choice>
        <mc:Fallback xmlns="">
          <p:pic>
            <p:nvPicPr>
              <p:cNvPr id="9" name="Ink 8">
                <a:extLst>
                  <a:ext uri="{FF2B5EF4-FFF2-40B4-BE49-F238E27FC236}">
                    <a16:creationId xmlns:a16="http://schemas.microsoft.com/office/drawing/2014/main" id="{247ABA16-220F-6630-D174-E6E9197FE6C9}"/>
                  </a:ext>
                </a:extLst>
              </p:cNvPr>
              <p:cNvPicPr/>
              <p:nvPr/>
            </p:nvPicPr>
            <p:blipFill>
              <a:blip r:embed="rId11"/>
              <a:stretch>
                <a:fillRect/>
              </a:stretch>
            </p:blipFill>
            <p:spPr>
              <a:xfrm>
                <a:off x="435501" y="1569324"/>
                <a:ext cx="80244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C2879841-A354-6875-4F0E-46CB77C6BF5C}"/>
                  </a:ext>
                </a:extLst>
              </p14:cNvPr>
              <p14:cNvContentPartPr/>
              <p14:nvPr/>
            </p14:nvContentPartPr>
            <p14:xfrm>
              <a:off x="6757461" y="2551404"/>
              <a:ext cx="3151080" cy="76680"/>
            </p14:xfrm>
          </p:contentPart>
        </mc:Choice>
        <mc:Fallback xmlns="">
          <p:pic>
            <p:nvPicPr>
              <p:cNvPr id="11" name="Ink 10">
                <a:extLst>
                  <a:ext uri="{FF2B5EF4-FFF2-40B4-BE49-F238E27FC236}">
                    <a16:creationId xmlns:a16="http://schemas.microsoft.com/office/drawing/2014/main" id="{C2879841-A354-6875-4F0E-46CB77C6BF5C}"/>
                  </a:ext>
                </a:extLst>
              </p:cNvPr>
              <p:cNvPicPr/>
              <p:nvPr/>
            </p:nvPicPr>
            <p:blipFill>
              <a:blip r:embed="rId13"/>
              <a:stretch>
                <a:fillRect/>
              </a:stretch>
            </p:blipFill>
            <p:spPr>
              <a:xfrm>
                <a:off x="6739821" y="2533404"/>
                <a:ext cx="318672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41FA7190-1090-995D-2411-0DB595F1370C}"/>
                  </a:ext>
                </a:extLst>
              </p14:cNvPr>
              <p14:cNvContentPartPr/>
              <p14:nvPr/>
            </p14:nvContentPartPr>
            <p14:xfrm>
              <a:off x="4673421" y="2898084"/>
              <a:ext cx="707400" cy="27720"/>
            </p14:xfrm>
          </p:contentPart>
        </mc:Choice>
        <mc:Fallback xmlns="">
          <p:pic>
            <p:nvPicPr>
              <p:cNvPr id="12" name="Ink 11">
                <a:extLst>
                  <a:ext uri="{FF2B5EF4-FFF2-40B4-BE49-F238E27FC236}">
                    <a16:creationId xmlns:a16="http://schemas.microsoft.com/office/drawing/2014/main" id="{41FA7190-1090-995D-2411-0DB595F1370C}"/>
                  </a:ext>
                </a:extLst>
              </p:cNvPr>
              <p:cNvPicPr/>
              <p:nvPr/>
            </p:nvPicPr>
            <p:blipFill>
              <a:blip r:embed="rId15"/>
              <a:stretch>
                <a:fillRect/>
              </a:stretch>
            </p:blipFill>
            <p:spPr>
              <a:xfrm>
                <a:off x="4655421" y="2880444"/>
                <a:ext cx="743040" cy="63360"/>
              </a:xfrm>
              <a:prstGeom prst="rect">
                <a:avLst/>
              </a:prstGeom>
            </p:spPr>
          </p:pic>
        </mc:Fallback>
      </mc:AlternateContent>
      <p:grpSp>
        <p:nvGrpSpPr>
          <p:cNvPr id="15" name="Group 14">
            <a:extLst>
              <a:ext uri="{FF2B5EF4-FFF2-40B4-BE49-F238E27FC236}">
                <a16:creationId xmlns:a16="http://schemas.microsoft.com/office/drawing/2014/main" id="{8CD249D9-8E10-2478-B441-8F08048A9085}"/>
              </a:ext>
            </a:extLst>
          </p:cNvPr>
          <p:cNvGrpSpPr/>
          <p:nvPr/>
        </p:nvGrpSpPr>
        <p:grpSpPr>
          <a:xfrm>
            <a:off x="7840341" y="3211644"/>
            <a:ext cx="115920" cy="17640"/>
            <a:chOff x="7840341" y="3211644"/>
            <a:chExt cx="115920" cy="17640"/>
          </a:xfrm>
        </p:grpSpPr>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6349D861-0127-C17D-8BBF-38A6EDB627CF}"/>
                    </a:ext>
                  </a:extLst>
                </p14:cNvPr>
                <p14:cNvContentPartPr/>
                <p14:nvPr/>
              </p14:nvContentPartPr>
              <p14:xfrm>
                <a:off x="7840341" y="3211644"/>
                <a:ext cx="14760" cy="6120"/>
              </p14:xfrm>
            </p:contentPart>
          </mc:Choice>
          <mc:Fallback xmlns="">
            <p:pic>
              <p:nvPicPr>
                <p:cNvPr id="13" name="Ink 12">
                  <a:extLst>
                    <a:ext uri="{FF2B5EF4-FFF2-40B4-BE49-F238E27FC236}">
                      <a16:creationId xmlns:a16="http://schemas.microsoft.com/office/drawing/2014/main" id="{6349D861-0127-C17D-8BBF-38A6EDB627CF}"/>
                    </a:ext>
                  </a:extLst>
                </p:cNvPr>
                <p:cNvPicPr/>
                <p:nvPr/>
              </p:nvPicPr>
              <p:blipFill>
                <a:blip r:embed="rId17"/>
                <a:stretch>
                  <a:fillRect/>
                </a:stretch>
              </p:blipFill>
              <p:spPr>
                <a:xfrm>
                  <a:off x="7822341" y="3194004"/>
                  <a:ext cx="5040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A426C30D-3E73-7A5C-D9D7-28E3929C9E03}"/>
                    </a:ext>
                  </a:extLst>
                </p14:cNvPr>
                <p14:cNvContentPartPr/>
                <p14:nvPr/>
              </p14:nvContentPartPr>
              <p14:xfrm>
                <a:off x="7950141" y="3215604"/>
                <a:ext cx="6120" cy="13680"/>
              </p14:xfrm>
            </p:contentPart>
          </mc:Choice>
          <mc:Fallback xmlns="">
            <p:pic>
              <p:nvPicPr>
                <p:cNvPr id="14" name="Ink 13">
                  <a:extLst>
                    <a:ext uri="{FF2B5EF4-FFF2-40B4-BE49-F238E27FC236}">
                      <a16:creationId xmlns:a16="http://schemas.microsoft.com/office/drawing/2014/main" id="{A426C30D-3E73-7A5C-D9D7-28E3929C9E03}"/>
                    </a:ext>
                  </a:extLst>
                </p:cNvPr>
                <p:cNvPicPr/>
                <p:nvPr/>
              </p:nvPicPr>
              <p:blipFill>
                <a:blip r:embed="rId19"/>
                <a:stretch>
                  <a:fillRect/>
                </a:stretch>
              </p:blipFill>
              <p:spPr>
                <a:xfrm>
                  <a:off x="7932501" y="3197964"/>
                  <a:ext cx="41760" cy="49320"/>
                </a:xfrm>
                <a:prstGeom prst="rect">
                  <a:avLst/>
                </a:prstGeom>
              </p:spPr>
            </p:pic>
          </mc:Fallback>
        </mc:AlternateContent>
      </p:grpSp>
    </p:spTree>
    <p:extLst>
      <p:ext uri="{BB962C8B-B14F-4D97-AF65-F5344CB8AC3E}">
        <p14:creationId xmlns:p14="http://schemas.microsoft.com/office/powerpoint/2010/main" val="2706058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10665954" cy="6449895"/>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9250" y="49937"/>
            <a:ext cx="9936216" cy="5770811"/>
          </a:xfrm>
          <a:prstGeom prst="rect">
            <a:avLst/>
          </a:prstGeom>
          <a:noFill/>
        </p:spPr>
        <p:txBody>
          <a:bodyPr wrap="square" rtlCol="0">
            <a:spAutoFit/>
          </a:bodyPr>
          <a:lstStyle/>
          <a:p>
            <a:pPr algn="r"/>
            <a:r>
              <a:rPr lang="he-IL" sz="4300" b="1" dirty="0">
                <a:solidFill>
                  <a:schemeClr val="bg1"/>
                </a:solidFill>
                <a:cs typeface="+mj-cs"/>
              </a:rPr>
              <a:t>﻿</a:t>
            </a:r>
            <a:r>
              <a:rPr lang="he-IL" sz="4300" b="1" dirty="0">
                <a:solidFill>
                  <a:srgbClr val="FFFF00"/>
                </a:solidFill>
                <a:cs typeface="+mj-cs"/>
              </a:rPr>
              <a:t>ספר שמות פרק לד</a:t>
            </a:r>
          </a:p>
          <a:p>
            <a:pPr algn="r"/>
            <a:r>
              <a:rPr lang="he-IL" sz="3600" dirty="0">
                <a:solidFill>
                  <a:srgbClr val="FFFF00"/>
                </a:solidFill>
                <a:cs typeface="+mj-cs"/>
              </a:rPr>
              <a:t>ו   וַיַּעֲבֹר יְהוָֹה | עַל-פָּנָיו וַיִּקְרָא יְהוָֹה | יְהֹוָה אֵל רַחוּם וְחַנּוּן אֶרֶךְ אַפַּיִם וְרַב-חֶסֶד וֶאֱמֶת: </a:t>
            </a:r>
            <a:r>
              <a:rPr lang="he-IL" sz="3600" dirty="0">
                <a:solidFill>
                  <a:srgbClr val="92D050"/>
                </a:solidFill>
                <a:cs typeface="+mj-cs"/>
              </a:rPr>
              <a:t>ז   נֹצֵר חֶסֶד לָאֲלָפִים נֹשֵֹא עָוֹן וָפֶשַׁע וְחַטָּאָה וְנַקֵּה לֹא יְנַקֶּה פֹּקֵד | עֲוֹן אָבוֹת עַל-בָּנִים וְעַל-בְּנֵי בָנִים עַל-שִׁלֵּשִׁים וְעַל-רִבֵּעִים: </a:t>
            </a:r>
          </a:p>
          <a:p>
            <a:r>
              <a:rPr lang="en-US" sz="2600" b="1" dirty="0" err="1">
                <a:solidFill>
                  <a:srgbClr val="FFC000"/>
                </a:solidFill>
                <a:cs typeface="+mj-cs"/>
              </a:rPr>
              <a:t>Shemot</a:t>
            </a:r>
            <a:r>
              <a:rPr lang="en-US" sz="2600" b="1" dirty="0">
                <a:solidFill>
                  <a:srgbClr val="FFC000"/>
                </a:solidFill>
                <a:cs typeface="+mj-cs"/>
              </a:rPr>
              <a:t> / Exodus 34:6-7 </a:t>
            </a:r>
          </a:p>
          <a:p>
            <a:r>
              <a:rPr lang="en-US" sz="2600" dirty="0">
                <a:solidFill>
                  <a:srgbClr val="FFC000"/>
                </a:solidFill>
                <a:cs typeface="+mj-cs"/>
              </a:rPr>
              <a:t>34:6 The Lord passed before him and proclaimed, “The Lord, the Lord, a God merciful and gracious, slow to anger, and abounding in steadfast love and faithfulness, 34:7 keeping steadfast love for thousands, forgiving iniquity and transgression and sin, but who will by no means clear the guilty, visiting the iniquity of the fathers on the children and the children's children, to the third and the fourth generation.” (ESV)</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9DF1BD0B-47A1-18E1-7E08-4154D891DAB2}"/>
                  </a:ext>
                </a:extLst>
              </p14:cNvPr>
              <p14:cNvContentPartPr/>
              <p14:nvPr/>
            </p14:nvContentPartPr>
            <p14:xfrm>
              <a:off x="8218701" y="1310844"/>
              <a:ext cx="1519920" cy="74160"/>
            </p14:xfrm>
          </p:contentPart>
        </mc:Choice>
        <mc:Fallback xmlns="">
          <p:pic>
            <p:nvPicPr>
              <p:cNvPr id="2" name="Ink 1">
                <a:extLst>
                  <a:ext uri="{FF2B5EF4-FFF2-40B4-BE49-F238E27FC236}">
                    <a16:creationId xmlns:a16="http://schemas.microsoft.com/office/drawing/2014/main" id="{9DF1BD0B-47A1-18E1-7E08-4154D891DAB2}"/>
                  </a:ext>
                </a:extLst>
              </p:cNvPr>
              <p:cNvPicPr/>
              <p:nvPr/>
            </p:nvPicPr>
            <p:blipFill>
              <a:blip r:embed="rId5"/>
              <a:stretch>
                <a:fillRect/>
              </a:stretch>
            </p:blipFill>
            <p:spPr>
              <a:xfrm>
                <a:off x="8201061" y="1293204"/>
                <a:ext cx="155556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3" name="Ink 22">
                <a:extLst>
                  <a:ext uri="{FF2B5EF4-FFF2-40B4-BE49-F238E27FC236}">
                    <a16:creationId xmlns:a16="http://schemas.microsoft.com/office/drawing/2014/main" id="{4B7241C2-FEDA-3E0B-99E5-BD5A3A14EDD9}"/>
                  </a:ext>
                </a:extLst>
              </p14:cNvPr>
              <p14:cNvContentPartPr/>
              <p14:nvPr/>
            </p14:nvContentPartPr>
            <p14:xfrm>
              <a:off x="7942941" y="1371684"/>
              <a:ext cx="1426680" cy="557640"/>
            </p14:xfrm>
          </p:contentPart>
        </mc:Choice>
        <mc:Fallback xmlns="">
          <p:pic>
            <p:nvPicPr>
              <p:cNvPr id="23" name="Ink 22">
                <a:extLst>
                  <a:ext uri="{FF2B5EF4-FFF2-40B4-BE49-F238E27FC236}">
                    <a16:creationId xmlns:a16="http://schemas.microsoft.com/office/drawing/2014/main" id="{4B7241C2-FEDA-3E0B-99E5-BD5A3A14EDD9}"/>
                  </a:ext>
                </a:extLst>
              </p:cNvPr>
              <p:cNvPicPr/>
              <p:nvPr/>
            </p:nvPicPr>
            <p:blipFill>
              <a:blip r:embed="rId7"/>
              <a:stretch>
                <a:fillRect/>
              </a:stretch>
            </p:blipFill>
            <p:spPr>
              <a:xfrm>
                <a:off x="7925301" y="1353684"/>
                <a:ext cx="1462320" cy="593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2" name="Ink 31">
                <a:extLst>
                  <a:ext uri="{FF2B5EF4-FFF2-40B4-BE49-F238E27FC236}">
                    <a16:creationId xmlns:a16="http://schemas.microsoft.com/office/drawing/2014/main" id="{4BC95663-3202-F5AE-A73F-603E7E16EA49}"/>
                  </a:ext>
                </a:extLst>
              </p14:cNvPr>
              <p14:cNvContentPartPr/>
              <p14:nvPr/>
            </p14:nvContentPartPr>
            <p14:xfrm>
              <a:off x="9407781" y="2375724"/>
              <a:ext cx="857880" cy="62280"/>
            </p14:xfrm>
          </p:contentPart>
        </mc:Choice>
        <mc:Fallback xmlns="">
          <p:pic>
            <p:nvPicPr>
              <p:cNvPr id="32" name="Ink 31">
                <a:extLst>
                  <a:ext uri="{FF2B5EF4-FFF2-40B4-BE49-F238E27FC236}">
                    <a16:creationId xmlns:a16="http://schemas.microsoft.com/office/drawing/2014/main" id="{4BC95663-3202-F5AE-A73F-603E7E16EA49}"/>
                  </a:ext>
                </a:extLst>
              </p:cNvPr>
              <p:cNvPicPr/>
              <p:nvPr/>
            </p:nvPicPr>
            <p:blipFill>
              <a:blip r:embed="rId9"/>
              <a:stretch>
                <a:fillRect/>
              </a:stretch>
            </p:blipFill>
            <p:spPr>
              <a:xfrm>
                <a:off x="9389781" y="2357724"/>
                <a:ext cx="89352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3" name="Ink 32">
                <a:extLst>
                  <a:ext uri="{FF2B5EF4-FFF2-40B4-BE49-F238E27FC236}">
                    <a16:creationId xmlns:a16="http://schemas.microsoft.com/office/drawing/2014/main" id="{62460FB7-CE42-0BB7-36F3-0F4FED1CE248}"/>
                  </a:ext>
                </a:extLst>
              </p14:cNvPr>
              <p14:cNvContentPartPr/>
              <p14:nvPr/>
            </p14:nvContentPartPr>
            <p14:xfrm>
              <a:off x="2901141" y="1317684"/>
              <a:ext cx="852480" cy="629640"/>
            </p14:xfrm>
          </p:contentPart>
        </mc:Choice>
        <mc:Fallback xmlns="">
          <p:pic>
            <p:nvPicPr>
              <p:cNvPr id="33" name="Ink 32">
                <a:extLst>
                  <a:ext uri="{FF2B5EF4-FFF2-40B4-BE49-F238E27FC236}">
                    <a16:creationId xmlns:a16="http://schemas.microsoft.com/office/drawing/2014/main" id="{62460FB7-CE42-0BB7-36F3-0F4FED1CE248}"/>
                  </a:ext>
                </a:extLst>
              </p:cNvPr>
              <p:cNvPicPr/>
              <p:nvPr/>
            </p:nvPicPr>
            <p:blipFill>
              <a:blip r:embed="rId11"/>
              <a:stretch>
                <a:fillRect/>
              </a:stretch>
            </p:blipFill>
            <p:spPr>
              <a:xfrm>
                <a:off x="2883501" y="1299684"/>
                <a:ext cx="888120" cy="665280"/>
              </a:xfrm>
              <a:prstGeom prst="rect">
                <a:avLst/>
              </a:prstGeom>
            </p:spPr>
          </p:pic>
        </mc:Fallback>
      </mc:AlternateContent>
      <p:grpSp>
        <p:nvGrpSpPr>
          <p:cNvPr id="38" name="Group 37">
            <a:extLst>
              <a:ext uri="{FF2B5EF4-FFF2-40B4-BE49-F238E27FC236}">
                <a16:creationId xmlns:a16="http://schemas.microsoft.com/office/drawing/2014/main" id="{F460F79E-83A5-E595-2173-9CFA011991D4}"/>
              </a:ext>
            </a:extLst>
          </p:cNvPr>
          <p:cNvGrpSpPr/>
          <p:nvPr/>
        </p:nvGrpSpPr>
        <p:grpSpPr>
          <a:xfrm>
            <a:off x="7147341" y="2394444"/>
            <a:ext cx="1946520" cy="80640"/>
            <a:chOff x="7147341" y="2394444"/>
            <a:chExt cx="1946520" cy="80640"/>
          </a:xfrm>
        </p:grpSpPr>
        <mc:AlternateContent xmlns:mc="http://schemas.openxmlformats.org/markup-compatibility/2006" xmlns:p14="http://schemas.microsoft.com/office/powerpoint/2010/main">
          <mc:Choice Requires="p14">
            <p:contentPart p14:bwMode="auto" r:id="rId12">
              <p14:nvContentPartPr>
                <p14:cNvPr id="35" name="Ink 34">
                  <a:extLst>
                    <a:ext uri="{FF2B5EF4-FFF2-40B4-BE49-F238E27FC236}">
                      <a16:creationId xmlns:a16="http://schemas.microsoft.com/office/drawing/2014/main" id="{190A73F6-D871-A316-2395-D0380D095DCC}"/>
                    </a:ext>
                  </a:extLst>
                </p14:cNvPr>
                <p14:cNvContentPartPr/>
                <p14:nvPr/>
              </p14:nvContentPartPr>
              <p14:xfrm>
                <a:off x="8637741" y="2427924"/>
                <a:ext cx="456120" cy="47160"/>
              </p14:xfrm>
            </p:contentPart>
          </mc:Choice>
          <mc:Fallback xmlns="">
            <p:pic>
              <p:nvPicPr>
                <p:cNvPr id="35" name="Ink 34">
                  <a:extLst>
                    <a:ext uri="{FF2B5EF4-FFF2-40B4-BE49-F238E27FC236}">
                      <a16:creationId xmlns:a16="http://schemas.microsoft.com/office/drawing/2014/main" id="{190A73F6-D871-A316-2395-D0380D095DCC}"/>
                    </a:ext>
                  </a:extLst>
                </p:cNvPr>
                <p:cNvPicPr/>
                <p:nvPr/>
              </p:nvPicPr>
              <p:blipFill>
                <a:blip r:embed="rId13"/>
                <a:stretch>
                  <a:fillRect/>
                </a:stretch>
              </p:blipFill>
              <p:spPr>
                <a:xfrm>
                  <a:off x="8620101" y="2409924"/>
                  <a:ext cx="49176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6" name="Ink 35">
                  <a:extLst>
                    <a:ext uri="{FF2B5EF4-FFF2-40B4-BE49-F238E27FC236}">
                      <a16:creationId xmlns:a16="http://schemas.microsoft.com/office/drawing/2014/main" id="{CCB73A99-7D4F-93E1-FCF8-77E536DA83E4}"/>
                    </a:ext>
                  </a:extLst>
                </p14:cNvPr>
                <p14:cNvContentPartPr/>
                <p14:nvPr/>
              </p14:nvContentPartPr>
              <p14:xfrm>
                <a:off x="7938981" y="2394444"/>
                <a:ext cx="338760" cy="20160"/>
              </p14:xfrm>
            </p:contentPart>
          </mc:Choice>
          <mc:Fallback xmlns="">
            <p:pic>
              <p:nvPicPr>
                <p:cNvPr id="36" name="Ink 35">
                  <a:extLst>
                    <a:ext uri="{FF2B5EF4-FFF2-40B4-BE49-F238E27FC236}">
                      <a16:creationId xmlns:a16="http://schemas.microsoft.com/office/drawing/2014/main" id="{CCB73A99-7D4F-93E1-FCF8-77E536DA83E4}"/>
                    </a:ext>
                  </a:extLst>
                </p:cNvPr>
                <p:cNvPicPr/>
                <p:nvPr/>
              </p:nvPicPr>
              <p:blipFill>
                <a:blip r:embed="rId15"/>
                <a:stretch>
                  <a:fillRect/>
                </a:stretch>
              </p:blipFill>
              <p:spPr>
                <a:xfrm>
                  <a:off x="7921341" y="2376444"/>
                  <a:ext cx="37440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7" name="Ink 36">
                  <a:extLst>
                    <a:ext uri="{FF2B5EF4-FFF2-40B4-BE49-F238E27FC236}">
                      <a16:creationId xmlns:a16="http://schemas.microsoft.com/office/drawing/2014/main" id="{A245D2ED-FAF2-6D54-551B-0D2B0B209FA5}"/>
                    </a:ext>
                  </a:extLst>
                </p14:cNvPr>
                <p14:cNvContentPartPr/>
                <p14:nvPr/>
              </p14:nvContentPartPr>
              <p14:xfrm>
                <a:off x="7147341" y="2436564"/>
                <a:ext cx="673560" cy="34200"/>
              </p14:xfrm>
            </p:contentPart>
          </mc:Choice>
          <mc:Fallback xmlns="">
            <p:pic>
              <p:nvPicPr>
                <p:cNvPr id="37" name="Ink 36">
                  <a:extLst>
                    <a:ext uri="{FF2B5EF4-FFF2-40B4-BE49-F238E27FC236}">
                      <a16:creationId xmlns:a16="http://schemas.microsoft.com/office/drawing/2014/main" id="{A245D2ED-FAF2-6D54-551B-0D2B0B209FA5}"/>
                    </a:ext>
                  </a:extLst>
                </p:cNvPr>
                <p:cNvPicPr/>
                <p:nvPr/>
              </p:nvPicPr>
              <p:blipFill>
                <a:blip r:embed="rId17"/>
                <a:stretch>
                  <a:fillRect/>
                </a:stretch>
              </p:blipFill>
              <p:spPr>
                <a:xfrm>
                  <a:off x="7129701" y="2418564"/>
                  <a:ext cx="709200" cy="69840"/>
                </a:xfrm>
                <a:prstGeom prst="rect">
                  <a:avLst/>
                </a:prstGeom>
              </p:spPr>
            </p:pic>
          </mc:Fallback>
        </mc:AlternateContent>
      </p:grpSp>
      <p:grpSp>
        <p:nvGrpSpPr>
          <p:cNvPr id="47" name="Group 46">
            <a:extLst>
              <a:ext uri="{FF2B5EF4-FFF2-40B4-BE49-F238E27FC236}">
                <a16:creationId xmlns:a16="http://schemas.microsoft.com/office/drawing/2014/main" id="{058D2FDF-74CA-A3F5-F094-463E6C44BB06}"/>
              </a:ext>
            </a:extLst>
          </p:cNvPr>
          <p:cNvGrpSpPr/>
          <p:nvPr/>
        </p:nvGrpSpPr>
        <p:grpSpPr>
          <a:xfrm>
            <a:off x="681021" y="2363484"/>
            <a:ext cx="6189840" cy="267840"/>
            <a:chOff x="681021" y="2363484"/>
            <a:chExt cx="6189840" cy="267840"/>
          </a:xfrm>
        </p:grpSpPr>
        <mc:AlternateContent xmlns:mc="http://schemas.openxmlformats.org/markup-compatibility/2006" xmlns:p14="http://schemas.microsoft.com/office/powerpoint/2010/main">
          <mc:Choice Requires="p14">
            <p:contentPart p14:bwMode="auto" r:id="rId18">
              <p14:nvContentPartPr>
                <p14:cNvPr id="39" name="Ink 38">
                  <a:extLst>
                    <a:ext uri="{FF2B5EF4-FFF2-40B4-BE49-F238E27FC236}">
                      <a16:creationId xmlns:a16="http://schemas.microsoft.com/office/drawing/2014/main" id="{6D27FEAE-65C9-C4FF-36CE-8AF674D41D0D}"/>
                    </a:ext>
                  </a:extLst>
                </p14:cNvPr>
                <p14:cNvContentPartPr/>
                <p14:nvPr/>
              </p14:nvContentPartPr>
              <p14:xfrm>
                <a:off x="6386301" y="2430084"/>
                <a:ext cx="484560" cy="42120"/>
              </p14:xfrm>
            </p:contentPart>
          </mc:Choice>
          <mc:Fallback xmlns="">
            <p:pic>
              <p:nvPicPr>
                <p:cNvPr id="39" name="Ink 38">
                  <a:extLst>
                    <a:ext uri="{FF2B5EF4-FFF2-40B4-BE49-F238E27FC236}">
                      <a16:creationId xmlns:a16="http://schemas.microsoft.com/office/drawing/2014/main" id="{6D27FEAE-65C9-C4FF-36CE-8AF674D41D0D}"/>
                    </a:ext>
                  </a:extLst>
                </p:cNvPr>
                <p:cNvPicPr/>
                <p:nvPr/>
              </p:nvPicPr>
              <p:blipFill>
                <a:blip r:embed="rId19"/>
                <a:stretch>
                  <a:fillRect/>
                </a:stretch>
              </p:blipFill>
              <p:spPr>
                <a:xfrm>
                  <a:off x="6368301" y="2412084"/>
                  <a:ext cx="520200"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0" name="Ink 39">
                  <a:extLst>
                    <a:ext uri="{FF2B5EF4-FFF2-40B4-BE49-F238E27FC236}">
                      <a16:creationId xmlns:a16="http://schemas.microsoft.com/office/drawing/2014/main" id="{738DBBD7-E30C-AC44-0D58-A2B6D740BB56}"/>
                    </a:ext>
                  </a:extLst>
                </p14:cNvPr>
                <p14:cNvContentPartPr/>
                <p14:nvPr/>
              </p14:nvContentPartPr>
              <p14:xfrm>
                <a:off x="5506461" y="2604324"/>
                <a:ext cx="505440" cy="27000"/>
              </p14:xfrm>
            </p:contentPart>
          </mc:Choice>
          <mc:Fallback xmlns="">
            <p:pic>
              <p:nvPicPr>
                <p:cNvPr id="40" name="Ink 39">
                  <a:extLst>
                    <a:ext uri="{FF2B5EF4-FFF2-40B4-BE49-F238E27FC236}">
                      <a16:creationId xmlns:a16="http://schemas.microsoft.com/office/drawing/2014/main" id="{738DBBD7-E30C-AC44-0D58-A2B6D740BB56}"/>
                    </a:ext>
                  </a:extLst>
                </p:cNvPr>
                <p:cNvPicPr/>
                <p:nvPr/>
              </p:nvPicPr>
              <p:blipFill>
                <a:blip r:embed="rId21"/>
                <a:stretch>
                  <a:fillRect/>
                </a:stretch>
              </p:blipFill>
              <p:spPr>
                <a:xfrm>
                  <a:off x="5488461" y="2586684"/>
                  <a:ext cx="54108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1" name="Ink 40">
                  <a:extLst>
                    <a:ext uri="{FF2B5EF4-FFF2-40B4-BE49-F238E27FC236}">
                      <a16:creationId xmlns:a16="http://schemas.microsoft.com/office/drawing/2014/main" id="{9515308B-8ED4-27F8-B2F5-65532A853AF9}"/>
                    </a:ext>
                  </a:extLst>
                </p14:cNvPr>
                <p14:cNvContentPartPr/>
                <p14:nvPr/>
              </p14:nvContentPartPr>
              <p14:xfrm>
                <a:off x="4802301" y="2411004"/>
                <a:ext cx="641160" cy="102600"/>
              </p14:xfrm>
            </p:contentPart>
          </mc:Choice>
          <mc:Fallback xmlns="">
            <p:pic>
              <p:nvPicPr>
                <p:cNvPr id="41" name="Ink 40">
                  <a:extLst>
                    <a:ext uri="{FF2B5EF4-FFF2-40B4-BE49-F238E27FC236}">
                      <a16:creationId xmlns:a16="http://schemas.microsoft.com/office/drawing/2014/main" id="{9515308B-8ED4-27F8-B2F5-65532A853AF9}"/>
                    </a:ext>
                  </a:extLst>
                </p:cNvPr>
                <p:cNvPicPr/>
                <p:nvPr/>
              </p:nvPicPr>
              <p:blipFill>
                <a:blip r:embed="rId23"/>
                <a:stretch>
                  <a:fillRect/>
                </a:stretch>
              </p:blipFill>
              <p:spPr>
                <a:xfrm>
                  <a:off x="4784301" y="2393004"/>
                  <a:ext cx="67680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2" name="Ink 41">
                  <a:extLst>
                    <a:ext uri="{FF2B5EF4-FFF2-40B4-BE49-F238E27FC236}">
                      <a16:creationId xmlns:a16="http://schemas.microsoft.com/office/drawing/2014/main" id="{488E68BF-90A2-57DB-CFD7-BE2435B95CCB}"/>
                    </a:ext>
                  </a:extLst>
                </p14:cNvPr>
                <p14:cNvContentPartPr/>
                <p14:nvPr/>
              </p14:nvContentPartPr>
              <p14:xfrm>
                <a:off x="3519261" y="2363484"/>
                <a:ext cx="1023840" cy="121680"/>
              </p14:xfrm>
            </p:contentPart>
          </mc:Choice>
          <mc:Fallback xmlns="">
            <p:pic>
              <p:nvPicPr>
                <p:cNvPr id="42" name="Ink 41">
                  <a:extLst>
                    <a:ext uri="{FF2B5EF4-FFF2-40B4-BE49-F238E27FC236}">
                      <a16:creationId xmlns:a16="http://schemas.microsoft.com/office/drawing/2014/main" id="{488E68BF-90A2-57DB-CFD7-BE2435B95CCB}"/>
                    </a:ext>
                  </a:extLst>
                </p:cNvPr>
                <p:cNvPicPr/>
                <p:nvPr/>
              </p:nvPicPr>
              <p:blipFill>
                <a:blip r:embed="rId25"/>
                <a:stretch>
                  <a:fillRect/>
                </a:stretch>
              </p:blipFill>
              <p:spPr>
                <a:xfrm>
                  <a:off x="3501621" y="2345484"/>
                  <a:ext cx="105948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4" name="Ink 43">
                  <a:extLst>
                    <a:ext uri="{FF2B5EF4-FFF2-40B4-BE49-F238E27FC236}">
                      <a16:creationId xmlns:a16="http://schemas.microsoft.com/office/drawing/2014/main" id="{DC5235C3-E142-D104-7BDA-C9437A699DF4}"/>
                    </a:ext>
                  </a:extLst>
                </p14:cNvPr>
                <p14:cNvContentPartPr/>
                <p14:nvPr/>
              </p14:nvContentPartPr>
              <p14:xfrm>
                <a:off x="1226781" y="2402364"/>
                <a:ext cx="1935720" cy="63360"/>
              </p14:xfrm>
            </p:contentPart>
          </mc:Choice>
          <mc:Fallback xmlns="">
            <p:pic>
              <p:nvPicPr>
                <p:cNvPr id="44" name="Ink 43">
                  <a:extLst>
                    <a:ext uri="{FF2B5EF4-FFF2-40B4-BE49-F238E27FC236}">
                      <a16:creationId xmlns:a16="http://schemas.microsoft.com/office/drawing/2014/main" id="{DC5235C3-E142-D104-7BDA-C9437A699DF4}"/>
                    </a:ext>
                  </a:extLst>
                </p:cNvPr>
                <p:cNvPicPr/>
                <p:nvPr/>
              </p:nvPicPr>
              <p:blipFill>
                <a:blip r:embed="rId27"/>
                <a:stretch>
                  <a:fillRect/>
                </a:stretch>
              </p:blipFill>
              <p:spPr>
                <a:xfrm>
                  <a:off x="1209141" y="2384724"/>
                  <a:ext cx="197136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6" name="Ink 45">
                  <a:extLst>
                    <a:ext uri="{FF2B5EF4-FFF2-40B4-BE49-F238E27FC236}">
                      <a16:creationId xmlns:a16="http://schemas.microsoft.com/office/drawing/2014/main" id="{9C656B0C-A976-62FB-4E06-C389E5D13EEB}"/>
                    </a:ext>
                  </a:extLst>
                </p14:cNvPr>
                <p14:cNvContentPartPr/>
                <p14:nvPr/>
              </p14:nvContentPartPr>
              <p14:xfrm>
                <a:off x="681021" y="2443404"/>
                <a:ext cx="378360" cy="45720"/>
              </p14:xfrm>
            </p:contentPart>
          </mc:Choice>
          <mc:Fallback xmlns="">
            <p:pic>
              <p:nvPicPr>
                <p:cNvPr id="46" name="Ink 45">
                  <a:extLst>
                    <a:ext uri="{FF2B5EF4-FFF2-40B4-BE49-F238E27FC236}">
                      <a16:creationId xmlns:a16="http://schemas.microsoft.com/office/drawing/2014/main" id="{9C656B0C-A976-62FB-4E06-C389E5D13EEB}"/>
                    </a:ext>
                  </a:extLst>
                </p:cNvPr>
                <p:cNvPicPr/>
                <p:nvPr/>
              </p:nvPicPr>
              <p:blipFill>
                <a:blip r:embed="rId29"/>
                <a:stretch>
                  <a:fillRect/>
                </a:stretch>
              </p:blipFill>
              <p:spPr>
                <a:xfrm>
                  <a:off x="663021" y="2425404"/>
                  <a:ext cx="414000" cy="81360"/>
                </a:xfrm>
                <a:prstGeom prst="rect">
                  <a:avLst/>
                </a:prstGeom>
              </p:spPr>
            </p:pic>
          </mc:Fallback>
        </mc:AlternateContent>
      </p:grpSp>
      <p:grpSp>
        <p:nvGrpSpPr>
          <p:cNvPr id="51" name="Group 50">
            <a:extLst>
              <a:ext uri="{FF2B5EF4-FFF2-40B4-BE49-F238E27FC236}">
                <a16:creationId xmlns:a16="http://schemas.microsoft.com/office/drawing/2014/main" id="{8AD26993-327F-BBD2-4069-9BD707B27CBE}"/>
              </a:ext>
            </a:extLst>
          </p:cNvPr>
          <p:cNvGrpSpPr/>
          <p:nvPr/>
        </p:nvGrpSpPr>
        <p:grpSpPr>
          <a:xfrm>
            <a:off x="7204221" y="2930484"/>
            <a:ext cx="2977560" cy="136440"/>
            <a:chOff x="7204221" y="2930484"/>
            <a:chExt cx="2977560" cy="136440"/>
          </a:xfrm>
        </p:grpSpPr>
        <mc:AlternateContent xmlns:mc="http://schemas.openxmlformats.org/markup-compatibility/2006" xmlns:p14="http://schemas.microsoft.com/office/powerpoint/2010/main">
          <mc:Choice Requires="p14">
            <p:contentPart p14:bwMode="auto" r:id="rId30">
              <p14:nvContentPartPr>
                <p14:cNvPr id="48" name="Ink 47">
                  <a:extLst>
                    <a:ext uri="{FF2B5EF4-FFF2-40B4-BE49-F238E27FC236}">
                      <a16:creationId xmlns:a16="http://schemas.microsoft.com/office/drawing/2014/main" id="{85CAE08A-87D7-F4FC-51D8-EF3BBD5A5198}"/>
                    </a:ext>
                  </a:extLst>
                </p14:cNvPr>
                <p14:cNvContentPartPr/>
                <p14:nvPr/>
              </p14:nvContentPartPr>
              <p14:xfrm>
                <a:off x="9287901" y="3037764"/>
                <a:ext cx="893880" cy="29160"/>
              </p14:xfrm>
            </p:contentPart>
          </mc:Choice>
          <mc:Fallback xmlns="">
            <p:pic>
              <p:nvPicPr>
                <p:cNvPr id="48" name="Ink 47">
                  <a:extLst>
                    <a:ext uri="{FF2B5EF4-FFF2-40B4-BE49-F238E27FC236}">
                      <a16:creationId xmlns:a16="http://schemas.microsoft.com/office/drawing/2014/main" id="{85CAE08A-87D7-F4FC-51D8-EF3BBD5A5198}"/>
                    </a:ext>
                  </a:extLst>
                </p:cNvPr>
                <p:cNvPicPr/>
                <p:nvPr/>
              </p:nvPicPr>
              <p:blipFill>
                <a:blip r:embed="rId31"/>
                <a:stretch>
                  <a:fillRect/>
                </a:stretch>
              </p:blipFill>
              <p:spPr>
                <a:xfrm>
                  <a:off x="9269901" y="3020124"/>
                  <a:ext cx="92952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9" name="Ink 48">
                  <a:extLst>
                    <a:ext uri="{FF2B5EF4-FFF2-40B4-BE49-F238E27FC236}">
                      <a16:creationId xmlns:a16="http://schemas.microsoft.com/office/drawing/2014/main" id="{2857BDC2-91D3-B58D-EB0A-E968A684B8A2}"/>
                    </a:ext>
                  </a:extLst>
                </p14:cNvPr>
                <p14:cNvContentPartPr/>
                <p14:nvPr/>
              </p14:nvContentPartPr>
              <p14:xfrm>
                <a:off x="8312301" y="3041004"/>
                <a:ext cx="694440" cy="10440"/>
              </p14:xfrm>
            </p:contentPart>
          </mc:Choice>
          <mc:Fallback xmlns="">
            <p:pic>
              <p:nvPicPr>
                <p:cNvPr id="49" name="Ink 48">
                  <a:extLst>
                    <a:ext uri="{FF2B5EF4-FFF2-40B4-BE49-F238E27FC236}">
                      <a16:creationId xmlns:a16="http://schemas.microsoft.com/office/drawing/2014/main" id="{2857BDC2-91D3-B58D-EB0A-E968A684B8A2}"/>
                    </a:ext>
                  </a:extLst>
                </p:cNvPr>
                <p:cNvPicPr/>
                <p:nvPr/>
              </p:nvPicPr>
              <p:blipFill>
                <a:blip r:embed="rId33"/>
                <a:stretch>
                  <a:fillRect/>
                </a:stretch>
              </p:blipFill>
              <p:spPr>
                <a:xfrm>
                  <a:off x="8294661" y="3023364"/>
                  <a:ext cx="73008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0" name="Ink 49">
                  <a:extLst>
                    <a:ext uri="{FF2B5EF4-FFF2-40B4-BE49-F238E27FC236}">
                      <a16:creationId xmlns:a16="http://schemas.microsoft.com/office/drawing/2014/main" id="{A375AF4F-6657-C09A-0A73-17D33F2834C6}"/>
                    </a:ext>
                  </a:extLst>
                </p14:cNvPr>
                <p14:cNvContentPartPr/>
                <p14:nvPr/>
              </p14:nvContentPartPr>
              <p14:xfrm>
                <a:off x="7204221" y="2930484"/>
                <a:ext cx="1090440" cy="52200"/>
              </p14:xfrm>
            </p:contentPart>
          </mc:Choice>
          <mc:Fallback xmlns="">
            <p:pic>
              <p:nvPicPr>
                <p:cNvPr id="50" name="Ink 49">
                  <a:extLst>
                    <a:ext uri="{FF2B5EF4-FFF2-40B4-BE49-F238E27FC236}">
                      <a16:creationId xmlns:a16="http://schemas.microsoft.com/office/drawing/2014/main" id="{A375AF4F-6657-C09A-0A73-17D33F2834C6}"/>
                    </a:ext>
                  </a:extLst>
                </p:cNvPr>
                <p:cNvPicPr/>
                <p:nvPr/>
              </p:nvPicPr>
              <p:blipFill>
                <a:blip r:embed="rId35"/>
                <a:stretch>
                  <a:fillRect/>
                </a:stretch>
              </p:blipFill>
              <p:spPr>
                <a:xfrm>
                  <a:off x="7186221" y="2912844"/>
                  <a:ext cx="1126080" cy="87840"/>
                </a:xfrm>
                <a:prstGeom prst="rect">
                  <a:avLst/>
                </a:prstGeom>
              </p:spPr>
            </p:pic>
          </mc:Fallback>
        </mc:AlternateContent>
      </p:grpSp>
      <p:grpSp>
        <p:nvGrpSpPr>
          <p:cNvPr id="55" name="Group 54">
            <a:extLst>
              <a:ext uri="{FF2B5EF4-FFF2-40B4-BE49-F238E27FC236}">
                <a16:creationId xmlns:a16="http://schemas.microsoft.com/office/drawing/2014/main" id="{F3763EB7-1411-218E-6921-0D6157E53DF0}"/>
              </a:ext>
            </a:extLst>
          </p:cNvPr>
          <p:cNvGrpSpPr/>
          <p:nvPr/>
        </p:nvGrpSpPr>
        <p:grpSpPr>
          <a:xfrm>
            <a:off x="552141" y="744924"/>
            <a:ext cx="9762120" cy="1222200"/>
            <a:chOff x="552141" y="744924"/>
            <a:chExt cx="9762120" cy="1222200"/>
          </a:xfrm>
        </p:grpSpPr>
        <mc:AlternateContent xmlns:mc="http://schemas.openxmlformats.org/markup-compatibility/2006" xmlns:p14="http://schemas.microsoft.com/office/powerpoint/2010/main">
          <mc:Choice Requires="p14">
            <p:contentPart p14:bwMode="auto" r:id="rId36">
              <p14:nvContentPartPr>
                <p14:cNvPr id="12" name="Ink 11">
                  <a:extLst>
                    <a:ext uri="{FF2B5EF4-FFF2-40B4-BE49-F238E27FC236}">
                      <a16:creationId xmlns:a16="http://schemas.microsoft.com/office/drawing/2014/main" id="{7FE88702-598C-C2B4-0353-381B50EF3B0C}"/>
                    </a:ext>
                  </a:extLst>
                </p14:cNvPr>
                <p14:cNvContentPartPr/>
                <p14:nvPr/>
              </p14:nvContentPartPr>
              <p14:xfrm>
                <a:off x="4728501" y="1311564"/>
                <a:ext cx="642960" cy="64800"/>
              </p14:xfrm>
            </p:contentPart>
          </mc:Choice>
          <mc:Fallback xmlns="">
            <p:pic>
              <p:nvPicPr>
                <p:cNvPr id="12" name="Ink 11">
                  <a:extLst>
                    <a:ext uri="{FF2B5EF4-FFF2-40B4-BE49-F238E27FC236}">
                      <a16:creationId xmlns:a16="http://schemas.microsoft.com/office/drawing/2014/main" id="{7FE88702-598C-C2B4-0353-381B50EF3B0C}"/>
                    </a:ext>
                  </a:extLst>
                </p:cNvPr>
                <p:cNvPicPr/>
                <p:nvPr/>
              </p:nvPicPr>
              <p:blipFill>
                <a:blip r:embed="rId37"/>
                <a:stretch>
                  <a:fillRect/>
                </a:stretch>
              </p:blipFill>
              <p:spPr>
                <a:xfrm>
                  <a:off x="4710861" y="1293924"/>
                  <a:ext cx="67860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3" name="Ink 12">
                  <a:extLst>
                    <a:ext uri="{FF2B5EF4-FFF2-40B4-BE49-F238E27FC236}">
                      <a16:creationId xmlns:a16="http://schemas.microsoft.com/office/drawing/2014/main" id="{CC673163-2088-30F6-0F9F-CF58708C8D97}"/>
                    </a:ext>
                  </a:extLst>
                </p14:cNvPr>
                <p14:cNvContentPartPr/>
                <p14:nvPr/>
              </p14:nvContentPartPr>
              <p14:xfrm>
                <a:off x="3838941" y="1304724"/>
                <a:ext cx="539640" cy="37440"/>
              </p14:xfrm>
            </p:contentPart>
          </mc:Choice>
          <mc:Fallback xmlns="">
            <p:pic>
              <p:nvPicPr>
                <p:cNvPr id="13" name="Ink 12">
                  <a:extLst>
                    <a:ext uri="{FF2B5EF4-FFF2-40B4-BE49-F238E27FC236}">
                      <a16:creationId xmlns:a16="http://schemas.microsoft.com/office/drawing/2014/main" id="{CC673163-2088-30F6-0F9F-CF58708C8D97}"/>
                    </a:ext>
                  </a:extLst>
                </p:cNvPr>
                <p:cNvPicPr/>
                <p:nvPr/>
              </p:nvPicPr>
              <p:blipFill>
                <a:blip r:embed="rId39"/>
                <a:stretch>
                  <a:fillRect/>
                </a:stretch>
              </p:blipFill>
              <p:spPr>
                <a:xfrm>
                  <a:off x="3820941" y="1287084"/>
                  <a:ext cx="57528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 name="Ink 3">
                  <a:extLst>
                    <a:ext uri="{FF2B5EF4-FFF2-40B4-BE49-F238E27FC236}">
                      <a16:creationId xmlns:a16="http://schemas.microsoft.com/office/drawing/2014/main" id="{B28445F6-3038-A41E-63D0-4300C9C0EA50}"/>
                    </a:ext>
                  </a:extLst>
                </p14:cNvPr>
                <p14:cNvContentPartPr/>
                <p14:nvPr/>
              </p14:nvContentPartPr>
              <p14:xfrm>
                <a:off x="8286021" y="1331724"/>
                <a:ext cx="1403640" cy="32760"/>
              </p14:xfrm>
            </p:contentPart>
          </mc:Choice>
          <mc:Fallback xmlns="">
            <p:pic>
              <p:nvPicPr>
                <p:cNvPr id="4" name="Ink 3">
                  <a:extLst>
                    <a:ext uri="{FF2B5EF4-FFF2-40B4-BE49-F238E27FC236}">
                      <a16:creationId xmlns:a16="http://schemas.microsoft.com/office/drawing/2014/main" id="{B28445F6-3038-A41E-63D0-4300C9C0EA50}"/>
                    </a:ext>
                  </a:extLst>
                </p:cNvPr>
                <p:cNvPicPr/>
                <p:nvPr/>
              </p:nvPicPr>
              <p:blipFill>
                <a:blip r:embed="rId41"/>
                <a:stretch>
                  <a:fillRect/>
                </a:stretch>
              </p:blipFill>
              <p:spPr>
                <a:xfrm>
                  <a:off x="8268381" y="1314084"/>
                  <a:ext cx="143928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 name="Ink 4">
                  <a:extLst>
                    <a:ext uri="{FF2B5EF4-FFF2-40B4-BE49-F238E27FC236}">
                      <a16:creationId xmlns:a16="http://schemas.microsoft.com/office/drawing/2014/main" id="{3C2B6394-5604-5C01-E055-64D24533165E}"/>
                    </a:ext>
                  </a:extLst>
                </p14:cNvPr>
                <p14:cNvContentPartPr/>
                <p14:nvPr/>
              </p14:nvContentPartPr>
              <p14:xfrm>
                <a:off x="6768261" y="1286724"/>
                <a:ext cx="1015920" cy="89280"/>
              </p14:xfrm>
            </p:contentPart>
          </mc:Choice>
          <mc:Fallback xmlns="">
            <p:pic>
              <p:nvPicPr>
                <p:cNvPr id="5" name="Ink 4">
                  <a:extLst>
                    <a:ext uri="{FF2B5EF4-FFF2-40B4-BE49-F238E27FC236}">
                      <a16:creationId xmlns:a16="http://schemas.microsoft.com/office/drawing/2014/main" id="{3C2B6394-5604-5C01-E055-64D24533165E}"/>
                    </a:ext>
                  </a:extLst>
                </p:cNvPr>
                <p:cNvPicPr/>
                <p:nvPr/>
              </p:nvPicPr>
              <p:blipFill>
                <a:blip r:embed="rId43"/>
                <a:stretch>
                  <a:fillRect/>
                </a:stretch>
              </p:blipFill>
              <p:spPr>
                <a:xfrm>
                  <a:off x="6750261" y="1268724"/>
                  <a:ext cx="105156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9" name="Ink 8">
                  <a:extLst>
                    <a:ext uri="{FF2B5EF4-FFF2-40B4-BE49-F238E27FC236}">
                      <a16:creationId xmlns:a16="http://schemas.microsoft.com/office/drawing/2014/main" id="{8E2565BC-37D1-F84D-7941-A0129D03474F}"/>
                    </a:ext>
                  </a:extLst>
                </p14:cNvPr>
                <p14:cNvContentPartPr/>
                <p14:nvPr/>
              </p14:nvContentPartPr>
              <p14:xfrm>
                <a:off x="5638581" y="1315884"/>
                <a:ext cx="897840" cy="29880"/>
              </p14:xfrm>
            </p:contentPart>
          </mc:Choice>
          <mc:Fallback xmlns="">
            <p:pic>
              <p:nvPicPr>
                <p:cNvPr id="9" name="Ink 8">
                  <a:extLst>
                    <a:ext uri="{FF2B5EF4-FFF2-40B4-BE49-F238E27FC236}">
                      <a16:creationId xmlns:a16="http://schemas.microsoft.com/office/drawing/2014/main" id="{8E2565BC-37D1-F84D-7941-A0129D03474F}"/>
                    </a:ext>
                  </a:extLst>
                </p:cNvPr>
                <p:cNvPicPr/>
                <p:nvPr/>
              </p:nvPicPr>
              <p:blipFill>
                <a:blip r:embed="rId45"/>
                <a:stretch>
                  <a:fillRect/>
                </a:stretch>
              </p:blipFill>
              <p:spPr>
                <a:xfrm>
                  <a:off x="5620941" y="1297884"/>
                  <a:ext cx="93348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9" name="Ink 18">
                  <a:extLst>
                    <a:ext uri="{FF2B5EF4-FFF2-40B4-BE49-F238E27FC236}">
                      <a16:creationId xmlns:a16="http://schemas.microsoft.com/office/drawing/2014/main" id="{7F069C7A-D251-98D0-7DCE-34111CD2FFD7}"/>
                    </a:ext>
                  </a:extLst>
                </p14:cNvPr>
                <p14:cNvContentPartPr/>
                <p14:nvPr/>
              </p14:nvContentPartPr>
              <p14:xfrm>
                <a:off x="9551781" y="1867044"/>
                <a:ext cx="568800" cy="38160"/>
              </p14:xfrm>
            </p:contentPart>
          </mc:Choice>
          <mc:Fallback xmlns="">
            <p:pic>
              <p:nvPicPr>
                <p:cNvPr id="19" name="Ink 18">
                  <a:extLst>
                    <a:ext uri="{FF2B5EF4-FFF2-40B4-BE49-F238E27FC236}">
                      <a16:creationId xmlns:a16="http://schemas.microsoft.com/office/drawing/2014/main" id="{7F069C7A-D251-98D0-7DCE-34111CD2FFD7}"/>
                    </a:ext>
                  </a:extLst>
                </p:cNvPr>
                <p:cNvPicPr/>
                <p:nvPr/>
              </p:nvPicPr>
              <p:blipFill>
                <a:blip r:embed="rId47"/>
                <a:stretch>
                  <a:fillRect/>
                </a:stretch>
              </p:blipFill>
              <p:spPr>
                <a:xfrm>
                  <a:off x="9534141" y="1849044"/>
                  <a:ext cx="60444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0" name="Ink 19">
                  <a:extLst>
                    <a:ext uri="{FF2B5EF4-FFF2-40B4-BE49-F238E27FC236}">
                      <a16:creationId xmlns:a16="http://schemas.microsoft.com/office/drawing/2014/main" id="{8705311A-0214-2870-50BE-C1839D14DAB6}"/>
                    </a:ext>
                  </a:extLst>
                </p14:cNvPr>
                <p14:cNvContentPartPr/>
                <p14:nvPr/>
              </p14:nvContentPartPr>
              <p14:xfrm>
                <a:off x="8127261" y="1820244"/>
                <a:ext cx="1149480" cy="74160"/>
              </p14:xfrm>
            </p:contentPart>
          </mc:Choice>
          <mc:Fallback xmlns="">
            <p:pic>
              <p:nvPicPr>
                <p:cNvPr id="20" name="Ink 19">
                  <a:extLst>
                    <a:ext uri="{FF2B5EF4-FFF2-40B4-BE49-F238E27FC236}">
                      <a16:creationId xmlns:a16="http://schemas.microsoft.com/office/drawing/2014/main" id="{8705311A-0214-2870-50BE-C1839D14DAB6}"/>
                    </a:ext>
                  </a:extLst>
                </p:cNvPr>
                <p:cNvPicPr/>
                <p:nvPr/>
              </p:nvPicPr>
              <p:blipFill>
                <a:blip r:embed="rId49"/>
                <a:stretch>
                  <a:fillRect/>
                </a:stretch>
              </p:blipFill>
              <p:spPr>
                <a:xfrm>
                  <a:off x="8109621" y="1802244"/>
                  <a:ext cx="118512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1" name="Ink 20">
                  <a:extLst>
                    <a:ext uri="{FF2B5EF4-FFF2-40B4-BE49-F238E27FC236}">
                      <a16:creationId xmlns:a16="http://schemas.microsoft.com/office/drawing/2014/main" id="{98481F4F-BD11-9134-3B3D-7F5154AB0497}"/>
                    </a:ext>
                  </a:extLst>
                </p14:cNvPr>
                <p14:cNvContentPartPr/>
                <p14:nvPr/>
              </p14:nvContentPartPr>
              <p14:xfrm>
                <a:off x="7113861" y="1921404"/>
                <a:ext cx="757800" cy="45720"/>
              </p14:xfrm>
            </p:contentPart>
          </mc:Choice>
          <mc:Fallback xmlns="">
            <p:pic>
              <p:nvPicPr>
                <p:cNvPr id="21" name="Ink 20">
                  <a:extLst>
                    <a:ext uri="{FF2B5EF4-FFF2-40B4-BE49-F238E27FC236}">
                      <a16:creationId xmlns:a16="http://schemas.microsoft.com/office/drawing/2014/main" id="{98481F4F-BD11-9134-3B3D-7F5154AB0497}"/>
                    </a:ext>
                  </a:extLst>
                </p:cNvPr>
                <p:cNvPicPr/>
                <p:nvPr/>
              </p:nvPicPr>
              <p:blipFill>
                <a:blip r:embed="rId51"/>
                <a:stretch>
                  <a:fillRect/>
                </a:stretch>
              </p:blipFill>
              <p:spPr>
                <a:xfrm>
                  <a:off x="7095861" y="1903764"/>
                  <a:ext cx="79344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5" name="Ink 24">
                  <a:extLst>
                    <a:ext uri="{FF2B5EF4-FFF2-40B4-BE49-F238E27FC236}">
                      <a16:creationId xmlns:a16="http://schemas.microsoft.com/office/drawing/2014/main" id="{EF4D2020-AE07-BE34-A736-5F53D78F71B7}"/>
                    </a:ext>
                  </a:extLst>
                </p14:cNvPr>
                <p14:cNvContentPartPr/>
                <p14:nvPr/>
              </p14:nvContentPartPr>
              <p14:xfrm>
                <a:off x="5084901" y="1855524"/>
                <a:ext cx="1302480" cy="39240"/>
              </p14:xfrm>
            </p:contentPart>
          </mc:Choice>
          <mc:Fallback xmlns="">
            <p:pic>
              <p:nvPicPr>
                <p:cNvPr id="25" name="Ink 24">
                  <a:extLst>
                    <a:ext uri="{FF2B5EF4-FFF2-40B4-BE49-F238E27FC236}">
                      <a16:creationId xmlns:a16="http://schemas.microsoft.com/office/drawing/2014/main" id="{EF4D2020-AE07-BE34-A736-5F53D78F71B7}"/>
                    </a:ext>
                  </a:extLst>
                </p:cNvPr>
                <p:cNvPicPr/>
                <p:nvPr/>
              </p:nvPicPr>
              <p:blipFill>
                <a:blip r:embed="rId53"/>
                <a:stretch>
                  <a:fillRect/>
                </a:stretch>
              </p:blipFill>
              <p:spPr>
                <a:xfrm>
                  <a:off x="5066901" y="1837884"/>
                  <a:ext cx="133812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6" name="Ink 25">
                  <a:extLst>
                    <a:ext uri="{FF2B5EF4-FFF2-40B4-BE49-F238E27FC236}">
                      <a16:creationId xmlns:a16="http://schemas.microsoft.com/office/drawing/2014/main" id="{D3AD955A-B1C9-9A27-BC53-43A0ED06AED2}"/>
                    </a:ext>
                  </a:extLst>
                </p14:cNvPr>
                <p14:cNvContentPartPr/>
                <p14:nvPr/>
              </p14:nvContentPartPr>
              <p14:xfrm>
                <a:off x="3650301" y="1774524"/>
                <a:ext cx="1392480" cy="96840"/>
              </p14:xfrm>
            </p:contentPart>
          </mc:Choice>
          <mc:Fallback xmlns="">
            <p:pic>
              <p:nvPicPr>
                <p:cNvPr id="26" name="Ink 25">
                  <a:extLst>
                    <a:ext uri="{FF2B5EF4-FFF2-40B4-BE49-F238E27FC236}">
                      <a16:creationId xmlns:a16="http://schemas.microsoft.com/office/drawing/2014/main" id="{D3AD955A-B1C9-9A27-BC53-43A0ED06AED2}"/>
                    </a:ext>
                  </a:extLst>
                </p:cNvPr>
                <p:cNvPicPr/>
                <p:nvPr/>
              </p:nvPicPr>
              <p:blipFill>
                <a:blip r:embed="rId55"/>
                <a:stretch>
                  <a:fillRect/>
                </a:stretch>
              </p:blipFill>
              <p:spPr>
                <a:xfrm>
                  <a:off x="3632661" y="1756884"/>
                  <a:ext cx="1428120"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8" name="Ink 27">
                  <a:extLst>
                    <a:ext uri="{FF2B5EF4-FFF2-40B4-BE49-F238E27FC236}">
                      <a16:creationId xmlns:a16="http://schemas.microsoft.com/office/drawing/2014/main" id="{A57DC0C1-2F72-9B02-AD91-FB05CF372AA5}"/>
                    </a:ext>
                  </a:extLst>
                </p14:cNvPr>
                <p14:cNvContentPartPr/>
                <p14:nvPr/>
              </p14:nvContentPartPr>
              <p14:xfrm>
                <a:off x="3053781" y="1883964"/>
                <a:ext cx="643680" cy="55800"/>
              </p14:xfrm>
            </p:contentPart>
          </mc:Choice>
          <mc:Fallback xmlns="">
            <p:pic>
              <p:nvPicPr>
                <p:cNvPr id="28" name="Ink 27">
                  <a:extLst>
                    <a:ext uri="{FF2B5EF4-FFF2-40B4-BE49-F238E27FC236}">
                      <a16:creationId xmlns:a16="http://schemas.microsoft.com/office/drawing/2014/main" id="{A57DC0C1-2F72-9B02-AD91-FB05CF372AA5}"/>
                    </a:ext>
                  </a:extLst>
                </p:cNvPr>
                <p:cNvPicPr/>
                <p:nvPr/>
              </p:nvPicPr>
              <p:blipFill>
                <a:blip r:embed="rId57"/>
                <a:stretch>
                  <a:fillRect/>
                </a:stretch>
              </p:blipFill>
              <p:spPr>
                <a:xfrm>
                  <a:off x="3036141" y="1866324"/>
                  <a:ext cx="67932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29" name="Ink 28">
                  <a:extLst>
                    <a:ext uri="{FF2B5EF4-FFF2-40B4-BE49-F238E27FC236}">
                      <a16:creationId xmlns:a16="http://schemas.microsoft.com/office/drawing/2014/main" id="{72973D19-A46D-78D6-7621-225540AEB638}"/>
                    </a:ext>
                  </a:extLst>
                </p14:cNvPr>
                <p14:cNvContentPartPr/>
                <p14:nvPr/>
              </p14:nvContentPartPr>
              <p14:xfrm>
                <a:off x="2519181" y="1855524"/>
                <a:ext cx="446760" cy="20880"/>
              </p14:xfrm>
            </p:contentPart>
          </mc:Choice>
          <mc:Fallback xmlns="">
            <p:pic>
              <p:nvPicPr>
                <p:cNvPr id="29" name="Ink 28">
                  <a:extLst>
                    <a:ext uri="{FF2B5EF4-FFF2-40B4-BE49-F238E27FC236}">
                      <a16:creationId xmlns:a16="http://schemas.microsoft.com/office/drawing/2014/main" id="{72973D19-A46D-78D6-7621-225540AEB638}"/>
                    </a:ext>
                  </a:extLst>
                </p:cNvPr>
                <p:cNvPicPr/>
                <p:nvPr/>
              </p:nvPicPr>
              <p:blipFill>
                <a:blip r:embed="rId59"/>
                <a:stretch>
                  <a:fillRect/>
                </a:stretch>
              </p:blipFill>
              <p:spPr>
                <a:xfrm>
                  <a:off x="2501181" y="1837884"/>
                  <a:ext cx="48240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0" name="Ink 29">
                  <a:extLst>
                    <a:ext uri="{FF2B5EF4-FFF2-40B4-BE49-F238E27FC236}">
                      <a16:creationId xmlns:a16="http://schemas.microsoft.com/office/drawing/2014/main" id="{1C40465B-733B-6FD7-84B8-EF4C0F019CC1}"/>
                    </a:ext>
                  </a:extLst>
                </p14:cNvPr>
                <p14:cNvContentPartPr/>
                <p14:nvPr/>
              </p14:nvContentPartPr>
              <p14:xfrm>
                <a:off x="1392381" y="1866324"/>
                <a:ext cx="1085040" cy="92160"/>
              </p14:xfrm>
            </p:contentPart>
          </mc:Choice>
          <mc:Fallback xmlns="">
            <p:pic>
              <p:nvPicPr>
                <p:cNvPr id="30" name="Ink 29">
                  <a:extLst>
                    <a:ext uri="{FF2B5EF4-FFF2-40B4-BE49-F238E27FC236}">
                      <a16:creationId xmlns:a16="http://schemas.microsoft.com/office/drawing/2014/main" id="{1C40465B-733B-6FD7-84B8-EF4C0F019CC1}"/>
                    </a:ext>
                  </a:extLst>
                </p:cNvPr>
                <p:cNvPicPr/>
                <p:nvPr/>
              </p:nvPicPr>
              <p:blipFill>
                <a:blip r:embed="rId61"/>
                <a:stretch>
                  <a:fillRect/>
                </a:stretch>
              </p:blipFill>
              <p:spPr>
                <a:xfrm>
                  <a:off x="1374381" y="1848684"/>
                  <a:ext cx="112068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5" name="Ink 14">
                  <a:extLst>
                    <a:ext uri="{FF2B5EF4-FFF2-40B4-BE49-F238E27FC236}">
                      <a16:creationId xmlns:a16="http://schemas.microsoft.com/office/drawing/2014/main" id="{1BFEF9F3-60A2-B2B4-5AB2-BF77C3B8129C}"/>
                    </a:ext>
                  </a:extLst>
                </p14:cNvPr>
                <p14:cNvContentPartPr/>
                <p14:nvPr/>
              </p14:nvContentPartPr>
              <p14:xfrm>
                <a:off x="2310381" y="1365564"/>
                <a:ext cx="1267560" cy="68040"/>
              </p14:xfrm>
            </p:contentPart>
          </mc:Choice>
          <mc:Fallback xmlns="">
            <p:pic>
              <p:nvPicPr>
                <p:cNvPr id="15" name="Ink 14">
                  <a:extLst>
                    <a:ext uri="{FF2B5EF4-FFF2-40B4-BE49-F238E27FC236}">
                      <a16:creationId xmlns:a16="http://schemas.microsoft.com/office/drawing/2014/main" id="{1BFEF9F3-60A2-B2B4-5AB2-BF77C3B8129C}"/>
                    </a:ext>
                  </a:extLst>
                </p:cNvPr>
                <p:cNvPicPr/>
                <p:nvPr/>
              </p:nvPicPr>
              <p:blipFill>
                <a:blip r:embed="rId63"/>
                <a:stretch>
                  <a:fillRect/>
                </a:stretch>
              </p:blipFill>
              <p:spPr>
                <a:xfrm>
                  <a:off x="2292381" y="1347564"/>
                  <a:ext cx="130320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6" name="Ink 15">
                  <a:extLst>
                    <a:ext uri="{FF2B5EF4-FFF2-40B4-BE49-F238E27FC236}">
                      <a16:creationId xmlns:a16="http://schemas.microsoft.com/office/drawing/2014/main" id="{F103CC9A-847E-1DAC-75B3-8B04778AFBEE}"/>
                    </a:ext>
                  </a:extLst>
                </p14:cNvPr>
                <p14:cNvContentPartPr/>
                <p14:nvPr/>
              </p14:nvContentPartPr>
              <p14:xfrm>
                <a:off x="1668861" y="1387524"/>
                <a:ext cx="628560" cy="24840"/>
              </p14:xfrm>
            </p:contentPart>
          </mc:Choice>
          <mc:Fallback xmlns="">
            <p:pic>
              <p:nvPicPr>
                <p:cNvPr id="16" name="Ink 15">
                  <a:extLst>
                    <a:ext uri="{FF2B5EF4-FFF2-40B4-BE49-F238E27FC236}">
                      <a16:creationId xmlns:a16="http://schemas.microsoft.com/office/drawing/2014/main" id="{F103CC9A-847E-1DAC-75B3-8B04778AFBEE}"/>
                    </a:ext>
                  </a:extLst>
                </p:cNvPr>
                <p:cNvPicPr/>
                <p:nvPr/>
              </p:nvPicPr>
              <p:blipFill>
                <a:blip r:embed="rId65"/>
                <a:stretch>
                  <a:fillRect/>
                </a:stretch>
              </p:blipFill>
              <p:spPr>
                <a:xfrm>
                  <a:off x="1650861" y="1369524"/>
                  <a:ext cx="66420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7" name="Ink 16">
                  <a:extLst>
                    <a:ext uri="{FF2B5EF4-FFF2-40B4-BE49-F238E27FC236}">
                      <a16:creationId xmlns:a16="http://schemas.microsoft.com/office/drawing/2014/main" id="{12AE9C88-171A-031E-AA07-7EF9C4988901}"/>
                    </a:ext>
                  </a:extLst>
                </p14:cNvPr>
                <p14:cNvContentPartPr/>
                <p14:nvPr/>
              </p14:nvContentPartPr>
              <p14:xfrm>
                <a:off x="720621" y="1386444"/>
                <a:ext cx="763560" cy="100440"/>
              </p14:xfrm>
            </p:contentPart>
          </mc:Choice>
          <mc:Fallback xmlns="">
            <p:pic>
              <p:nvPicPr>
                <p:cNvPr id="17" name="Ink 16">
                  <a:extLst>
                    <a:ext uri="{FF2B5EF4-FFF2-40B4-BE49-F238E27FC236}">
                      <a16:creationId xmlns:a16="http://schemas.microsoft.com/office/drawing/2014/main" id="{12AE9C88-171A-031E-AA07-7EF9C4988901}"/>
                    </a:ext>
                  </a:extLst>
                </p:cNvPr>
                <p:cNvPicPr/>
                <p:nvPr/>
              </p:nvPicPr>
              <p:blipFill>
                <a:blip r:embed="rId67"/>
                <a:stretch>
                  <a:fillRect/>
                </a:stretch>
              </p:blipFill>
              <p:spPr>
                <a:xfrm>
                  <a:off x="702621" y="1368804"/>
                  <a:ext cx="79920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2" name="Ink 51">
                  <a:extLst>
                    <a:ext uri="{FF2B5EF4-FFF2-40B4-BE49-F238E27FC236}">
                      <a16:creationId xmlns:a16="http://schemas.microsoft.com/office/drawing/2014/main" id="{358D85D9-EB33-1D52-CBC0-9AE185DA4229}"/>
                    </a:ext>
                  </a:extLst>
                </p14:cNvPr>
                <p14:cNvContentPartPr/>
                <p14:nvPr/>
              </p14:nvContentPartPr>
              <p14:xfrm>
                <a:off x="552141" y="744924"/>
                <a:ext cx="896040" cy="821160"/>
              </p14:xfrm>
            </p:contentPart>
          </mc:Choice>
          <mc:Fallback xmlns="">
            <p:pic>
              <p:nvPicPr>
                <p:cNvPr id="52" name="Ink 51">
                  <a:extLst>
                    <a:ext uri="{FF2B5EF4-FFF2-40B4-BE49-F238E27FC236}">
                      <a16:creationId xmlns:a16="http://schemas.microsoft.com/office/drawing/2014/main" id="{358D85D9-EB33-1D52-CBC0-9AE185DA4229}"/>
                    </a:ext>
                  </a:extLst>
                </p:cNvPr>
                <p:cNvPicPr/>
                <p:nvPr/>
              </p:nvPicPr>
              <p:blipFill>
                <a:blip r:embed="rId69"/>
                <a:stretch>
                  <a:fillRect/>
                </a:stretch>
              </p:blipFill>
              <p:spPr>
                <a:xfrm>
                  <a:off x="534141" y="726924"/>
                  <a:ext cx="931680" cy="8568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4" name="Ink 53">
                  <a:extLst>
                    <a:ext uri="{FF2B5EF4-FFF2-40B4-BE49-F238E27FC236}">
                      <a16:creationId xmlns:a16="http://schemas.microsoft.com/office/drawing/2014/main" id="{BE937915-351C-4275-252D-8D81BAD2F09B}"/>
                    </a:ext>
                  </a:extLst>
                </p14:cNvPr>
                <p14:cNvContentPartPr/>
                <p14:nvPr/>
              </p14:nvContentPartPr>
              <p14:xfrm>
                <a:off x="9386901" y="1360164"/>
                <a:ext cx="927360" cy="559080"/>
              </p14:xfrm>
            </p:contentPart>
          </mc:Choice>
          <mc:Fallback xmlns="">
            <p:pic>
              <p:nvPicPr>
                <p:cNvPr id="54" name="Ink 53">
                  <a:extLst>
                    <a:ext uri="{FF2B5EF4-FFF2-40B4-BE49-F238E27FC236}">
                      <a16:creationId xmlns:a16="http://schemas.microsoft.com/office/drawing/2014/main" id="{BE937915-351C-4275-252D-8D81BAD2F09B}"/>
                    </a:ext>
                  </a:extLst>
                </p:cNvPr>
                <p:cNvPicPr/>
                <p:nvPr/>
              </p:nvPicPr>
              <p:blipFill>
                <a:blip r:embed="rId71"/>
                <a:stretch>
                  <a:fillRect/>
                </a:stretch>
              </p:blipFill>
              <p:spPr>
                <a:xfrm>
                  <a:off x="9368901" y="1342164"/>
                  <a:ext cx="963000" cy="594720"/>
                </a:xfrm>
                <a:prstGeom prst="rect">
                  <a:avLst/>
                </a:prstGeom>
              </p:spPr>
            </p:pic>
          </mc:Fallback>
        </mc:AlternateContent>
      </p:grpSp>
    </p:spTree>
    <p:extLst>
      <p:ext uri="{BB962C8B-B14F-4D97-AF65-F5344CB8AC3E}">
        <p14:creationId xmlns:p14="http://schemas.microsoft.com/office/powerpoint/2010/main" val="906262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10665954" cy="6449895"/>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9250" y="49937"/>
            <a:ext cx="9936216" cy="6063198"/>
          </a:xfrm>
          <a:prstGeom prst="rect">
            <a:avLst/>
          </a:prstGeom>
          <a:noFill/>
        </p:spPr>
        <p:txBody>
          <a:bodyPr wrap="square" rtlCol="0">
            <a:spAutoFit/>
          </a:bodyPr>
          <a:lstStyle/>
          <a:p>
            <a:r>
              <a:rPr lang="en-US" sz="2800" b="1" dirty="0">
                <a:solidFill>
                  <a:srgbClr val="FFC000"/>
                </a:solidFill>
                <a:cs typeface="+mj-cs"/>
              </a:rPr>
              <a:t>Matthew 28:18–20</a:t>
            </a:r>
          </a:p>
          <a:p>
            <a:r>
              <a:rPr lang="en-US" sz="2400" dirty="0">
                <a:solidFill>
                  <a:srgbClr val="FFC000"/>
                </a:solidFill>
                <a:cs typeface="+mj-cs"/>
              </a:rPr>
              <a:t>28:18 And Jesus came and </a:t>
            </a:r>
            <a:r>
              <a:rPr lang="en-US" sz="2400" dirty="0" err="1">
                <a:solidFill>
                  <a:srgbClr val="FFC000"/>
                </a:solidFill>
                <a:cs typeface="+mj-cs"/>
              </a:rPr>
              <a:t>spake</a:t>
            </a:r>
            <a:r>
              <a:rPr lang="en-US" sz="2400" dirty="0">
                <a:solidFill>
                  <a:srgbClr val="FFC000"/>
                </a:solidFill>
                <a:cs typeface="+mj-cs"/>
              </a:rPr>
              <a:t> unto them, saying, All power is given unto me in heaven and in earth. 28:19 Go ye therefore, and teach all nations, baptizing them in the name of the Father, and of the Son, and of the Holy Ghost: 28:20 Teaching them to observe all things whatsoever I have commanded you: and, lo, I am with you </a:t>
            </a:r>
            <a:r>
              <a:rPr lang="en-US" sz="2400" dirty="0" err="1">
                <a:solidFill>
                  <a:srgbClr val="FFC000"/>
                </a:solidFill>
                <a:cs typeface="+mj-cs"/>
              </a:rPr>
              <a:t>alway</a:t>
            </a:r>
            <a:r>
              <a:rPr lang="en-US" sz="2400" dirty="0">
                <a:solidFill>
                  <a:srgbClr val="FFC000"/>
                </a:solidFill>
                <a:cs typeface="+mj-cs"/>
              </a:rPr>
              <a:t>, even unto the end of the world. Amen. (KJV, </a:t>
            </a:r>
            <a:r>
              <a:rPr lang="syr-SY" sz="2400" dirty="0">
                <a:solidFill>
                  <a:srgbClr val="FFFF00"/>
                </a:solidFill>
                <a:cs typeface="+mj-cs"/>
              </a:rPr>
              <a:t>ܘܰܩܪܷܒ݂ ܝܶܫܽܘܥ ܁ ܡܰܠܷܠ ܥܰܡܗܽܘܢ ܂ ܘܶܐܡܰܪ ܠܗܽܘܢ ܂ ܐܷܬ݂ܻܝܗܶܒ݂ ܠܻܝ ܟܾ݁ܠ ܫܽܘܠܛܴܢ ܁ ܒܱ݁ܫܡܰܝܳܐ ܘܒ݂ܰܐܪܥܳܐ ܂ ܘܰܐܝܟܱ݁ܢܳܐ ܕ݁ܫܰܕ݁ܪܱܢܝ ܐܴܒ݂ܝ ܂ ܡܫܰܕܱ݁ܪ ܐ̱ܢܳܐ ܠܟ݂ܽܘܢ ܀ܙܶܠܘ ܗܳܟ݂ܺܝܠ ܬܱ݁ܠܡܶܕ݂ܘ ܂ ܟܾ݁ܠܗܽܘܢ ܥܰܡ̄ܡܷ̈ܐ ܂ ܘܰܐܥܡܶܕ݂ܘ ܐܷܢܽܘܢ ܁ ܒ݁ܫܶܡ ܐܱܒ݂ܳܐ ܘܰܒ݂ܪܴܐ ܂ ܘܪܾܘܚܳܐ ܕ݁ܩܽܘܕ݂ܫܳܐ ܂ ܘܰܐܠܷܦ݂ܘ ܐܷܢܽܘܢ ܂ ܕ݁ܢܶܛܪܾܘܢ ܟܾ݁ܠ ܡܳܐ ܕ݁ܦ݂ܰܩܶܕ݁ܬ݁ܟ݂ܽܘܢ ܂ ܘܗܳܐ ܐܷܢܳܐ ܥܰܡܟ݂ܽܘܢ ܐ̱ܢܳܐ ܟܾ݁ܠܗܽܘܢ ܝܱ̈ܘܡܳܬ݂ܴܐ ܁ ܥܕ݂ܰܡܳܐ ܠܫܽܘܠܴܡܶܗ ܕ݁ܥܳܠܡܳܐ ܂ ܐܱܡܺܝܢ ܁܀܁܀܁ </a:t>
            </a:r>
            <a:r>
              <a:rPr lang="syr-SY" sz="2400" dirty="0">
                <a:solidFill>
                  <a:srgbClr val="00B0F0"/>
                </a:solidFill>
                <a:cs typeface="+mj-cs"/>
              </a:rPr>
              <a:t>18 </a:t>
            </a:r>
            <a:r>
              <a:rPr lang="el-GR" sz="2400" dirty="0">
                <a:solidFill>
                  <a:srgbClr val="00B0F0"/>
                </a:solidFill>
                <a:cs typeface="+mj-cs"/>
              </a:rPr>
              <a:t>καὶ προσελθὼν ὁ Ἰησοῦς ἐλάλησεν αὐτοῖς λέγων· ἐδόθη μοι πᾶσα ἐξουσία ἐν ⸀οὐρανῷ καὶ ἐπὶ °[τῆς] γῆς. ⸆ 19 πορευθέντες ⸀οὖν μαθητεύσατε πάντα τὰ ἔθνη, ⸁βαπτίζοντες αὐτοὺς εἰς τὸ ὄνομα τοῦ πατρὸς καὶ τοῦ υἱοῦ καὶ τοῦ ἁγίου πνεύματος, 20 διδάσκοντες αὐτοὺς τηρεῖν πάντα ὅσα ἐνετειλάμην ὑμῖν·* καὶ ἰδοὺ ἐγὼ ⸉μεθʼ ὑμῶν εἰμι⸊ πάσας τὰς ἡμέρας ἕως τῆς συντελείας τοῦ αἰῶνος.⸆</a:t>
            </a:r>
            <a:r>
              <a:rPr lang="el-GR" sz="2400" dirty="0">
                <a:solidFill>
                  <a:srgbClr val="FFC000"/>
                </a:solidFill>
                <a:cs typeface="+mj-cs"/>
              </a:rPr>
              <a:t>)</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grpSp>
        <p:nvGrpSpPr>
          <p:cNvPr id="9" name="Group 8">
            <a:extLst>
              <a:ext uri="{FF2B5EF4-FFF2-40B4-BE49-F238E27FC236}">
                <a16:creationId xmlns:a16="http://schemas.microsoft.com/office/drawing/2014/main" id="{9612F065-EFA6-2165-9D7D-A1C404B364AC}"/>
              </a:ext>
            </a:extLst>
          </p:cNvPr>
          <p:cNvGrpSpPr/>
          <p:nvPr/>
        </p:nvGrpSpPr>
        <p:grpSpPr>
          <a:xfrm>
            <a:off x="4746141" y="1183404"/>
            <a:ext cx="4165920" cy="123480"/>
            <a:chOff x="4746141" y="1183404"/>
            <a:chExt cx="4165920" cy="123480"/>
          </a:xfrm>
        </p:grpSpPr>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84DEF0B6-6171-2B35-FA11-1F65D324857D}"/>
                    </a:ext>
                  </a:extLst>
                </p14:cNvPr>
                <p14:cNvContentPartPr/>
                <p14:nvPr/>
              </p14:nvContentPartPr>
              <p14:xfrm>
                <a:off x="4746141" y="1185204"/>
                <a:ext cx="1642320" cy="121680"/>
              </p14:xfrm>
            </p:contentPart>
          </mc:Choice>
          <mc:Fallback xmlns="">
            <p:pic>
              <p:nvPicPr>
                <p:cNvPr id="2" name="Ink 1">
                  <a:extLst>
                    <a:ext uri="{FF2B5EF4-FFF2-40B4-BE49-F238E27FC236}">
                      <a16:creationId xmlns:a16="http://schemas.microsoft.com/office/drawing/2014/main" id="{84DEF0B6-6171-2B35-FA11-1F65D324857D}"/>
                    </a:ext>
                  </a:extLst>
                </p:cNvPr>
                <p:cNvPicPr/>
                <p:nvPr/>
              </p:nvPicPr>
              <p:blipFill>
                <a:blip r:embed="rId5"/>
                <a:stretch>
                  <a:fillRect/>
                </a:stretch>
              </p:blipFill>
              <p:spPr>
                <a:xfrm>
                  <a:off x="4728501" y="1167204"/>
                  <a:ext cx="167796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EF314DF4-5BF3-954B-A949-9A8BB20D033E}"/>
                    </a:ext>
                  </a:extLst>
                </p14:cNvPr>
                <p14:cNvContentPartPr/>
                <p14:nvPr/>
              </p14:nvContentPartPr>
              <p14:xfrm>
                <a:off x="7030341" y="1183404"/>
                <a:ext cx="1881720" cy="90360"/>
              </p14:xfrm>
            </p:contentPart>
          </mc:Choice>
          <mc:Fallback xmlns="">
            <p:pic>
              <p:nvPicPr>
                <p:cNvPr id="4" name="Ink 3">
                  <a:extLst>
                    <a:ext uri="{FF2B5EF4-FFF2-40B4-BE49-F238E27FC236}">
                      <a16:creationId xmlns:a16="http://schemas.microsoft.com/office/drawing/2014/main" id="{EF314DF4-5BF3-954B-A949-9A8BB20D033E}"/>
                    </a:ext>
                  </a:extLst>
                </p:cNvPr>
                <p:cNvPicPr/>
                <p:nvPr/>
              </p:nvPicPr>
              <p:blipFill>
                <a:blip r:embed="rId7"/>
                <a:stretch>
                  <a:fillRect/>
                </a:stretch>
              </p:blipFill>
              <p:spPr>
                <a:xfrm>
                  <a:off x="7012341" y="1165764"/>
                  <a:ext cx="191736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A9B1C610-F677-95AB-28D8-6E5D1E318C5A}"/>
                  </a:ext>
                </a:extLst>
              </p14:cNvPr>
              <p14:cNvContentPartPr/>
              <p14:nvPr/>
            </p14:nvContentPartPr>
            <p14:xfrm>
              <a:off x="569781" y="1515684"/>
              <a:ext cx="8700840" cy="139320"/>
            </p14:xfrm>
          </p:contentPart>
        </mc:Choice>
        <mc:Fallback xmlns="">
          <p:pic>
            <p:nvPicPr>
              <p:cNvPr id="5" name="Ink 4">
                <a:extLst>
                  <a:ext uri="{FF2B5EF4-FFF2-40B4-BE49-F238E27FC236}">
                    <a16:creationId xmlns:a16="http://schemas.microsoft.com/office/drawing/2014/main" id="{A9B1C610-F677-95AB-28D8-6E5D1E318C5A}"/>
                  </a:ext>
                </a:extLst>
              </p:cNvPr>
              <p:cNvPicPr/>
              <p:nvPr/>
            </p:nvPicPr>
            <p:blipFill>
              <a:blip r:embed="rId9"/>
              <a:stretch>
                <a:fillRect/>
              </a:stretch>
            </p:blipFill>
            <p:spPr>
              <a:xfrm>
                <a:off x="551781" y="1497684"/>
                <a:ext cx="873648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50891789-0FAE-E8BE-5543-4BCC2D1500EF}"/>
                  </a:ext>
                </a:extLst>
              </p14:cNvPr>
              <p14:cNvContentPartPr/>
              <p14:nvPr/>
            </p14:nvContentPartPr>
            <p14:xfrm>
              <a:off x="491661" y="1935444"/>
              <a:ext cx="604800" cy="53280"/>
            </p14:xfrm>
          </p:contentPart>
        </mc:Choice>
        <mc:Fallback xmlns="">
          <p:pic>
            <p:nvPicPr>
              <p:cNvPr id="7" name="Ink 6">
                <a:extLst>
                  <a:ext uri="{FF2B5EF4-FFF2-40B4-BE49-F238E27FC236}">
                    <a16:creationId xmlns:a16="http://schemas.microsoft.com/office/drawing/2014/main" id="{50891789-0FAE-E8BE-5543-4BCC2D1500EF}"/>
                  </a:ext>
                </a:extLst>
              </p:cNvPr>
              <p:cNvPicPr/>
              <p:nvPr/>
            </p:nvPicPr>
            <p:blipFill>
              <a:blip r:embed="rId11"/>
              <a:stretch>
                <a:fillRect/>
              </a:stretch>
            </p:blipFill>
            <p:spPr>
              <a:xfrm>
                <a:off x="473661" y="1917804"/>
                <a:ext cx="64044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34E9B884-65B0-E5B3-C091-2892E7397CE4}"/>
                  </a:ext>
                </a:extLst>
              </p14:cNvPr>
              <p14:cNvContentPartPr/>
              <p14:nvPr/>
            </p14:nvContentPartPr>
            <p14:xfrm>
              <a:off x="2290221" y="1858044"/>
              <a:ext cx="6278040" cy="184320"/>
            </p14:xfrm>
          </p:contentPart>
        </mc:Choice>
        <mc:Fallback xmlns="">
          <p:pic>
            <p:nvPicPr>
              <p:cNvPr id="11" name="Ink 10">
                <a:extLst>
                  <a:ext uri="{FF2B5EF4-FFF2-40B4-BE49-F238E27FC236}">
                    <a16:creationId xmlns:a16="http://schemas.microsoft.com/office/drawing/2014/main" id="{34E9B884-65B0-E5B3-C091-2892E7397CE4}"/>
                  </a:ext>
                </a:extLst>
              </p:cNvPr>
              <p:cNvPicPr/>
              <p:nvPr/>
            </p:nvPicPr>
            <p:blipFill>
              <a:blip r:embed="rId13"/>
              <a:stretch>
                <a:fillRect/>
              </a:stretch>
            </p:blipFill>
            <p:spPr>
              <a:xfrm>
                <a:off x="2272581" y="1840404"/>
                <a:ext cx="631368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1B7289E7-2209-325C-6B1D-41886E6F7F45}"/>
                  </a:ext>
                </a:extLst>
              </p14:cNvPr>
              <p14:cNvContentPartPr/>
              <p14:nvPr/>
            </p14:nvContentPartPr>
            <p14:xfrm>
              <a:off x="594621" y="2330004"/>
              <a:ext cx="1870560" cy="139320"/>
            </p14:xfrm>
          </p:contentPart>
        </mc:Choice>
        <mc:Fallback xmlns="">
          <p:pic>
            <p:nvPicPr>
              <p:cNvPr id="12" name="Ink 11">
                <a:extLst>
                  <a:ext uri="{FF2B5EF4-FFF2-40B4-BE49-F238E27FC236}">
                    <a16:creationId xmlns:a16="http://schemas.microsoft.com/office/drawing/2014/main" id="{1B7289E7-2209-325C-6B1D-41886E6F7F45}"/>
                  </a:ext>
                </a:extLst>
              </p:cNvPr>
              <p:cNvPicPr/>
              <p:nvPr/>
            </p:nvPicPr>
            <p:blipFill>
              <a:blip r:embed="rId15"/>
              <a:stretch>
                <a:fillRect/>
              </a:stretch>
            </p:blipFill>
            <p:spPr>
              <a:xfrm>
                <a:off x="576981" y="2312004"/>
                <a:ext cx="1906200" cy="174960"/>
              </a:xfrm>
              <a:prstGeom prst="rect">
                <a:avLst/>
              </a:prstGeom>
            </p:spPr>
          </p:pic>
        </mc:Fallback>
      </mc:AlternateContent>
      <p:grpSp>
        <p:nvGrpSpPr>
          <p:cNvPr id="15" name="Group 14">
            <a:extLst>
              <a:ext uri="{FF2B5EF4-FFF2-40B4-BE49-F238E27FC236}">
                <a16:creationId xmlns:a16="http://schemas.microsoft.com/office/drawing/2014/main" id="{6AB3B0AD-ACBF-6D3F-DB68-DF403D7A2F88}"/>
              </a:ext>
            </a:extLst>
          </p:cNvPr>
          <p:cNvGrpSpPr/>
          <p:nvPr/>
        </p:nvGrpSpPr>
        <p:grpSpPr>
          <a:xfrm>
            <a:off x="3248901" y="2295804"/>
            <a:ext cx="5869440" cy="117000"/>
            <a:chOff x="3248901" y="2295804"/>
            <a:chExt cx="5869440" cy="117000"/>
          </a:xfrm>
        </p:grpSpPr>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89276C07-964E-B3CE-9D6D-5C454429DCD0}"/>
                    </a:ext>
                  </a:extLst>
                </p14:cNvPr>
                <p14:cNvContentPartPr/>
                <p14:nvPr/>
              </p14:nvContentPartPr>
              <p14:xfrm>
                <a:off x="3248901" y="2295804"/>
                <a:ext cx="2711160" cy="115920"/>
              </p14:xfrm>
            </p:contentPart>
          </mc:Choice>
          <mc:Fallback xmlns="">
            <p:pic>
              <p:nvPicPr>
                <p:cNvPr id="13" name="Ink 12">
                  <a:extLst>
                    <a:ext uri="{FF2B5EF4-FFF2-40B4-BE49-F238E27FC236}">
                      <a16:creationId xmlns:a16="http://schemas.microsoft.com/office/drawing/2014/main" id="{89276C07-964E-B3CE-9D6D-5C454429DCD0}"/>
                    </a:ext>
                  </a:extLst>
                </p:cNvPr>
                <p:cNvPicPr/>
                <p:nvPr/>
              </p:nvPicPr>
              <p:blipFill>
                <a:blip r:embed="rId17"/>
                <a:stretch>
                  <a:fillRect/>
                </a:stretch>
              </p:blipFill>
              <p:spPr>
                <a:xfrm>
                  <a:off x="3230901" y="2278164"/>
                  <a:ext cx="274680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2F8BAAFC-E361-B480-9D25-D9DBCFE8EC6D}"/>
                    </a:ext>
                  </a:extLst>
                </p14:cNvPr>
                <p14:cNvContentPartPr/>
                <p14:nvPr/>
              </p14:nvContentPartPr>
              <p14:xfrm>
                <a:off x="6600861" y="2365644"/>
                <a:ext cx="2517480" cy="47160"/>
              </p14:xfrm>
            </p:contentPart>
          </mc:Choice>
          <mc:Fallback xmlns="">
            <p:pic>
              <p:nvPicPr>
                <p:cNvPr id="14" name="Ink 13">
                  <a:extLst>
                    <a:ext uri="{FF2B5EF4-FFF2-40B4-BE49-F238E27FC236}">
                      <a16:creationId xmlns:a16="http://schemas.microsoft.com/office/drawing/2014/main" id="{2F8BAAFC-E361-B480-9D25-D9DBCFE8EC6D}"/>
                    </a:ext>
                  </a:extLst>
                </p:cNvPr>
                <p:cNvPicPr/>
                <p:nvPr/>
              </p:nvPicPr>
              <p:blipFill>
                <a:blip r:embed="rId19"/>
                <a:stretch>
                  <a:fillRect/>
                </a:stretch>
              </p:blipFill>
              <p:spPr>
                <a:xfrm>
                  <a:off x="6582861" y="2347644"/>
                  <a:ext cx="2553120" cy="82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16" name="Ink 15">
                <a:extLst>
                  <a:ext uri="{FF2B5EF4-FFF2-40B4-BE49-F238E27FC236}">
                    <a16:creationId xmlns:a16="http://schemas.microsoft.com/office/drawing/2014/main" id="{98B65EA1-7E50-AF0B-2FE9-DB80269D610A}"/>
                  </a:ext>
                </a:extLst>
              </p14:cNvPr>
              <p14:cNvContentPartPr/>
              <p14:nvPr/>
            </p14:nvContentPartPr>
            <p14:xfrm>
              <a:off x="603261" y="2647884"/>
              <a:ext cx="440280" cy="59040"/>
            </p14:xfrm>
          </p:contentPart>
        </mc:Choice>
        <mc:Fallback xmlns="">
          <p:pic>
            <p:nvPicPr>
              <p:cNvPr id="16" name="Ink 15">
                <a:extLst>
                  <a:ext uri="{FF2B5EF4-FFF2-40B4-BE49-F238E27FC236}">
                    <a16:creationId xmlns:a16="http://schemas.microsoft.com/office/drawing/2014/main" id="{98B65EA1-7E50-AF0B-2FE9-DB80269D610A}"/>
                  </a:ext>
                </a:extLst>
              </p:cNvPr>
              <p:cNvPicPr/>
              <p:nvPr/>
            </p:nvPicPr>
            <p:blipFill>
              <a:blip r:embed="rId21"/>
              <a:stretch>
                <a:fillRect/>
              </a:stretch>
            </p:blipFill>
            <p:spPr>
              <a:xfrm>
                <a:off x="585621" y="2630244"/>
                <a:ext cx="475920" cy="94680"/>
              </a:xfrm>
              <a:prstGeom prst="rect">
                <a:avLst/>
              </a:prstGeom>
            </p:spPr>
          </p:pic>
        </mc:Fallback>
      </mc:AlternateContent>
    </p:spTree>
    <p:extLst>
      <p:ext uri="{BB962C8B-B14F-4D97-AF65-F5344CB8AC3E}">
        <p14:creationId xmlns:p14="http://schemas.microsoft.com/office/powerpoint/2010/main" val="2581062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0"/>
            <a:ext cx="10665954" cy="5762562"/>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9250" y="344509"/>
            <a:ext cx="9936216" cy="5016758"/>
          </a:xfrm>
          <a:prstGeom prst="rect">
            <a:avLst/>
          </a:prstGeom>
          <a:noFill/>
        </p:spPr>
        <p:txBody>
          <a:bodyPr wrap="square" rtlCol="0">
            <a:spAutoFit/>
          </a:bodyPr>
          <a:lstStyle/>
          <a:p>
            <a:r>
              <a:rPr lang="en-US" sz="3200" b="1" dirty="0">
                <a:solidFill>
                  <a:srgbClr val="FFC000"/>
                </a:solidFill>
                <a:cs typeface="+mj-cs"/>
              </a:rPr>
              <a:t> Mishnah </a:t>
            </a:r>
            <a:r>
              <a:rPr lang="en-US" sz="3200" b="1" dirty="0" err="1">
                <a:solidFill>
                  <a:srgbClr val="FFC000"/>
                </a:solidFill>
                <a:cs typeface="+mj-cs"/>
              </a:rPr>
              <a:t>Pirkei</a:t>
            </a:r>
            <a:r>
              <a:rPr lang="en-US" sz="3200" b="1" dirty="0">
                <a:solidFill>
                  <a:srgbClr val="FFC000"/>
                </a:solidFill>
                <a:cs typeface="+mj-cs"/>
              </a:rPr>
              <a:t> Avot 1:1</a:t>
            </a:r>
          </a:p>
          <a:p>
            <a:pPr algn="r"/>
            <a:r>
              <a:rPr lang="he-IL" sz="3200" dirty="0">
                <a:solidFill>
                  <a:srgbClr val="FFFF00"/>
                </a:solidFill>
                <a:cs typeface="+mj-cs"/>
              </a:rPr>
              <a:t>משֶׁה קִבֵּל תּוֹרָה מִסִּינַי, וּמְסָרָהּ לִיהוֹשֻׁעַ, וִיהוֹשֻׁעַ לִזְקֵנִים, וּזְקֵנִים לִנְבִיאִים, וּנְבִיאִים מְסָרוּהָ לְאַנְשֵׁי כְנֶסֶת הַגְּדוֹלָה. הֵם אָמְרוּ שְׁלשָׁה דְבָרִים, הֱווּ מְתוּנִים בַּדִּין, וְהַעֲמִידוּ תַלְמִידִים הַרְבֵּה, וַעֲשׂוּ סְיָג לַתּוֹרָה:</a:t>
            </a:r>
          </a:p>
          <a:p>
            <a:r>
              <a:rPr lang="he-IL" sz="3200" dirty="0">
                <a:solidFill>
                  <a:srgbClr val="FFC000"/>
                </a:solidFill>
                <a:cs typeface="+mj-cs"/>
              </a:rPr>
              <a:t> </a:t>
            </a:r>
            <a:r>
              <a:rPr lang="en-US" sz="3200" dirty="0">
                <a:solidFill>
                  <a:srgbClr val="FFC000"/>
                </a:solidFill>
                <a:cs typeface="+mj-cs"/>
              </a:rPr>
              <a:t>Moses received the Torah at Sinai and transmitted it to Joshua, Joshua to the elders, and the elders to the prophets, and the prophets to the Men of the Great Assembly. They said three things: Be patient in [the administration of] justice, raise many disciples and make a fence round the Torah</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grpSp>
        <p:nvGrpSpPr>
          <p:cNvPr id="5" name="Group 4">
            <a:extLst>
              <a:ext uri="{FF2B5EF4-FFF2-40B4-BE49-F238E27FC236}">
                <a16:creationId xmlns:a16="http://schemas.microsoft.com/office/drawing/2014/main" id="{D5705B24-B5CD-CBA7-4CEB-9C84A0F2AF72}"/>
              </a:ext>
            </a:extLst>
          </p:cNvPr>
          <p:cNvGrpSpPr/>
          <p:nvPr/>
        </p:nvGrpSpPr>
        <p:grpSpPr>
          <a:xfrm>
            <a:off x="7393221" y="1313004"/>
            <a:ext cx="2767320" cy="108000"/>
            <a:chOff x="7393221" y="1313004"/>
            <a:chExt cx="2767320" cy="108000"/>
          </a:xfrm>
        </p:grpSpPr>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DA4AA805-A861-D51E-C615-624AACA4BBB0}"/>
                    </a:ext>
                  </a:extLst>
                </p14:cNvPr>
                <p14:cNvContentPartPr/>
                <p14:nvPr/>
              </p14:nvContentPartPr>
              <p14:xfrm>
                <a:off x="7393221" y="1368804"/>
                <a:ext cx="618480" cy="15120"/>
              </p14:xfrm>
            </p:contentPart>
          </mc:Choice>
          <mc:Fallback xmlns="">
            <p:pic>
              <p:nvPicPr>
                <p:cNvPr id="2" name="Ink 1">
                  <a:extLst>
                    <a:ext uri="{FF2B5EF4-FFF2-40B4-BE49-F238E27FC236}">
                      <a16:creationId xmlns:a16="http://schemas.microsoft.com/office/drawing/2014/main" id="{DA4AA805-A861-D51E-C615-624AACA4BBB0}"/>
                    </a:ext>
                  </a:extLst>
                </p:cNvPr>
                <p:cNvPicPr/>
                <p:nvPr/>
              </p:nvPicPr>
              <p:blipFill>
                <a:blip r:embed="rId5"/>
                <a:stretch>
                  <a:fillRect/>
                </a:stretch>
              </p:blipFill>
              <p:spPr>
                <a:xfrm>
                  <a:off x="7375221" y="1350804"/>
                  <a:ext cx="65412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97C59610-C006-D07C-03B7-80BEFBEDD055}"/>
                    </a:ext>
                  </a:extLst>
                </p14:cNvPr>
                <p14:cNvContentPartPr/>
                <p14:nvPr/>
              </p14:nvContentPartPr>
              <p14:xfrm>
                <a:off x="7911981" y="1313004"/>
                <a:ext cx="2248560" cy="108000"/>
              </p14:xfrm>
            </p:contentPart>
          </mc:Choice>
          <mc:Fallback xmlns="">
            <p:pic>
              <p:nvPicPr>
                <p:cNvPr id="4" name="Ink 3">
                  <a:extLst>
                    <a:ext uri="{FF2B5EF4-FFF2-40B4-BE49-F238E27FC236}">
                      <a16:creationId xmlns:a16="http://schemas.microsoft.com/office/drawing/2014/main" id="{97C59610-C006-D07C-03B7-80BEFBEDD055}"/>
                    </a:ext>
                  </a:extLst>
                </p:cNvPr>
                <p:cNvPicPr/>
                <p:nvPr/>
              </p:nvPicPr>
              <p:blipFill>
                <a:blip r:embed="rId7"/>
                <a:stretch>
                  <a:fillRect/>
                </a:stretch>
              </p:blipFill>
              <p:spPr>
                <a:xfrm>
                  <a:off x="7894341" y="1295364"/>
                  <a:ext cx="2284200" cy="143640"/>
                </a:xfrm>
                <a:prstGeom prst="rect">
                  <a:avLst/>
                </a:prstGeom>
              </p:spPr>
            </p:pic>
          </mc:Fallback>
        </mc:AlternateContent>
      </p:grpSp>
      <p:grpSp>
        <p:nvGrpSpPr>
          <p:cNvPr id="11" name="Group 10">
            <a:extLst>
              <a:ext uri="{FF2B5EF4-FFF2-40B4-BE49-F238E27FC236}">
                <a16:creationId xmlns:a16="http://schemas.microsoft.com/office/drawing/2014/main" id="{B012FFF5-F177-0E2B-D518-13C7C4598347}"/>
              </a:ext>
            </a:extLst>
          </p:cNvPr>
          <p:cNvGrpSpPr/>
          <p:nvPr/>
        </p:nvGrpSpPr>
        <p:grpSpPr>
          <a:xfrm>
            <a:off x="6187221" y="4315764"/>
            <a:ext cx="2577960" cy="79920"/>
            <a:chOff x="6187221" y="4315764"/>
            <a:chExt cx="2577960" cy="79920"/>
          </a:xfrm>
        </p:grpSpPr>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6A16B40C-8F38-D80C-21E9-48BC788ED1E6}"/>
                    </a:ext>
                  </a:extLst>
                </p14:cNvPr>
                <p14:cNvContentPartPr/>
                <p14:nvPr/>
              </p14:nvContentPartPr>
              <p14:xfrm>
                <a:off x="6187221" y="4355004"/>
                <a:ext cx="93960" cy="31320"/>
              </p14:xfrm>
            </p:contentPart>
          </mc:Choice>
          <mc:Fallback xmlns="">
            <p:pic>
              <p:nvPicPr>
                <p:cNvPr id="7" name="Ink 6">
                  <a:extLst>
                    <a:ext uri="{FF2B5EF4-FFF2-40B4-BE49-F238E27FC236}">
                      <a16:creationId xmlns:a16="http://schemas.microsoft.com/office/drawing/2014/main" id="{6A16B40C-8F38-D80C-21E9-48BC788ED1E6}"/>
                    </a:ext>
                  </a:extLst>
                </p:cNvPr>
                <p:cNvPicPr/>
                <p:nvPr/>
              </p:nvPicPr>
              <p:blipFill>
                <a:blip r:embed="rId9"/>
                <a:stretch>
                  <a:fillRect/>
                </a:stretch>
              </p:blipFill>
              <p:spPr>
                <a:xfrm>
                  <a:off x="6169581" y="4337004"/>
                  <a:ext cx="12960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ED3658A5-F30C-45B5-A58C-E3898719EC5E}"/>
                    </a:ext>
                  </a:extLst>
                </p14:cNvPr>
                <p14:cNvContentPartPr/>
                <p14:nvPr/>
              </p14:nvContentPartPr>
              <p14:xfrm>
                <a:off x="6201621" y="4315764"/>
                <a:ext cx="2563560" cy="79920"/>
              </p14:xfrm>
            </p:contentPart>
          </mc:Choice>
          <mc:Fallback xmlns="">
            <p:pic>
              <p:nvPicPr>
                <p:cNvPr id="9" name="Ink 8">
                  <a:extLst>
                    <a:ext uri="{FF2B5EF4-FFF2-40B4-BE49-F238E27FC236}">
                      <a16:creationId xmlns:a16="http://schemas.microsoft.com/office/drawing/2014/main" id="{ED3658A5-F30C-45B5-A58C-E3898719EC5E}"/>
                    </a:ext>
                  </a:extLst>
                </p:cNvPr>
                <p:cNvPicPr/>
                <p:nvPr/>
              </p:nvPicPr>
              <p:blipFill>
                <a:blip r:embed="rId11"/>
                <a:stretch>
                  <a:fillRect/>
                </a:stretch>
              </p:blipFill>
              <p:spPr>
                <a:xfrm>
                  <a:off x="6183981" y="4298124"/>
                  <a:ext cx="2599200" cy="115560"/>
                </a:xfrm>
                <a:prstGeom prst="rect">
                  <a:avLst/>
                </a:prstGeom>
              </p:spPr>
            </p:pic>
          </mc:Fallback>
        </mc:AlternateContent>
      </p:grpSp>
      <p:grpSp>
        <p:nvGrpSpPr>
          <p:cNvPr id="16" name="Group 15">
            <a:extLst>
              <a:ext uri="{FF2B5EF4-FFF2-40B4-BE49-F238E27FC236}">
                <a16:creationId xmlns:a16="http://schemas.microsoft.com/office/drawing/2014/main" id="{25B8FE53-E931-EB49-363D-19397C5723D6}"/>
              </a:ext>
            </a:extLst>
          </p:cNvPr>
          <p:cNvGrpSpPr/>
          <p:nvPr/>
        </p:nvGrpSpPr>
        <p:grpSpPr>
          <a:xfrm>
            <a:off x="715221" y="4666404"/>
            <a:ext cx="9313920" cy="176400"/>
            <a:chOff x="715221" y="4666404"/>
            <a:chExt cx="9313920" cy="176400"/>
          </a:xfrm>
        </p:grpSpPr>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5F1A9612-65FA-0F72-B062-F659E4E53E91}"/>
                    </a:ext>
                  </a:extLst>
                </p14:cNvPr>
                <p14:cNvContentPartPr/>
                <p14:nvPr/>
              </p14:nvContentPartPr>
              <p14:xfrm>
                <a:off x="715221" y="4666404"/>
                <a:ext cx="3859560" cy="156600"/>
              </p14:xfrm>
            </p:contentPart>
          </mc:Choice>
          <mc:Fallback xmlns="">
            <p:pic>
              <p:nvPicPr>
                <p:cNvPr id="12" name="Ink 11">
                  <a:extLst>
                    <a:ext uri="{FF2B5EF4-FFF2-40B4-BE49-F238E27FC236}">
                      <a16:creationId xmlns:a16="http://schemas.microsoft.com/office/drawing/2014/main" id="{5F1A9612-65FA-0F72-B062-F659E4E53E91}"/>
                    </a:ext>
                  </a:extLst>
                </p:cNvPr>
                <p:cNvPicPr/>
                <p:nvPr/>
              </p:nvPicPr>
              <p:blipFill>
                <a:blip r:embed="rId13"/>
                <a:stretch>
                  <a:fillRect/>
                </a:stretch>
              </p:blipFill>
              <p:spPr>
                <a:xfrm>
                  <a:off x="697221" y="4648764"/>
                  <a:ext cx="389520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D86EFDCD-B5DD-970B-7327-665440507DF3}"/>
                    </a:ext>
                  </a:extLst>
                </p14:cNvPr>
                <p14:cNvContentPartPr/>
                <p14:nvPr/>
              </p14:nvContentPartPr>
              <p14:xfrm>
                <a:off x="5040621" y="4745604"/>
                <a:ext cx="2786760" cy="97200"/>
              </p14:xfrm>
            </p:contentPart>
          </mc:Choice>
          <mc:Fallback xmlns="">
            <p:pic>
              <p:nvPicPr>
                <p:cNvPr id="13" name="Ink 12">
                  <a:extLst>
                    <a:ext uri="{FF2B5EF4-FFF2-40B4-BE49-F238E27FC236}">
                      <a16:creationId xmlns:a16="http://schemas.microsoft.com/office/drawing/2014/main" id="{D86EFDCD-B5DD-970B-7327-665440507DF3}"/>
                    </a:ext>
                  </a:extLst>
                </p:cNvPr>
                <p:cNvPicPr/>
                <p:nvPr/>
              </p:nvPicPr>
              <p:blipFill>
                <a:blip r:embed="rId15"/>
                <a:stretch>
                  <a:fillRect/>
                </a:stretch>
              </p:blipFill>
              <p:spPr>
                <a:xfrm>
                  <a:off x="5022621" y="4727604"/>
                  <a:ext cx="282240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A5BE8DC6-F449-C06C-0A7F-AB247807EFAD}"/>
                    </a:ext>
                  </a:extLst>
                </p14:cNvPr>
                <p14:cNvContentPartPr/>
                <p14:nvPr/>
              </p14:nvContentPartPr>
              <p14:xfrm>
                <a:off x="9075861" y="4746684"/>
                <a:ext cx="953280" cy="77760"/>
              </p14:xfrm>
            </p:contentPart>
          </mc:Choice>
          <mc:Fallback xmlns="">
            <p:pic>
              <p:nvPicPr>
                <p:cNvPr id="15" name="Ink 14">
                  <a:extLst>
                    <a:ext uri="{FF2B5EF4-FFF2-40B4-BE49-F238E27FC236}">
                      <a16:creationId xmlns:a16="http://schemas.microsoft.com/office/drawing/2014/main" id="{A5BE8DC6-F449-C06C-0A7F-AB247807EFAD}"/>
                    </a:ext>
                  </a:extLst>
                </p:cNvPr>
                <p:cNvPicPr/>
                <p:nvPr/>
              </p:nvPicPr>
              <p:blipFill>
                <a:blip r:embed="rId17"/>
                <a:stretch>
                  <a:fillRect/>
                </a:stretch>
              </p:blipFill>
              <p:spPr>
                <a:xfrm>
                  <a:off x="9057861" y="4729044"/>
                  <a:ext cx="988920" cy="113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
            <p14:nvContentPartPr>
              <p14:cNvPr id="17" name="Ink 16">
                <a:extLst>
                  <a:ext uri="{FF2B5EF4-FFF2-40B4-BE49-F238E27FC236}">
                    <a16:creationId xmlns:a16="http://schemas.microsoft.com/office/drawing/2014/main" id="{AFDE3C81-6419-06D2-A55B-61B36903A81A}"/>
                  </a:ext>
                </a:extLst>
              </p14:cNvPr>
              <p14:cNvContentPartPr/>
              <p14:nvPr/>
            </p14:nvContentPartPr>
            <p14:xfrm>
              <a:off x="745461" y="5321964"/>
              <a:ext cx="2801160" cy="89640"/>
            </p14:xfrm>
          </p:contentPart>
        </mc:Choice>
        <mc:Fallback xmlns="">
          <p:pic>
            <p:nvPicPr>
              <p:cNvPr id="17" name="Ink 16">
                <a:extLst>
                  <a:ext uri="{FF2B5EF4-FFF2-40B4-BE49-F238E27FC236}">
                    <a16:creationId xmlns:a16="http://schemas.microsoft.com/office/drawing/2014/main" id="{AFDE3C81-6419-06D2-A55B-61B36903A81A}"/>
                  </a:ext>
                </a:extLst>
              </p:cNvPr>
              <p:cNvPicPr/>
              <p:nvPr/>
            </p:nvPicPr>
            <p:blipFill>
              <a:blip r:embed="rId19"/>
              <a:stretch>
                <a:fillRect/>
              </a:stretch>
            </p:blipFill>
            <p:spPr>
              <a:xfrm>
                <a:off x="727821" y="5303964"/>
                <a:ext cx="2836800" cy="125280"/>
              </a:xfrm>
              <a:prstGeom prst="rect">
                <a:avLst/>
              </a:prstGeom>
            </p:spPr>
          </p:pic>
        </mc:Fallback>
      </mc:AlternateContent>
      <p:grpSp>
        <p:nvGrpSpPr>
          <p:cNvPr id="22" name="Group 21">
            <a:extLst>
              <a:ext uri="{FF2B5EF4-FFF2-40B4-BE49-F238E27FC236}">
                <a16:creationId xmlns:a16="http://schemas.microsoft.com/office/drawing/2014/main" id="{A48F8BE5-BA4D-48A7-D0EB-55D8CB7690D1}"/>
              </a:ext>
            </a:extLst>
          </p:cNvPr>
          <p:cNvGrpSpPr/>
          <p:nvPr/>
        </p:nvGrpSpPr>
        <p:grpSpPr>
          <a:xfrm>
            <a:off x="5947461" y="4874484"/>
            <a:ext cx="679680" cy="575280"/>
            <a:chOff x="5947461" y="4874484"/>
            <a:chExt cx="679680" cy="575280"/>
          </a:xfrm>
        </p:grpSpPr>
        <mc:AlternateContent xmlns:mc="http://schemas.openxmlformats.org/markup-compatibility/2006" xmlns:p14="http://schemas.microsoft.com/office/powerpoint/2010/main">
          <mc:Choice Requires="p14">
            <p:contentPart p14:bwMode="auto" r:id="rId20">
              <p14:nvContentPartPr>
                <p14:cNvPr id="20" name="Ink 19">
                  <a:extLst>
                    <a:ext uri="{FF2B5EF4-FFF2-40B4-BE49-F238E27FC236}">
                      <a16:creationId xmlns:a16="http://schemas.microsoft.com/office/drawing/2014/main" id="{3CD7364C-6FF7-687C-9F5C-0B8D0572042C}"/>
                    </a:ext>
                  </a:extLst>
                </p14:cNvPr>
                <p14:cNvContentPartPr/>
                <p14:nvPr/>
              </p14:nvContentPartPr>
              <p14:xfrm>
                <a:off x="6128541" y="5000484"/>
                <a:ext cx="333360" cy="357120"/>
              </p14:xfrm>
            </p:contentPart>
          </mc:Choice>
          <mc:Fallback xmlns="">
            <p:pic>
              <p:nvPicPr>
                <p:cNvPr id="20" name="Ink 19">
                  <a:extLst>
                    <a:ext uri="{FF2B5EF4-FFF2-40B4-BE49-F238E27FC236}">
                      <a16:creationId xmlns:a16="http://schemas.microsoft.com/office/drawing/2014/main" id="{3CD7364C-6FF7-687C-9F5C-0B8D0572042C}"/>
                    </a:ext>
                  </a:extLst>
                </p:cNvPr>
                <p:cNvPicPr/>
                <p:nvPr/>
              </p:nvPicPr>
              <p:blipFill>
                <a:blip r:embed="rId21"/>
                <a:stretch>
                  <a:fillRect/>
                </a:stretch>
              </p:blipFill>
              <p:spPr>
                <a:xfrm>
                  <a:off x="6110541" y="4982844"/>
                  <a:ext cx="369000" cy="3927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1" name="Ink 20">
                  <a:extLst>
                    <a:ext uri="{FF2B5EF4-FFF2-40B4-BE49-F238E27FC236}">
                      <a16:creationId xmlns:a16="http://schemas.microsoft.com/office/drawing/2014/main" id="{EDA7A1D6-CF52-3202-61E0-2912C8C7CD4A}"/>
                    </a:ext>
                  </a:extLst>
                </p14:cNvPr>
                <p14:cNvContentPartPr/>
                <p14:nvPr/>
              </p14:nvContentPartPr>
              <p14:xfrm>
                <a:off x="5947461" y="4874484"/>
                <a:ext cx="679680" cy="575280"/>
              </p14:xfrm>
            </p:contentPart>
          </mc:Choice>
          <mc:Fallback xmlns="">
            <p:pic>
              <p:nvPicPr>
                <p:cNvPr id="21" name="Ink 20">
                  <a:extLst>
                    <a:ext uri="{FF2B5EF4-FFF2-40B4-BE49-F238E27FC236}">
                      <a16:creationId xmlns:a16="http://schemas.microsoft.com/office/drawing/2014/main" id="{EDA7A1D6-CF52-3202-61E0-2912C8C7CD4A}"/>
                    </a:ext>
                  </a:extLst>
                </p:cNvPr>
                <p:cNvPicPr/>
                <p:nvPr/>
              </p:nvPicPr>
              <p:blipFill>
                <a:blip r:embed="rId23"/>
                <a:stretch>
                  <a:fillRect/>
                </a:stretch>
              </p:blipFill>
              <p:spPr>
                <a:xfrm>
                  <a:off x="5929821" y="4856484"/>
                  <a:ext cx="715320" cy="610920"/>
                </a:xfrm>
                <a:prstGeom prst="rect">
                  <a:avLst/>
                </a:prstGeom>
              </p:spPr>
            </p:pic>
          </mc:Fallback>
        </mc:AlternateContent>
      </p:grpSp>
      <p:grpSp>
        <p:nvGrpSpPr>
          <p:cNvPr id="26" name="Group 25">
            <a:extLst>
              <a:ext uri="{FF2B5EF4-FFF2-40B4-BE49-F238E27FC236}">
                <a16:creationId xmlns:a16="http://schemas.microsoft.com/office/drawing/2014/main" id="{ABD64CEA-101D-A624-EAAB-DD628C9D9C69}"/>
              </a:ext>
            </a:extLst>
          </p:cNvPr>
          <p:cNvGrpSpPr/>
          <p:nvPr/>
        </p:nvGrpSpPr>
        <p:grpSpPr>
          <a:xfrm>
            <a:off x="3461301" y="5320164"/>
            <a:ext cx="665280" cy="589680"/>
            <a:chOff x="3461301" y="5320164"/>
            <a:chExt cx="665280" cy="589680"/>
          </a:xfrm>
        </p:grpSpPr>
        <mc:AlternateContent xmlns:mc="http://schemas.openxmlformats.org/markup-compatibility/2006" xmlns:p14="http://schemas.microsoft.com/office/powerpoint/2010/main">
          <mc:Choice Requires="p14">
            <p:contentPart p14:bwMode="auto" r:id="rId24">
              <p14:nvContentPartPr>
                <p14:cNvPr id="24" name="Ink 23">
                  <a:extLst>
                    <a:ext uri="{FF2B5EF4-FFF2-40B4-BE49-F238E27FC236}">
                      <a16:creationId xmlns:a16="http://schemas.microsoft.com/office/drawing/2014/main" id="{6F6329D2-CFBC-A618-EF22-DACF1CA5B26C}"/>
                    </a:ext>
                  </a:extLst>
                </p14:cNvPr>
                <p14:cNvContentPartPr/>
                <p14:nvPr/>
              </p14:nvContentPartPr>
              <p14:xfrm>
                <a:off x="3656781" y="5383884"/>
                <a:ext cx="285120" cy="326880"/>
              </p14:xfrm>
            </p:contentPart>
          </mc:Choice>
          <mc:Fallback xmlns="">
            <p:pic>
              <p:nvPicPr>
                <p:cNvPr id="24" name="Ink 23">
                  <a:extLst>
                    <a:ext uri="{FF2B5EF4-FFF2-40B4-BE49-F238E27FC236}">
                      <a16:creationId xmlns:a16="http://schemas.microsoft.com/office/drawing/2014/main" id="{6F6329D2-CFBC-A618-EF22-DACF1CA5B26C}"/>
                    </a:ext>
                  </a:extLst>
                </p:cNvPr>
                <p:cNvPicPr/>
                <p:nvPr/>
              </p:nvPicPr>
              <p:blipFill>
                <a:blip r:embed="rId25"/>
                <a:stretch>
                  <a:fillRect/>
                </a:stretch>
              </p:blipFill>
              <p:spPr>
                <a:xfrm>
                  <a:off x="3638781" y="5366244"/>
                  <a:ext cx="320760" cy="3625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5" name="Ink 24">
                  <a:extLst>
                    <a:ext uri="{FF2B5EF4-FFF2-40B4-BE49-F238E27FC236}">
                      <a16:creationId xmlns:a16="http://schemas.microsoft.com/office/drawing/2014/main" id="{DFEDFCC3-9B80-5D27-B544-4A4DB54A875A}"/>
                    </a:ext>
                  </a:extLst>
                </p14:cNvPr>
                <p14:cNvContentPartPr/>
                <p14:nvPr/>
              </p14:nvContentPartPr>
              <p14:xfrm>
                <a:off x="3461301" y="5320164"/>
                <a:ext cx="665280" cy="589680"/>
              </p14:xfrm>
            </p:contentPart>
          </mc:Choice>
          <mc:Fallback xmlns="">
            <p:pic>
              <p:nvPicPr>
                <p:cNvPr id="25" name="Ink 24">
                  <a:extLst>
                    <a:ext uri="{FF2B5EF4-FFF2-40B4-BE49-F238E27FC236}">
                      <a16:creationId xmlns:a16="http://schemas.microsoft.com/office/drawing/2014/main" id="{DFEDFCC3-9B80-5D27-B544-4A4DB54A875A}"/>
                    </a:ext>
                  </a:extLst>
                </p:cNvPr>
                <p:cNvPicPr/>
                <p:nvPr/>
              </p:nvPicPr>
              <p:blipFill>
                <a:blip r:embed="rId27"/>
                <a:stretch>
                  <a:fillRect/>
                </a:stretch>
              </p:blipFill>
              <p:spPr>
                <a:xfrm>
                  <a:off x="3443301" y="5302524"/>
                  <a:ext cx="700920" cy="625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8">
            <p14:nvContentPartPr>
              <p14:cNvPr id="27" name="Ink 26">
                <a:extLst>
                  <a:ext uri="{FF2B5EF4-FFF2-40B4-BE49-F238E27FC236}">
                    <a16:creationId xmlns:a16="http://schemas.microsoft.com/office/drawing/2014/main" id="{5EBE35A3-6F33-8A54-FF2B-6A015B24F477}"/>
                  </a:ext>
                </a:extLst>
              </p14:cNvPr>
              <p14:cNvContentPartPr/>
              <p14:nvPr/>
            </p14:nvContentPartPr>
            <p14:xfrm>
              <a:off x="652581" y="2773884"/>
              <a:ext cx="722160" cy="95760"/>
            </p14:xfrm>
          </p:contentPart>
        </mc:Choice>
        <mc:Fallback xmlns="">
          <p:pic>
            <p:nvPicPr>
              <p:cNvPr id="27" name="Ink 26">
                <a:extLst>
                  <a:ext uri="{FF2B5EF4-FFF2-40B4-BE49-F238E27FC236}">
                    <a16:creationId xmlns:a16="http://schemas.microsoft.com/office/drawing/2014/main" id="{5EBE35A3-6F33-8A54-FF2B-6A015B24F477}"/>
                  </a:ext>
                </a:extLst>
              </p:cNvPr>
              <p:cNvPicPr/>
              <p:nvPr/>
            </p:nvPicPr>
            <p:blipFill>
              <a:blip r:embed="rId29"/>
              <a:stretch>
                <a:fillRect/>
              </a:stretch>
            </p:blipFill>
            <p:spPr>
              <a:xfrm>
                <a:off x="634581" y="2755884"/>
                <a:ext cx="75780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8" name="Ink 27">
                <a:extLst>
                  <a:ext uri="{FF2B5EF4-FFF2-40B4-BE49-F238E27FC236}">
                    <a16:creationId xmlns:a16="http://schemas.microsoft.com/office/drawing/2014/main" id="{A0657A40-A7B0-4AFB-CDEC-C351C1064AD0}"/>
                  </a:ext>
                </a:extLst>
              </p14:cNvPr>
              <p14:cNvContentPartPr/>
              <p14:nvPr/>
            </p14:nvContentPartPr>
            <p14:xfrm>
              <a:off x="4110741" y="2784324"/>
              <a:ext cx="1640160" cy="99720"/>
            </p14:xfrm>
          </p:contentPart>
        </mc:Choice>
        <mc:Fallback xmlns="">
          <p:pic>
            <p:nvPicPr>
              <p:cNvPr id="28" name="Ink 27">
                <a:extLst>
                  <a:ext uri="{FF2B5EF4-FFF2-40B4-BE49-F238E27FC236}">
                    <a16:creationId xmlns:a16="http://schemas.microsoft.com/office/drawing/2014/main" id="{A0657A40-A7B0-4AFB-CDEC-C351C1064AD0}"/>
                  </a:ext>
                </a:extLst>
              </p:cNvPr>
              <p:cNvPicPr/>
              <p:nvPr/>
            </p:nvPicPr>
            <p:blipFill>
              <a:blip r:embed="rId31"/>
              <a:stretch>
                <a:fillRect/>
              </a:stretch>
            </p:blipFill>
            <p:spPr>
              <a:xfrm>
                <a:off x="4093101" y="2766324"/>
                <a:ext cx="167580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9" name="Ink 28">
                <a:extLst>
                  <a:ext uri="{FF2B5EF4-FFF2-40B4-BE49-F238E27FC236}">
                    <a16:creationId xmlns:a16="http://schemas.microsoft.com/office/drawing/2014/main" id="{A2427413-E243-8618-1FD7-A4D296E5E9C5}"/>
                  </a:ext>
                </a:extLst>
              </p14:cNvPr>
              <p14:cNvContentPartPr/>
              <p14:nvPr/>
            </p14:nvContentPartPr>
            <p14:xfrm>
              <a:off x="1782621" y="3235404"/>
              <a:ext cx="871560" cy="102960"/>
            </p14:xfrm>
          </p:contentPart>
        </mc:Choice>
        <mc:Fallback xmlns="">
          <p:pic>
            <p:nvPicPr>
              <p:cNvPr id="29" name="Ink 28">
                <a:extLst>
                  <a:ext uri="{FF2B5EF4-FFF2-40B4-BE49-F238E27FC236}">
                    <a16:creationId xmlns:a16="http://schemas.microsoft.com/office/drawing/2014/main" id="{A2427413-E243-8618-1FD7-A4D296E5E9C5}"/>
                  </a:ext>
                </a:extLst>
              </p:cNvPr>
              <p:cNvPicPr/>
              <p:nvPr/>
            </p:nvPicPr>
            <p:blipFill>
              <a:blip r:embed="rId33"/>
              <a:stretch>
                <a:fillRect/>
              </a:stretch>
            </p:blipFill>
            <p:spPr>
              <a:xfrm>
                <a:off x="1764981" y="3217764"/>
                <a:ext cx="90720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0" name="Ink 29">
                <a:extLst>
                  <a:ext uri="{FF2B5EF4-FFF2-40B4-BE49-F238E27FC236}">
                    <a16:creationId xmlns:a16="http://schemas.microsoft.com/office/drawing/2014/main" id="{7D66A290-BF4C-FC4A-646D-8127CA828E67}"/>
                  </a:ext>
                </a:extLst>
              </p14:cNvPr>
              <p14:cNvContentPartPr/>
              <p14:nvPr/>
            </p14:nvContentPartPr>
            <p14:xfrm>
              <a:off x="4209021" y="3317124"/>
              <a:ext cx="707040" cy="32760"/>
            </p14:xfrm>
          </p:contentPart>
        </mc:Choice>
        <mc:Fallback xmlns="">
          <p:pic>
            <p:nvPicPr>
              <p:cNvPr id="30" name="Ink 29">
                <a:extLst>
                  <a:ext uri="{FF2B5EF4-FFF2-40B4-BE49-F238E27FC236}">
                    <a16:creationId xmlns:a16="http://schemas.microsoft.com/office/drawing/2014/main" id="{7D66A290-BF4C-FC4A-646D-8127CA828E67}"/>
                  </a:ext>
                </a:extLst>
              </p:cNvPr>
              <p:cNvPicPr/>
              <p:nvPr/>
            </p:nvPicPr>
            <p:blipFill>
              <a:blip r:embed="rId35"/>
              <a:stretch>
                <a:fillRect/>
              </a:stretch>
            </p:blipFill>
            <p:spPr>
              <a:xfrm>
                <a:off x="4191021" y="3299124"/>
                <a:ext cx="74268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1" name="Ink 30">
                <a:extLst>
                  <a:ext uri="{FF2B5EF4-FFF2-40B4-BE49-F238E27FC236}">
                    <a16:creationId xmlns:a16="http://schemas.microsoft.com/office/drawing/2014/main" id="{F827E5BC-1C83-BFA2-833E-6970D498AF88}"/>
                  </a:ext>
                </a:extLst>
              </p14:cNvPr>
              <p14:cNvContentPartPr/>
              <p14:nvPr/>
            </p14:nvContentPartPr>
            <p14:xfrm>
              <a:off x="674901" y="3755244"/>
              <a:ext cx="896040" cy="88560"/>
            </p14:xfrm>
          </p:contentPart>
        </mc:Choice>
        <mc:Fallback xmlns="">
          <p:pic>
            <p:nvPicPr>
              <p:cNvPr id="31" name="Ink 30">
                <a:extLst>
                  <a:ext uri="{FF2B5EF4-FFF2-40B4-BE49-F238E27FC236}">
                    <a16:creationId xmlns:a16="http://schemas.microsoft.com/office/drawing/2014/main" id="{F827E5BC-1C83-BFA2-833E-6970D498AF88}"/>
                  </a:ext>
                </a:extLst>
              </p:cNvPr>
              <p:cNvPicPr/>
              <p:nvPr/>
            </p:nvPicPr>
            <p:blipFill>
              <a:blip r:embed="rId37"/>
              <a:stretch>
                <a:fillRect/>
              </a:stretch>
            </p:blipFill>
            <p:spPr>
              <a:xfrm>
                <a:off x="657261" y="3737604"/>
                <a:ext cx="93168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2" name="Ink 31">
                <a:extLst>
                  <a:ext uri="{FF2B5EF4-FFF2-40B4-BE49-F238E27FC236}">
                    <a16:creationId xmlns:a16="http://schemas.microsoft.com/office/drawing/2014/main" id="{365762A3-524C-6472-BC5F-8C9B18B2FEBC}"/>
                  </a:ext>
                </a:extLst>
              </p14:cNvPr>
              <p14:cNvContentPartPr/>
              <p14:nvPr/>
            </p14:nvContentPartPr>
            <p14:xfrm>
              <a:off x="3850821" y="3719964"/>
              <a:ext cx="712440" cy="52560"/>
            </p14:xfrm>
          </p:contentPart>
        </mc:Choice>
        <mc:Fallback xmlns="">
          <p:pic>
            <p:nvPicPr>
              <p:cNvPr id="32" name="Ink 31">
                <a:extLst>
                  <a:ext uri="{FF2B5EF4-FFF2-40B4-BE49-F238E27FC236}">
                    <a16:creationId xmlns:a16="http://schemas.microsoft.com/office/drawing/2014/main" id="{365762A3-524C-6472-BC5F-8C9B18B2FEBC}"/>
                  </a:ext>
                </a:extLst>
              </p:cNvPr>
              <p:cNvPicPr/>
              <p:nvPr/>
            </p:nvPicPr>
            <p:blipFill>
              <a:blip r:embed="rId39"/>
              <a:stretch>
                <a:fillRect/>
              </a:stretch>
            </p:blipFill>
            <p:spPr>
              <a:xfrm>
                <a:off x="3832821" y="3702324"/>
                <a:ext cx="748080" cy="88200"/>
              </a:xfrm>
              <a:prstGeom prst="rect">
                <a:avLst/>
              </a:prstGeom>
            </p:spPr>
          </p:pic>
        </mc:Fallback>
      </mc:AlternateContent>
      <p:grpSp>
        <p:nvGrpSpPr>
          <p:cNvPr id="34" name="Group 33">
            <a:extLst>
              <a:ext uri="{FF2B5EF4-FFF2-40B4-BE49-F238E27FC236}">
                <a16:creationId xmlns:a16="http://schemas.microsoft.com/office/drawing/2014/main" id="{9E0E8D45-6BA7-A2C2-B0C8-B1FED9C15A5C}"/>
              </a:ext>
            </a:extLst>
          </p:cNvPr>
          <p:cNvGrpSpPr/>
          <p:nvPr/>
        </p:nvGrpSpPr>
        <p:grpSpPr>
          <a:xfrm>
            <a:off x="6550101" y="3608004"/>
            <a:ext cx="3034440" cy="544320"/>
            <a:chOff x="6550101" y="3608004"/>
            <a:chExt cx="3034440" cy="544320"/>
          </a:xfrm>
        </p:grpSpPr>
        <mc:AlternateContent xmlns:mc="http://schemas.openxmlformats.org/markup-compatibility/2006" xmlns:p14="http://schemas.microsoft.com/office/powerpoint/2010/main">
          <mc:Choice Requires="p14">
            <p:contentPart p14:bwMode="auto" r:id="rId40">
              <p14:nvContentPartPr>
                <p14:cNvPr id="18" name="Ink 17">
                  <a:extLst>
                    <a:ext uri="{FF2B5EF4-FFF2-40B4-BE49-F238E27FC236}">
                      <a16:creationId xmlns:a16="http://schemas.microsoft.com/office/drawing/2014/main" id="{37C868A2-4923-6CE1-2823-9855BF32E814}"/>
                    </a:ext>
                  </a:extLst>
                </p14:cNvPr>
                <p14:cNvContentPartPr/>
                <p14:nvPr/>
              </p14:nvContentPartPr>
              <p14:xfrm>
                <a:off x="9350901" y="3811044"/>
                <a:ext cx="33120" cy="183960"/>
              </p14:xfrm>
            </p:contentPart>
          </mc:Choice>
          <mc:Fallback xmlns="">
            <p:pic>
              <p:nvPicPr>
                <p:cNvPr id="18" name="Ink 17">
                  <a:extLst>
                    <a:ext uri="{FF2B5EF4-FFF2-40B4-BE49-F238E27FC236}">
                      <a16:creationId xmlns:a16="http://schemas.microsoft.com/office/drawing/2014/main" id="{37C868A2-4923-6CE1-2823-9855BF32E814}"/>
                    </a:ext>
                  </a:extLst>
                </p:cNvPr>
                <p:cNvPicPr/>
                <p:nvPr/>
              </p:nvPicPr>
              <p:blipFill>
                <a:blip r:embed="rId41"/>
                <a:stretch>
                  <a:fillRect/>
                </a:stretch>
              </p:blipFill>
              <p:spPr>
                <a:xfrm>
                  <a:off x="9333261" y="3793044"/>
                  <a:ext cx="6876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9" name="Ink 18">
                  <a:extLst>
                    <a:ext uri="{FF2B5EF4-FFF2-40B4-BE49-F238E27FC236}">
                      <a16:creationId xmlns:a16="http://schemas.microsoft.com/office/drawing/2014/main" id="{EA5FF99E-D1B8-792C-66CF-0D2F8FBF7DCF}"/>
                    </a:ext>
                  </a:extLst>
                </p14:cNvPr>
                <p14:cNvContentPartPr/>
                <p14:nvPr/>
              </p14:nvContentPartPr>
              <p14:xfrm>
                <a:off x="9117981" y="3608004"/>
                <a:ext cx="466560" cy="544320"/>
              </p14:xfrm>
            </p:contentPart>
          </mc:Choice>
          <mc:Fallback xmlns="">
            <p:pic>
              <p:nvPicPr>
                <p:cNvPr id="19" name="Ink 18">
                  <a:extLst>
                    <a:ext uri="{FF2B5EF4-FFF2-40B4-BE49-F238E27FC236}">
                      <a16:creationId xmlns:a16="http://schemas.microsoft.com/office/drawing/2014/main" id="{EA5FF99E-D1B8-792C-66CF-0D2F8FBF7DCF}"/>
                    </a:ext>
                  </a:extLst>
                </p:cNvPr>
                <p:cNvPicPr/>
                <p:nvPr/>
              </p:nvPicPr>
              <p:blipFill>
                <a:blip r:embed="rId43"/>
                <a:stretch>
                  <a:fillRect/>
                </a:stretch>
              </p:blipFill>
              <p:spPr>
                <a:xfrm>
                  <a:off x="9099981" y="3590004"/>
                  <a:ext cx="502200" cy="5799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3" name="Ink 32">
                  <a:extLst>
                    <a:ext uri="{FF2B5EF4-FFF2-40B4-BE49-F238E27FC236}">
                      <a16:creationId xmlns:a16="http://schemas.microsoft.com/office/drawing/2014/main" id="{67ED827C-093B-09D8-326C-94330826F250}"/>
                    </a:ext>
                  </a:extLst>
                </p14:cNvPr>
                <p14:cNvContentPartPr/>
                <p14:nvPr/>
              </p14:nvContentPartPr>
              <p14:xfrm>
                <a:off x="6550101" y="3745164"/>
                <a:ext cx="2042640" cy="82080"/>
              </p14:xfrm>
            </p:contentPart>
          </mc:Choice>
          <mc:Fallback xmlns="">
            <p:pic>
              <p:nvPicPr>
                <p:cNvPr id="33" name="Ink 32">
                  <a:extLst>
                    <a:ext uri="{FF2B5EF4-FFF2-40B4-BE49-F238E27FC236}">
                      <a16:creationId xmlns:a16="http://schemas.microsoft.com/office/drawing/2014/main" id="{67ED827C-093B-09D8-326C-94330826F250}"/>
                    </a:ext>
                  </a:extLst>
                </p:cNvPr>
                <p:cNvPicPr/>
                <p:nvPr/>
              </p:nvPicPr>
              <p:blipFill>
                <a:blip r:embed="rId45"/>
                <a:stretch>
                  <a:fillRect/>
                </a:stretch>
              </p:blipFill>
              <p:spPr>
                <a:xfrm>
                  <a:off x="6532461" y="3727524"/>
                  <a:ext cx="2078280" cy="117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6">
            <p14:nvContentPartPr>
              <p14:cNvPr id="35" name="Ink 34">
                <a:extLst>
                  <a:ext uri="{FF2B5EF4-FFF2-40B4-BE49-F238E27FC236}">
                    <a16:creationId xmlns:a16="http://schemas.microsoft.com/office/drawing/2014/main" id="{BA1DE6DF-AC73-8384-7A50-8C1F58F7D52F}"/>
                  </a:ext>
                </a:extLst>
              </p14:cNvPr>
              <p14:cNvContentPartPr/>
              <p14:nvPr/>
            </p14:nvContentPartPr>
            <p14:xfrm>
              <a:off x="496701" y="4207764"/>
              <a:ext cx="947520" cy="55440"/>
            </p14:xfrm>
          </p:contentPart>
        </mc:Choice>
        <mc:Fallback xmlns="">
          <p:pic>
            <p:nvPicPr>
              <p:cNvPr id="35" name="Ink 34">
                <a:extLst>
                  <a:ext uri="{FF2B5EF4-FFF2-40B4-BE49-F238E27FC236}">
                    <a16:creationId xmlns:a16="http://schemas.microsoft.com/office/drawing/2014/main" id="{BA1DE6DF-AC73-8384-7A50-8C1F58F7D52F}"/>
                  </a:ext>
                </a:extLst>
              </p:cNvPr>
              <p:cNvPicPr/>
              <p:nvPr/>
            </p:nvPicPr>
            <p:blipFill>
              <a:blip r:embed="rId47"/>
              <a:stretch>
                <a:fillRect/>
              </a:stretch>
            </p:blipFill>
            <p:spPr>
              <a:xfrm>
                <a:off x="478701" y="4190124"/>
                <a:ext cx="983160" cy="91080"/>
              </a:xfrm>
              <a:prstGeom prst="rect">
                <a:avLst/>
              </a:prstGeom>
            </p:spPr>
          </p:pic>
        </mc:Fallback>
      </mc:AlternateContent>
    </p:spTree>
    <p:extLst>
      <p:ext uri="{BB962C8B-B14F-4D97-AF65-F5344CB8AC3E}">
        <p14:creationId xmlns:p14="http://schemas.microsoft.com/office/powerpoint/2010/main" val="3814620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10665954" cy="6449895"/>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67705" y="49937"/>
            <a:ext cx="10217761" cy="6294031"/>
          </a:xfrm>
          <a:prstGeom prst="rect">
            <a:avLst/>
          </a:prstGeom>
          <a:noFill/>
        </p:spPr>
        <p:txBody>
          <a:bodyPr wrap="square" rtlCol="0">
            <a:spAutoFit/>
          </a:bodyPr>
          <a:lstStyle/>
          <a:p>
            <a:pPr algn="r"/>
            <a:r>
              <a:rPr lang="he-IL" sz="4300" b="1" dirty="0">
                <a:solidFill>
                  <a:schemeClr val="bg1"/>
                </a:solidFill>
                <a:cs typeface="+mj-cs"/>
              </a:rPr>
              <a:t>﻿</a:t>
            </a:r>
            <a:r>
              <a:rPr lang="he-IL" sz="4300" b="1" dirty="0">
                <a:solidFill>
                  <a:srgbClr val="FFFF00"/>
                </a:solidFill>
                <a:cs typeface="+mj-cs"/>
              </a:rPr>
              <a:t>ספר ישעיה פרק כח</a:t>
            </a:r>
          </a:p>
          <a:p>
            <a:pPr algn="r"/>
            <a:r>
              <a:rPr lang="he-IL" sz="3900" dirty="0">
                <a:solidFill>
                  <a:srgbClr val="FFFF00"/>
                </a:solidFill>
                <a:cs typeface="+mj-cs"/>
              </a:rPr>
              <a:t>﻿ח   כִּי כָּל-שֻׁלְחָנוֹת מָלְאוּ קִיא צֹאָה בְּלִי מָקוֹם: </a:t>
            </a:r>
            <a:r>
              <a:rPr lang="he-IL" sz="3900" dirty="0">
                <a:solidFill>
                  <a:srgbClr val="FFC000"/>
                </a:solidFill>
                <a:cs typeface="+mj-cs"/>
              </a:rPr>
              <a:t>ט   אֶת-מִי יוֹרֶה דֵעָה וְאֶת-מִי יָבִין שְׁמוּעָה גְּמוּלֵי מֵחָלָב עַתִּיקֵי מִשָּׁדָיִם: </a:t>
            </a:r>
            <a:r>
              <a:rPr lang="he-IL" sz="3900" dirty="0">
                <a:solidFill>
                  <a:srgbClr val="92D050"/>
                </a:solidFill>
                <a:cs typeface="+mj-cs"/>
              </a:rPr>
              <a:t>י   כִּי צַו לָצָו צַו לָצָו קַו לָקָו קַו לָקָו זְעֵיר שָׁם זְעֵיר שָׁם: </a:t>
            </a:r>
            <a:r>
              <a:rPr lang="he-IL" sz="3900" dirty="0">
                <a:solidFill>
                  <a:srgbClr val="00B0F0"/>
                </a:solidFill>
                <a:cs typeface="+mj-cs"/>
              </a:rPr>
              <a:t>יא   כִּי בְּלַעֲגֵי שָֹפָה וּבְלָשׁוֹן אַחֶרֶת יְדַבֵּר אֶל-הָעָם הַזֶּה: יב   אֲשֶׁר | אָמַר אֲלֵיהֶם זֹאת הַמְּנוּחָה הָנִיחוּ לֶעָיֵף וְזֹאת הַמַּרְגֵּעָה וְלֹא אָבוּא שְׁמוֹעַ: </a:t>
            </a:r>
            <a:r>
              <a:rPr lang="he-IL" sz="3900" dirty="0">
                <a:solidFill>
                  <a:srgbClr val="FFFF00"/>
                </a:solidFill>
                <a:cs typeface="+mj-cs"/>
              </a:rPr>
              <a:t>יג   וְהָיָה לָהֶם דְּבַר-יְהֹוָה צַו לָצָו צַו לָצָו קַו לָקָו קַו לָקָו זְעֵיר שָׁם זְעֵיר שָׁם לְמַעַן יֵלְכוּ וְכָשְׁלוּ אָחוֹר וְנִשְׁבָּרוּ וְנוֹקְשׁוּ וְנִלְכָּדוּ: יד   לָכֵן שִׁמְעוּ דְבַר-יְהֹוָה אַנְשֵׁי לָצוֹן מֹשְׁלֵי הָעָם הַזֶּה אֲשֶׁר בִּירוּשָׁלָם: </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A5E7B581-B9CE-FA76-59F5-57571F708F28}"/>
                  </a:ext>
                </a:extLst>
              </p14:cNvPr>
              <p14:cNvContentPartPr/>
              <p14:nvPr/>
            </p14:nvContentPartPr>
            <p14:xfrm>
              <a:off x="6259581" y="708924"/>
              <a:ext cx="668160" cy="46440"/>
            </p14:xfrm>
          </p:contentPart>
        </mc:Choice>
        <mc:Fallback xmlns="">
          <p:pic>
            <p:nvPicPr>
              <p:cNvPr id="2" name="Ink 1">
                <a:extLst>
                  <a:ext uri="{FF2B5EF4-FFF2-40B4-BE49-F238E27FC236}">
                    <a16:creationId xmlns:a16="http://schemas.microsoft.com/office/drawing/2014/main" id="{A5E7B581-B9CE-FA76-59F5-57571F708F28}"/>
                  </a:ext>
                </a:extLst>
              </p:cNvPr>
              <p:cNvPicPr/>
              <p:nvPr/>
            </p:nvPicPr>
            <p:blipFill>
              <a:blip r:embed="rId5"/>
              <a:stretch>
                <a:fillRect/>
              </a:stretch>
            </p:blipFill>
            <p:spPr>
              <a:xfrm>
                <a:off x="6241941" y="690924"/>
                <a:ext cx="70380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48ADCFCC-460B-2A4F-CA26-1D03E842F3D7}"/>
                  </a:ext>
                </a:extLst>
              </p14:cNvPr>
              <p14:cNvContentPartPr/>
              <p14:nvPr/>
            </p14:nvContentPartPr>
            <p14:xfrm>
              <a:off x="9889101" y="1288524"/>
              <a:ext cx="299880" cy="28800"/>
            </p14:xfrm>
          </p:contentPart>
        </mc:Choice>
        <mc:Fallback xmlns="">
          <p:pic>
            <p:nvPicPr>
              <p:cNvPr id="4" name="Ink 3">
                <a:extLst>
                  <a:ext uri="{FF2B5EF4-FFF2-40B4-BE49-F238E27FC236}">
                    <a16:creationId xmlns:a16="http://schemas.microsoft.com/office/drawing/2014/main" id="{48ADCFCC-460B-2A4F-CA26-1D03E842F3D7}"/>
                  </a:ext>
                </a:extLst>
              </p:cNvPr>
              <p:cNvPicPr/>
              <p:nvPr/>
            </p:nvPicPr>
            <p:blipFill>
              <a:blip r:embed="rId7"/>
              <a:stretch>
                <a:fillRect/>
              </a:stretch>
            </p:blipFill>
            <p:spPr>
              <a:xfrm>
                <a:off x="9871101" y="1270884"/>
                <a:ext cx="33552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BFF8BC5C-4576-1DA2-2968-0911B3A0F822}"/>
                  </a:ext>
                </a:extLst>
              </p14:cNvPr>
              <p14:cNvContentPartPr/>
              <p14:nvPr/>
            </p14:nvContentPartPr>
            <p14:xfrm>
              <a:off x="8574381" y="5450844"/>
              <a:ext cx="240840" cy="64800"/>
            </p14:xfrm>
          </p:contentPart>
        </mc:Choice>
        <mc:Fallback xmlns="">
          <p:pic>
            <p:nvPicPr>
              <p:cNvPr id="5" name="Ink 4">
                <a:extLst>
                  <a:ext uri="{FF2B5EF4-FFF2-40B4-BE49-F238E27FC236}">
                    <a16:creationId xmlns:a16="http://schemas.microsoft.com/office/drawing/2014/main" id="{BFF8BC5C-4576-1DA2-2968-0911B3A0F822}"/>
                  </a:ext>
                </a:extLst>
              </p:cNvPr>
              <p:cNvPicPr/>
              <p:nvPr/>
            </p:nvPicPr>
            <p:blipFill>
              <a:blip r:embed="rId9"/>
              <a:stretch>
                <a:fillRect/>
              </a:stretch>
            </p:blipFill>
            <p:spPr>
              <a:xfrm>
                <a:off x="8556741" y="5433204"/>
                <a:ext cx="27648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CA605AA3-4E8A-5E0F-9EBB-3FDDE3BBE1A7}"/>
                  </a:ext>
                </a:extLst>
              </p14:cNvPr>
              <p14:cNvContentPartPr/>
              <p14:nvPr/>
            </p14:nvContentPartPr>
            <p14:xfrm>
              <a:off x="7195581" y="1333884"/>
              <a:ext cx="2342160" cy="107640"/>
            </p14:xfrm>
          </p:contentPart>
        </mc:Choice>
        <mc:Fallback xmlns="">
          <p:pic>
            <p:nvPicPr>
              <p:cNvPr id="7" name="Ink 6">
                <a:extLst>
                  <a:ext uri="{FF2B5EF4-FFF2-40B4-BE49-F238E27FC236}">
                    <a16:creationId xmlns:a16="http://schemas.microsoft.com/office/drawing/2014/main" id="{CA605AA3-4E8A-5E0F-9EBB-3FDDE3BBE1A7}"/>
                  </a:ext>
                </a:extLst>
              </p:cNvPr>
              <p:cNvPicPr/>
              <p:nvPr/>
            </p:nvPicPr>
            <p:blipFill>
              <a:blip r:embed="rId11"/>
              <a:stretch>
                <a:fillRect/>
              </a:stretch>
            </p:blipFill>
            <p:spPr>
              <a:xfrm>
                <a:off x="7177581" y="1316244"/>
                <a:ext cx="237780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B872705F-BFFF-5F6E-32C2-251127CB1CF0}"/>
                  </a:ext>
                </a:extLst>
              </p14:cNvPr>
              <p14:cNvContentPartPr/>
              <p14:nvPr/>
            </p14:nvContentPartPr>
            <p14:xfrm>
              <a:off x="6436701" y="1317684"/>
              <a:ext cx="717480" cy="38520"/>
            </p14:xfrm>
          </p:contentPart>
        </mc:Choice>
        <mc:Fallback xmlns="">
          <p:pic>
            <p:nvPicPr>
              <p:cNvPr id="9" name="Ink 8">
                <a:extLst>
                  <a:ext uri="{FF2B5EF4-FFF2-40B4-BE49-F238E27FC236}">
                    <a16:creationId xmlns:a16="http://schemas.microsoft.com/office/drawing/2014/main" id="{B872705F-BFFF-5F6E-32C2-251127CB1CF0}"/>
                  </a:ext>
                </a:extLst>
              </p:cNvPr>
              <p:cNvPicPr/>
              <p:nvPr/>
            </p:nvPicPr>
            <p:blipFill>
              <a:blip r:embed="rId13"/>
              <a:stretch>
                <a:fillRect/>
              </a:stretch>
            </p:blipFill>
            <p:spPr>
              <a:xfrm>
                <a:off x="6419061" y="1300044"/>
                <a:ext cx="753120" cy="74160"/>
              </a:xfrm>
              <a:prstGeom prst="rect">
                <a:avLst/>
              </a:prstGeom>
            </p:spPr>
          </p:pic>
        </mc:Fallback>
      </mc:AlternateContent>
      <p:grpSp>
        <p:nvGrpSpPr>
          <p:cNvPr id="13" name="Group 12">
            <a:extLst>
              <a:ext uri="{FF2B5EF4-FFF2-40B4-BE49-F238E27FC236}">
                <a16:creationId xmlns:a16="http://schemas.microsoft.com/office/drawing/2014/main" id="{E229932D-DF1B-D1E7-7D6B-25B60BF90891}"/>
              </a:ext>
            </a:extLst>
          </p:cNvPr>
          <p:cNvGrpSpPr/>
          <p:nvPr/>
        </p:nvGrpSpPr>
        <p:grpSpPr>
          <a:xfrm>
            <a:off x="5049981" y="1341444"/>
            <a:ext cx="1023120" cy="99000"/>
            <a:chOff x="5049981" y="1341444"/>
            <a:chExt cx="1023120" cy="99000"/>
          </a:xfrm>
        </p:grpSpPr>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D0B4D770-7D65-DCEF-3450-FB1600050551}"/>
                    </a:ext>
                  </a:extLst>
                </p14:cNvPr>
                <p14:cNvContentPartPr/>
                <p14:nvPr/>
              </p14:nvContentPartPr>
              <p14:xfrm>
                <a:off x="5715261" y="1378884"/>
                <a:ext cx="357840" cy="61560"/>
              </p14:xfrm>
            </p:contentPart>
          </mc:Choice>
          <mc:Fallback xmlns="">
            <p:pic>
              <p:nvPicPr>
                <p:cNvPr id="11" name="Ink 10">
                  <a:extLst>
                    <a:ext uri="{FF2B5EF4-FFF2-40B4-BE49-F238E27FC236}">
                      <a16:creationId xmlns:a16="http://schemas.microsoft.com/office/drawing/2014/main" id="{D0B4D770-7D65-DCEF-3450-FB1600050551}"/>
                    </a:ext>
                  </a:extLst>
                </p:cNvPr>
                <p:cNvPicPr/>
                <p:nvPr/>
              </p:nvPicPr>
              <p:blipFill>
                <a:blip r:embed="rId15"/>
                <a:stretch>
                  <a:fillRect/>
                </a:stretch>
              </p:blipFill>
              <p:spPr>
                <a:xfrm>
                  <a:off x="5697261" y="1360884"/>
                  <a:ext cx="39348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95B8F388-CAAF-D6B5-F08C-F2125017D6CF}"/>
                    </a:ext>
                  </a:extLst>
                </p14:cNvPr>
                <p14:cNvContentPartPr/>
                <p14:nvPr/>
              </p14:nvContentPartPr>
              <p14:xfrm>
                <a:off x="5049981" y="1341444"/>
                <a:ext cx="466560" cy="23400"/>
              </p14:xfrm>
            </p:contentPart>
          </mc:Choice>
          <mc:Fallback xmlns="">
            <p:pic>
              <p:nvPicPr>
                <p:cNvPr id="12" name="Ink 11">
                  <a:extLst>
                    <a:ext uri="{FF2B5EF4-FFF2-40B4-BE49-F238E27FC236}">
                      <a16:creationId xmlns:a16="http://schemas.microsoft.com/office/drawing/2014/main" id="{95B8F388-CAAF-D6B5-F08C-F2125017D6CF}"/>
                    </a:ext>
                  </a:extLst>
                </p:cNvPr>
                <p:cNvPicPr/>
                <p:nvPr/>
              </p:nvPicPr>
              <p:blipFill>
                <a:blip r:embed="rId17"/>
                <a:stretch>
                  <a:fillRect/>
                </a:stretch>
              </p:blipFill>
              <p:spPr>
                <a:xfrm>
                  <a:off x="5031981" y="1323444"/>
                  <a:ext cx="502200" cy="59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7FB14CA7-54E3-6DAB-538D-E362A5A6B513}"/>
                  </a:ext>
                </a:extLst>
              </p14:cNvPr>
              <p14:cNvContentPartPr/>
              <p14:nvPr/>
            </p14:nvContentPartPr>
            <p14:xfrm>
              <a:off x="3082941" y="1325604"/>
              <a:ext cx="1498680" cy="115560"/>
            </p14:xfrm>
          </p:contentPart>
        </mc:Choice>
        <mc:Fallback xmlns="">
          <p:pic>
            <p:nvPicPr>
              <p:cNvPr id="14" name="Ink 13">
                <a:extLst>
                  <a:ext uri="{FF2B5EF4-FFF2-40B4-BE49-F238E27FC236}">
                    <a16:creationId xmlns:a16="http://schemas.microsoft.com/office/drawing/2014/main" id="{7FB14CA7-54E3-6DAB-538D-E362A5A6B513}"/>
                  </a:ext>
                </a:extLst>
              </p:cNvPr>
              <p:cNvPicPr/>
              <p:nvPr/>
            </p:nvPicPr>
            <p:blipFill>
              <a:blip r:embed="rId19"/>
              <a:stretch>
                <a:fillRect/>
              </a:stretch>
            </p:blipFill>
            <p:spPr>
              <a:xfrm>
                <a:off x="3064941" y="1307604"/>
                <a:ext cx="153432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E74905E6-E2A1-E8F4-C6A4-7836CFC1A371}"/>
                  </a:ext>
                </a:extLst>
              </p14:cNvPr>
              <p14:cNvContentPartPr/>
              <p14:nvPr/>
            </p14:nvContentPartPr>
            <p14:xfrm>
              <a:off x="4658661" y="766164"/>
              <a:ext cx="4518720" cy="705960"/>
            </p14:xfrm>
          </p:contentPart>
        </mc:Choice>
        <mc:Fallback xmlns="">
          <p:pic>
            <p:nvPicPr>
              <p:cNvPr id="15" name="Ink 14">
                <a:extLst>
                  <a:ext uri="{FF2B5EF4-FFF2-40B4-BE49-F238E27FC236}">
                    <a16:creationId xmlns:a16="http://schemas.microsoft.com/office/drawing/2014/main" id="{E74905E6-E2A1-E8F4-C6A4-7836CFC1A371}"/>
                  </a:ext>
                </a:extLst>
              </p:cNvPr>
              <p:cNvPicPr/>
              <p:nvPr/>
            </p:nvPicPr>
            <p:blipFill>
              <a:blip r:embed="rId21"/>
              <a:stretch>
                <a:fillRect/>
              </a:stretch>
            </p:blipFill>
            <p:spPr>
              <a:xfrm>
                <a:off x="4641021" y="748524"/>
                <a:ext cx="4554360" cy="741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6" name="Ink 35">
                <a:extLst>
                  <a:ext uri="{FF2B5EF4-FFF2-40B4-BE49-F238E27FC236}">
                    <a16:creationId xmlns:a16="http://schemas.microsoft.com/office/drawing/2014/main" id="{9A04BBA9-7227-5471-5036-2A7156785ADB}"/>
                  </a:ext>
                </a:extLst>
              </p14:cNvPr>
              <p14:cNvContentPartPr/>
              <p14:nvPr/>
            </p14:nvContentPartPr>
            <p14:xfrm>
              <a:off x="4124421" y="1397244"/>
              <a:ext cx="2063520" cy="611640"/>
            </p14:xfrm>
          </p:contentPart>
        </mc:Choice>
        <mc:Fallback xmlns="">
          <p:pic>
            <p:nvPicPr>
              <p:cNvPr id="36" name="Ink 35">
                <a:extLst>
                  <a:ext uri="{FF2B5EF4-FFF2-40B4-BE49-F238E27FC236}">
                    <a16:creationId xmlns:a16="http://schemas.microsoft.com/office/drawing/2014/main" id="{9A04BBA9-7227-5471-5036-2A7156785ADB}"/>
                  </a:ext>
                </a:extLst>
              </p:cNvPr>
              <p:cNvPicPr/>
              <p:nvPr/>
            </p:nvPicPr>
            <p:blipFill>
              <a:blip r:embed="rId23"/>
              <a:stretch>
                <a:fillRect/>
              </a:stretch>
            </p:blipFill>
            <p:spPr>
              <a:xfrm>
                <a:off x="4106781" y="1379604"/>
                <a:ext cx="2099160" cy="6472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Ink 15">
                <a:extLst>
                  <a:ext uri="{FF2B5EF4-FFF2-40B4-BE49-F238E27FC236}">
                    <a16:creationId xmlns:a16="http://schemas.microsoft.com/office/drawing/2014/main" id="{D8598899-D9A7-FE2D-EF6E-1292360B2BF2}"/>
                  </a:ext>
                </a:extLst>
              </p14:cNvPr>
              <p14:cNvContentPartPr/>
              <p14:nvPr/>
            </p14:nvContentPartPr>
            <p14:xfrm>
              <a:off x="534861" y="1359084"/>
              <a:ext cx="1636920" cy="75600"/>
            </p14:xfrm>
          </p:contentPart>
        </mc:Choice>
        <mc:Fallback xmlns="">
          <p:pic>
            <p:nvPicPr>
              <p:cNvPr id="16" name="Ink 15">
                <a:extLst>
                  <a:ext uri="{FF2B5EF4-FFF2-40B4-BE49-F238E27FC236}">
                    <a16:creationId xmlns:a16="http://schemas.microsoft.com/office/drawing/2014/main" id="{D8598899-D9A7-FE2D-EF6E-1292360B2BF2}"/>
                  </a:ext>
                </a:extLst>
              </p:cNvPr>
              <p:cNvPicPr/>
              <p:nvPr/>
            </p:nvPicPr>
            <p:blipFill>
              <a:blip r:embed="rId25"/>
              <a:stretch>
                <a:fillRect/>
              </a:stretch>
            </p:blipFill>
            <p:spPr>
              <a:xfrm>
                <a:off x="516861" y="1341444"/>
                <a:ext cx="167256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1" name="Ink 30">
                <a:extLst>
                  <a:ext uri="{FF2B5EF4-FFF2-40B4-BE49-F238E27FC236}">
                    <a16:creationId xmlns:a16="http://schemas.microsoft.com/office/drawing/2014/main" id="{68C7EE5C-B9FE-18C7-C5DF-0F8F6B160571}"/>
                  </a:ext>
                </a:extLst>
              </p14:cNvPr>
              <p14:cNvContentPartPr/>
              <p14:nvPr/>
            </p14:nvContentPartPr>
            <p14:xfrm>
              <a:off x="9784341" y="2061084"/>
              <a:ext cx="13680" cy="360"/>
            </p14:xfrm>
          </p:contentPart>
        </mc:Choice>
        <mc:Fallback xmlns="">
          <p:pic>
            <p:nvPicPr>
              <p:cNvPr id="31" name="Ink 30">
                <a:extLst>
                  <a:ext uri="{FF2B5EF4-FFF2-40B4-BE49-F238E27FC236}">
                    <a16:creationId xmlns:a16="http://schemas.microsoft.com/office/drawing/2014/main" id="{68C7EE5C-B9FE-18C7-C5DF-0F8F6B160571}"/>
                  </a:ext>
                </a:extLst>
              </p:cNvPr>
              <p:cNvPicPr/>
              <p:nvPr/>
            </p:nvPicPr>
            <p:blipFill>
              <a:blip r:embed="rId27"/>
              <a:stretch>
                <a:fillRect/>
              </a:stretch>
            </p:blipFill>
            <p:spPr>
              <a:xfrm>
                <a:off x="9766701" y="2043444"/>
                <a:ext cx="493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3" name="Ink 32">
                <a:extLst>
                  <a:ext uri="{FF2B5EF4-FFF2-40B4-BE49-F238E27FC236}">
                    <a16:creationId xmlns:a16="http://schemas.microsoft.com/office/drawing/2014/main" id="{66F72EE6-D412-6303-CF1C-BA47AA909047}"/>
                  </a:ext>
                </a:extLst>
              </p14:cNvPr>
              <p14:cNvContentPartPr/>
              <p14:nvPr/>
            </p14:nvContentPartPr>
            <p14:xfrm>
              <a:off x="1049661" y="1345044"/>
              <a:ext cx="25560" cy="24120"/>
            </p14:xfrm>
          </p:contentPart>
        </mc:Choice>
        <mc:Fallback xmlns="">
          <p:pic>
            <p:nvPicPr>
              <p:cNvPr id="33" name="Ink 32">
                <a:extLst>
                  <a:ext uri="{FF2B5EF4-FFF2-40B4-BE49-F238E27FC236}">
                    <a16:creationId xmlns:a16="http://schemas.microsoft.com/office/drawing/2014/main" id="{66F72EE6-D412-6303-CF1C-BA47AA909047}"/>
                  </a:ext>
                </a:extLst>
              </p:cNvPr>
              <p:cNvPicPr/>
              <p:nvPr/>
            </p:nvPicPr>
            <p:blipFill>
              <a:blip r:embed="rId29"/>
              <a:stretch>
                <a:fillRect/>
              </a:stretch>
            </p:blipFill>
            <p:spPr>
              <a:xfrm>
                <a:off x="1032021" y="1327404"/>
                <a:ext cx="6120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4" name="Ink 33">
                <a:extLst>
                  <a:ext uri="{FF2B5EF4-FFF2-40B4-BE49-F238E27FC236}">
                    <a16:creationId xmlns:a16="http://schemas.microsoft.com/office/drawing/2014/main" id="{C74302C5-35D1-6F4F-08CF-C0B8C11A1781}"/>
                  </a:ext>
                </a:extLst>
              </p14:cNvPr>
              <p14:cNvContentPartPr/>
              <p14:nvPr/>
            </p14:nvContentPartPr>
            <p14:xfrm>
              <a:off x="142101" y="866964"/>
              <a:ext cx="981000" cy="552600"/>
            </p14:xfrm>
          </p:contentPart>
        </mc:Choice>
        <mc:Fallback xmlns="">
          <p:pic>
            <p:nvPicPr>
              <p:cNvPr id="34" name="Ink 33">
                <a:extLst>
                  <a:ext uri="{FF2B5EF4-FFF2-40B4-BE49-F238E27FC236}">
                    <a16:creationId xmlns:a16="http://schemas.microsoft.com/office/drawing/2014/main" id="{C74302C5-35D1-6F4F-08CF-C0B8C11A1781}"/>
                  </a:ext>
                </a:extLst>
              </p:cNvPr>
              <p:cNvPicPr/>
              <p:nvPr/>
            </p:nvPicPr>
            <p:blipFill>
              <a:blip r:embed="rId31"/>
              <a:stretch>
                <a:fillRect/>
              </a:stretch>
            </p:blipFill>
            <p:spPr>
              <a:xfrm>
                <a:off x="124461" y="848964"/>
                <a:ext cx="1016640" cy="5882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8" name="Ink 37">
                <a:extLst>
                  <a:ext uri="{FF2B5EF4-FFF2-40B4-BE49-F238E27FC236}">
                    <a16:creationId xmlns:a16="http://schemas.microsoft.com/office/drawing/2014/main" id="{A5A604C4-C65D-2138-ECFE-FB24AEEEEB7D}"/>
                  </a:ext>
                </a:extLst>
              </p14:cNvPr>
              <p14:cNvContentPartPr/>
              <p14:nvPr/>
            </p14:nvContentPartPr>
            <p14:xfrm>
              <a:off x="1707021" y="1411284"/>
              <a:ext cx="2429640" cy="590040"/>
            </p14:xfrm>
          </p:contentPart>
        </mc:Choice>
        <mc:Fallback xmlns="">
          <p:pic>
            <p:nvPicPr>
              <p:cNvPr id="38" name="Ink 37">
                <a:extLst>
                  <a:ext uri="{FF2B5EF4-FFF2-40B4-BE49-F238E27FC236}">
                    <a16:creationId xmlns:a16="http://schemas.microsoft.com/office/drawing/2014/main" id="{A5A604C4-C65D-2138-ECFE-FB24AEEEEB7D}"/>
                  </a:ext>
                </a:extLst>
              </p:cNvPr>
              <p:cNvPicPr/>
              <p:nvPr/>
            </p:nvPicPr>
            <p:blipFill>
              <a:blip r:embed="rId33"/>
              <a:stretch>
                <a:fillRect/>
              </a:stretch>
            </p:blipFill>
            <p:spPr>
              <a:xfrm>
                <a:off x="1689381" y="1393644"/>
                <a:ext cx="2465280" cy="625680"/>
              </a:xfrm>
              <a:prstGeom prst="rect">
                <a:avLst/>
              </a:prstGeom>
            </p:spPr>
          </p:pic>
        </mc:Fallback>
      </mc:AlternateContent>
      <p:grpSp>
        <p:nvGrpSpPr>
          <p:cNvPr id="44" name="Group 43">
            <a:extLst>
              <a:ext uri="{FF2B5EF4-FFF2-40B4-BE49-F238E27FC236}">
                <a16:creationId xmlns:a16="http://schemas.microsoft.com/office/drawing/2014/main" id="{0B361351-EF1B-9AB9-4DC0-A33F6883805A}"/>
              </a:ext>
            </a:extLst>
          </p:cNvPr>
          <p:cNvGrpSpPr/>
          <p:nvPr/>
        </p:nvGrpSpPr>
        <p:grpSpPr>
          <a:xfrm>
            <a:off x="448461" y="592644"/>
            <a:ext cx="250920" cy="249120"/>
            <a:chOff x="448461" y="592644"/>
            <a:chExt cx="250920" cy="249120"/>
          </a:xfrm>
        </p:grpSpPr>
        <mc:AlternateContent xmlns:mc="http://schemas.openxmlformats.org/markup-compatibility/2006" xmlns:p14="http://schemas.microsoft.com/office/powerpoint/2010/main">
          <mc:Choice Requires="p14">
            <p:contentPart p14:bwMode="auto" r:id="rId34">
              <p14:nvContentPartPr>
                <p14:cNvPr id="40" name="Ink 39">
                  <a:extLst>
                    <a:ext uri="{FF2B5EF4-FFF2-40B4-BE49-F238E27FC236}">
                      <a16:creationId xmlns:a16="http://schemas.microsoft.com/office/drawing/2014/main" id="{9D3E5593-DCB9-BBFA-609A-B2BA3DD51112}"/>
                    </a:ext>
                  </a:extLst>
                </p14:cNvPr>
                <p14:cNvContentPartPr/>
                <p14:nvPr/>
              </p14:nvContentPartPr>
              <p14:xfrm>
                <a:off x="497781" y="720444"/>
                <a:ext cx="201600" cy="25560"/>
              </p14:xfrm>
            </p:contentPart>
          </mc:Choice>
          <mc:Fallback xmlns="">
            <p:pic>
              <p:nvPicPr>
                <p:cNvPr id="40" name="Ink 39">
                  <a:extLst>
                    <a:ext uri="{FF2B5EF4-FFF2-40B4-BE49-F238E27FC236}">
                      <a16:creationId xmlns:a16="http://schemas.microsoft.com/office/drawing/2014/main" id="{9D3E5593-DCB9-BBFA-609A-B2BA3DD51112}"/>
                    </a:ext>
                  </a:extLst>
                </p:cNvPr>
                <p:cNvPicPr/>
                <p:nvPr/>
              </p:nvPicPr>
              <p:blipFill>
                <a:blip r:embed="rId35"/>
                <a:stretch>
                  <a:fillRect/>
                </a:stretch>
              </p:blipFill>
              <p:spPr>
                <a:xfrm>
                  <a:off x="479781" y="702804"/>
                  <a:ext cx="23724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1" name="Ink 40">
                  <a:extLst>
                    <a:ext uri="{FF2B5EF4-FFF2-40B4-BE49-F238E27FC236}">
                      <a16:creationId xmlns:a16="http://schemas.microsoft.com/office/drawing/2014/main" id="{8E728649-E77B-1A24-9F03-BECF1A86EAC9}"/>
                    </a:ext>
                  </a:extLst>
                </p14:cNvPr>
                <p14:cNvContentPartPr/>
                <p14:nvPr/>
              </p14:nvContentPartPr>
              <p14:xfrm>
                <a:off x="493461" y="592644"/>
                <a:ext cx="160920" cy="225000"/>
              </p14:xfrm>
            </p:contentPart>
          </mc:Choice>
          <mc:Fallback xmlns="">
            <p:pic>
              <p:nvPicPr>
                <p:cNvPr id="41" name="Ink 40">
                  <a:extLst>
                    <a:ext uri="{FF2B5EF4-FFF2-40B4-BE49-F238E27FC236}">
                      <a16:creationId xmlns:a16="http://schemas.microsoft.com/office/drawing/2014/main" id="{8E728649-E77B-1A24-9F03-BECF1A86EAC9}"/>
                    </a:ext>
                  </a:extLst>
                </p:cNvPr>
                <p:cNvPicPr/>
                <p:nvPr/>
              </p:nvPicPr>
              <p:blipFill>
                <a:blip r:embed="rId37"/>
                <a:stretch>
                  <a:fillRect/>
                </a:stretch>
              </p:blipFill>
              <p:spPr>
                <a:xfrm>
                  <a:off x="475461" y="574644"/>
                  <a:ext cx="19656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2" name="Ink 41">
                  <a:extLst>
                    <a:ext uri="{FF2B5EF4-FFF2-40B4-BE49-F238E27FC236}">
                      <a16:creationId xmlns:a16="http://schemas.microsoft.com/office/drawing/2014/main" id="{4B923E98-A09F-8A69-3457-D6956CE98A46}"/>
                    </a:ext>
                  </a:extLst>
                </p14:cNvPr>
                <p14:cNvContentPartPr/>
                <p14:nvPr/>
              </p14:nvContentPartPr>
              <p14:xfrm>
                <a:off x="448461" y="636564"/>
                <a:ext cx="102600" cy="205200"/>
              </p14:xfrm>
            </p:contentPart>
          </mc:Choice>
          <mc:Fallback xmlns="">
            <p:pic>
              <p:nvPicPr>
                <p:cNvPr id="42" name="Ink 41">
                  <a:extLst>
                    <a:ext uri="{FF2B5EF4-FFF2-40B4-BE49-F238E27FC236}">
                      <a16:creationId xmlns:a16="http://schemas.microsoft.com/office/drawing/2014/main" id="{4B923E98-A09F-8A69-3457-D6956CE98A46}"/>
                    </a:ext>
                  </a:extLst>
                </p:cNvPr>
                <p:cNvPicPr/>
                <p:nvPr/>
              </p:nvPicPr>
              <p:blipFill>
                <a:blip r:embed="rId39"/>
                <a:stretch>
                  <a:fillRect/>
                </a:stretch>
              </p:blipFill>
              <p:spPr>
                <a:xfrm>
                  <a:off x="430821" y="618924"/>
                  <a:ext cx="13824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3" name="Ink 42">
                  <a:extLst>
                    <a:ext uri="{FF2B5EF4-FFF2-40B4-BE49-F238E27FC236}">
                      <a16:creationId xmlns:a16="http://schemas.microsoft.com/office/drawing/2014/main" id="{CAD6E078-24E4-A10B-FBB9-DA51FB77DDA8}"/>
                    </a:ext>
                  </a:extLst>
                </p14:cNvPr>
                <p14:cNvContentPartPr/>
                <p14:nvPr/>
              </p14:nvContentPartPr>
              <p14:xfrm>
                <a:off x="461061" y="618924"/>
                <a:ext cx="229680" cy="118080"/>
              </p14:xfrm>
            </p:contentPart>
          </mc:Choice>
          <mc:Fallback xmlns="">
            <p:pic>
              <p:nvPicPr>
                <p:cNvPr id="43" name="Ink 42">
                  <a:extLst>
                    <a:ext uri="{FF2B5EF4-FFF2-40B4-BE49-F238E27FC236}">
                      <a16:creationId xmlns:a16="http://schemas.microsoft.com/office/drawing/2014/main" id="{CAD6E078-24E4-A10B-FBB9-DA51FB77DDA8}"/>
                    </a:ext>
                  </a:extLst>
                </p:cNvPr>
                <p:cNvPicPr/>
                <p:nvPr/>
              </p:nvPicPr>
              <p:blipFill>
                <a:blip r:embed="rId41"/>
                <a:stretch>
                  <a:fillRect/>
                </a:stretch>
              </p:blipFill>
              <p:spPr>
                <a:xfrm>
                  <a:off x="443061" y="600924"/>
                  <a:ext cx="265320" cy="153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2">
            <p14:nvContentPartPr>
              <p14:cNvPr id="45" name="Ink 44">
                <a:extLst>
                  <a:ext uri="{FF2B5EF4-FFF2-40B4-BE49-F238E27FC236}">
                    <a16:creationId xmlns:a16="http://schemas.microsoft.com/office/drawing/2014/main" id="{EE01AC60-F2C0-9B99-58D4-9B2D7F87C9D0}"/>
                  </a:ext>
                </a:extLst>
              </p14:cNvPr>
              <p14:cNvContentPartPr/>
              <p14:nvPr/>
            </p14:nvContentPartPr>
            <p14:xfrm>
              <a:off x="3918141" y="1944444"/>
              <a:ext cx="370080" cy="88560"/>
            </p14:xfrm>
          </p:contentPart>
        </mc:Choice>
        <mc:Fallback xmlns="">
          <p:pic>
            <p:nvPicPr>
              <p:cNvPr id="45" name="Ink 44">
                <a:extLst>
                  <a:ext uri="{FF2B5EF4-FFF2-40B4-BE49-F238E27FC236}">
                    <a16:creationId xmlns:a16="http://schemas.microsoft.com/office/drawing/2014/main" id="{EE01AC60-F2C0-9B99-58D4-9B2D7F87C9D0}"/>
                  </a:ext>
                </a:extLst>
              </p:cNvPr>
              <p:cNvPicPr/>
              <p:nvPr/>
            </p:nvPicPr>
            <p:blipFill>
              <a:blip r:embed="rId43"/>
              <a:stretch>
                <a:fillRect/>
              </a:stretch>
            </p:blipFill>
            <p:spPr>
              <a:xfrm>
                <a:off x="3900501" y="1926804"/>
                <a:ext cx="40572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7" name="Ink 46">
                <a:extLst>
                  <a:ext uri="{FF2B5EF4-FFF2-40B4-BE49-F238E27FC236}">
                    <a16:creationId xmlns:a16="http://schemas.microsoft.com/office/drawing/2014/main" id="{BD199A81-AC9D-6171-87A8-BAA3848A92C5}"/>
                  </a:ext>
                </a:extLst>
              </p14:cNvPr>
              <p14:cNvContentPartPr/>
              <p14:nvPr/>
            </p14:nvContentPartPr>
            <p14:xfrm>
              <a:off x="326061" y="1895844"/>
              <a:ext cx="784080" cy="97920"/>
            </p14:xfrm>
          </p:contentPart>
        </mc:Choice>
        <mc:Fallback xmlns="">
          <p:pic>
            <p:nvPicPr>
              <p:cNvPr id="47" name="Ink 46">
                <a:extLst>
                  <a:ext uri="{FF2B5EF4-FFF2-40B4-BE49-F238E27FC236}">
                    <a16:creationId xmlns:a16="http://schemas.microsoft.com/office/drawing/2014/main" id="{BD199A81-AC9D-6171-87A8-BAA3848A92C5}"/>
                  </a:ext>
                </a:extLst>
              </p:cNvPr>
              <p:cNvPicPr/>
              <p:nvPr/>
            </p:nvPicPr>
            <p:blipFill>
              <a:blip r:embed="rId45"/>
              <a:stretch>
                <a:fillRect/>
              </a:stretch>
            </p:blipFill>
            <p:spPr>
              <a:xfrm>
                <a:off x="308061" y="1877844"/>
                <a:ext cx="819720" cy="133560"/>
              </a:xfrm>
              <a:prstGeom prst="rect">
                <a:avLst/>
              </a:prstGeom>
            </p:spPr>
          </p:pic>
        </mc:Fallback>
      </mc:AlternateContent>
      <p:grpSp>
        <p:nvGrpSpPr>
          <p:cNvPr id="65" name="Group 64">
            <a:extLst>
              <a:ext uri="{FF2B5EF4-FFF2-40B4-BE49-F238E27FC236}">
                <a16:creationId xmlns:a16="http://schemas.microsoft.com/office/drawing/2014/main" id="{632ABEBA-9035-5837-BD1D-2FFFE3F699A1}"/>
              </a:ext>
            </a:extLst>
          </p:cNvPr>
          <p:cNvGrpSpPr/>
          <p:nvPr/>
        </p:nvGrpSpPr>
        <p:grpSpPr>
          <a:xfrm>
            <a:off x="2883861" y="2549964"/>
            <a:ext cx="7247160" cy="163440"/>
            <a:chOff x="2883861" y="2549964"/>
            <a:chExt cx="7247160" cy="163440"/>
          </a:xfrm>
        </p:grpSpPr>
        <mc:AlternateContent xmlns:mc="http://schemas.openxmlformats.org/markup-compatibility/2006" xmlns:p14="http://schemas.microsoft.com/office/powerpoint/2010/main">
          <mc:Choice Requires="p14">
            <p:contentPart p14:bwMode="auto" r:id="rId46">
              <p14:nvContentPartPr>
                <p14:cNvPr id="48" name="Ink 47">
                  <a:extLst>
                    <a:ext uri="{FF2B5EF4-FFF2-40B4-BE49-F238E27FC236}">
                      <a16:creationId xmlns:a16="http://schemas.microsoft.com/office/drawing/2014/main" id="{B273890A-846E-CC08-265A-6E5DF34C0B7B}"/>
                    </a:ext>
                  </a:extLst>
                </p14:cNvPr>
                <p14:cNvContentPartPr/>
                <p14:nvPr/>
              </p14:nvContentPartPr>
              <p14:xfrm>
                <a:off x="9767061" y="2597484"/>
                <a:ext cx="363960" cy="33840"/>
              </p14:xfrm>
            </p:contentPart>
          </mc:Choice>
          <mc:Fallback xmlns="">
            <p:pic>
              <p:nvPicPr>
                <p:cNvPr id="48" name="Ink 47">
                  <a:extLst>
                    <a:ext uri="{FF2B5EF4-FFF2-40B4-BE49-F238E27FC236}">
                      <a16:creationId xmlns:a16="http://schemas.microsoft.com/office/drawing/2014/main" id="{B273890A-846E-CC08-265A-6E5DF34C0B7B}"/>
                    </a:ext>
                  </a:extLst>
                </p:cNvPr>
                <p:cNvPicPr/>
                <p:nvPr/>
              </p:nvPicPr>
              <p:blipFill>
                <a:blip r:embed="rId47"/>
                <a:stretch>
                  <a:fillRect/>
                </a:stretch>
              </p:blipFill>
              <p:spPr>
                <a:xfrm>
                  <a:off x="9749421" y="2579484"/>
                  <a:ext cx="39960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9" name="Ink 48">
                  <a:extLst>
                    <a:ext uri="{FF2B5EF4-FFF2-40B4-BE49-F238E27FC236}">
                      <a16:creationId xmlns:a16="http://schemas.microsoft.com/office/drawing/2014/main" id="{A52AF35A-32B1-FFE7-8AED-3B74BB8A0064}"/>
                    </a:ext>
                  </a:extLst>
                </p14:cNvPr>
                <p14:cNvContentPartPr/>
                <p14:nvPr/>
              </p14:nvContentPartPr>
              <p14:xfrm>
                <a:off x="9161541" y="2556804"/>
                <a:ext cx="324360" cy="38880"/>
              </p14:xfrm>
            </p:contentPart>
          </mc:Choice>
          <mc:Fallback xmlns="">
            <p:pic>
              <p:nvPicPr>
                <p:cNvPr id="49" name="Ink 48">
                  <a:extLst>
                    <a:ext uri="{FF2B5EF4-FFF2-40B4-BE49-F238E27FC236}">
                      <a16:creationId xmlns:a16="http://schemas.microsoft.com/office/drawing/2014/main" id="{A52AF35A-32B1-FFE7-8AED-3B74BB8A0064}"/>
                    </a:ext>
                  </a:extLst>
                </p:cNvPr>
                <p:cNvPicPr/>
                <p:nvPr/>
              </p:nvPicPr>
              <p:blipFill>
                <a:blip r:embed="rId49"/>
                <a:stretch>
                  <a:fillRect/>
                </a:stretch>
              </p:blipFill>
              <p:spPr>
                <a:xfrm>
                  <a:off x="9143541" y="2538804"/>
                  <a:ext cx="36000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0" name="Ink 49">
                  <a:extLst>
                    <a:ext uri="{FF2B5EF4-FFF2-40B4-BE49-F238E27FC236}">
                      <a16:creationId xmlns:a16="http://schemas.microsoft.com/office/drawing/2014/main" id="{B9C2A243-B867-C9D6-3707-2FB55821A25B}"/>
                    </a:ext>
                  </a:extLst>
                </p14:cNvPr>
                <p14:cNvContentPartPr/>
                <p14:nvPr/>
              </p14:nvContentPartPr>
              <p14:xfrm>
                <a:off x="8444781" y="2654364"/>
                <a:ext cx="456840" cy="59040"/>
              </p14:xfrm>
            </p:contentPart>
          </mc:Choice>
          <mc:Fallback xmlns="">
            <p:pic>
              <p:nvPicPr>
                <p:cNvPr id="50" name="Ink 49">
                  <a:extLst>
                    <a:ext uri="{FF2B5EF4-FFF2-40B4-BE49-F238E27FC236}">
                      <a16:creationId xmlns:a16="http://schemas.microsoft.com/office/drawing/2014/main" id="{B9C2A243-B867-C9D6-3707-2FB55821A25B}"/>
                    </a:ext>
                  </a:extLst>
                </p:cNvPr>
                <p:cNvPicPr/>
                <p:nvPr/>
              </p:nvPicPr>
              <p:blipFill>
                <a:blip r:embed="rId51"/>
                <a:stretch>
                  <a:fillRect/>
                </a:stretch>
              </p:blipFill>
              <p:spPr>
                <a:xfrm>
                  <a:off x="8427141" y="2636364"/>
                  <a:ext cx="49248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2" name="Ink 51">
                  <a:extLst>
                    <a:ext uri="{FF2B5EF4-FFF2-40B4-BE49-F238E27FC236}">
                      <a16:creationId xmlns:a16="http://schemas.microsoft.com/office/drawing/2014/main" id="{D1ADBE64-FF9A-DC47-26AF-8898C1CFCED3}"/>
                    </a:ext>
                  </a:extLst>
                </p14:cNvPr>
                <p14:cNvContentPartPr/>
                <p14:nvPr/>
              </p14:nvContentPartPr>
              <p14:xfrm>
                <a:off x="7957341" y="2592084"/>
                <a:ext cx="315720" cy="41760"/>
              </p14:xfrm>
            </p:contentPart>
          </mc:Choice>
          <mc:Fallback xmlns="">
            <p:pic>
              <p:nvPicPr>
                <p:cNvPr id="52" name="Ink 51">
                  <a:extLst>
                    <a:ext uri="{FF2B5EF4-FFF2-40B4-BE49-F238E27FC236}">
                      <a16:creationId xmlns:a16="http://schemas.microsoft.com/office/drawing/2014/main" id="{D1ADBE64-FF9A-DC47-26AF-8898C1CFCED3}"/>
                    </a:ext>
                  </a:extLst>
                </p:cNvPr>
                <p:cNvPicPr/>
                <p:nvPr/>
              </p:nvPicPr>
              <p:blipFill>
                <a:blip r:embed="rId53"/>
                <a:stretch>
                  <a:fillRect/>
                </a:stretch>
              </p:blipFill>
              <p:spPr>
                <a:xfrm>
                  <a:off x="7939701" y="2574084"/>
                  <a:ext cx="35136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3" name="Ink 52">
                  <a:extLst>
                    <a:ext uri="{FF2B5EF4-FFF2-40B4-BE49-F238E27FC236}">
                      <a16:creationId xmlns:a16="http://schemas.microsoft.com/office/drawing/2014/main" id="{022484A7-77EF-18CD-1AED-9A5E7DC180FB}"/>
                    </a:ext>
                  </a:extLst>
                </p14:cNvPr>
                <p14:cNvContentPartPr/>
                <p14:nvPr/>
              </p14:nvContentPartPr>
              <p14:xfrm>
                <a:off x="7364061" y="2557164"/>
                <a:ext cx="454680" cy="51840"/>
              </p14:xfrm>
            </p:contentPart>
          </mc:Choice>
          <mc:Fallback xmlns="">
            <p:pic>
              <p:nvPicPr>
                <p:cNvPr id="53" name="Ink 52">
                  <a:extLst>
                    <a:ext uri="{FF2B5EF4-FFF2-40B4-BE49-F238E27FC236}">
                      <a16:creationId xmlns:a16="http://schemas.microsoft.com/office/drawing/2014/main" id="{022484A7-77EF-18CD-1AED-9A5E7DC180FB}"/>
                    </a:ext>
                  </a:extLst>
                </p:cNvPr>
                <p:cNvPicPr/>
                <p:nvPr/>
              </p:nvPicPr>
              <p:blipFill>
                <a:blip r:embed="rId55"/>
                <a:stretch>
                  <a:fillRect/>
                </a:stretch>
              </p:blipFill>
              <p:spPr>
                <a:xfrm>
                  <a:off x="7346421" y="2539164"/>
                  <a:ext cx="49032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5" name="Ink 54">
                  <a:extLst>
                    <a:ext uri="{FF2B5EF4-FFF2-40B4-BE49-F238E27FC236}">
                      <a16:creationId xmlns:a16="http://schemas.microsoft.com/office/drawing/2014/main" id="{4F2DEC8E-F492-5E2D-B068-CD4850A1E0E7}"/>
                    </a:ext>
                  </a:extLst>
                </p14:cNvPr>
                <p14:cNvContentPartPr/>
                <p14:nvPr/>
              </p14:nvContentPartPr>
              <p14:xfrm>
                <a:off x="6766821" y="2581284"/>
                <a:ext cx="284040" cy="31680"/>
              </p14:xfrm>
            </p:contentPart>
          </mc:Choice>
          <mc:Fallback xmlns="">
            <p:pic>
              <p:nvPicPr>
                <p:cNvPr id="55" name="Ink 54">
                  <a:extLst>
                    <a:ext uri="{FF2B5EF4-FFF2-40B4-BE49-F238E27FC236}">
                      <a16:creationId xmlns:a16="http://schemas.microsoft.com/office/drawing/2014/main" id="{4F2DEC8E-F492-5E2D-B068-CD4850A1E0E7}"/>
                    </a:ext>
                  </a:extLst>
                </p:cNvPr>
                <p:cNvPicPr/>
                <p:nvPr/>
              </p:nvPicPr>
              <p:blipFill>
                <a:blip r:embed="rId57"/>
                <a:stretch>
                  <a:fillRect/>
                </a:stretch>
              </p:blipFill>
              <p:spPr>
                <a:xfrm>
                  <a:off x="6748821" y="2563644"/>
                  <a:ext cx="31968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57" name="Ink 56">
                  <a:extLst>
                    <a:ext uri="{FF2B5EF4-FFF2-40B4-BE49-F238E27FC236}">
                      <a16:creationId xmlns:a16="http://schemas.microsoft.com/office/drawing/2014/main" id="{D6097C90-D1C0-D554-5FCC-F2917309B893}"/>
                    </a:ext>
                  </a:extLst>
                </p14:cNvPr>
                <p14:cNvContentPartPr/>
                <p14:nvPr/>
              </p14:nvContentPartPr>
              <p14:xfrm>
                <a:off x="6138981" y="2591364"/>
                <a:ext cx="460440" cy="28800"/>
              </p14:xfrm>
            </p:contentPart>
          </mc:Choice>
          <mc:Fallback xmlns="">
            <p:pic>
              <p:nvPicPr>
                <p:cNvPr id="57" name="Ink 56">
                  <a:extLst>
                    <a:ext uri="{FF2B5EF4-FFF2-40B4-BE49-F238E27FC236}">
                      <a16:creationId xmlns:a16="http://schemas.microsoft.com/office/drawing/2014/main" id="{D6097C90-D1C0-D554-5FCC-F2917309B893}"/>
                    </a:ext>
                  </a:extLst>
                </p:cNvPr>
                <p:cNvPicPr/>
                <p:nvPr/>
              </p:nvPicPr>
              <p:blipFill>
                <a:blip r:embed="rId59"/>
                <a:stretch>
                  <a:fillRect/>
                </a:stretch>
              </p:blipFill>
              <p:spPr>
                <a:xfrm>
                  <a:off x="6120981" y="2573724"/>
                  <a:ext cx="49608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9" name="Ink 58">
                  <a:extLst>
                    <a:ext uri="{FF2B5EF4-FFF2-40B4-BE49-F238E27FC236}">
                      <a16:creationId xmlns:a16="http://schemas.microsoft.com/office/drawing/2014/main" id="{73B48042-A5BF-F876-F20F-A5A68F266FCF}"/>
                    </a:ext>
                  </a:extLst>
                </p14:cNvPr>
                <p14:cNvContentPartPr/>
                <p14:nvPr/>
              </p14:nvContentPartPr>
              <p14:xfrm>
                <a:off x="5412141" y="2610444"/>
                <a:ext cx="430560" cy="16920"/>
              </p14:xfrm>
            </p:contentPart>
          </mc:Choice>
          <mc:Fallback xmlns="">
            <p:pic>
              <p:nvPicPr>
                <p:cNvPr id="59" name="Ink 58">
                  <a:extLst>
                    <a:ext uri="{FF2B5EF4-FFF2-40B4-BE49-F238E27FC236}">
                      <a16:creationId xmlns:a16="http://schemas.microsoft.com/office/drawing/2014/main" id="{73B48042-A5BF-F876-F20F-A5A68F266FCF}"/>
                    </a:ext>
                  </a:extLst>
                </p:cNvPr>
                <p:cNvPicPr/>
                <p:nvPr/>
              </p:nvPicPr>
              <p:blipFill>
                <a:blip r:embed="rId61"/>
                <a:stretch>
                  <a:fillRect/>
                </a:stretch>
              </p:blipFill>
              <p:spPr>
                <a:xfrm>
                  <a:off x="5394141" y="2592444"/>
                  <a:ext cx="46620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61" name="Ink 60">
                  <a:extLst>
                    <a:ext uri="{FF2B5EF4-FFF2-40B4-BE49-F238E27FC236}">
                      <a16:creationId xmlns:a16="http://schemas.microsoft.com/office/drawing/2014/main" id="{2B7A77E0-5292-CAA9-DA6C-4F24049A396B}"/>
                    </a:ext>
                  </a:extLst>
                </p14:cNvPr>
                <p14:cNvContentPartPr/>
                <p14:nvPr/>
              </p14:nvContentPartPr>
              <p14:xfrm>
                <a:off x="4529781" y="2585604"/>
                <a:ext cx="473040" cy="18360"/>
              </p14:xfrm>
            </p:contentPart>
          </mc:Choice>
          <mc:Fallback xmlns="">
            <p:pic>
              <p:nvPicPr>
                <p:cNvPr id="61" name="Ink 60">
                  <a:extLst>
                    <a:ext uri="{FF2B5EF4-FFF2-40B4-BE49-F238E27FC236}">
                      <a16:creationId xmlns:a16="http://schemas.microsoft.com/office/drawing/2014/main" id="{2B7A77E0-5292-CAA9-DA6C-4F24049A396B}"/>
                    </a:ext>
                  </a:extLst>
                </p:cNvPr>
                <p:cNvPicPr/>
                <p:nvPr/>
              </p:nvPicPr>
              <p:blipFill>
                <a:blip r:embed="rId63"/>
                <a:stretch>
                  <a:fillRect/>
                </a:stretch>
              </p:blipFill>
              <p:spPr>
                <a:xfrm>
                  <a:off x="4511781" y="2567964"/>
                  <a:ext cx="50868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63" name="Ink 62">
                  <a:extLst>
                    <a:ext uri="{FF2B5EF4-FFF2-40B4-BE49-F238E27FC236}">
                      <a16:creationId xmlns:a16="http://schemas.microsoft.com/office/drawing/2014/main" id="{8254CF2B-6458-45BB-64CA-E2BFB245C527}"/>
                    </a:ext>
                  </a:extLst>
                </p14:cNvPr>
                <p14:cNvContentPartPr/>
                <p14:nvPr/>
              </p14:nvContentPartPr>
              <p14:xfrm>
                <a:off x="3815181" y="2570844"/>
                <a:ext cx="506520" cy="32400"/>
              </p14:xfrm>
            </p:contentPart>
          </mc:Choice>
          <mc:Fallback xmlns="">
            <p:pic>
              <p:nvPicPr>
                <p:cNvPr id="63" name="Ink 62">
                  <a:extLst>
                    <a:ext uri="{FF2B5EF4-FFF2-40B4-BE49-F238E27FC236}">
                      <a16:creationId xmlns:a16="http://schemas.microsoft.com/office/drawing/2014/main" id="{8254CF2B-6458-45BB-64CA-E2BFB245C527}"/>
                    </a:ext>
                  </a:extLst>
                </p:cNvPr>
                <p:cNvPicPr/>
                <p:nvPr/>
              </p:nvPicPr>
              <p:blipFill>
                <a:blip r:embed="rId65"/>
                <a:stretch>
                  <a:fillRect/>
                </a:stretch>
              </p:blipFill>
              <p:spPr>
                <a:xfrm>
                  <a:off x="3797541" y="2553204"/>
                  <a:ext cx="54216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64" name="Ink 63">
                  <a:extLst>
                    <a:ext uri="{FF2B5EF4-FFF2-40B4-BE49-F238E27FC236}">
                      <a16:creationId xmlns:a16="http://schemas.microsoft.com/office/drawing/2014/main" id="{1F29E84D-CF54-CBF8-B7B6-B5487A9FDBCE}"/>
                    </a:ext>
                  </a:extLst>
                </p14:cNvPr>
                <p14:cNvContentPartPr/>
                <p14:nvPr/>
              </p14:nvContentPartPr>
              <p14:xfrm>
                <a:off x="2883861" y="2549964"/>
                <a:ext cx="628560" cy="54720"/>
              </p14:xfrm>
            </p:contentPart>
          </mc:Choice>
          <mc:Fallback xmlns="">
            <p:pic>
              <p:nvPicPr>
                <p:cNvPr id="64" name="Ink 63">
                  <a:extLst>
                    <a:ext uri="{FF2B5EF4-FFF2-40B4-BE49-F238E27FC236}">
                      <a16:creationId xmlns:a16="http://schemas.microsoft.com/office/drawing/2014/main" id="{1F29E84D-CF54-CBF8-B7B6-B5487A9FDBCE}"/>
                    </a:ext>
                  </a:extLst>
                </p:cNvPr>
                <p:cNvPicPr/>
                <p:nvPr/>
              </p:nvPicPr>
              <p:blipFill>
                <a:blip r:embed="rId67"/>
                <a:stretch>
                  <a:fillRect/>
                </a:stretch>
              </p:blipFill>
              <p:spPr>
                <a:xfrm>
                  <a:off x="2866221" y="2531964"/>
                  <a:ext cx="664200" cy="90360"/>
                </a:xfrm>
                <a:prstGeom prst="rect">
                  <a:avLst/>
                </a:prstGeom>
              </p:spPr>
            </p:pic>
          </mc:Fallback>
        </mc:AlternateContent>
      </p:grpSp>
      <p:grpSp>
        <p:nvGrpSpPr>
          <p:cNvPr id="68" name="Group 67">
            <a:extLst>
              <a:ext uri="{FF2B5EF4-FFF2-40B4-BE49-F238E27FC236}">
                <a16:creationId xmlns:a16="http://schemas.microsoft.com/office/drawing/2014/main" id="{9EA70CDE-6B71-1F23-8DA9-C1D071689177}"/>
              </a:ext>
            </a:extLst>
          </p:cNvPr>
          <p:cNvGrpSpPr/>
          <p:nvPr/>
        </p:nvGrpSpPr>
        <p:grpSpPr>
          <a:xfrm>
            <a:off x="624861" y="2506404"/>
            <a:ext cx="1327320" cy="102240"/>
            <a:chOff x="624861" y="2506404"/>
            <a:chExt cx="1327320" cy="102240"/>
          </a:xfrm>
        </p:grpSpPr>
        <mc:AlternateContent xmlns:mc="http://schemas.openxmlformats.org/markup-compatibility/2006" xmlns:p14="http://schemas.microsoft.com/office/powerpoint/2010/main">
          <mc:Choice Requires="p14">
            <p:contentPart p14:bwMode="auto" r:id="rId68">
              <p14:nvContentPartPr>
                <p14:cNvPr id="66" name="Ink 65">
                  <a:extLst>
                    <a:ext uri="{FF2B5EF4-FFF2-40B4-BE49-F238E27FC236}">
                      <a16:creationId xmlns:a16="http://schemas.microsoft.com/office/drawing/2014/main" id="{BDA56239-8823-0930-2338-387941B1885B}"/>
                    </a:ext>
                  </a:extLst>
                </p14:cNvPr>
                <p14:cNvContentPartPr/>
                <p14:nvPr/>
              </p14:nvContentPartPr>
              <p14:xfrm>
                <a:off x="1618821" y="2506404"/>
                <a:ext cx="333360" cy="61560"/>
              </p14:xfrm>
            </p:contentPart>
          </mc:Choice>
          <mc:Fallback xmlns="">
            <p:pic>
              <p:nvPicPr>
                <p:cNvPr id="66" name="Ink 65">
                  <a:extLst>
                    <a:ext uri="{FF2B5EF4-FFF2-40B4-BE49-F238E27FC236}">
                      <a16:creationId xmlns:a16="http://schemas.microsoft.com/office/drawing/2014/main" id="{BDA56239-8823-0930-2338-387941B1885B}"/>
                    </a:ext>
                  </a:extLst>
                </p:cNvPr>
                <p:cNvPicPr/>
                <p:nvPr/>
              </p:nvPicPr>
              <p:blipFill>
                <a:blip r:embed="rId69"/>
                <a:stretch>
                  <a:fillRect/>
                </a:stretch>
              </p:blipFill>
              <p:spPr>
                <a:xfrm>
                  <a:off x="1600821" y="2488764"/>
                  <a:ext cx="36900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67" name="Ink 66">
                  <a:extLst>
                    <a:ext uri="{FF2B5EF4-FFF2-40B4-BE49-F238E27FC236}">
                      <a16:creationId xmlns:a16="http://schemas.microsoft.com/office/drawing/2014/main" id="{25D5B899-5FCF-74E9-7D93-F90FA0F9D86E}"/>
                    </a:ext>
                  </a:extLst>
                </p14:cNvPr>
                <p14:cNvContentPartPr/>
                <p14:nvPr/>
              </p14:nvContentPartPr>
              <p14:xfrm>
                <a:off x="624861" y="2580564"/>
                <a:ext cx="861840" cy="28080"/>
              </p14:xfrm>
            </p:contentPart>
          </mc:Choice>
          <mc:Fallback xmlns="">
            <p:pic>
              <p:nvPicPr>
                <p:cNvPr id="67" name="Ink 66">
                  <a:extLst>
                    <a:ext uri="{FF2B5EF4-FFF2-40B4-BE49-F238E27FC236}">
                      <a16:creationId xmlns:a16="http://schemas.microsoft.com/office/drawing/2014/main" id="{25D5B899-5FCF-74E9-7D93-F90FA0F9D86E}"/>
                    </a:ext>
                  </a:extLst>
                </p:cNvPr>
                <p:cNvPicPr/>
                <p:nvPr/>
              </p:nvPicPr>
              <p:blipFill>
                <a:blip r:embed="rId71"/>
                <a:stretch>
                  <a:fillRect/>
                </a:stretch>
              </p:blipFill>
              <p:spPr>
                <a:xfrm>
                  <a:off x="607221" y="2562924"/>
                  <a:ext cx="897480" cy="63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2">
            <p14:nvContentPartPr>
              <p14:cNvPr id="69" name="Ink 68">
                <a:extLst>
                  <a:ext uri="{FF2B5EF4-FFF2-40B4-BE49-F238E27FC236}">
                    <a16:creationId xmlns:a16="http://schemas.microsoft.com/office/drawing/2014/main" id="{B382637A-A64E-17C4-62AC-A4969CF5390B}"/>
                  </a:ext>
                </a:extLst>
              </p14:cNvPr>
              <p14:cNvContentPartPr/>
              <p14:nvPr/>
            </p14:nvContentPartPr>
            <p14:xfrm>
              <a:off x="9482661" y="3137484"/>
              <a:ext cx="717480" cy="27720"/>
            </p14:xfrm>
          </p:contentPart>
        </mc:Choice>
        <mc:Fallback xmlns="">
          <p:pic>
            <p:nvPicPr>
              <p:cNvPr id="69" name="Ink 68">
                <a:extLst>
                  <a:ext uri="{FF2B5EF4-FFF2-40B4-BE49-F238E27FC236}">
                    <a16:creationId xmlns:a16="http://schemas.microsoft.com/office/drawing/2014/main" id="{B382637A-A64E-17C4-62AC-A4969CF5390B}"/>
                  </a:ext>
                </a:extLst>
              </p:cNvPr>
              <p:cNvPicPr/>
              <p:nvPr/>
            </p:nvPicPr>
            <p:blipFill>
              <a:blip r:embed="rId73"/>
              <a:stretch>
                <a:fillRect/>
              </a:stretch>
            </p:blipFill>
            <p:spPr>
              <a:xfrm>
                <a:off x="9465021" y="3119484"/>
                <a:ext cx="753120" cy="63360"/>
              </a:xfrm>
              <a:prstGeom prst="rect">
                <a:avLst/>
              </a:prstGeom>
            </p:spPr>
          </p:pic>
        </mc:Fallback>
      </mc:AlternateContent>
      <p:grpSp>
        <p:nvGrpSpPr>
          <p:cNvPr id="77" name="Group 76">
            <a:extLst>
              <a:ext uri="{FF2B5EF4-FFF2-40B4-BE49-F238E27FC236}">
                <a16:creationId xmlns:a16="http://schemas.microsoft.com/office/drawing/2014/main" id="{8EF657D3-B289-5944-EF5A-C09031E49854}"/>
              </a:ext>
            </a:extLst>
          </p:cNvPr>
          <p:cNvGrpSpPr/>
          <p:nvPr/>
        </p:nvGrpSpPr>
        <p:grpSpPr>
          <a:xfrm>
            <a:off x="4086261" y="3182844"/>
            <a:ext cx="5187600" cy="111240"/>
            <a:chOff x="4086261" y="3182844"/>
            <a:chExt cx="5187600" cy="111240"/>
          </a:xfrm>
        </p:grpSpPr>
        <mc:AlternateContent xmlns:mc="http://schemas.openxmlformats.org/markup-compatibility/2006" xmlns:p14="http://schemas.microsoft.com/office/powerpoint/2010/main">
          <mc:Choice Requires="p14">
            <p:contentPart p14:bwMode="auto" r:id="rId74">
              <p14:nvContentPartPr>
                <p14:cNvPr id="70" name="Ink 69">
                  <a:extLst>
                    <a:ext uri="{FF2B5EF4-FFF2-40B4-BE49-F238E27FC236}">
                      <a16:creationId xmlns:a16="http://schemas.microsoft.com/office/drawing/2014/main" id="{E333237C-E7C6-6E3E-6395-268C26A2537F}"/>
                    </a:ext>
                  </a:extLst>
                </p14:cNvPr>
                <p14:cNvContentPartPr/>
                <p14:nvPr/>
              </p14:nvContentPartPr>
              <p14:xfrm>
                <a:off x="8280261" y="3190404"/>
                <a:ext cx="993600" cy="66600"/>
              </p14:xfrm>
            </p:contentPart>
          </mc:Choice>
          <mc:Fallback xmlns="">
            <p:pic>
              <p:nvPicPr>
                <p:cNvPr id="70" name="Ink 69">
                  <a:extLst>
                    <a:ext uri="{FF2B5EF4-FFF2-40B4-BE49-F238E27FC236}">
                      <a16:creationId xmlns:a16="http://schemas.microsoft.com/office/drawing/2014/main" id="{E333237C-E7C6-6E3E-6395-268C26A2537F}"/>
                    </a:ext>
                  </a:extLst>
                </p:cNvPr>
                <p:cNvPicPr/>
                <p:nvPr/>
              </p:nvPicPr>
              <p:blipFill>
                <a:blip r:embed="rId75"/>
                <a:stretch>
                  <a:fillRect/>
                </a:stretch>
              </p:blipFill>
              <p:spPr>
                <a:xfrm>
                  <a:off x="8262261" y="3172764"/>
                  <a:ext cx="102924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71" name="Ink 70">
                  <a:extLst>
                    <a:ext uri="{FF2B5EF4-FFF2-40B4-BE49-F238E27FC236}">
                      <a16:creationId xmlns:a16="http://schemas.microsoft.com/office/drawing/2014/main" id="{C31D3CBC-8068-1E93-5501-D79B24F9F211}"/>
                    </a:ext>
                  </a:extLst>
                </p14:cNvPr>
                <p14:cNvContentPartPr/>
                <p14:nvPr/>
              </p14:nvContentPartPr>
              <p14:xfrm>
                <a:off x="7212141" y="3196884"/>
                <a:ext cx="806400" cy="48240"/>
              </p14:xfrm>
            </p:contentPart>
          </mc:Choice>
          <mc:Fallback xmlns="">
            <p:pic>
              <p:nvPicPr>
                <p:cNvPr id="71" name="Ink 70">
                  <a:extLst>
                    <a:ext uri="{FF2B5EF4-FFF2-40B4-BE49-F238E27FC236}">
                      <a16:creationId xmlns:a16="http://schemas.microsoft.com/office/drawing/2014/main" id="{C31D3CBC-8068-1E93-5501-D79B24F9F211}"/>
                    </a:ext>
                  </a:extLst>
                </p:cNvPr>
                <p:cNvPicPr/>
                <p:nvPr/>
              </p:nvPicPr>
              <p:blipFill>
                <a:blip r:embed="rId77"/>
                <a:stretch>
                  <a:fillRect/>
                </a:stretch>
              </p:blipFill>
              <p:spPr>
                <a:xfrm>
                  <a:off x="7194141" y="3179244"/>
                  <a:ext cx="84204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73" name="Ink 72">
                  <a:extLst>
                    <a:ext uri="{FF2B5EF4-FFF2-40B4-BE49-F238E27FC236}">
                      <a16:creationId xmlns:a16="http://schemas.microsoft.com/office/drawing/2014/main" id="{D33982E2-09C5-0BE6-F778-76CA378C6DAF}"/>
                    </a:ext>
                  </a:extLst>
                </p14:cNvPr>
                <p14:cNvContentPartPr/>
                <p14:nvPr/>
              </p14:nvContentPartPr>
              <p14:xfrm>
                <a:off x="6415101" y="3184284"/>
                <a:ext cx="541080" cy="36720"/>
              </p14:xfrm>
            </p:contentPart>
          </mc:Choice>
          <mc:Fallback xmlns="">
            <p:pic>
              <p:nvPicPr>
                <p:cNvPr id="73" name="Ink 72">
                  <a:extLst>
                    <a:ext uri="{FF2B5EF4-FFF2-40B4-BE49-F238E27FC236}">
                      <a16:creationId xmlns:a16="http://schemas.microsoft.com/office/drawing/2014/main" id="{D33982E2-09C5-0BE6-F778-76CA378C6DAF}"/>
                    </a:ext>
                  </a:extLst>
                </p:cNvPr>
                <p:cNvPicPr/>
                <p:nvPr/>
              </p:nvPicPr>
              <p:blipFill>
                <a:blip r:embed="rId79"/>
                <a:stretch>
                  <a:fillRect/>
                </a:stretch>
              </p:blipFill>
              <p:spPr>
                <a:xfrm>
                  <a:off x="6397461" y="3166644"/>
                  <a:ext cx="57672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74" name="Ink 73">
                  <a:extLst>
                    <a:ext uri="{FF2B5EF4-FFF2-40B4-BE49-F238E27FC236}">
                      <a16:creationId xmlns:a16="http://schemas.microsoft.com/office/drawing/2014/main" id="{8B47233F-E3E0-F36A-9633-17E2A113A4EE}"/>
                    </a:ext>
                  </a:extLst>
                </p14:cNvPr>
                <p14:cNvContentPartPr/>
                <p14:nvPr/>
              </p14:nvContentPartPr>
              <p14:xfrm>
                <a:off x="5671701" y="3233244"/>
                <a:ext cx="403560" cy="60840"/>
              </p14:xfrm>
            </p:contentPart>
          </mc:Choice>
          <mc:Fallback xmlns="">
            <p:pic>
              <p:nvPicPr>
                <p:cNvPr id="74" name="Ink 73">
                  <a:extLst>
                    <a:ext uri="{FF2B5EF4-FFF2-40B4-BE49-F238E27FC236}">
                      <a16:creationId xmlns:a16="http://schemas.microsoft.com/office/drawing/2014/main" id="{8B47233F-E3E0-F36A-9633-17E2A113A4EE}"/>
                    </a:ext>
                  </a:extLst>
                </p:cNvPr>
                <p:cNvPicPr/>
                <p:nvPr/>
              </p:nvPicPr>
              <p:blipFill>
                <a:blip r:embed="rId81"/>
                <a:stretch>
                  <a:fillRect/>
                </a:stretch>
              </p:blipFill>
              <p:spPr>
                <a:xfrm>
                  <a:off x="5653701" y="3215604"/>
                  <a:ext cx="43920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75" name="Ink 74">
                  <a:extLst>
                    <a:ext uri="{FF2B5EF4-FFF2-40B4-BE49-F238E27FC236}">
                      <a16:creationId xmlns:a16="http://schemas.microsoft.com/office/drawing/2014/main" id="{42EE8BAE-2628-4D8D-AE91-A68385DF2B6B}"/>
                    </a:ext>
                  </a:extLst>
                </p14:cNvPr>
                <p14:cNvContentPartPr/>
                <p14:nvPr/>
              </p14:nvContentPartPr>
              <p14:xfrm>
                <a:off x="4887981" y="3182844"/>
                <a:ext cx="523800" cy="27360"/>
              </p14:xfrm>
            </p:contentPart>
          </mc:Choice>
          <mc:Fallback xmlns="">
            <p:pic>
              <p:nvPicPr>
                <p:cNvPr id="75" name="Ink 74">
                  <a:extLst>
                    <a:ext uri="{FF2B5EF4-FFF2-40B4-BE49-F238E27FC236}">
                      <a16:creationId xmlns:a16="http://schemas.microsoft.com/office/drawing/2014/main" id="{42EE8BAE-2628-4D8D-AE91-A68385DF2B6B}"/>
                    </a:ext>
                  </a:extLst>
                </p:cNvPr>
                <p:cNvPicPr/>
                <p:nvPr/>
              </p:nvPicPr>
              <p:blipFill>
                <a:blip r:embed="rId83"/>
                <a:stretch>
                  <a:fillRect/>
                </a:stretch>
              </p:blipFill>
              <p:spPr>
                <a:xfrm>
                  <a:off x="4869981" y="3164844"/>
                  <a:ext cx="559440" cy="630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76" name="Ink 75">
                  <a:extLst>
                    <a:ext uri="{FF2B5EF4-FFF2-40B4-BE49-F238E27FC236}">
                      <a16:creationId xmlns:a16="http://schemas.microsoft.com/office/drawing/2014/main" id="{5D5AC47C-E055-AEE0-67B5-87B8F3A6BB6F}"/>
                    </a:ext>
                  </a:extLst>
                </p14:cNvPr>
                <p14:cNvContentPartPr/>
                <p14:nvPr/>
              </p14:nvContentPartPr>
              <p14:xfrm>
                <a:off x="4086261" y="3236124"/>
                <a:ext cx="474120" cy="38160"/>
              </p14:xfrm>
            </p:contentPart>
          </mc:Choice>
          <mc:Fallback xmlns="">
            <p:pic>
              <p:nvPicPr>
                <p:cNvPr id="76" name="Ink 75">
                  <a:extLst>
                    <a:ext uri="{FF2B5EF4-FFF2-40B4-BE49-F238E27FC236}">
                      <a16:creationId xmlns:a16="http://schemas.microsoft.com/office/drawing/2014/main" id="{5D5AC47C-E055-AEE0-67B5-87B8F3A6BB6F}"/>
                    </a:ext>
                  </a:extLst>
                </p:cNvPr>
                <p:cNvPicPr/>
                <p:nvPr/>
              </p:nvPicPr>
              <p:blipFill>
                <a:blip r:embed="rId85"/>
                <a:stretch>
                  <a:fillRect/>
                </a:stretch>
              </p:blipFill>
              <p:spPr>
                <a:xfrm>
                  <a:off x="4068621" y="3218124"/>
                  <a:ext cx="509760" cy="73800"/>
                </a:xfrm>
                <a:prstGeom prst="rect">
                  <a:avLst/>
                </a:prstGeom>
              </p:spPr>
            </p:pic>
          </mc:Fallback>
        </mc:AlternateContent>
      </p:grpSp>
      <p:grpSp>
        <p:nvGrpSpPr>
          <p:cNvPr id="80" name="Group 79">
            <a:extLst>
              <a:ext uri="{FF2B5EF4-FFF2-40B4-BE49-F238E27FC236}">
                <a16:creationId xmlns:a16="http://schemas.microsoft.com/office/drawing/2014/main" id="{69254246-3A5A-CBD4-47DF-EC2633BC46CF}"/>
              </a:ext>
            </a:extLst>
          </p:cNvPr>
          <p:cNvGrpSpPr/>
          <p:nvPr/>
        </p:nvGrpSpPr>
        <p:grpSpPr>
          <a:xfrm>
            <a:off x="1226421" y="3168444"/>
            <a:ext cx="1734120" cy="61200"/>
            <a:chOff x="1226421" y="3168444"/>
            <a:chExt cx="1734120" cy="61200"/>
          </a:xfrm>
        </p:grpSpPr>
        <mc:AlternateContent xmlns:mc="http://schemas.openxmlformats.org/markup-compatibility/2006" xmlns:p14="http://schemas.microsoft.com/office/powerpoint/2010/main">
          <mc:Choice Requires="p14">
            <p:contentPart p14:bwMode="auto" r:id="rId86">
              <p14:nvContentPartPr>
                <p14:cNvPr id="78" name="Ink 77">
                  <a:extLst>
                    <a:ext uri="{FF2B5EF4-FFF2-40B4-BE49-F238E27FC236}">
                      <a16:creationId xmlns:a16="http://schemas.microsoft.com/office/drawing/2014/main" id="{B095BD89-1041-EBB1-A5B1-061E13F123A3}"/>
                    </a:ext>
                  </a:extLst>
                </p14:cNvPr>
                <p14:cNvContentPartPr/>
                <p14:nvPr/>
              </p14:nvContentPartPr>
              <p14:xfrm>
                <a:off x="2424141" y="3192564"/>
                <a:ext cx="536400" cy="37080"/>
              </p14:xfrm>
            </p:contentPart>
          </mc:Choice>
          <mc:Fallback xmlns="">
            <p:pic>
              <p:nvPicPr>
                <p:cNvPr id="78" name="Ink 77">
                  <a:extLst>
                    <a:ext uri="{FF2B5EF4-FFF2-40B4-BE49-F238E27FC236}">
                      <a16:creationId xmlns:a16="http://schemas.microsoft.com/office/drawing/2014/main" id="{B095BD89-1041-EBB1-A5B1-061E13F123A3}"/>
                    </a:ext>
                  </a:extLst>
                </p:cNvPr>
                <p:cNvPicPr/>
                <p:nvPr/>
              </p:nvPicPr>
              <p:blipFill>
                <a:blip r:embed="rId87"/>
                <a:stretch>
                  <a:fillRect/>
                </a:stretch>
              </p:blipFill>
              <p:spPr>
                <a:xfrm>
                  <a:off x="2406501" y="3174924"/>
                  <a:ext cx="57204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79" name="Ink 78">
                  <a:extLst>
                    <a:ext uri="{FF2B5EF4-FFF2-40B4-BE49-F238E27FC236}">
                      <a16:creationId xmlns:a16="http://schemas.microsoft.com/office/drawing/2014/main" id="{BE13EB20-84D3-49F3-79BE-34DBFDCF3732}"/>
                    </a:ext>
                  </a:extLst>
                </p14:cNvPr>
                <p14:cNvContentPartPr/>
                <p14:nvPr/>
              </p14:nvContentPartPr>
              <p14:xfrm>
                <a:off x="1226421" y="3168444"/>
                <a:ext cx="550800" cy="33120"/>
              </p14:xfrm>
            </p:contentPart>
          </mc:Choice>
          <mc:Fallback xmlns="">
            <p:pic>
              <p:nvPicPr>
                <p:cNvPr id="79" name="Ink 78">
                  <a:extLst>
                    <a:ext uri="{FF2B5EF4-FFF2-40B4-BE49-F238E27FC236}">
                      <a16:creationId xmlns:a16="http://schemas.microsoft.com/office/drawing/2014/main" id="{BE13EB20-84D3-49F3-79BE-34DBFDCF3732}"/>
                    </a:ext>
                  </a:extLst>
                </p:cNvPr>
                <p:cNvPicPr/>
                <p:nvPr/>
              </p:nvPicPr>
              <p:blipFill>
                <a:blip r:embed="rId89"/>
                <a:stretch>
                  <a:fillRect/>
                </a:stretch>
              </p:blipFill>
              <p:spPr>
                <a:xfrm>
                  <a:off x="1208421" y="3150444"/>
                  <a:ext cx="586440" cy="68760"/>
                </a:xfrm>
                <a:prstGeom prst="rect">
                  <a:avLst/>
                </a:prstGeom>
              </p:spPr>
            </p:pic>
          </mc:Fallback>
        </mc:AlternateContent>
      </p:grpSp>
      <p:grpSp>
        <p:nvGrpSpPr>
          <p:cNvPr id="83" name="Group 82">
            <a:extLst>
              <a:ext uri="{FF2B5EF4-FFF2-40B4-BE49-F238E27FC236}">
                <a16:creationId xmlns:a16="http://schemas.microsoft.com/office/drawing/2014/main" id="{C2904284-0EF9-6179-2CB9-101C7E64183F}"/>
              </a:ext>
            </a:extLst>
          </p:cNvPr>
          <p:cNvGrpSpPr/>
          <p:nvPr/>
        </p:nvGrpSpPr>
        <p:grpSpPr>
          <a:xfrm>
            <a:off x="8488341" y="3719244"/>
            <a:ext cx="1719360" cy="136440"/>
            <a:chOff x="8488341" y="3719244"/>
            <a:chExt cx="1719360" cy="136440"/>
          </a:xfrm>
        </p:grpSpPr>
        <mc:AlternateContent xmlns:mc="http://schemas.openxmlformats.org/markup-compatibility/2006" xmlns:p14="http://schemas.microsoft.com/office/powerpoint/2010/main">
          <mc:Choice Requires="p14">
            <p:contentPart p14:bwMode="auto" r:id="rId90">
              <p14:nvContentPartPr>
                <p14:cNvPr id="81" name="Ink 80">
                  <a:extLst>
                    <a:ext uri="{FF2B5EF4-FFF2-40B4-BE49-F238E27FC236}">
                      <a16:creationId xmlns:a16="http://schemas.microsoft.com/office/drawing/2014/main" id="{3E63D62F-EC55-EB15-7B7A-E8295C5F7555}"/>
                    </a:ext>
                  </a:extLst>
                </p14:cNvPr>
                <p14:cNvContentPartPr/>
                <p14:nvPr/>
              </p14:nvContentPartPr>
              <p14:xfrm>
                <a:off x="9457821" y="3792684"/>
                <a:ext cx="749880" cy="63000"/>
              </p14:xfrm>
            </p:contentPart>
          </mc:Choice>
          <mc:Fallback xmlns="">
            <p:pic>
              <p:nvPicPr>
                <p:cNvPr id="81" name="Ink 80">
                  <a:extLst>
                    <a:ext uri="{FF2B5EF4-FFF2-40B4-BE49-F238E27FC236}">
                      <a16:creationId xmlns:a16="http://schemas.microsoft.com/office/drawing/2014/main" id="{3E63D62F-EC55-EB15-7B7A-E8295C5F7555}"/>
                    </a:ext>
                  </a:extLst>
                </p:cNvPr>
                <p:cNvPicPr/>
                <p:nvPr/>
              </p:nvPicPr>
              <p:blipFill>
                <a:blip r:embed="rId91"/>
                <a:stretch>
                  <a:fillRect/>
                </a:stretch>
              </p:blipFill>
              <p:spPr>
                <a:xfrm>
                  <a:off x="9439821" y="3774684"/>
                  <a:ext cx="78552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82" name="Ink 81">
                  <a:extLst>
                    <a:ext uri="{FF2B5EF4-FFF2-40B4-BE49-F238E27FC236}">
                      <a16:creationId xmlns:a16="http://schemas.microsoft.com/office/drawing/2014/main" id="{7C8EC2FC-C0FB-B272-FE5E-96DE97A4A6B5}"/>
                    </a:ext>
                  </a:extLst>
                </p14:cNvPr>
                <p14:cNvContentPartPr/>
                <p14:nvPr/>
              </p14:nvContentPartPr>
              <p14:xfrm>
                <a:off x="8488341" y="3719244"/>
                <a:ext cx="598320" cy="31680"/>
              </p14:xfrm>
            </p:contentPart>
          </mc:Choice>
          <mc:Fallback xmlns="">
            <p:pic>
              <p:nvPicPr>
                <p:cNvPr id="82" name="Ink 81">
                  <a:extLst>
                    <a:ext uri="{FF2B5EF4-FFF2-40B4-BE49-F238E27FC236}">
                      <a16:creationId xmlns:a16="http://schemas.microsoft.com/office/drawing/2014/main" id="{7C8EC2FC-C0FB-B272-FE5E-96DE97A4A6B5}"/>
                    </a:ext>
                  </a:extLst>
                </p:cNvPr>
                <p:cNvPicPr/>
                <p:nvPr/>
              </p:nvPicPr>
              <p:blipFill>
                <a:blip r:embed="rId93"/>
                <a:stretch>
                  <a:fillRect/>
                </a:stretch>
              </p:blipFill>
              <p:spPr>
                <a:xfrm>
                  <a:off x="8470341" y="3701244"/>
                  <a:ext cx="633960" cy="67320"/>
                </a:xfrm>
                <a:prstGeom prst="rect">
                  <a:avLst/>
                </a:prstGeom>
              </p:spPr>
            </p:pic>
          </mc:Fallback>
        </mc:AlternateContent>
      </p:grpSp>
      <p:grpSp>
        <p:nvGrpSpPr>
          <p:cNvPr id="95" name="Group 94">
            <a:extLst>
              <a:ext uri="{FF2B5EF4-FFF2-40B4-BE49-F238E27FC236}">
                <a16:creationId xmlns:a16="http://schemas.microsoft.com/office/drawing/2014/main" id="{5E858D83-615A-13EF-76B1-E94F67C66DEC}"/>
              </a:ext>
            </a:extLst>
          </p:cNvPr>
          <p:cNvGrpSpPr/>
          <p:nvPr/>
        </p:nvGrpSpPr>
        <p:grpSpPr>
          <a:xfrm>
            <a:off x="1162341" y="3650124"/>
            <a:ext cx="7046640" cy="174960"/>
            <a:chOff x="1162341" y="3650124"/>
            <a:chExt cx="7046640" cy="174960"/>
          </a:xfrm>
        </p:grpSpPr>
        <mc:AlternateContent xmlns:mc="http://schemas.openxmlformats.org/markup-compatibility/2006" xmlns:p14="http://schemas.microsoft.com/office/powerpoint/2010/main">
          <mc:Choice Requires="p14">
            <p:contentPart p14:bwMode="auto" r:id="rId94">
              <p14:nvContentPartPr>
                <p14:cNvPr id="84" name="Ink 83">
                  <a:extLst>
                    <a:ext uri="{FF2B5EF4-FFF2-40B4-BE49-F238E27FC236}">
                      <a16:creationId xmlns:a16="http://schemas.microsoft.com/office/drawing/2014/main" id="{2F3DBFBF-14F7-4F4C-BB64-16E76113261D}"/>
                    </a:ext>
                  </a:extLst>
                </p14:cNvPr>
                <p14:cNvContentPartPr/>
                <p14:nvPr/>
              </p14:nvContentPartPr>
              <p14:xfrm>
                <a:off x="7060581" y="3690804"/>
                <a:ext cx="1148400" cy="120960"/>
              </p14:xfrm>
            </p:contentPart>
          </mc:Choice>
          <mc:Fallback xmlns="">
            <p:pic>
              <p:nvPicPr>
                <p:cNvPr id="84" name="Ink 83">
                  <a:extLst>
                    <a:ext uri="{FF2B5EF4-FFF2-40B4-BE49-F238E27FC236}">
                      <a16:creationId xmlns:a16="http://schemas.microsoft.com/office/drawing/2014/main" id="{2F3DBFBF-14F7-4F4C-BB64-16E76113261D}"/>
                    </a:ext>
                  </a:extLst>
                </p:cNvPr>
                <p:cNvPicPr/>
                <p:nvPr/>
              </p:nvPicPr>
              <p:blipFill>
                <a:blip r:embed="rId95"/>
                <a:stretch>
                  <a:fillRect/>
                </a:stretch>
              </p:blipFill>
              <p:spPr>
                <a:xfrm>
                  <a:off x="7042581" y="3672804"/>
                  <a:ext cx="118404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85" name="Ink 84">
                  <a:extLst>
                    <a:ext uri="{FF2B5EF4-FFF2-40B4-BE49-F238E27FC236}">
                      <a16:creationId xmlns:a16="http://schemas.microsoft.com/office/drawing/2014/main" id="{52AC9049-6316-C3CA-7227-84959E1C4B6E}"/>
                    </a:ext>
                  </a:extLst>
                </p14:cNvPr>
                <p14:cNvContentPartPr/>
                <p14:nvPr/>
              </p14:nvContentPartPr>
              <p14:xfrm>
                <a:off x="6774741" y="3811764"/>
                <a:ext cx="5040" cy="5040"/>
              </p14:xfrm>
            </p:contentPart>
          </mc:Choice>
          <mc:Fallback xmlns="">
            <p:pic>
              <p:nvPicPr>
                <p:cNvPr id="85" name="Ink 84">
                  <a:extLst>
                    <a:ext uri="{FF2B5EF4-FFF2-40B4-BE49-F238E27FC236}">
                      <a16:creationId xmlns:a16="http://schemas.microsoft.com/office/drawing/2014/main" id="{52AC9049-6316-C3CA-7227-84959E1C4B6E}"/>
                    </a:ext>
                  </a:extLst>
                </p:cNvPr>
                <p:cNvPicPr/>
                <p:nvPr/>
              </p:nvPicPr>
              <p:blipFill>
                <a:blip r:embed="rId97"/>
                <a:stretch>
                  <a:fillRect/>
                </a:stretch>
              </p:blipFill>
              <p:spPr>
                <a:xfrm>
                  <a:off x="6756741" y="3793764"/>
                  <a:ext cx="4068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86" name="Ink 85">
                  <a:extLst>
                    <a:ext uri="{FF2B5EF4-FFF2-40B4-BE49-F238E27FC236}">
                      <a16:creationId xmlns:a16="http://schemas.microsoft.com/office/drawing/2014/main" id="{46377392-67C3-4ED4-559F-8493E054BBE2}"/>
                    </a:ext>
                  </a:extLst>
                </p14:cNvPr>
                <p14:cNvContentPartPr/>
                <p14:nvPr/>
              </p14:nvContentPartPr>
              <p14:xfrm>
                <a:off x="6164901" y="3770364"/>
                <a:ext cx="655560" cy="51120"/>
              </p14:xfrm>
            </p:contentPart>
          </mc:Choice>
          <mc:Fallback xmlns="">
            <p:pic>
              <p:nvPicPr>
                <p:cNvPr id="86" name="Ink 85">
                  <a:extLst>
                    <a:ext uri="{FF2B5EF4-FFF2-40B4-BE49-F238E27FC236}">
                      <a16:creationId xmlns:a16="http://schemas.microsoft.com/office/drawing/2014/main" id="{46377392-67C3-4ED4-559F-8493E054BBE2}"/>
                    </a:ext>
                  </a:extLst>
                </p:cNvPr>
                <p:cNvPicPr/>
                <p:nvPr/>
              </p:nvPicPr>
              <p:blipFill>
                <a:blip r:embed="rId99"/>
                <a:stretch>
                  <a:fillRect/>
                </a:stretch>
              </p:blipFill>
              <p:spPr>
                <a:xfrm>
                  <a:off x="6147261" y="3752724"/>
                  <a:ext cx="69120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88" name="Ink 87">
                  <a:extLst>
                    <a:ext uri="{FF2B5EF4-FFF2-40B4-BE49-F238E27FC236}">
                      <a16:creationId xmlns:a16="http://schemas.microsoft.com/office/drawing/2014/main" id="{00E47147-885C-65AA-40E5-12967BE562EF}"/>
                    </a:ext>
                  </a:extLst>
                </p14:cNvPr>
                <p14:cNvContentPartPr/>
                <p14:nvPr/>
              </p14:nvContentPartPr>
              <p14:xfrm>
                <a:off x="5207301" y="3772884"/>
                <a:ext cx="661680" cy="52200"/>
              </p14:xfrm>
            </p:contentPart>
          </mc:Choice>
          <mc:Fallback xmlns="">
            <p:pic>
              <p:nvPicPr>
                <p:cNvPr id="88" name="Ink 87">
                  <a:extLst>
                    <a:ext uri="{FF2B5EF4-FFF2-40B4-BE49-F238E27FC236}">
                      <a16:creationId xmlns:a16="http://schemas.microsoft.com/office/drawing/2014/main" id="{00E47147-885C-65AA-40E5-12967BE562EF}"/>
                    </a:ext>
                  </a:extLst>
                </p:cNvPr>
                <p:cNvPicPr/>
                <p:nvPr/>
              </p:nvPicPr>
              <p:blipFill>
                <a:blip r:embed="rId101"/>
                <a:stretch>
                  <a:fillRect/>
                </a:stretch>
              </p:blipFill>
              <p:spPr>
                <a:xfrm>
                  <a:off x="5189661" y="3754884"/>
                  <a:ext cx="69732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90" name="Ink 89">
                  <a:extLst>
                    <a:ext uri="{FF2B5EF4-FFF2-40B4-BE49-F238E27FC236}">
                      <a16:creationId xmlns:a16="http://schemas.microsoft.com/office/drawing/2014/main" id="{207AF424-66E8-35CC-C36B-EFDBE3C56997}"/>
                    </a:ext>
                  </a:extLst>
                </p14:cNvPr>
                <p14:cNvContentPartPr/>
                <p14:nvPr/>
              </p14:nvContentPartPr>
              <p14:xfrm>
                <a:off x="4345101" y="3737244"/>
                <a:ext cx="668520" cy="33840"/>
              </p14:xfrm>
            </p:contentPart>
          </mc:Choice>
          <mc:Fallback xmlns="">
            <p:pic>
              <p:nvPicPr>
                <p:cNvPr id="90" name="Ink 89">
                  <a:extLst>
                    <a:ext uri="{FF2B5EF4-FFF2-40B4-BE49-F238E27FC236}">
                      <a16:creationId xmlns:a16="http://schemas.microsoft.com/office/drawing/2014/main" id="{207AF424-66E8-35CC-C36B-EFDBE3C56997}"/>
                    </a:ext>
                  </a:extLst>
                </p:cNvPr>
                <p:cNvPicPr/>
                <p:nvPr/>
              </p:nvPicPr>
              <p:blipFill>
                <a:blip r:embed="rId103"/>
                <a:stretch>
                  <a:fillRect/>
                </a:stretch>
              </p:blipFill>
              <p:spPr>
                <a:xfrm>
                  <a:off x="4327461" y="3719244"/>
                  <a:ext cx="70416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91" name="Ink 90">
                  <a:extLst>
                    <a:ext uri="{FF2B5EF4-FFF2-40B4-BE49-F238E27FC236}">
                      <a16:creationId xmlns:a16="http://schemas.microsoft.com/office/drawing/2014/main" id="{60C0CCD7-8BA0-4088-D3F6-0633E61B4FA8}"/>
                    </a:ext>
                  </a:extLst>
                </p14:cNvPr>
                <p14:cNvContentPartPr/>
                <p14:nvPr/>
              </p14:nvContentPartPr>
              <p14:xfrm>
                <a:off x="2787021" y="3737604"/>
                <a:ext cx="1195560" cy="86040"/>
              </p14:xfrm>
            </p:contentPart>
          </mc:Choice>
          <mc:Fallback xmlns="">
            <p:pic>
              <p:nvPicPr>
                <p:cNvPr id="91" name="Ink 90">
                  <a:extLst>
                    <a:ext uri="{FF2B5EF4-FFF2-40B4-BE49-F238E27FC236}">
                      <a16:creationId xmlns:a16="http://schemas.microsoft.com/office/drawing/2014/main" id="{60C0CCD7-8BA0-4088-D3F6-0633E61B4FA8}"/>
                    </a:ext>
                  </a:extLst>
                </p:cNvPr>
                <p:cNvPicPr/>
                <p:nvPr/>
              </p:nvPicPr>
              <p:blipFill>
                <a:blip r:embed="rId105"/>
                <a:stretch>
                  <a:fillRect/>
                </a:stretch>
              </p:blipFill>
              <p:spPr>
                <a:xfrm>
                  <a:off x="2769381" y="3719964"/>
                  <a:ext cx="123120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93" name="Ink 92">
                  <a:extLst>
                    <a:ext uri="{FF2B5EF4-FFF2-40B4-BE49-F238E27FC236}">
                      <a16:creationId xmlns:a16="http://schemas.microsoft.com/office/drawing/2014/main" id="{56C0D194-873F-A5EE-66E0-EF62D95EAD95}"/>
                    </a:ext>
                  </a:extLst>
                </p14:cNvPr>
                <p14:cNvContentPartPr/>
                <p14:nvPr/>
              </p14:nvContentPartPr>
              <p14:xfrm>
                <a:off x="2117421" y="3650124"/>
                <a:ext cx="477000" cy="59040"/>
              </p14:xfrm>
            </p:contentPart>
          </mc:Choice>
          <mc:Fallback xmlns="">
            <p:pic>
              <p:nvPicPr>
                <p:cNvPr id="93" name="Ink 92">
                  <a:extLst>
                    <a:ext uri="{FF2B5EF4-FFF2-40B4-BE49-F238E27FC236}">
                      <a16:creationId xmlns:a16="http://schemas.microsoft.com/office/drawing/2014/main" id="{56C0D194-873F-A5EE-66E0-EF62D95EAD95}"/>
                    </a:ext>
                  </a:extLst>
                </p:cNvPr>
                <p:cNvPicPr/>
                <p:nvPr/>
              </p:nvPicPr>
              <p:blipFill>
                <a:blip r:embed="rId107"/>
                <a:stretch>
                  <a:fillRect/>
                </a:stretch>
              </p:blipFill>
              <p:spPr>
                <a:xfrm>
                  <a:off x="2099421" y="3632484"/>
                  <a:ext cx="51264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94" name="Ink 93">
                  <a:extLst>
                    <a:ext uri="{FF2B5EF4-FFF2-40B4-BE49-F238E27FC236}">
                      <a16:creationId xmlns:a16="http://schemas.microsoft.com/office/drawing/2014/main" id="{EEC483C0-590F-030A-4633-2C043CD6DDEC}"/>
                    </a:ext>
                  </a:extLst>
                </p14:cNvPr>
                <p14:cNvContentPartPr/>
                <p14:nvPr/>
              </p14:nvContentPartPr>
              <p14:xfrm>
                <a:off x="1162341" y="3716724"/>
                <a:ext cx="662040" cy="45000"/>
              </p14:xfrm>
            </p:contentPart>
          </mc:Choice>
          <mc:Fallback xmlns="">
            <p:pic>
              <p:nvPicPr>
                <p:cNvPr id="94" name="Ink 93">
                  <a:extLst>
                    <a:ext uri="{FF2B5EF4-FFF2-40B4-BE49-F238E27FC236}">
                      <a16:creationId xmlns:a16="http://schemas.microsoft.com/office/drawing/2014/main" id="{EEC483C0-590F-030A-4633-2C043CD6DDEC}"/>
                    </a:ext>
                  </a:extLst>
                </p:cNvPr>
                <p:cNvPicPr/>
                <p:nvPr/>
              </p:nvPicPr>
              <p:blipFill>
                <a:blip r:embed="rId109"/>
                <a:stretch>
                  <a:fillRect/>
                </a:stretch>
              </p:blipFill>
              <p:spPr>
                <a:xfrm>
                  <a:off x="1144701" y="3699084"/>
                  <a:ext cx="697680" cy="80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0">
            <p14:nvContentPartPr>
              <p14:cNvPr id="96" name="Ink 95">
                <a:extLst>
                  <a:ext uri="{FF2B5EF4-FFF2-40B4-BE49-F238E27FC236}">
                    <a16:creationId xmlns:a16="http://schemas.microsoft.com/office/drawing/2014/main" id="{ED29CBAF-AB92-3A7B-1D01-E7FB502834FC}"/>
                  </a:ext>
                </a:extLst>
              </p14:cNvPr>
              <p14:cNvContentPartPr/>
              <p14:nvPr/>
            </p14:nvContentPartPr>
            <p14:xfrm>
              <a:off x="9321381" y="4290924"/>
              <a:ext cx="763200" cy="41760"/>
            </p14:xfrm>
          </p:contentPart>
        </mc:Choice>
        <mc:Fallback xmlns="">
          <p:pic>
            <p:nvPicPr>
              <p:cNvPr id="96" name="Ink 95">
                <a:extLst>
                  <a:ext uri="{FF2B5EF4-FFF2-40B4-BE49-F238E27FC236}">
                    <a16:creationId xmlns:a16="http://schemas.microsoft.com/office/drawing/2014/main" id="{ED29CBAF-AB92-3A7B-1D01-E7FB502834FC}"/>
                  </a:ext>
                </a:extLst>
              </p:cNvPr>
              <p:cNvPicPr/>
              <p:nvPr/>
            </p:nvPicPr>
            <p:blipFill>
              <a:blip r:embed="rId111"/>
              <a:stretch>
                <a:fillRect/>
              </a:stretch>
            </p:blipFill>
            <p:spPr>
              <a:xfrm>
                <a:off x="9303381" y="4272924"/>
                <a:ext cx="798840" cy="77400"/>
              </a:xfrm>
              <a:prstGeom prst="rect">
                <a:avLst/>
              </a:prstGeom>
            </p:spPr>
          </p:pic>
        </mc:Fallback>
      </mc:AlternateContent>
      <p:grpSp>
        <p:nvGrpSpPr>
          <p:cNvPr id="102" name="Group 101">
            <a:extLst>
              <a:ext uri="{FF2B5EF4-FFF2-40B4-BE49-F238E27FC236}">
                <a16:creationId xmlns:a16="http://schemas.microsoft.com/office/drawing/2014/main" id="{9A9326CB-938C-B017-F7F5-72B368D30C8C}"/>
              </a:ext>
            </a:extLst>
          </p:cNvPr>
          <p:cNvGrpSpPr/>
          <p:nvPr/>
        </p:nvGrpSpPr>
        <p:grpSpPr>
          <a:xfrm>
            <a:off x="5120541" y="4317204"/>
            <a:ext cx="3227760" cy="105120"/>
            <a:chOff x="5120541" y="4317204"/>
            <a:chExt cx="3227760" cy="105120"/>
          </a:xfrm>
        </p:grpSpPr>
        <mc:AlternateContent xmlns:mc="http://schemas.openxmlformats.org/markup-compatibility/2006" xmlns:p14="http://schemas.microsoft.com/office/powerpoint/2010/main">
          <mc:Choice Requires="p14">
            <p:contentPart p14:bwMode="auto" r:id="rId112">
              <p14:nvContentPartPr>
                <p14:cNvPr id="97" name="Ink 96">
                  <a:extLst>
                    <a:ext uri="{FF2B5EF4-FFF2-40B4-BE49-F238E27FC236}">
                      <a16:creationId xmlns:a16="http://schemas.microsoft.com/office/drawing/2014/main" id="{E16E94D6-EBFB-D505-13EC-A563465FDFE3}"/>
                    </a:ext>
                  </a:extLst>
                </p14:cNvPr>
                <p14:cNvContentPartPr/>
                <p14:nvPr/>
              </p14:nvContentPartPr>
              <p14:xfrm>
                <a:off x="8250741" y="4403604"/>
                <a:ext cx="27000" cy="18720"/>
              </p14:xfrm>
            </p:contentPart>
          </mc:Choice>
          <mc:Fallback xmlns="">
            <p:pic>
              <p:nvPicPr>
                <p:cNvPr id="97" name="Ink 96">
                  <a:extLst>
                    <a:ext uri="{FF2B5EF4-FFF2-40B4-BE49-F238E27FC236}">
                      <a16:creationId xmlns:a16="http://schemas.microsoft.com/office/drawing/2014/main" id="{E16E94D6-EBFB-D505-13EC-A563465FDFE3}"/>
                    </a:ext>
                  </a:extLst>
                </p:cNvPr>
                <p:cNvPicPr/>
                <p:nvPr/>
              </p:nvPicPr>
              <p:blipFill>
                <a:blip r:embed="rId113"/>
                <a:stretch>
                  <a:fillRect/>
                </a:stretch>
              </p:blipFill>
              <p:spPr>
                <a:xfrm>
                  <a:off x="8233101" y="4385964"/>
                  <a:ext cx="62640"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98" name="Ink 97">
                  <a:extLst>
                    <a:ext uri="{FF2B5EF4-FFF2-40B4-BE49-F238E27FC236}">
                      <a16:creationId xmlns:a16="http://schemas.microsoft.com/office/drawing/2014/main" id="{078C4F25-D389-A8A4-C28D-8C3C1E1893F9}"/>
                    </a:ext>
                  </a:extLst>
                </p14:cNvPr>
                <p14:cNvContentPartPr/>
                <p14:nvPr/>
              </p14:nvContentPartPr>
              <p14:xfrm>
                <a:off x="8190261" y="4371564"/>
                <a:ext cx="158040" cy="15120"/>
              </p14:xfrm>
            </p:contentPart>
          </mc:Choice>
          <mc:Fallback xmlns="">
            <p:pic>
              <p:nvPicPr>
                <p:cNvPr id="98" name="Ink 97">
                  <a:extLst>
                    <a:ext uri="{FF2B5EF4-FFF2-40B4-BE49-F238E27FC236}">
                      <a16:creationId xmlns:a16="http://schemas.microsoft.com/office/drawing/2014/main" id="{078C4F25-D389-A8A4-C28D-8C3C1E1893F9}"/>
                    </a:ext>
                  </a:extLst>
                </p:cNvPr>
                <p:cNvPicPr/>
                <p:nvPr/>
              </p:nvPicPr>
              <p:blipFill>
                <a:blip r:embed="rId115"/>
                <a:stretch>
                  <a:fillRect/>
                </a:stretch>
              </p:blipFill>
              <p:spPr>
                <a:xfrm>
                  <a:off x="8172621" y="4353924"/>
                  <a:ext cx="19368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00" name="Ink 99">
                  <a:extLst>
                    <a:ext uri="{FF2B5EF4-FFF2-40B4-BE49-F238E27FC236}">
                      <a16:creationId xmlns:a16="http://schemas.microsoft.com/office/drawing/2014/main" id="{1E2D2980-60A4-6FF6-88A1-261BA9577D62}"/>
                    </a:ext>
                  </a:extLst>
                </p14:cNvPr>
                <p14:cNvContentPartPr/>
                <p14:nvPr/>
              </p14:nvContentPartPr>
              <p14:xfrm>
                <a:off x="6951141" y="4334124"/>
                <a:ext cx="1325880" cy="30960"/>
              </p14:xfrm>
            </p:contentPart>
          </mc:Choice>
          <mc:Fallback xmlns="">
            <p:pic>
              <p:nvPicPr>
                <p:cNvPr id="100" name="Ink 99">
                  <a:extLst>
                    <a:ext uri="{FF2B5EF4-FFF2-40B4-BE49-F238E27FC236}">
                      <a16:creationId xmlns:a16="http://schemas.microsoft.com/office/drawing/2014/main" id="{1E2D2980-60A4-6FF6-88A1-261BA9577D62}"/>
                    </a:ext>
                  </a:extLst>
                </p:cNvPr>
                <p:cNvPicPr/>
                <p:nvPr/>
              </p:nvPicPr>
              <p:blipFill>
                <a:blip r:embed="rId117"/>
                <a:stretch>
                  <a:fillRect/>
                </a:stretch>
              </p:blipFill>
              <p:spPr>
                <a:xfrm>
                  <a:off x="6933501" y="4316124"/>
                  <a:ext cx="136152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01" name="Ink 100">
                  <a:extLst>
                    <a:ext uri="{FF2B5EF4-FFF2-40B4-BE49-F238E27FC236}">
                      <a16:creationId xmlns:a16="http://schemas.microsoft.com/office/drawing/2014/main" id="{76FC02B6-5BB2-2515-9446-819B37876F86}"/>
                    </a:ext>
                  </a:extLst>
                </p14:cNvPr>
                <p14:cNvContentPartPr/>
                <p14:nvPr/>
              </p14:nvContentPartPr>
              <p14:xfrm>
                <a:off x="5120541" y="4317204"/>
                <a:ext cx="1587600" cy="63720"/>
              </p14:xfrm>
            </p:contentPart>
          </mc:Choice>
          <mc:Fallback xmlns="">
            <p:pic>
              <p:nvPicPr>
                <p:cNvPr id="101" name="Ink 100">
                  <a:extLst>
                    <a:ext uri="{FF2B5EF4-FFF2-40B4-BE49-F238E27FC236}">
                      <a16:creationId xmlns:a16="http://schemas.microsoft.com/office/drawing/2014/main" id="{76FC02B6-5BB2-2515-9446-819B37876F86}"/>
                    </a:ext>
                  </a:extLst>
                </p:cNvPr>
                <p:cNvPicPr/>
                <p:nvPr/>
              </p:nvPicPr>
              <p:blipFill>
                <a:blip r:embed="rId119"/>
                <a:stretch>
                  <a:fillRect/>
                </a:stretch>
              </p:blipFill>
              <p:spPr>
                <a:xfrm>
                  <a:off x="5102541" y="4299204"/>
                  <a:ext cx="1623240" cy="99360"/>
                </a:xfrm>
                <a:prstGeom prst="rect">
                  <a:avLst/>
                </a:prstGeom>
              </p:spPr>
            </p:pic>
          </mc:Fallback>
        </mc:AlternateContent>
      </p:grpSp>
      <p:grpSp>
        <p:nvGrpSpPr>
          <p:cNvPr id="107" name="Group 106">
            <a:extLst>
              <a:ext uri="{FF2B5EF4-FFF2-40B4-BE49-F238E27FC236}">
                <a16:creationId xmlns:a16="http://schemas.microsoft.com/office/drawing/2014/main" id="{21A16863-F85D-A9DE-988B-C60D3DC3897D}"/>
              </a:ext>
            </a:extLst>
          </p:cNvPr>
          <p:cNvGrpSpPr/>
          <p:nvPr/>
        </p:nvGrpSpPr>
        <p:grpSpPr>
          <a:xfrm>
            <a:off x="360261" y="4314684"/>
            <a:ext cx="4570200" cy="144000"/>
            <a:chOff x="360261" y="4314684"/>
            <a:chExt cx="4570200" cy="144000"/>
          </a:xfrm>
        </p:grpSpPr>
        <mc:AlternateContent xmlns:mc="http://schemas.openxmlformats.org/markup-compatibility/2006" xmlns:p14="http://schemas.microsoft.com/office/powerpoint/2010/main">
          <mc:Choice Requires="p14">
            <p:contentPart p14:bwMode="auto" r:id="rId120">
              <p14:nvContentPartPr>
                <p14:cNvPr id="103" name="Ink 102">
                  <a:extLst>
                    <a:ext uri="{FF2B5EF4-FFF2-40B4-BE49-F238E27FC236}">
                      <a16:creationId xmlns:a16="http://schemas.microsoft.com/office/drawing/2014/main" id="{F8B4508A-14ED-8593-8BD1-D481C35F2B7D}"/>
                    </a:ext>
                  </a:extLst>
                </p14:cNvPr>
                <p14:cNvContentPartPr/>
                <p14:nvPr/>
              </p14:nvContentPartPr>
              <p14:xfrm>
                <a:off x="3985821" y="4382724"/>
                <a:ext cx="944640" cy="32400"/>
              </p14:xfrm>
            </p:contentPart>
          </mc:Choice>
          <mc:Fallback xmlns="">
            <p:pic>
              <p:nvPicPr>
                <p:cNvPr id="103" name="Ink 102">
                  <a:extLst>
                    <a:ext uri="{FF2B5EF4-FFF2-40B4-BE49-F238E27FC236}">
                      <a16:creationId xmlns:a16="http://schemas.microsoft.com/office/drawing/2014/main" id="{F8B4508A-14ED-8593-8BD1-D481C35F2B7D}"/>
                    </a:ext>
                  </a:extLst>
                </p:cNvPr>
                <p:cNvPicPr/>
                <p:nvPr/>
              </p:nvPicPr>
              <p:blipFill>
                <a:blip r:embed="rId121"/>
                <a:stretch>
                  <a:fillRect/>
                </a:stretch>
              </p:blipFill>
              <p:spPr>
                <a:xfrm>
                  <a:off x="3967821" y="4365084"/>
                  <a:ext cx="98028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04" name="Ink 103">
                  <a:extLst>
                    <a:ext uri="{FF2B5EF4-FFF2-40B4-BE49-F238E27FC236}">
                      <a16:creationId xmlns:a16="http://schemas.microsoft.com/office/drawing/2014/main" id="{A472CE3A-B447-A539-9F55-6BBDD6B20A31}"/>
                    </a:ext>
                  </a:extLst>
                </p14:cNvPr>
                <p14:cNvContentPartPr/>
                <p14:nvPr/>
              </p14:nvContentPartPr>
              <p14:xfrm>
                <a:off x="2886021" y="4314684"/>
                <a:ext cx="820800" cy="74160"/>
              </p14:xfrm>
            </p:contentPart>
          </mc:Choice>
          <mc:Fallback xmlns="">
            <p:pic>
              <p:nvPicPr>
                <p:cNvPr id="104" name="Ink 103">
                  <a:extLst>
                    <a:ext uri="{FF2B5EF4-FFF2-40B4-BE49-F238E27FC236}">
                      <a16:creationId xmlns:a16="http://schemas.microsoft.com/office/drawing/2014/main" id="{A472CE3A-B447-A539-9F55-6BBDD6B20A31}"/>
                    </a:ext>
                  </a:extLst>
                </p:cNvPr>
                <p:cNvPicPr/>
                <p:nvPr/>
              </p:nvPicPr>
              <p:blipFill>
                <a:blip r:embed="rId123"/>
                <a:stretch>
                  <a:fillRect/>
                </a:stretch>
              </p:blipFill>
              <p:spPr>
                <a:xfrm>
                  <a:off x="2868021" y="4297044"/>
                  <a:ext cx="85644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05" name="Ink 104">
                  <a:extLst>
                    <a:ext uri="{FF2B5EF4-FFF2-40B4-BE49-F238E27FC236}">
                      <a16:creationId xmlns:a16="http://schemas.microsoft.com/office/drawing/2014/main" id="{4E170785-D935-A2FC-690C-2A6C3F81ACDC}"/>
                    </a:ext>
                  </a:extLst>
                </p14:cNvPr>
                <p14:cNvContentPartPr/>
                <p14:nvPr/>
              </p14:nvContentPartPr>
              <p14:xfrm>
                <a:off x="1600461" y="4354284"/>
                <a:ext cx="967680" cy="40680"/>
              </p14:xfrm>
            </p:contentPart>
          </mc:Choice>
          <mc:Fallback xmlns="">
            <p:pic>
              <p:nvPicPr>
                <p:cNvPr id="105" name="Ink 104">
                  <a:extLst>
                    <a:ext uri="{FF2B5EF4-FFF2-40B4-BE49-F238E27FC236}">
                      <a16:creationId xmlns:a16="http://schemas.microsoft.com/office/drawing/2014/main" id="{4E170785-D935-A2FC-690C-2A6C3F81ACDC}"/>
                    </a:ext>
                  </a:extLst>
                </p:cNvPr>
                <p:cNvPicPr/>
                <p:nvPr/>
              </p:nvPicPr>
              <p:blipFill>
                <a:blip r:embed="rId125"/>
                <a:stretch>
                  <a:fillRect/>
                </a:stretch>
              </p:blipFill>
              <p:spPr>
                <a:xfrm>
                  <a:off x="1582461" y="4336284"/>
                  <a:ext cx="100332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06" name="Ink 105">
                  <a:extLst>
                    <a:ext uri="{FF2B5EF4-FFF2-40B4-BE49-F238E27FC236}">
                      <a16:creationId xmlns:a16="http://schemas.microsoft.com/office/drawing/2014/main" id="{D74E4EAA-CA52-6031-A158-E2C68AA14A71}"/>
                    </a:ext>
                  </a:extLst>
                </p14:cNvPr>
                <p14:cNvContentPartPr/>
                <p14:nvPr/>
              </p14:nvContentPartPr>
              <p14:xfrm>
                <a:off x="360261" y="4355724"/>
                <a:ext cx="1017360" cy="102960"/>
              </p14:xfrm>
            </p:contentPart>
          </mc:Choice>
          <mc:Fallback xmlns="">
            <p:pic>
              <p:nvPicPr>
                <p:cNvPr id="106" name="Ink 105">
                  <a:extLst>
                    <a:ext uri="{FF2B5EF4-FFF2-40B4-BE49-F238E27FC236}">
                      <a16:creationId xmlns:a16="http://schemas.microsoft.com/office/drawing/2014/main" id="{D74E4EAA-CA52-6031-A158-E2C68AA14A71}"/>
                    </a:ext>
                  </a:extLst>
                </p:cNvPr>
                <p:cNvPicPr/>
                <p:nvPr/>
              </p:nvPicPr>
              <p:blipFill>
                <a:blip r:embed="rId127"/>
                <a:stretch>
                  <a:fillRect/>
                </a:stretch>
              </p:blipFill>
              <p:spPr>
                <a:xfrm>
                  <a:off x="342261" y="4337724"/>
                  <a:ext cx="1053000" cy="138600"/>
                </a:xfrm>
                <a:prstGeom prst="rect">
                  <a:avLst/>
                </a:prstGeom>
              </p:spPr>
            </p:pic>
          </mc:Fallback>
        </mc:AlternateContent>
      </p:grpSp>
      <p:grpSp>
        <p:nvGrpSpPr>
          <p:cNvPr id="112" name="Group 111">
            <a:extLst>
              <a:ext uri="{FF2B5EF4-FFF2-40B4-BE49-F238E27FC236}">
                <a16:creationId xmlns:a16="http://schemas.microsoft.com/office/drawing/2014/main" id="{9D96FC2A-0143-D8AA-FBD9-FE8FC934DEBF}"/>
              </a:ext>
            </a:extLst>
          </p:cNvPr>
          <p:cNvGrpSpPr/>
          <p:nvPr/>
        </p:nvGrpSpPr>
        <p:grpSpPr>
          <a:xfrm>
            <a:off x="7175061" y="4905444"/>
            <a:ext cx="2963880" cy="84600"/>
            <a:chOff x="7175061" y="4905444"/>
            <a:chExt cx="2963880" cy="84600"/>
          </a:xfrm>
        </p:grpSpPr>
        <mc:AlternateContent xmlns:mc="http://schemas.openxmlformats.org/markup-compatibility/2006" xmlns:p14="http://schemas.microsoft.com/office/powerpoint/2010/main">
          <mc:Choice Requires="p14">
            <p:contentPart p14:bwMode="auto" r:id="rId128">
              <p14:nvContentPartPr>
                <p14:cNvPr id="108" name="Ink 107">
                  <a:extLst>
                    <a:ext uri="{FF2B5EF4-FFF2-40B4-BE49-F238E27FC236}">
                      <a16:creationId xmlns:a16="http://schemas.microsoft.com/office/drawing/2014/main" id="{E7D9883C-D0C2-DE2F-2619-E8D4509B9826}"/>
                    </a:ext>
                  </a:extLst>
                </p14:cNvPr>
                <p14:cNvContentPartPr/>
                <p14:nvPr/>
              </p14:nvContentPartPr>
              <p14:xfrm>
                <a:off x="9522981" y="4919484"/>
                <a:ext cx="615960" cy="20520"/>
              </p14:xfrm>
            </p:contentPart>
          </mc:Choice>
          <mc:Fallback xmlns="">
            <p:pic>
              <p:nvPicPr>
                <p:cNvPr id="108" name="Ink 107">
                  <a:extLst>
                    <a:ext uri="{FF2B5EF4-FFF2-40B4-BE49-F238E27FC236}">
                      <a16:creationId xmlns:a16="http://schemas.microsoft.com/office/drawing/2014/main" id="{E7D9883C-D0C2-DE2F-2619-E8D4509B9826}"/>
                    </a:ext>
                  </a:extLst>
                </p:cNvPr>
                <p:cNvPicPr/>
                <p:nvPr/>
              </p:nvPicPr>
              <p:blipFill>
                <a:blip r:embed="rId129"/>
                <a:stretch>
                  <a:fillRect/>
                </a:stretch>
              </p:blipFill>
              <p:spPr>
                <a:xfrm>
                  <a:off x="9504981" y="4901484"/>
                  <a:ext cx="65160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09" name="Ink 108">
                  <a:extLst>
                    <a:ext uri="{FF2B5EF4-FFF2-40B4-BE49-F238E27FC236}">
                      <a16:creationId xmlns:a16="http://schemas.microsoft.com/office/drawing/2014/main" id="{5B8CD060-148D-7138-9DD5-D01191A1F2E4}"/>
                    </a:ext>
                  </a:extLst>
                </p14:cNvPr>
                <p14:cNvContentPartPr/>
                <p14:nvPr/>
              </p14:nvContentPartPr>
              <p14:xfrm>
                <a:off x="8942661" y="4905444"/>
                <a:ext cx="408600" cy="77760"/>
              </p14:xfrm>
            </p:contentPart>
          </mc:Choice>
          <mc:Fallback xmlns="">
            <p:pic>
              <p:nvPicPr>
                <p:cNvPr id="109" name="Ink 108">
                  <a:extLst>
                    <a:ext uri="{FF2B5EF4-FFF2-40B4-BE49-F238E27FC236}">
                      <a16:creationId xmlns:a16="http://schemas.microsoft.com/office/drawing/2014/main" id="{5B8CD060-148D-7138-9DD5-D01191A1F2E4}"/>
                    </a:ext>
                  </a:extLst>
                </p:cNvPr>
                <p:cNvPicPr/>
                <p:nvPr/>
              </p:nvPicPr>
              <p:blipFill>
                <a:blip r:embed="rId131"/>
                <a:stretch>
                  <a:fillRect/>
                </a:stretch>
              </p:blipFill>
              <p:spPr>
                <a:xfrm>
                  <a:off x="8925021" y="4887444"/>
                  <a:ext cx="44424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10" name="Ink 109">
                  <a:extLst>
                    <a:ext uri="{FF2B5EF4-FFF2-40B4-BE49-F238E27FC236}">
                      <a16:creationId xmlns:a16="http://schemas.microsoft.com/office/drawing/2014/main" id="{07AE8F7B-34BA-0FEF-9845-3AD05A534E33}"/>
                    </a:ext>
                  </a:extLst>
                </p14:cNvPr>
                <p14:cNvContentPartPr/>
                <p14:nvPr/>
              </p14:nvContentPartPr>
              <p14:xfrm>
                <a:off x="8008821" y="4944684"/>
                <a:ext cx="688680" cy="45360"/>
              </p14:xfrm>
            </p:contentPart>
          </mc:Choice>
          <mc:Fallback xmlns="">
            <p:pic>
              <p:nvPicPr>
                <p:cNvPr id="110" name="Ink 109">
                  <a:extLst>
                    <a:ext uri="{FF2B5EF4-FFF2-40B4-BE49-F238E27FC236}">
                      <a16:creationId xmlns:a16="http://schemas.microsoft.com/office/drawing/2014/main" id="{07AE8F7B-34BA-0FEF-9845-3AD05A534E33}"/>
                    </a:ext>
                  </a:extLst>
                </p:cNvPr>
                <p:cNvPicPr/>
                <p:nvPr/>
              </p:nvPicPr>
              <p:blipFill>
                <a:blip r:embed="rId133"/>
                <a:stretch>
                  <a:fillRect/>
                </a:stretch>
              </p:blipFill>
              <p:spPr>
                <a:xfrm>
                  <a:off x="7991181" y="4927044"/>
                  <a:ext cx="72432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11" name="Ink 110">
                  <a:extLst>
                    <a:ext uri="{FF2B5EF4-FFF2-40B4-BE49-F238E27FC236}">
                      <a16:creationId xmlns:a16="http://schemas.microsoft.com/office/drawing/2014/main" id="{384E7CCF-098F-CB1F-4160-7CD89FE98521}"/>
                    </a:ext>
                  </a:extLst>
                </p14:cNvPr>
                <p14:cNvContentPartPr/>
                <p14:nvPr/>
              </p14:nvContentPartPr>
              <p14:xfrm>
                <a:off x="7175061" y="4937844"/>
                <a:ext cx="444960" cy="39960"/>
              </p14:xfrm>
            </p:contentPart>
          </mc:Choice>
          <mc:Fallback xmlns="">
            <p:pic>
              <p:nvPicPr>
                <p:cNvPr id="111" name="Ink 110">
                  <a:extLst>
                    <a:ext uri="{FF2B5EF4-FFF2-40B4-BE49-F238E27FC236}">
                      <a16:creationId xmlns:a16="http://schemas.microsoft.com/office/drawing/2014/main" id="{384E7CCF-098F-CB1F-4160-7CD89FE98521}"/>
                    </a:ext>
                  </a:extLst>
                </p:cNvPr>
                <p:cNvPicPr/>
                <p:nvPr/>
              </p:nvPicPr>
              <p:blipFill>
                <a:blip r:embed="rId135"/>
                <a:stretch>
                  <a:fillRect/>
                </a:stretch>
              </p:blipFill>
              <p:spPr>
                <a:xfrm>
                  <a:off x="7157421" y="4919844"/>
                  <a:ext cx="480600" cy="75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6">
            <p14:nvContentPartPr>
              <p14:cNvPr id="113" name="Ink 112">
                <a:extLst>
                  <a:ext uri="{FF2B5EF4-FFF2-40B4-BE49-F238E27FC236}">
                    <a16:creationId xmlns:a16="http://schemas.microsoft.com/office/drawing/2014/main" id="{47A1CAAB-B30C-8289-CCBC-7AA7ED569CEA}"/>
                  </a:ext>
                </a:extLst>
              </p14:cNvPr>
              <p14:cNvContentPartPr/>
              <p14:nvPr/>
            </p14:nvContentPartPr>
            <p14:xfrm>
              <a:off x="5633901" y="4895364"/>
              <a:ext cx="1340640" cy="43560"/>
            </p14:xfrm>
          </p:contentPart>
        </mc:Choice>
        <mc:Fallback xmlns="">
          <p:pic>
            <p:nvPicPr>
              <p:cNvPr id="113" name="Ink 112">
                <a:extLst>
                  <a:ext uri="{FF2B5EF4-FFF2-40B4-BE49-F238E27FC236}">
                    <a16:creationId xmlns:a16="http://schemas.microsoft.com/office/drawing/2014/main" id="{47A1CAAB-B30C-8289-CCBC-7AA7ED569CEA}"/>
                  </a:ext>
                </a:extLst>
              </p:cNvPr>
              <p:cNvPicPr/>
              <p:nvPr/>
            </p:nvPicPr>
            <p:blipFill>
              <a:blip r:embed="rId137"/>
              <a:stretch>
                <a:fillRect/>
              </a:stretch>
            </p:blipFill>
            <p:spPr>
              <a:xfrm>
                <a:off x="5616261" y="4877364"/>
                <a:ext cx="1376280" cy="79200"/>
              </a:xfrm>
              <a:prstGeom prst="rect">
                <a:avLst/>
              </a:prstGeom>
            </p:spPr>
          </p:pic>
        </mc:Fallback>
      </mc:AlternateContent>
      <p:grpSp>
        <p:nvGrpSpPr>
          <p:cNvPr id="116" name="Group 115">
            <a:extLst>
              <a:ext uri="{FF2B5EF4-FFF2-40B4-BE49-F238E27FC236}">
                <a16:creationId xmlns:a16="http://schemas.microsoft.com/office/drawing/2014/main" id="{D83AD090-438C-55C7-F091-47DF5CCB1B9C}"/>
              </a:ext>
            </a:extLst>
          </p:cNvPr>
          <p:cNvGrpSpPr/>
          <p:nvPr/>
        </p:nvGrpSpPr>
        <p:grpSpPr>
          <a:xfrm>
            <a:off x="3337461" y="4876644"/>
            <a:ext cx="1991520" cy="102960"/>
            <a:chOff x="3337461" y="4876644"/>
            <a:chExt cx="1991520" cy="102960"/>
          </a:xfrm>
        </p:grpSpPr>
        <mc:AlternateContent xmlns:mc="http://schemas.openxmlformats.org/markup-compatibility/2006" xmlns:p14="http://schemas.microsoft.com/office/powerpoint/2010/main">
          <mc:Choice Requires="p14">
            <p:contentPart p14:bwMode="auto" r:id="rId138">
              <p14:nvContentPartPr>
                <p14:cNvPr id="114" name="Ink 113">
                  <a:extLst>
                    <a:ext uri="{FF2B5EF4-FFF2-40B4-BE49-F238E27FC236}">
                      <a16:creationId xmlns:a16="http://schemas.microsoft.com/office/drawing/2014/main" id="{58522FB7-F068-30B2-F304-35CF6FB61373}"/>
                    </a:ext>
                  </a:extLst>
                </p14:cNvPr>
                <p14:cNvContentPartPr/>
                <p14:nvPr/>
              </p14:nvContentPartPr>
              <p14:xfrm>
                <a:off x="4401261" y="4942524"/>
                <a:ext cx="927720" cy="37080"/>
              </p14:xfrm>
            </p:contentPart>
          </mc:Choice>
          <mc:Fallback xmlns="">
            <p:pic>
              <p:nvPicPr>
                <p:cNvPr id="114" name="Ink 113">
                  <a:extLst>
                    <a:ext uri="{FF2B5EF4-FFF2-40B4-BE49-F238E27FC236}">
                      <a16:creationId xmlns:a16="http://schemas.microsoft.com/office/drawing/2014/main" id="{58522FB7-F068-30B2-F304-35CF6FB61373}"/>
                    </a:ext>
                  </a:extLst>
                </p:cNvPr>
                <p:cNvPicPr/>
                <p:nvPr/>
              </p:nvPicPr>
              <p:blipFill>
                <a:blip r:embed="rId139"/>
                <a:stretch>
                  <a:fillRect/>
                </a:stretch>
              </p:blipFill>
              <p:spPr>
                <a:xfrm>
                  <a:off x="4383261" y="4924524"/>
                  <a:ext cx="96336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15" name="Ink 114">
                  <a:extLst>
                    <a:ext uri="{FF2B5EF4-FFF2-40B4-BE49-F238E27FC236}">
                      <a16:creationId xmlns:a16="http://schemas.microsoft.com/office/drawing/2014/main" id="{D220EC31-8684-F4FA-6503-2B0794C361FF}"/>
                    </a:ext>
                  </a:extLst>
                </p14:cNvPr>
                <p14:cNvContentPartPr/>
                <p14:nvPr/>
              </p14:nvContentPartPr>
              <p14:xfrm>
                <a:off x="3337461" y="4876644"/>
                <a:ext cx="938160" cy="75960"/>
              </p14:xfrm>
            </p:contentPart>
          </mc:Choice>
          <mc:Fallback xmlns="">
            <p:pic>
              <p:nvPicPr>
                <p:cNvPr id="115" name="Ink 114">
                  <a:extLst>
                    <a:ext uri="{FF2B5EF4-FFF2-40B4-BE49-F238E27FC236}">
                      <a16:creationId xmlns:a16="http://schemas.microsoft.com/office/drawing/2014/main" id="{D220EC31-8684-F4FA-6503-2B0794C361FF}"/>
                    </a:ext>
                  </a:extLst>
                </p:cNvPr>
                <p:cNvPicPr/>
                <p:nvPr/>
              </p:nvPicPr>
              <p:blipFill>
                <a:blip r:embed="rId141"/>
                <a:stretch>
                  <a:fillRect/>
                </a:stretch>
              </p:blipFill>
              <p:spPr>
                <a:xfrm>
                  <a:off x="3319821" y="4859004"/>
                  <a:ext cx="973800" cy="111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2">
            <p14:nvContentPartPr>
              <p14:cNvPr id="117" name="Ink 116">
                <a:extLst>
                  <a:ext uri="{FF2B5EF4-FFF2-40B4-BE49-F238E27FC236}">
                    <a16:creationId xmlns:a16="http://schemas.microsoft.com/office/drawing/2014/main" id="{31C42B2B-ECFD-FA71-A147-26FCEBCC5C69}"/>
                  </a:ext>
                </a:extLst>
              </p14:cNvPr>
              <p14:cNvContentPartPr/>
              <p14:nvPr/>
            </p14:nvContentPartPr>
            <p14:xfrm>
              <a:off x="2165301" y="4887084"/>
              <a:ext cx="1040400" cy="51480"/>
            </p14:xfrm>
          </p:contentPart>
        </mc:Choice>
        <mc:Fallback xmlns="">
          <p:pic>
            <p:nvPicPr>
              <p:cNvPr id="117" name="Ink 116">
                <a:extLst>
                  <a:ext uri="{FF2B5EF4-FFF2-40B4-BE49-F238E27FC236}">
                    <a16:creationId xmlns:a16="http://schemas.microsoft.com/office/drawing/2014/main" id="{31C42B2B-ECFD-FA71-A147-26FCEBCC5C69}"/>
                  </a:ext>
                </a:extLst>
              </p:cNvPr>
              <p:cNvPicPr/>
              <p:nvPr/>
            </p:nvPicPr>
            <p:blipFill>
              <a:blip r:embed="rId143"/>
              <a:stretch>
                <a:fillRect/>
              </a:stretch>
            </p:blipFill>
            <p:spPr>
              <a:xfrm>
                <a:off x="2147661" y="4869444"/>
                <a:ext cx="107604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18" name="Ink 117">
                <a:extLst>
                  <a:ext uri="{FF2B5EF4-FFF2-40B4-BE49-F238E27FC236}">
                    <a16:creationId xmlns:a16="http://schemas.microsoft.com/office/drawing/2014/main" id="{46FE4119-7500-9D60-C95E-73A8C8D914B4}"/>
                  </a:ext>
                </a:extLst>
              </p14:cNvPr>
              <p14:cNvContentPartPr/>
              <p14:nvPr/>
            </p14:nvContentPartPr>
            <p14:xfrm>
              <a:off x="828981" y="4891044"/>
              <a:ext cx="1147680" cy="74160"/>
            </p14:xfrm>
          </p:contentPart>
        </mc:Choice>
        <mc:Fallback xmlns="">
          <p:pic>
            <p:nvPicPr>
              <p:cNvPr id="118" name="Ink 117">
                <a:extLst>
                  <a:ext uri="{FF2B5EF4-FFF2-40B4-BE49-F238E27FC236}">
                    <a16:creationId xmlns:a16="http://schemas.microsoft.com/office/drawing/2014/main" id="{46FE4119-7500-9D60-C95E-73A8C8D914B4}"/>
                  </a:ext>
                </a:extLst>
              </p:cNvPr>
              <p:cNvPicPr/>
              <p:nvPr/>
            </p:nvPicPr>
            <p:blipFill>
              <a:blip r:embed="rId145"/>
              <a:stretch>
                <a:fillRect/>
              </a:stretch>
            </p:blipFill>
            <p:spPr>
              <a:xfrm>
                <a:off x="811341" y="4873404"/>
                <a:ext cx="118332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19" name="Ink 118">
                <a:extLst>
                  <a:ext uri="{FF2B5EF4-FFF2-40B4-BE49-F238E27FC236}">
                    <a16:creationId xmlns:a16="http://schemas.microsoft.com/office/drawing/2014/main" id="{CCFB1788-EBA6-4A4D-1F96-0663DC8EA506}"/>
                  </a:ext>
                </a:extLst>
              </p14:cNvPr>
              <p14:cNvContentPartPr/>
              <p14:nvPr/>
            </p14:nvContentPartPr>
            <p14:xfrm>
              <a:off x="9252981" y="5514564"/>
              <a:ext cx="873720" cy="56880"/>
            </p14:xfrm>
          </p:contentPart>
        </mc:Choice>
        <mc:Fallback xmlns="">
          <p:pic>
            <p:nvPicPr>
              <p:cNvPr id="119" name="Ink 118">
                <a:extLst>
                  <a:ext uri="{FF2B5EF4-FFF2-40B4-BE49-F238E27FC236}">
                    <a16:creationId xmlns:a16="http://schemas.microsoft.com/office/drawing/2014/main" id="{CCFB1788-EBA6-4A4D-1F96-0663DC8EA506}"/>
                  </a:ext>
                </a:extLst>
              </p:cNvPr>
              <p:cNvPicPr/>
              <p:nvPr/>
            </p:nvPicPr>
            <p:blipFill>
              <a:blip r:embed="rId147"/>
              <a:stretch>
                <a:fillRect/>
              </a:stretch>
            </p:blipFill>
            <p:spPr>
              <a:xfrm>
                <a:off x="9234981" y="5496924"/>
                <a:ext cx="909360" cy="92520"/>
              </a:xfrm>
              <a:prstGeom prst="rect">
                <a:avLst/>
              </a:prstGeom>
            </p:spPr>
          </p:pic>
        </mc:Fallback>
      </mc:AlternateContent>
      <p:grpSp>
        <p:nvGrpSpPr>
          <p:cNvPr id="123" name="Group 122">
            <a:extLst>
              <a:ext uri="{FF2B5EF4-FFF2-40B4-BE49-F238E27FC236}">
                <a16:creationId xmlns:a16="http://schemas.microsoft.com/office/drawing/2014/main" id="{44D09A8A-0D5E-2382-2B20-F2A968615755}"/>
              </a:ext>
            </a:extLst>
          </p:cNvPr>
          <p:cNvGrpSpPr/>
          <p:nvPr/>
        </p:nvGrpSpPr>
        <p:grpSpPr>
          <a:xfrm>
            <a:off x="4991301" y="5469924"/>
            <a:ext cx="3216960" cy="113040"/>
            <a:chOff x="4991301" y="5469924"/>
            <a:chExt cx="3216960" cy="113040"/>
          </a:xfrm>
        </p:grpSpPr>
        <mc:AlternateContent xmlns:mc="http://schemas.openxmlformats.org/markup-compatibility/2006" xmlns:p14="http://schemas.microsoft.com/office/powerpoint/2010/main">
          <mc:Choice Requires="p14">
            <p:contentPart p14:bwMode="auto" r:id="rId148">
              <p14:nvContentPartPr>
                <p14:cNvPr id="120" name="Ink 119">
                  <a:extLst>
                    <a:ext uri="{FF2B5EF4-FFF2-40B4-BE49-F238E27FC236}">
                      <a16:creationId xmlns:a16="http://schemas.microsoft.com/office/drawing/2014/main" id="{6B2E29B4-57FC-B8AE-EF52-A3BFC2A11CDC}"/>
                    </a:ext>
                  </a:extLst>
                </p14:cNvPr>
                <p14:cNvContentPartPr/>
                <p14:nvPr/>
              </p14:nvContentPartPr>
              <p14:xfrm>
                <a:off x="7540101" y="5469924"/>
                <a:ext cx="668160" cy="71280"/>
              </p14:xfrm>
            </p:contentPart>
          </mc:Choice>
          <mc:Fallback xmlns="">
            <p:pic>
              <p:nvPicPr>
                <p:cNvPr id="120" name="Ink 119">
                  <a:extLst>
                    <a:ext uri="{FF2B5EF4-FFF2-40B4-BE49-F238E27FC236}">
                      <a16:creationId xmlns:a16="http://schemas.microsoft.com/office/drawing/2014/main" id="{6B2E29B4-57FC-B8AE-EF52-A3BFC2A11CDC}"/>
                    </a:ext>
                  </a:extLst>
                </p:cNvPr>
                <p:cNvPicPr/>
                <p:nvPr/>
              </p:nvPicPr>
              <p:blipFill>
                <a:blip r:embed="rId149"/>
                <a:stretch>
                  <a:fillRect/>
                </a:stretch>
              </p:blipFill>
              <p:spPr>
                <a:xfrm>
                  <a:off x="7522101" y="5452284"/>
                  <a:ext cx="70380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21" name="Ink 120">
                  <a:extLst>
                    <a:ext uri="{FF2B5EF4-FFF2-40B4-BE49-F238E27FC236}">
                      <a16:creationId xmlns:a16="http://schemas.microsoft.com/office/drawing/2014/main" id="{0DEDB691-0486-0C4E-A5F8-15BAC0E9B8AA}"/>
                    </a:ext>
                  </a:extLst>
                </p14:cNvPr>
                <p14:cNvContentPartPr/>
                <p14:nvPr/>
              </p14:nvContentPartPr>
              <p14:xfrm>
                <a:off x="6708861" y="5525364"/>
                <a:ext cx="653760" cy="39600"/>
              </p14:xfrm>
            </p:contentPart>
          </mc:Choice>
          <mc:Fallback xmlns="">
            <p:pic>
              <p:nvPicPr>
                <p:cNvPr id="121" name="Ink 120">
                  <a:extLst>
                    <a:ext uri="{FF2B5EF4-FFF2-40B4-BE49-F238E27FC236}">
                      <a16:creationId xmlns:a16="http://schemas.microsoft.com/office/drawing/2014/main" id="{0DEDB691-0486-0C4E-A5F8-15BAC0E9B8AA}"/>
                    </a:ext>
                  </a:extLst>
                </p:cNvPr>
                <p:cNvPicPr/>
                <p:nvPr/>
              </p:nvPicPr>
              <p:blipFill>
                <a:blip r:embed="rId151"/>
                <a:stretch>
                  <a:fillRect/>
                </a:stretch>
              </p:blipFill>
              <p:spPr>
                <a:xfrm>
                  <a:off x="6690861" y="5507724"/>
                  <a:ext cx="68940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22" name="Ink 121">
                  <a:extLst>
                    <a:ext uri="{FF2B5EF4-FFF2-40B4-BE49-F238E27FC236}">
                      <a16:creationId xmlns:a16="http://schemas.microsoft.com/office/drawing/2014/main" id="{C03AC6EC-F92B-477A-E356-C2F20479380E}"/>
                    </a:ext>
                  </a:extLst>
                </p14:cNvPr>
                <p14:cNvContentPartPr/>
                <p14:nvPr/>
              </p14:nvContentPartPr>
              <p14:xfrm>
                <a:off x="4991301" y="5554884"/>
                <a:ext cx="1441440" cy="28080"/>
              </p14:xfrm>
            </p:contentPart>
          </mc:Choice>
          <mc:Fallback xmlns="">
            <p:pic>
              <p:nvPicPr>
                <p:cNvPr id="122" name="Ink 121">
                  <a:extLst>
                    <a:ext uri="{FF2B5EF4-FFF2-40B4-BE49-F238E27FC236}">
                      <a16:creationId xmlns:a16="http://schemas.microsoft.com/office/drawing/2014/main" id="{C03AC6EC-F92B-477A-E356-C2F20479380E}"/>
                    </a:ext>
                  </a:extLst>
                </p:cNvPr>
                <p:cNvPicPr/>
                <p:nvPr/>
              </p:nvPicPr>
              <p:blipFill>
                <a:blip r:embed="rId153"/>
                <a:stretch>
                  <a:fillRect/>
                </a:stretch>
              </p:blipFill>
              <p:spPr>
                <a:xfrm>
                  <a:off x="4973301" y="5536884"/>
                  <a:ext cx="1477080" cy="63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4">
            <p14:nvContentPartPr>
              <p14:cNvPr id="124" name="Ink 123">
                <a:extLst>
                  <a:ext uri="{FF2B5EF4-FFF2-40B4-BE49-F238E27FC236}">
                    <a16:creationId xmlns:a16="http://schemas.microsoft.com/office/drawing/2014/main" id="{FF9F35B9-0F9A-AAD0-6612-CEDAD95AA2DF}"/>
                  </a:ext>
                </a:extLst>
              </p14:cNvPr>
              <p14:cNvContentPartPr/>
              <p14:nvPr/>
            </p14:nvContentPartPr>
            <p14:xfrm>
              <a:off x="3144501" y="5550924"/>
              <a:ext cx="1497240" cy="117360"/>
            </p14:xfrm>
          </p:contentPart>
        </mc:Choice>
        <mc:Fallback xmlns="">
          <p:pic>
            <p:nvPicPr>
              <p:cNvPr id="124" name="Ink 123">
                <a:extLst>
                  <a:ext uri="{FF2B5EF4-FFF2-40B4-BE49-F238E27FC236}">
                    <a16:creationId xmlns:a16="http://schemas.microsoft.com/office/drawing/2014/main" id="{FF9F35B9-0F9A-AAD0-6612-CEDAD95AA2DF}"/>
                  </a:ext>
                </a:extLst>
              </p:cNvPr>
              <p:cNvPicPr/>
              <p:nvPr/>
            </p:nvPicPr>
            <p:blipFill>
              <a:blip r:embed="rId155"/>
              <a:stretch>
                <a:fillRect/>
              </a:stretch>
            </p:blipFill>
            <p:spPr>
              <a:xfrm>
                <a:off x="3126861" y="5533284"/>
                <a:ext cx="1532880" cy="153000"/>
              </a:xfrm>
              <a:prstGeom prst="rect">
                <a:avLst/>
              </a:prstGeom>
            </p:spPr>
          </p:pic>
        </mc:Fallback>
      </mc:AlternateContent>
      <p:grpSp>
        <p:nvGrpSpPr>
          <p:cNvPr id="127" name="Group 126">
            <a:extLst>
              <a:ext uri="{FF2B5EF4-FFF2-40B4-BE49-F238E27FC236}">
                <a16:creationId xmlns:a16="http://schemas.microsoft.com/office/drawing/2014/main" id="{6A901855-CDC1-3737-9C9F-E979882BF59F}"/>
              </a:ext>
            </a:extLst>
          </p:cNvPr>
          <p:cNvGrpSpPr/>
          <p:nvPr/>
        </p:nvGrpSpPr>
        <p:grpSpPr>
          <a:xfrm>
            <a:off x="576981" y="5532924"/>
            <a:ext cx="2358360" cy="117000"/>
            <a:chOff x="576981" y="5532924"/>
            <a:chExt cx="2358360" cy="117000"/>
          </a:xfrm>
        </p:grpSpPr>
        <mc:AlternateContent xmlns:mc="http://schemas.openxmlformats.org/markup-compatibility/2006" xmlns:p14="http://schemas.microsoft.com/office/powerpoint/2010/main">
          <mc:Choice Requires="p14">
            <p:contentPart p14:bwMode="auto" r:id="rId156">
              <p14:nvContentPartPr>
                <p14:cNvPr id="125" name="Ink 124">
                  <a:extLst>
                    <a:ext uri="{FF2B5EF4-FFF2-40B4-BE49-F238E27FC236}">
                      <a16:creationId xmlns:a16="http://schemas.microsoft.com/office/drawing/2014/main" id="{EB74C47A-DE49-2110-B404-909CF2134D48}"/>
                    </a:ext>
                  </a:extLst>
                </p14:cNvPr>
                <p14:cNvContentPartPr/>
                <p14:nvPr/>
              </p14:nvContentPartPr>
              <p14:xfrm>
                <a:off x="2314701" y="5532924"/>
                <a:ext cx="620640" cy="49320"/>
              </p14:xfrm>
            </p:contentPart>
          </mc:Choice>
          <mc:Fallback xmlns="">
            <p:pic>
              <p:nvPicPr>
                <p:cNvPr id="125" name="Ink 124">
                  <a:extLst>
                    <a:ext uri="{FF2B5EF4-FFF2-40B4-BE49-F238E27FC236}">
                      <a16:creationId xmlns:a16="http://schemas.microsoft.com/office/drawing/2014/main" id="{EB74C47A-DE49-2110-B404-909CF2134D48}"/>
                    </a:ext>
                  </a:extLst>
                </p:cNvPr>
                <p:cNvPicPr/>
                <p:nvPr/>
              </p:nvPicPr>
              <p:blipFill>
                <a:blip r:embed="rId157"/>
                <a:stretch>
                  <a:fillRect/>
                </a:stretch>
              </p:blipFill>
              <p:spPr>
                <a:xfrm>
                  <a:off x="2297061" y="5515284"/>
                  <a:ext cx="65628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26" name="Ink 125">
                  <a:extLst>
                    <a:ext uri="{FF2B5EF4-FFF2-40B4-BE49-F238E27FC236}">
                      <a16:creationId xmlns:a16="http://schemas.microsoft.com/office/drawing/2014/main" id="{DD0D7E84-6FC5-A440-DA23-BDA0A6DFE1B3}"/>
                    </a:ext>
                  </a:extLst>
                </p14:cNvPr>
                <p14:cNvContentPartPr/>
                <p14:nvPr/>
              </p14:nvContentPartPr>
              <p14:xfrm>
                <a:off x="576981" y="5584404"/>
                <a:ext cx="1378800" cy="65520"/>
              </p14:xfrm>
            </p:contentPart>
          </mc:Choice>
          <mc:Fallback xmlns="">
            <p:pic>
              <p:nvPicPr>
                <p:cNvPr id="126" name="Ink 125">
                  <a:extLst>
                    <a:ext uri="{FF2B5EF4-FFF2-40B4-BE49-F238E27FC236}">
                      <a16:creationId xmlns:a16="http://schemas.microsoft.com/office/drawing/2014/main" id="{DD0D7E84-6FC5-A440-DA23-BDA0A6DFE1B3}"/>
                    </a:ext>
                  </a:extLst>
                </p:cNvPr>
                <p:cNvPicPr/>
                <p:nvPr/>
              </p:nvPicPr>
              <p:blipFill>
                <a:blip r:embed="rId159"/>
                <a:stretch>
                  <a:fillRect/>
                </a:stretch>
              </p:blipFill>
              <p:spPr>
                <a:xfrm>
                  <a:off x="558981" y="5566764"/>
                  <a:ext cx="1414440" cy="101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0">
            <p14:nvContentPartPr>
              <p14:cNvPr id="128" name="Ink 127">
                <a:extLst>
                  <a:ext uri="{FF2B5EF4-FFF2-40B4-BE49-F238E27FC236}">
                    <a16:creationId xmlns:a16="http://schemas.microsoft.com/office/drawing/2014/main" id="{1D67A2A1-A44F-1EE7-7586-7F13BE7AC403}"/>
                  </a:ext>
                </a:extLst>
              </p14:cNvPr>
              <p14:cNvContentPartPr/>
              <p14:nvPr/>
            </p14:nvContentPartPr>
            <p14:xfrm>
              <a:off x="7775541" y="6076524"/>
              <a:ext cx="2456280" cy="109800"/>
            </p14:xfrm>
          </p:contentPart>
        </mc:Choice>
        <mc:Fallback xmlns="">
          <p:pic>
            <p:nvPicPr>
              <p:cNvPr id="128" name="Ink 127">
                <a:extLst>
                  <a:ext uri="{FF2B5EF4-FFF2-40B4-BE49-F238E27FC236}">
                    <a16:creationId xmlns:a16="http://schemas.microsoft.com/office/drawing/2014/main" id="{1D67A2A1-A44F-1EE7-7586-7F13BE7AC403}"/>
                  </a:ext>
                </a:extLst>
              </p:cNvPr>
              <p:cNvPicPr/>
              <p:nvPr/>
            </p:nvPicPr>
            <p:blipFill>
              <a:blip r:embed="rId161"/>
              <a:stretch>
                <a:fillRect/>
              </a:stretch>
            </p:blipFill>
            <p:spPr>
              <a:xfrm>
                <a:off x="7757901" y="6058524"/>
                <a:ext cx="2491920" cy="145440"/>
              </a:xfrm>
              <a:prstGeom prst="rect">
                <a:avLst/>
              </a:prstGeom>
            </p:spPr>
          </p:pic>
        </mc:Fallback>
      </mc:AlternateContent>
      <p:grpSp>
        <p:nvGrpSpPr>
          <p:cNvPr id="130" name="Group 129">
            <a:extLst>
              <a:ext uri="{FF2B5EF4-FFF2-40B4-BE49-F238E27FC236}">
                <a16:creationId xmlns:a16="http://schemas.microsoft.com/office/drawing/2014/main" id="{6F749440-3F46-B7F8-8AE5-983C545D7DBC}"/>
              </a:ext>
            </a:extLst>
          </p:cNvPr>
          <p:cNvGrpSpPr/>
          <p:nvPr/>
        </p:nvGrpSpPr>
        <p:grpSpPr>
          <a:xfrm>
            <a:off x="1813581" y="1943364"/>
            <a:ext cx="8383320" cy="92160"/>
            <a:chOff x="1813581" y="1943364"/>
            <a:chExt cx="8383320" cy="92160"/>
          </a:xfrm>
        </p:grpSpPr>
        <mc:AlternateContent xmlns:mc="http://schemas.openxmlformats.org/markup-compatibility/2006" xmlns:p14="http://schemas.microsoft.com/office/powerpoint/2010/main">
          <mc:Choice Requires="p14">
            <p:contentPart p14:bwMode="auto" r:id="rId162">
              <p14:nvContentPartPr>
                <p14:cNvPr id="17" name="Ink 16">
                  <a:extLst>
                    <a:ext uri="{FF2B5EF4-FFF2-40B4-BE49-F238E27FC236}">
                      <a16:creationId xmlns:a16="http://schemas.microsoft.com/office/drawing/2014/main" id="{5D865C5E-6258-7CD8-BE4D-C8918CED1808}"/>
                    </a:ext>
                  </a:extLst>
                </p14:cNvPr>
                <p14:cNvContentPartPr/>
                <p14:nvPr/>
              </p14:nvContentPartPr>
              <p14:xfrm>
                <a:off x="10161621" y="1961004"/>
                <a:ext cx="33840" cy="21960"/>
              </p14:xfrm>
            </p:contentPart>
          </mc:Choice>
          <mc:Fallback xmlns="">
            <p:pic>
              <p:nvPicPr>
                <p:cNvPr id="17" name="Ink 16">
                  <a:extLst>
                    <a:ext uri="{FF2B5EF4-FFF2-40B4-BE49-F238E27FC236}">
                      <a16:creationId xmlns:a16="http://schemas.microsoft.com/office/drawing/2014/main" id="{5D865C5E-6258-7CD8-BE4D-C8918CED1808}"/>
                    </a:ext>
                  </a:extLst>
                </p:cNvPr>
                <p:cNvPicPr/>
                <p:nvPr/>
              </p:nvPicPr>
              <p:blipFill>
                <a:blip r:embed="rId163"/>
                <a:stretch>
                  <a:fillRect/>
                </a:stretch>
              </p:blipFill>
              <p:spPr>
                <a:xfrm>
                  <a:off x="10143981" y="1943364"/>
                  <a:ext cx="6948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8" name="Ink 17">
                  <a:extLst>
                    <a:ext uri="{FF2B5EF4-FFF2-40B4-BE49-F238E27FC236}">
                      <a16:creationId xmlns:a16="http://schemas.microsoft.com/office/drawing/2014/main" id="{569C3F76-CF16-B84B-164B-18C408C415CC}"/>
                    </a:ext>
                  </a:extLst>
                </p14:cNvPr>
                <p14:cNvContentPartPr/>
                <p14:nvPr/>
              </p14:nvContentPartPr>
              <p14:xfrm>
                <a:off x="9715941" y="1952004"/>
                <a:ext cx="480960" cy="21600"/>
              </p14:xfrm>
            </p:contentPart>
          </mc:Choice>
          <mc:Fallback xmlns="">
            <p:pic>
              <p:nvPicPr>
                <p:cNvPr id="18" name="Ink 17">
                  <a:extLst>
                    <a:ext uri="{FF2B5EF4-FFF2-40B4-BE49-F238E27FC236}">
                      <a16:creationId xmlns:a16="http://schemas.microsoft.com/office/drawing/2014/main" id="{569C3F76-CF16-B84B-164B-18C408C415CC}"/>
                    </a:ext>
                  </a:extLst>
                </p:cNvPr>
                <p:cNvPicPr/>
                <p:nvPr/>
              </p:nvPicPr>
              <p:blipFill>
                <a:blip r:embed="rId165"/>
                <a:stretch>
                  <a:fillRect/>
                </a:stretch>
              </p:blipFill>
              <p:spPr>
                <a:xfrm>
                  <a:off x="9697941" y="1934004"/>
                  <a:ext cx="51660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20" name="Ink 19">
                  <a:extLst>
                    <a:ext uri="{FF2B5EF4-FFF2-40B4-BE49-F238E27FC236}">
                      <a16:creationId xmlns:a16="http://schemas.microsoft.com/office/drawing/2014/main" id="{14DBFA3C-FDC9-D47D-67F4-336A21A5038B}"/>
                    </a:ext>
                  </a:extLst>
                </p14:cNvPr>
                <p14:cNvContentPartPr/>
                <p14:nvPr/>
              </p14:nvContentPartPr>
              <p14:xfrm>
                <a:off x="7554501" y="1975044"/>
                <a:ext cx="1914120" cy="60480"/>
              </p14:xfrm>
            </p:contentPart>
          </mc:Choice>
          <mc:Fallback xmlns="">
            <p:pic>
              <p:nvPicPr>
                <p:cNvPr id="20" name="Ink 19">
                  <a:extLst>
                    <a:ext uri="{FF2B5EF4-FFF2-40B4-BE49-F238E27FC236}">
                      <a16:creationId xmlns:a16="http://schemas.microsoft.com/office/drawing/2014/main" id="{14DBFA3C-FDC9-D47D-67F4-336A21A5038B}"/>
                    </a:ext>
                  </a:extLst>
                </p:cNvPr>
                <p:cNvPicPr/>
                <p:nvPr/>
              </p:nvPicPr>
              <p:blipFill>
                <a:blip r:embed="rId167"/>
                <a:stretch>
                  <a:fillRect/>
                </a:stretch>
              </p:blipFill>
              <p:spPr>
                <a:xfrm>
                  <a:off x="7536501" y="1957044"/>
                  <a:ext cx="194976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22" name="Ink 21">
                  <a:extLst>
                    <a:ext uri="{FF2B5EF4-FFF2-40B4-BE49-F238E27FC236}">
                      <a16:creationId xmlns:a16="http://schemas.microsoft.com/office/drawing/2014/main" id="{A8F1B294-79CB-55BC-FB4A-BB25B844DF46}"/>
                    </a:ext>
                  </a:extLst>
                </p14:cNvPr>
                <p14:cNvContentPartPr/>
                <p14:nvPr/>
              </p14:nvContentPartPr>
              <p14:xfrm>
                <a:off x="6463341" y="1971084"/>
                <a:ext cx="933480" cy="51120"/>
              </p14:xfrm>
            </p:contentPart>
          </mc:Choice>
          <mc:Fallback xmlns="">
            <p:pic>
              <p:nvPicPr>
                <p:cNvPr id="22" name="Ink 21">
                  <a:extLst>
                    <a:ext uri="{FF2B5EF4-FFF2-40B4-BE49-F238E27FC236}">
                      <a16:creationId xmlns:a16="http://schemas.microsoft.com/office/drawing/2014/main" id="{A8F1B294-79CB-55BC-FB4A-BB25B844DF46}"/>
                    </a:ext>
                  </a:extLst>
                </p:cNvPr>
                <p:cNvPicPr/>
                <p:nvPr/>
              </p:nvPicPr>
              <p:blipFill>
                <a:blip r:embed="rId169"/>
                <a:stretch>
                  <a:fillRect/>
                </a:stretch>
              </p:blipFill>
              <p:spPr>
                <a:xfrm>
                  <a:off x="6445341" y="1953084"/>
                  <a:ext cx="96912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24" name="Ink 23">
                  <a:extLst>
                    <a:ext uri="{FF2B5EF4-FFF2-40B4-BE49-F238E27FC236}">
                      <a16:creationId xmlns:a16="http://schemas.microsoft.com/office/drawing/2014/main" id="{FEBC7AF4-D773-0551-EC13-35694CD2CCB1}"/>
                    </a:ext>
                  </a:extLst>
                </p14:cNvPr>
                <p14:cNvContentPartPr/>
                <p14:nvPr/>
              </p14:nvContentPartPr>
              <p14:xfrm>
                <a:off x="5211981" y="1976844"/>
                <a:ext cx="891360" cy="25560"/>
              </p14:xfrm>
            </p:contentPart>
          </mc:Choice>
          <mc:Fallback xmlns="">
            <p:pic>
              <p:nvPicPr>
                <p:cNvPr id="24" name="Ink 23">
                  <a:extLst>
                    <a:ext uri="{FF2B5EF4-FFF2-40B4-BE49-F238E27FC236}">
                      <a16:creationId xmlns:a16="http://schemas.microsoft.com/office/drawing/2014/main" id="{FEBC7AF4-D773-0551-EC13-35694CD2CCB1}"/>
                    </a:ext>
                  </a:extLst>
                </p:cNvPr>
                <p:cNvPicPr/>
                <p:nvPr/>
              </p:nvPicPr>
              <p:blipFill>
                <a:blip r:embed="rId171"/>
                <a:stretch>
                  <a:fillRect/>
                </a:stretch>
              </p:blipFill>
              <p:spPr>
                <a:xfrm>
                  <a:off x="5193981" y="1958844"/>
                  <a:ext cx="92700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25" name="Ink 24">
                  <a:extLst>
                    <a:ext uri="{FF2B5EF4-FFF2-40B4-BE49-F238E27FC236}">
                      <a16:creationId xmlns:a16="http://schemas.microsoft.com/office/drawing/2014/main" id="{8C84C4CA-3EBB-67B4-0B12-D3BF7C7E4E6C}"/>
                    </a:ext>
                  </a:extLst>
                </p14:cNvPr>
                <p14:cNvContentPartPr/>
                <p14:nvPr/>
              </p14:nvContentPartPr>
              <p14:xfrm>
                <a:off x="4198221" y="1974324"/>
                <a:ext cx="892080" cy="21960"/>
              </p14:xfrm>
            </p:contentPart>
          </mc:Choice>
          <mc:Fallback xmlns="">
            <p:pic>
              <p:nvPicPr>
                <p:cNvPr id="25" name="Ink 24">
                  <a:extLst>
                    <a:ext uri="{FF2B5EF4-FFF2-40B4-BE49-F238E27FC236}">
                      <a16:creationId xmlns:a16="http://schemas.microsoft.com/office/drawing/2014/main" id="{8C84C4CA-3EBB-67B4-0B12-D3BF7C7E4E6C}"/>
                    </a:ext>
                  </a:extLst>
                </p:cNvPr>
                <p:cNvPicPr/>
                <p:nvPr/>
              </p:nvPicPr>
              <p:blipFill>
                <a:blip r:embed="rId173"/>
                <a:stretch>
                  <a:fillRect/>
                </a:stretch>
              </p:blipFill>
              <p:spPr>
                <a:xfrm>
                  <a:off x="4180581" y="1956324"/>
                  <a:ext cx="92772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27" name="Ink 26">
                  <a:extLst>
                    <a:ext uri="{FF2B5EF4-FFF2-40B4-BE49-F238E27FC236}">
                      <a16:creationId xmlns:a16="http://schemas.microsoft.com/office/drawing/2014/main" id="{C7EBDA2C-B57A-78E0-4888-FD713905E375}"/>
                    </a:ext>
                  </a:extLst>
                </p14:cNvPr>
                <p14:cNvContentPartPr/>
                <p14:nvPr/>
              </p14:nvContentPartPr>
              <p14:xfrm>
                <a:off x="3132981" y="1964964"/>
                <a:ext cx="907920" cy="36000"/>
              </p14:xfrm>
            </p:contentPart>
          </mc:Choice>
          <mc:Fallback xmlns="">
            <p:pic>
              <p:nvPicPr>
                <p:cNvPr id="27" name="Ink 26">
                  <a:extLst>
                    <a:ext uri="{FF2B5EF4-FFF2-40B4-BE49-F238E27FC236}">
                      <a16:creationId xmlns:a16="http://schemas.microsoft.com/office/drawing/2014/main" id="{C7EBDA2C-B57A-78E0-4888-FD713905E375}"/>
                    </a:ext>
                  </a:extLst>
                </p:cNvPr>
                <p:cNvPicPr/>
                <p:nvPr/>
              </p:nvPicPr>
              <p:blipFill>
                <a:blip r:embed="rId175"/>
                <a:stretch>
                  <a:fillRect/>
                </a:stretch>
              </p:blipFill>
              <p:spPr>
                <a:xfrm>
                  <a:off x="3114981" y="1947324"/>
                  <a:ext cx="94356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29" name="Ink 28">
                  <a:extLst>
                    <a:ext uri="{FF2B5EF4-FFF2-40B4-BE49-F238E27FC236}">
                      <a16:creationId xmlns:a16="http://schemas.microsoft.com/office/drawing/2014/main" id="{066F30A8-DCD0-5791-278B-25D9F293CB09}"/>
                    </a:ext>
                  </a:extLst>
                </p14:cNvPr>
                <p14:cNvContentPartPr/>
                <p14:nvPr/>
              </p14:nvContentPartPr>
              <p14:xfrm>
                <a:off x="1813581" y="1943364"/>
                <a:ext cx="1189080" cy="75960"/>
              </p14:xfrm>
            </p:contentPart>
          </mc:Choice>
          <mc:Fallback xmlns="">
            <p:pic>
              <p:nvPicPr>
                <p:cNvPr id="29" name="Ink 28">
                  <a:extLst>
                    <a:ext uri="{FF2B5EF4-FFF2-40B4-BE49-F238E27FC236}">
                      <a16:creationId xmlns:a16="http://schemas.microsoft.com/office/drawing/2014/main" id="{066F30A8-DCD0-5791-278B-25D9F293CB09}"/>
                    </a:ext>
                  </a:extLst>
                </p:cNvPr>
                <p:cNvPicPr/>
                <p:nvPr/>
              </p:nvPicPr>
              <p:blipFill>
                <a:blip r:embed="rId177"/>
                <a:stretch>
                  <a:fillRect/>
                </a:stretch>
              </p:blipFill>
              <p:spPr>
                <a:xfrm>
                  <a:off x="1795941" y="1925364"/>
                  <a:ext cx="122472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29" name="Ink 128">
                  <a:extLst>
                    <a:ext uri="{FF2B5EF4-FFF2-40B4-BE49-F238E27FC236}">
                      <a16:creationId xmlns:a16="http://schemas.microsoft.com/office/drawing/2014/main" id="{CEE5B475-9F56-553D-12AF-EAE6AACA5F3D}"/>
                    </a:ext>
                  </a:extLst>
                </p14:cNvPr>
                <p14:cNvContentPartPr/>
                <p14:nvPr/>
              </p14:nvContentPartPr>
              <p14:xfrm>
                <a:off x="10012941" y="1985484"/>
                <a:ext cx="132840" cy="48960"/>
              </p14:xfrm>
            </p:contentPart>
          </mc:Choice>
          <mc:Fallback xmlns="">
            <p:pic>
              <p:nvPicPr>
                <p:cNvPr id="129" name="Ink 128">
                  <a:extLst>
                    <a:ext uri="{FF2B5EF4-FFF2-40B4-BE49-F238E27FC236}">
                      <a16:creationId xmlns:a16="http://schemas.microsoft.com/office/drawing/2014/main" id="{CEE5B475-9F56-553D-12AF-EAE6AACA5F3D}"/>
                    </a:ext>
                  </a:extLst>
                </p:cNvPr>
                <p:cNvPicPr/>
                <p:nvPr/>
              </p:nvPicPr>
              <p:blipFill>
                <a:blip r:embed="rId179"/>
                <a:stretch>
                  <a:fillRect/>
                </a:stretch>
              </p:blipFill>
              <p:spPr>
                <a:xfrm>
                  <a:off x="9994941" y="1967484"/>
                  <a:ext cx="168480" cy="84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0">
            <p14:nvContentPartPr>
              <p14:cNvPr id="131" name="Ink 130">
                <a:extLst>
                  <a:ext uri="{FF2B5EF4-FFF2-40B4-BE49-F238E27FC236}">
                    <a16:creationId xmlns:a16="http://schemas.microsoft.com/office/drawing/2014/main" id="{F837BFC1-AE92-4FDB-013D-196352160E04}"/>
                  </a:ext>
                </a:extLst>
              </p14:cNvPr>
              <p14:cNvContentPartPr/>
              <p14:nvPr/>
            </p14:nvContentPartPr>
            <p14:xfrm>
              <a:off x="2736621" y="1940484"/>
              <a:ext cx="7585200" cy="802440"/>
            </p14:xfrm>
          </p:contentPart>
        </mc:Choice>
        <mc:Fallback xmlns="">
          <p:pic>
            <p:nvPicPr>
              <p:cNvPr id="131" name="Ink 130">
                <a:extLst>
                  <a:ext uri="{FF2B5EF4-FFF2-40B4-BE49-F238E27FC236}">
                    <a16:creationId xmlns:a16="http://schemas.microsoft.com/office/drawing/2014/main" id="{F837BFC1-AE92-4FDB-013D-196352160E04}"/>
                  </a:ext>
                </a:extLst>
              </p:cNvPr>
              <p:cNvPicPr/>
              <p:nvPr/>
            </p:nvPicPr>
            <p:blipFill>
              <a:blip r:embed="rId181"/>
              <a:stretch>
                <a:fillRect/>
              </a:stretch>
            </p:blipFill>
            <p:spPr>
              <a:xfrm>
                <a:off x="2718981" y="1922844"/>
                <a:ext cx="7620840" cy="838080"/>
              </a:xfrm>
              <a:prstGeom prst="rect">
                <a:avLst/>
              </a:prstGeom>
            </p:spPr>
          </p:pic>
        </mc:Fallback>
      </mc:AlternateContent>
      <p:grpSp>
        <p:nvGrpSpPr>
          <p:cNvPr id="135" name="Group 134">
            <a:extLst>
              <a:ext uri="{FF2B5EF4-FFF2-40B4-BE49-F238E27FC236}">
                <a16:creationId xmlns:a16="http://schemas.microsoft.com/office/drawing/2014/main" id="{05847A6A-3F17-94DB-058D-F13C53C13AA1}"/>
              </a:ext>
            </a:extLst>
          </p:cNvPr>
          <p:cNvGrpSpPr/>
          <p:nvPr/>
        </p:nvGrpSpPr>
        <p:grpSpPr>
          <a:xfrm>
            <a:off x="6021" y="1444044"/>
            <a:ext cx="1218240" cy="638640"/>
            <a:chOff x="6021" y="1444044"/>
            <a:chExt cx="1218240" cy="638640"/>
          </a:xfrm>
        </p:grpSpPr>
        <mc:AlternateContent xmlns:mc="http://schemas.openxmlformats.org/markup-compatibility/2006" xmlns:p14="http://schemas.microsoft.com/office/powerpoint/2010/main">
          <mc:Choice Requires="p14">
            <p:contentPart p14:bwMode="auto" r:id="rId182">
              <p14:nvContentPartPr>
                <p14:cNvPr id="132" name="Ink 131">
                  <a:extLst>
                    <a:ext uri="{FF2B5EF4-FFF2-40B4-BE49-F238E27FC236}">
                      <a16:creationId xmlns:a16="http://schemas.microsoft.com/office/drawing/2014/main" id="{9481F1E9-D246-A423-A824-600EC2F8E214}"/>
                    </a:ext>
                  </a:extLst>
                </p14:cNvPr>
                <p14:cNvContentPartPr/>
                <p14:nvPr/>
              </p14:nvContentPartPr>
              <p14:xfrm>
                <a:off x="1149741" y="1818444"/>
                <a:ext cx="74520" cy="86040"/>
              </p14:xfrm>
            </p:contentPart>
          </mc:Choice>
          <mc:Fallback xmlns="">
            <p:pic>
              <p:nvPicPr>
                <p:cNvPr id="132" name="Ink 131">
                  <a:extLst>
                    <a:ext uri="{FF2B5EF4-FFF2-40B4-BE49-F238E27FC236}">
                      <a16:creationId xmlns:a16="http://schemas.microsoft.com/office/drawing/2014/main" id="{9481F1E9-D246-A423-A824-600EC2F8E214}"/>
                    </a:ext>
                  </a:extLst>
                </p:cNvPr>
                <p:cNvPicPr/>
                <p:nvPr/>
              </p:nvPicPr>
              <p:blipFill>
                <a:blip r:embed="rId183"/>
                <a:stretch>
                  <a:fillRect/>
                </a:stretch>
              </p:blipFill>
              <p:spPr>
                <a:xfrm>
                  <a:off x="1131741" y="1800444"/>
                  <a:ext cx="11016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33" name="Ink 132">
                  <a:extLst>
                    <a:ext uri="{FF2B5EF4-FFF2-40B4-BE49-F238E27FC236}">
                      <a16:creationId xmlns:a16="http://schemas.microsoft.com/office/drawing/2014/main" id="{DBC28250-77B7-2657-A2E8-863AC00690D9}"/>
                    </a:ext>
                  </a:extLst>
                </p14:cNvPr>
                <p14:cNvContentPartPr/>
                <p14:nvPr/>
              </p14:nvContentPartPr>
              <p14:xfrm>
                <a:off x="647541" y="2039484"/>
                <a:ext cx="9720" cy="43200"/>
              </p14:xfrm>
            </p:contentPart>
          </mc:Choice>
          <mc:Fallback xmlns="">
            <p:pic>
              <p:nvPicPr>
                <p:cNvPr id="133" name="Ink 132">
                  <a:extLst>
                    <a:ext uri="{FF2B5EF4-FFF2-40B4-BE49-F238E27FC236}">
                      <a16:creationId xmlns:a16="http://schemas.microsoft.com/office/drawing/2014/main" id="{DBC28250-77B7-2657-A2E8-863AC00690D9}"/>
                    </a:ext>
                  </a:extLst>
                </p:cNvPr>
                <p:cNvPicPr/>
                <p:nvPr/>
              </p:nvPicPr>
              <p:blipFill>
                <a:blip r:embed="rId185"/>
                <a:stretch>
                  <a:fillRect/>
                </a:stretch>
              </p:blipFill>
              <p:spPr>
                <a:xfrm>
                  <a:off x="629541" y="2021484"/>
                  <a:ext cx="4536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34" name="Ink 133">
                  <a:extLst>
                    <a:ext uri="{FF2B5EF4-FFF2-40B4-BE49-F238E27FC236}">
                      <a16:creationId xmlns:a16="http://schemas.microsoft.com/office/drawing/2014/main" id="{08F13569-EF95-47A8-119F-D671EC395C95}"/>
                    </a:ext>
                  </a:extLst>
                </p14:cNvPr>
                <p14:cNvContentPartPr/>
                <p14:nvPr/>
              </p14:nvContentPartPr>
              <p14:xfrm>
                <a:off x="6021" y="1444044"/>
                <a:ext cx="1193040" cy="560160"/>
              </p14:xfrm>
            </p:contentPart>
          </mc:Choice>
          <mc:Fallback xmlns="">
            <p:pic>
              <p:nvPicPr>
                <p:cNvPr id="134" name="Ink 133">
                  <a:extLst>
                    <a:ext uri="{FF2B5EF4-FFF2-40B4-BE49-F238E27FC236}">
                      <a16:creationId xmlns:a16="http://schemas.microsoft.com/office/drawing/2014/main" id="{08F13569-EF95-47A8-119F-D671EC395C95}"/>
                    </a:ext>
                  </a:extLst>
                </p:cNvPr>
                <p:cNvPicPr/>
                <p:nvPr/>
              </p:nvPicPr>
              <p:blipFill>
                <a:blip r:embed="rId187"/>
                <a:stretch>
                  <a:fillRect/>
                </a:stretch>
              </p:blipFill>
              <p:spPr>
                <a:xfrm>
                  <a:off x="-11979" y="1426044"/>
                  <a:ext cx="1228680" cy="595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8">
            <p14:nvContentPartPr>
              <p14:cNvPr id="136" name="Ink 135">
                <a:extLst>
                  <a:ext uri="{FF2B5EF4-FFF2-40B4-BE49-F238E27FC236}">
                    <a16:creationId xmlns:a16="http://schemas.microsoft.com/office/drawing/2014/main" id="{2A74A6B0-7640-F5B7-6AB2-42BE1FA51EAE}"/>
                  </a:ext>
                </a:extLst>
              </p14:cNvPr>
              <p14:cNvContentPartPr/>
              <p14:nvPr/>
            </p14:nvContentPartPr>
            <p14:xfrm>
              <a:off x="134181" y="3732564"/>
              <a:ext cx="4956840" cy="723960"/>
            </p14:xfrm>
          </p:contentPart>
        </mc:Choice>
        <mc:Fallback xmlns="">
          <p:pic>
            <p:nvPicPr>
              <p:cNvPr id="136" name="Ink 135">
                <a:extLst>
                  <a:ext uri="{FF2B5EF4-FFF2-40B4-BE49-F238E27FC236}">
                    <a16:creationId xmlns:a16="http://schemas.microsoft.com/office/drawing/2014/main" id="{2A74A6B0-7640-F5B7-6AB2-42BE1FA51EAE}"/>
                  </a:ext>
                </a:extLst>
              </p:cNvPr>
              <p:cNvPicPr/>
              <p:nvPr/>
            </p:nvPicPr>
            <p:blipFill>
              <a:blip r:embed="rId189"/>
              <a:stretch>
                <a:fillRect/>
              </a:stretch>
            </p:blipFill>
            <p:spPr>
              <a:xfrm>
                <a:off x="116541" y="3714924"/>
                <a:ext cx="4992480" cy="75960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37" name="Ink 136">
                <a:extLst>
                  <a:ext uri="{FF2B5EF4-FFF2-40B4-BE49-F238E27FC236}">
                    <a16:creationId xmlns:a16="http://schemas.microsoft.com/office/drawing/2014/main" id="{618D5620-8716-6469-022F-90BA511D6504}"/>
                  </a:ext>
                </a:extLst>
              </p14:cNvPr>
              <p14:cNvContentPartPr/>
              <p14:nvPr/>
            </p14:nvContentPartPr>
            <p14:xfrm>
              <a:off x="7121781" y="4257804"/>
              <a:ext cx="3121560" cy="723960"/>
            </p14:xfrm>
          </p:contentPart>
        </mc:Choice>
        <mc:Fallback xmlns="">
          <p:pic>
            <p:nvPicPr>
              <p:cNvPr id="137" name="Ink 136">
                <a:extLst>
                  <a:ext uri="{FF2B5EF4-FFF2-40B4-BE49-F238E27FC236}">
                    <a16:creationId xmlns:a16="http://schemas.microsoft.com/office/drawing/2014/main" id="{618D5620-8716-6469-022F-90BA511D6504}"/>
                  </a:ext>
                </a:extLst>
              </p:cNvPr>
              <p:cNvPicPr/>
              <p:nvPr/>
            </p:nvPicPr>
            <p:blipFill>
              <a:blip r:embed="rId191"/>
              <a:stretch>
                <a:fillRect/>
              </a:stretch>
            </p:blipFill>
            <p:spPr>
              <a:xfrm>
                <a:off x="7103781" y="4239804"/>
                <a:ext cx="3157200" cy="759600"/>
              </a:xfrm>
              <a:prstGeom prst="rect">
                <a:avLst/>
              </a:prstGeom>
            </p:spPr>
          </p:pic>
        </mc:Fallback>
      </mc:AlternateContent>
      <p:grpSp>
        <p:nvGrpSpPr>
          <p:cNvPr id="141" name="Group 140">
            <a:extLst>
              <a:ext uri="{FF2B5EF4-FFF2-40B4-BE49-F238E27FC236}">
                <a16:creationId xmlns:a16="http://schemas.microsoft.com/office/drawing/2014/main" id="{4B28DCBC-20EC-D71E-E24C-53497043B09B}"/>
              </a:ext>
            </a:extLst>
          </p:cNvPr>
          <p:cNvGrpSpPr/>
          <p:nvPr/>
        </p:nvGrpSpPr>
        <p:grpSpPr>
          <a:xfrm>
            <a:off x="676341" y="4337364"/>
            <a:ext cx="2681640" cy="644040"/>
            <a:chOff x="676341" y="4337364"/>
            <a:chExt cx="2681640" cy="644040"/>
          </a:xfrm>
        </p:grpSpPr>
        <mc:AlternateContent xmlns:mc="http://schemas.openxmlformats.org/markup-compatibility/2006" xmlns:p14="http://schemas.microsoft.com/office/powerpoint/2010/main">
          <mc:Choice Requires="p14">
            <p:contentPart p14:bwMode="auto" r:id="rId192">
              <p14:nvContentPartPr>
                <p14:cNvPr id="138" name="Ink 137">
                  <a:extLst>
                    <a:ext uri="{FF2B5EF4-FFF2-40B4-BE49-F238E27FC236}">
                      <a16:creationId xmlns:a16="http://schemas.microsoft.com/office/drawing/2014/main" id="{8F7777A3-A353-13F1-A996-AB909D484289}"/>
                    </a:ext>
                  </a:extLst>
                </p14:cNvPr>
                <p14:cNvContentPartPr/>
                <p14:nvPr/>
              </p14:nvContentPartPr>
              <p14:xfrm>
                <a:off x="2024541" y="4364364"/>
                <a:ext cx="1333440" cy="617040"/>
              </p14:xfrm>
            </p:contentPart>
          </mc:Choice>
          <mc:Fallback xmlns="">
            <p:pic>
              <p:nvPicPr>
                <p:cNvPr id="138" name="Ink 137">
                  <a:extLst>
                    <a:ext uri="{FF2B5EF4-FFF2-40B4-BE49-F238E27FC236}">
                      <a16:creationId xmlns:a16="http://schemas.microsoft.com/office/drawing/2014/main" id="{8F7777A3-A353-13F1-A996-AB909D484289}"/>
                    </a:ext>
                  </a:extLst>
                </p:cNvPr>
                <p:cNvPicPr/>
                <p:nvPr/>
              </p:nvPicPr>
              <p:blipFill>
                <a:blip r:embed="rId193"/>
                <a:stretch>
                  <a:fillRect/>
                </a:stretch>
              </p:blipFill>
              <p:spPr>
                <a:xfrm>
                  <a:off x="2006541" y="4346364"/>
                  <a:ext cx="1369080" cy="65268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39" name="Ink 138">
                  <a:extLst>
                    <a:ext uri="{FF2B5EF4-FFF2-40B4-BE49-F238E27FC236}">
                      <a16:creationId xmlns:a16="http://schemas.microsoft.com/office/drawing/2014/main" id="{128F7159-413D-70B7-B9A2-714489689900}"/>
                    </a:ext>
                  </a:extLst>
                </p14:cNvPr>
                <p14:cNvContentPartPr/>
                <p14:nvPr/>
              </p14:nvContentPartPr>
              <p14:xfrm>
                <a:off x="676341" y="4337364"/>
                <a:ext cx="1407600" cy="619560"/>
              </p14:xfrm>
            </p:contentPart>
          </mc:Choice>
          <mc:Fallback xmlns="">
            <p:pic>
              <p:nvPicPr>
                <p:cNvPr id="139" name="Ink 138">
                  <a:extLst>
                    <a:ext uri="{FF2B5EF4-FFF2-40B4-BE49-F238E27FC236}">
                      <a16:creationId xmlns:a16="http://schemas.microsoft.com/office/drawing/2014/main" id="{128F7159-413D-70B7-B9A2-714489689900}"/>
                    </a:ext>
                  </a:extLst>
                </p:cNvPr>
                <p:cNvPicPr/>
                <p:nvPr/>
              </p:nvPicPr>
              <p:blipFill>
                <a:blip r:embed="rId195"/>
                <a:stretch>
                  <a:fillRect/>
                </a:stretch>
              </p:blipFill>
              <p:spPr>
                <a:xfrm>
                  <a:off x="658341" y="4319364"/>
                  <a:ext cx="1443240" cy="655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6">
            <p14:nvContentPartPr>
              <p14:cNvPr id="140" name="Ink 139">
                <a:extLst>
                  <a:ext uri="{FF2B5EF4-FFF2-40B4-BE49-F238E27FC236}">
                    <a16:creationId xmlns:a16="http://schemas.microsoft.com/office/drawing/2014/main" id="{1E43B5A2-B181-C9D2-F4EA-2258895CAE22}"/>
                  </a:ext>
                </a:extLst>
              </p14:cNvPr>
              <p14:cNvContentPartPr/>
              <p14:nvPr/>
            </p14:nvContentPartPr>
            <p14:xfrm>
              <a:off x="8999541" y="4914804"/>
              <a:ext cx="1331640" cy="652320"/>
            </p14:xfrm>
          </p:contentPart>
        </mc:Choice>
        <mc:Fallback xmlns="">
          <p:pic>
            <p:nvPicPr>
              <p:cNvPr id="140" name="Ink 139">
                <a:extLst>
                  <a:ext uri="{FF2B5EF4-FFF2-40B4-BE49-F238E27FC236}">
                    <a16:creationId xmlns:a16="http://schemas.microsoft.com/office/drawing/2014/main" id="{1E43B5A2-B181-C9D2-F4EA-2258895CAE22}"/>
                  </a:ext>
                </a:extLst>
              </p:cNvPr>
              <p:cNvPicPr/>
              <p:nvPr/>
            </p:nvPicPr>
            <p:blipFill>
              <a:blip r:embed="rId197"/>
              <a:stretch>
                <a:fillRect/>
              </a:stretch>
            </p:blipFill>
            <p:spPr>
              <a:xfrm>
                <a:off x="8981901" y="4896804"/>
                <a:ext cx="1367280" cy="68796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42" name="Ink 141">
                <a:extLst>
                  <a:ext uri="{FF2B5EF4-FFF2-40B4-BE49-F238E27FC236}">
                    <a16:creationId xmlns:a16="http://schemas.microsoft.com/office/drawing/2014/main" id="{B27663D7-96E5-6AC7-3CC0-ECA35B4FE920}"/>
                  </a:ext>
                </a:extLst>
              </p14:cNvPr>
              <p14:cNvContentPartPr/>
              <p14:nvPr/>
            </p14:nvContentPartPr>
            <p14:xfrm>
              <a:off x="2994021" y="4894284"/>
              <a:ext cx="1839960" cy="854640"/>
            </p14:xfrm>
          </p:contentPart>
        </mc:Choice>
        <mc:Fallback xmlns="">
          <p:pic>
            <p:nvPicPr>
              <p:cNvPr id="142" name="Ink 141">
                <a:extLst>
                  <a:ext uri="{FF2B5EF4-FFF2-40B4-BE49-F238E27FC236}">
                    <a16:creationId xmlns:a16="http://schemas.microsoft.com/office/drawing/2014/main" id="{B27663D7-96E5-6AC7-3CC0-ECA35B4FE920}"/>
                  </a:ext>
                </a:extLst>
              </p:cNvPr>
              <p:cNvPicPr/>
              <p:nvPr/>
            </p:nvPicPr>
            <p:blipFill>
              <a:blip r:embed="rId199"/>
              <a:stretch>
                <a:fillRect/>
              </a:stretch>
            </p:blipFill>
            <p:spPr>
              <a:xfrm>
                <a:off x="2976021" y="4876644"/>
                <a:ext cx="1875600" cy="890280"/>
              </a:xfrm>
              <a:prstGeom prst="rect">
                <a:avLst/>
              </a:prstGeom>
            </p:spPr>
          </p:pic>
        </mc:Fallback>
      </mc:AlternateContent>
    </p:spTree>
    <p:extLst>
      <p:ext uri="{BB962C8B-B14F-4D97-AF65-F5344CB8AC3E}">
        <p14:creationId xmlns:p14="http://schemas.microsoft.com/office/powerpoint/2010/main" val="3311397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10665954" cy="6449895"/>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67705" y="49937"/>
            <a:ext cx="10217761" cy="6001643"/>
          </a:xfrm>
          <a:prstGeom prst="rect">
            <a:avLst/>
          </a:prstGeom>
          <a:noFill/>
        </p:spPr>
        <p:txBody>
          <a:bodyPr wrap="square" rtlCol="0">
            <a:spAutoFit/>
          </a:bodyPr>
          <a:lstStyle/>
          <a:p>
            <a:pPr algn="r"/>
            <a:r>
              <a:rPr lang="he-IL" sz="3600" b="1" dirty="0">
                <a:solidFill>
                  <a:srgbClr val="FFFF00"/>
                </a:solidFill>
                <a:cs typeface="+mj-cs"/>
              </a:rPr>
              <a:t>ספר שמות פרק כד</a:t>
            </a:r>
          </a:p>
          <a:p>
            <a:pPr algn="r"/>
            <a:r>
              <a:rPr lang="he-IL" sz="2900" dirty="0">
                <a:solidFill>
                  <a:srgbClr val="FFFF00"/>
                </a:solidFill>
                <a:cs typeface="+mj-cs"/>
              </a:rPr>
              <a:t>א   וְאֶל-מֹשֶׁה אָמַר עֲלֵה אֶל-יְהֹוָה אַתָּה וְאַהֲרֹן נָדָב וַאֲבִיהוּא וְשִׁבְעִים מִזִּקְנֵי יִשְֹרָאֵל וְהִשְׁתַּחֲוִיתֶם מֵרָחֹק: </a:t>
            </a:r>
            <a:r>
              <a:rPr lang="he-IL" sz="2900" dirty="0">
                <a:solidFill>
                  <a:srgbClr val="FFC000"/>
                </a:solidFill>
                <a:cs typeface="+mj-cs"/>
              </a:rPr>
              <a:t>ב   וְנִגַּשׁ מֹשֶׁה לְבַדּוֹ אֶל-יְהֹוָה וְהֵם לֹא יִגָּשׁוּ וְהָעָם לֹא יַעֲלוּ עִמּוֹ: </a:t>
            </a:r>
            <a:r>
              <a:rPr lang="he-IL" sz="2900" dirty="0">
                <a:solidFill>
                  <a:srgbClr val="92D050"/>
                </a:solidFill>
                <a:cs typeface="+mj-cs"/>
              </a:rPr>
              <a:t>ג   וַיָּבֹא מֹשֶׁה וַיְסַפֵּר לָעָם אֵת כָּל-דִּבְרֵי יְהֹוָה וְאֵת כָּל-הַמִּשְׁפָּטִים וַיַּעַן כָּל-הָעָם קוֹל אֶחָד וַיֹּאמְרוּ כָּל-הַדְּבָרִים אֲשֶׁר-דִּבֶּר יְהוָֹה נַעֲשֶֹה: </a:t>
            </a:r>
            <a:r>
              <a:rPr lang="he-IL" sz="2900" dirty="0">
                <a:solidFill>
                  <a:srgbClr val="00B0F0"/>
                </a:solidFill>
                <a:cs typeface="+mj-cs"/>
              </a:rPr>
              <a:t>ד   וַיִּכְתֹּב מֹשֶׁה אֵת כָּל-דִּבְרֵי יְהֹוָה וַיַּשְׁכֵּם בַּבֹּקֶר וַיִּבֶן מִזְבֵּחַ תַּחַת הָהָר וּשְׁתֵּים עֶשְֹרֵה מַצֵּבָה לִשְׁנֵים עָשָֹר שִׁבְטֵי יִשְֹרָאֵל: </a:t>
            </a:r>
            <a:r>
              <a:rPr lang="he-IL" sz="2900" dirty="0">
                <a:solidFill>
                  <a:srgbClr val="FFFF00"/>
                </a:solidFill>
                <a:cs typeface="+mj-cs"/>
              </a:rPr>
              <a:t>ה   וַיִּשְׁלַח אֶת-נַעֲרֵי בְּנֵי יִשְֹרָאֵל וַיַּעֲלוּ עֹלֹת וַיִּזְבְּחוּ זְבָחִים שְׁלָמִים לַיהוָֹה פָּרִים: </a:t>
            </a:r>
            <a:r>
              <a:rPr lang="he-IL" sz="2900" dirty="0">
                <a:solidFill>
                  <a:srgbClr val="FFC000"/>
                </a:solidFill>
                <a:cs typeface="+mj-cs"/>
              </a:rPr>
              <a:t>ו   וַיִּקַּח מֹשֶׁה חֲצִי הַדָּם וַיָּשֶֹם בָּאַגָּנֹת וַחֲצִי הַדָּם זָרַק עַל-הַמִּזְבֵּחַ: </a:t>
            </a:r>
            <a:r>
              <a:rPr lang="he-IL" sz="2900" dirty="0">
                <a:solidFill>
                  <a:srgbClr val="92D050"/>
                </a:solidFill>
                <a:cs typeface="+mj-cs"/>
              </a:rPr>
              <a:t>ז   וַיִּקַּח סֵפֶר הַבְּרִית וַיִּקְרָא בְּאָזְנֵי הָעָם וַיֹּאמְרוּ כֹּל אֲשֶׁר-דִּבֶּר יְהוָֹה נַעֲשֶֹה וְנִשְׁמָע: </a:t>
            </a:r>
            <a:r>
              <a:rPr lang="he-IL" sz="2900" dirty="0">
                <a:solidFill>
                  <a:srgbClr val="00B0F0"/>
                </a:solidFill>
                <a:cs typeface="+mj-cs"/>
              </a:rPr>
              <a:t>ח   וַיִּקַּח מֹשֶׁה אֶת-הַדָּם וַיִּזְרֹק עַל-הָעָם וַיֹּאמֶר הִנֵּה דַם-הַבְּרִית אֲשֶׁר כָּרַת יְהוָֹה עִמָּכֶם עַל כָּל-הַדְּבָרִים הָאֵלֶּה: </a:t>
            </a:r>
            <a:r>
              <a:rPr lang="he-IL" sz="2900" dirty="0">
                <a:solidFill>
                  <a:srgbClr val="FFFF00"/>
                </a:solidFill>
                <a:cs typeface="+mj-cs"/>
              </a:rPr>
              <a:t>ט   וַיַּעַל מֹשֶׁה וְאַהֲרֹן נָדָב וַאֲבִיהוּא וְשִׁבְעִים מִזִּקְנֵי יִשְֹרָאֵל: </a:t>
            </a:r>
            <a:r>
              <a:rPr lang="he-IL" sz="2900" dirty="0">
                <a:solidFill>
                  <a:srgbClr val="FFC000"/>
                </a:solidFill>
                <a:cs typeface="+mj-cs"/>
              </a:rPr>
              <a:t>י   וַיִּרְאוּ אֵת אֱלֹהֵי יִשְֹרָאֵל וְתַחַת רַגְלָיו כְּמַעֲשֵֹה לִבְנַת הַסַּפִּיר וּכְעֶצֶם הַשָּׁמַיִם לָטֹהַר: </a:t>
            </a:r>
            <a:r>
              <a:rPr lang="he-IL" sz="2900" dirty="0">
                <a:solidFill>
                  <a:srgbClr val="92D050"/>
                </a:solidFill>
                <a:cs typeface="+mj-cs"/>
              </a:rPr>
              <a:t>יא   וְאֶל-אֲצִילֵי בְּנֵי יִשְֹרָאֵל לֹא שָׁלַח יָדוֹ וַיֶּחֱזוּ אֶת-הָאֱלֹהִים וַיֹּאכְלוּ וַיִּשְׁתּוּ</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grpSp>
        <p:nvGrpSpPr>
          <p:cNvPr id="9" name="Group 8">
            <a:extLst>
              <a:ext uri="{FF2B5EF4-FFF2-40B4-BE49-F238E27FC236}">
                <a16:creationId xmlns:a16="http://schemas.microsoft.com/office/drawing/2014/main" id="{13D7FFDE-08C7-923C-BCE3-98E185E7FD6C}"/>
              </a:ext>
            </a:extLst>
          </p:cNvPr>
          <p:cNvGrpSpPr/>
          <p:nvPr/>
        </p:nvGrpSpPr>
        <p:grpSpPr>
          <a:xfrm>
            <a:off x="5667021" y="1054164"/>
            <a:ext cx="3960720" cy="100080"/>
            <a:chOff x="5667021" y="1054164"/>
            <a:chExt cx="3960720" cy="100080"/>
          </a:xfrm>
        </p:grpSpPr>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73DB3F78-305C-0FE9-3153-6E41705077CA}"/>
                    </a:ext>
                  </a:extLst>
                </p14:cNvPr>
                <p14:cNvContentPartPr/>
                <p14:nvPr/>
              </p14:nvContentPartPr>
              <p14:xfrm>
                <a:off x="7536501" y="1063164"/>
                <a:ext cx="2091240" cy="87840"/>
              </p14:xfrm>
            </p:contentPart>
          </mc:Choice>
          <mc:Fallback xmlns="">
            <p:pic>
              <p:nvPicPr>
                <p:cNvPr id="4" name="Ink 3">
                  <a:extLst>
                    <a:ext uri="{FF2B5EF4-FFF2-40B4-BE49-F238E27FC236}">
                      <a16:creationId xmlns:a16="http://schemas.microsoft.com/office/drawing/2014/main" id="{73DB3F78-305C-0FE9-3153-6E41705077CA}"/>
                    </a:ext>
                  </a:extLst>
                </p:cNvPr>
                <p:cNvPicPr/>
                <p:nvPr/>
              </p:nvPicPr>
              <p:blipFill>
                <a:blip r:embed="rId5"/>
                <a:stretch>
                  <a:fillRect/>
                </a:stretch>
              </p:blipFill>
              <p:spPr>
                <a:xfrm>
                  <a:off x="7518861" y="1045164"/>
                  <a:ext cx="212688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B67E3829-CC9E-8AF2-75D9-C7A3DF51858B}"/>
                    </a:ext>
                  </a:extLst>
                </p14:cNvPr>
                <p14:cNvContentPartPr/>
                <p14:nvPr/>
              </p14:nvContentPartPr>
              <p14:xfrm>
                <a:off x="6436701" y="1054164"/>
                <a:ext cx="984240" cy="95400"/>
              </p14:xfrm>
            </p:contentPart>
          </mc:Choice>
          <mc:Fallback xmlns="">
            <p:pic>
              <p:nvPicPr>
                <p:cNvPr id="5" name="Ink 4">
                  <a:extLst>
                    <a:ext uri="{FF2B5EF4-FFF2-40B4-BE49-F238E27FC236}">
                      <a16:creationId xmlns:a16="http://schemas.microsoft.com/office/drawing/2014/main" id="{B67E3829-CC9E-8AF2-75D9-C7A3DF51858B}"/>
                    </a:ext>
                  </a:extLst>
                </p:cNvPr>
                <p:cNvPicPr/>
                <p:nvPr/>
              </p:nvPicPr>
              <p:blipFill>
                <a:blip r:embed="rId7"/>
                <a:stretch>
                  <a:fillRect/>
                </a:stretch>
              </p:blipFill>
              <p:spPr>
                <a:xfrm>
                  <a:off x="6419061" y="1036164"/>
                  <a:ext cx="101988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90B77306-7F98-CCCD-177B-1F48F31CEEA0}"/>
                    </a:ext>
                  </a:extLst>
                </p14:cNvPr>
                <p14:cNvContentPartPr/>
                <p14:nvPr/>
              </p14:nvContentPartPr>
              <p14:xfrm>
                <a:off x="5667021" y="1125804"/>
                <a:ext cx="628560" cy="28440"/>
              </p14:xfrm>
            </p:contentPart>
          </mc:Choice>
          <mc:Fallback xmlns="">
            <p:pic>
              <p:nvPicPr>
                <p:cNvPr id="7" name="Ink 6">
                  <a:extLst>
                    <a:ext uri="{FF2B5EF4-FFF2-40B4-BE49-F238E27FC236}">
                      <a16:creationId xmlns:a16="http://schemas.microsoft.com/office/drawing/2014/main" id="{90B77306-7F98-CCCD-177B-1F48F31CEEA0}"/>
                    </a:ext>
                  </a:extLst>
                </p:cNvPr>
                <p:cNvPicPr/>
                <p:nvPr/>
              </p:nvPicPr>
              <p:blipFill>
                <a:blip r:embed="rId9"/>
                <a:stretch>
                  <a:fillRect/>
                </a:stretch>
              </p:blipFill>
              <p:spPr>
                <a:xfrm>
                  <a:off x="5649021" y="1108164"/>
                  <a:ext cx="664200" cy="64080"/>
                </a:xfrm>
                <a:prstGeom prst="rect">
                  <a:avLst/>
                </a:prstGeom>
              </p:spPr>
            </p:pic>
          </mc:Fallback>
        </mc:AlternateContent>
      </p:grpSp>
      <p:grpSp>
        <p:nvGrpSpPr>
          <p:cNvPr id="18" name="Group 17">
            <a:extLst>
              <a:ext uri="{FF2B5EF4-FFF2-40B4-BE49-F238E27FC236}">
                <a16:creationId xmlns:a16="http://schemas.microsoft.com/office/drawing/2014/main" id="{A9DF7B57-B404-3901-E33B-51EC1B36281B}"/>
              </a:ext>
            </a:extLst>
          </p:cNvPr>
          <p:cNvGrpSpPr/>
          <p:nvPr/>
        </p:nvGrpSpPr>
        <p:grpSpPr>
          <a:xfrm>
            <a:off x="354861" y="1084044"/>
            <a:ext cx="5238000" cy="84600"/>
            <a:chOff x="354861" y="1084044"/>
            <a:chExt cx="5238000" cy="84600"/>
          </a:xfrm>
        </p:grpSpPr>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72EF8002-3B53-205E-9F5A-4473E0B9BA3A}"/>
                    </a:ext>
                  </a:extLst>
                </p14:cNvPr>
                <p14:cNvContentPartPr/>
                <p14:nvPr/>
              </p14:nvContentPartPr>
              <p14:xfrm>
                <a:off x="4939101" y="1084044"/>
                <a:ext cx="653760" cy="84600"/>
              </p14:xfrm>
            </p:contentPart>
          </mc:Choice>
          <mc:Fallback xmlns="">
            <p:pic>
              <p:nvPicPr>
                <p:cNvPr id="11" name="Ink 10">
                  <a:extLst>
                    <a:ext uri="{FF2B5EF4-FFF2-40B4-BE49-F238E27FC236}">
                      <a16:creationId xmlns:a16="http://schemas.microsoft.com/office/drawing/2014/main" id="{72EF8002-3B53-205E-9F5A-4473E0B9BA3A}"/>
                    </a:ext>
                  </a:extLst>
                </p:cNvPr>
                <p:cNvPicPr/>
                <p:nvPr/>
              </p:nvPicPr>
              <p:blipFill>
                <a:blip r:embed="rId11"/>
                <a:stretch>
                  <a:fillRect/>
                </a:stretch>
              </p:blipFill>
              <p:spPr>
                <a:xfrm>
                  <a:off x="4921461" y="1066044"/>
                  <a:ext cx="68940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87B48EC0-327A-A42A-257B-49EC061356B6}"/>
                    </a:ext>
                  </a:extLst>
                </p14:cNvPr>
                <p14:cNvContentPartPr/>
                <p14:nvPr/>
              </p14:nvContentPartPr>
              <p14:xfrm>
                <a:off x="4342581" y="1104204"/>
                <a:ext cx="429120" cy="20160"/>
              </p14:xfrm>
            </p:contentPart>
          </mc:Choice>
          <mc:Fallback xmlns="">
            <p:pic>
              <p:nvPicPr>
                <p:cNvPr id="12" name="Ink 11">
                  <a:extLst>
                    <a:ext uri="{FF2B5EF4-FFF2-40B4-BE49-F238E27FC236}">
                      <a16:creationId xmlns:a16="http://schemas.microsoft.com/office/drawing/2014/main" id="{87B48EC0-327A-A42A-257B-49EC061356B6}"/>
                    </a:ext>
                  </a:extLst>
                </p:cNvPr>
                <p:cNvPicPr/>
                <p:nvPr/>
              </p:nvPicPr>
              <p:blipFill>
                <a:blip r:embed="rId13"/>
                <a:stretch>
                  <a:fillRect/>
                </a:stretch>
              </p:blipFill>
              <p:spPr>
                <a:xfrm>
                  <a:off x="4324941" y="1086564"/>
                  <a:ext cx="46476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991B1C9B-59BC-505D-CC43-916264918092}"/>
                    </a:ext>
                  </a:extLst>
                </p14:cNvPr>
                <p14:cNvContentPartPr/>
                <p14:nvPr/>
              </p14:nvContentPartPr>
              <p14:xfrm>
                <a:off x="3385701" y="1120764"/>
                <a:ext cx="804600" cy="34560"/>
              </p14:xfrm>
            </p:contentPart>
          </mc:Choice>
          <mc:Fallback xmlns="">
            <p:pic>
              <p:nvPicPr>
                <p:cNvPr id="13" name="Ink 12">
                  <a:extLst>
                    <a:ext uri="{FF2B5EF4-FFF2-40B4-BE49-F238E27FC236}">
                      <a16:creationId xmlns:a16="http://schemas.microsoft.com/office/drawing/2014/main" id="{991B1C9B-59BC-505D-CC43-916264918092}"/>
                    </a:ext>
                  </a:extLst>
                </p:cNvPr>
                <p:cNvPicPr/>
                <p:nvPr/>
              </p:nvPicPr>
              <p:blipFill>
                <a:blip r:embed="rId15"/>
                <a:stretch>
                  <a:fillRect/>
                </a:stretch>
              </p:blipFill>
              <p:spPr>
                <a:xfrm>
                  <a:off x="3368061" y="1102764"/>
                  <a:ext cx="84024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5939BA55-B848-9DBE-1DBC-6A269C0DA5C4}"/>
                    </a:ext>
                  </a:extLst>
                </p14:cNvPr>
                <p14:cNvContentPartPr/>
                <p14:nvPr/>
              </p14:nvContentPartPr>
              <p14:xfrm>
                <a:off x="2316861" y="1112124"/>
                <a:ext cx="856440" cy="44640"/>
              </p14:xfrm>
            </p:contentPart>
          </mc:Choice>
          <mc:Fallback xmlns="">
            <p:pic>
              <p:nvPicPr>
                <p:cNvPr id="14" name="Ink 13">
                  <a:extLst>
                    <a:ext uri="{FF2B5EF4-FFF2-40B4-BE49-F238E27FC236}">
                      <a16:creationId xmlns:a16="http://schemas.microsoft.com/office/drawing/2014/main" id="{5939BA55-B848-9DBE-1DBC-6A269C0DA5C4}"/>
                    </a:ext>
                  </a:extLst>
                </p:cNvPr>
                <p:cNvPicPr/>
                <p:nvPr/>
              </p:nvPicPr>
              <p:blipFill>
                <a:blip r:embed="rId17"/>
                <a:stretch>
                  <a:fillRect/>
                </a:stretch>
              </p:blipFill>
              <p:spPr>
                <a:xfrm>
                  <a:off x="2298861" y="1094124"/>
                  <a:ext cx="89208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a:extLst>
                    <a:ext uri="{FF2B5EF4-FFF2-40B4-BE49-F238E27FC236}">
                      <a16:creationId xmlns:a16="http://schemas.microsoft.com/office/drawing/2014/main" id="{A22143CC-A985-5A6C-5A3F-FF577D880E0E}"/>
                    </a:ext>
                  </a:extLst>
                </p14:cNvPr>
                <p14:cNvContentPartPr/>
                <p14:nvPr/>
              </p14:nvContentPartPr>
              <p14:xfrm>
                <a:off x="1452141" y="1130484"/>
                <a:ext cx="623880" cy="37080"/>
              </p14:xfrm>
            </p:contentPart>
          </mc:Choice>
          <mc:Fallback xmlns="">
            <p:pic>
              <p:nvPicPr>
                <p:cNvPr id="15" name="Ink 14">
                  <a:extLst>
                    <a:ext uri="{FF2B5EF4-FFF2-40B4-BE49-F238E27FC236}">
                      <a16:creationId xmlns:a16="http://schemas.microsoft.com/office/drawing/2014/main" id="{A22143CC-A985-5A6C-5A3F-FF577D880E0E}"/>
                    </a:ext>
                  </a:extLst>
                </p:cNvPr>
                <p:cNvPicPr/>
                <p:nvPr/>
              </p:nvPicPr>
              <p:blipFill>
                <a:blip r:embed="rId19"/>
                <a:stretch>
                  <a:fillRect/>
                </a:stretch>
              </p:blipFill>
              <p:spPr>
                <a:xfrm>
                  <a:off x="1434501" y="1112844"/>
                  <a:ext cx="65952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 name="Ink 16">
                  <a:extLst>
                    <a:ext uri="{FF2B5EF4-FFF2-40B4-BE49-F238E27FC236}">
                      <a16:creationId xmlns:a16="http://schemas.microsoft.com/office/drawing/2014/main" id="{9A690D67-3603-CC2A-A2F0-5F0F5D4E94E0}"/>
                    </a:ext>
                  </a:extLst>
                </p14:cNvPr>
                <p14:cNvContentPartPr/>
                <p14:nvPr/>
              </p14:nvContentPartPr>
              <p14:xfrm>
                <a:off x="354861" y="1107084"/>
                <a:ext cx="889920" cy="38880"/>
              </p14:xfrm>
            </p:contentPart>
          </mc:Choice>
          <mc:Fallback xmlns="">
            <p:pic>
              <p:nvPicPr>
                <p:cNvPr id="17" name="Ink 16">
                  <a:extLst>
                    <a:ext uri="{FF2B5EF4-FFF2-40B4-BE49-F238E27FC236}">
                      <a16:creationId xmlns:a16="http://schemas.microsoft.com/office/drawing/2014/main" id="{9A690D67-3603-CC2A-A2F0-5F0F5D4E94E0}"/>
                    </a:ext>
                  </a:extLst>
                </p:cNvPr>
                <p:cNvPicPr/>
                <p:nvPr/>
              </p:nvPicPr>
              <p:blipFill>
                <a:blip r:embed="rId21"/>
                <a:stretch>
                  <a:fillRect/>
                </a:stretch>
              </p:blipFill>
              <p:spPr>
                <a:xfrm>
                  <a:off x="337221" y="1089084"/>
                  <a:ext cx="925560" cy="74520"/>
                </a:xfrm>
                <a:prstGeom prst="rect">
                  <a:avLst/>
                </a:prstGeom>
              </p:spPr>
            </p:pic>
          </mc:Fallback>
        </mc:AlternateContent>
      </p:grpSp>
      <p:grpSp>
        <p:nvGrpSpPr>
          <p:cNvPr id="21" name="Group 20">
            <a:extLst>
              <a:ext uri="{FF2B5EF4-FFF2-40B4-BE49-F238E27FC236}">
                <a16:creationId xmlns:a16="http://schemas.microsoft.com/office/drawing/2014/main" id="{66244603-7C49-4313-9BD2-6B76C5186FAE}"/>
              </a:ext>
            </a:extLst>
          </p:cNvPr>
          <p:cNvGrpSpPr/>
          <p:nvPr/>
        </p:nvGrpSpPr>
        <p:grpSpPr>
          <a:xfrm>
            <a:off x="7933221" y="1544124"/>
            <a:ext cx="2195280" cy="65160"/>
            <a:chOff x="7933221" y="1544124"/>
            <a:chExt cx="2195280" cy="65160"/>
          </a:xfrm>
        </p:grpSpPr>
        <mc:AlternateContent xmlns:mc="http://schemas.openxmlformats.org/markup-compatibility/2006" xmlns:p14="http://schemas.microsoft.com/office/powerpoint/2010/main">
          <mc:Choice Requires="p14">
            <p:contentPart p14:bwMode="auto" r:id="rId22">
              <p14:nvContentPartPr>
                <p14:cNvPr id="19" name="Ink 18">
                  <a:extLst>
                    <a:ext uri="{FF2B5EF4-FFF2-40B4-BE49-F238E27FC236}">
                      <a16:creationId xmlns:a16="http://schemas.microsoft.com/office/drawing/2014/main" id="{337D49E3-CC5E-3ECC-6B86-3B86E3680AF9}"/>
                    </a:ext>
                  </a:extLst>
                </p14:cNvPr>
                <p14:cNvContentPartPr/>
                <p14:nvPr/>
              </p14:nvContentPartPr>
              <p14:xfrm>
                <a:off x="8851941" y="1566084"/>
                <a:ext cx="1276560" cy="43200"/>
              </p14:xfrm>
            </p:contentPart>
          </mc:Choice>
          <mc:Fallback xmlns="">
            <p:pic>
              <p:nvPicPr>
                <p:cNvPr id="19" name="Ink 18">
                  <a:extLst>
                    <a:ext uri="{FF2B5EF4-FFF2-40B4-BE49-F238E27FC236}">
                      <a16:creationId xmlns:a16="http://schemas.microsoft.com/office/drawing/2014/main" id="{337D49E3-CC5E-3ECC-6B86-3B86E3680AF9}"/>
                    </a:ext>
                  </a:extLst>
                </p:cNvPr>
                <p:cNvPicPr/>
                <p:nvPr/>
              </p:nvPicPr>
              <p:blipFill>
                <a:blip r:embed="rId23"/>
                <a:stretch>
                  <a:fillRect/>
                </a:stretch>
              </p:blipFill>
              <p:spPr>
                <a:xfrm>
                  <a:off x="8833941" y="1548084"/>
                  <a:ext cx="131220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 name="Ink 19">
                  <a:extLst>
                    <a:ext uri="{FF2B5EF4-FFF2-40B4-BE49-F238E27FC236}">
                      <a16:creationId xmlns:a16="http://schemas.microsoft.com/office/drawing/2014/main" id="{D246A81C-A796-1879-8A44-FEA2927C0B50}"/>
                    </a:ext>
                  </a:extLst>
                </p14:cNvPr>
                <p14:cNvContentPartPr/>
                <p14:nvPr/>
              </p14:nvContentPartPr>
              <p14:xfrm>
                <a:off x="7933221" y="1544124"/>
                <a:ext cx="702360" cy="43200"/>
              </p14:xfrm>
            </p:contentPart>
          </mc:Choice>
          <mc:Fallback xmlns="">
            <p:pic>
              <p:nvPicPr>
                <p:cNvPr id="20" name="Ink 19">
                  <a:extLst>
                    <a:ext uri="{FF2B5EF4-FFF2-40B4-BE49-F238E27FC236}">
                      <a16:creationId xmlns:a16="http://schemas.microsoft.com/office/drawing/2014/main" id="{D246A81C-A796-1879-8A44-FEA2927C0B50}"/>
                    </a:ext>
                  </a:extLst>
                </p:cNvPr>
                <p:cNvPicPr/>
                <p:nvPr/>
              </p:nvPicPr>
              <p:blipFill>
                <a:blip r:embed="rId25"/>
                <a:stretch>
                  <a:fillRect/>
                </a:stretch>
              </p:blipFill>
              <p:spPr>
                <a:xfrm>
                  <a:off x="7915221" y="1526124"/>
                  <a:ext cx="738000" cy="78840"/>
                </a:xfrm>
                <a:prstGeom prst="rect">
                  <a:avLst/>
                </a:prstGeom>
              </p:spPr>
            </p:pic>
          </mc:Fallback>
        </mc:AlternateContent>
      </p:grpSp>
      <p:grpSp>
        <p:nvGrpSpPr>
          <p:cNvPr id="27" name="Group 26">
            <a:extLst>
              <a:ext uri="{FF2B5EF4-FFF2-40B4-BE49-F238E27FC236}">
                <a16:creationId xmlns:a16="http://schemas.microsoft.com/office/drawing/2014/main" id="{73FE0B18-C4D5-C4E5-4588-0726B7881135}"/>
              </a:ext>
            </a:extLst>
          </p:cNvPr>
          <p:cNvGrpSpPr/>
          <p:nvPr/>
        </p:nvGrpSpPr>
        <p:grpSpPr>
          <a:xfrm>
            <a:off x="4378581" y="1538004"/>
            <a:ext cx="2917800" cy="101520"/>
            <a:chOff x="4378581" y="1538004"/>
            <a:chExt cx="2917800" cy="101520"/>
          </a:xfrm>
        </p:grpSpPr>
        <mc:AlternateContent xmlns:mc="http://schemas.openxmlformats.org/markup-compatibility/2006" xmlns:p14="http://schemas.microsoft.com/office/powerpoint/2010/main">
          <mc:Choice Requires="p14">
            <p:contentPart p14:bwMode="auto" r:id="rId26">
              <p14:nvContentPartPr>
                <p14:cNvPr id="22" name="Ink 21">
                  <a:extLst>
                    <a:ext uri="{FF2B5EF4-FFF2-40B4-BE49-F238E27FC236}">
                      <a16:creationId xmlns:a16="http://schemas.microsoft.com/office/drawing/2014/main" id="{DB98EF9A-F591-1DAF-E71E-A756D97BCB4B}"/>
                    </a:ext>
                  </a:extLst>
                </p14:cNvPr>
                <p14:cNvContentPartPr/>
                <p14:nvPr/>
              </p14:nvContentPartPr>
              <p14:xfrm>
                <a:off x="6751701" y="1540524"/>
                <a:ext cx="544680" cy="43560"/>
              </p14:xfrm>
            </p:contentPart>
          </mc:Choice>
          <mc:Fallback xmlns="">
            <p:pic>
              <p:nvPicPr>
                <p:cNvPr id="22" name="Ink 21">
                  <a:extLst>
                    <a:ext uri="{FF2B5EF4-FFF2-40B4-BE49-F238E27FC236}">
                      <a16:creationId xmlns:a16="http://schemas.microsoft.com/office/drawing/2014/main" id="{DB98EF9A-F591-1DAF-E71E-A756D97BCB4B}"/>
                    </a:ext>
                  </a:extLst>
                </p:cNvPr>
                <p:cNvPicPr/>
                <p:nvPr/>
              </p:nvPicPr>
              <p:blipFill>
                <a:blip r:embed="rId27"/>
                <a:stretch>
                  <a:fillRect/>
                </a:stretch>
              </p:blipFill>
              <p:spPr>
                <a:xfrm>
                  <a:off x="6734061" y="1522524"/>
                  <a:ext cx="580320"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3" name="Ink 22">
                  <a:extLst>
                    <a:ext uri="{FF2B5EF4-FFF2-40B4-BE49-F238E27FC236}">
                      <a16:creationId xmlns:a16="http://schemas.microsoft.com/office/drawing/2014/main" id="{A6BB7485-A0E3-47ED-224C-B232B30015C3}"/>
                    </a:ext>
                  </a:extLst>
                </p14:cNvPr>
                <p14:cNvContentPartPr/>
                <p14:nvPr/>
              </p14:nvContentPartPr>
              <p14:xfrm>
                <a:off x="6184701" y="1538004"/>
                <a:ext cx="357120" cy="51840"/>
              </p14:xfrm>
            </p:contentPart>
          </mc:Choice>
          <mc:Fallback xmlns="">
            <p:pic>
              <p:nvPicPr>
                <p:cNvPr id="23" name="Ink 22">
                  <a:extLst>
                    <a:ext uri="{FF2B5EF4-FFF2-40B4-BE49-F238E27FC236}">
                      <a16:creationId xmlns:a16="http://schemas.microsoft.com/office/drawing/2014/main" id="{A6BB7485-A0E3-47ED-224C-B232B30015C3}"/>
                    </a:ext>
                  </a:extLst>
                </p:cNvPr>
                <p:cNvPicPr/>
                <p:nvPr/>
              </p:nvPicPr>
              <p:blipFill>
                <a:blip r:embed="rId29"/>
                <a:stretch>
                  <a:fillRect/>
                </a:stretch>
              </p:blipFill>
              <p:spPr>
                <a:xfrm>
                  <a:off x="6166701" y="1520004"/>
                  <a:ext cx="39276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5" name="Ink 24">
                  <a:extLst>
                    <a:ext uri="{FF2B5EF4-FFF2-40B4-BE49-F238E27FC236}">
                      <a16:creationId xmlns:a16="http://schemas.microsoft.com/office/drawing/2014/main" id="{8B129281-38A2-0586-2F86-2A6E3D629AC5}"/>
                    </a:ext>
                  </a:extLst>
                </p14:cNvPr>
                <p14:cNvContentPartPr/>
                <p14:nvPr/>
              </p14:nvContentPartPr>
              <p14:xfrm>
                <a:off x="5470101" y="1601724"/>
                <a:ext cx="457560" cy="37800"/>
              </p14:xfrm>
            </p:contentPart>
          </mc:Choice>
          <mc:Fallback xmlns="">
            <p:pic>
              <p:nvPicPr>
                <p:cNvPr id="25" name="Ink 24">
                  <a:extLst>
                    <a:ext uri="{FF2B5EF4-FFF2-40B4-BE49-F238E27FC236}">
                      <a16:creationId xmlns:a16="http://schemas.microsoft.com/office/drawing/2014/main" id="{8B129281-38A2-0586-2F86-2A6E3D629AC5}"/>
                    </a:ext>
                  </a:extLst>
                </p:cNvPr>
                <p:cNvPicPr/>
                <p:nvPr/>
              </p:nvPicPr>
              <p:blipFill>
                <a:blip r:embed="rId31"/>
                <a:stretch>
                  <a:fillRect/>
                </a:stretch>
              </p:blipFill>
              <p:spPr>
                <a:xfrm>
                  <a:off x="5452101" y="1583724"/>
                  <a:ext cx="49320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6" name="Ink 25">
                  <a:extLst>
                    <a:ext uri="{FF2B5EF4-FFF2-40B4-BE49-F238E27FC236}">
                      <a16:creationId xmlns:a16="http://schemas.microsoft.com/office/drawing/2014/main" id="{60010FE7-826F-AA66-7226-6F1C442AD76C}"/>
                    </a:ext>
                  </a:extLst>
                </p14:cNvPr>
                <p14:cNvContentPartPr/>
                <p14:nvPr/>
              </p14:nvContentPartPr>
              <p14:xfrm>
                <a:off x="4378581" y="1601724"/>
                <a:ext cx="992880" cy="34920"/>
              </p14:xfrm>
            </p:contentPart>
          </mc:Choice>
          <mc:Fallback xmlns="">
            <p:pic>
              <p:nvPicPr>
                <p:cNvPr id="26" name="Ink 25">
                  <a:extLst>
                    <a:ext uri="{FF2B5EF4-FFF2-40B4-BE49-F238E27FC236}">
                      <a16:creationId xmlns:a16="http://schemas.microsoft.com/office/drawing/2014/main" id="{60010FE7-826F-AA66-7226-6F1C442AD76C}"/>
                    </a:ext>
                  </a:extLst>
                </p:cNvPr>
                <p:cNvPicPr/>
                <p:nvPr/>
              </p:nvPicPr>
              <p:blipFill>
                <a:blip r:embed="rId33"/>
                <a:stretch>
                  <a:fillRect/>
                </a:stretch>
              </p:blipFill>
              <p:spPr>
                <a:xfrm>
                  <a:off x="4360941" y="1584084"/>
                  <a:ext cx="1028520" cy="70560"/>
                </a:xfrm>
                <a:prstGeom prst="rect">
                  <a:avLst/>
                </a:prstGeom>
              </p:spPr>
            </p:pic>
          </mc:Fallback>
        </mc:AlternateContent>
      </p:grpSp>
      <p:grpSp>
        <p:nvGrpSpPr>
          <p:cNvPr id="30" name="Group 29">
            <a:extLst>
              <a:ext uri="{FF2B5EF4-FFF2-40B4-BE49-F238E27FC236}">
                <a16:creationId xmlns:a16="http://schemas.microsoft.com/office/drawing/2014/main" id="{737D58B8-F248-4413-723E-7331DC375126}"/>
              </a:ext>
            </a:extLst>
          </p:cNvPr>
          <p:cNvGrpSpPr/>
          <p:nvPr/>
        </p:nvGrpSpPr>
        <p:grpSpPr>
          <a:xfrm>
            <a:off x="2847501" y="1520724"/>
            <a:ext cx="1355040" cy="84600"/>
            <a:chOff x="2847501" y="1520724"/>
            <a:chExt cx="1355040" cy="84600"/>
          </a:xfrm>
        </p:grpSpPr>
        <mc:AlternateContent xmlns:mc="http://schemas.openxmlformats.org/markup-compatibility/2006" xmlns:p14="http://schemas.microsoft.com/office/powerpoint/2010/main">
          <mc:Choice Requires="p14">
            <p:contentPart p14:bwMode="auto" r:id="rId34">
              <p14:nvContentPartPr>
                <p14:cNvPr id="28" name="Ink 27">
                  <a:extLst>
                    <a:ext uri="{FF2B5EF4-FFF2-40B4-BE49-F238E27FC236}">
                      <a16:creationId xmlns:a16="http://schemas.microsoft.com/office/drawing/2014/main" id="{EB71A2EC-F822-E99B-0034-0C0E73B6AD8C}"/>
                    </a:ext>
                  </a:extLst>
                </p14:cNvPr>
                <p14:cNvContentPartPr/>
                <p14:nvPr/>
              </p14:nvContentPartPr>
              <p14:xfrm>
                <a:off x="3303981" y="1520724"/>
                <a:ext cx="898560" cy="84600"/>
              </p14:xfrm>
            </p:contentPart>
          </mc:Choice>
          <mc:Fallback xmlns="">
            <p:pic>
              <p:nvPicPr>
                <p:cNvPr id="28" name="Ink 27">
                  <a:extLst>
                    <a:ext uri="{FF2B5EF4-FFF2-40B4-BE49-F238E27FC236}">
                      <a16:creationId xmlns:a16="http://schemas.microsoft.com/office/drawing/2014/main" id="{EB71A2EC-F822-E99B-0034-0C0E73B6AD8C}"/>
                    </a:ext>
                  </a:extLst>
                </p:cNvPr>
                <p:cNvPicPr/>
                <p:nvPr/>
              </p:nvPicPr>
              <p:blipFill>
                <a:blip r:embed="rId35"/>
                <a:stretch>
                  <a:fillRect/>
                </a:stretch>
              </p:blipFill>
              <p:spPr>
                <a:xfrm>
                  <a:off x="3286341" y="1502724"/>
                  <a:ext cx="93420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9" name="Ink 28">
                  <a:extLst>
                    <a:ext uri="{FF2B5EF4-FFF2-40B4-BE49-F238E27FC236}">
                      <a16:creationId xmlns:a16="http://schemas.microsoft.com/office/drawing/2014/main" id="{C396840B-A707-2E6D-827F-69577AA5573B}"/>
                    </a:ext>
                  </a:extLst>
                </p14:cNvPr>
                <p14:cNvContentPartPr/>
                <p14:nvPr/>
              </p14:nvContentPartPr>
              <p14:xfrm>
                <a:off x="2847501" y="1538004"/>
                <a:ext cx="403560" cy="21600"/>
              </p14:xfrm>
            </p:contentPart>
          </mc:Choice>
          <mc:Fallback xmlns="">
            <p:pic>
              <p:nvPicPr>
                <p:cNvPr id="29" name="Ink 28">
                  <a:extLst>
                    <a:ext uri="{FF2B5EF4-FFF2-40B4-BE49-F238E27FC236}">
                      <a16:creationId xmlns:a16="http://schemas.microsoft.com/office/drawing/2014/main" id="{C396840B-A707-2E6D-827F-69577AA5573B}"/>
                    </a:ext>
                  </a:extLst>
                </p:cNvPr>
                <p:cNvPicPr/>
                <p:nvPr/>
              </p:nvPicPr>
              <p:blipFill>
                <a:blip r:embed="rId37"/>
                <a:stretch>
                  <a:fillRect/>
                </a:stretch>
              </p:blipFill>
              <p:spPr>
                <a:xfrm>
                  <a:off x="2829861" y="1520364"/>
                  <a:ext cx="439200" cy="57240"/>
                </a:xfrm>
                <a:prstGeom prst="rect">
                  <a:avLst/>
                </a:prstGeom>
              </p:spPr>
            </p:pic>
          </mc:Fallback>
        </mc:AlternateContent>
      </p:grpSp>
      <p:grpSp>
        <p:nvGrpSpPr>
          <p:cNvPr id="35" name="Group 34">
            <a:extLst>
              <a:ext uri="{FF2B5EF4-FFF2-40B4-BE49-F238E27FC236}">
                <a16:creationId xmlns:a16="http://schemas.microsoft.com/office/drawing/2014/main" id="{F9174644-8F30-44B4-6F25-80BE9EB83566}"/>
              </a:ext>
            </a:extLst>
          </p:cNvPr>
          <p:cNvGrpSpPr/>
          <p:nvPr/>
        </p:nvGrpSpPr>
        <p:grpSpPr>
          <a:xfrm>
            <a:off x="360261" y="1519644"/>
            <a:ext cx="2235600" cy="65880"/>
            <a:chOff x="360261" y="1519644"/>
            <a:chExt cx="2235600" cy="65880"/>
          </a:xfrm>
        </p:grpSpPr>
        <mc:AlternateContent xmlns:mc="http://schemas.openxmlformats.org/markup-compatibility/2006" xmlns:p14="http://schemas.microsoft.com/office/powerpoint/2010/main">
          <mc:Choice Requires="p14">
            <p:contentPart p14:bwMode="auto" r:id="rId38">
              <p14:nvContentPartPr>
                <p14:cNvPr id="31" name="Ink 30">
                  <a:extLst>
                    <a:ext uri="{FF2B5EF4-FFF2-40B4-BE49-F238E27FC236}">
                      <a16:creationId xmlns:a16="http://schemas.microsoft.com/office/drawing/2014/main" id="{983D3E5F-DCE0-4831-160A-B03FA732849C}"/>
                    </a:ext>
                  </a:extLst>
                </p14:cNvPr>
                <p14:cNvContentPartPr/>
                <p14:nvPr/>
              </p14:nvContentPartPr>
              <p14:xfrm>
                <a:off x="1519821" y="1519644"/>
                <a:ext cx="1076040" cy="59400"/>
              </p14:xfrm>
            </p:contentPart>
          </mc:Choice>
          <mc:Fallback xmlns="">
            <p:pic>
              <p:nvPicPr>
                <p:cNvPr id="31" name="Ink 30">
                  <a:extLst>
                    <a:ext uri="{FF2B5EF4-FFF2-40B4-BE49-F238E27FC236}">
                      <a16:creationId xmlns:a16="http://schemas.microsoft.com/office/drawing/2014/main" id="{983D3E5F-DCE0-4831-160A-B03FA732849C}"/>
                    </a:ext>
                  </a:extLst>
                </p:cNvPr>
                <p:cNvPicPr/>
                <p:nvPr/>
              </p:nvPicPr>
              <p:blipFill>
                <a:blip r:embed="rId39"/>
                <a:stretch>
                  <a:fillRect/>
                </a:stretch>
              </p:blipFill>
              <p:spPr>
                <a:xfrm>
                  <a:off x="1502181" y="1502004"/>
                  <a:ext cx="111168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2" name="Ink 31">
                  <a:extLst>
                    <a:ext uri="{FF2B5EF4-FFF2-40B4-BE49-F238E27FC236}">
                      <a16:creationId xmlns:a16="http://schemas.microsoft.com/office/drawing/2014/main" id="{FFBF5527-2BD4-45FE-98F3-741746AA7D3B}"/>
                    </a:ext>
                  </a:extLst>
                </p14:cNvPr>
                <p14:cNvContentPartPr/>
                <p14:nvPr/>
              </p14:nvContentPartPr>
              <p14:xfrm>
                <a:off x="1417221" y="1566444"/>
                <a:ext cx="9720" cy="5040"/>
              </p14:xfrm>
            </p:contentPart>
          </mc:Choice>
          <mc:Fallback xmlns="">
            <p:pic>
              <p:nvPicPr>
                <p:cNvPr id="32" name="Ink 31">
                  <a:extLst>
                    <a:ext uri="{FF2B5EF4-FFF2-40B4-BE49-F238E27FC236}">
                      <a16:creationId xmlns:a16="http://schemas.microsoft.com/office/drawing/2014/main" id="{FFBF5527-2BD4-45FE-98F3-741746AA7D3B}"/>
                    </a:ext>
                  </a:extLst>
                </p:cNvPr>
                <p:cNvPicPr/>
                <p:nvPr/>
              </p:nvPicPr>
              <p:blipFill>
                <a:blip r:embed="rId41"/>
                <a:stretch>
                  <a:fillRect/>
                </a:stretch>
              </p:blipFill>
              <p:spPr>
                <a:xfrm>
                  <a:off x="1399581" y="1548804"/>
                  <a:ext cx="4536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3" name="Ink 32">
                  <a:extLst>
                    <a:ext uri="{FF2B5EF4-FFF2-40B4-BE49-F238E27FC236}">
                      <a16:creationId xmlns:a16="http://schemas.microsoft.com/office/drawing/2014/main" id="{FE1B03A8-AC22-087E-3AC7-6BFDB3DF6012}"/>
                    </a:ext>
                  </a:extLst>
                </p14:cNvPr>
                <p14:cNvContentPartPr/>
                <p14:nvPr/>
              </p14:nvContentPartPr>
              <p14:xfrm>
                <a:off x="1006461" y="1552764"/>
                <a:ext cx="416880" cy="32760"/>
              </p14:xfrm>
            </p:contentPart>
          </mc:Choice>
          <mc:Fallback xmlns="">
            <p:pic>
              <p:nvPicPr>
                <p:cNvPr id="33" name="Ink 32">
                  <a:extLst>
                    <a:ext uri="{FF2B5EF4-FFF2-40B4-BE49-F238E27FC236}">
                      <a16:creationId xmlns:a16="http://schemas.microsoft.com/office/drawing/2014/main" id="{FE1B03A8-AC22-087E-3AC7-6BFDB3DF6012}"/>
                    </a:ext>
                  </a:extLst>
                </p:cNvPr>
                <p:cNvPicPr/>
                <p:nvPr/>
              </p:nvPicPr>
              <p:blipFill>
                <a:blip r:embed="rId43"/>
                <a:stretch>
                  <a:fillRect/>
                </a:stretch>
              </p:blipFill>
              <p:spPr>
                <a:xfrm>
                  <a:off x="988461" y="1534764"/>
                  <a:ext cx="45252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4" name="Ink 33">
                  <a:extLst>
                    <a:ext uri="{FF2B5EF4-FFF2-40B4-BE49-F238E27FC236}">
                      <a16:creationId xmlns:a16="http://schemas.microsoft.com/office/drawing/2014/main" id="{B01FE41A-E1F1-F401-0FCB-81CCBB217C13}"/>
                    </a:ext>
                  </a:extLst>
                </p14:cNvPr>
                <p14:cNvContentPartPr/>
                <p14:nvPr/>
              </p14:nvContentPartPr>
              <p14:xfrm>
                <a:off x="360261" y="1520364"/>
                <a:ext cx="452160" cy="48600"/>
              </p14:xfrm>
            </p:contentPart>
          </mc:Choice>
          <mc:Fallback xmlns="">
            <p:pic>
              <p:nvPicPr>
                <p:cNvPr id="34" name="Ink 33">
                  <a:extLst>
                    <a:ext uri="{FF2B5EF4-FFF2-40B4-BE49-F238E27FC236}">
                      <a16:creationId xmlns:a16="http://schemas.microsoft.com/office/drawing/2014/main" id="{B01FE41A-E1F1-F401-0FCB-81CCBB217C13}"/>
                    </a:ext>
                  </a:extLst>
                </p:cNvPr>
                <p:cNvPicPr/>
                <p:nvPr/>
              </p:nvPicPr>
              <p:blipFill>
                <a:blip r:embed="rId45"/>
                <a:stretch>
                  <a:fillRect/>
                </a:stretch>
              </p:blipFill>
              <p:spPr>
                <a:xfrm>
                  <a:off x="342261" y="1502724"/>
                  <a:ext cx="487800" cy="84240"/>
                </a:xfrm>
                <a:prstGeom prst="rect">
                  <a:avLst/>
                </a:prstGeom>
              </p:spPr>
            </p:pic>
          </mc:Fallback>
        </mc:AlternateContent>
      </p:grpSp>
      <p:grpSp>
        <p:nvGrpSpPr>
          <p:cNvPr id="46" name="Group 45">
            <a:extLst>
              <a:ext uri="{FF2B5EF4-FFF2-40B4-BE49-F238E27FC236}">
                <a16:creationId xmlns:a16="http://schemas.microsoft.com/office/drawing/2014/main" id="{30CFFCDB-CD25-150E-3F0B-BC66C60B2225}"/>
              </a:ext>
            </a:extLst>
          </p:cNvPr>
          <p:cNvGrpSpPr/>
          <p:nvPr/>
        </p:nvGrpSpPr>
        <p:grpSpPr>
          <a:xfrm>
            <a:off x="5014341" y="1986564"/>
            <a:ext cx="4762440" cy="90360"/>
            <a:chOff x="5014341" y="1986564"/>
            <a:chExt cx="4762440" cy="90360"/>
          </a:xfrm>
        </p:grpSpPr>
        <mc:AlternateContent xmlns:mc="http://schemas.openxmlformats.org/markup-compatibility/2006" xmlns:p14="http://schemas.microsoft.com/office/powerpoint/2010/main">
          <mc:Choice Requires="p14">
            <p:contentPart p14:bwMode="auto" r:id="rId46">
              <p14:nvContentPartPr>
                <p14:cNvPr id="36" name="Ink 35">
                  <a:extLst>
                    <a:ext uri="{FF2B5EF4-FFF2-40B4-BE49-F238E27FC236}">
                      <a16:creationId xmlns:a16="http://schemas.microsoft.com/office/drawing/2014/main" id="{3B8D55DB-2584-89FF-631B-AEBB8504A9A8}"/>
                    </a:ext>
                  </a:extLst>
                </p14:cNvPr>
                <p14:cNvContentPartPr/>
                <p14:nvPr/>
              </p14:nvContentPartPr>
              <p14:xfrm>
                <a:off x="9351621" y="1988724"/>
                <a:ext cx="425160" cy="38520"/>
              </p14:xfrm>
            </p:contentPart>
          </mc:Choice>
          <mc:Fallback xmlns="">
            <p:pic>
              <p:nvPicPr>
                <p:cNvPr id="36" name="Ink 35">
                  <a:extLst>
                    <a:ext uri="{FF2B5EF4-FFF2-40B4-BE49-F238E27FC236}">
                      <a16:creationId xmlns:a16="http://schemas.microsoft.com/office/drawing/2014/main" id="{3B8D55DB-2584-89FF-631B-AEBB8504A9A8}"/>
                    </a:ext>
                  </a:extLst>
                </p:cNvPr>
                <p:cNvPicPr/>
                <p:nvPr/>
              </p:nvPicPr>
              <p:blipFill>
                <a:blip r:embed="rId47"/>
                <a:stretch>
                  <a:fillRect/>
                </a:stretch>
              </p:blipFill>
              <p:spPr>
                <a:xfrm>
                  <a:off x="9333981" y="1970724"/>
                  <a:ext cx="4608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7" name="Ink 36">
                  <a:extLst>
                    <a:ext uri="{FF2B5EF4-FFF2-40B4-BE49-F238E27FC236}">
                      <a16:creationId xmlns:a16="http://schemas.microsoft.com/office/drawing/2014/main" id="{A579C947-07EA-CDE4-A739-B85E149A0144}"/>
                    </a:ext>
                  </a:extLst>
                </p14:cNvPr>
                <p14:cNvContentPartPr/>
                <p14:nvPr/>
              </p14:nvContentPartPr>
              <p14:xfrm>
                <a:off x="8688501" y="2029404"/>
                <a:ext cx="456120" cy="47520"/>
              </p14:xfrm>
            </p:contentPart>
          </mc:Choice>
          <mc:Fallback xmlns="">
            <p:pic>
              <p:nvPicPr>
                <p:cNvPr id="37" name="Ink 36">
                  <a:extLst>
                    <a:ext uri="{FF2B5EF4-FFF2-40B4-BE49-F238E27FC236}">
                      <a16:creationId xmlns:a16="http://schemas.microsoft.com/office/drawing/2014/main" id="{A579C947-07EA-CDE4-A739-B85E149A0144}"/>
                    </a:ext>
                  </a:extLst>
                </p:cNvPr>
                <p:cNvPicPr/>
                <p:nvPr/>
              </p:nvPicPr>
              <p:blipFill>
                <a:blip r:embed="rId49"/>
                <a:stretch>
                  <a:fillRect/>
                </a:stretch>
              </p:blipFill>
              <p:spPr>
                <a:xfrm>
                  <a:off x="8670501" y="2011764"/>
                  <a:ext cx="49176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9" name="Ink 38">
                  <a:extLst>
                    <a:ext uri="{FF2B5EF4-FFF2-40B4-BE49-F238E27FC236}">
                      <a16:creationId xmlns:a16="http://schemas.microsoft.com/office/drawing/2014/main" id="{2E10BBA3-BE40-C651-A26B-D83F666155F3}"/>
                    </a:ext>
                  </a:extLst>
                </p14:cNvPr>
                <p14:cNvContentPartPr/>
                <p14:nvPr/>
              </p14:nvContentPartPr>
              <p14:xfrm>
                <a:off x="7877061" y="2027604"/>
                <a:ext cx="640440" cy="27000"/>
              </p14:xfrm>
            </p:contentPart>
          </mc:Choice>
          <mc:Fallback xmlns="">
            <p:pic>
              <p:nvPicPr>
                <p:cNvPr id="39" name="Ink 38">
                  <a:extLst>
                    <a:ext uri="{FF2B5EF4-FFF2-40B4-BE49-F238E27FC236}">
                      <a16:creationId xmlns:a16="http://schemas.microsoft.com/office/drawing/2014/main" id="{2E10BBA3-BE40-C651-A26B-D83F666155F3}"/>
                    </a:ext>
                  </a:extLst>
                </p:cNvPr>
                <p:cNvPicPr/>
                <p:nvPr/>
              </p:nvPicPr>
              <p:blipFill>
                <a:blip r:embed="rId51"/>
                <a:stretch>
                  <a:fillRect/>
                </a:stretch>
              </p:blipFill>
              <p:spPr>
                <a:xfrm>
                  <a:off x="7859421" y="2009964"/>
                  <a:ext cx="67608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1" name="Ink 40">
                  <a:extLst>
                    <a:ext uri="{FF2B5EF4-FFF2-40B4-BE49-F238E27FC236}">
                      <a16:creationId xmlns:a16="http://schemas.microsoft.com/office/drawing/2014/main" id="{AF5880EE-0E9F-CB28-3CE1-761D5A3BEED1}"/>
                    </a:ext>
                  </a:extLst>
                </p14:cNvPr>
                <p14:cNvContentPartPr/>
                <p14:nvPr/>
              </p14:nvContentPartPr>
              <p14:xfrm>
                <a:off x="7304661" y="2041284"/>
                <a:ext cx="326520" cy="18360"/>
              </p14:xfrm>
            </p:contentPart>
          </mc:Choice>
          <mc:Fallback xmlns="">
            <p:pic>
              <p:nvPicPr>
                <p:cNvPr id="41" name="Ink 40">
                  <a:extLst>
                    <a:ext uri="{FF2B5EF4-FFF2-40B4-BE49-F238E27FC236}">
                      <a16:creationId xmlns:a16="http://schemas.microsoft.com/office/drawing/2014/main" id="{AF5880EE-0E9F-CB28-3CE1-761D5A3BEED1}"/>
                    </a:ext>
                  </a:extLst>
                </p:cNvPr>
                <p:cNvPicPr/>
                <p:nvPr/>
              </p:nvPicPr>
              <p:blipFill>
                <a:blip r:embed="rId53"/>
                <a:stretch>
                  <a:fillRect/>
                </a:stretch>
              </p:blipFill>
              <p:spPr>
                <a:xfrm>
                  <a:off x="7287021" y="2023644"/>
                  <a:ext cx="36216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2" name="Ink 41">
                  <a:extLst>
                    <a:ext uri="{FF2B5EF4-FFF2-40B4-BE49-F238E27FC236}">
                      <a16:creationId xmlns:a16="http://schemas.microsoft.com/office/drawing/2014/main" id="{DD0F7B38-C404-D770-42B3-E667E472A216}"/>
                    </a:ext>
                  </a:extLst>
                </p14:cNvPr>
                <p14:cNvContentPartPr/>
                <p14:nvPr/>
              </p14:nvContentPartPr>
              <p14:xfrm>
                <a:off x="6700941" y="2002044"/>
                <a:ext cx="403560" cy="32400"/>
              </p14:xfrm>
            </p:contentPart>
          </mc:Choice>
          <mc:Fallback xmlns="">
            <p:pic>
              <p:nvPicPr>
                <p:cNvPr id="42" name="Ink 41">
                  <a:extLst>
                    <a:ext uri="{FF2B5EF4-FFF2-40B4-BE49-F238E27FC236}">
                      <a16:creationId xmlns:a16="http://schemas.microsoft.com/office/drawing/2014/main" id="{DD0F7B38-C404-D770-42B3-E667E472A216}"/>
                    </a:ext>
                  </a:extLst>
                </p:cNvPr>
                <p:cNvPicPr/>
                <p:nvPr/>
              </p:nvPicPr>
              <p:blipFill>
                <a:blip r:embed="rId55"/>
                <a:stretch>
                  <a:fillRect/>
                </a:stretch>
              </p:blipFill>
              <p:spPr>
                <a:xfrm>
                  <a:off x="6682941" y="1984044"/>
                  <a:ext cx="43920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3" name="Ink 42">
                  <a:extLst>
                    <a:ext uri="{FF2B5EF4-FFF2-40B4-BE49-F238E27FC236}">
                      <a16:creationId xmlns:a16="http://schemas.microsoft.com/office/drawing/2014/main" id="{E09E7E62-0FA8-ECF7-BD81-50091ED36642}"/>
                    </a:ext>
                  </a:extLst>
                </p14:cNvPr>
                <p14:cNvContentPartPr/>
                <p14:nvPr/>
              </p14:nvContentPartPr>
              <p14:xfrm>
                <a:off x="6156261" y="2018604"/>
                <a:ext cx="312480" cy="14400"/>
              </p14:xfrm>
            </p:contentPart>
          </mc:Choice>
          <mc:Fallback xmlns="">
            <p:pic>
              <p:nvPicPr>
                <p:cNvPr id="43" name="Ink 42">
                  <a:extLst>
                    <a:ext uri="{FF2B5EF4-FFF2-40B4-BE49-F238E27FC236}">
                      <a16:creationId xmlns:a16="http://schemas.microsoft.com/office/drawing/2014/main" id="{E09E7E62-0FA8-ECF7-BD81-50091ED36642}"/>
                    </a:ext>
                  </a:extLst>
                </p:cNvPr>
                <p:cNvPicPr/>
                <p:nvPr/>
              </p:nvPicPr>
              <p:blipFill>
                <a:blip r:embed="rId57"/>
                <a:stretch>
                  <a:fillRect/>
                </a:stretch>
              </p:blipFill>
              <p:spPr>
                <a:xfrm>
                  <a:off x="6138621" y="2000964"/>
                  <a:ext cx="34812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4" name="Ink 43">
                  <a:extLst>
                    <a:ext uri="{FF2B5EF4-FFF2-40B4-BE49-F238E27FC236}">
                      <a16:creationId xmlns:a16="http://schemas.microsoft.com/office/drawing/2014/main" id="{DB383221-F932-CE27-5B2E-4E481179D342}"/>
                    </a:ext>
                  </a:extLst>
                </p14:cNvPr>
                <p14:cNvContentPartPr/>
                <p14:nvPr/>
              </p14:nvContentPartPr>
              <p14:xfrm>
                <a:off x="5723541" y="1986564"/>
                <a:ext cx="329040" cy="44280"/>
              </p14:xfrm>
            </p:contentPart>
          </mc:Choice>
          <mc:Fallback xmlns="">
            <p:pic>
              <p:nvPicPr>
                <p:cNvPr id="44" name="Ink 43">
                  <a:extLst>
                    <a:ext uri="{FF2B5EF4-FFF2-40B4-BE49-F238E27FC236}">
                      <a16:creationId xmlns:a16="http://schemas.microsoft.com/office/drawing/2014/main" id="{DB383221-F932-CE27-5B2E-4E481179D342}"/>
                    </a:ext>
                  </a:extLst>
                </p:cNvPr>
                <p:cNvPicPr/>
                <p:nvPr/>
              </p:nvPicPr>
              <p:blipFill>
                <a:blip r:embed="rId59"/>
                <a:stretch>
                  <a:fillRect/>
                </a:stretch>
              </p:blipFill>
              <p:spPr>
                <a:xfrm>
                  <a:off x="5705901" y="1968564"/>
                  <a:ext cx="36468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5" name="Ink 44">
                  <a:extLst>
                    <a:ext uri="{FF2B5EF4-FFF2-40B4-BE49-F238E27FC236}">
                      <a16:creationId xmlns:a16="http://schemas.microsoft.com/office/drawing/2014/main" id="{02E319CA-D1EC-C2D1-460A-EF4CB0BA71AF}"/>
                    </a:ext>
                  </a:extLst>
                </p14:cNvPr>
                <p14:cNvContentPartPr/>
                <p14:nvPr/>
              </p14:nvContentPartPr>
              <p14:xfrm>
                <a:off x="5014341" y="2032284"/>
                <a:ext cx="465840" cy="28440"/>
              </p14:xfrm>
            </p:contentPart>
          </mc:Choice>
          <mc:Fallback xmlns="">
            <p:pic>
              <p:nvPicPr>
                <p:cNvPr id="45" name="Ink 44">
                  <a:extLst>
                    <a:ext uri="{FF2B5EF4-FFF2-40B4-BE49-F238E27FC236}">
                      <a16:creationId xmlns:a16="http://schemas.microsoft.com/office/drawing/2014/main" id="{02E319CA-D1EC-C2D1-460A-EF4CB0BA71AF}"/>
                    </a:ext>
                  </a:extLst>
                </p:cNvPr>
                <p:cNvPicPr/>
                <p:nvPr/>
              </p:nvPicPr>
              <p:blipFill>
                <a:blip r:embed="rId61"/>
                <a:stretch>
                  <a:fillRect/>
                </a:stretch>
              </p:blipFill>
              <p:spPr>
                <a:xfrm>
                  <a:off x="4996701" y="2014284"/>
                  <a:ext cx="501480" cy="64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2">
            <p14:nvContentPartPr>
              <p14:cNvPr id="47" name="Ink 46">
                <a:extLst>
                  <a:ext uri="{FF2B5EF4-FFF2-40B4-BE49-F238E27FC236}">
                    <a16:creationId xmlns:a16="http://schemas.microsoft.com/office/drawing/2014/main" id="{AB93F921-9A9C-7B3A-C2FE-D89F0BEC89AA}"/>
                  </a:ext>
                </a:extLst>
              </p14:cNvPr>
              <p14:cNvContentPartPr/>
              <p14:nvPr/>
            </p14:nvContentPartPr>
            <p14:xfrm>
              <a:off x="2815101" y="1988724"/>
              <a:ext cx="1991160" cy="87480"/>
            </p14:xfrm>
          </p:contentPart>
        </mc:Choice>
        <mc:Fallback xmlns="">
          <p:pic>
            <p:nvPicPr>
              <p:cNvPr id="47" name="Ink 46">
                <a:extLst>
                  <a:ext uri="{FF2B5EF4-FFF2-40B4-BE49-F238E27FC236}">
                    <a16:creationId xmlns:a16="http://schemas.microsoft.com/office/drawing/2014/main" id="{AB93F921-9A9C-7B3A-C2FE-D89F0BEC89AA}"/>
                  </a:ext>
                </a:extLst>
              </p:cNvPr>
              <p:cNvPicPr/>
              <p:nvPr/>
            </p:nvPicPr>
            <p:blipFill>
              <a:blip r:embed="rId63"/>
              <a:stretch>
                <a:fillRect/>
              </a:stretch>
            </p:blipFill>
            <p:spPr>
              <a:xfrm>
                <a:off x="2797101" y="1970724"/>
                <a:ext cx="202680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8" name="Ink 47">
                <a:extLst>
                  <a:ext uri="{FF2B5EF4-FFF2-40B4-BE49-F238E27FC236}">
                    <a16:creationId xmlns:a16="http://schemas.microsoft.com/office/drawing/2014/main" id="{496D497D-8DF0-DE9A-5517-B51E9D14CD9C}"/>
                  </a:ext>
                </a:extLst>
              </p14:cNvPr>
              <p14:cNvContentPartPr/>
              <p14:nvPr/>
            </p14:nvContentPartPr>
            <p14:xfrm>
              <a:off x="531621" y="1965684"/>
              <a:ext cx="1987200" cy="129600"/>
            </p14:xfrm>
          </p:contentPart>
        </mc:Choice>
        <mc:Fallback xmlns="">
          <p:pic>
            <p:nvPicPr>
              <p:cNvPr id="48" name="Ink 47">
                <a:extLst>
                  <a:ext uri="{FF2B5EF4-FFF2-40B4-BE49-F238E27FC236}">
                    <a16:creationId xmlns:a16="http://schemas.microsoft.com/office/drawing/2014/main" id="{496D497D-8DF0-DE9A-5517-B51E9D14CD9C}"/>
                  </a:ext>
                </a:extLst>
              </p:cNvPr>
              <p:cNvPicPr/>
              <p:nvPr/>
            </p:nvPicPr>
            <p:blipFill>
              <a:blip r:embed="rId65"/>
              <a:stretch>
                <a:fillRect/>
              </a:stretch>
            </p:blipFill>
            <p:spPr>
              <a:xfrm>
                <a:off x="513621" y="1947684"/>
                <a:ext cx="2022840" cy="165240"/>
              </a:xfrm>
              <a:prstGeom prst="rect">
                <a:avLst/>
              </a:prstGeom>
            </p:spPr>
          </p:pic>
        </mc:Fallback>
      </mc:AlternateContent>
      <p:grpSp>
        <p:nvGrpSpPr>
          <p:cNvPr id="58" name="Group 57">
            <a:extLst>
              <a:ext uri="{FF2B5EF4-FFF2-40B4-BE49-F238E27FC236}">
                <a16:creationId xmlns:a16="http://schemas.microsoft.com/office/drawing/2014/main" id="{297BAAA2-F9CC-3D2E-3419-95402D420980}"/>
              </a:ext>
            </a:extLst>
          </p:cNvPr>
          <p:cNvGrpSpPr/>
          <p:nvPr/>
        </p:nvGrpSpPr>
        <p:grpSpPr>
          <a:xfrm>
            <a:off x="4455981" y="2332524"/>
            <a:ext cx="5739120" cy="198000"/>
            <a:chOff x="4455981" y="2332524"/>
            <a:chExt cx="5739120" cy="198000"/>
          </a:xfrm>
        </p:grpSpPr>
        <mc:AlternateContent xmlns:mc="http://schemas.openxmlformats.org/markup-compatibility/2006" xmlns:p14="http://schemas.microsoft.com/office/powerpoint/2010/main">
          <mc:Choice Requires="p14">
            <p:contentPart p14:bwMode="auto" r:id="rId66">
              <p14:nvContentPartPr>
                <p14:cNvPr id="49" name="Ink 48">
                  <a:extLst>
                    <a:ext uri="{FF2B5EF4-FFF2-40B4-BE49-F238E27FC236}">
                      <a16:creationId xmlns:a16="http://schemas.microsoft.com/office/drawing/2014/main" id="{2C9DE482-57D8-4217-0141-D5933D18277C}"/>
                    </a:ext>
                  </a:extLst>
                </p14:cNvPr>
                <p14:cNvContentPartPr/>
                <p14:nvPr/>
              </p14:nvContentPartPr>
              <p14:xfrm>
                <a:off x="10067301" y="2332524"/>
                <a:ext cx="127800" cy="71280"/>
              </p14:xfrm>
            </p:contentPart>
          </mc:Choice>
          <mc:Fallback xmlns="">
            <p:pic>
              <p:nvPicPr>
                <p:cNvPr id="49" name="Ink 48">
                  <a:extLst>
                    <a:ext uri="{FF2B5EF4-FFF2-40B4-BE49-F238E27FC236}">
                      <a16:creationId xmlns:a16="http://schemas.microsoft.com/office/drawing/2014/main" id="{2C9DE482-57D8-4217-0141-D5933D18277C}"/>
                    </a:ext>
                  </a:extLst>
                </p:cNvPr>
                <p:cNvPicPr/>
                <p:nvPr/>
              </p:nvPicPr>
              <p:blipFill>
                <a:blip r:embed="rId67"/>
                <a:stretch>
                  <a:fillRect/>
                </a:stretch>
              </p:blipFill>
              <p:spPr>
                <a:xfrm>
                  <a:off x="10049301" y="2314884"/>
                  <a:ext cx="16344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0" name="Ink 49">
                  <a:extLst>
                    <a:ext uri="{FF2B5EF4-FFF2-40B4-BE49-F238E27FC236}">
                      <a16:creationId xmlns:a16="http://schemas.microsoft.com/office/drawing/2014/main" id="{E5875A54-50A0-88E5-B8B8-E911A233DF92}"/>
                    </a:ext>
                  </a:extLst>
                </p14:cNvPr>
                <p14:cNvContentPartPr/>
                <p14:nvPr/>
              </p14:nvContentPartPr>
              <p14:xfrm>
                <a:off x="10062261" y="2478684"/>
                <a:ext cx="360" cy="360"/>
              </p14:xfrm>
            </p:contentPart>
          </mc:Choice>
          <mc:Fallback xmlns="">
            <p:pic>
              <p:nvPicPr>
                <p:cNvPr id="50" name="Ink 49">
                  <a:extLst>
                    <a:ext uri="{FF2B5EF4-FFF2-40B4-BE49-F238E27FC236}">
                      <a16:creationId xmlns:a16="http://schemas.microsoft.com/office/drawing/2014/main" id="{E5875A54-50A0-88E5-B8B8-E911A233DF92}"/>
                    </a:ext>
                  </a:extLst>
                </p:cNvPr>
                <p:cNvPicPr/>
                <p:nvPr/>
              </p:nvPicPr>
              <p:blipFill>
                <a:blip r:embed="rId69"/>
                <a:stretch>
                  <a:fillRect/>
                </a:stretch>
              </p:blipFill>
              <p:spPr>
                <a:xfrm>
                  <a:off x="10044261" y="2461044"/>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1" name="Ink 50">
                  <a:extLst>
                    <a:ext uri="{FF2B5EF4-FFF2-40B4-BE49-F238E27FC236}">
                      <a16:creationId xmlns:a16="http://schemas.microsoft.com/office/drawing/2014/main" id="{3B4693F1-39EB-0498-E917-07686B1F3E90}"/>
                    </a:ext>
                  </a:extLst>
                </p14:cNvPr>
                <p14:cNvContentPartPr/>
                <p14:nvPr/>
              </p14:nvContentPartPr>
              <p14:xfrm>
                <a:off x="9691461" y="2427204"/>
                <a:ext cx="426240" cy="26640"/>
              </p14:xfrm>
            </p:contentPart>
          </mc:Choice>
          <mc:Fallback xmlns="">
            <p:pic>
              <p:nvPicPr>
                <p:cNvPr id="51" name="Ink 50">
                  <a:extLst>
                    <a:ext uri="{FF2B5EF4-FFF2-40B4-BE49-F238E27FC236}">
                      <a16:creationId xmlns:a16="http://schemas.microsoft.com/office/drawing/2014/main" id="{3B4693F1-39EB-0498-E917-07686B1F3E90}"/>
                    </a:ext>
                  </a:extLst>
                </p:cNvPr>
                <p:cNvPicPr/>
                <p:nvPr/>
              </p:nvPicPr>
              <p:blipFill>
                <a:blip r:embed="rId71"/>
                <a:stretch>
                  <a:fillRect/>
                </a:stretch>
              </p:blipFill>
              <p:spPr>
                <a:xfrm>
                  <a:off x="9673821" y="2409564"/>
                  <a:ext cx="46188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3" name="Ink 52">
                  <a:extLst>
                    <a:ext uri="{FF2B5EF4-FFF2-40B4-BE49-F238E27FC236}">
                      <a16:creationId xmlns:a16="http://schemas.microsoft.com/office/drawing/2014/main" id="{21E14154-769A-F681-E0C4-FCFFCE2E3BB5}"/>
                    </a:ext>
                  </a:extLst>
                </p14:cNvPr>
                <p14:cNvContentPartPr/>
                <p14:nvPr/>
              </p14:nvContentPartPr>
              <p14:xfrm>
                <a:off x="8874261" y="2409564"/>
                <a:ext cx="712800" cy="57960"/>
              </p14:xfrm>
            </p:contentPart>
          </mc:Choice>
          <mc:Fallback xmlns="">
            <p:pic>
              <p:nvPicPr>
                <p:cNvPr id="53" name="Ink 52">
                  <a:extLst>
                    <a:ext uri="{FF2B5EF4-FFF2-40B4-BE49-F238E27FC236}">
                      <a16:creationId xmlns:a16="http://schemas.microsoft.com/office/drawing/2014/main" id="{21E14154-769A-F681-E0C4-FCFFCE2E3BB5}"/>
                    </a:ext>
                  </a:extLst>
                </p:cNvPr>
                <p:cNvPicPr/>
                <p:nvPr/>
              </p:nvPicPr>
              <p:blipFill>
                <a:blip r:embed="rId73"/>
                <a:stretch>
                  <a:fillRect/>
                </a:stretch>
              </p:blipFill>
              <p:spPr>
                <a:xfrm>
                  <a:off x="8856261" y="2391564"/>
                  <a:ext cx="74844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5" name="Ink 54">
                  <a:extLst>
                    <a:ext uri="{FF2B5EF4-FFF2-40B4-BE49-F238E27FC236}">
                      <a16:creationId xmlns:a16="http://schemas.microsoft.com/office/drawing/2014/main" id="{9844B685-B92C-DB77-7989-44BCDB218F5F}"/>
                    </a:ext>
                  </a:extLst>
                </p14:cNvPr>
                <p14:cNvContentPartPr/>
                <p14:nvPr/>
              </p14:nvContentPartPr>
              <p14:xfrm>
                <a:off x="7528221" y="2490564"/>
                <a:ext cx="1094400" cy="39960"/>
              </p14:xfrm>
            </p:contentPart>
          </mc:Choice>
          <mc:Fallback xmlns="">
            <p:pic>
              <p:nvPicPr>
                <p:cNvPr id="55" name="Ink 54">
                  <a:extLst>
                    <a:ext uri="{FF2B5EF4-FFF2-40B4-BE49-F238E27FC236}">
                      <a16:creationId xmlns:a16="http://schemas.microsoft.com/office/drawing/2014/main" id="{9844B685-B92C-DB77-7989-44BCDB218F5F}"/>
                    </a:ext>
                  </a:extLst>
                </p:cNvPr>
                <p:cNvPicPr/>
                <p:nvPr/>
              </p:nvPicPr>
              <p:blipFill>
                <a:blip r:embed="rId75"/>
                <a:stretch>
                  <a:fillRect/>
                </a:stretch>
              </p:blipFill>
              <p:spPr>
                <a:xfrm>
                  <a:off x="7510221" y="2472564"/>
                  <a:ext cx="113004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6" name="Ink 55">
                  <a:extLst>
                    <a:ext uri="{FF2B5EF4-FFF2-40B4-BE49-F238E27FC236}">
                      <a16:creationId xmlns:a16="http://schemas.microsoft.com/office/drawing/2014/main" id="{3785435D-214A-11E6-A091-2B56F2365274}"/>
                    </a:ext>
                  </a:extLst>
                </p14:cNvPr>
                <p14:cNvContentPartPr/>
                <p14:nvPr/>
              </p14:nvContentPartPr>
              <p14:xfrm>
                <a:off x="5953941" y="2446284"/>
                <a:ext cx="1186560" cy="59760"/>
              </p14:xfrm>
            </p:contentPart>
          </mc:Choice>
          <mc:Fallback xmlns="">
            <p:pic>
              <p:nvPicPr>
                <p:cNvPr id="56" name="Ink 55">
                  <a:extLst>
                    <a:ext uri="{FF2B5EF4-FFF2-40B4-BE49-F238E27FC236}">
                      <a16:creationId xmlns:a16="http://schemas.microsoft.com/office/drawing/2014/main" id="{3785435D-214A-11E6-A091-2B56F2365274}"/>
                    </a:ext>
                  </a:extLst>
                </p:cNvPr>
                <p:cNvPicPr/>
                <p:nvPr/>
              </p:nvPicPr>
              <p:blipFill>
                <a:blip r:embed="rId77"/>
                <a:stretch>
                  <a:fillRect/>
                </a:stretch>
              </p:blipFill>
              <p:spPr>
                <a:xfrm>
                  <a:off x="5936301" y="2428644"/>
                  <a:ext cx="122220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7" name="Ink 56">
                  <a:extLst>
                    <a:ext uri="{FF2B5EF4-FFF2-40B4-BE49-F238E27FC236}">
                      <a16:creationId xmlns:a16="http://schemas.microsoft.com/office/drawing/2014/main" id="{A21A8B4B-BAD4-4F01-78F0-9319506E1599}"/>
                    </a:ext>
                  </a:extLst>
                </p14:cNvPr>
                <p14:cNvContentPartPr/>
                <p14:nvPr/>
              </p14:nvContentPartPr>
              <p14:xfrm>
                <a:off x="4455981" y="2491284"/>
                <a:ext cx="1362240" cy="17640"/>
              </p14:xfrm>
            </p:contentPart>
          </mc:Choice>
          <mc:Fallback xmlns="">
            <p:pic>
              <p:nvPicPr>
                <p:cNvPr id="57" name="Ink 56">
                  <a:extLst>
                    <a:ext uri="{FF2B5EF4-FFF2-40B4-BE49-F238E27FC236}">
                      <a16:creationId xmlns:a16="http://schemas.microsoft.com/office/drawing/2014/main" id="{A21A8B4B-BAD4-4F01-78F0-9319506E1599}"/>
                    </a:ext>
                  </a:extLst>
                </p:cNvPr>
                <p:cNvPicPr/>
                <p:nvPr/>
              </p:nvPicPr>
              <p:blipFill>
                <a:blip r:embed="rId79"/>
                <a:stretch>
                  <a:fillRect/>
                </a:stretch>
              </p:blipFill>
              <p:spPr>
                <a:xfrm>
                  <a:off x="4437981" y="2473284"/>
                  <a:ext cx="1397880" cy="53280"/>
                </a:xfrm>
                <a:prstGeom prst="rect">
                  <a:avLst/>
                </a:prstGeom>
              </p:spPr>
            </p:pic>
          </mc:Fallback>
        </mc:AlternateContent>
      </p:grpSp>
      <p:grpSp>
        <p:nvGrpSpPr>
          <p:cNvPr id="65" name="Group 64">
            <a:extLst>
              <a:ext uri="{FF2B5EF4-FFF2-40B4-BE49-F238E27FC236}">
                <a16:creationId xmlns:a16="http://schemas.microsoft.com/office/drawing/2014/main" id="{9705273C-BC64-7A01-8DBA-F5CD488E53C5}"/>
              </a:ext>
            </a:extLst>
          </p:cNvPr>
          <p:cNvGrpSpPr/>
          <p:nvPr/>
        </p:nvGrpSpPr>
        <p:grpSpPr>
          <a:xfrm>
            <a:off x="308781" y="2402004"/>
            <a:ext cx="3647520" cy="116640"/>
            <a:chOff x="308781" y="2402004"/>
            <a:chExt cx="3647520" cy="116640"/>
          </a:xfrm>
        </p:grpSpPr>
        <mc:AlternateContent xmlns:mc="http://schemas.openxmlformats.org/markup-compatibility/2006" xmlns:p14="http://schemas.microsoft.com/office/powerpoint/2010/main">
          <mc:Choice Requires="p14">
            <p:contentPart p14:bwMode="auto" r:id="rId80">
              <p14:nvContentPartPr>
                <p14:cNvPr id="59" name="Ink 58">
                  <a:extLst>
                    <a:ext uri="{FF2B5EF4-FFF2-40B4-BE49-F238E27FC236}">
                      <a16:creationId xmlns:a16="http://schemas.microsoft.com/office/drawing/2014/main" id="{C4905E40-C831-8F15-5746-0AFDDB1B2143}"/>
                    </a:ext>
                  </a:extLst>
                </p14:cNvPr>
                <p14:cNvContentPartPr/>
                <p14:nvPr/>
              </p14:nvContentPartPr>
              <p14:xfrm>
                <a:off x="3361221" y="2477244"/>
                <a:ext cx="595080" cy="41400"/>
              </p14:xfrm>
            </p:contentPart>
          </mc:Choice>
          <mc:Fallback xmlns="">
            <p:pic>
              <p:nvPicPr>
                <p:cNvPr id="59" name="Ink 58">
                  <a:extLst>
                    <a:ext uri="{FF2B5EF4-FFF2-40B4-BE49-F238E27FC236}">
                      <a16:creationId xmlns:a16="http://schemas.microsoft.com/office/drawing/2014/main" id="{C4905E40-C831-8F15-5746-0AFDDB1B2143}"/>
                    </a:ext>
                  </a:extLst>
                </p:cNvPr>
                <p:cNvPicPr/>
                <p:nvPr/>
              </p:nvPicPr>
              <p:blipFill>
                <a:blip r:embed="rId81"/>
                <a:stretch>
                  <a:fillRect/>
                </a:stretch>
              </p:blipFill>
              <p:spPr>
                <a:xfrm>
                  <a:off x="3343581" y="2459604"/>
                  <a:ext cx="63072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0" name="Ink 59">
                  <a:extLst>
                    <a:ext uri="{FF2B5EF4-FFF2-40B4-BE49-F238E27FC236}">
                      <a16:creationId xmlns:a16="http://schemas.microsoft.com/office/drawing/2014/main" id="{CFBB68A3-9266-FC4C-D486-D379EB2CBBA7}"/>
                    </a:ext>
                  </a:extLst>
                </p14:cNvPr>
                <p14:cNvContentPartPr/>
                <p14:nvPr/>
              </p14:nvContentPartPr>
              <p14:xfrm>
                <a:off x="2708541" y="2461044"/>
                <a:ext cx="456840" cy="32040"/>
              </p14:xfrm>
            </p:contentPart>
          </mc:Choice>
          <mc:Fallback xmlns="">
            <p:pic>
              <p:nvPicPr>
                <p:cNvPr id="60" name="Ink 59">
                  <a:extLst>
                    <a:ext uri="{FF2B5EF4-FFF2-40B4-BE49-F238E27FC236}">
                      <a16:creationId xmlns:a16="http://schemas.microsoft.com/office/drawing/2014/main" id="{CFBB68A3-9266-FC4C-D486-D379EB2CBBA7}"/>
                    </a:ext>
                  </a:extLst>
                </p:cNvPr>
                <p:cNvPicPr/>
                <p:nvPr/>
              </p:nvPicPr>
              <p:blipFill>
                <a:blip r:embed="rId83"/>
                <a:stretch>
                  <a:fillRect/>
                </a:stretch>
              </p:blipFill>
              <p:spPr>
                <a:xfrm>
                  <a:off x="2690901" y="2443044"/>
                  <a:ext cx="49248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1" name="Ink 60">
                  <a:extLst>
                    <a:ext uri="{FF2B5EF4-FFF2-40B4-BE49-F238E27FC236}">
                      <a16:creationId xmlns:a16="http://schemas.microsoft.com/office/drawing/2014/main" id="{A1B85515-4AFF-569B-DBD9-30D1EBB9B040}"/>
                    </a:ext>
                  </a:extLst>
                </p14:cNvPr>
                <p14:cNvContentPartPr/>
                <p14:nvPr/>
              </p14:nvContentPartPr>
              <p14:xfrm>
                <a:off x="2120661" y="2481564"/>
                <a:ext cx="298080" cy="22320"/>
              </p14:xfrm>
            </p:contentPart>
          </mc:Choice>
          <mc:Fallback xmlns="">
            <p:pic>
              <p:nvPicPr>
                <p:cNvPr id="61" name="Ink 60">
                  <a:extLst>
                    <a:ext uri="{FF2B5EF4-FFF2-40B4-BE49-F238E27FC236}">
                      <a16:creationId xmlns:a16="http://schemas.microsoft.com/office/drawing/2014/main" id="{A1B85515-4AFF-569B-DBD9-30D1EBB9B040}"/>
                    </a:ext>
                  </a:extLst>
                </p:cNvPr>
                <p:cNvPicPr/>
                <p:nvPr/>
              </p:nvPicPr>
              <p:blipFill>
                <a:blip r:embed="rId85"/>
                <a:stretch>
                  <a:fillRect/>
                </a:stretch>
              </p:blipFill>
              <p:spPr>
                <a:xfrm>
                  <a:off x="2102661" y="2463924"/>
                  <a:ext cx="33372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2" name="Ink 61">
                  <a:extLst>
                    <a:ext uri="{FF2B5EF4-FFF2-40B4-BE49-F238E27FC236}">
                      <a16:creationId xmlns:a16="http://schemas.microsoft.com/office/drawing/2014/main" id="{A5FA3DE8-C438-5A12-13E0-8A1AE58234F5}"/>
                    </a:ext>
                  </a:extLst>
                </p14:cNvPr>
                <p14:cNvContentPartPr/>
                <p14:nvPr/>
              </p14:nvContentPartPr>
              <p14:xfrm>
                <a:off x="1488501" y="2402004"/>
                <a:ext cx="403560" cy="33480"/>
              </p14:xfrm>
            </p:contentPart>
          </mc:Choice>
          <mc:Fallback xmlns="">
            <p:pic>
              <p:nvPicPr>
                <p:cNvPr id="62" name="Ink 61">
                  <a:extLst>
                    <a:ext uri="{FF2B5EF4-FFF2-40B4-BE49-F238E27FC236}">
                      <a16:creationId xmlns:a16="http://schemas.microsoft.com/office/drawing/2014/main" id="{A5FA3DE8-C438-5A12-13E0-8A1AE58234F5}"/>
                    </a:ext>
                  </a:extLst>
                </p:cNvPr>
                <p:cNvPicPr/>
                <p:nvPr/>
              </p:nvPicPr>
              <p:blipFill>
                <a:blip r:embed="rId87"/>
                <a:stretch>
                  <a:fillRect/>
                </a:stretch>
              </p:blipFill>
              <p:spPr>
                <a:xfrm>
                  <a:off x="1470501" y="2384004"/>
                  <a:ext cx="43920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3" name="Ink 62">
                  <a:extLst>
                    <a:ext uri="{FF2B5EF4-FFF2-40B4-BE49-F238E27FC236}">
                      <a16:creationId xmlns:a16="http://schemas.microsoft.com/office/drawing/2014/main" id="{FB343CAF-16A1-2873-C120-E0387BE5C40C}"/>
                    </a:ext>
                  </a:extLst>
                </p14:cNvPr>
                <p14:cNvContentPartPr/>
                <p14:nvPr/>
              </p14:nvContentPartPr>
              <p14:xfrm>
                <a:off x="1007541" y="2412084"/>
                <a:ext cx="371880" cy="68760"/>
              </p14:xfrm>
            </p:contentPart>
          </mc:Choice>
          <mc:Fallback xmlns="">
            <p:pic>
              <p:nvPicPr>
                <p:cNvPr id="63" name="Ink 62">
                  <a:extLst>
                    <a:ext uri="{FF2B5EF4-FFF2-40B4-BE49-F238E27FC236}">
                      <a16:creationId xmlns:a16="http://schemas.microsoft.com/office/drawing/2014/main" id="{FB343CAF-16A1-2873-C120-E0387BE5C40C}"/>
                    </a:ext>
                  </a:extLst>
                </p:cNvPr>
                <p:cNvPicPr/>
                <p:nvPr/>
              </p:nvPicPr>
              <p:blipFill>
                <a:blip r:embed="rId89"/>
                <a:stretch>
                  <a:fillRect/>
                </a:stretch>
              </p:blipFill>
              <p:spPr>
                <a:xfrm>
                  <a:off x="989901" y="2394444"/>
                  <a:ext cx="40752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4" name="Ink 63">
                  <a:extLst>
                    <a:ext uri="{FF2B5EF4-FFF2-40B4-BE49-F238E27FC236}">
                      <a16:creationId xmlns:a16="http://schemas.microsoft.com/office/drawing/2014/main" id="{8388890A-2AFB-A302-12FF-323B81FB19A5}"/>
                    </a:ext>
                  </a:extLst>
                </p14:cNvPr>
                <p14:cNvContentPartPr/>
                <p14:nvPr/>
              </p14:nvContentPartPr>
              <p14:xfrm>
                <a:off x="308781" y="2402364"/>
                <a:ext cx="373680" cy="76680"/>
              </p14:xfrm>
            </p:contentPart>
          </mc:Choice>
          <mc:Fallback xmlns="">
            <p:pic>
              <p:nvPicPr>
                <p:cNvPr id="64" name="Ink 63">
                  <a:extLst>
                    <a:ext uri="{FF2B5EF4-FFF2-40B4-BE49-F238E27FC236}">
                      <a16:creationId xmlns:a16="http://schemas.microsoft.com/office/drawing/2014/main" id="{8388890A-2AFB-A302-12FF-323B81FB19A5}"/>
                    </a:ext>
                  </a:extLst>
                </p:cNvPr>
                <p:cNvPicPr/>
                <p:nvPr/>
              </p:nvPicPr>
              <p:blipFill>
                <a:blip r:embed="rId91"/>
                <a:stretch>
                  <a:fillRect/>
                </a:stretch>
              </p:blipFill>
              <p:spPr>
                <a:xfrm>
                  <a:off x="291141" y="2384364"/>
                  <a:ext cx="409320" cy="112320"/>
                </a:xfrm>
                <a:prstGeom prst="rect">
                  <a:avLst/>
                </a:prstGeom>
              </p:spPr>
            </p:pic>
          </mc:Fallback>
        </mc:AlternateContent>
      </p:grpSp>
      <p:grpSp>
        <p:nvGrpSpPr>
          <p:cNvPr id="72" name="Group 71">
            <a:extLst>
              <a:ext uri="{FF2B5EF4-FFF2-40B4-BE49-F238E27FC236}">
                <a16:creationId xmlns:a16="http://schemas.microsoft.com/office/drawing/2014/main" id="{383F28C7-88C2-C3C9-87F3-180C9E83F61E}"/>
              </a:ext>
            </a:extLst>
          </p:cNvPr>
          <p:cNvGrpSpPr/>
          <p:nvPr/>
        </p:nvGrpSpPr>
        <p:grpSpPr>
          <a:xfrm>
            <a:off x="6082461" y="2836164"/>
            <a:ext cx="4076280" cy="120240"/>
            <a:chOff x="6082461" y="2836164"/>
            <a:chExt cx="4076280" cy="120240"/>
          </a:xfrm>
        </p:grpSpPr>
        <mc:AlternateContent xmlns:mc="http://schemas.openxmlformats.org/markup-compatibility/2006" xmlns:p14="http://schemas.microsoft.com/office/powerpoint/2010/main">
          <mc:Choice Requires="p14">
            <p:contentPart p14:bwMode="auto" r:id="rId92">
              <p14:nvContentPartPr>
                <p14:cNvPr id="66" name="Ink 65">
                  <a:extLst>
                    <a:ext uri="{FF2B5EF4-FFF2-40B4-BE49-F238E27FC236}">
                      <a16:creationId xmlns:a16="http://schemas.microsoft.com/office/drawing/2014/main" id="{F8E1EEA3-11E5-097A-5744-B004F95F90AA}"/>
                    </a:ext>
                  </a:extLst>
                </p14:cNvPr>
                <p14:cNvContentPartPr/>
                <p14:nvPr/>
              </p14:nvContentPartPr>
              <p14:xfrm>
                <a:off x="9519021" y="2858124"/>
                <a:ext cx="639720" cy="63000"/>
              </p14:xfrm>
            </p:contentPart>
          </mc:Choice>
          <mc:Fallback xmlns="">
            <p:pic>
              <p:nvPicPr>
                <p:cNvPr id="66" name="Ink 65">
                  <a:extLst>
                    <a:ext uri="{FF2B5EF4-FFF2-40B4-BE49-F238E27FC236}">
                      <a16:creationId xmlns:a16="http://schemas.microsoft.com/office/drawing/2014/main" id="{F8E1EEA3-11E5-097A-5744-B004F95F90AA}"/>
                    </a:ext>
                  </a:extLst>
                </p:cNvPr>
                <p:cNvPicPr/>
                <p:nvPr/>
              </p:nvPicPr>
              <p:blipFill>
                <a:blip r:embed="rId93"/>
                <a:stretch>
                  <a:fillRect/>
                </a:stretch>
              </p:blipFill>
              <p:spPr>
                <a:xfrm>
                  <a:off x="9501021" y="2840124"/>
                  <a:ext cx="67536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7" name="Ink 66">
                  <a:extLst>
                    <a:ext uri="{FF2B5EF4-FFF2-40B4-BE49-F238E27FC236}">
                      <a16:creationId xmlns:a16="http://schemas.microsoft.com/office/drawing/2014/main" id="{80AB094A-9D5D-0FDB-37B2-3C03A264EC7A}"/>
                    </a:ext>
                  </a:extLst>
                </p14:cNvPr>
                <p14:cNvContentPartPr/>
                <p14:nvPr/>
              </p14:nvContentPartPr>
              <p14:xfrm>
                <a:off x="8663661" y="2836164"/>
                <a:ext cx="641520" cy="90720"/>
              </p14:xfrm>
            </p:contentPart>
          </mc:Choice>
          <mc:Fallback xmlns="">
            <p:pic>
              <p:nvPicPr>
                <p:cNvPr id="67" name="Ink 66">
                  <a:extLst>
                    <a:ext uri="{FF2B5EF4-FFF2-40B4-BE49-F238E27FC236}">
                      <a16:creationId xmlns:a16="http://schemas.microsoft.com/office/drawing/2014/main" id="{80AB094A-9D5D-0FDB-37B2-3C03A264EC7A}"/>
                    </a:ext>
                  </a:extLst>
                </p:cNvPr>
                <p:cNvPicPr/>
                <p:nvPr/>
              </p:nvPicPr>
              <p:blipFill>
                <a:blip r:embed="rId95"/>
                <a:stretch>
                  <a:fillRect/>
                </a:stretch>
              </p:blipFill>
              <p:spPr>
                <a:xfrm>
                  <a:off x="8646021" y="2818524"/>
                  <a:ext cx="67716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8" name="Ink 67">
                  <a:extLst>
                    <a:ext uri="{FF2B5EF4-FFF2-40B4-BE49-F238E27FC236}">
                      <a16:creationId xmlns:a16="http://schemas.microsoft.com/office/drawing/2014/main" id="{1090B4C4-367B-4683-525A-05ECB7D804BD}"/>
                    </a:ext>
                  </a:extLst>
                </p14:cNvPr>
                <p14:cNvContentPartPr/>
                <p14:nvPr/>
              </p14:nvContentPartPr>
              <p14:xfrm>
                <a:off x="8124741" y="2885484"/>
                <a:ext cx="464040" cy="33480"/>
              </p14:xfrm>
            </p:contentPart>
          </mc:Choice>
          <mc:Fallback xmlns="">
            <p:pic>
              <p:nvPicPr>
                <p:cNvPr id="68" name="Ink 67">
                  <a:extLst>
                    <a:ext uri="{FF2B5EF4-FFF2-40B4-BE49-F238E27FC236}">
                      <a16:creationId xmlns:a16="http://schemas.microsoft.com/office/drawing/2014/main" id="{1090B4C4-367B-4683-525A-05ECB7D804BD}"/>
                    </a:ext>
                  </a:extLst>
                </p:cNvPr>
                <p:cNvPicPr/>
                <p:nvPr/>
              </p:nvPicPr>
              <p:blipFill>
                <a:blip r:embed="rId97"/>
                <a:stretch>
                  <a:fillRect/>
                </a:stretch>
              </p:blipFill>
              <p:spPr>
                <a:xfrm>
                  <a:off x="8107101" y="2867844"/>
                  <a:ext cx="49968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9" name="Ink 68">
                  <a:extLst>
                    <a:ext uri="{FF2B5EF4-FFF2-40B4-BE49-F238E27FC236}">
                      <a16:creationId xmlns:a16="http://schemas.microsoft.com/office/drawing/2014/main" id="{99822B9A-A91A-BB08-9FE9-8589EE8E1F6E}"/>
                    </a:ext>
                  </a:extLst>
                </p14:cNvPr>
                <p14:cNvContentPartPr/>
                <p14:nvPr/>
              </p14:nvContentPartPr>
              <p14:xfrm>
                <a:off x="7374501" y="2881524"/>
                <a:ext cx="631800" cy="74880"/>
              </p14:xfrm>
            </p:contentPart>
          </mc:Choice>
          <mc:Fallback xmlns="">
            <p:pic>
              <p:nvPicPr>
                <p:cNvPr id="69" name="Ink 68">
                  <a:extLst>
                    <a:ext uri="{FF2B5EF4-FFF2-40B4-BE49-F238E27FC236}">
                      <a16:creationId xmlns:a16="http://schemas.microsoft.com/office/drawing/2014/main" id="{99822B9A-A91A-BB08-9FE9-8589EE8E1F6E}"/>
                    </a:ext>
                  </a:extLst>
                </p:cNvPr>
                <p:cNvPicPr/>
                <p:nvPr/>
              </p:nvPicPr>
              <p:blipFill>
                <a:blip r:embed="rId99"/>
                <a:stretch>
                  <a:fillRect/>
                </a:stretch>
              </p:blipFill>
              <p:spPr>
                <a:xfrm>
                  <a:off x="7356861" y="2863884"/>
                  <a:ext cx="66744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71" name="Ink 70">
                  <a:extLst>
                    <a:ext uri="{FF2B5EF4-FFF2-40B4-BE49-F238E27FC236}">
                      <a16:creationId xmlns:a16="http://schemas.microsoft.com/office/drawing/2014/main" id="{E0E093B0-35BB-4F51-8591-F31B2481891F}"/>
                    </a:ext>
                  </a:extLst>
                </p14:cNvPr>
                <p14:cNvContentPartPr/>
                <p14:nvPr/>
              </p14:nvContentPartPr>
              <p14:xfrm>
                <a:off x="6082461" y="2844084"/>
                <a:ext cx="1154160" cy="64440"/>
              </p14:xfrm>
            </p:contentPart>
          </mc:Choice>
          <mc:Fallback xmlns="">
            <p:pic>
              <p:nvPicPr>
                <p:cNvPr id="71" name="Ink 70">
                  <a:extLst>
                    <a:ext uri="{FF2B5EF4-FFF2-40B4-BE49-F238E27FC236}">
                      <a16:creationId xmlns:a16="http://schemas.microsoft.com/office/drawing/2014/main" id="{E0E093B0-35BB-4F51-8591-F31B2481891F}"/>
                    </a:ext>
                  </a:extLst>
                </p:cNvPr>
                <p:cNvPicPr/>
                <p:nvPr/>
              </p:nvPicPr>
              <p:blipFill>
                <a:blip r:embed="rId101"/>
                <a:stretch>
                  <a:fillRect/>
                </a:stretch>
              </p:blipFill>
              <p:spPr>
                <a:xfrm>
                  <a:off x="6064821" y="2826084"/>
                  <a:ext cx="1189800" cy="100080"/>
                </a:xfrm>
                <a:prstGeom prst="rect">
                  <a:avLst/>
                </a:prstGeom>
              </p:spPr>
            </p:pic>
          </mc:Fallback>
        </mc:AlternateContent>
      </p:grpSp>
      <p:grpSp>
        <p:nvGrpSpPr>
          <p:cNvPr id="77" name="Group 76">
            <a:extLst>
              <a:ext uri="{FF2B5EF4-FFF2-40B4-BE49-F238E27FC236}">
                <a16:creationId xmlns:a16="http://schemas.microsoft.com/office/drawing/2014/main" id="{F9247118-F2C2-8880-F797-559088D420A9}"/>
              </a:ext>
            </a:extLst>
          </p:cNvPr>
          <p:cNvGrpSpPr/>
          <p:nvPr/>
        </p:nvGrpSpPr>
        <p:grpSpPr>
          <a:xfrm>
            <a:off x="3641301" y="2817804"/>
            <a:ext cx="2332080" cy="104400"/>
            <a:chOff x="3641301" y="2817804"/>
            <a:chExt cx="2332080" cy="104400"/>
          </a:xfrm>
        </p:grpSpPr>
        <mc:AlternateContent xmlns:mc="http://schemas.openxmlformats.org/markup-compatibility/2006" xmlns:p14="http://schemas.microsoft.com/office/powerpoint/2010/main">
          <mc:Choice Requires="p14">
            <p:contentPart p14:bwMode="auto" r:id="rId102">
              <p14:nvContentPartPr>
                <p14:cNvPr id="73" name="Ink 72">
                  <a:extLst>
                    <a:ext uri="{FF2B5EF4-FFF2-40B4-BE49-F238E27FC236}">
                      <a16:creationId xmlns:a16="http://schemas.microsoft.com/office/drawing/2014/main" id="{C5F2E37F-A639-2270-5B7E-7A671B78125B}"/>
                    </a:ext>
                  </a:extLst>
                </p14:cNvPr>
                <p14:cNvContentPartPr/>
                <p14:nvPr/>
              </p14:nvContentPartPr>
              <p14:xfrm>
                <a:off x="5487021" y="2817804"/>
                <a:ext cx="486360" cy="64080"/>
              </p14:xfrm>
            </p:contentPart>
          </mc:Choice>
          <mc:Fallback xmlns="">
            <p:pic>
              <p:nvPicPr>
                <p:cNvPr id="73" name="Ink 72">
                  <a:extLst>
                    <a:ext uri="{FF2B5EF4-FFF2-40B4-BE49-F238E27FC236}">
                      <a16:creationId xmlns:a16="http://schemas.microsoft.com/office/drawing/2014/main" id="{C5F2E37F-A639-2270-5B7E-7A671B78125B}"/>
                    </a:ext>
                  </a:extLst>
                </p:cNvPr>
                <p:cNvPicPr/>
                <p:nvPr/>
              </p:nvPicPr>
              <p:blipFill>
                <a:blip r:embed="rId103"/>
                <a:stretch>
                  <a:fillRect/>
                </a:stretch>
              </p:blipFill>
              <p:spPr>
                <a:xfrm>
                  <a:off x="5469381" y="2800164"/>
                  <a:ext cx="52200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74" name="Ink 73">
                  <a:extLst>
                    <a:ext uri="{FF2B5EF4-FFF2-40B4-BE49-F238E27FC236}">
                      <a16:creationId xmlns:a16="http://schemas.microsoft.com/office/drawing/2014/main" id="{3676B3F3-6062-DBE5-4185-AA3A243B3ADE}"/>
                    </a:ext>
                  </a:extLst>
                </p14:cNvPr>
                <p14:cNvContentPartPr/>
                <p14:nvPr/>
              </p14:nvContentPartPr>
              <p14:xfrm>
                <a:off x="4472181" y="2854164"/>
                <a:ext cx="665640" cy="64440"/>
              </p14:xfrm>
            </p:contentPart>
          </mc:Choice>
          <mc:Fallback xmlns="">
            <p:pic>
              <p:nvPicPr>
                <p:cNvPr id="74" name="Ink 73">
                  <a:extLst>
                    <a:ext uri="{FF2B5EF4-FFF2-40B4-BE49-F238E27FC236}">
                      <a16:creationId xmlns:a16="http://schemas.microsoft.com/office/drawing/2014/main" id="{3676B3F3-6062-DBE5-4185-AA3A243B3ADE}"/>
                    </a:ext>
                  </a:extLst>
                </p:cNvPr>
                <p:cNvPicPr/>
                <p:nvPr/>
              </p:nvPicPr>
              <p:blipFill>
                <a:blip r:embed="rId105"/>
                <a:stretch>
                  <a:fillRect/>
                </a:stretch>
              </p:blipFill>
              <p:spPr>
                <a:xfrm>
                  <a:off x="4454541" y="2836164"/>
                  <a:ext cx="70128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75" name="Ink 74">
                  <a:extLst>
                    <a:ext uri="{FF2B5EF4-FFF2-40B4-BE49-F238E27FC236}">
                      <a16:creationId xmlns:a16="http://schemas.microsoft.com/office/drawing/2014/main" id="{78B98ACE-BAA6-FF50-E2E4-D8EAE1D49A72}"/>
                    </a:ext>
                  </a:extLst>
                </p14:cNvPr>
                <p14:cNvContentPartPr/>
                <p14:nvPr/>
              </p14:nvContentPartPr>
              <p14:xfrm>
                <a:off x="4193901" y="2920044"/>
                <a:ext cx="15480" cy="2160"/>
              </p14:xfrm>
            </p:contentPart>
          </mc:Choice>
          <mc:Fallback xmlns="">
            <p:pic>
              <p:nvPicPr>
                <p:cNvPr id="75" name="Ink 74">
                  <a:extLst>
                    <a:ext uri="{FF2B5EF4-FFF2-40B4-BE49-F238E27FC236}">
                      <a16:creationId xmlns:a16="http://schemas.microsoft.com/office/drawing/2014/main" id="{78B98ACE-BAA6-FF50-E2E4-D8EAE1D49A72}"/>
                    </a:ext>
                  </a:extLst>
                </p:cNvPr>
                <p:cNvPicPr/>
                <p:nvPr/>
              </p:nvPicPr>
              <p:blipFill>
                <a:blip r:embed="rId107"/>
                <a:stretch>
                  <a:fillRect/>
                </a:stretch>
              </p:blipFill>
              <p:spPr>
                <a:xfrm>
                  <a:off x="4175901" y="2902044"/>
                  <a:ext cx="5112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76" name="Ink 75">
                  <a:extLst>
                    <a:ext uri="{FF2B5EF4-FFF2-40B4-BE49-F238E27FC236}">
                      <a16:creationId xmlns:a16="http://schemas.microsoft.com/office/drawing/2014/main" id="{11D16968-3886-4248-22C9-691CD03B3EB7}"/>
                    </a:ext>
                  </a:extLst>
                </p14:cNvPr>
                <p14:cNvContentPartPr/>
                <p14:nvPr/>
              </p14:nvContentPartPr>
              <p14:xfrm>
                <a:off x="3641301" y="2903124"/>
                <a:ext cx="614160" cy="16560"/>
              </p14:xfrm>
            </p:contentPart>
          </mc:Choice>
          <mc:Fallback xmlns="">
            <p:pic>
              <p:nvPicPr>
                <p:cNvPr id="76" name="Ink 75">
                  <a:extLst>
                    <a:ext uri="{FF2B5EF4-FFF2-40B4-BE49-F238E27FC236}">
                      <a16:creationId xmlns:a16="http://schemas.microsoft.com/office/drawing/2014/main" id="{11D16968-3886-4248-22C9-691CD03B3EB7}"/>
                    </a:ext>
                  </a:extLst>
                </p:cNvPr>
                <p:cNvPicPr/>
                <p:nvPr/>
              </p:nvPicPr>
              <p:blipFill>
                <a:blip r:embed="rId109"/>
                <a:stretch>
                  <a:fillRect/>
                </a:stretch>
              </p:blipFill>
              <p:spPr>
                <a:xfrm>
                  <a:off x="3623661" y="2885124"/>
                  <a:ext cx="649800" cy="52200"/>
                </a:xfrm>
                <a:prstGeom prst="rect">
                  <a:avLst/>
                </a:prstGeom>
              </p:spPr>
            </p:pic>
          </mc:Fallback>
        </mc:AlternateContent>
      </p:grpSp>
      <p:grpSp>
        <p:nvGrpSpPr>
          <p:cNvPr id="81" name="Group 80">
            <a:extLst>
              <a:ext uri="{FF2B5EF4-FFF2-40B4-BE49-F238E27FC236}">
                <a16:creationId xmlns:a16="http://schemas.microsoft.com/office/drawing/2014/main" id="{4E9D1C62-3365-2C94-AF55-689E815D8BC6}"/>
              </a:ext>
            </a:extLst>
          </p:cNvPr>
          <p:cNvGrpSpPr/>
          <p:nvPr/>
        </p:nvGrpSpPr>
        <p:grpSpPr>
          <a:xfrm>
            <a:off x="430821" y="2828964"/>
            <a:ext cx="2991960" cy="88920"/>
            <a:chOff x="430821" y="2828964"/>
            <a:chExt cx="2991960" cy="88920"/>
          </a:xfrm>
        </p:grpSpPr>
        <mc:AlternateContent xmlns:mc="http://schemas.openxmlformats.org/markup-compatibility/2006" xmlns:p14="http://schemas.microsoft.com/office/powerpoint/2010/main">
          <mc:Choice Requires="p14">
            <p:contentPart p14:bwMode="auto" r:id="rId110">
              <p14:nvContentPartPr>
                <p14:cNvPr id="78" name="Ink 77">
                  <a:extLst>
                    <a:ext uri="{FF2B5EF4-FFF2-40B4-BE49-F238E27FC236}">
                      <a16:creationId xmlns:a16="http://schemas.microsoft.com/office/drawing/2014/main" id="{6394C570-FF21-E2AE-5F92-27A82FF44A5E}"/>
                    </a:ext>
                  </a:extLst>
                </p14:cNvPr>
                <p14:cNvContentPartPr/>
                <p14:nvPr/>
              </p14:nvContentPartPr>
              <p14:xfrm>
                <a:off x="2219301" y="2873964"/>
                <a:ext cx="1203480" cy="43920"/>
              </p14:xfrm>
            </p:contentPart>
          </mc:Choice>
          <mc:Fallback xmlns="">
            <p:pic>
              <p:nvPicPr>
                <p:cNvPr id="78" name="Ink 77">
                  <a:extLst>
                    <a:ext uri="{FF2B5EF4-FFF2-40B4-BE49-F238E27FC236}">
                      <a16:creationId xmlns:a16="http://schemas.microsoft.com/office/drawing/2014/main" id="{6394C570-FF21-E2AE-5F92-27A82FF44A5E}"/>
                    </a:ext>
                  </a:extLst>
                </p:cNvPr>
                <p:cNvPicPr/>
                <p:nvPr/>
              </p:nvPicPr>
              <p:blipFill>
                <a:blip r:embed="rId111"/>
                <a:stretch>
                  <a:fillRect/>
                </a:stretch>
              </p:blipFill>
              <p:spPr>
                <a:xfrm>
                  <a:off x="2201661" y="2855964"/>
                  <a:ext cx="123912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9" name="Ink 78">
                  <a:extLst>
                    <a:ext uri="{FF2B5EF4-FFF2-40B4-BE49-F238E27FC236}">
                      <a16:creationId xmlns:a16="http://schemas.microsoft.com/office/drawing/2014/main" id="{7912CFCA-0A2C-C6D4-D0DE-F80120B4711E}"/>
                    </a:ext>
                  </a:extLst>
                </p14:cNvPr>
                <p14:cNvContentPartPr/>
                <p14:nvPr/>
              </p14:nvContentPartPr>
              <p14:xfrm>
                <a:off x="1423341" y="2874324"/>
                <a:ext cx="441000" cy="27720"/>
              </p14:xfrm>
            </p:contentPart>
          </mc:Choice>
          <mc:Fallback xmlns="">
            <p:pic>
              <p:nvPicPr>
                <p:cNvPr id="79" name="Ink 78">
                  <a:extLst>
                    <a:ext uri="{FF2B5EF4-FFF2-40B4-BE49-F238E27FC236}">
                      <a16:creationId xmlns:a16="http://schemas.microsoft.com/office/drawing/2014/main" id="{7912CFCA-0A2C-C6D4-D0DE-F80120B4711E}"/>
                    </a:ext>
                  </a:extLst>
                </p:cNvPr>
                <p:cNvPicPr/>
                <p:nvPr/>
              </p:nvPicPr>
              <p:blipFill>
                <a:blip r:embed="rId113"/>
                <a:stretch>
                  <a:fillRect/>
                </a:stretch>
              </p:blipFill>
              <p:spPr>
                <a:xfrm>
                  <a:off x="1405341" y="2856324"/>
                  <a:ext cx="47664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80" name="Ink 79">
                  <a:extLst>
                    <a:ext uri="{FF2B5EF4-FFF2-40B4-BE49-F238E27FC236}">
                      <a16:creationId xmlns:a16="http://schemas.microsoft.com/office/drawing/2014/main" id="{1E68C75B-3900-A02C-F4F9-DD8FA5BC4F69}"/>
                    </a:ext>
                  </a:extLst>
                </p14:cNvPr>
                <p14:cNvContentPartPr/>
                <p14:nvPr/>
              </p14:nvContentPartPr>
              <p14:xfrm>
                <a:off x="430821" y="2828964"/>
                <a:ext cx="827640" cy="39600"/>
              </p14:xfrm>
            </p:contentPart>
          </mc:Choice>
          <mc:Fallback xmlns="">
            <p:pic>
              <p:nvPicPr>
                <p:cNvPr id="80" name="Ink 79">
                  <a:extLst>
                    <a:ext uri="{FF2B5EF4-FFF2-40B4-BE49-F238E27FC236}">
                      <a16:creationId xmlns:a16="http://schemas.microsoft.com/office/drawing/2014/main" id="{1E68C75B-3900-A02C-F4F9-DD8FA5BC4F69}"/>
                    </a:ext>
                  </a:extLst>
                </p:cNvPr>
                <p:cNvPicPr/>
                <p:nvPr/>
              </p:nvPicPr>
              <p:blipFill>
                <a:blip r:embed="rId115"/>
                <a:stretch>
                  <a:fillRect/>
                </a:stretch>
              </p:blipFill>
              <p:spPr>
                <a:xfrm>
                  <a:off x="412821" y="2810964"/>
                  <a:ext cx="863280" cy="75240"/>
                </a:xfrm>
                <a:prstGeom prst="rect">
                  <a:avLst/>
                </a:prstGeom>
              </p:spPr>
            </p:pic>
          </mc:Fallback>
        </mc:AlternateContent>
      </p:grpSp>
      <p:grpSp>
        <p:nvGrpSpPr>
          <p:cNvPr id="85" name="Group 84">
            <a:extLst>
              <a:ext uri="{FF2B5EF4-FFF2-40B4-BE49-F238E27FC236}">
                <a16:creationId xmlns:a16="http://schemas.microsoft.com/office/drawing/2014/main" id="{430E463F-C1DF-51E9-2A57-188701657206}"/>
              </a:ext>
            </a:extLst>
          </p:cNvPr>
          <p:cNvGrpSpPr/>
          <p:nvPr/>
        </p:nvGrpSpPr>
        <p:grpSpPr>
          <a:xfrm>
            <a:off x="6532821" y="3292644"/>
            <a:ext cx="3202200" cy="94680"/>
            <a:chOff x="6532821" y="3292644"/>
            <a:chExt cx="3202200" cy="94680"/>
          </a:xfrm>
        </p:grpSpPr>
        <mc:AlternateContent xmlns:mc="http://schemas.openxmlformats.org/markup-compatibility/2006" xmlns:p14="http://schemas.microsoft.com/office/powerpoint/2010/main">
          <mc:Choice Requires="p14">
            <p:contentPart p14:bwMode="auto" r:id="rId116">
              <p14:nvContentPartPr>
                <p14:cNvPr id="82" name="Ink 81">
                  <a:extLst>
                    <a:ext uri="{FF2B5EF4-FFF2-40B4-BE49-F238E27FC236}">
                      <a16:creationId xmlns:a16="http://schemas.microsoft.com/office/drawing/2014/main" id="{20EA8006-2120-8A86-7C88-0305DFED7276}"/>
                    </a:ext>
                  </a:extLst>
                </p14:cNvPr>
                <p14:cNvContentPartPr/>
                <p14:nvPr/>
              </p14:nvContentPartPr>
              <p14:xfrm>
                <a:off x="9106101" y="3292644"/>
                <a:ext cx="628920" cy="46800"/>
              </p14:xfrm>
            </p:contentPart>
          </mc:Choice>
          <mc:Fallback xmlns="">
            <p:pic>
              <p:nvPicPr>
                <p:cNvPr id="82" name="Ink 81">
                  <a:extLst>
                    <a:ext uri="{FF2B5EF4-FFF2-40B4-BE49-F238E27FC236}">
                      <a16:creationId xmlns:a16="http://schemas.microsoft.com/office/drawing/2014/main" id="{20EA8006-2120-8A86-7C88-0305DFED7276}"/>
                    </a:ext>
                  </a:extLst>
                </p:cNvPr>
                <p:cNvPicPr/>
                <p:nvPr/>
              </p:nvPicPr>
              <p:blipFill>
                <a:blip r:embed="rId117"/>
                <a:stretch>
                  <a:fillRect/>
                </a:stretch>
              </p:blipFill>
              <p:spPr>
                <a:xfrm>
                  <a:off x="9088101" y="3275004"/>
                  <a:ext cx="66456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83" name="Ink 82">
                  <a:extLst>
                    <a:ext uri="{FF2B5EF4-FFF2-40B4-BE49-F238E27FC236}">
                      <a16:creationId xmlns:a16="http://schemas.microsoft.com/office/drawing/2014/main" id="{33FD34A7-CFE3-A1FB-390C-DA453B2EFC39}"/>
                    </a:ext>
                  </a:extLst>
                </p14:cNvPr>
                <p14:cNvContentPartPr/>
                <p14:nvPr/>
              </p14:nvContentPartPr>
              <p14:xfrm>
                <a:off x="7956981" y="3356724"/>
                <a:ext cx="996120" cy="30600"/>
              </p14:xfrm>
            </p:contentPart>
          </mc:Choice>
          <mc:Fallback xmlns="">
            <p:pic>
              <p:nvPicPr>
                <p:cNvPr id="83" name="Ink 82">
                  <a:extLst>
                    <a:ext uri="{FF2B5EF4-FFF2-40B4-BE49-F238E27FC236}">
                      <a16:creationId xmlns:a16="http://schemas.microsoft.com/office/drawing/2014/main" id="{33FD34A7-CFE3-A1FB-390C-DA453B2EFC39}"/>
                    </a:ext>
                  </a:extLst>
                </p:cNvPr>
                <p:cNvPicPr/>
                <p:nvPr/>
              </p:nvPicPr>
              <p:blipFill>
                <a:blip r:embed="rId119"/>
                <a:stretch>
                  <a:fillRect/>
                </a:stretch>
              </p:blipFill>
              <p:spPr>
                <a:xfrm>
                  <a:off x="7938981" y="3338724"/>
                  <a:ext cx="103176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84" name="Ink 83">
                  <a:extLst>
                    <a:ext uri="{FF2B5EF4-FFF2-40B4-BE49-F238E27FC236}">
                      <a16:creationId xmlns:a16="http://schemas.microsoft.com/office/drawing/2014/main" id="{ABA15DAA-11F1-60FE-E8AD-9F402C3DD38A}"/>
                    </a:ext>
                  </a:extLst>
                </p14:cNvPr>
                <p14:cNvContentPartPr/>
                <p14:nvPr/>
              </p14:nvContentPartPr>
              <p14:xfrm>
                <a:off x="6532821" y="3307764"/>
                <a:ext cx="1272240" cy="71640"/>
              </p14:xfrm>
            </p:contentPart>
          </mc:Choice>
          <mc:Fallback xmlns="">
            <p:pic>
              <p:nvPicPr>
                <p:cNvPr id="84" name="Ink 83">
                  <a:extLst>
                    <a:ext uri="{FF2B5EF4-FFF2-40B4-BE49-F238E27FC236}">
                      <a16:creationId xmlns:a16="http://schemas.microsoft.com/office/drawing/2014/main" id="{ABA15DAA-11F1-60FE-E8AD-9F402C3DD38A}"/>
                    </a:ext>
                  </a:extLst>
                </p:cNvPr>
                <p:cNvPicPr/>
                <p:nvPr/>
              </p:nvPicPr>
              <p:blipFill>
                <a:blip r:embed="rId121"/>
                <a:stretch>
                  <a:fillRect/>
                </a:stretch>
              </p:blipFill>
              <p:spPr>
                <a:xfrm>
                  <a:off x="6515181" y="3289764"/>
                  <a:ext cx="1307880" cy="107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2">
            <p14:nvContentPartPr>
              <p14:cNvPr id="86" name="Ink 85">
                <a:extLst>
                  <a:ext uri="{FF2B5EF4-FFF2-40B4-BE49-F238E27FC236}">
                    <a16:creationId xmlns:a16="http://schemas.microsoft.com/office/drawing/2014/main" id="{AEF95F32-3B3B-757D-7585-14F9963162EA}"/>
                  </a:ext>
                </a:extLst>
              </p14:cNvPr>
              <p14:cNvContentPartPr/>
              <p14:nvPr/>
            </p14:nvContentPartPr>
            <p14:xfrm>
              <a:off x="5120541" y="3254844"/>
              <a:ext cx="1260720" cy="90360"/>
            </p14:xfrm>
          </p:contentPart>
        </mc:Choice>
        <mc:Fallback xmlns="">
          <p:pic>
            <p:nvPicPr>
              <p:cNvPr id="86" name="Ink 85">
                <a:extLst>
                  <a:ext uri="{FF2B5EF4-FFF2-40B4-BE49-F238E27FC236}">
                    <a16:creationId xmlns:a16="http://schemas.microsoft.com/office/drawing/2014/main" id="{AEF95F32-3B3B-757D-7585-14F9963162EA}"/>
                  </a:ext>
                </a:extLst>
              </p:cNvPr>
              <p:cNvPicPr/>
              <p:nvPr/>
            </p:nvPicPr>
            <p:blipFill>
              <a:blip r:embed="rId123"/>
              <a:stretch>
                <a:fillRect/>
              </a:stretch>
            </p:blipFill>
            <p:spPr>
              <a:xfrm>
                <a:off x="5102541" y="3236844"/>
                <a:ext cx="1296360" cy="126000"/>
              </a:xfrm>
              <a:prstGeom prst="rect">
                <a:avLst/>
              </a:prstGeom>
            </p:spPr>
          </p:pic>
        </mc:Fallback>
      </mc:AlternateContent>
      <p:grpSp>
        <p:nvGrpSpPr>
          <p:cNvPr id="93" name="Group 92">
            <a:extLst>
              <a:ext uri="{FF2B5EF4-FFF2-40B4-BE49-F238E27FC236}">
                <a16:creationId xmlns:a16="http://schemas.microsoft.com/office/drawing/2014/main" id="{EDA1D444-3E69-D6C9-81DD-A4C1D1092152}"/>
              </a:ext>
            </a:extLst>
          </p:cNvPr>
          <p:cNvGrpSpPr/>
          <p:nvPr/>
        </p:nvGrpSpPr>
        <p:grpSpPr>
          <a:xfrm>
            <a:off x="894501" y="3229284"/>
            <a:ext cx="4174200" cy="175680"/>
            <a:chOff x="894501" y="3229284"/>
            <a:chExt cx="4174200" cy="175680"/>
          </a:xfrm>
        </p:grpSpPr>
        <mc:AlternateContent xmlns:mc="http://schemas.openxmlformats.org/markup-compatibility/2006" xmlns:p14="http://schemas.microsoft.com/office/powerpoint/2010/main">
          <mc:Choice Requires="p14">
            <p:contentPart p14:bwMode="auto" r:id="rId124">
              <p14:nvContentPartPr>
                <p14:cNvPr id="87" name="Ink 86">
                  <a:extLst>
                    <a:ext uri="{FF2B5EF4-FFF2-40B4-BE49-F238E27FC236}">
                      <a16:creationId xmlns:a16="http://schemas.microsoft.com/office/drawing/2014/main" id="{1074D734-6887-CF27-AA23-5F033DA6265A}"/>
                    </a:ext>
                  </a:extLst>
                </p14:cNvPr>
                <p14:cNvContentPartPr/>
                <p14:nvPr/>
              </p14:nvContentPartPr>
              <p14:xfrm>
                <a:off x="4372821" y="3298764"/>
                <a:ext cx="695880" cy="51840"/>
              </p14:xfrm>
            </p:contentPart>
          </mc:Choice>
          <mc:Fallback xmlns="">
            <p:pic>
              <p:nvPicPr>
                <p:cNvPr id="87" name="Ink 86">
                  <a:extLst>
                    <a:ext uri="{FF2B5EF4-FFF2-40B4-BE49-F238E27FC236}">
                      <a16:creationId xmlns:a16="http://schemas.microsoft.com/office/drawing/2014/main" id="{1074D734-6887-CF27-AA23-5F033DA6265A}"/>
                    </a:ext>
                  </a:extLst>
                </p:cNvPr>
                <p:cNvPicPr/>
                <p:nvPr/>
              </p:nvPicPr>
              <p:blipFill>
                <a:blip r:embed="rId125"/>
                <a:stretch>
                  <a:fillRect/>
                </a:stretch>
              </p:blipFill>
              <p:spPr>
                <a:xfrm>
                  <a:off x="4355181" y="3280764"/>
                  <a:ext cx="73152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88" name="Ink 87">
                  <a:extLst>
                    <a:ext uri="{FF2B5EF4-FFF2-40B4-BE49-F238E27FC236}">
                      <a16:creationId xmlns:a16="http://schemas.microsoft.com/office/drawing/2014/main" id="{E754F782-DC60-997B-4933-1A423081D20B}"/>
                    </a:ext>
                  </a:extLst>
                </p14:cNvPr>
                <p14:cNvContentPartPr/>
                <p14:nvPr/>
              </p14:nvContentPartPr>
              <p14:xfrm>
                <a:off x="3703941" y="3315684"/>
                <a:ext cx="515520" cy="48600"/>
              </p14:xfrm>
            </p:contentPart>
          </mc:Choice>
          <mc:Fallback xmlns="">
            <p:pic>
              <p:nvPicPr>
                <p:cNvPr id="88" name="Ink 87">
                  <a:extLst>
                    <a:ext uri="{FF2B5EF4-FFF2-40B4-BE49-F238E27FC236}">
                      <a16:creationId xmlns:a16="http://schemas.microsoft.com/office/drawing/2014/main" id="{E754F782-DC60-997B-4933-1A423081D20B}"/>
                    </a:ext>
                  </a:extLst>
                </p:cNvPr>
                <p:cNvPicPr/>
                <p:nvPr/>
              </p:nvPicPr>
              <p:blipFill>
                <a:blip r:embed="rId127"/>
                <a:stretch>
                  <a:fillRect/>
                </a:stretch>
              </p:blipFill>
              <p:spPr>
                <a:xfrm>
                  <a:off x="3685941" y="3298044"/>
                  <a:ext cx="55116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90" name="Ink 89">
                  <a:extLst>
                    <a:ext uri="{FF2B5EF4-FFF2-40B4-BE49-F238E27FC236}">
                      <a16:creationId xmlns:a16="http://schemas.microsoft.com/office/drawing/2014/main" id="{67721D26-E008-4AD6-6E43-0DDBA6E51BB5}"/>
                    </a:ext>
                  </a:extLst>
                </p14:cNvPr>
                <p14:cNvContentPartPr/>
                <p14:nvPr/>
              </p14:nvContentPartPr>
              <p14:xfrm>
                <a:off x="2407221" y="3352764"/>
                <a:ext cx="1031760" cy="52200"/>
              </p14:xfrm>
            </p:contentPart>
          </mc:Choice>
          <mc:Fallback xmlns="">
            <p:pic>
              <p:nvPicPr>
                <p:cNvPr id="90" name="Ink 89">
                  <a:extLst>
                    <a:ext uri="{FF2B5EF4-FFF2-40B4-BE49-F238E27FC236}">
                      <a16:creationId xmlns:a16="http://schemas.microsoft.com/office/drawing/2014/main" id="{67721D26-E008-4AD6-6E43-0DDBA6E51BB5}"/>
                    </a:ext>
                  </a:extLst>
                </p:cNvPr>
                <p:cNvPicPr/>
                <p:nvPr/>
              </p:nvPicPr>
              <p:blipFill>
                <a:blip r:embed="rId129"/>
                <a:stretch>
                  <a:fillRect/>
                </a:stretch>
              </p:blipFill>
              <p:spPr>
                <a:xfrm>
                  <a:off x="2389221" y="3334764"/>
                  <a:ext cx="106740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92" name="Ink 91">
                  <a:extLst>
                    <a:ext uri="{FF2B5EF4-FFF2-40B4-BE49-F238E27FC236}">
                      <a16:creationId xmlns:a16="http://schemas.microsoft.com/office/drawing/2014/main" id="{71F55D03-B52B-ADFB-DB98-24D2FC941D8A}"/>
                    </a:ext>
                  </a:extLst>
                </p14:cNvPr>
                <p14:cNvContentPartPr/>
                <p14:nvPr/>
              </p14:nvContentPartPr>
              <p14:xfrm>
                <a:off x="894501" y="3229284"/>
                <a:ext cx="1467720" cy="129600"/>
              </p14:xfrm>
            </p:contentPart>
          </mc:Choice>
          <mc:Fallback xmlns="">
            <p:pic>
              <p:nvPicPr>
                <p:cNvPr id="92" name="Ink 91">
                  <a:extLst>
                    <a:ext uri="{FF2B5EF4-FFF2-40B4-BE49-F238E27FC236}">
                      <a16:creationId xmlns:a16="http://schemas.microsoft.com/office/drawing/2014/main" id="{71F55D03-B52B-ADFB-DB98-24D2FC941D8A}"/>
                    </a:ext>
                  </a:extLst>
                </p:cNvPr>
                <p:cNvPicPr/>
                <p:nvPr/>
              </p:nvPicPr>
              <p:blipFill>
                <a:blip r:embed="rId131"/>
                <a:stretch>
                  <a:fillRect/>
                </a:stretch>
              </p:blipFill>
              <p:spPr>
                <a:xfrm>
                  <a:off x="876501" y="3211644"/>
                  <a:ext cx="1503360" cy="165240"/>
                </a:xfrm>
                <a:prstGeom prst="rect">
                  <a:avLst/>
                </a:prstGeom>
              </p:spPr>
            </p:pic>
          </mc:Fallback>
        </mc:AlternateContent>
      </p:grpSp>
      <p:grpSp>
        <p:nvGrpSpPr>
          <p:cNvPr id="96" name="Group 95">
            <a:extLst>
              <a:ext uri="{FF2B5EF4-FFF2-40B4-BE49-F238E27FC236}">
                <a16:creationId xmlns:a16="http://schemas.microsoft.com/office/drawing/2014/main" id="{F9DAB0F8-A241-CF3F-6DFD-015D18ABB2AF}"/>
              </a:ext>
            </a:extLst>
          </p:cNvPr>
          <p:cNvGrpSpPr/>
          <p:nvPr/>
        </p:nvGrpSpPr>
        <p:grpSpPr>
          <a:xfrm>
            <a:off x="7776621" y="3726444"/>
            <a:ext cx="2414160" cy="95040"/>
            <a:chOff x="7776621" y="3726444"/>
            <a:chExt cx="2414160" cy="95040"/>
          </a:xfrm>
        </p:grpSpPr>
        <mc:AlternateContent xmlns:mc="http://schemas.openxmlformats.org/markup-compatibility/2006" xmlns:p14="http://schemas.microsoft.com/office/powerpoint/2010/main">
          <mc:Choice Requires="p14">
            <p:contentPart p14:bwMode="auto" r:id="rId132">
              <p14:nvContentPartPr>
                <p14:cNvPr id="94" name="Ink 93">
                  <a:extLst>
                    <a:ext uri="{FF2B5EF4-FFF2-40B4-BE49-F238E27FC236}">
                      <a16:creationId xmlns:a16="http://schemas.microsoft.com/office/drawing/2014/main" id="{F2E42BD1-CBDA-8E54-3823-74AE07F35D7F}"/>
                    </a:ext>
                  </a:extLst>
                </p14:cNvPr>
                <p14:cNvContentPartPr/>
                <p14:nvPr/>
              </p14:nvContentPartPr>
              <p14:xfrm>
                <a:off x="8586261" y="3726444"/>
                <a:ext cx="1604520" cy="80280"/>
              </p14:xfrm>
            </p:contentPart>
          </mc:Choice>
          <mc:Fallback xmlns="">
            <p:pic>
              <p:nvPicPr>
                <p:cNvPr id="94" name="Ink 93">
                  <a:extLst>
                    <a:ext uri="{FF2B5EF4-FFF2-40B4-BE49-F238E27FC236}">
                      <a16:creationId xmlns:a16="http://schemas.microsoft.com/office/drawing/2014/main" id="{F2E42BD1-CBDA-8E54-3823-74AE07F35D7F}"/>
                    </a:ext>
                  </a:extLst>
                </p:cNvPr>
                <p:cNvPicPr/>
                <p:nvPr/>
              </p:nvPicPr>
              <p:blipFill>
                <a:blip r:embed="rId133"/>
                <a:stretch>
                  <a:fillRect/>
                </a:stretch>
              </p:blipFill>
              <p:spPr>
                <a:xfrm>
                  <a:off x="8568621" y="3708444"/>
                  <a:ext cx="164016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95" name="Ink 94">
                  <a:extLst>
                    <a:ext uri="{FF2B5EF4-FFF2-40B4-BE49-F238E27FC236}">
                      <a16:creationId xmlns:a16="http://schemas.microsoft.com/office/drawing/2014/main" id="{562F8939-C826-AD10-0E6D-25BFC7862790}"/>
                    </a:ext>
                  </a:extLst>
                </p14:cNvPr>
                <p14:cNvContentPartPr/>
                <p14:nvPr/>
              </p14:nvContentPartPr>
              <p14:xfrm>
                <a:off x="7776621" y="3798444"/>
                <a:ext cx="562680" cy="23040"/>
              </p14:xfrm>
            </p:contentPart>
          </mc:Choice>
          <mc:Fallback xmlns="">
            <p:pic>
              <p:nvPicPr>
                <p:cNvPr id="95" name="Ink 94">
                  <a:extLst>
                    <a:ext uri="{FF2B5EF4-FFF2-40B4-BE49-F238E27FC236}">
                      <a16:creationId xmlns:a16="http://schemas.microsoft.com/office/drawing/2014/main" id="{562F8939-C826-AD10-0E6D-25BFC7862790}"/>
                    </a:ext>
                  </a:extLst>
                </p:cNvPr>
                <p:cNvPicPr/>
                <p:nvPr/>
              </p:nvPicPr>
              <p:blipFill>
                <a:blip r:embed="rId135"/>
                <a:stretch>
                  <a:fillRect/>
                </a:stretch>
              </p:blipFill>
              <p:spPr>
                <a:xfrm>
                  <a:off x="7758621" y="3780444"/>
                  <a:ext cx="598320" cy="58680"/>
                </a:xfrm>
                <a:prstGeom prst="rect">
                  <a:avLst/>
                </a:prstGeom>
              </p:spPr>
            </p:pic>
          </mc:Fallback>
        </mc:AlternateContent>
      </p:grpSp>
      <p:grpSp>
        <p:nvGrpSpPr>
          <p:cNvPr id="99" name="Group 98">
            <a:extLst>
              <a:ext uri="{FF2B5EF4-FFF2-40B4-BE49-F238E27FC236}">
                <a16:creationId xmlns:a16="http://schemas.microsoft.com/office/drawing/2014/main" id="{0479C383-1DA1-502B-4039-768B58EE786E}"/>
              </a:ext>
            </a:extLst>
          </p:cNvPr>
          <p:cNvGrpSpPr/>
          <p:nvPr/>
        </p:nvGrpSpPr>
        <p:grpSpPr>
          <a:xfrm>
            <a:off x="6285501" y="3753084"/>
            <a:ext cx="1470600" cy="95040"/>
            <a:chOff x="6285501" y="3753084"/>
            <a:chExt cx="1470600" cy="95040"/>
          </a:xfrm>
        </p:grpSpPr>
        <mc:AlternateContent xmlns:mc="http://schemas.openxmlformats.org/markup-compatibility/2006" xmlns:p14="http://schemas.microsoft.com/office/powerpoint/2010/main">
          <mc:Choice Requires="p14">
            <p:contentPart p14:bwMode="auto" r:id="rId136">
              <p14:nvContentPartPr>
                <p14:cNvPr id="97" name="Ink 96">
                  <a:extLst>
                    <a:ext uri="{FF2B5EF4-FFF2-40B4-BE49-F238E27FC236}">
                      <a16:creationId xmlns:a16="http://schemas.microsoft.com/office/drawing/2014/main" id="{269720C6-8D40-2A0C-13C3-B071C1397CC7}"/>
                    </a:ext>
                  </a:extLst>
                </p14:cNvPr>
                <p14:cNvContentPartPr/>
                <p14:nvPr/>
              </p14:nvContentPartPr>
              <p14:xfrm>
                <a:off x="7170381" y="3753084"/>
                <a:ext cx="585720" cy="78840"/>
              </p14:xfrm>
            </p:contentPart>
          </mc:Choice>
          <mc:Fallback xmlns="">
            <p:pic>
              <p:nvPicPr>
                <p:cNvPr id="97" name="Ink 96">
                  <a:extLst>
                    <a:ext uri="{FF2B5EF4-FFF2-40B4-BE49-F238E27FC236}">
                      <a16:creationId xmlns:a16="http://schemas.microsoft.com/office/drawing/2014/main" id="{269720C6-8D40-2A0C-13C3-B071C1397CC7}"/>
                    </a:ext>
                  </a:extLst>
                </p:cNvPr>
                <p:cNvPicPr/>
                <p:nvPr/>
              </p:nvPicPr>
              <p:blipFill>
                <a:blip r:embed="rId137"/>
                <a:stretch>
                  <a:fillRect/>
                </a:stretch>
              </p:blipFill>
              <p:spPr>
                <a:xfrm>
                  <a:off x="7152741" y="3735084"/>
                  <a:ext cx="62136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98" name="Ink 97">
                  <a:extLst>
                    <a:ext uri="{FF2B5EF4-FFF2-40B4-BE49-F238E27FC236}">
                      <a16:creationId xmlns:a16="http://schemas.microsoft.com/office/drawing/2014/main" id="{B1B37FC1-64AD-9763-4F3E-58B4D104928F}"/>
                    </a:ext>
                  </a:extLst>
                </p14:cNvPr>
                <p14:cNvContentPartPr/>
                <p14:nvPr/>
              </p14:nvContentPartPr>
              <p14:xfrm>
                <a:off x="6285501" y="3828684"/>
                <a:ext cx="781560" cy="19440"/>
              </p14:xfrm>
            </p:contentPart>
          </mc:Choice>
          <mc:Fallback xmlns="">
            <p:pic>
              <p:nvPicPr>
                <p:cNvPr id="98" name="Ink 97">
                  <a:extLst>
                    <a:ext uri="{FF2B5EF4-FFF2-40B4-BE49-F238E27FC236}">
                      <a16:creationId xmlns:a16="http://schemas.microsoft.com/office/drawing/2014/main" id="{B1B37FC1-64AD-9763-4F3E-58B4D104928F}"/>
                    </a:ext>
                  </a:extLst>
                </p:cNvPr>
                <p:cNvPicPr/>
                <p:nvPr/>
              </p:nvPicPr>
              <p:blipFill>
                <a:blip r:embed="rId139"/>
                <a:stretch>
                  <a:fillRect/>
                </a:stretch>
              </p:blipFill>
              <p:spPr>
                <a:xfrm>
                  <a:off x="6267501" y="3811044"/>
                  <a:ext cx="817200" cy="55080"/>
                </a:xfrm>
                <a:prstGeom prst="rect">
                  <a:avLst/>
                </a:prstGeom>
              </p:spPr>
            </p:pic>
          </mc:Fallback>
        </mc:AlternateContent>
      </p:grpSp>
      <p:grpSp>
        <p:nvGrpSpPr>
          <p:cNvPr id="109" name="Group 108">
            <a:extLst>
              <a:ext uri="{FF2B5EF4-FFF2-40B4-BE49-F238E27FC236}">
                <a16:creationId xmlns:a16="http://schemas.microsoft.com/office/drawing/2014/main" id="{2BA8EA51-CF6B-BD95-BF27-7F0CC49FE6B8}"/>
              </a:ext>
            </a:extLst>
          </p:cNvPr>
          <p:cNvGrpSpPr/>
          <p:nvPr/>
        </p:nvGrpSpPr>
        <p:grpSpPr>
          <a:xfrm>
            <a:off x="694701" y="3695844"/>
            <a:ext cx="1856520" cy="128160"/>
            <a:chOff x="694701" y="3695844"/>
            <a:chExt cx="1856520" cy="128160"/>
          </a:xfrm>
        </p:grpSpPr>
        <mc:AlternateContent xmlns:mc="http://schemas.openxmlformats.org/markup-compatibility/2006" xmlns:p14="http://schemas.microsoft.com/office/powerpoint/2010/main">
          <mc:Choice Requires="p14">
            <p:contentPart p14:bwMode="auto" r:id="rId140">
              <p14:nvContentPartPr>
                <p14:cNvPr id="106" name="Ink 105">
                  <a:extLst>
                    <a:ext uri="{FF2B5EF4-FFF2-40B4-BE49-F238E27FC236}">
                      <a16:creationId xmlns:a16="http://schemas.microsoft.com/office/drawing/2014/main" id="{C89D0BA3-0EA4-5653-AF46-16A3CEACDA8A}"/>
                    </a:ext>
                  </a:extLst>
                </p14:cNvPr>
                <p14:cNvContentPartPr/>
                <p14:nvPr/>
              </p14:nvContentPartPr>
              <p14:xfrm>
                <a:off x="2085741" y="3695844"/>
                <a:ext cx="465480" cy="57600"/>
              </p14:xfrm>
            </p:contentPart>
          </mc:Choice>
          <mc:Fallback xmlns="">
            <p:pic>
              <p:nvPicPr>
                <p:cNvPr id="106" name="Ink 105">
                  <a:extLst>
                    <a:ext uri="{FF2B5EF4-FFF2-40B4-BE49-F238E27FC236}">
                      <a16:creationId xmlns:a16="http://schemas.microsoft.com/office/drawing/2014/main" id="{C89D0BA3-0EA4-5653-AF46-16A3CEACDA8A}"/>
                    </a:ext>
                  </a:extLst>
                </p:cNvPr>
                <p:cNvPicPr/>
                <p:nvPr/>
              </p:nvPicPr>
              <p:blipFill>
                <a:blip r:embed="rId141"/>
                <a:stretch>
                  <a:fillRect/>
                </a:stretch>
              </p:blipFill>
              <p:spPr>
                <a:xfrm>
                  <a:off x="2067741" y="3677844"/>
                  <a:ext cx="50112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07" name="Ink 106">
                  <a:extLst>
                    <a:ext uri="{FF2B5EF4-FFF2-40B4-BE49-F238E27FC236}">
                      <a16:creationId xmlns:a16="http://schemas.microsoft.com/office/drawing/2014/main" id="{B438CAF6-38F3-30CC-C4A3-7A0331AAFB31}"/>
                    </a:ext>
                  </a:extLst>
                </p14:cNvPr>
                <p14:cNvContentPartPr/>
                <p14:nvPr/>
              </p14:nvContentPartPr>
              <p14:xfrm>
                <a:off x="1530621" y="3744444"/>
                <a:ext cx="317880" cy="33120"/>
              </p14:xfrm>
            </p:contentPart>
          </mc:Choice>
          <mc:Fallback xmlns="">
            <p:pic>
              <p:nvPicPr>
                <p:cNvPr id="107" name="Ink 106">
                  <a:extLst>
                    <a:ext uri="{FF2B5EF4-FFF2-40B4-BE49-F238E27FC236}">
                      <a16:creationId xmlns:a16="http://schemas.microsoft.com/office/drawing/2014/main" id="{B438CAF6-38F3-30CC-C4A3-7A0331AAFB31}"/>
                    </a:ext>
                  </a:extLst>
                </p:cNvPr>
                <p:cNvPicPr/>
                <p:nvPr/>
              </p:nvPicPr>
              <p:blipFill>
                <a:blip r:embed="rId143"/>
                <a:stretch>
                  <a:fillRect/>
                </a:stretch>
              </p:blipFill>
              <p:spPr>
                <a:xfrm>
                  <a:off x="1512621" y="3726804"/>
                  <a:ext cx="35352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08" name="Ink 107">
                  <a:extLst>
                    <a:ext uri="{FF2B5EF4-FFF2-40B4-BE49-F238E27FC236}">
                      <a16:creationId xmlns:a16="http://schemas.microsoft.com/office/drawing/2014/main" id="{0E8DB2EE-DF4E-21AC-7CC1-995694850A0A}"/>
                    </a:ext>
                  </a:extLst>
                </p14:cNvPr>
                <p14:cNvContentPartPr/>
                <p14:nvPr/>
              </p14:nvContentPartPr>
              <p14:xfrm>
                <a:off x="694701" y="3710244"/>
                <a:ext cx="676800" cy="113760"/>
              </p14:xfrm>
            </p:contentPart>
          </mc:Choice>
          <mc:Fallback xmlns="">
            <p:pic>
              <p:nvPicPr>
                <p:cNvPr id="108" name="Ink 107">
                  <a:extLst>
                    <a:ext uri="{FF2B5EF4-FFF2-40B4-BE49-F238E27FC236}">
                      <a16:creationId xmlns:a16="http://schemas.microsoft.com/office/drawing/2014/main" id="{0E8DB2EE-DF4E-21AC-7CC1-995694850A0A}"/>
                    </a:ext>
                  </a:extLst>
                </p:cNvPr>
                <p:cNvPicPr/>
                <p:nvPr/>
              </p:nvPicPr>
              <p:blipFill>
                <a:blip r:embed="rId145"/>
                <a:stretch>
                  <a:fillRect/>
                </a:stretch>
              </p:blipFill>
              <p:spPr>
                <a:xfrm>
                  <a:off x="677061" y="3692244"/>
                  <a:ext cx="712440" cy="149400"/>
                </a:xfrm>
                <a:prstGeom prst="rect">
                  <a:avLst/>
                </a:prstGeom>
              </p:spPr>
            </p:pic>
          </mc:Fallback>
        </mc:AlternateContent>
      </p:grpSp>
      <p:grpSp>
        <p:nvGrpSpPr>
          <p:cNvPr id="112" name="Group 111">
            <a:extLst>
              <a:ext uri="{FF2B5EF4-FFF2-40B4-BE49-F238E27FC236}">
                <a16:creationId xmlns:a16="http://schemas.microsoft.com/office/drawing/2014/main" id="{C810441B-1D88-A2F5-8B1F-3D5CE197CB8C}"/>
              </a:ext>
            </a:extLst>
          </p:cNvPr>
          <p:cNvGrpSpPr/>
          <p:nvPr/>
        </p:nvGrpSpPr>
        <p:grpSpPr>
          <a:xfrm>
            <a:off x="8169381" y="4172484"/>
            <a:ext cx="1932120" cy="61200"/>
            <a:chOff x="8169381" y="4172484"/>
            <a:chExt cx="1932120" cy="61200"/>
          </a:xfrm>
        </p:grpSpPr>
        <mc:AlternateContent xmlns:mc="http://schemas.openxmlformats.org/markup-compatibility/2006" xmlns:p14="http://schemas.microsoft.com/office/powerpoint/2010/main">
          <mc:Choice Requires="p14">
            <p:contentPart p14:bwMode="auto" r:id="rId146">
              <p14:nvContentPartPr>
                <p14:cNvPr id="110" name="Ink 109">
                  <a:extLst>
                    <a:ext uri="{FF2B5EF4-FFF2-40B4-BE49-F238E27FC236}">
                      <a16:creationId xmlns:a16="http://schemas.microsoft.com/office/drawing/2014/main" id="{9B8E4A94-58AB-91B4-B61C-5071EC660059}"/>
                    </a:ext>
                  </a:extLst>
                </p14:cNvPr>
                <p14:cNvContentPartPr/>
                <p14:nvPr/>
              </p14:nvContentPartPr>
              <p14:xfrm>
                <a:off x="9639981" y="4172484"/>
                <a:ext cx="461520" cy="32040"/>
              </p14:xfrm>
            </p:contentPart>
          </mc:Choice>
          <mc:Fallback xmlns="">
            <p:pic>
              <p:nvPicPr>
                <p:cNvPr id="110" name="Ink 109">
                  <a:extLst>
                    <a:ext uri="{FF2B5EF4-FFF2-40B4-BE49-F238E27FC236}">
                      <a16:creationId xmlns:a16="http://schemas.microsoft.com/office/drawing/2014/main" id="{9B8E4A94-58AB-91B4-B61C-5071EC660059}"/>
                    </a:ext>
                  </a:extLst>
                </p:cNvPr>
                <p:cNvPicPr/>
                <p:nvPr/>
              </p:nvPicPr>
              <p:blipFill>
                <a:blip r:embed="rId147"/>
                <a:stretch>
                  <a:fillRect/>
                </a:stretch>
              </p:blipFill>
              <p:spPr>
                <a:xfrm>
                  <a:off x="9622341" y="4154844"/>
                  <a:ext cx="49716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11" name="Ink 110">
                  <a:extLst>
                    <a:ext uri="{FF2B5EF4-FFF2-40B4-BE49-F238E27FC236}">
                      <a16:creationId xmlns:a16="http://schemas.microsoft.com/office/drawing/2014/main" id="{1B7DA56C-FB65-40D5-5BBA-B90F991E0954}"/>
                    </a:ext>
                  </a:extLst>
                </p14:cNvPr>
                <p14:cNvContentPartPr/>
                <p14:nvPr/>
              </p14:nvContentPartPr>
              <p14:xfrm>
                <a:off x="8169381" y="4173204"/>
                <a:ext cx="1154160" cy="60480"/>
              </p14:xfrm>
            </p:contentPart>
          </mc:Choice>
          <mc:Fallback xmlns="">
            <p:pic>
              <p:nvPicPr>
                <p:cNvPr id="111" name="Ink 110">
                  <a:extLst>
                    <a:ext uri="{FF2B5EF4-FFF2-40B4-BE49-F238E27FC236}">
                      <a16:creationId xmlns:a16="http://schemas.microsoft.com/office/drawing/2014/main" id="{1B7DA56C-FB65-40D5-5BBA-B90F991E0954}"/>
                    </a:ext>
                  </a:extLst>
                </p:cNvPr>
                <p:cNvPicPr/>
                <p:nvPr/>
              </p:nvPicPr>
              <p:blipFill>
                <a:blip r:embed="rId149"/>
                <a:stretch>
                  <a:fillRect/>
                </a:stretch>
              </p:blipFill>
              <p:spPr>
                <a:xfrm>
                  <a:off x="8151741" y="4155564"/>
                  <a:ext cx="1189800" cy="96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0">
            <p14:nvContentPartPr>
              <p14:cNvPr id="113" name="Ink 112">
                <a:extLst>
                  <a:ext uri="{FF2B5EF4-FFF2-40B4-BE49-F238E27FC236}">
                    <a16:creationId xmlns:a16="http://schemas.microsoft.com/office/drawing/2014/main" id="{9F7C3A6D-3E52-0E31-4648-E41D63E5B3C2}"/>
                  </a:ext>
                </a:extLst>
              </p14:cNvPr>
              <p14:cNvContentPartPr/>
              <p14:nvPr/>
            </p14:nvContentPartPr>
            <p14:xfrm>
              <a:off x="3144141" y="4173204"/>
              <a:ext cx="4755960" cy="100440"/>
            </p14:xfrm>
          </p:contentPart>
        </mc:Choice>
        <mc:Fallback xmlns="">
          <p:pic>
            <p:nvPicPr>
              <p:cNvPr id="113" name="Ink 112">
                <a:extLst>
                  <a:ext uri="{FF2B5EF4-FFF2-40B4-BE49-F238E27FC236}">
                    <a16:creationId xmlns:a16="http://schemas.microsoft.com/office/drawing/2014/main" id="{9F7C3A6D-3E52-0E31-4648-E41D63E5B3C2}"/>
                  </a:ext>
                </a:extLst>
              </p:cNvPr>
              <p:cNvPicPr/>
              <p:nvPr/>
            </p:nvPicPr>
            <p:blipFill>
              <a:blip r:embed="rId151"/>
              <a:stretch>
                <a:fillRect/>
              </a:stretch>
            </p:blipFill>
            <p:spPr>
              <a:xfrm>
                <a:off x="3126141" y="4155564"/>
                <a:ext cx="4791600" cy="136080"/>
              </a:xfrm>
              <a:prstGeom prst="rect">
                <a:avLst/>
              </a:prstGeom>
            </p:spPr>
          </p:pic>
        </mc:Fallback>
      </mc:AlternateContent>
      <p:grpSp>
        <p:nvGrpSpPr>
          <p:cNvPr id="115" name="Group 114">
            <a:extLst>
              <a:ext uri="{FF2B5EF4-FFF2-40B4-BE49-F238E27FC236}">
                <a16:creationId xmlns:a16="http://schemas.microsoft.com/office/drawing/2014/main" id="{39DEFA67-86A3-CF7B-C56E-440491BBFE51}"/>
              </a:ext>
            </a:extLst>
          </p:cNvPr>
          <p:cNvGrpSpPr/>
          <p:nvPr/>
        </p:nvGrpSpPr>
        <p:grpSpPr>
          <a:xfrm>
            <a:off x="2999421" y="3703044"/>
            <a:ext cx="3218400" cy="613440"/>
            <a:chOff x="2999421" y="3703044"/>
            <a:chExt cx="3218400" cy="613440"/>
          </a:xfrm>
        </p:grpSpPr>
        <mc:AlternateContent xmlns:mc="http://schemas.openxmlformats.org/markup-compatibility/2006" xmlns:p14="http://schemas.microsoft.com/office/powerpoint/2010/main">
          <mc:Choice Requires="p14">
            <p:contentPart p14:bwMode="auto" r:id="rId152">
              <p14:nvContentPartPr>
                <p14:cNvPr id="100" name="Ink 99">
                  <a:extLst>
                    <a:ext uri="{FF2B5EF4-FFF2-40B4-BE49-F238E27FC236}">
                      <a16:creationId xmlns:a16="http://schemas.microsoft.com/office/drawing/2014/main" id="{D9FCB91E-AF99-5E69-6DA1-0ACF9F3A9B4B}"/>
                    </a:ext>
                  </a:extLst>
                </p14:cNvPr>
                <p14:cNvContentPartPr/>
                <p14:nvPr/>
              </p14:nvContentPartPr>
              <p14:xfrm>
                <a:off x="4809141" y="3703044"/>
                <a:ext cx="1408680" cy="102240"/>
              </p14:xfrm>
            </p:contentPart>
          </mc:Choice>
          <mc:Fallback xmlns="">
            <p:pic>
              <p:nvPicPr>
                <p:cNvPr id="100" name="Ink 99">
                  <a:extLst>
                    <a:ext uri="{FF2B5EF4-FFF2-40B4-BE49-F238E27FC236}">
                      <a16:creationId xmlns:a16="http://schemas.microsoft.com/office/drawing/2014/main" id="{D9FCB91E-AF99-5E69-6DA1-0ACF9F3A9B4B}"/>
                    </a:ext>
                  </a:extLst>
                </p:cNvPr>
                <p:cNvPicPr/>
                <p:nvPr/>
              </p:nvPicPr>
              <p:blipFill>
                <a:blip r:embed="rId153"/>
                <a:stretch>
                  <a:fillRect/>
                </a:stretch>
              </p:blipFill>
              <p:spPr>
                <a:xfrm>
                  <a:off x="4791501" y="3685404"/>
                  <a:ext cx="144432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01" name="Ink 100">
                  <a:extLst>
                    <a:ext uri="{FF2B5EF4-FFF2-40B4-BE49-F238E27FC236}">
                      <a16:creationId xmlns:a16="http://schemas.microsoft.com/office/drawing/2014/main" id="{31FBD479-2BA6-0B34-F06B-51FBDE8A03CD}"/>
                    </a:ext>
                  </a:extLst>
                </p14:cNvPr>
                <p14:cNvContentPartPr/>
                <p14:nvPr/>
              </p14:nvContentPartPr>
              <p14:xfrm>
                <a:off x="4489461" y="3747324"/>
                <a:ext cx="376560" cy="37080"/>
              </p14:xfrm>
            </p:contentPart>
          </mc:Choice>
          <mc:Fallback xmlns="">
            <p:pic>
              <p:nvPicPr>
                <p:cNvPr id="101" name="Ink 100">
                  <a:extLst>
                    <a:ext uri="{FF2B5EF4-FFF2-40B4-BE49-F238E27FC236}">
                      <a16:creationId xmlns:a16="http://schemas.microsoft.com/office/drawing/2014/main" id="{31FBD479-2BA6-0B34-F06B-51FBDE8A03CD}"/>
                    </a:ext>
                  </a:extLst>
                </p:cNvPr>
                <p:cNvPicPr/>
                <p:nvPr/>
              </p:nvPicPr>
              <p:blipFill>
                <a:blip r:embed="rId155"/>
                <a:stretch>
                  <a:fillRect/>
                </a:stretch>
              </p:blipFill>
              <p:spPr>
                <a:xfrm>
                  <a:off x="4471821" y="3729324"/>
                  <a:ext cx="41220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03" name="Ink 102">
                  <a:extLst>
                    <a:ext uri="{FF2B5EF4-FFF2-40B4-BE49-F238E27FC236}">
                      <a16:creationId xmlns:a16="http://schemas.microsoft.com/office/drawing/2014/main" id="{1A37A8EF-A60D-3BAF-9D3A-E42C649C12CA}"/>
                    </a:ext>
                  </a:extLst>
                </p14:cNvPr>
                <p14:cNvContentPartPr/>
                <p14:nvPr/>
              </p14:nvContentPartPr>
              <p14:xfrm>
                <a:off x="4057461" y="3744084"/>
                <a:ext cx="283680" cy="16560"/>
              </p14:xfrm>
            </p:contentPart>
          </mc:Choice>
          <mc:Fallback xmlns="">
            <p:pic>
              <p:nvPicPr>
                <p:cNvPr id="103" name="Ink 102">
                  <a:extLst>
                    <a:ext uri="{FF2B5EF4-FFF2-40B4-BE49-F238E27FC236}">
                      <a16:creationId xmlns:a16="http://schemas.microsoft.com/office/drawing/2014/main" id="{1A37A8EF-A60D-3BAF-9D3A-E42C649C12CA}"/>
                    </a:ext>
                  </a:extLst>
                </p:cNvPr>
                <p:cNvPicPr/>
                <p:nvPr/>
              </p:nvPicPr>
              <p:blipFill>
                <a:blip r:embed="rId157"/>
                <a:stretch>
                  <a:fillRect/>
                </a:stretch>
              </p:blipFill>
              <p:spPr>
                <a:xfrm>
                  <a:off x="4039461" y="3726084"/>
                  <a:ext cx="31932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04" name="Ink 103">
                  <a:extLst>
                    <a:ext uri="{FF2B5EF4-FFF2-40B4-BE49-F238E27FC236}">
                      <a16:creationId xmlns:a16="http://schemas.microsoft.com/office/drawing/2014/main" id="{785FF588-A761-2418-F9E0-7E2CB82110E1}"/>
                    </a:ext>
                  </a:extLst>
                </p14:cNvPr>
                <p14:cNvContentPartPr/>
                <p14:nvPr/>
              </p14:nvContentPartPr>
              <p14:xfrm>
                <a:off x="3083301" y="3758484"/>
                <a:ext cx="834120" cy="25200"/>
              </p14:xfrm>
            </p:contentPart>
          </mc:Choice>
          <mc:Fallback xmlns="">
            <p:pic>
              <p:nvPicPr>
                <p:cNvPr id="104" name="Ink 103">
                  <a:extLst>
                    <a:ext uri="{FF2B5EF4-FFF2-40B4-BE49-F238E27FC236}">
                      <a16:creationId xmlns:a16="http://schemas.microsoft.com/office/drawing/2014/main" id="{785FF588-A761-2418-F9E0-7E2CB82110E1}"/>
                    </a:ext>
                  </a:extLst>
                </p:cNvPr>
                <p:cNvPicPr/>
                <p:nvPr/>
              </p:nvPicPr>
              <p:blipFill>
                <a:blip r:embed="rId159"/>
                <a:stretch>
                  <a:fillRect/>
                </a:stretch>
              </p:blipFill>
              <p:spPr>
                <a:xfrm>
                  <a:off x="3065661" y="3740484"/>
                  <a:ext cx="86976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14" name="Ink 113">
                  <a:extLst>
                    <a:ext uri="{FF2B5EF4-FFF2-40B4-BE49-F238E27FC236}">
                      <a16:creationId xmlns:a16="http://schemas.microsoft.com/office/drawing/2014/main" id="{FC146E97-AB4A-8871-22FF-464EFBD26188}"/>
                    </a:ext>
                  </a:extLst>
                </p14:cNvPr>
                <p14:cNvContentPartPr/>
                <p14:nvPr/>
              </p14:nvContentPartPr>
              <p14:xfrm>
                <a:off x="2999421" y="3752364"/>
                <a:ext cx="1794240" cy="564120"/>
              </p14:xfrm>
            </p:contentPart>
          </mc:Choice>
          <mc:Fallback xmlns="">
            <p:pic>
              <p:nvPicPr>
                <p:cNvPr id="114" name="Ink 113">
                  <a:extLst>
                    <a:ext uri="{FF2B5EF4-FFF2-40B4-BE49-F238E27FC236}">
                      <a16:creationId xmlns:a16="http://schemas.microsoft.com/office/drawing/2014/main" id="{FC146E97-AB4A-8871-22FF-464EFBD26188}"/>
                    </a:ext>
                  </a:extLst>
                </p:cNvPr>
                <p:cNvPicPr/>
                <p:nvPr/>
              </p:nvPicPr>
              <p:blipFill>
                <a:blip r:embed="rId161"/>
                <a:stretch>
                  <a:fillRect/>
                </a:stretch>
              </p:blipFill>
              <p:spPr>
                <a:xfrm>
                  <a:off x="2981781" y="3734364"/>
                  <a:ext cx="1829880" cy="599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2">
            <p14:nvContentPartPr>
              <p14:cNvPr id="116" name="Ink 115">
                <a:extLst>
                  <a:ext uri="{FF2B5EF4-FFF2-40B4-BE49-F238E27FC236}">
                    <a16:creationId xmlns:a16="http://schemas.microsoft.com/office/drawing/2014/main" id="{8C54F480-5CA6-476A-35D3-C9C1F1C3FC6F}"/>
                  </a:ext>
                </a:extLst>
              </p14:cNvPr>
              <p14:cNvContentPartPr/>
              <p14:nvPr/>
            </p14:nvContentPartPr>
            <p14:xfrm>
              <a:off x="279981" y="4172484"/>
              <a:ext cx="2244600" cy="32400"/>
            </p14:xfrm>
          </p:contentPart>
        </mc:Choice>
        <mc:Fallback xmlns="">
          <p:pic>
            <p:nvPicPr>
              <p:cNvPr id="116" name="Ink 115">
                <a:extLst>
                  <a:ext uri="{FF2B5EF4-FFF2-40B4-BE49-F238E27FC236}">
                    <a16:creationId xmlns:a16="http://schemas.microsoft.com/office/drawing/2014/main" id="{8C54F480-5CA6-476A-35D3-C9C1F1C3FC6F}"/>
                  </a:ext>
                </a:extLst>
              </p:cNvPr>
              <p:cNvPicPr/>
              <p:nvPr/>
            </p:nvPicPr>
            <p:blipFill>
              <a:blip r:embed="rId163"/>
              <a:stretch>
                <a:fillRect/>
              </a:stretch>
            </p:blipFill>
            <p:spPr>
              <a:xfrm>
                <a:off x="261981" y="4154844"/>
                <a:ext cx="2280240" cy="68040"/>
              </a:xfrm>
              <a:prstGeom prst="rect">
                <a:avLst/>
              </a:prstGeom>
            </p:spPr>
          </p:pic>
        </mc:Fallback>
      </mc:AlternateContent>
      <p:grpSp>
        <p:nvGrpSpPr>
          <p:cNvPr id="119" name="Group 118">
            <a:extLst>
              <a:ext uri="{FF2B5EF4-FFF2-40B4-BE49-F238E27FC236}">
                <a16:creationId xmlns:a16="http://schemas.microsoft.com/office/drawing/2014/main" id="{72F2333A-DE70-D86D-3205-1A32C8B9C80A}"/>
              </a:ext>
            </a:extLst>
          </p:cNvPr>
          <p:cNvGrpSpPr/>
          <p:nvPr/>
        </p:nvGrpSpPr>
        <p:grpSpPr>
          <a:xfrm>
            <a:off x="8558901" y="4617444"/>
            <a:ext cx="1654560" cy="54000"/>
            <a:chOff x="8558901" y="4617444"/>
            <a:chExt cx="1654560" cy="54000"/>
          </a:xfrm>
        </p:grpSpPr>
        <mc:AlternateContent xmlns:mc="http://schemas.openxmlformats.org/markup-compatibility/2006" xmlns:p14="http://schemas.microsoft.com/office/powerpoint/2010/main">
          <mc:Choice Requires="p14">
            <p:contentPart p14:bwMode="auto" r:id="rId164">
              <p14:nvContentPartPr>
                <p14:cNvPr id="117" name="Ink 116">
                  <a:extLst>
                    <a:ext uri="{FF2B5EF4-FFF2-40B4-BE49-F238E27FC236}">
                      <a16:creationId xmlns:a16="http://schemas.microsoft.com/office/drawing/2014/main" id="{FA52BE08-AE16-BFA3-F133-1D8C73686529}"/>
                    </a:ext>
                  </a:extLst>
                </p14:cNvPr>
                <p14:cNvContentPartPr/>
                <p14:nvPr/>
              </p14:nvContentPartPr>
              <p14:xfrm>
                <a:off x="9653301" y="4617444"/>
                <a:ext cx="560160" cy="54000"/>
              </p14:xfrm>
            </p:contentPart>
          </mc:Choice>
          <mc:Fallback xmlns="">
            <p:pic>
              <p:nvPicPr>
                <p:cNvPr id="117" name="Ink 116">
                  <a:extLst>
                    <a:ext uri="{FF2B5EF4-FFF2-40B4-BE49-F238E27FC236}">
                      <a16:creationId xmlns:a16="http://schemas.microsoft.com/office/drawing/2014/main" id="{FA52BE08-AE16-BFA3-F133-1D8C73686529}"/>
                    </a:ext>
                  </a:extLst>
                </p:cNvPr>
                <p:cNvPicPr/>
                <p:nvPr/>
              </p:nvPicPr>
              <p:blipFill>
                <a:blip r:embed="rId165"/>
                <a:stretch>
                  <a:fillRect/>
                </a:stretch>
              </p:blipFill>
              <p:spPr>
                <a:xfrm>
                  <a:off x="9635301" y="4599444"/>
                  <a:ext cx="59580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18" name="Ink 117">
                  <a:extLst>
                    <a:ext uri="{FF2B5EF4-FFF2-40B4-BE49-F238E27FC236}">
                      <a16:creationId xmlns:a16="http://schemas.microsoft.com/office/drawing/2014/main" id="{6CB04E40-A6CB-9165-0D7C-6C0A09929BFB}"/>
                    </a:ext>
                  </a:extLst>
                </p14:cNvPr>
                <p14:cNvContentPartPr/>
                <p14:nvPr/>
              </p14:nvContentPartPr>
              <p14:xfrm>
                <a:off x="8558901" y="4620324"/>
                <a:ext cx="920880" cy="28800"/>
              </p14:xfrm>
            </p:contentPart>
          </mc:Choice>
          <mc:Fallback xmlns="">
            <p:pic>
              <p:nvPicPr>
                <p:cNvPr id="118" name="Ink 117">
                  <a:extLst>
                    <a:ext uri="{FF2B5EF4-FFF2-40B4-BE49-F238E27FC236}">
                      <a16:creationId xmlns:a16="http://schemas.microsoft.com/office/drawing/2014/main" id="{6CB04E40-A6CB-9165-0D7C-6C0A09929BFB}"/>
                    </a:ext>
                  </a:extLst>
                </p:cNvPr>
                <p:cNvPicPr/>
                <p:nvPr/>
              </p:nvPicPr>
              <p:blipFill>
                <a:blip r:embed="rId167"/>
                <a:stretch>
                  <a:fillRect/>
                </a:stretch>
              </p:blipFill>
              <p:spPr>
                <a:xfrm>
                  <a:off x="8540901" y="4602684"/>
                  <a:ext cx="956520" cy="64440"/>
                </a:xfrm>
                <a:prstGeom prst="rect">
                  <a:avLst/>
                </a:prstGeom>
              </p:spPr>
            </p:pic>
          </mc:Fallback>
        </mc:AlternateContent>
      </p:grpSp>
      <p:grpSp>
        <p:nvGrpSpPr>
          <p:cNvPr id="122" name="Group 121">
            <a:extLst>
              <a:ext uri="{FF2B5EF4-FFF2-40B4-BE49-F238E27FC236}">
                <a16:creationId xmlns:a16="http://schemas.microsoft.com/office/drawing/2014/main" id="{DD3CA1A1-1B0B-D3A1-2DAE-CD906055A902}"/>
              </a:ext>
            </a:extLst>
          </p:cNvPr>
          <p:cNvGrpSpPr/>
          <p:nvPr/>
        </p:nvGrpSpPr>
        <p:grpSpPr>
          <a:xfrm>
            <a:off x="2959101" y="4624284"/>
            <a:ext cx="5309640" cy="84960"/>
            <a:chOff x="2959101" y="4624284"/>
            <a:chExt cx="5309640" cy="84960"/>
          </a:xfrm>
        </p:grpSpPr>
        <mc:AlternateContent xmlns:mc="http://schemas.openxmlformats.org/markup-compatibility/2006" xmlns:p14="http://schemas.microsoft.com/office/powerpoint/2010/main">
          <mc:Choice Requires="p14">
            <p:contentPart p14:bwMode="auto" r:id="rId168">
              <p14:nvContentPartPr>
                <p14:cNvPr id="120" name="Ink 119">
                  <a:extLst>
                    <a:ext uri="{FF2B5EF4-FFF2-40B4-BE49-F238E27FC236}">
                      <a16:creationId xmlns:a16="http://schemas.microsoft.com/office/drawing/2014/main" id="{61ABB93D-C637-0319-3283-613FD9520956}"/>
                    </a:ext>
                  </a:extLst>
                </p14:cNvPr>
                <p14:cNvContentPartPr/>
                <p14:nvPr/>
              </p14:nvContentPartPr>
              <p14:xfrm>
                <a:off x="5759901" y="4624284"/>
                <a:ext cx="2508840" cy="66240"/>
              </p14:xfrm>
            </p:contentPart>
          </mc:Choice>
          <mc:Fallback xmlns="">
            <p:pic>
              <p:nvPicPr>
                <p:cNvPr id="120" name="Ink 119">
                  <a:extLst>
                    <a:ext uri="{FF2B5EF4-FFF2-40B4-BE49-F238E27FC236}">
                      <a16:creationId xmlns:a16="http://schemas.microsoft.com/office/drawing/2014/main" id="{61ABB93D-C637-0319-3283-613FD9520956}"/>
                    </a:ext>
                  </a:extLst>
                </p:cNvPr>
                <p:cNvPicPr/>
                <p:nvPr/>
              </p:nvPicPr>
              <p:blipFill>
                <a:blip r:embed="rId169"/>
                <a:stretch>
                  <a:fillRect/>
                </a:stretch>
              </p:blipFill>
              <p:spPr>
                <a:xfrm>
                  <a:off x="5741901" y="4606644"/>
                  <a:ext cx="254448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21" name="Ink 120">
                  <a:extLst>
                    <a:ext uri="{FF2B5EF4-FFF2-40B4-BE49-F238E27FC236}">
                      <a16:creationId xmlns:a16="http://schemas.microsoft.com/office/drawing/2014/main" id="{53393FAB-CC43-2563-8D54-2DB8243AFFEB}"/>
                    </a:ext>
                  </a:extLst>
                </p14:cNvPr>
                <p14:cNvContentPartPr/>
                <p14:nvPr/>
              </p14:nvContentPartPr>
              <p14:xfrm>
                <a:off x="2959101" y="4655244"/>
                <a:ext cx="2738520" cy="54000"/>
              </p14:xfrm>
            </p:contentPart>
          </mc:Choice>
          <mc:Fallback xmlns="">
            <p:pic>
              <p:nvPicPr>
                <p:cNvPr id="121" name="Ink 120">
                  <a:extLst>
                    <a:ext uri="{FF2B5EF4-FFF2-40B4-BE49-F238E27FC236}">
                      <a16:creationId xmlns:a16="http://schemas.microsoft.com/office/drawing/2014/main" id="{53393FAB-CC43-2563-8D54-2DB8243AFFEB}"/>
                    </a:ext>
                  </a:extLst>
                </p:cNvPr>
                <p:cNvPicPr/>
                <p:nvPr/>
              </p:nvPicPr>
              <p:blipFill>
                <a:blip r:embed="rId171"/>
                <a:stretch>
                  <a:fillRect/>
                </a:stretch>
              </p:blipFill>
              <p:spPr>
                <a:xfrm>
                  <a:off x="2941101" y="4637604"/>
                  <a:ext cx="2774160" cy="89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2">
            <p14:nvContentPartPr>
              <p14:cNvPr id="123" name="Ink 122">
                <a:extLst>
                  <a:ext uri="{FF2B5EF4-FFF2-40B4-BE49-F238E27FC236}">
                    <a16:creationId xmlns:a16="http://schemas.microsoft.com/office/drawing/2014/main" id="{EC29A057-1C07-4F57-72DD-3F42ED40F1E4}"/>
                  </a:ext>
                </a:extLst>
              </p14:cNvPr>
              <p14:cNvContentPartPr/>
              <p14:nvPr/>
            </p14:nvContentPartPr>
            <p14:xfrm>
              <a:off x="231021" y="4619244"/>
              <a:ext cx="2659680" cy="99720"/>
            </p14:xfrm>
          </p:contentPart>
        </mc:Choice>
        <mc:Fallback xmlns="">
          <p:pic>
            <p:nvPicPr>
              <p:cNvPr id="123" name="Ink 122">
                <a:extLst>
                  <a:ext uri="{FF2B5EF4-FFF2-40B4-BE49-F238E27FC236}">
                    <a16:creationId xmlns:a16="http://schemas.microsoft.com/office/drawing/2014/main" id="{EC29A057-1C07-4F57-72DD-3F42ED40F1E4}"/>
                  </a:ext>
                </a:extLst>
              </p:cNvPr>
              <p:cNvPicPr/>
              <p:nvPr/>
            </p:nvPicPr>
            <p:blipFill>
              <a:blip r:embed="rId173"/>
              <a:stretch>
                <a:fillRect/>
              </a:stretch>
            </p:blipFill>
            <p:spPr>
              <a:xfrm>
                <a:off x="213381" y="4601244"/>
                <a:ext cx="269532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24" name="Ink 123">
                <a:extLst>
                  <a:ext uri="{FF2B5EF4-FFF2-40B4-BE49-F238E27FC236}">
                    <a16:creationId xmlns:a16="http://schemas.microsoft.com/office/drawing/2014/main" id="{1267EE37-41CC-E913-CC7B-981833C9FD6D}"/>
                  </a:ext>
                </a:extLst>
              </p14:cNvPr>
              <p14:cNvContentPartPr/>
              <p14:nvPr/>
            </p14:nvContentPartPr>
            <p14:xfrm>
              <a:off x="5031621" y="5028564"/>
              <a:ext cx="4646520" cy="116640"/>
            </p14:xfrm>
          </p:contentPart>
        </mc:Choice>
        <mc:Fallback xmlns="">
          <p:pic>
            <p:nvPicPr>
              <p:cNvPr id="124" name="Ink 123">
                <a:extLst>
                  <a:ext uri="{FF2B5EF4-FFF2-40B4-BE49-F238E27FC236}">
                    <a16:creationId xmlns:a16="http://schemas.microsoft.com/office/drawing/2014/main" id="{1267EE37-41CC-E913-CC7B-981833C9FD6D}"/>
                  </a:ext>
                </a:extLst>
              </p:cNvPr>
              <p:cNvPicPr/>
              <p:nvPr/>
            </p:nvPicPr>
            <p:blipFill>
              <a:blip r:embed="rId175"/>
              <a:stretch>
                <a:fillRect/>
              </a:stretch>
            </p:blipFill>
            <p:spPr>
              <a:xfrm>
                <a:off x="5013981" y="5010924"/>
                <a:ext cx="468216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25" name="Ink 124">
                <a:extLst>
                  <a:ext uri="{FF2B5EF4-FFF2-40B4-BE49-F238E27FC236}">
                    <a16:creationId xmlns:a16="http://schemas.microsoft.com/office/drawing/2014/main" id="{B89AAFF4-B0EC-8C21-D354-A3747D3A5E95}"/>
                  </a:ext>
                </a:extLst>
              </p14:cNvPr>
              <p14:cNvContentPartPr/>
              <p14:nvPr/>
            </p14:nvContentPartPr>
            <p14:xfrm>
              <a:off x="4395141" y="5061324"/>
              <a:ext cx="623520" cy="37800"/>
            </p14:xfrm>
          </p:contentPart>
        </mc:Choice>
        <mc:Fallback xmlns="">
          <p:pic>
            <p:nvPicPr>
              <p:cNvPr id="125" name="Ink 124">
                <a:extLst>
                  <a:ext uri="{FF2B5EF4-FFF2-40B4-BE49-F238E27FC236}">
                    <a16:creationId xmlns:a16="http://schemas.microsoft.com/office/drawing/2014/main" id="{B89AAFF4-B0EC-8C21-D354-A3747D3A5E95}"/>
                  </a:ext>
                </a:extLst>
              </p:cNvPr>
              <p:cNvPicPr/>
              <p:nvPr/>
            </p:nvPicPr>
            <p:blipFill>
              <a:blip r:embed="rId177"/>
              <a:stretch>
                <a:fillRect/>
              </a:stretch>
            </p:blipFill>
            <p:spPr>
              <a:xfrm>
                <a:off x="4377501" y="5043324"/>
                <a:ext cx="65916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26" name="Ink 125">
                <a:extLst>
                  <a:ext uri="{FF2B5EF4-FFF2-40B4-BE49-F238E27FC236}">
                    <a16:creationId xmlns:a16="http://schemas.microsoft.com/office/drawing/2014/main" id="{ED5F04C6-6FA3-45C5-C073-2CFD16ADE76A}"/>
                  </a:ext>
                </a:extLst>
              </p14:cNvPr>
              <p14:cNvContentPartPr/>
              <p14:nvPr/>
            </p14:nvContentPartPr>
            <p14:xfrm>
              <a:off x="3350781" y="4999044"/>
              <a:ext cx="782640" cy="69480"/>
            </p14:xfrm>
          </p:contentPart>
        </mc:Choice>
        <mc:Fallback xmlns="">
          <p:pic>
            <p:nvPicPr>
              <p:cNvPr id="126" name="Ink 125">
                <a:extLst>
                  <a:ext uri="{FF2B5EF4-FFF2-40B4-BE49-F238E27FC236}">
                    <a16:creationId xmlns:a16="http://schemas.microsoft.com/office/drawing/2014/main" id="{ED5F04C6-6FA3-45C5-C073-2CFD16ADE76A}"/>
                  </a:ext>
                </a:extLst>
              </p:cNvPr>
              <p:cNvPicPr/>
              <p:nvPr/>
            </p:nvPicPr>
            <p:blipFill>
              <a:blip r:embed="rId179"/>
              <a:stretch>
                <a:fillRect/>
              </a:stretch>
            </p:blipFill>
            <p:spPr>
              <a:xfrm>
                <a:off x="3333141" y="4981404"/>
                <a:ext cx="81828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28" name="Ink 127">
                <a:extLst>
                  <a:ext uri="{FF2B5EF4-FFF2-40B4-BE49-F238E27FC236}">
                    <a16:creationId xmlns:a16="http://schemas.microsoft.com/office/drawing/2014/main" id="{7158A735-34EA-584B-C7EF-6C4411C53C76}"/>
                  </a:ext>
                </a:extLst>
              </p14:cNvPr>
              <p14:cNvContentPartPr/>
              <p14:nvPr/>
            </p14:nvContentPartPr>
            <p14:xfrm>
              <a:off x="2148741" y="5070324"/>
              <a:ext cx="657000" cy="53640"/>
            </p14:xfrm>
          </p:contentPart>
        </mc:Choice>
        <mc:Fallback xmlns="">
          <p:pic>
            <p:nvPicPr>
              <p:cNvPr id="128" name="Ink 127">
                <a:extLst>
                  <a:ext uri="{FF2B5EF4-FFF2-40B4-BE49-F238E27FC236}">
                    <a16:creationId xmlns:a16="http://schemas.microsoft.com/office/drawing/2014/main" id="{7158A735-34EA-584B-C7EF-6C4411C53C76}"/>
                  </a:ext>
                </a:extLst>
              </p:cNvPr>
              <p:cNvPicPr/>
              <p:nvPr/>
            </p:nvPicPr>
            <p:blipFill>
              <a:blip r:embed="rId181"/>
              <a:stretch>
                <a:fillRect/>
              </a:stretch>
            </p:blipFill>
            <p:spPr>
              <a:xfrm>
                <a:off x="2131101" y="5052684"/>
                <a:ext cx="69264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29" name="Ink 128">
                <a:extLst>
                  <a:ext uri="{FF2B5EF4-FFF2-40B4-BE49-F238E27FC236}">
                    <a16:creationId xmlns:a16="http://schemas.microsoft.com/office/drawing/2014/main" id="{712052B7-950F-3195-5918-F5EAF73B1863}"/>
                  </a:ext>
                </a:extLst>
              </p14:cNvPr>
              <p14:cNvContentPartPr/>
              <p14:nvPr/>
            </p14:nvContentPartPr>
            <p14:xfrm>
              <a:off x="913581" y="5077524"/>
              <a:ext cx="1020960" cy="25200"/>
            </p14:xfrm>
          </p:contentPart>
        </mc:Choice>
        <mc:Fallback xmlns="">
          <p:pic>
            <p:nvPicPr>
              <p:cNvPr id="129" name="Ink 128">
                <a:extLst>
                  <a:ext uri="{FF2B5EF4-FFF2-40B4-BE49-F238E27FC236}">
                    <a16:creationId xmlns:a16="http://schemas.microsoft.com/office/drawing/2014/main" id="{712052B7-950F-3195-5918-F5EAF73B1863}"/>
                  </a:ext>
                </a:extLst>
              </p:cNvPr>
              <p:cNvPicPr/>
              <p:nvPr/>
            </p:nvPicPr>
            <p:blipFill>
              <a:blip r:embed="rId183"/>
              <a:stretch>
                <a:fillRect/>
              </a:stretch>
            </p:blipFill>
            <p:spPr>
              <a:xfrm>
                <a:off x="895581" y="5059524"/>
                <a:ext cx="105660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31" name="Ink 130">
                <a:extLst>
                  <a:ext uri="{FF2B5EF4-FFF2-40B4-BE49-F238E27FC236}">
                    <a16:creationId xmlns:a16="http://schemas.microsoft.com/office/drawing/2014/main" id="{F19F892E-516C-A767-6CE5-04DEF1D3F0F7}"/>
                  </a:ext>
                </a:extLst>
              </p14:cNvPr>
              <p14:cNvContentPartPr/>
              <p14:nvPr/>
            </p14:nvContentPartPr>
            <p14:xfrm>
              <a:off x="9561861" y="5464884"/>
              <a:ext cx="597600" cy="61200"/>
            </p14:xfrm>
          </p:contentPart>
        </mc:Choice>
        <mc:Fallback xmlns="">
          <p:pic>
            <p:nvPicPr>
              <p:cNvPr id="131" name="Ink 130">
                <a:extLst>
                  <a:ext uri="{FF2B5EF4-FFF2-40B4-BE49-F238E27FC236}">
                    <a16:creationId xmlns:a16="http://schemas.microsoft.com/office/drawing/2014/main" id="{F19F892E-516C-A767-6CE5-04DEF1D3F0F7}"/>
                  </a:ext>
                </a:extLst>
              </p:cNvPr>
              <p:cNvPicPr/>
              <p:nvPr/>
            </p:nvPicPr>
            <p:blipFill>
              <a:blip r:embed="rId185"/>
              <a:stretch>
                <a:fillRect/>
              </a:stretch>
            </p:blipFill>
            <p:spPr>
              <a:xfrm>
                <a:off x="9543861" y="5447244"/>
                <a:ext cx="63324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32" name="Ink 131">
                <a:extLst>
                  <a:ext uri="{FF2B5EF4-FFF2-40B4-BE49-F238E27FC236}">
                    <a16:creationId xmlns:a16="http://schemas.microsoft.com/office/drawing/2014/main" id="{C49B2AD5-7736-3543-F308-4FD9BBA92580}"/>
                  </a:ext>
                </a:extLst>
              </p14:cNvPr>
              <p14:cNvContentPartPr/>
              <p14:nvPr/>
            </p14:nvContentPartPr>
            <p14:xfrm>
              <a:off x="8083341" y="5472084"/>
              <a:ext cx="1179720" cy="36000"/>
            </p14:xfrm>
          </p:contentPart>
        </mc:Choice>
        <mc:Fallback xmlns="">
          <p:pic>
            <p:nvPicPr>
              <p:cNvPr id="132" name="Ink 131">
                <a:extLst>
                  <a:ext uri="{FF2B5EF4-FFF2-40B4-BE49-F238E27FC236}">
                    <a16:creationId xmlns:a16="http://schemas.microsoft.com/office/drawing/2014/main" id="{C49B2AD5-7736-3543-F308-4FD9BBA92580}"/>
                  </a:ext>
                </a:extLst>
              </p:cNvPr>
              <p:cNvPicPr/>
              <p:nvPr/>
            </p:nvPicPr>
            <p:blipFill>
              <a:blip r:embed="rId187"/>
              <a:stretch>
                <a:fillRect/>
              </a:stretch>
            </p:blipFill>
            <p:spPr>
              <a:xfrm>
                <a:off x="8065341" y="5454084"/>
                <a:ext cx="121536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34" name="Ink 133">
                <a:extLst>
                  <a:ext uri="{FF2B5EF4-FFF2-40B4-BE49-F238E27FC236}">
                    <a16:creationId xmlns:a16="http://schemas.microsoft.com/office/drawing/2014/main" id="{7FCC4D2A-990F-F72B-C4FD-8839F9CBEDD6}"/>
                  </a:ext>
                </a:extLst>
              </p14:cNvPr>
              <p14:cNvContentPartPr/>
              <p14:nvPr/>
            </p14:nvContentPartPr>
            <p14:xfrm>
              <a:off x="6974181" y="5543004"/>
              <a:ext cx="774000" cy="36720"/>
            </p14:xfrm>
          </p:contentPart>
        </mc:Choice>
        <mc:Fallback xmlns="">
          <p:pic>
            <p:nvPicPr>
              <p:cNvPr id="134" name="Ink 133">
                <a:extLst>
                  <a:ext uri="{FF2B5EF4-FFF2-40B4-BE49-F238E27FC236}">
                    <a16:creationId xmlns:a16="http://schemas.microsoft.com/office/drawing/2014/main" id="{7FCC4D2A-990F-F72B-C4FD-8839F9CBEDD6}"/>
                  </a:ext>
                </a:extLst>
              </p:cNvPr>
              <p:cNvPicPr/>
              <p:nvPr/>
            </p:nvPicPr>
            <p:blipFill>
              <a:blip r:embed="rId189"/>
              <a:stretch>
                <a:fillRect/>
              </a:stretch>
            </p:blipFill>
            <p:spPr>
              <a:xfrm>
                <a:off x="6956541" y="5525004"/>
                <a:ext cx="80964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35" name="Ink 134">
                <a:extLst>
                  <a:ext uri="{FF2B5EF4-FFF2-40B4-BE49-F238E27FC236}">
                    <a16:creationId xmlns:a16="http://schemas.microsoft.com/office/drawing/2014/main" id="{43A8BB46-1384-27BD-233B-BF712E49EE9A}"/>
                  </a:ext>
                </a:extLst>
              </p14:cNvPr>
              <p14:cNvContentPartPr/>
              <p14:nvPr/>
            </p14:nvContentPartPr>
            <p14:xfrm>
              <a:off x="6146901" y="5528604"/>
              <a:ext cx="617400" cy="39600"/>
            </p14:xfrm>
          </p:contentPart>
        </mc:Choice>
        <mc:Fallback xmlns="">
          <p:pic>
            <p:nvPicPr>
              <p:cNvPr id="135" name="Ink 134">
                <a:extLst>
                  <a:ext uri="{FF2B5EF4-FFF2-40B4-BE49-F238E27FC236}">
                    <a16:creationId xmlns:a16="http://schemas.microsoft.com/office/drawing/2014/main" id="{43A8BB46-1384-27BD-233B-BF712E49EE9A}"/>
                  </a:ext>
                </a:extLst>
              </p:cNvPr>
              <p:cNvPicPr/>
              <p:nvPr/>
            </p:nvPicPr>
            <p:blipFill>
              <a:blip r:embed="rId191"/>
              <a:stretch>
                <a:fillRect/>
              </a:stretch>
            </p:blipFill>
            <p:spPr>
              <a:xfrm>
                <a:off x="6129261" y="5510604"/>
                <a:ext cx="65304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36" name="Ink 135">
                <a:extLst>
                  <a:ext uri="{FF2B5EF4-FFF2-40B4-BE49-F238E27FC236}">
                    <a16:creationId xmlns:a16="http://schemas.microsoft.com/office/drawing/2014/main" id="{ADCD6B20-738D-CA0B-21C2-88B6B8153DB6}"/>
                  </a:ext>
                </a:extLst>
              </p14:cNvPr>
              <p14:cNvContentPartPr/>
              <p14:nvPr/>
            </p14:nvContentPartPr>
            <p14:xfrm>
              <a:off x="5282541" y="5517444"/>
              <a:ext cx="719640" cy="57600"/>
            </p14:xfrm>
          </p:contentPart>
        </mc:Choice>
        <mc:Fallback xmlns="">
          <p:pic>
            <p:nvPicPr>
              <p:cNvPr id="136" name="Ink 135">
                <a:extLst>
                  <a:ext uri="{FF2B5EF4-FFF2-40B4-BE49-F238E27FC236}">
                    <a16:creationId xmlns:a16="http://schemas.microsoft.com/office/drawing/2014/main" id="{ADCD6B20-738D-CA0B-21C2-88B6B8153DB6}"/>
                  </a:ext>
                </a:extLst>
              </p:cNvPr>
              <p:cNvPicPr/>
              <p:nvPr/>
            </p:nvPicPr>
            <p:blipFill>
              <a:blip r:embed="rId193"/>
              <a:stretch>
                <a:fillRect/>
              </a:stretch>
            </p:blipFill>
            <p:spPr>
              <a:xfrm>
                <a:off x="5264541" y="5499444"/>
                <a:ext cx="75528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38" name="Ink 137">
                <a:extLst>
                  <a:ext uri="{FF2B5EF4-FFF2-40B4-BE49-F238E27FC236}">
                    <a16:creationId xmlns:a16="http://schemas.microsoft.com/office/drawing/2014/main" id="{C45A8569-6E68-3835-C918-3C2B7AD9971F}"/>
                  </a:ext>
                </a:extLst>
              </p14:cNvPr>
              <p14:cNvContentPartPr/>
              <p14:nvPr/>
            </p14:nvContentPartPr>
            <p14:xfrm>
              <a:off x="4405941" y="5511324"/>
              <a:ext cx="703800" cy="52920"/>
            </p14:xfrm>
          </p:contentPart>
        </mc:Choice>
        <mc:Fallback xmlns="">
          <p:pic>
            <p:nvPicPr>
              <p:cNvPr id="138" name="Ink 137">
                <a:extLst>
                  <a:ext uri="{FF2B5EF4-FFF2-40B4-BE49-F238E27FC236}">
                    <a16:creationId xmlns:a16="http://schemas.microsoft.com/office/drawing/2014/main" id="{C45A8569-6E68-3835-C918-3C2B7AD9971F}"/>
                  </a:ext>
                </a:extLst>
              </p:cNvPr>
              <p:cNvPicPr/>
              <p:nvPr/>
            </p:nvPicPr>
            <p:blipFill>
              <a:blip r:embed="rId195"/>
              <a:stretch>
                <a:fillRect/>
              </a:stretch>
            </p:blipFill>
            <p:spPr>
              <a:xfrm>
                <a:off x="4387941" y="5493324"/>
                <a:ext cx="73944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39" name="Ink 138">
                <a:extLst>
                  <a:ext uri="{FF2B5EF4-FFF2-40B4-BE49-F238E27FC236}">
                    <a16:creationId xmlns:a16="http://schemas.microsoft.com/office/drawing/2014/main" id="{8A3F2B7C-2D04-EA28-81ED-04E88AFEA71F}"/>
                  </a:ext>
                </a:extLst>
              </p14:cNvPr>
              <p14:cNvContentPartPr/>
              <p14:nvPr/>
            </p14:nvContentPartPr>
            <p14:xfrm>
              <a:off x="3584061" y="5534004"/>
              <a:ext cx="703080" cy="61200"/>
            </p14:xfrm>
          </p:contentPart>
        </mc:Choice>
        <mc:Fallback xmlns="">
          <p:pic>
            <p:nvPicPr>
              <p:cNvPr id="139" name="Ink 138">
                <a:extLst>
                  <a:ext uri="{FF2B5EF4-FFF2-40B4-BE49-F238E27FC236}">
                    <a16:creationId xmlns:a16="http://schemas.microsoft.com/office/drawing/2014/main" id="{8A3F2B7C-2D04-EA28-81ED-04E88AFEA71F}"/>
                  </a:ext>
                </a:extLst>
              </p:cNvPr>
              <p:cNvPicPr/>
              <p:nvPr/>
            </p:nvPicPr>
            <p:blipFill>
              <a:blip r:embed="rId197"/>
              <a:stretch>
                <a:fillRect/>
              </a:stretch>
            </p:blipFill>
            <p:spPr>
              <a:xfrm>
                <a:off x="3566061" y="5516004"/>
                <a:ext cx="73872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40" name="Ink 139">
                <a:extLst>
                  <a:ext uri="{FF2B5EF4-FFF2-40B4-BE49-F238E27FC236}">
                    <a16:creationId xmlns:a16="http://schemas.microsoft.com/office/drawing/2014/main" id="{0C7294EE-4C78-469B-1ECE-A37073EB7B1B}"/>
                  </a:ext>
                </a:extLst>
              </p14:cNvPr>
              <p14:cNvContentPartPr/>
              <p14:nvPr/>
            </p14:nvContentPartPr>
            <p14:xfrm>
              <a:off x="2729421" y="5590884"/>
              <a:ext cx="681840" cy="56160"/>
            </p14:xfrm>
          </p:contentPart>
        </mc:Choice>
        <mc:Fallback xmlns="">
          <p:pic>
            <p:nvPicPr>
              <p:cNvPr id="140" name="Ink 139">
                <a:extLst>
                  <a:ext uri="{FF2B5EF4-FFF2-40B4-BE49-F238E27FC236}">
                    <a16:creationId xmlns:a16="http://schemas.microsoft.com/office/drawing/2014/main" id="{0C7294EE-4C78-469B-1ECE-A37073EB7B1B}"/>
                  </a:ext>
                </a:extLst>
              </p:cNvPr>
              <p:cNvPicPr/>
              <p:nvPr/>
            </p:nvPicPr>
            <p:blipFill>
              <a:blip r:embed="rId199"/>
              <a:stretch>
                <a:fillRect/>
              </a:stretch>
            </p:blipFill>
            <p:spPr>
              <a:xfrm>
                <a:off x="2711421" y="5573244"/>
                <a:ext cx="71748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42" name="Ink 141">
                <a:extLst>
                  <a:ext uri="{FF2B5EF4-FFF2-40B4-BE49-F238E27FC236}">
                    <a16:creationId xmlns:a16="http://schemas.microsoft.com/office/drawing/2014/main" id="{CF330D59-C319-5753-A9DD-A0CD94BB1C9D}"/>
                  </a:ext>
                </a:extLst>
              </p14:cNvPr>
              <p14:cNvContentPartPr/>
              <p14:nvPr/>
            </p14:nvContentPartPr>
            <p14:xfrm>
              <a:off x="4238541" y="5477844"/>
              <a:ext cx="9720" cy="20880"/>
            </p14:xfrm>
          </p:contentPart>
        </mc:Choice>
        <mc:Fallback xmlns="">
          <p:pic>
            <p:nvPicPr>
              <p:cNvPr id="142" name="Ink 141">
                <a:extLst>
                  <a:ext uri="{FF2B5EF4-FFF2-40B4-BE49-F238E27FC236}">
                    <a16:creationId xmlns:a16="http://schemas.microsoft.com/office/drawing/2014/main" id="{CF330D59-C319-5753-A9DD-A0CD94BB1C9D}"/>
                  </a:ext>
                </a:extLst>
              </p:cNvPr>
              <p:cNvPicPr/>
              <p:nvPr/>
            </p:nvPicPr>
            <p:blipFill>
              <a:blip r:embed="rId201"/>
              <a:stretch>
                <a:fillRect/>
              </a:stretch>
            </p:blipFill>
            <p:spPr>
              <a:xfrm>
                <a:off x="4220901" y="5460204"/>
                <a:ext cx="4536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43" name="Ink 142">
                <a:extLst>
                  <a:ext uri="{FF2B5EF4-FFF2-40B4-BE49-F238E27FC236}">
                    <a16:creationId xmlns:a16="http://schemas.microsoft.com/office/drawing/2014/main" id="{0DD0E9C4-44BB-8007-053D-92E79949482F}"/>
                  </a:ext>
                </a:extLst>
              </p14:cNvPr>
              <p14:cNvContentPartPr/>
              <p14:nvPr/>
            </p14:nvContentPartPr>
            <p14:xfrm>
              <a:off x="2607381" y="5068164"/>
              <a:ext cx="1796040" cy="632520"/>
            </p14:xfrm>
          </p:contentPart>
        </mc:Choice>
        <mc:Fallback xmlns="">
          <p:pic>
            <p:nvPicPr>
              <p:cNvPr id="143" name="Ink 142">
                <a:extLst>
                  <a:ext uri="{FF2B5EF4-FFF2-40B4-BE49-F238E27FC236}">
                    <a16:creationId xmlns:a16="http://schemas.microsoft.com/office/drawing/2014/main" id="{0DD0E9C4-44BB-8007-053D-92E79949482F}"/>
                  </a:ext>
                </a:extLst>
              </p:cNvPr>
              <p:cNvPicPr/>
              <p:nvPr/>
            </p:nvPicPr>
            <p:blipFill>
              <a:blip r:embed="rId203"/>
              <a:stretch>
                <a:fillRect/>
              </a:stretch>
            </p:blipFill>
            <p:spPr>
              <a:xfrm>
                <a:off x="2589741" y="5050524"/>
                <a:ext cx="1831680" cy="66816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45" name="Ink 144">
                <a:extLst>
                  <a:ext uri="{FF2B5EF4-FFF2-40B4-BE49-F238E27FC236}">
                    <a16:creationId xmlns:a16="http://schemas.microsoft.com/office/drawing/2014/main" id="{E5402458-9E6E-D095-9B55-4C916AE6C920}"/>
                  </a:ext>
                </a:extLst>
              </p14:cNvPr>
              <p14:cNvContentPartPr/>
              <p14:nvPr/>
            </p14:nvContentPartPr>
            <p14:xfrm>
              <a:off x="1833381" y="5654244"/>
              <a:ext cx="12240" cy="45720"/>
            </p14:xfrm>
          </p:contentPart>
        </mc:Choice>
        <mc:Fallback xmlns="">
          <p:pic>
            <p:nvPicPr>
              <p:cNvPr id="145" name="Ink 144">
                <a:extLst>
                  <a:ext uri="{FF2B5EF4-FFF2-40B4-BE49-F238E27FC236}">
                    <a16:creationId xmlns:a16="http://schemas.microsoft.com/office/drawing/2014/main" id="{E5402458-9E6E-D095-9B55-4C916AE6C920}"/>
                  </a:ext>
                </a:extLst>
              </p:cNvPr>
              <p:cNvPicPr/>
              <p:nvPr/>
            </p:nvPicPr>
            <p:blipFill>
              <a:blip r:embed="rId205"/>
              <a:stretch>
                <a:fillRect/>
              </a:stretch>
            </p:blipFill>
            <p:spPr>
              <a:xfrm>
                <a:off x="1815741" y="5636604"/>
                <a:ext cx="4788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46" name="Ink 145">
                <a:extLst>
                  <a:ext uri="{FF2B5EF4-FFF2-40B4-BE49-F238E27FC236}">
                    <a16:creationId xmlns:a16="http://schemas.microsoft.com/office/drawing/2014/main" id="{5E7026E4-F025-F164-D39E-D12EA61365E6}"/>
                  </a:ext>
                </a:extLst>
              </p14:cNvPr>
              <p14:cNvContentPartPr/>
              <p14:nvPr/>
            </p14:nvContentPartPr>
            <p14:xfrm>
              <a:off x="1528461" y="5589804"/>
              <a:ext cx="429840" cy="38520"/>
            </p14:xfrm>
          </p:contentPart>
        </mc:Choice>
        <mc:Fallback xmlns="">
          <p:pic>
            <p:nvPicPr>
              <p:cNvPr id="146" name="Ink 145">
                <a:extLst>
                  <a:ext uri="{FF2B5EF4-FFF2-40B4-BE49-F238E27FC236}">
                    <a16:creationId xmlns:a16="http://schemas.microsoft.com/office/drawing/2014/main" id="{5E7026E4-F025-F164-D39E-D12EA61365E6}"/>
                  </a:ext>
                </a:extLst>
              </p:cNvPr>
              <p:cNvPicPr/>
              <p:nvPr/>
            </p:nvPicPr>
            <p:blipFill>
              <a:blip r:embed="rId207"/>
              <a:stretch>
                <a:fillRect/>
              </a:stretch>
            </p:blipFill>
            <p:spPr>
              <a:xfrm>
                <a:off x="1510821" y="5572164"/>
                <a:ext cx="46548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48" name="Ink 147">
                <a:extLst>
                  <a:ext uri="{FF2B5EF4-FFF2-40B4-BE49-F238E27FC236}">
                    <a16:creationId xmlns:a16="http://schemas.microsoft.com/office/drawing/2014/main" id="{967237BC-71AB-1528-4635-7000176D2500}"/>
                  </a:ext>
                </a:extLst>
              </p14:cNvPr>
              <p14:cNvContentPartPr/>
              <p14:nvPr/>
            </p14:nvContentPartPr>
            <p14:xfrm>
              <a:off x="759501" y="5566044"/>
              <a:ext cx="572760" cy="29520"/>
            </p14:xfrm>
          </p:contentPart>
        </mc:Choice>
        <mc:Fallback xmlns="">
          <p:pic>
            <p:nvPicPr>
              <p:cNvPr id="148" name="Ink 147">
                <a:extLst>
                  <a:ext uri="{FF2B5EF4-FFF2-40B4-BE49-F238E27FC236}">
                    <a16:creationId xmlns:a16="http://schemas.microsoft.com/office/drawing/2014/main" id="{967237BC-71AB-1528-4635-7000176D2500}"/>
                  </a:ext>
                </a:extLst>
              </p:cNvPr>
              <p:cNvPicPr/>
              <p:nvPr/>
            </p:nvPicPr>
            <p:blipFill>
              <a:blip r:embed="rId209"/>
              <a:stretch>
                <a:fillRect/>
              </a:stretch>
            </p:blipFill>
            <p:spPr>
              <a:xfrm>
                <a:off x="741501" y="5548404"/>
                <a:ext cx="60840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50" name="Ink 149">
                <a:extLst>
                  <a:ext uri="{FF2B5EF4-FFF2-40B4-BE49-F238E27FC236}">
                    <a16:creationId xmlns:a16="http://schemas.microsoft.com/office/drawing/2014/main" id="{C127BEAA-4FBC-DFE7-000A-45178E42E063}"/>
                  </a:ext>
                </a:extLst>
              </p14:cNvPr>
              <p14:cNvContentPartPr/>
              <p14:nvPr/>
            </p14:nvContentPartPr>
            <p14:xfrm>
              <a:off x="206181" y="5564244"/>
              <a:ext cx="356760" cy="87840"/>
            </p14:xfrm>
          </p:contentPart>
        </mc:Choice>
        <mc:Fallback xmlns="">
          <p:pic>
            <p:nvPicPr>
              <p:cNvPr id="150" name="Ink 149">
                <a:extLst>
                  <a:ext uri="{FF2B5EF4-FFF2-40B4-BE49-F238E27FC236}">
                    <a16:creationId xmlns:a16="http://schemas.microsoft.com/office/drawing/2014/main" id="{C127BEAA-4FBC-DFE7-000A-45178E42E063}"/>
                  </a:ext>
                </a:extLst>
              </p:cNvPr>
              <p:cNvPicPr/>
              <p:nvPr/>
            </p:nvPicPr>
            <p:blipFill>
              <a:blip r:embed="rId211"/>
              <a:stretch>
                <a:fillRect/>
              </a:stretch>
            </p:blipFill>
            <p:spPr>
              <a:xfrm>
                <a:off x="188181" y="5546244"/>
                <a:ext cx="39240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51" name="Ink 150">
                <a:extLst>
                  <a:ext uri="{FF2B5EF4-FFF2-40B4-BE49-F238E27FC236}">
                    <a16:creationId xmlns:a16="http://schemas.microsoft.com/office/drawing/2014/main" id="{C90048E1-099E-7DF5-F208-E17BF8D506FC}"/>
                  </a:ext>
                </a:extLst>
              </p14:cNvPr>
              <p14:cNvContentPartPr/>
              <p14:nvPr/>
            </p14:nvContentPartPr>
            <p14:xfrm>
              <a:off x="9693981" y="5983644"/>
              <a:ext cx="491040" cy="30240"/>
            </p14:xfrm>
          </p:contentPart>
        </mc:Choice>
        <mc:Fallback xmlns="">
          <p:pic>
            <p:nvPicPr>
              <p:cNvPr id="151" name="Ink 150">
                <a:extLst>
                  <a:ext uri="{FF2B5EF4-FFF2-40B4-BE49-F238E27FC236}">
                    <a16:creationId xmlns:a16="http://schemas.microsoft.com/office/drawing/2014/main" id="{C90048E1-099E-7DF5-F208-E17BF8D506FC}"/>
                  </a:ext>
                </a:extLst>
              </p:cNvPr>
              <p:cNvPicPr/>
              <p:nvPr/>
            </p:nvPicPr>
            <p:blipFill>
              <a:blip r:embed="rId213"/>
              <a:stretch>
                <a:fillRect/>
              </a:stretch>
            </p:blipFill>
            <p:spPr>
              <a:xfrm>
                <a:off x="9676341" y="5966004"/>
                <a:ext cx="526680" cy="65880"/>
              </a:xfrm>
              <a:prstGeom prst="rect">
                <a:avLst/>
              </a:prstGeom>
            </p:spPr>
          </p:pic>
        </mc:Fallback>
      </mc:AlternateContent>
      <p:grpSp>
        <p:nvGrpSpPr>
          <p:cNvPr id="169" name="Group 168">
            <a:extLst>
              <a:ext uri="{FF2B5EF4-FFF2-40B4-BE49-F238E27FC236}">
                <a16:creationId xmlns:a16="http://schemas.microsoft.com/office/drawing/2014/main" id="{8C5DDFB6-19BC-470D-74B6-599A549E93D0}"/>
              </a:ext>
            </a:extLst>
          </p:cNvPr>
          <p:cNvGrpSpPr/>
          <p:nvPr/>
        </p:nvGrpSpPr>
        <p:grpSpPr>
          <a:xfrm>
            <a:off x="3904821" y="5908044"/>
            <a:ext cx="5222160" cy="189360"/>
            <a:chOff x="3904821" y="5908044"/>
            <a:chExt cx="5222160" cy="189360"/>
          </a:xfrm>
        </p:grpSpPr>
        <mc:AlternateContent xmlns:mc="http://schemas.openxmlformats.org/markup-compatibility/2006" xmlns:p14="http://schemas.microsoft.com/office/powerpoint/2010/main">
          <mc:Choice Requires="p14">
            <p:contentPart p14:bwMode="auto" r:id="rId214">
              <p14:nvContentPartPr>
                <p14:cNvPr id="166" name="Ink 165">
                  <a:extLst>
                    <a:ext uri="{FF2B5EF4-FFF2-40B4-BE49-F238E27FC236}">
                      <a16:creationId xmlns:a16="http://schemas.microsoft.com/office/drawing/2014/main" id="{CD1FE345-B963-5721-0466-D58B3229703A}"/>
                    </a:ext>
                  </a:extLst>
                </p14:cNvPr>
                <p14:cNvContentPartPr/>
                <p14:nvPr/>
              </p14:nvContentPartPr>
              <p14:xfrm>
                <a:off x="7456221" y="6070404"/>
                <a:ext cx="111240" cy="27000"/>
              </p14:xfrm>
            </p:contentPart>
          </mc:Choice>
          <mc:Fallback xmlns="">
            <p:pic>
              <p:nvPicPr>
                <p:cNvPr id="166" name="Ink 165">
                  <a:extLst>
                    <a:ext uri="{FF2B5EF4-FFF2-40B4-BE49-F238E27FC236}">
                      <a16:creationId xmlns:a16="http://schemas.microsoft.com/office/drawing/2014/main" id="{CD1FE345-B963-5721-0466-D58B3229703A}"/>
                    </a:ext>
                  </a:extLst>
                </p:cNvPr>
                <p:cNvPicPr/>
                <p:nvPr/>
              </p:nvPicPr>
              <p:blipFill>
                <a:blip r:embed="rId215"/>
                <a:stretch>
                  <a:fillRect/>
                </a:stretch>
              </p:blipFill>
              <p:spPr>
                <a:xfrm>
                  <a:off x="7438581" y="6052404"/>
                  <a:ext cx="14688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53" name="Ink 152">
                  <a:extLst>
                    <a:ext uri="{FF2B5EF4-FFF2-40B4-BE49-F238E27FC236}">
                      <a16:creationId xmlns:a16="http://schemas.microsoft.com/office/drawing/2014/main" id="{1D3D12DD-87BF-DAF1-68B5-389DE9818962}"/>
                    </a:ext>
                  </a:extLst>
                </p14:cNvPr>
                <p14:cNvContentPartPr/>
                <p14:nvPr/>
              </p14:nvContentPartPr>
              <p14:xfrm>
                <a:off x="8408061" y="5990484"/>
                <a:ext cx="718920" cy="78120"/>
              </p14:xfrm>
            </p:contentPart>
          </mc:Choice>
          <mc:Fallback xmlns="">
            <p:pic>
              <p:nvPicPr>
                <p:cNvPr id="153" name="Ink 152">
                  <a:extLst>
                    <a:ext uri="{FF2B5EF4-FFF2-40B4-BE49-F238E27FC236}">
                      <a16:creationId xmlns:a16="http://schemas.microsoft.com/office/drawing/2014/main" id="{1D3D12DD-87BF-DAF1-68B5-389DE9818962}"/>
                    </a:ext>
                  </a:extLst>
                </p:cNvPr>
                <p:cNvPicPr/>
                <p:nvPr/>
              </p:nvPicPr>
              <p:blipFill>
                <a:blip r:embed="rId217"/>
                <a:stretch>
                  <a:fillRect/>
                </a:stretch>
              </p:blipFill>
              <p:spPr>
                <a:xfrm>
                  <a:off x="8390061" y="5972484"/>
                  <a:ext cx="75456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54" name="Ink 153">
                  <a:extLst>
                    <a:ext uri="{FF2B5EF4-FFF2-40B4-BE49-F238E27FC236}">
                      <a16:creationId xmlns:a16="http://schemas.microsoft.com/office/drawing/2014/main" id="{38AEE46D-210D-59D8-40FC-6D68C164D06D}"/>
                    </a:ext>
                  </a:extLst>
                </p14:cNvPr>
                <p14:cNvContentPartPr/>
                <p14:nvPr/>
              </p14:nvContentPartPr>
              <p14:xfrm>
                <a:off x="7825941" y="5997324"/>
                <a:ext cx="406080" cy="11160"/>
              </p14:xfrm>
            </p:contentPart>
          </mc:Choice>
          <mc:Fallback xmlns="">
            <p:pic>
              <p:nvPicPr>
                <p:cNvPr id="154" name="Ink 153">
                  <a:extLst>
                    <a:ext uri="{FF2B5EF4-FFF2-40B4-BE49-F238E27FC236}">
                      <a16:creationId xmlns:a16="http://schemas.microsoft.com/office/drawing/2014/main" id="{38AEE46D-210D-59D8-40FC-6D68C164D06D}"/>
                    </a:ext>
                  </a:extLst>
                </p:cNvPr>
                <p:cNvPicPr/>
                <p:nvPr/>
              </p:nvPicPr>
              <p:blipFill>
                <a:blip r:embed="rId219"/>
                <a:stretch>
                  <a:fillRect/>
                </a:stretch>
              </p:blipFill>
              <p:spPr>
                <a:xfrm>
                  <a:off x="7807941" y="5979684"/>
                  <a:ext cx="44172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56" name="Ink 155">
                  <a:extLst>
                    <a:ext uri="{FF2B5EF4-FFF2-40B4-BE49-F238E27FC236}">
                      <a16:creationId xmlns:a16="http://schemas.microsoft.com/office/drawing/2014/main" id="{0637E9DA-2303-F288-EF25-D67978EFC9FF}"/>
                    </a:ext>
                  </a:extLst>
                </p14:cNvPr>
                <p14:cNvContentPartPr/>
                <p14:nvPr/>
              </p14:nvContentPartPr>
              <p14:xfrm>
                <a:off x="7306821" y="5994084"/>
                <a:ext cx="407880" cy="46800"/>
              </p14:xfrm>
            </p:contentPart>
          </mc:Choice>
          <mc:Fallback xmlns="">
            <p:pic>
              <p:nvPicPr>
                <p:cNvPr id="156" name="Ink 155">
                  <a:extLst>
                    <a:ext uri="{FF2B5EF4-FFF2-40B4-BE49-F238E27FC236}">
                      <a16:creationId xmlns:a16="http://schemas.microsoft.com/office/drawing/2014/main" id="{0637E9DA-2303-F288-EF25-D67978EFC9FF}"/>
                    </a:ext>
                  </a:extLst>
                </p:cNvPr>
                <p:cNvPicPr/>
                <p:nvPr/>
              </p:nvPicPr>
              <p:blipFill>
                <a:blip r:embed="rId221"/>
                <a:stretch>
                  <a:fillRect/>
                </a:stretch>
              </p:blipFill>
              <p:spPr>
                <a:xfrm>
                  <a:off x="7288821" y="5976444"/>
                  <a:ext cx="44352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57" name="Ink 156">
                  <a:extLst>
                    <a:ext uri="{FF2B5EF4-FFF2-40B4-BE49-F238E27FC236}">
                      <a16:creationId xmlns:a16="http://schemas.microsoft.com/office/drawing/2014/main" id="{DE9D0CF4-E9AF-91D2-0433-893E1379C38B}"/>
                    </a:ext>
                  </a:extLst>
                </p14:cNvPr>
                <p14:cNvContentPartPr/>
                <p14:nvPr/>
              </p14:nvContentPartPr>
              <p14:xfrm>
                <a:off x="5647941" y="5966724"/>
                <a:ext cx="1393920" cy="58680"/>
              </p14:xfrm>
            </p:contentPart>
          </mc:Choice>
          <mc:Fallback xmlns="">
            <p:pic>
              <p:nvPicPr>
                <p:cNvPr id="157" name="Ink 156">
                  <a:extLst>
                    <a:ext uri="{FF2B5EF4-FFF2-40B4-BE49-F238E27FC236}">
                      <a16:creationId xmlns:a16="http://schemas.microsoft.com/office/drawing/2014/main" id="{DE9D0CF4-E9AF-91D2-0433-893E1379C38B}"/>
                    </a:ext>
                  </a:extLst>
                </p:cNvPr>
                <p:cNvPicPr/>
                <p:nvPr/>
              </p:nvPicPr>
              <p:blipFill>
                <a:blip r:embed="rId223"/>
                <a:stretch>
                  <a:fillRect/>
                </a:stretch>
              </p:blipFill>
              <p:spPr>
                <a:xfrm>
                  <a:off x="5629941" y="5949084"/>
                  <a:ext cx="142956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59" name="Ink 158">
                  <a:extLst>
                    <a:ext uri="{FF2B5EF4-FFF2-40B4-BE49-F238E27FC236}">
                      <a16:creationId xmlns:a16="http://schemas.microsoft.com/office/drawing/2014/main" id="{491DFCD1-06EE-9794-C567-65065198545C}"/>
                    </a:ext>
                  </a:extLst>
                </p14:cNvPr>
                <p14:cNvContentPartPr/>
                <p14:nvPr/>
              </p14:nvContentPartPr>
              <p14:xfrm>
                <a:off x="4783221" y="5939004"/>
                <a:ext cx="720720" cy="80640"/>
              </p14:xfrm>
            </p:contentPart>
          </mc:Choice>
          <mc:Fallback xmlns="">
            <p:pic>
              <p:nvPicPr>
                <p:cNvPr id="159" name="Ink 158">
                  <a:extLst>
                    <a:ext uri="{FF2B5EF4-FFF2-40B4-BE49-F238E27FC236}">
                      <a16:creationId xmlns:a16="http://schemas.microsoft.com/office/drawing/2014/main" id="{491DFCD1-06EE-9794-C567-65065198545C}"/>
                    </a:ext>
                  </a:extLst>
                </p:cNvPr>
                <p:cNvPicPr/>
                <p:nvPr/>
              </p:nvPicPr>
              <p:blipFill>
                <a:blip r:embed="rId225"/>
                <a:stretch>
                  <a:fillRect/>
                </a:stretch>
              </p:blipFill>
              <p:spPr>
                <a:xfrm>
                  <a:off x="4765221" y="5921004"/>
                  <a:ext cx="75636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61" name="Ink 160">
                  <a:extLst>
                    <a:ext uri="{FF2B5EF4-FFF2-40B4-BE49-F238E27FC236}">
                      <a16:creationId xmlns:a16="http://schemas.microsoft.com/office/drawing/2014/main" id="{9F8783DD-8063-EAC1-D0E1-4C566D8B5D9E}"/>
                    </a:ext>
                  </a:extLst>
                </p14:cNvPr>
                <p14:cNvContentPartPr/>
                <p14:nvPr/>
              </p14:nvContentPartPr>
              <p14:xfrm>
                <a:off x="3904821" y="5931804"/>
                <a:ext cx="635040" cy="49320"/>
              </p14:xfrm>
            </p:contentPart>
          </mc:Choice>
          <mc:Fallback xmlns="">
            <p:pic>
              <p:nvPicPr>
                <p:cNvPr id="161" name="Ink 160">
                  <a:extLst>
                    <a:ext uri="{FF2B5EF4-FFF2-40B4-BE49-F238E27FC236}">
                      <a16:creationId xmlns:a16="http://schemas.microsoft.com/office/drawing/2014/main" id="{9F8783DD-8063-EAC1-D0E1-4C566D8B5D9E}"/>
                    </a:ext>
                  </a:extLst>
                </p:cNvPr>
                <p:cNvPicPr/>
                <p:nvPr/>
              </p:nvPicPr>
              <p:blipFill>
                <a:blip r:embed="rId227"/>
                <a:stretch>
                  <a:fillRect/>
                </a:stretch>
              </p:blipFill>
              <p:spPr>
                <a:xfrm>
                  <a:off x="3886821" y="5913804"/>
                  <a:ext cx="67068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63" name="Ink 162">
                  <a:extLst>
                    <a:ext uri="{FF2B5EF4-FFF2-40B4-BE49-F238E27FC236}">
                      <a16:creationId xmlns:a16="http://schemas.microsoft.com/office/drawing/2014/main" id="{BAB471A1-71DF-3926-4158-EFCE164A77F0}"/>
                    </a:ext>
                  </a:extLst>
                </p14:cNvPr>
                <p14:cNvContentPartPr/>
                <p14:nvPr/>
              </p14:nvContentPartPr>
              <p14:xfrm>
                <a:off x="7329861" y="5988684"/>
                <a:ext cx="325080" cy="65160"/>
              </p14:xfrm>
            </p:contentPart>
          </mc:Choice>
          <mc:Fallback xmlns="">
            <p:pic>
              <p:nvPicPr>
                <p:cNvPr id="163" name="Ink 162">
                  <a:extLst>
                    <a:ext uri="{FF2B5EF4-FFF2-40B4-BE49-F238E27FC236}">
                      <a16:creationId xmlns:a16="http://schemas.microsoft.com/office/drawing/2014/main" id="{BAB471A1-71DF-3926-4158-EFCE164A77F0}"/>
                    </a:ext>
                  </a:extLst>
                </p:cNvPr>
                <p:cNvPicPr/>
                <p:nvPr/>
              </p:nvPicPr>
              <p:blipFill>
                <a:blip r:embed="rId229"/>
                <a:stretch>
                  <a:fillRect/>
                </a:stretch>
              </p:blipFill>
              <p:spPr>
                <a:xfrm>
                  <a:off x="7312221" y="5970684"/>
                  <a:ext cx="36072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64" name="Ink 163">
                  <a:extLst>
                    <a:ext uri="{FF2B5EF4-FFF2-40B4-BE49-F238E27FC236}">
                      <a16:creationId xmlns:a16="http://schemas.microsoft.com/office/drawing/2014/main" id="{683FFC8B-7E0E-F52D-764A-1998E8626674}"/>
                    </a:ext>
                  </a:extLst>
                </p14:cNvPr>
                <p14:cNvContentPartPr/>
                <p14:nvPr/>
              </p14:nvContentPartPr>
              <p14:xfrm>
                <a:off x="5767821" y="5908044"/>
                <a:ext cx="1266120" cy="64800"/>
              </p14:xfrm>
            </p:contentPart>
          </mc:Choice>
          <mc:Fallback xmlns="">
            <p:pic>
              <p:nvPicPr>
                <p:cNvPr id="164" name="Ink 163">
                  <a:extLst>
                    <a:ext uri="{FF2B5EF4-FFF2-40B4-BE49-F238E27FC236}">
                      <a16:creationId xmlns:a16="http://schemas.microsoft.com/office/drawing/2014/main" id="{683FFC8B-7E0E-F52D-764A-1998E8626674}"/>
                    </a:ext>
                  </a:extLst>
                </p:cNvPr>
                <p:cNvPicPr/>
                <p:nvPr/>
              </p:nvPicPr>
              <p:blipFill>
                <a:blip r:embed="rId231"/>
                <a:stretch>
                  <a:fillRect/>
                </a:stretch>
              </p:blipFill>
              <p:spPr>
                <a:xfrm>
                  <a:off x="5749821" y="5890404"/>
                  <a:ext cx="1301760" cy="100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2">
            <p14:nvContentPartPr>
              <p14:cNvPr id="167" name="Ink 166">
                <a:extLst>
                  <a:ext uri="{FF2B5EF4-FFF2-40B4-BE49-F238E27FC236}">
                    <a16:creationId xmlns:a16="http://schemas.microsoft.com/office/drawing/2014/main" id="{C7515952-8918-0B17-4511-DE1A49C11210}"/>
                  </a:ext>
                </a:extLst>
              </p14:cNvPr>
              <p14:cNvContentPartPr/>
              <p14:nvPr/>
            </p14:nvContentPartPr>
            <p14:xfrm>
              <a:off x="7072101" y="5580084"/>
              <a:ext cx="721080" cy="500760"/>
            </p14:xfrm>
          </p:contentPart>
        </mc:Choice>
        <mc:Fallback xmlns="">
          <p:pic>
            <p:nvPicPr>
              <p:cNvPr id="167" name="Ink 166">
                <a:extLst>
                  <a:ext uri="{FF2B5EF4-FFF2-40B4-BE49-F238E27FC236}">
                    <a16:creationId xmlns:a16="http://schemas.microsoft.com/office/drawing/2014/main" id="{C7515952-8918-0B17-4511-DE1A49C11210}"/>
                  </a:ext>
                </a:extLst>
              </p:cNvPr>
              <p:cNvPicPr/>
              <p:nvPr/>
            </p:nvPicPr>
            <p:blipFill>
              <a:blip r:embed="rId233"/>
              <a:stretch>
                <a:fillRect/>
              </a:stretch>
            </p:blipFill>
            <p:spPr>
              <a:xfrm>
                <a:off x="7054461" y="5562444"/>
                <a:ext cx="756720" cy="536400"/>
              </a:xfrm>
              <a:prstGeom prst="rect">
                <a:avLst/>
              </a:prstGeom>
            </p:spPr>
          </p:pic>
        </mc:Fallback>
      </mc:AlternateContent>
      <p:grpSp>
        <p:nvGrpSpPr>
          <p:cNvPr id="174" name="Group 173">
            <a:extLst>
              <a:ext uri="{FF2B5EF4-FFF2-40B4-BE49-F238E27FC236}">
                <a16:creationId xmlns:a16="http://schemas.microsoft.com/office/drawing/2014/main" id="{81D9E8A1-290F-8B83-0256-D5C0B492E6DE}"/>
              </a:ext>
            </a:extLst>
          </p:cNvPr>
          <p:cNvGrpSpPr/>
          <p:nvPr/>
        </p:nvGrpSpPr>
        <p:grpSpPr>
          <a:xfrm>
            <a:off x="10248381" y="4514844"/>
            <a:ext cx="338400" cy="375840"/>
            <a:chOff x="10248381" y="4514844"/>
            <a:chExt cx="338400" cy="375840"/>
          </a:xfrm>
        </p:grpSpPr>
        <mc:AlternateContent xmlns:mc="http://schemas.openxmlformats.org/markup-compatibility/2006" xmlns:p14="http://schemas.microsoft.com/office/powerpoint/2010/main">
          <mc:Choice Requires="p14">
            <p:contentPart p14:bwMode="auto" r:id="rId234">
              <p14:nvContentPartPr>
                <p14:cNvPr id="170" name="Ink 169">
                  <a:extLst>
                    <a:ext uri="{FF2B5EF4-FFF2-40B4-BE49-F238E27FC236}">
                      <a16:creationId xmlns:a16="http://schemas.microsoft.com/office/drawing/2014/main" id="{3C529F18-81D9-A4A9-8564-638497F028E6}"/>
                    </a:ext>
                  </a:extLst>
                </p14:cNvPr>
                <p14:cNvContentPartPr/>
                <p14:nvPr/>
              </p14:nvContentPartPr>
              <p14:xfrm>
                <a:off x="10353861" y="4669284"/>
                <a:ext cx="159840" cy="134280"/>
              </p14:xfrm>
            </p:contentPart>
          </mc:Choice>
          <mc:Fallback xmlns="">
            <p:pic>
              <p:nvPicPr>
                <p:cNvPr id="170" name="Ink 169">
                  <a:extLst>
                    <a:ext uri="{FF2B5EF4-FFF2-40B4-BE49-F238E27FC236}">
                      <a16:creationId xmlns:a16="http://schemas.microsoft.com/office/drawing/2014/main" id="{3C529F18-81D9-A4A9-8564-638497F028E6}"/>
                    </a:ext>
                  </a:extLst>
                </p:cNvPr>
                <p:cNvPicPr/>
                <p:nvPr/>
              </p:nvPicPr>
              <p:blipFill>
                <a:blip r:embed="rId235"/>
                <a:stretch>
                  <a:fillRect/>
                </a:stretch>
              </p:blipFill>
              <p:spPr>
                <a:xfrm>
                  <a:off x="10336221" y="4651284"/>
                  <a:ext cx="19548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71" name="Ink 170">
                  <a:extLst>
                    <a:ext uri="{FF2B5EF4-FFF2-40B4-BE49-F238E27FC236}">
                      <a16:creationId xmlns:a16="http://schemas.microsoft.com/office/drawing/2014/main" id="{343CB56D-9567-4E53-4490-2969600984A1}"/>
                    </a:ext>
                  </a:extLst>
                </p14:cNvPr>
                <p14:cNvContentPartPr/>
                <p14:nvPr/>
              </p14:nvContentPartPr>
              <p14:xfrm>
                <a:off x="10361781" y="4542564"/>
                <a:ext cx="90720" cy="348120"/>
              </p14:xfrm>
            </p:contentPart>
          </mc:Choice>
          <mc:Fallback xmlns="">
            <p:pic>
              <p:nvPicPr>
                <p:cNvPr id="171" name="Ink 170">
                  <a:extLst>
                    <a:ext uri="{FF2B5EF4-FFF2-40B4-BE49-F238E27FC236}">
                      <a16:creationId xmlns:a16="http://schemas.microsoft.com/office/drawing/2014/main" id="{343CB56D-9567-4E53-4490-2969600984A1}"/>
                    </a:ext>
                  </a:extLst>
                </p:cNvPr>
                <p:cNvPicPr/>
                <p:nvPr/>
              </p:nvPicPr>
              <p:blipFill>
                <a:blip r:embed="rId237"/>
                <a:stretch>
                  <a:fillRect/>
                </a:stretch>
              </p:blipFill>
              <p:spPr>
                <a:xfrm>
                  <a:off x="10344141" y="4524564"/>
                  <a:ext cx="126360" cy="38376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72" name="Ink 171">
                  <a:extLst>
                    <a:ext uri="{FF2B5EF4-FFF2-40B4-BE49-F238E27FC236}">
                      <a16:creationId xmlns:a16="http://schemas.microsoft.com/office/drawing/2014/main" id="{215BD646-535A-956B-7315-BF4A3455F5E5}"/>
                    </a:ext>
                  </a:extLst>
                </p14:cNvPr>
                <p14:cNvContentPartPr/>
                <p14:nvPr/>
              </p14:nvContentPartPr>
              <p14:xfrm>
                <a:off x="10370781" y="4514844"/>
                <a:ext cx="58320" cy="346680"/>
              </p14:xfrm>
            </p:contentPart>
          </mc:Choice>
          <mc:Fallback xmlns="">
            <p:pic>
              <p:nvPicPr>
                <p:cNvPr id="172" name="Ink 171">
                  <a:extLst>
                    <a:ext uri="{FF2B5EF4-FFF2-40B4-BE49-F238E27FC236}">
                      <a16:creationId xmlns:a16="http://schemas.microsoft.com/office/drawing/2014/main" id="{215BD646-535A-956B-7315-BF4A3455F5E5}"/>
                    </a:ext>
                  </a:extLst>
                </p:cNvPr>
                <p:cNvPicPr/>
                <p:nvPr/>
              </p:nvPicPr>
              <p:blipFill>
                <a:blip r:embed="rId239"/>
                <a:stretch>
                  <a:fillRect/>
                </a:stretch>
              </p:blipFill>
              <p:spPr>
                <a:xfrm>
                  <a:off x="10353141" y="4497204"/>
                  <a:ext cx="93960" cy="38232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73" name="Ink 172">
                  <a:extLst>
                    <a:ext uri="{FF2B5EF4-FFF2-40B4-BE49-F238E27FC236}">
                      <a16:creationId xmlns:a16="http://schemas.microsoft.com/office/drawing/2014/main" id="{A5F487F7-2B15-2B54-0298-EB3D557B8F9A}"/>
                    </a:ext>
                  </a:extLst>
                </p14:cNvPr>
                <p14:cNvContentPartPr/>
                <p14:nvPr/>
              </p14:nvContentPartPr>
              <p14:xfrm>
                <a:off x="10248381" y="4684404"/>
                <a:ext cx="338400" cy="61560"/>
              </p14:xfrm>
            </p:contentPart>
          </mc:Choice>
          <mc:Fallback xmlns="">
            <p:pic>
              <p:nvPicPr>
                <p:cNvPr id="173" name="Ink 172">
                  <a:extLst>
                    <a:ext uri="{FF2B5EF4-FFF2-40B4-BE49-F238E27FC236}">
                      <a16:creationId xmlns:a16="http://schemas.microsoft.com/office/drawing/2014/main" id="{A5F487F7-2B15-2B54-0298-EB3D557B8F9A}"/>
                    </a:ext>
                  </a:extLst>
                </p:cNvPr>
                <p:cNvPicPr/>
                <p:nvPr/>
              </p:nvPicPr>
              <p:blipFill>
                <a:blip r:embed="rId241"/>
                <a:stretch>
                  <a:fillRect/>
                </a:stretch>
              </p:blipFill>
              <p:spPr>
                <a:xfrm>
                  <a:off x="10230741" y="4666404"/>
                  <a:ext cx="374040" cy="97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2">
            <p14:nvContentPartPr>
              <p14:cNvPr id="175" name="Ink 174">
                <a:extLst>
                  <a:ext uri="{FF2B5EF4-FFF2-40B4-BE49-F238E27FC236}">
                    <a16:creationId xmlns:a16="http://schemas.microsoft.com/office/drawing/2014/main" id="{07368EC4-2772-6BF0-0FAF-ED80E3FFE36F}"/>
                  </a:ext>
                </a:extLst>
              </p14:cNvPr>
              <p14:cNvContentPartPr/>
              <p14:nvPr/>
            </p14:nvContentPartPr>
            <p14:xfrm>
              <a:off x="2425221" y="2895564"/>
              <a:ext cx="1868760" cy="485280"/>
            </p14:xfrm>
          </p:contentPart>
        </mc:Choice>
        <mc:Fallback xmlns="">
          <p:pic>
            <p:nvPicPr>
              <p:cNvPr id="175" name="Ink 174">
                <a:extLst>
                  <a:ext uri="{FF2B5EF4-FFF2-40B4-BE49-F238E27FC236}">
                    <a16:creationId xmlns:a16="http://schemas.microsoft.com/office/drawing/2014/main" id="{07368EC4-2772-6BF0-0FAF-ED80E3FFE36F}"/>
                  </a:ext>
                </a:extLst>
              </p:cNvPr>
              <p:cNvPicPr/>
              <p:nvPr/>
            </p:nvPicPr>
            <p:blipFill>
              <a:blip r:embed="rId243"/>
              <a:stretch>
                <a:fillRect/>
              </a:stretch>
            </p:blipFill>
            <p:spPr>
              <a:xfrm>
                <a:off x="2407221" y="2877564"/>
                <a:ext cx="1904400" cy="520920"/>
              </a:xfrm>
              <a:prstGeom prst="rect">
                <a:avLst/>
              </a:prstGeom>
            </p:spPr>
          </p:pic>
        </mc:Fallback>
      </mc:AlternateContent>
    </p:spTree>
    <p:extLst>
      <p:ext uri="{BB962C8B-B14F-4D97-AF65-F5344CB8AC3E}">
        <p14:creationId xmlns:p14="http://schemas.microsoft.com/office/powerpoint/2010/main" val="1004185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10665954" cy="6449895"/>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9250" y="113201"/>
            <a:ext cx="9892704" cy="5693866"/>
          </a:xfrm>
          <a:prstGeom prst="rect">
            <a:avLst/>
          </a:prstGeom>
          <a:noFill/>
        </p:spPr>
        <p:txBody>
          <a:bodyPr wrap="square" rtlCol="0">
            <a:spAutoFit/>
          </a:bodyPr>
          <a:lstStyle/>
          <a:p>
            <a:pPr algn="ctr"/>
            <a:r>
              <a:rPr lang="en-US" sz="3600" b="1" dirty="0" err="1">
                <a:solidFill>
                  <a:srgbClr val="FFC000"/>
                </a:solidFill>
                <a:cs typeface="+mj-cs"/>
              </a:rPr>
              <a:t>Birkat</a:t>
            </a:r>
            <a:r>
              <a:rPr lang="en-US" sz="3600" b="1" dirty="0">
                <a:solidFill>
                  <a:srgbClr val="FFC000"/>
                </a:solidFill>
                <a:cs typeface="+mj-cs"/>
              </a:rPr>
              <a:t> </a:t>
            </a:r>
            <a:r>
              <a:rPr lang="en-US" sz="3600" b="1" dirty="0" err="1">
                <a:solidFill>
                  <a:srgbClr val="FFC000"/>
                </a:solidFill>
                <a:cs typeface="+mj-cs"/>
              </a:rPr>
              <a:t>Hamazon</a:t>
            </a:r>
            <a:r>
              <a:rPr lang="en-US" sz="3600" b="1" dirty="0">
                <a:solidFill>
                  <a:srgbClr val="FFC000"/>
                </a:solidFill>
                <a:cs typeface="+mj-cs"/>
              </a:rPr>
              <a:t>, Blessing over the Food</a:t>
            </a:r>
          </a:p>
          <a:p>
            <a:pPr algn="r"/>
            <a:r>
              <a:rPr lang="he-IL" sz="3200" dirty="0">
                <a:solidFill>
                  <a:srgbClr val="FFFF00"/>
                </a:solidFill>
                <a:cs typeface="+mj-cs"/>
              </a:rPr>
              <a:t>בָּרוּךְ אַתָּה יְהֹוָה אֱלֹהֵינוּ מֶלֶךְ הָעוֹלָם הַזָּן אֶת הָעוֹלָם כֻּלּוֹ בְּטוּבוֹ בְּחֵן בְּחֶסֶד וּבְרַחֲמִים, הוּא נֹתֵן לֶחֶם לְכָל־בָּשָׂר כִּי לְעוֹלָם חַסְדּוֹ וּבְטוּבוֹ הַגָּדוֹל תָּמִיד לֹא חָסַר לָנוּ וְאַל יֶחְסַר לָנוּ מָזוֹן (תָּמִיד) לְעוֹלָם וָעֶד בַּעֲבוּר שְׁמוֹ הַגָּדוֹל כִּי הוּא אֵל זָן וּמְפַרְנֵס לַכֹּל וּמֵטִיב לַכֹּל וּמֵכִין מָזוֹן לְכָל־בְּרִיּוֹתָיו אֲשֶׁר בָּרָא בָּרוּךְ אַתָּה יְיָ הַזָּן אֶת הַכֹּל. </a:t>
            </a:r>
          </a:p>
          <a:p>
            <a:r>
              <a:rPr lang="en-US" sz="2400" dirty="0">
                <a:solidFill>
                  <a:srgbClr val="FFC000"/>
                </a:solidFill>
                <a:cs typeface="+mj-cs"/>
              </a:rPr>
              <a:t>Blessed art thou, O Lord our God, King of the universe, who </a:t>
            </a:r>
            <a:r>
              <a:rPr lang="en-US" sz="2400" dirty="0" err="1">
                <a:solidFill>
                  <a:srgbClr val="FFC000"/>
                </a:solidFill>
                <a:cs typeface="+mj-cs"/>
              </a:rPr>
              <a:t>feedest</a:t>
            </a:r>
            <a:r>
              <a:rPr lang="en-US" sz="2400" dirty="0">
                <a:solidFill>
                  <a:srgbClr val="FFC000"/>
                </a:solidFill>
                <a:cs typeface="+mj-cs"/>
              </a:rPr>
              <a:t> the whole world with thy goodness, with grace, with lovingkindness and tender mercy; thou </a:t>
            </a:r>
            <a:r>
              <a:rPr lang="en-US" sz="2400" dirty="0" err="1">
                <a:solidFill>
                  <a:srgbClr val="FFC000"/>
                </a:solidFill>
                <a:cs typeface="+mj-cs"/>
              </a:rPr>
              <a:t>givest</a:t>
            </a:r>
            <a:r>
              <a:rPr lang="en-US" sz="2400" dirty="0">
                <a:solidFill>
                  <a:srgbClr val="FFC000"/>
                </a:solidFill>
                <a:cs typeface="+mj-cs"/>
              </a:rPr>
              <a:t> food to all flesh, for thy lovingkindness </a:t>
            </a:r>
            <a:r>
              <a:rPr lang="en-US" sz="2400" dirty="0" err="1">
                <a:solidFill>
                  <a:srgbClr val="FFC000"/>
                </a:solidFill>
                <a:cs typeface="+mj-cs"/>
              </a:rPr>
              <a:t>endureth</a:t>
            </a:r>
            <a:r>
              <a:rPr lang="en-US" sz="2400" dirty="0">
                <a:solidFill>
                  <a:srgbClr val="FFC000"/>
                </a:solidFill>
                <a:cs typeface="+mj-cs"/>
              </a:rPr>
              <a:t> for ever. Through thy great goodness food hath never failed us: O may it not fail us for ever and ever for thy great name's sake, since thou </a:t>
            </a:r>
            <a:r>
              <a:rPr lang="en-US" sz="2400" dirty="0" err="1">
                <a:solidFill>
                  <a:srgbClr val="FFC000"/>
                </a:solidFill>
                <a:cs typeface="+mj-cs"/>
              </a:rPr>
              <a:t>nourishest</a:t>
            </a:r>
            <a:r>
              <a:rPr lang="en-US" sz="2400" dirty="0">
                <a:solidFill>
                  <a:srgbClr val="FFC000"/>
                </a:solidFill>
                <a:cs typeface="+mj-cs"/>
              </a:rPr>
              <a:t> and </a:t>
            </a:r>
            <a:r>
              <a:rPr lang="en-US" sz="2400" dirty="0" err="1">
                <a:solidFill>
                  <a:srgbClr val="FFC000"/>
                </a:solidFill>
                <a:cs typeface="+mj-cs"/>
              </a:rPr>
              <a:t>sustainest</a:t>
            </a:r>
            <a:r>
              <a:rPr lang="en-US" sz="2400" dirty="0">
                <a:solidFill>
                  <a:srgbClr val="FFC000"/>
                </a:solidFill>
                <a:cs typeface="+mj-cs"/>
              </a:rPr>
              <a:t> all beings and </a:t>
            </a:r>
            <a:r>
              <a:rPr lang="en-US" sz="2400" dirty="0" err="1">
                <a:solidFill>
                  <a:srgbClr val="FFC000"/>
                </a:solidFill>
                <a:cs typeface="+mj-cs"/>
              </a:rPr>
              <a:t>doest</a:t>
            </a:r>
            <a:r>
              <a:rPr lang="en-US" sz="2400" dirty="0">
                <a:solidFill>
                  <a:srgbClr val="FFC000"/>
                </a:solidFill>
                <a:cs typeface="+mj-cs"/>
              </a:rPr>
              <a:t> good unto all, and </a:t>
            </a:r>
            <a:r>
              <a:rPr lang="en-US" sz="2400" dirty="0" err="1">
                <a:solidFill>
                  <a:srgbClr val="FFC000"/>
                </a:solidFill>
                <a:cs typeface="+mj-cs"/>
              </a:rPr>
              <a:t>providest</a:t>
            </a:r>
            <a:r>
              <a:rPr lang="en-US" sz="2400" dirty="0">
                <a:solidFill>
                  <a:srgbClr val="FFC000"/>
                </a:solidFill>
                <a:cs typeface="+mj-cs"/>
              </a:rPr>
              <a:t> food for all thy creatures whom thou hast created. Blessed art thou, O Lord, who </a:t>
            </a:r>
            <a:r>
              <a:rPr lang="en-US" sz="2400" dirty="0" err="1">
                <a:solidFill>
                  <a:srgbClr val="FFC000"/>
                </a:solidFill>
                <a:cs typeface="+mj-cs"/>
              </a:rPr>
              <a:t>givest</a:t>
            </a:r>
            <a:r>
              <a:rPr lang="en-US" sz="2400" dirty="0">
                <a:solidFill>
                  <a:srgbClr val="FFC000"/>
                </a:solidFill>
                <a:cs typeface="+mj-cs"/>
              </a:rPr>
              <a:t> food unto all.</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E8E4FFE6-B5F3-6A06-A76E-5E9038FB9FB0}"/>
                  </a:ext>
                </a:extLst>
              </p14:cNvPr>
              <p14:cNvContentPartPr/>
              <p14:nvPr/>
            </p14:nvContentPartPr>
            <p14:xfrm>
              <a:off x="5856741" y="3807084"/>
              <a:ext cx="1519560" cy="101880"/>
            </p14:xfrm>
          </p:contentPart>
        </mc:Choice>
        <mc:Fallback xmlns="">
          <p:pic>
            <p:nvPicPr>
              <p:cNvPr id="2" name="Ink 1">
                <a:extLst>
                  <a:ext uri="{FF2B5EF4-FFF2-40B4-BE49-F238E27FC236}">
                    <a16:creationId xmlns:a16="http://schemas.microsoft.com/office/drawing/2014/main" id="{E8E4FFE6-B5F3-6A06-A76E-5E9038FB9FB0}"/>
                  </a:ext>
                </a:extLst>
              </p:cNvPr>
              <p:cNvPicPr/>
              <p:nvPr/>
            </p:nvPicPr>
            <p:blipFill>
              <a:blip r:embed="rId5"/>
              <a:stretch>
                <a:fillRect/>
              </a:stretch>
            </p:blipFill>
            <p:spPr>
              <a:xfrm>
                <a:off x="5838741" y="3789084"/>
                <a:ext cx="155520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FCDBF15D-1F53-D07B-9EAE-6BD922513EE2}"/>
                  </a:ext>
                </a:extLst>
              </p14:cNvPr>
              <p14:cNvContentPartPr/>
              <p14:nvPr/>
            </p14:nvContentPartPr>
            <p14:xfrm>
              <a:off x="4904901" y="4247724"/>
              <a:ext cx="1617120" cy="45000"/>
            </p14:xfrm>
          </p:contentPart>
        </mc:Choice>
        <mc:Fallback xmlns="">
          <p:pic>
            <p:nvPicPr>
              <p:cNvPr id="4" name="Ink 3">
                <a:extLst>
                  <a:ext uri="{FF2B5EF4-FFF2-40B4-BE49-F238E27FC236}">
                    <a16:creationId xmlns:a16="http://schemas.microsoft.com/office/drawing/2014/main" id="{FCDBF15D-1F53-D07B-9EAE-6BD922513EE2}"/>
                  </a:ext>
                </a:extLst>
              </p:cNvPr>
              <p:cNvPicPr/>
              <p:nvPr/>
            </p:nvPicPr>
            <p:blipFill>
              <a:blip r:embed="rId7"/>
              <a:stretch>
                <a:fillRect/>
              </a:stretch>
            </p:blipFill>
            <p:spPr>
              <a:xfrm>
                <a:off x="4887261" y="4229724"/>
                <a:ext cx="165276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3A1F97A2-679B-3024-0C93-C21D037A9AE2}"/>
                  </a:ext>
                </a:extLst>
              </p14:cNvPr>
              <p14:cNvContentPartPr/>
              <p14:nvPr/>
            </p14:nvContentPartPr>
            <p14:xfrm>
              <a:off x="3593781" y="1626204"/>
              <a:ext cx="550440" cy="21240"/>
            </p14:xfrm>
          </p:contentPart>
        </mc:Choice>
        <mc:Fallback xmlns="">
          <p:pic>
            <p:nvPicPr>
              <p:cNvPr id="5" name="Ink 4">
                <a:extLst>
                  <a:ext uri="{FF2B5EF4-FFF2-40B4-BE49-F238E27FC236}">
                    <a16:creationId xmlns:a16="http://schemas.microsoft.com/office/drawing/2014/main" id="{3A1F97A2-679B-3024-0C93-C21D037A9AE2}"/>
                  </a:ext>
                </a:extLst>
              </p:cNvPr>
              <p:cNvPicPr/>
              <p:nvPr/>
            </p:nvPicPr>
            <p:blipFill>
              <a:blip r:embed="rId9"/>
              <a:stretch>
                <a:fillRect/>
              </a:stretch>
            </p:blipFill>
            <p:spPr>
              <a:xfrm>
                <a:off x="3576141" y="1608204"/>
                <a:ext cx="58608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EA371DD9-2494-0099-9D9B-7A65C8CC90A9}"/>
                  </a:ext>
                </a:extLst>
              </p14:cNvPr>
              <p14:cNvContentPartPr/>
              <p14:nvPr/>
            </p14:nvContentPartPr>
            <p14:xfrm>
              <a:off x="631701" y="1244604"/>
              <a:ext cx="669600" cy="30960"/>
            </p14:xfrm>
          </p:contentPart>
        </mc:Choice>
        <mc:Fallback xmlns="">
          <p:pic>
            <p:nvPicPr>
              <p:cNvPr id="7" name="Ink 6">
                <a:extLst>
                  <a:ext uri="{FF2B5EF4-FFF2-40B4-BE49-F238E27FC236}">
                    <a16:creationId xmlns:a16="http://schemas.microsoft.com/office/drawing/2014/main" id="{EA371DD9-2494-0099-9D9B-7A65C8CC90A9}"/>
                  </a:ext>
                </a:extLst>
              </p:cNvPr>
              <p:cNvPicPr/>
              <p:nvPr/>
            </p:nvPicPr>
            <p:blipFill>
              <a:blip r:embed="rId11"/>
              <a:stretch>
                <a:fillRect/>
              </a:stretch>
            </p:blipFill>
            <p:spPr>
              <a:xfrm>
                <a:off x="613701" y="1226604"/>
                <a:ext cx="705240" cy="66600"/>
              </a:xfrm>
              <a:prstGeom prst="rect">
                <a:avLst/>
              </a:prstGeom>
            </p:spPr>
          </p:pic>
        </mc:Fallback>
      </mc:AlternateContent>
    </p:spTree>
    <p:extLst>
      <p:ext uri="{BB962C8B-B14F-4D97-AF65-F5344CB8AC3E}">
        <p14:creationId xmlns:p14="http://schemas.microsoft.com/office/powerpoint/2010/main" val="3595180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10665954" cy="6449895"/>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9250" y="113201"/>
            <a:ext cx="9892704" cy="5755422"/>
          </a:xfrm>
          <a:prstGeom prst="rect">
            <a:avLst/>
          </a:prstGeom>
          <a:noFill/>
        </p:spPr>
        <p:txBody>
          <a:bodyPr wrap="square" rtlCol="0">
            <a:spAutoFit/>
          </a:bodyPr>
          <a:lstStyle/>
          <a:p>
            <a:r>
              <a:rPr lang="en-US" sz="3200" b="1" dirty="0">
                <a:solidFill>
                  <a:srgbClr val="FFC000"/>
                </a:solidFill>
                <a:cs typeface="+mj-cs"/>
              </a:rPr>
              <a:t>John 3:19–21 </a:t>
            </a:r>
          </a:p>
          <a:p>
            <a:r>
              <a:rPr lang="en-US" sz="2400" dirty="0">
                <a:solidFill>
                  <a:srgbClr val="FFC000"/>
                </a:solidFill>
                <a:cs typeface="+mj-cs"/>
              </a:rPr>
              <a:t>3:19 And this is the condemnation, that light is come into the world, and men loved darkness rather than light, because their deeds were evil. 3:20 For every one that doeth evil </a:t>
            </a:r>
            <a:r>
              <a:rPr lang="en-US" sz="2400" dirty="0" err="1">
                <a:solidFill>
                  <a:srgbClr val="FFC000"/>
                </a:solidFill>
                <a:cs typeface="+mj-cs"/>
              </a:rPr>
              <a:t>hateth</a:t>
            </a:r>
            <a:r>
              <a:rPr lang="en-US" sz="2400" dirty="0">
                <a:solidFill>
                  <a:srgbClr val="FFC000"/>
                </a:solidFill>
                <a:cs typeface="+mj-cs"/>
              </a:rPr>
              <a:t> the light, neither cometh to the light, lest his deeds should be reproved. 3:21 But he that doeth truth cometh to the light, that his deeds may be made manifest, that they are wrought in God. (KJV, </a:t>
            </a:r>
            <a:r>
              <a:rPr lang="syr-SY" sz="2400" dirty="0">
                <a:solidFill>
                  <a:srgbClr val="FFFF00"/>
                </a:solidFill>
                <a:cs typeface="+mj-cs"/>
              </a:rPr>
              <a:t>ܗܳܢܰܘ ܕܷ݁ܝܢ ܕܻ݁ܝܢܳܐ ܂ ܕ݁ܢܽܘܗܪܴܐ ܐܷܬ݂ܴܐ ܠܥܳܠܡܳܐ ܆ ܘܰܐܚܶܒ݂ܘ ܒ݁ܢܰܝ̈ܢܳܫܳܐ ܠܚܶܫܽܘܟ݂ܳܐ ܂ ܝܰܬܻ݁ܝܪ ܡܶܢ ܕܱ݁ܠܢܽܘܗܪܴܐ ܂ ܐܻܝܬ݂ܱܝܗܽܘܢ ܗ̄ܘܰܘ ܓܷ݁ܝܪ ܥܒ݂ܳܕ݂ܰܝ̈ܗܽܘܢ ܒܻ݁ܝ̈ܫܶܐ ܂ܟܾ݁ܠ ܓܷ݁ܝܪ ܕ݁ܣܰܢܝܴ̈ܬ݂ܴܐ ܥܳܒ݂ܶܕ݂ ܂ ܣܳܢܶܐ ܠܢܽܘܗܪܴܐ ܂ ܘܠܴܐ ܐܴܬ݂ܷܐ ܠܢܽܘܗܪܴܐ ܂ ܕ݁ܠܴܐ ܢܶܬ݂ܟܱ݁ܣܣܽܘܢ ܥܒ݂ܳܕ݂ܰܘܗ̄ܝ̈ ܂ ܗܰܘ ܕܷ݁ܝܢ ܕ݁ܥܳܒ݂ܶܕ݂ ܫܪܴܪܴܐ ܂ ܐܴܬ݂ܷܐ ܠܘܳܬ݂ ܢܽܘܗܪܴܐ ܂ ܕ݁ܢܶܬ݂ܻܝܕ݂ܥܽܘܢ ܥܒ݂ܳܕ݂ܰܘܗ̄ܝ̈ ܕ݁ܒ݂ܰܐܠܴܗܳܐ ܥܒ݂ܺܝܕ݂ܺܝܢ ܁܀܁܀܁ </a:t>
            </a:r>
            <a:r>
              <a:rPr lang="syr-SY" sz="2400" dirty="0">
                <a:solidFill>
                  <a:srgbClr val="FFC000"/>
                </a:solidFill>
                <a:cs typeface="+mj-cs"/>
              </a:rPr>
              <a:t>19</a:t>
            </a:r>
            <a:r>
              <a:rPr lang="syr-SY" sz="2400" dirty="0">
                <a:solidFill>
                  <a:srgbClr val="00B0F0"/>
                </a:solidFill>
                <a:cs typeface="+mj-cs"/>
              </a:rPr>
              <a:t> </a:t>
            </a:r>
            <a:r>
              <a:rPr lang="el-GR" sz="2400" dirty="0">
                <a:solidFill>
                  <a:srgbClr val="00B0F0"/>
                </a:solidFill>
                <a:cs typeface="+mj-cs"/>
              </a:rPr>
              <a:t>αὕτη δέ ἐστιν ἡ κρίσις ὅτι* °τὸ φῶς ἐλήλυθεν εἰς τὸν κόσμον καὶ ⸉ἠγάπησαν οἱ ἄνθρωποι μᾶλλον τὸ σκότος⸊* ἢ τὸ φῶς· ἦν γὰρ ⸉1αὐτῶν πονηρὰ⸊ τὰ ἔργα.* 20 πᾶς γὰρ ὁ φαῦλα πράσσων μισεῖ τὸ φῶς καὶ οὐκ ἔρχεται πρὸς τὸ φῶς, ἵνα μὴ ἐλεγχθῇ ⸂τὰ ἔργα αὐτοῦ⸃· * 21 ὁ δὲ ποιῶν τὴν ἀλήθειαν ἔρχεται πρὸς τὸ φῶς, ἵνα φανερωθῇ αὐτοῦ τὰ ἔργα ὅτι ἐν θεῷ ἐστιν εἰργασμένα.*</a:t>
            </a:r>
            <a:r>
              <a:rPr lang="el-GR" sz="2400" dirty="0">
                <a:solidFill>
                  <a:srgbClr val="FFC000"/>
                </a:solidFill>
                <a:cs typeface="+mj-cs"/>
              </a:rPr>
              <a:t>)</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5E93075F-2F4D-06A8-9DCB-74D68F0265BC}"/>
                  </a:ext>
                </a:extLst>
              </p14:cNvPr>
              <p14:cNvContentPartPr/>
              <p14:nvPr/>
            </p14:nvContentPartPr>
            <p14:xfrm>
              <a:off x="9002061" y="975684"/>
              <a:ext cx="910440" cy="65880"/>
            </p14:xfrm>
          </p:contentPart>
        </mc:Choice>
        <mc:Fallback xmlns="">
          <p:pic>
            <p:nvPicPr>
              <p:cNvPr id="2" name="Ink 1">
                <a:extLst>
                  <a:ext uri="{FF2B5EF4-FFF2-40B4-BE49-F238E27FC236}">
                    <a16:creationId xmlns:a16="http://schemas.microsoft.com/office/drawing/2014/main" id="{5E93075F-2F4D-06A8-9DCB-74D68F0265BC}"/>
                  </a:ext>
                </a:extLst>
              </p:cNvPr>
              <p:cNvPicPr/>
              <p:nvPr/>
            </p:nvPicPr>
            <p:blipFill>
              <a:blip r:embed="rId5"/>
              <a:stretch>
                <a:fillRect/>
              </a:stretch>
            </p:blipFill>
            <p:spPr>
              <a:xfrm>
                <a:off x="8984061" y="958044"/>
                <a:ext cx="946080" cy="101520"/>
              </a:xfrm>
              <a:prstGeom prst="rect">
                <a:avLst/>
              </a:prstGeom>
            </p:spPr>
          </p:pic>
        </mc:Fallback>
      </mc:AlternateContent>
      <p:grpSp>
        <p:nvGrpSpPr>
          <p:cNvPr id="7" name="Group 6">
            <a:extLst>
              <a:ext uri="{FF2B5EF4-FFF2-40B4-BE49-F238E27FC236}">
                <a16:creationId xmlns:a16="http://schemas.microsoft.com/office/drawing/2014/main" id="{C7314095-CF1F-7D5F-A7D4-B27C2414BC5C}"/>
              </a:ext>
            </a:extLst>
          </p:cNvPr>
          <p:cNvGrpSpPr/>
          <p:nvPr/>
        </p:nvGrpSpPr>
        <p:grpSpPr>
          <a:xfrm>
            <a:off x="530541" y="1327044"/>
            <a:ext cx="7491240" cy="76680"/>
            <a:chOff x="530541" y="1327044"/>
            <a:chExt cx="7491240" cy="76680"/>
          </a:xfrm>
        </p:grpSpPr>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8FF5895E-027E-E7CD-79F5-CECCE430981E}"/>
                    </a:ext>
                  </a:extLst>
                </p14:cNvPr>
                <p14:cNvContentPartPr/>
                <p14:nvPr/>
              </p14:nvContentPartPr>
              <p14:xfrm>
                <a:off x="530541" y="1352604"/>
                <a:ext cx="3707280" cy="51120"/>
              </p14:xfrm>
            </p:contentPart>
          </mc:Choice>
          <mc:Fallback xmlns="">
            <p:pic>
              <p:nvPicPr>
                <p:cNvPr id="4" name="Ink 3">
                  <a:extLst>
                    <a:ext uri="{FF2B5EF4-FFF2-40B4-BE49-F238E27FC236}">
                      <a16:creationId xmlns:a16="http://schemas.microsoft.com/office/drawing/2014/main" id="{8FF5895E-027E-E7CD-79F5-CECCE430981E}"/>
                    </a:ext>
                  </a:extLst>
                </p:cNvPr>
                <p:cNvPicPr/>
                <p:nvPr/>
              </p:nvPicPr>
              <p:blipFill>
                <a:blip r:embed="rId7"/>
                <a:stretch>
                  <a:fillRect/>
                </a:stretch>
              </p:blipFill>
              <p:spPr>
                <a:xfrm>
                  <a:off x="512541" y="1334604"/>
                  <a:ext cx="374292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21215966-11E0-25C2-F25C-18339EE8D529}"/>
                    </a:ext>
                  </a:extLst>
                </p14:cNvPr>
                <p14:cNvContentPartPr/>
                <p14:nvPr/>
              </p14:nvContentPartPr>
              <p14:xfrm>
                <a:off x="4619781" y="1327044"/>
                <a:ext cx="3402000" cy="69840"/>
              </p14:xfrm>
            </p:contentPart>
          </mc:Choice>
          <mc:Fallback xmlns="">
            <p:pic>
              <p:nvPicPr>
                <p:cNvPr id="5" name="Ink 4">
                  <a:extLst>
                    <a:ext uri="{FF2B5EF4-FFF2-40B4-BE49-F238E27FC236}">
                      <a16:creationId xmlns:a16="http://schemas.microsoft.com/office/drawing/2014/main" id="{21215966-11E0-25C2-F25C-18339EE8D529}"/>
                    </a:ext>
                  </a:extLst>
                </p:cNvPr>
                <p:cNvPicPr/>
                <p:nvPr/>
              </p:nvPicPr>
              <p:blipFill>
                <a:blip r:embed="rId9"/>
                <a:stretch>
                  <a:fillRect/>
                </a:stretch>
              </p:blipFill>
              <p:spPr>
                <a:xfrm>
                  <a:off x="4602141" y="1309044"/>
                  <a:ext cx="3437640" cy="105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EEB70734-C2CB-9E60-99F1-AC6442005966}"/>
                  </a:ext>
                </a:extLst>
              </p14:cNvPr>
              <p14:cNvContentPartPr/>
              <p14:nvPr/>
            </p14:nvContentPartPr>
            <p14:xfrm>
              <a:off x="5458221" y="955164"/>
              <a:ext cx="454680" cy="81360"/>
            </p14:xfrm>
          </p:contentPart>
        </mc:Choice>
        <mc:Fallback xmlns="">
          <p:pic>
            <p:nvPicPr>
              <p:cNvPr id="9" name="Ink 8">
                <a:extLst>
                  <a:ext uri="{FF2B5EF4-FFF2-40B4-BE49-F238E27FC236}">
                    <a16:creationId xmlns:a16="http://schemas.microsoft.com/office/drawing/2014/main" id="{EEB70734-C2CB-9E60-99F1-AC6442005966}"/>
                  </a:ext>
                </a:extLst>
              </p:cNvPr>
              <p:cNvPicPr/>
              <p:nvPr/>
            </p:nvPicPr>
            <p:blipFill>
              <a:blip r:embed="rId11"/>
              <a:stretch>
                <a:fillRect/>
              </a:stretch>
            </p:blipFill>
            <p:spPr>
              <a:xfrm>
                <a:off x="5440581" y="937524"/>
                <a:ext cx="49032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7F66EA2D-2250-4F97-CD63-84CFF78FD65B}"/>
                  </a:ext>
                </a:extLst>
              </p14:cNvPr>
              <p14:cNvContentPartPr/>
              <p14:nvPr/>
            </p14:nvContentPartPr>
            <p14:xfrm>
              <a:off x="1310301" y="1318404"/>
              <a:ext cx="897480" cy="127440"/>
            </p14:xfrm>
          </p:contentPart>
        </mc:Choice>
        <mc:Fallback xmlns="">
          <p:pic>
            <p:nvPicPr>
              <p:cNvPr id="11" name="Ink 10">
                <a:extLst>
                  <a:ext uri="{FF2B5EF4-FFF2-40B4-BE49-F238E27FC236}">
                    <a16:creationId xmlns:a16="http://schemas.microsoft.com/office/drawing/2014/main" id="{7F66EA2D-2250-4F97-CD63-84CFF78FD65B}"/>
                  </a:ext>
                </a:extLst>
              </p:cNvPr>
              <p:cNvPicPr/>
              <p:nvPr/>
            </p:nvPicPr>
            <p:blipFill>
              <a:blip r:embed="rId13"/>
              <a:stretch>
                <a:fillRect/>
              </a:stretch>
            </p:blipFill>
            <p:spPr>
              <a:xfrm>
                <a:off x="1292301" y="1300764"/>
                <a:ext cx="933120" cy="163080"/>
              </a:xfrm>
              <a:prstGeom prst="rect">
                <a:avLst/>
              </a:prstGeom>
            </p:spPr>
          </p:pic>
        </mc:Fallback>
      </mc:AlternateContent>
    </p:spTree>
    <p:extLst>
      <p:ext uri="{BB962C8B-B14F-4D97-AF65-F5344CB8AC3E}">
        <p14:creationId xmlns:p14="http://schemas.microsoft.com/office/powerpoint/2010/main" val="14774432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18822</TotalTime>
  <Words>5030</Words>
  <Application>Microsoft Office PowerPoint</Application>
  <PresentationFormat>Widescreen</PresentationFormat>
  <Paragraphs>162</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Arial Black</vt:lpstr>
      <vt:lpstr>Calibri</vt:lpstr>
      <vt:lpstr>Calibri Light</vt:lpstr>
      <vt:lpstr>Futura Condensed Extra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Duane Miller</dc:creator>
  <cp:lastModifiedBy>Duane Miller</cp:lastModifiedBy>
  <cp:revision>76</cp:revision>
  <dcterms:created xsi:type="dcterms:W3CDTF">2021-02-18T19:11:41Z</dcterms:created>
  <dcterms:modified xsi:type="dcterms:W3CDTF">2022-10-28T02:12:30Z</dcterms:modified>
</cp:coreProperties>
</file>