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notesSlides/notesSlide4.xml" ContentType="application/vnd.openxmlformats-officedocument.presentationml.notesSlide+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notesSlides/notesSlide5.xml" ContentType="application/vnd.openxmlformats-officedocument.presentationml.notesSlide+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notesSlides/notesSlide6.xml" ContentType="application/vnd.openxmlformats-officedocument.presentationml.notesSlide+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notesSlides/notesSlide7.xml" ContentType="application/vnd.openxmlformats-officedocument.presentationml.notesSlide+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ink/ink208.xml" ContentType="application/inkml+xml"/>
  <Override PartName="/ppt/ink/ink209.xml" ContentType="application/inkml+xml"/>
  <Override PartName="/ppt/ink/ink210.xml" ContentType="application/inkml+xml"/>
  <Override PartName="/ppt/ink/ink211.xml" ContentType="application/inkml+xml"/>
  <Override PartName="/ppt/ink/ink212.xml" ContentType="application/inkml+xml"/>
  <Override PartName="/ppt/ink/ink213.xml" ContentType="application/inkml+xml"/>
  <Override PartName="/ppt/ink/ink214.xml" ContentType="application/inkml+xml"/>
  <Override PartName="/ppt/ink/ink215.xml" ContentType="application/inkml+xml"/>
  <Override PartName="/ppt/ink/ink216.xml" ContentType="application/inkml+xml"/>
  <Override PartName="/ppt/ink/ink217.xml" ContentType="application/inkml+xml"/>
  <Override PartName="/ppt/ink/ink218.xml" ContentType="application/inkml+xml"/>
  <Override PartName="/ppt/ink/ink219.xml" ContentType="application/inkml+xml"/>
  <Override PartName="/ppt/ink/ink220.xml" ContentType="application/inkml+xml"/>
  <Override PartName="/ppt/ink/ink221.xml" ContentType="application/inkml+xml"/>
  <Override PartName="/ppt/ink/ink222.xml" ContentType="application/inkml+xml"/>
  <Override PartName="/ppt/ink/ink223.xml" ContentType="application/inkml+xml"/>
  <Override PartName="/ppt/ink/ink224.xml" ContentType="application/inkml+xml"/>
  <Override PartName="/ppt/ink/ink225.xml" ContentType="application/inkml+xml"/>
  <Override PartName="/ppt/ink/ink226.xml" ContentType="application/inkml+xml"/>
  <Override PartName="/ppt/ink/ink227.xml" ContentType="application/inkml+xml"/>
  <Override PartName="/ppt/ink/ink228.xml" ContentType="application/inkml+xml"/>
  <Override PartName="/ppt/ink/ink229.xml" ContentType="application/inkml+xml"/>
  <Override PartName="/ppt/ink/ink230.xml" ContentType="application/inkml+xml"/>
  <Override PartName="/ppt/ink/ink231.xml" ContentType="application/inkml+xml"/>
  <Override PartName="/ppt/ink/ink232.xml" ContentType="application/inkml+xml"/>
  <Override PartName="/ppt/ink/ink233.xml" ContentType="application/inkml+xml"/>
  <Override PartName="/ppt/ink/ink234.xml" ContentType="application/inkml+xml"/>
  <Override PartName="/ppt/ink/ink235.xml" ContentType="application/inkml+xml"/>
  <Override PartName="/ppt/ink/ink236.xml" ContentType="application/inkml+xml"/>
  <Override PartName="/ppt/ink/ink237.xml" ContentType="application/inkml+xml"/>
  <Override PartName="/ppt/ink/ink238.xml" ContentType="application/inkml+xml"/>
  <Override PartName="/ppt/ink/ink239.xml" ContentType="application/inkml+xml"/>
  <Override PartName="/ppt/ink/ink240.xml" ContentType="application/inkml+xml"/>
  <Override PartName="/ppt/ink/ink241.xml" ContentType="application/inkml+xml"/>
  <Override PartName="/ppt/ink/ink242.xml" ContentType="application/inkml+xml"/>
  <Override PartName="/ppt/ink/ink243.xml" ContentType="application/inkml+xml"/>
  <Override PartName="/ppt/ink/ink244.xml" ContentType="application/inkml+xml"/>
  <Override PartName="/ppt/ink/ink245.xml" ContentType="application/inkml+xml"/>
  <Override PartName="/ppt/ink/ink246.xml" ContentType="application/inkml+xml"/>
  <Override PartName="/ppt/ink/ink247.xml" ContentType="application/inkml+xml"/>
  <Override PartName="/ppt/ink/ink248.xml" ContentType="application/inkml+xml"/>
  <Override PartName="/ppt/ink/ink249.xml" ContentType="application/inkml+xml"/>
  <Override PartName="/ppt/ink/ink250.xml" ContentType="application/inkml+xml"/>
  <Override PartName="/ppt/ink/ink251.xml" ContentType="application/inkml+xml"/>
  <Override PartName="/ppt/ink/ink252.xml" ContentType="application/inkml+xml"/>
  <Override PartName="/ppt/ink/ink253.xml" ContentType="application/inkml+xml"/>
  <Override PartName="/ppt/ink/ink254.xml" ContentType="application/inkml+xml"/>
  <Override PartName="/ppt/notesSlides/notesSlide8.xml" ContentType="application/vnd.openxmlformats-officedocument.presentationml.notesSlide+xml"/>
  <Override PartName="/ppt/ink/ink255.xml" ContentType="application/inkml+xml"/>
  <Override PartName="/ppt/ink/ink256.xml" ContentType="application/inkml+xml"/>
  <Override PartName="/ppt/ink/ink257.xml" ContentType="application/inkml+xml"/>
  <Override PartName="/ppt/ink/ink258.xml" ContentType="application/inkml+xml"/>
  <Override PartName="/ppt/ink/ink259.xml" ContentType="application/inkml+xml"/>
  <Override PartName="/ppt/ink/ink260.xml" ContentType="application/inkml+xml"/>
  <Override PartName="/ppt/ink/ink261.xml" ContentType="application/inkml+xml"/>
  <Override PartName="/ppt/ink/ink262.xml" ContentType="application/inkml+xml"/>
  <Override PartName="/ppt/ink/ink263.xml" ContentType="application/inkml+xml"/>
  <Override PartName="/ppt/ink/ink264.xml" ContentType="application/inkml+xml"/>
  <Override PartName="/ppt/ink/ink265.xml" ContentType="application/inkml+xml"/>
  <Override PartName="/ppt/ink/ink266.xml" ContentType="application/inkml+xml"/>
  <Override PartName="/ppt/ink/ink267.xml" ContentType="application/inkml+xml"/>
  <Override PartName="/ppt/ink/ink268.xml" ContentType="application/inkml+xml"/>
  <Override PartName="/ppt/ink/ink269.xml" ContentType="application/inkml+xml"/>
  <Override PartName="/ppt/ink/ink270.xml" ContentType="application/inkml+xml"/>
  <Override PartName="/ppt/ink/ink271.xml" ContentType="application/inkml+xml"/>
  <Override PartName="/ppt/ink/ink272.xml" ContentType="application/inkml+xml"/>
  <Override PartName="/ppt/ink/ink273.xml" ContentType="application/inkml+xml"/>
  <Override PartName="/ppt/ink/ink274.xml" ContentType="application/inkml+xml"/>
  <Override PartName="/ppt/ink/ink275.xml" ContentType="application/inkml+xml"/>
  <Override PartName="/ppt/ink/ink276.xml" ContentType="application/inkml+xml"/>
  <Override PartName="/ppt/notesSlides/notesSlide9.xml" ContentType="application/vnd.openxmlformats-officedocument.presentationml.notesSlide+xml"/>
  <Override PartName="/ppt/ink/ink277.xml" ContentType="application/inkml+xml"/>
  <Override PartName="/ppt/ink/ink278.xml" ContentType="application/inkml+xml"/>
  <Override PartName="/ppt/ink/ink279.xml" ContentType="application/inkml+xml"/>
  <Override PartName="/ppt/ink/ink280.xml" ContentType="application/inkml+xml"/>
  <Override PartName="/ppt/ink/ink281.xml" ContentType="application/inkml+xml"/>
  <Override PartName="/ppt/ink/ink282.xml" ContentType="application/inkml+xml"/>
  <Override PartName="/ppt/ink/ink283.xml" ContentType="application/inkml+xml"/>
  <Override PartName="/ppt/ink/ink284.xml" ContentType="application/inkml+xml"/>
  <Override PartName="/ppt/ink/ink285.xml" ContentType="application/inkml+xml"/>
  <Override PartName="/ppt/notesSlides/notesSlide10.xml" ContentType="application/vnd.openxmlformats-officedocument.presentationml.notesSlide+xml"/>
  <Override PartName="/ppt/ink/ink286.xml" ContentType="application/inkml+xml"/>
  <Override PartName="/ppt/ink/ink287.xml" ContentType="application/inkml+xml"/>
  <Override PartName="/ppt/ink/ink288.xml" ContentType="application/inkml+xml"/>
  <Override PartName="/ppt/ink/ink289.xml" ContentType="application/inkml+xml"/>
  <Override PartName="/ppt/ink/ink290.xml" ContentType="application/inkml+xml"/>
  <Override PartName="/ppt/ink/ink291.xml" ContentType="application/inkml+xml"/>
  <Override PartName="/ppt/ink/ink292.xml" ContentType="application/inkml+xml"/>
  <Override PartName="/ppt/ink/ink293.xml" ContentType="application/inkml+xml"/>
  <Override PartName="/ppt/ink/ink294.xml" ContentType="application/inkml+xml"/>
  <Override PartName="/ppt/ink/ink295.xml" ContentType="application/inkml+xml"/>
  <Override PartName="/ppt/ink/ink296.xml" ContentType="application/inkml+xml"/>
  <Override PartName="/ppt/ink/ink297.xml" ContentType="application/inkml+xml"/>
  <Override PartName="/ppt/ink/ink298.xml" ContentType="application/inkml+xml"/>
  <Override PartName="/ppt/ink/ink299.xml" ContentType="application/inkml+xml"/>
  <Override PartName="/ppt/ink/ink300.xml" ContentType="application/inkml+xml"/>
  <Override PartName="/ppt/ink/ink301.xml" ContentType="application/inkml+xml"/>
  <Override PartName="/ppt/ink/ink302.xml" ContentType="application/inkml+xml"/>
  <Override PartName="/ppt/ink/ink303.xml" ContentType="application/inkml+xml"/>
  <Override PartName="/ppt/ink/ink304.xml" ContentType="application/inkml+xml"/>
  <Override PartName="/ppt/notesSlides/notesSlide11.xml" ContentType="application/vnd.openxmlformats-officedocument.presentationml.notesSlide+xml"/>
  <Override PartName="/ppt/ink/ink305.xml" ContentType="application/inkml+xml"/>
  <Override PartName="/ppt/notesSlides/notesSlide12.xml" ContentType="application/vnd.openxmlformats-officedocument.presentationml.notesSlide+xml"/>
  <Override PartName="/ppt/ink/ink306.xml" ContentType="application/inkml+xml"/>
  <Override PartName="/ppt/ink/ink307.xml" ContentType="application/inkml+xml"/>
  <Override PartName="/ppt/ink/ink308.xml" ContentType="application/inkml+xml"/>
  <Override PartName="/ppt/ink/ink309.xml" ContentType="application/inkml+xml"/>
  <Override PartName="/ppt/ink/ink310.xml" ContentType="application/inkml+xml"/>
  <Override PartName="/ppt/ink/ink311.xml" ContentType="application/inkml+xml"/>
  <Override PartName="/ppt/ink/ink312.xml" ContentType="application/inkml+xml"/>
  <Override PartName="/ppt/ink/ink313.xml" ContentType="application/inkml+xml"/>
  <Override PartName="/ppt/ink/ink314.xml" ContentType="application/inkml+xml"/>
  <Override PartName="/ppt/ink/ink315.xml" ContentType="application/inkml+xml"/>
  <Override PartName="/ppt/ink/ink316.xml" ContentType="application/inkml+xml"/>
  <Override PartName="/ppt/ink/ink317.xml" ContentType="application/inkml+xml"/>
  <Override PartName="/ppt/ink/ink318.xml" ContentType="application/inkml+xml"/>
  <Override PartName="/ppt/notesSlides/notesSlide13.xml" ContentType="application/vnd.openxmlformats-officedocument.presentationml.notesSlide+xml"/>
  <Override PartName="/ppt/ink/ink319.xml" ContentType="application/inkml+xml"/>
  <Override PartName="/ppt/ink/ink320.xml" ContentType="application/inkml+xml"/>
  <Override PartName="/ppt/ink/ink321.xml" ContentType="application/inkml+xml"/>
  <Override PartName="/ppt/ink/ink322.xml" ContentType="application/inkml+xml"/>
  <Override PartName="/ppt/ink/ink323.xml" ContentType="application/inkml+xml"/>
  <Override PartName="/ppt/ink/ink324.xml" ContentType="application/inkml+xml"/>
  <Override PartName="/ppt/ink/ink325.xml" ContentType="application/inkml+xml"/>
  <Override PartName="/ppt/ink/ink326.xml" ContentType="application/inkml+xml"/>
  <Override PartName="/ppt/ink/ink327.xml" ContentType="application/inkml+xml"/>
  <Override PartName="/ppt/ink/ink328.xml" ContentType="application/inkml+xml"/>
  <Override PartName="/ppt/ink/ink329.xml" ContentType="application/inkml+xml"/>
  <Override PartName="/ppt/ink/ink330.xml" ContentType="application/inkml+xml"/>
  <Override PartName="/ppt/ink/ink331.xml" ContentType="application/inkml+xml"/>
  <Override PartName="/ppt/notesSlides/notesSlide14.xml" ContentType="application/vnd.openxmlformats-officedocument.presentationml.notesSlide+xml"/>
  <Override PartName="/ppt/ink/ink332.xml" ContentType="application/inkml+xml"/>
  <Override PartName="/ppt/ink/ink333.xml" ContentType="application/inkml+xml"/>
  <Override PartName="/ppt/ink/ink334.xml" ContentType="application/inkml+xml"/>
  <Override PartName="/ppt/notesSlides/notesSlide15.xml" ContentType="application/vnd.openxmlformats-officedocument.presentationml.notesSlide+xml"/>
  <Override PartName="/ppt/ink/ink335.xml" ContentType="application/inkml+xml"/>
  <Override PartName="/ppt/ink/ink336.xml" ContentType="application/inkml+xml"/>
  <Override PartName="/ppt/ink/ink337.xml" ContentType="application/inkml+xml"/>
  <Override PartName="/ppt/ink/ink338.xml" ContentType="application/inkml+xml"/>
  <Override PartName="/ppt/ink/ink339.xml" ContentType="application/inkml+xml"/>
  <Override PartName="/ppt/ink/ink340.xml" ContentType="application/inkml+xml"/>
  <Override PartName="/ppt/ink/ink341.xml" ContentType="application/inkml+xml"/>
  <Override PartName="/ppt/ink/ink342.xml" ContentType="application/inkml+xml"/>
  <Override PartName="/ppt/ink/ink343.xml" ContentType="application/inkml+xml"/>
  <Override PartName="/ppt/ink/ink344.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ink/ink345.xml" ContentType="application/inkml+xml"/>
  <Override PartName="/ppt/ink/ink346.xml" ContentType="application/inkml+xml"/>
  <Override PartName="/ppt/ink/ink347.xml" ContentType="application/inkml+xml"/>
  <Override PartName="/ppt/ink/ink348.xml" ContentType="application/inkml+xml"/>
  <Override PartName="/ppt/ink/ink349.xml" ContentType="application/inkml+xml"/>
  <Override PartName="/ppt/ink/ink350.xml" ContentType="application/inkml+xml"/>
  <Override PartName="/ppt/ink/ink351.xml" ContentType="application/inkml+xml"/>
  <Override PartName="/ppt/ink/ink352.xml" ContentType="application/inkml+xml"/>
  <Override PartName="/ppt/ink/ink353.xml" ContentType="application/inkml+xml"/>
  <Override PartName="/ppt/ink/ink354.xml" ContentType="application/inkml+xml"/>
  <Override PartName="/ppt/ink/ink355.xml" ContentType="application/inkml+xml"/>
  <Override PartName="/ppt/ink/ink356.xml" ContentType="application/inkml+xml"/>
  <Override PartName="/ppt/ink/ink357.xml" ContentType="application/inkml+xml"/>
  <Override PartName="/ppt/ink/ink358.xml" ContentType="application/inkml+xml"/>
  <Override PartName="/ppt/ink/ink359.xml" ContentType="application/inkml+xml"/>
  <Override PartName="/ppt/ink/ink360.xml" ContentType="application/inkml+xml"/>
  <Override PartName="/ppt/ink/ink361.xml" ContentType="application/inkml+xml"/>
  <Override PartName="/ppt/ink/ink362.xml" ContentType="application/inkml+xml"/>
  <Override PartName="/ppt/ink/ink363.xml" ContentType="application/inkml+xml"/>
  <Override PartName="/ppt/ink/ink364.xml" ContentType="application/inkml+xml"/>
  <Override PartName="/ppt/ink/ink365.xml" ContentType="application/inkml+xml"/>
  <Override PartName="/ppt/notesSlides/notesSlide18.xml" ContentType="application/vnd.openxmlformats-officedocument.presentationml.notesSlide+xml"/>
  <Override PartName="/ppt/ink/ink366.xml" ContentType="application/inkml+xml"/>
  <Override PartName="/ppt/ink/ink367.xml" ContentType="application/inkml+xml"/>
  <Override PartName="/ppt/ink/ink368.xml" ContentType="application/inkml+xml"/>
  <Override PartName="/ppt/ink/ink369.xml" ContentType="application/inkml+xml"/>
  <Override PartName="/ppt/ink/ink370.xml" ContentType="application/inkml+xml"/>
  <Override PartName="/ppt/ink/ink371.xml" ContentType="application/inkml+xml"/>
  <Override PartName="/ppt/ink/ink372.xml" ContentType="application/inkml+xml"/>
  <Override PartName="/ppt/ink/ink373.xml" ContentType="application/inkml+xml"/>
  <Override PartName="/ppt/ink/ink374.xml" ContentType="application/inkml+xml"/>
  <Override PartName="/ppt/notesSlides/notesSlide19.xml" ContentType="application/vnd.openxmlformats-officedocument.presentationml.notesSlide+xml"/>
  <Override PartName="/ppt/ink/ink375.xml" ContentType="application/inkml+xml"/>
  <Override PartName="/ppt/notesSlides/notesSlide20.xml" ContentType="application/vnd.openxmlformats-officedocument.presentationml.notesSlide+xml"/>
  <Override PartName="/ppt/ink/ink376.xml" ContentType="application/inkml+xml"/>
  <Override PartName="/ppt/ink/ink377.xml" ContentType="application/inkml+xml"/>
  <Override PartName="/ppt/ink/ink378.xml" ContentType="application/inkml+xml"/>
  <Override PartName="/ppt/ink/ink379.xml" ContentType="application/inkml+xml"/>
  <Override PartName="/ppt/ink/ink380.xml" ContentType="application/inkml+xml"/>
  <Override PartName="/ppt/ink/ink381.xml" ContentType="application/inkml+xml"/>
  <Override PartName="/ppt/ink/ink382.xml" ContentType="application/inkml+xml"/>
  <Override PartName="/ppt/notesSlides/notesSlide21.xml" ContentType="application/vnd.openxmlformats-officedocument.presentationml.notesSlide+xml"/>
  <Override PartName="/ppt/ink/ink383.xml" ContentType="application/inkml+xml"/>
  <Override PartName="/ppt/ink/ink384.xml" ContentType="application/inkml+xml"/>
  <Override PartName="/ppt/ink/ink385.xml" ContentType="application/inkml+xml"/>
  <Override PartName="/ppt/ink/ink386.xml" ContentType="application/inkml+xml"/>
  <Override PartName="/ppt/ink/ink387.xml" ContentType="application/inkml+xml"/>
  <Override PartName="/ppt/ink/ink388.xml" ContentType="application/inkml+xml"/>
  <Override PartName="/ppt/ink/ink389.xml" ContentType="application/inkml+xml"/>
  <Override PartName="/ppt/notesSlides/notesSlide22.xml" ContentType="application/vnd.openxmlformats-officedocument.presentationml.notesSlide+xml"/>
  <Override PartName="/ppt/ink/ink390.xml" ContentType="application/inkml+xml"/>
  <Override PartName="/ppt/ink/ink391.xml" ContentType="application/inkml+xml"/>
  <Override PartName="/ppt/ink/ink392.xml" ContentType="application/inkml+xml"/>
  <Override PartName="/ppt/ink/ink393.xml" ContentType="application/inkml+xml"/>
  <Override PartName="/ppt/ink/ink394.xml" ContentType="application/inkml+xml"/>
  <Override PartName="/ppt/ink/ink395.xml" ContentType="application/inkml+xml"/>
  <Override PartName="/ppt/ink/ink396.xml" ContentType="application/inkml+xml"/>
  <Override PartName="/ppt/ink/ink397.xml" ContentType="application/inkml+xml"/>
  <Override PartName="/ppt/ink/ink398.xml" ContentType="application/inkml+xml"/>
  <Override PartName="/ppt/ink/ink399.xml" ContentType="application/inkml+xml"/>
  <Override PartName="/ppt/ink/ink400.xml" ContentType="application/inkml+xml"/>
  <Override PartName="/ppt/ink/ink401.xml" ContentType="application/inkml+xml"/>
  <Override PartName="/ppt/ink/ink402.xml" ContentType="application/inkml+xml"/>
  <Override PartName="/ppt/ink/ink403.xml" ContentType="application/inkml+xml"/>
  <Override PartName="/ppt/ink/ink404.xml" ContentType="application/inkml+xml"/>
  <Override PartName="/ppt/notesSlides/notesSlide23.xml" ContentType="application/vnd.openxmlformats-officedocument.presentationml.notesSlide+xml"/>
  <Override PartName="/ppt/ink/ink405.xml" ContentType="application/inkml+xml"/>
  <Override PartName="/ppt/ink/ink406.xml" ContentType="application/inkml+xml"/>
  <Override PartName="/ppt/ink/ink407.xml" ContentType="application/inkml+xml"/>
  <Override PartName="/ppt/notesSlides/notesSlide24.xml" ContentType="application/vnd.openxmlformats-officedocument.presentationml.notesSlide+xml"/>
  <Override PartName="/ppt/ink/ink408.xml" ContentType="application/inkml+xml"/>
  <Override PartName="/ppt/ink/ink409.xml" ContentType="application/inkml+xml"/>
  <Override PartName="/ppt/ink/ink410.xml" ContentType="application/inkml+xml"/>
  <Override PartName="/ppt/ink/ink411.xml" ContentType="application/inkml+xml"/>
  <Override PartName="/ppt/ink/ink412.xml" ContentType="application/inkml+xml"/>
  <Override PartName="/ppt/ink/ink413.xml" ContentType="application/inkml+xml"/>
  <Override PartName="/ppt/ink/ink414.xml" ContentType="application/inkml+xml"/>
  <Override PartName="/ppt/notesSlides/notesSlide25.xml" ContentType="application/vnd.openxmlformats-officedocument.presentationml.notesSlide+xml"/>
  <Override PartName="/ppt/ink/ink415.xml" ContentType="application/inkml+xml"/>
  <Override PartName="/ppt/ink/ink416.xml" ContentType="application/inkml+xml"/>
  <Override PartName="/ppt/ink/ink417.xml" ContentType="application/inkml+xml"/>
  <Override PartName="/ppt/ink/ink418.xml" ContentType="application/inkml+xml"/>
  <Override PartName="/ppt/ink/ink419.xml" ContentType="application/inkml+xml"/>
  <Override PartName="/ppt/ink/ink420.xml" ContentType="application/inkml+xml"/>
  <Override PartName="/ppt/ink/ink421.xml" ContentType="application/inkml+xml"/>
  <Override PartName="/ppt/ink/ink422.xml" ContentType="application/inkml+xml"/>
  <Override PartName="/ppt/ink/ink423.xml" ContentType="application/inkml+xml"/>
  <Override PartName="/ppt/ink/ink424.xml" ContentType="application/inkml+xml"/>
  <Override PartName="/ppt/ink/ink425.xml" ContentType="application/inkml+xml"/>
  <Override PartName="/ppt/ink/ink426.xml" ContentType="application/inkml+xml"/>
  <Override PartName="/ppt/ink/ink427.xml" ContentType="application/inkml+xml"/>
  <Override PartName="/ppt/ink/ink428.xml" ContentType="application/inkml+xml"/>
  <Override PartName="/ppt/ink/ink429.xml" ContentType="application/inkml+xml"/>
  <Override PartName="/ppt/ink/ink430.xml" ContentType="application/inkml+xml"/>
  <Override PartName="/ppt/ink/ink431.xml" ContentType="application/inkml+xml"/>
  <Override PartName="/ppt/ink/ink432.xml" ContentType="application/inkml+xml"/>
  <Override PartName="/ppt/ink/ink433.xml" ContentType="application/inkml+xml"/>
  <Override PartName="/ppt/ink/ink434.xml" ContentType="application/inkml+xml"/>
  <Override PartName="/ppt/ink/ink435.xml" ContentType="application/inkml+xml"/>
  <Override PartName="/ppt/ink/ink436.xml" ContentType="application/inkml+xml"/>
  <Override PartName="/ppt/ink/ink437.xml" ContentType="application/inkml+xml"/>
  <Override PartName="/ppt/ink/ink438.xml" ContentType="application/inkml+xml"/>
  <Override PartName="/ppt/ink/ink439.xml" ContentType="application/inkml+xml"/>
  <Override PartName="/ppt/ink/ink440.xml" ContentType="application/inkml+xml"/>
  <Override PartName="/ppt/ink/ink441.xml" ContentType="application/inkml+xml"/>
  <Override PartName="/ppt/ink/ink442.xml" ContentType="application/inkml+xml"/>
  <Override PartName="/ppt/ink/ink443.xml" ContentType="application/inkml+xml"/>
  <Override PartName="/ppt/ink/ink444.xml" ContentType="application/inkml+xml"/>
  <Override PartName="/ppt/ink/ink445.xml" ContentType="application/inkml+xml"/>
  <Override PartName="/ppt/ink/ink446.xml" ContentType="application/inkml+xml"/>
  <Override PartName="/ppt/ink/ink447.xml" ContentType="application/inkml+xml"/>
  <Override PartName="/ppt/ink/ink448.xml" ContentType="application/inkml+xml"/>
  <Override PartName="/ppt/ink/ink449.xml" ContentType="application/inkml+xml"/>
  <Override PartName="/ppt/ink/ink450.xml" ContentType="application/inkml+xml"/>
  <Override PartName="/ppt/ink/ink451.xml" ContentType="application/inkml+xml"/>
  <Override PartName="/ppt/ink/ink452.xml" ContentType="application/inkml+xml"/>
  <Override PartName="/ppt/ink/ink453.xml" ContentType="application/inkml+xml"/>
  <Override PartName="/ppt/ink/ink454.xml" ContentType="application/inkml+xml"/>
  <Override PartName="/ppt/ink/ink455.xml" ContentType="application/inkml+xml"/>
  <Override PartName="/ppt/ink/ink456.xml" ContentType="application/inkml+xml"/>
  <Override PartName="/ppt/ink/ink457.xml" ContentType="application/inkml+xml"/>
  <Override PartName="/ppt/ink/ink458.xml" ContentType="application/inkml+xml"/>
  <Override PartName="/ppt/ink/ink459.xml" ContentType="application/inkml+xml"/>
  <Override PartName="/ppt/ink/ink460.xml" ContentType="application/inkml+xml"/>
  <Override PartName="/ppt/ink/ink461.xml" ContentType="application/inkml+xml"/>
  <Override PartName="/ppt/ink/ink462.xml" ContentType="application/inkml+xml"/>
  <Override PartName="/ppt/ink/ink463.xml" ContentType="application/inkml+xml"/>
  <Override PartName="/ppt/ink/ink464.xml" ContentType="application/inkml+xml"/>
  <Override PartName="/ppt/ink/ink465.xml" ContentType="application/inkml+xml"/>
  <Override PartName="/ppt/ink/ink466.xml" ContentType="application/inkml+xml"/>
  <Override PartName="/ppt/ink/ink467.xml" ContentType="application/inkml+xml"/>
  <Override PartName="/ppt/notesSlides/notesSlide26.xml" ContentType="application/vnd.openxmlformats-officedocument.presentationml.notesSlide+xml"/>
  <Override PartName="/ppt/ink/ink468.xml" ContentType="application/inkml+xml"/>
  <Override PartName="/ppt/ink/ink469.xml" ContentType="application/inkml+xml"/>
  <Override PartName="/ppt/ink/ink470.xml" ContentType="application/inkml+xml"/>
  <Override PartName="/ppt/ink/ink471.xml" ContentType="application/inkml+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69" r:id="rId2"/>
    <p:sldId id="265" r:id="rId3"/>
    <p:sldId id="270" r:id="rId4"/>
    <p:sldId id="271" r:id="rId5"/>
    <p:sldId id="273" r:id="rId6"/>
    <p:sldId id="274" r:id="rId7"/>
    <p:sldId id="272" r:id="rId8"/>
    <p:sldId id="275" r:id="rId9"/>
    <p:sldId id="276" r:id="rId10"/>
    <p:sldId id="279" r:id="rId11"/>
    <p:sldId id="278" r:id="rId12"/>
    <p:sldId id="277" r:id="rId13"/>
    <p:sldId id="280" r:id="rId14"/>
    <p:sldId id="281" r:id="rId15"/>
    <p:sldId id="282" r:id="rId16"/>
    <p:sldId id="268" r:id="rId17"/>
    <p:sldId id="283" r:id="rId18"/>
    <p:sldId id="284" r:id="rId19"/>
    <p:sldId id="285" r:id="rId20"/>
    <p:sldId id="286" r:id="rId21"/>
    <p:sldId id="287" r:id="rId22"/>
    <p:sldId id="288" r:id="rId23"/>
    <p:sldId id="289" r:id="rId24"/>
    <p:sldId id="291" r:id="rId25"/>
    <p:sldId id="290" r:id="rId26"/>
    <p:sldId id="29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9A51"/>
    <a:srgbClr val="4E1A04"/>
    <a:srgbClr val="CD6205"/>
    <a:srgbClr val="080808"/>
    <a:srgbClr val="818181"/>
    <a:srgbClr val="787878"/>
    <a:srgbClr val="000000"/>
    <a:srgbClr val="5D411F"/>
    <a:srgbClr val="88784C"/>
    <a:srgbClr val="7356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03" autoAdjust="0"/>
    <p:restoredTop sz="75115" autoAdjust="0"/>
  </p:normalViewPr>
  <p:slideViewPr>
    <p:cSldViewPr snapToGrid="0">
      <p:cViewPr varScale="1">
        <p:scale>
          <a:sx n="104" d="100"/>
          <a:sy n="104" d="100"/>
        </p:scale>
        <p:origin x="688" y="80"/>
      </p:cViewPr>
      <p:guideLst/>
    </p:cSldViewPr>
  </p:slideViewPr>
  <p:outlineViewPr>
    <p:cViewPr>
      <p:scale>
        <a:sx n="33" d="100"/>
        <a:sy n="33" d="100"/>
      </p:scale>
      <p:origin x="0" y="0"/>
    </p:cViewPr>
  </p:outlineViewPr>
  <p:notesTextViewPr>
    <p:cViewPr>
      <p:scale>
        <a:sx n="175" d="100"/>
        <a:sy n="17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uane Miller" userId="086b8d4e5ca37aec" providerId="LiveId" clId="{6FABEAE7-6957-4E67-8A41-A66AAC6DB217}"/>
    <pc:docChg chg="modSld">
      <pc:chgData name="Duane Miller" userId="086b8d4e5ca37aec" providerId="LiveId" clId="{6FABEAE7-6957-4E67-8A41-A66AAC6DB217}" dt="2022-10-21T11:31:12.792" v="0" actId="6549"/>
      <pc:docMkLst>
        <pc:docMk/>
      </pc:docMkLst>
      <pc:sldChg chg="modNotesTx">
        <pc:chgData name="Duane Miller" userId="086b8d4e5ca37aec" providerId="LiveId" clId="{6FABEAE7-6957-4E67-8A41-A66AAC6DB217}" dt="2022-10-21T11:31:12.792" v="0" actId="6549"/>
        <pc:sldMkLst>
          <pc:docMk/>
          <pc:sldMk cId="3607639563" sldId="272"/>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37:52.519"/>
    </inkml:context>
    <inkml:brush xml:id="br0">
      <inkml:brushProperty name="width" value="0.1" units="cm"/>
      <inkml:brushProperty name="height" value="0.1" units="cm"/>
      <inkml:brushProperty name="color" value="#66CC00"/>
    </inkml:brush>
  </inkml:definitions>
  <inkml:trace contextRef="#ctx0" brushRef="#br0">325 140 3223 0 0,'1'0'12'0'0,"0"1"-1"0"0,0-1 1 0 0,0 1-1 0 0,0-1 0 0 0,1 0 1 0 0,-1 1-1 0 0,0-1 0 0 0,0 0 1 0 0,0 0-1 0 0,0 0 0 0 0,1 0 1 0 0,-1 0-1 0 0,0 0 1 0 0,0 0-1 0 0,1 0 0 0 0,-1 0 9 0 0,-1-1 0 0 0,1 1-1 0 0,-1-1 1 0 0,0 1 0 0 0,0-1 0 0 0,1 1-1 0 0,-1-1 1 0 0,0 1 0 0 0,0-1 0 0 0,0 1-1 0 0,0-1 1 0 0,1 1 0 0 0,-1-1-1 0 0,0 0 1 0 0,0 1 0 0 0,0-1 0 0 0,0 1-1 0 0,0-1 1 0 0,-1 0 0 0 0,1-2 241 0 0,0 1 1 0 0,1 0-1 0 0,-1-1 1 0 0,0 1-1 0 0,1 0 0 0 0,-1 0 1 0 0,1-1-1 0 0,1-3 1 0 0,17-26 700 0 0,-14 24-970 0 0,0 0 0 0 0,0 0-1 0 0,5-16 1 0 0,-4-3 5517 0 0,-30 48-2023 0 0,-208 290 1692 0 0,211-281-4874 0 0,2 2-1 0 0,1 1 1 0 0,1 0-1 0 0,-22 65 0 0 0,31-74-153 0 0,2 1-1 0 0,0-1 1 0 0,2 1-1 0 0,0 0 0 0 0,1 35 1 0 0,2-47-97 0 0,2 1 1 0 0,0-1-1 0 0,1 0 1 0 0,0 0-1 0 0,1 0 1 0 0,0 0 0 0 0,1 0-1 0 0,1 0 1 0 0,0-1-1 0 0,1 0 1 0 0,13 22-1 0 0,-16-29-28 0 0,1-1 1 0 0,0 0-1 0 0,0 0 0 0 0,0 0 0 0 0,1-1 0 0 0,-1 1 1 0 0,1-1-1 0 0,0 0 0 0 0,0 0 0 0 0,0 0 0 0 0,0-1 1 0 0,0 0-1 0 0,1 0 0 0 0,-1 0 0 0 0,1-1 0 0 0,-1 0 1 0 0,1 0-1 0 0,-1 0 0 0 0,1-1 0 0 0,0 1 0 0 0,6-2 1 0 0,7 0 21 0 0,0-1 1 0 0,0-1-1 0 0,0-1 1 0 0,35-12-1 0 0,-39 11-32 0 0,-1-1 0 0 0,0 0 0 0 0,-1-1 0 0 0,0-1-1 0 0,0 0 1 0 0,0-1 0 0 0,-1 0 0 0 0,0-1 0 0 0,20-21 0 0 0,-26 25-7 0 0,-1-1 0 0 0,0 1 0 0 0,-1-1 0 0 0,1 0 0 0 0,-1 0 0 0 0,-1 0 0 0 0,1 0 0 0 0,-1-1 0 0 0,0 0 0 0 0,-1 1 0 0 0,0-1 0 0 0,0 0 0 0 0,-1 0 0 0 0,0 0 0 0 0,0 0 0 0 0,-1 0 0 0 0,0-1 0 0 0,-1 1 0 0 0,1 0 0 0 0,-4-12 0 0 0,4 17-7 0 0,-1 1 0 0 0,0 0 0 0 0,0 0-1 0 0,0 0 1 0 0,0-1 0 0 0,0 1 0 0 0,0 0-1 0 0,0 0 1 0 0,-1 1 0 0 0,1-1 0 0 0,0 0-1 0 0,-1 0 1 0 0,0 1 0 0 0,0-1 0 0 0,1 0-1 0 0,-1 1 1 0 0,-4-2 0 0 0,3 1-2 0 0,-1 0 0 0 0,0 1 1 0 0,0 0-1 0 0,0 0 1 0 0,0 0-1 0 0,0 0 0 0 0,0 1 1 0 0,0-1-1 0 0,-6 1 0 0 0,-7 2 36 0 0,0 0 0 0 0,0 1 0 0 0,-31 10 0 0 0,40-11 5 0 0,-24 7 72 0 0,-1 2 0 0 0,1 1 0 0 0,-46 24 0 0 0,74-33-117 0 0,0-1 0 0 0,0 1 0 0 0,0 0 0 0 0,0 1 0 0 0,1-1 0 0 0,-1 1 0 0 0,-2 4 0 0 0,5-7-13 0 0,0-1 0 0 0,1 1-1 0 0,-1 0 1 0 0,1-1 0 0 0,-1 1-1 0 0,1 0 1 0 0,0-1-1 0 0,-1 1 1 0 0,1 0 0 0 0,0 0-1 0 0,-1-1 1 0 0,1 1-1 0 0,0 0 1 0 0,0 0 0 0 0,0 0-1 0 0,0-1 1 0 0,0 1 0 0 0,0 0-1 0 0,0 0 1 0 0,0 0-1 0 0,0-1 1 0 0,0 1 0 0 0,0 0-1 0 0,0 0 1 0 0,0-1 0 0 0,1 1-1 0 0,-1 0 1 0 0,0 0-1 0 0,1-1 1 0 0,-1 1 0 0 0,1 0-1 0 0,-1 0 1 0 0,1-1-1 0 0,-1 1 1 0 0,1-1 0 0 0,-1 1-1 0 0,1 0 1 0 0,-1-1 0 0 0,1 1-1 0 0,0-1 1 0 0,-1 0-1 0 0,1 1 1 0 0,0-1 0 0 0,-1 1-1 0 0,1-1 1 0 0,0 0 0 0 0,0 1-1 0 0,-1-1 1 0 0,2 0-1 0 0,4 2-625 0 0,-1 0 0 0 0,1-1 0 0 0,0 0 0 0 0,9 1 0 0 0,13-1-1265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37:57.710"/>
    </inkml:context>
    <inkml:brush xml:id="br0">
      <inkml:brushProperty name="width" value="0.1" units="cm"/>
      <inkml:brushProperty name="height" value="0.1" units="cm"/>
      <inkml:brushProperty name="color" value="#66CC00"/>
    </inkml:brush>
  </inkml:definitions>
  <inkml:trace contextRef="#ctx0" brushRef="#br0">116 598 11055 0 0,'8'25'6683'0'0,"1"-3"-5818"0"0,-2 8-1114 0 0,-1 1 0 0 0,-1 0 0 0 0,-2 1 0 0 0,-1-1 0 0 0,-2 1 0 0 0,-1-1 0 0 0,-1 0 0 0 0,-1 1-1 0 0,-2-1 1 0 0,-13 44 0 0 0,15-67 671 0 0,1 0-1 0 0,-1 0 0 0 0,0 0 1 0 0,-1-1-1 0 0,0 0 0 0 0,0 0 1 0 0,-1 0-1 0 0,-7 8 0 0 0,12-15-397 0 0,0 0 0 0 0,0 0 0 0 0,-1 0 0 0 0,1 0 1 0 0,0 0-1 0 0,0 0 0 0 0,-1 0 0 0 0,1 0 0 0 0,0 0 0 0 0,0 0 0 0 0,0 0 0 0 0,-1 0 0 0 0,1 0 0 0 0,0 0 0 0 0,0 0 0 0 0,0 0 0 0 0,-1-1 0 0 0,1 1 0 0 0,0 0 1 0 0,0 0-1 0 0,0 0 0 0 0,-1 0 0 0 0,1-1 0 0 0,0 1 0 0 0,0 0 0 0 0,0 0 0 0 0,0 0 0 0 0,0-1 0 0 0,0 1 0 0 0,0 0 0 0 0,-1 0 0 0 0,1 0 0 0 0,0-1 0 0 0,0 1 1 0 0,0 0-1 0 0,0 0 0 0 0,0-1 0 0 0,0 1 0 0 0,-3-12 391 0 0,0-171 2 0 0,4 72-296 0 0,-4 11 49 0 0,1-131 128 0 0,4 185-232 0 0,3 0 0 0 0,18-87 0 0 0,-18 119 61 0 0,0-1 0 0 0,1 1 0 0 0,0 0 0 0 0,1 1 1 0 0,1 0-1 0 0,0 0 0 0 0,0 1 0 0 0,2 0 0 0 0,-1 0 1 0 0,2 1-1 0 0,-1 0 0 0 0,2 1 0 0 0,-1 0 0 0 0,1 1 1 0 0,1 0-1 0 0,21-11 0 0 0,-24 15-258 0 0,0 1 0 0 0,-1 0 1 0 0,1 1-1 0 0,1 0 0 0 0,-1 0 0 0 0,0 1 0 0 0,1 1 0 0 0,-1 0 0 0 0,1 0 1 0 0,-1 1-1 0 0,1 0 0 0 0,-1 1 0 0 0,1 0 0 0 0,-1 1 0 0 0,20 5 1 0 0,-17-2 108 0 0,0 0 1 0 0,-1 1 0 0 0,1 0 0 0 0,-1 1 0 0 0,-1 0-1 0 0,1 1 1 0 0,-1 0 0 0 0,-1 1 0 0 0,0 0 0 0 0,0 1-1 0 0,14 18 1 0 0,-8-9 9 0 0,-2 1 0 0 0,0 0 0 0 0,-1 0 0 0 0,-1 1 0 0 0,11 28 0 0 0,-21-44 15 0 0,0 0 0 0 0,0 0 0 0 0,-1 1 1 0 0,0-1-1 0 0,0 1 0 0 0,0 0 0 0 0,0-1 0 0 0,-1 1 0 0 0,0-1 0 0 0,0 1 0 0 0,-1 0 1 0 0,1-1-1 0 0,-1 1 0 0 0,-1-1 0 0 0,1 1 0 0 0,-1-1 0 0 0,0 0 0 0 0,0 1 1 0 0,0-1-1 0 0,-1 0 0 0 0,1 0 0 0 0,-1-1 0 0 0,-1 1 0 0 0,1 0 0 0 0,-1-1 0 0 0,1 0 1 0 0,-1 0-1 0 0,-7 6 0 0 0,-11 5 328 0 0,-1 0 1 0 0,0-2-1 0 0,-1 0 1 0 0,-1-2-1 0 0,-42 14 1 0 0,-17 9 3132 0 0,65-26-3528 0 0,0-1 1 0 0,0-1-1 0 0,0 0 0 0 0,-1-1 1 0 0,0-1-1 0 0,0-2 0 0 0,-36 2 1 0 0,82-3-121 0 0,1 0 1 0 0,-1 2-1 0 0,0 1 0 0 0,-1 1 1 0 0,1 2-1 0 0,-1 0 1 0 0,0 1-1 0 0,39 20 0 0 0,-50-21 63 0 0,-1 1-1 0 0,0 1 1 0 0,0 0 0 0 0,-1 0-1 0 0,0 1 1 0 0,-1 1-1 0 0,10 12 1 0 0,-14-15 81 0 0,0 1 1 0 0,-1 1 0 0 0,0-1 0 0 0,-1 1 0 0 0,0 0 0 0 0,-1 0 0 0 0,0 0 0 0 0,0 1-1 0 0,-1-1 1 0 0,3 19 0 0 0,-5-23 47 0 0,-1-1 0 0 0,0 1 0 0 0,0 0-1 0 0,0-1 1 0 0,0 1 0 0 0,-1 0 0 0 0,0-1 0 0 0,0 1-1 0 0,0-1 1 0 0,-1 1 0 0 0,0-1 0 0 0,0 0 0 0 0,-4 8 0 0 0,1-6 24 0 0,0 1 0 0 0,0-1-1 0 0,-1 0 1 0 0,0-1 0 0 0,0 1 0 0 0,-1-1 0 0 0,-12 9 0 0 0,-7 2 97 0 0,-1-2 0 0 0,0-1 0 0 0,-54 19 0 0 0,77-31-121 0 0,-23 9 257 0 0,-1-2 0 0 0,-1-1-1 0 0,1-1 1 0 0,-45 4 0 0 0,56-9-211 0 0,0-2 1 0 0,-1 0 0 0 0,1-1 0 0 0,0 0-1 0 0,0-2 1 0 0,0 0 0 0 0,0-1 0 0 0,1 0-1 0 0,-18-8 1 0 0,32 11-86 0 0,0 1-1 0 0,0-1 0 0 0,0 0 1 0 0,0 0-1 0 0,1 0 1 0 0,-1 0-1 0 0,0 0 0 0 0,0 0 1 0 0,1 0-1 0 0,-1-1 1 0 0,1 1-1 0 0,-1-1 0 0 0,1 1 1 0 0,0-1-1 0 0,-2-2 1 0 0,3 3-39 0 0,0 0 0 0 0,0 0 1 0 0,0 0-1 0 0,0 0 0 0 0,0 0 1 0 0,1 0-1 0 0,-1 0 0 0 0,0 0 1 0 0,1 0-1 0 0,-1 0 0 0 0,1 0 0 0 0,-1 0 1 0 0,1 0-1 0 0,-1 0 0 0 0,1 0 1 0 0,0 0-1 0 0,-1 1 0 0 0,1-1 1 0 0,0 0-1 0 0,0 0 0 0 0,-1 1 1 0 0,1-1-1 0 0,0 1 0 0 0,0-1 1 0 0,0 1-1 0 0,0-1 0 0 0,0 1 0 0 0,0-1 1 0 0,2 0-1 0 0,37-19-7374 0 0,-17 9 260 0 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50:55.195"/>
    </inkml:context>
    <inkml:brush xml:id="br0">
      <inkml:brushProperty name="width" value="0.1" units="cm"/>
      <inkml:brushProperty name="height" value="0.1" units="cm"/>
      <inkml:brushProperty name="color" value="#E71224"/>
    </inkml:brush>
  </inkml:definitions>
  <inkml:trace contextRef="#ctx0" brushRef="#br0">5 3 2879 0 0,'0'0'64'0'0,"-2"0"8"0"0,0 0 8 0 0,2-2 0 0 0</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50:56.059"/>
    </inkml:context>
    <inkml:brush xml:id="br0">
      <inkml:brushProperty name="width" value="0.1" units="cm"/>
      <inkml:brushProperty name="height" value="0.1" units="cm"/>
      <inkml:brushProperty name="color" value="#E71224"/>
    </inkml:brush>
  </inkml:definitions>
  <inkml:trace contextRef="#ctx0" brushRef="#br0">2413 57 4487 0 0,'-3'-2'626'0'0,"-1"0"-1"0"0,0 0 0 0 0,1 0 0 0 0,-1 1 0 0 0,0-1 0 0 0,0 1 0 0 0,0 0 0 0 0,0 0 0 0 0,0 1 0 0 0,-1-1 0 0 0,1 1 0 0 0,0 0 0 0 0,-5 0 0 0 0,-25-3 2279 0 0,15-1-2141 0 0,-1 1 1 0 0,1 1-1 0 0,-1 1 1 0 0,-35 2-1 0 0,-80 2 1012 0 0,101-3-1501 0 0,16-1-175 0 0,0-1 0 0 0,1 0-1 0 0,-27-9 1 0 0,22 6 90 0 0,-38-5-1 0 0,23 9 188 0 0,-1 2 0 0 0,-61 8 0 0 0,25-1 171 0 0,-34 7-134 0 0,67-11-259 0 0,-53 13 0 0 0,52-8 97 0 0,-48 4 1 0 0,-179-4 748 0 0,67 9-326 0 0,7-1 57 0 0,152-16-539 0 0,-1-3 0 0 0,0-1-1 0 0,-63-13 1 0 0,-10-10-1074 0 0,2-5-4540 0 0,74 18-342 0 0,4-1-284 0 0</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50:59.175"/>
    </inkml:context>
    <inkml:brush xml:id="br0">
      <inkml:brushProperty name="width" value="0.1" units="cm"/>
      <inkml:brushProperty name="height" value="0.1" units="cm"/>
      <inkml:brushProperty name="color" value="#E71224"/>
    </inkml:brush>
  </inkml:definitions>
  <inkml:trace contextRef="#ctx0" brushRef="#br0">2439 84 2303 0 0,'-6'1'95'0'0,"0"-1"-1"0"0,1 1 0 0 0,-1 0 0 0 0,-19 7 9042 0 0,7 1-8417 0 0,15-7-742 0 0,0-1 0 0 0,0 0-1 0 0,0 0 1 0 0,0 0 0 0 0,0-1-1 0 0,0 1 1 0 0,0-1 0 0 0,0 0-1 0 0,0 0 1 0 0,0 0-1 0 0,0 0 1 0 0,0 0 0 0 0,0 0-1 0 0,-4-2 1 0 0,-48-15 417 0 0,12 3 2796 0 0,-236-36 3080 0 0,194 39-5425 0 0,-114-1-1 0 0,26 8 201 0 0,-115 4-432 0 0,245 4-371 0 0,1 1 1 0 0,-55 15 0 0 0,-81 32 470 0 0,116-33-482 0 0,-66 23 128 0 0,55-16-113 0 0,-133 27-1 0 0,180-48-324 0 0,1-2 0 0 0,-1-1-1 0 0,1-1 1 0 0,-1-2-1 0 0,0 0 1 0 0,1-1-1 0 0,-1-2 1 0 0,1-1-1 0 0,-34-10 1 0 0,17 0-1183 0 0,0-1-383 0 0</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51:01.198"/>
    </inkml:context>
    <inkml:brush xml:id="br0">
      <inkml:brushProperty name="width" value="0.1" units="cm"/>
      <inkml:brushProperty name="height" value="0.1" units="cm"/>
      <inkml:brushProperty name="color" value="#E71224"/>
    </inkml:brush>
  </inkml:definitions>
  <inkml:trace contextRef="#ctx0" brushRef="#br0">3946 136 13183 0 0,'-14'-2'1436'0'0,"5"1"-1442"0"0,7 0-94 0 0,1-2-598 0 0,1 1 659 0 0,0 1 16 0 0,0-1 1 0 0,0 1 0 0 0,0 0-1 0 0,0 0 1 0 0,-1 0-1 0 0,1 0 1 0 0,0 0 0 0 0,-1-1-1 0 0,1 1 1 0 0,0 0-1 0 0,-1 0 1 0 0,-1-2 0 0 0,-16 0 1408 0 0,15 2-824 0 0,-11 0 72 0 0,11 1 36 0 0,-1 0 8 0 0,-26-3 745 0 0,9 1-956 0 0,0 2 0 0 0,-41 3 0 0 0,-4 0-243 0 0,25-3 370 0 0,-74-11 0 0 0,71 5-300 0 0,-46 0 0 0 0,-122 11 241 0 0,-176-7 666 0 0,262-3-908 0 0,-134 12 1 0 0,125-1-177 0 0,91-4-117 0 0,7-2 0 0 0,24-1 0 0 0,-25-2 0 0 0,-68-16 0 0 0,-9-1 0 0 0,-157 12 2 0 0,148 9 60 0 0,-75-6 129 0 0,96 0 122 0 0,-177 14-1 0 0,181 1 4 0 0,0-4-1 0 0,-156-9 1 0 0,112-5-218 0 0,58 4-560 0 0,-98-16 0 0 0,176 18-301 0 0,-12-3 468 0 0,3-3-6688 0 0,-8-2-617 0 0</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51:07.239"/>
    </inkml:context>
    <inkml:brush xml:id="br0">
      <inkml:brushProperty name="width" value="0.1" units="cm"/>
      <inkml:brushProperty name="height" value="0.1" units="cm"/>
      <inkml:brushProperty name="color" value="#E71224"/>
    </inkml:brush>
  </inkml:definitions>
  <inkml:trace contextRef="#ctx0" brushRef="#br0">6096 179 2303 0 0,'18'-16'8795'0'0,"-21"11"-8298"0"0,2 4-451 0 0,0 1 0 0 0,1-1 0 0 0,-1 0 0 0 0,0 0 0 0 0,1 0 0 0 0,-1 1 0 0 0,0-1 0 0 0,0 0 0 0 0,0 1 0 0 0,0-1 0 0 0,0 0 0 0 0,0 1 0 0 0,-1-1 944 0 0,-4 2-920 0 0,-17 4 20 0 0,17-4 198 0 0,2-2-208 0 0,-57-12 1946 0 0,41 8-1365 0 0,15 4-240 0 0,0 1-107 0 0,-18-1-24 0 0,17 0-22 0 0,-1 1-84 0 0,-130 7 671 0 0,46 0-147 0 0,-246 22 1373 0 0,279-26-1674 0 0,-2-1-38 0 0,-65-1-189 0 0,0-6-1 0 0,-151-26 1 0 0,191 18 150 0 0,-105-3 0 0 0,-123 17 151 0 0,-84 1-481 0 0,272-2 165 0 0,73 1-74 0 0,-101-5 47 0 0,140 4-127 0 0,-39-2 0 0 0,-2-1-11 0 0,3 2 0 0 0,5 1 11 0 0,4 0 42 0 0,3-1 0 0 0,1 0-42 0 0,4 1-11 0 0,-12-2-1 0 0,42 1 6 0 0,-50-7-73 0 0,17 3 68 0 0,0 1 0 0 0,1-2 0 0 0,1-2 11 0 0,0 0 45 0 0,-2 1 21 0 0,-6-1-10 0 0,1 1-54 0 0,-7 1 40 0 0,6 1 11 0 0,-2 2 0 0 0,2 3 0 0 0,-64 0 75 0 0,70 1-139 0 0,0 0 0 0 0,-3 0 0 0 0,-9-4 423 0 0,3 0 571 0 0,-2-2-782 0 0,0-1-1098 0 0,7 2 487 0 0,-19-2 398 0 0,7 4 146 0 0,2 0-1 0 0,10-1-84 0 0,-20 3 12 0 0,18 2-60 0 0,-8 1-1 0 0,3 0 42 0 0,-1 1 11 0 0,-2 0 0 0 0,-1-4 0 0 0,0 0-11 0 0,0 0-42 0 0,1 0-11 0 0,-66-1 0 0 0,64 2 0 0 0,-2 0 0 0 0,1 0 0 0 0,5 1 0 0 0,4 0 0 0 0,2 1 0 0 0,0-1 0 0 0,2-2 0 0 0,-2 0 0 0 0,2 0 0 0 0,1-2 0 0 0,1 1 0 0 0,3-1 0 0 0,2 1 0 0 0,3 0 0 0 0,-2-3 0 0 0,-3 1 0 0 0,2-1 12 0 0,-42 3 161 0 0,50 2-73 0 0,-31 0 118 0 0,-23 6 207 0 0,64-4-338 0 0,-14 3-6 0 0,-15 3-104 0 0,38-8-107 0 0,0 0-13 0 0,-2 0 61 0 0,-25 1-1399 0 0,4-4-108 0 0</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51:08.258"/>
    </inkml:context>
    <inkml:brush xml:id="br0">
      <inkml:brushProperty name="width" value="0.1" units="cm"/>
      <inkml:brushProperty name="height" value="0.1" units="cm"/>
      <inkml:brushProperty name="color" value="#E71224"/>
    </inkml:brush>
  </inkml:definitions>
  <inkml:trace contextRef="#ctx0" brushRef="#br0">3982 2 9215 0 0,'0'0'1152'0'0,"-5"-1"-78"0"0,-45 1 4236 0 0,36 0-5720 0 0,-2 1 439 0 0,-6 2-36 0 0,-1 2-85 0 0,-183 49-1152 0 0,165-45 1610 0 0,-7 2 91 0 0,1-4 84 0 0,3 0 77 0 0,-4-3 92 0 0,-1 0-7 0 0,-1-1-30 0 0,-225 3 933 0 0,-8-10-1172 0 0,221 2-210 0 0,13-1-130 0 0,-13 1-76 0 0,-565-4 494 0 0,354 6-155 0 0,-131 6 307 0 0,199 2-434 0 0,-217-21-1 0 0,387 11-218 0 0,-15-1 42 0 0,1 4 19 0 0,-9-3 127 0 0,6 0-15 0 0,4 2 66 0 0,-2 0 21 0 0,-1 0 1 0 0,3-2-9 0 0,8 0-110 0 0,-2-1-36 0 0,-34-7-406 0 0,18-4-3673 0 0</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51:15.849"/>
    </inkml:context>
    <inkml:brush xml:id="br0">
      <inkml:brushProperty name="width" value="0.1" units="cm"/>
      <inkml:brushProperty name="height" value="0.1" units="cm"/>
      <inkml:brushProperty name="color" value="#E71224"/>
    </inkml:brush>
  </inkml:definitions>
  <inkml:trace contextRef="#ctx0" brushRef="#br0">3394 127 455 0 0,'0'0'6664'0'0,"-6"3"-6425"0"0,-17 12 44 0 0,17-11 861 0 0,0-1-504 0 0,-16 10-11 0 0,17-9 459 0 0,0 0-567 0 0,-14 11-45 0 0,14-11 679 0 0,3-3-1139 0 0,0-1 0 0 0,0 0 0 0 0,1 1-1 0 0,-1-1 1 0 0,0 1 0 0 0,0-1 0 0 0,1 1 0 0 0,-1 0 0 0 0,1 0-1 0 0,-1 0 1 0 0,0 0 0 0 0,-1 1 0 0 0,-1 1 23 0 0,-1-1 1389 0 0,-1-3-1145 0 0,-16-6-22 0 0,17 6 770 0 0,0 0-918 0 0,-16-3-7 0 0,16 3-29 0 0,0-2-22 0 0,-12-10-31 0 0,13 9 122 0 0,0 0-66 0 0,-13-15 4 0 0,13 15 240 0 0,-2 0-209 0 0,-16-10 12 0 0,17 10 282 0 0,-1 1-260 0 0,-19-8 3 0 0,19 8 151 0 0,4 3-276 0 0,0 0 0 0 0,-1 0 0 0 0,1 0 0 0 0,0-1-1 0 0,0 1 1 0 0,0-1 0 0 0,0 1 0 0 0,-4-3 0 0 0,0 1 20 0 0,0 0 229 0 0,0 1-193 0 0,-17-5-12 0 0,11 2 15 0 0,-14-5-11 0 0,13 6-10 0 0,-13-3 5 0 0,-13-3 86 0 0,32 7-86 0 0,0 1 2 0 0,-34-6 178 0 0,0-1 82 0 0,-1 3-42 0 0,14 3-196 0 0,21 1 60 0 0,0 1-82 0 0,-23-3-1 0 0,16 2-6 0 0,-40-3 2 0 0,52 4-63 0 0,-67-10-75 0 0,30 4 71 0 0,-3 1 0 0 0,11 2 27 0 0,24 2 106 0 0,-26 1 179 0 0,26 0-172 0 0,0 1-61 0 0,-59 5 94 0 0,53-4-80 0 0,-16 3-10 0 0,22-4-6 0 0,-46 6 139 0 0,9 0-125 0 0,9-3-24 0 0,-8 0-54 0 0,-4-2-13 0 0,0 0 11 0 0,13-1 42 0 0,27-1 11 0 0,-1 0 0 0 0,-25-3 0 0 0,25 3 4 0 0,0 0 16 0 0,-24 1 4 0 0,24 0 0 0 0,1-1-3 0 0,-22 0-10 0 0,22 0-3 0 0,-2 0 0 0 0,-25 3-1 0 0,7-2-8 0 0,4 3-47 0 0,7 0 23 0 0,-15 3-28 0 0,-7 1-11 0 0,-2-1 0 0 0,0-4 0 0 0,2-2 0 0 0,-2-1 0 0 0,-4-2 0 0 0,-3 2 0 0 0,-9 2 91 0 0,12 0 31 0 0,0 2-31 0 0,4 0 5 0 0,7-1-68 0 0,-7 2 20 0 0,3 1-36 0 0,-3-1 56 0 0,-10 0 753 0 0,8-1 103 0 0,-4 1-650 0 0,10-1-268 0 0,-15-1-631 0 0,13 1-140 0 0,-9 2 684 0 0,-14 0 155 0 0,22-4 1 0 0,-4 0 803 0 0,6-3 77 0 0,5 0-800 0 0,-3 1-193 0 0,-31 0-1132 0 0,3 2 775 0 0,53 0 406 0 0,1-1 66 0 0,0 0 16 0 0,-41 6 114 0 0,-13 4 105 0 0,57-10-208 0 0,-2 1-7 0 0,-25 7-22 0 0,17-5-6 0 0,-24 5-74 0 0,-10 1 101 0 0,44-8 2 0 0,4-1-62 0 0,0 0 0 0 0,-1-1 1 0 0,1 1-1 0 0,0-1 0 0 0,0 0 0 0 0,-1 0 0 0 0,1 1 0 0 0,0-1 0 0 0,-1-1 1 0 0,1 1-1 0 0,0 0 0 0 0,-3-1 0 0 0,-27-3-2076 0 0,24 3-828 0 0</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51:16.943"/>
    </inkml:context>
    <inkml:brush xml:id="br0">
      <inkml:brushProperty name="width" value="0.1" units="cm"/>
      <inkml:brushProperty name="height" value="0.1" units="cm"/>
      <inkml:brushProperty name="color" value="#E71224"/>
    </inkml:brush>
  </inkml:definitions>
  <inkml:trace contextRef="#ctx0" brushRef="#br0">3403 35 13735 0 0,'0'0'1508'0'0,"-6"-3"-1406"0"0,-17-9 8 0 0,17 9 2 0 0,0 0-18 0 0,-21-7-97 0 0,20 8-104 0 0,-1 1-149 0 0,-30 0 150 0 0,5 5 96 0 0,26-2 92 0 0,0-1 100 0 0,-122 23 1134 0 0,79-17-782 0 0,-3 1 164 0 0,1 3-102 0 0,-1-3-144 0 0,10-1-112 0 0,5-1-152 0 0,-3-3-36 0 0,0 1-24 0 0,-3 0 34 0 0,-2-1 44 0 0,-6 1 36 0 0,0 0 44 0 0,4-1 2 0 0,-1-2 0 0 0,-2-2-90 0 0,-6 0-108 0 0,-4-2-20 0 0,10 1-60 0 0,-19 0 44 0 0,17 0 36 0 0,1 3 106 0 0,-2 1 128 0 0,1-1-21 0 0,3-1-30 0 0,-4 0-84 0 0,3-2-98 0 0,8 2-75 0 0,-7-3-16 0 0,-6 2 0 0 0,-5-1 0 0 0,42 0 2 0 0,-34 4 56 0 0,2 2-34 0 0,-7-1 35 0 0,7 1 6 0 0,-8 1 52 0 0,10-2-15 0 0,4-1 31 0 0,3-1-5 0 0,-7-2 0 0 0,-2 1 0 0 0,10-1-59 0 0,-7-1 22 0 0,-11-1 77 0 0,5 3-24 0 0,-1-1 8 0 0,0 1 8 0 0,4 1-16 0 0,1-1-16 0 0,4-1 16 0 0,0 3 16 0 0,-6 0 8 0 0,-1 0 8 0 0,1 2 17 0 0,-7 4 30 0 0,1 1-47 0 0,12-2-107 0 0,-6 2-14 0 0,-7 0-234 0 0,50-8 132 0 0,-25 2-719 0 0,26-2 461 0 0,5 0-8 0 0,0-1 0 0 0,0 0 0 0 0,0 0 0 0 0,0 0 0 0 0,0 0 0 0 0,0 0 1 0 0,0-1-1 0 0,-5-1 0 0 0,-22-4-7882 0 0</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51:21.480"/>
    </inkml:context>
    <inkml:brush xml:id="br0">
      <inkml:brushProperty name="width" value="0.1" units="cm"/>
      <inkml:brushProperty name="height" value="0.1" units="cm"/>
      <inkml:brushProperty name="color" value="#E71224"/>
    </inkml:brush>
  </inkml:definitions>
  <inkml:trace contextRef="#ctx0" brushRef="#br0">1104 30 5063 0 0,'-28'7'-10'0'0,"15"-5"1087"0"0,1 1 4290 0 0,10-2-5379 0 0,1-1-1 0 0,0 0 1 0 0,-1 0 0 0 0,1 0 0 0 0,-1 0 0 0 0,1 0 0 0 0,-1 0 0 0 0,1 0-1 0 0,0-1 1 0 0,-1 1 0 0 0,1 0 0 0 0,0-1 0 0 0,-1 1 0 0 0,1-1 0 0 0,0 0 0 0 0,-1 1-1 0 0,1-1 1 0 0,0 0 0 0 0,0 0 0 0 0,0 0 0 0 0,0 1 0 0 0,0-1 0 0 0,0 0-1 0 0,0-1 1 0 0,0 1 0 0 0,0 0 0 0 0,-1-2 0 0 0,1 1-5 0 0,-1 0 1 0 0,0 0-1 0 0,1 1 1 0 0,-1-1-1 0 0,0 1 1 0 0,0-1-1 0 0,0 1 1 0 0,0 0-1 0 0,0-1 1 0 0,-4 0-1 0 0,-7-1 501 0 0,0 1-1 0 0,0 0 1 0 0,0 1-1 0 0,0 1 1 0 0,-18 2-1 0 0,-68 12 1822 0 0,23-2-1119 0 0,-109-6 891 0 0,55-5-739 0 0,-73-1 327 0 0,170-2-1495 0 0,1-1-1 0 0,-46-10 1 0 0,20-4-3300 0 0</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51:22.780"/>
    </inkml:context>
    <inkml:brush xml:id="br0">
      <inkml:brushProperty name="width" value="0.1" units="cm"/>
      <inkml:brushProperty name="height" value="0.1" units="cm"/>
      <inkml:brushProperty name="color" value="#E71224"/>
    </inkml:brush>
  </inkml:definitions>
  <inkml:trace contextRef="#ctx0" brushRef="#br0">28 10 5063 0 0,'0'0'496'0'0,"-15"-4"-496"0"0,2-1 3192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37:58.124"/>
    </inkml:context>
    <inkml:brush xml:id="br0">
      <inkml:brushProperty name="width" value="0.1" units="cm"/>
      <inkml:brushProperty name="height" value="0.1" units="cm"/>
      <inkml:brushProperty name="color" value="#66CC00"/>
    </inkml:brush>
  </inkml:definitions>
  <inkml:trace contextRef="#ctx0" brushRef="#br0">552 21 4143 0 0,'-15'-1'1408'0'0,"0"0"-1"0"0,-26-7 1 0 0,26 5-899 0 0,0 0 0 0 0,-27-1 0 0 0,23 4 210 0 0,0 0-1 0 0,1 2 1 0 0,-1 0 0 0 0,0 1 0 0 0,1 1 0 0 0,-1 1 0 0 0,1 0 0 0 0,0 1 0 0 0,1 1-1 0 0,0 1 1 0 0,-24 14 0 0 0,29-14-482 0 0,-1 1 1 0 0,1 0-1 0 0,0 0 0 0 0,1 1 0 0 0,0 1 1 0 0,0 0-1 0 0,1 1 0 0 0,1 0 0 0 0,0 0 0 0 0,0 1 1 0 0,-8 17-1 0 0,12-17-109 0 0,0-1 0 0 0,0 1 0 0 0,1-1 0 0 0,1 1 0 0 0,0 0 0 0 0,0 0-1 0 0,2 1 1 0 0,0-1 0 0 0,0 0 0 0 0,1 1 0 0 0,1-1 0 0 0,0 0 0 0 0,4 20 0 0 0,-2-23 59 0 0,0 1-1 0 0,1 0 1 0 0,0-1-1 0 0,0 0 0 0 0,1 0 1 0 0,0 0-1 0 0,1-1 1 0 0,0 0-1 0 0,1 0 1 0 0,0 0-1 0 0,0-1 1 0 0,1 0-1 0 0,0 0 1 0 0,0-1-1 0 0,1 0 1 0 0,14 9-1 0 0,0-3-121 0 0,1-1-1 0 0,1-2 0 0 0,-1 0 1 0 0,2-1-1 0 0,-1-2 1 0 0,1-1-1 0 0,0-1 1 0 0,34 3-1 0 0,-19-5-365 0 0,0-3-1 0 0,0 0 0 0 0,0-3 1 0 0,67-13-1 0 0,-34-3-816 0 0,-29 2-2538 0 0</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51:23.276"/>
    </inkml:context>
    <inkml:brush xml:id="br0">
      <inkml:brushProperty name="width" value="0.1" units="cm"/>
      <inkml:brushProperty name="height" value="0.1" units="cm"/>
      <inkml:brushProperty name="color" value="#E71224"/>
    </inkml:brush>
  </inkml:definitions>
  <inkml:trace contextRef="#ctx0" brushRef="#br0">1176 0 11831 0 0,'0'0'2306'0'0,"-3"4"-1989"0"0,-11 14-172 0 0,11-14-15 0 0,1 3-180 0 0,-5 24 50 0 0,7-31 5 0 0,0 1 0 0 0,0-1 0 0 0,0 1-1 0 0,0 0 1 0 0,0-1 0 0 0,0 1 0 0 0,-1-1 0 0 0,1 1-1 0 0,0-1 1 0 0,0 0 0 0 0,0 1 0 0 0,-1-1 0 0 0,1 1-1 0 0,0-1 1 0 0,-1 1 0 0 0,1-1 0 0 0,0 0-1 0 0,-1 1 1 0 0,1-1 0 0 0,0 1 0 0 0,-1-1 0 0 0,-14 11 223 0 0,11-8 334 0 0,-1-2-252 0 0,3-1-310 0 0,-14 3 979 0 0,0-1 1 0 0,-30 1-1 0 0,3-5-430 0 0,0 2 0 0 0,0 2 0 0 0,0 2-1 0 0,-84 18 1 0 0,67-7-176 0 0,0-2 0 0 0,-1-4 0 0 0,-1-1-1 0 0,-86-2 1 0 0,-92-28 1152 0 0,222 21-1740 0 0,-1-1 0 0 0,1 0 0 0 0,-30-9 0 0 0,44 3-2927 0 0</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51:24.357"/>
    </inkml:context>
    <inkml:brush xml:id="br0">
      <inkml:brushProperty name="width" value="0.1" units="cm"/>
      <inkml:brushProperty name="height" value="0.1" units="cm"/>
      <inkml:brushProperty name="color" value="#E71224"/>
    </inkml:brush>
  </inkml:definitions>
  <inkml:trace contextRef="#ctx0" brushRef="#br0">1971 17 2759 0 0,'0'0'9696'0'0,"-2"2"-9549"0"0,0 0 87 0 0,0 0-1 0 0,0 0 1 0 0,-1 0-1 0 0,1 0 1 0 0,-1 0-1 0 0,1-1 1 0 0,-1 0-1 0 0,1 1 1 0 0,-1-1 0 0 0,0 0-1 0 0,0 0 1 0 0,1 0-1 0 0,-1-1 1 0 0,0 1-1 0 0,0-1 1 0 0,-6 1 0 0 0,-130 4 2495 0 0,26-3-978 0 0,65-2-1272 0 0,-33 3-36 0 0,40 1-275 0 0,0-2 0 0 0,1-1 0 0 0,-63-8 0 0 0,65 2-117 0 0,-276-28 1098 0 0,193 28-1028 0 0,-162-3 390 0 0,137 10 16 0 0,-116 5-591 0 0,191-4-2121 0 0,23-4-5847 0 0,19-2 2714 0 0</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51:25.826"/>
    </inkml:context>
    <inkml:brush xml:id="br0">
      <inkml:brushProperty name="width" value="0.1" units="cm"/>
      <inkml:brushProperty name="height" value="0.1" units="cm"/>
      <inkml:brushProperty name="color" value="#E71224"/>
    </inkml:brush>
  </inkml:definitions>
  <inkml:trace contextRef="#ctx0" brushRef="#br0">1086 15 3679 0 0,'-21'0'13192'0'0,"-30"-11"-10696"0"0,9 8-1471 0 0,-1 2-1 0 0,-59 7 1 0 0,9-1-100 0 0,-210 30 1138 0 0,179-17-1581 0 0,65-9-807 0 0,35-4-175 0 0,-1-1 1 0 0,1-1-1 0 0,-1-1 0 0 0,0-2 0 0 0,0 0 0 0 0,-43-7 0 0 0,37 0-1092 0 0</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51:26.193"/>
    </inkml:context>
    <inkml:brush xml:id="br0">
      <inkml:brushProperty name="width" value="0.1" units="cm"/>
      <inkml:brushProperty name="height" value="0.1" units="cm"/>
      <inkml:brushProperty name="color" value="#E71224"/>
    </inkml:brush>
  </inkml:definitions>
  <inkml:trace contextRef="#ctx0" brushRef="#br0">1226 8 14975 0 0,'-8'-3'430'0'0,"5"2"-365"0"0,1 1 1 0 0,0-1 0 0 0,-1 0-1 0 0,1 1 1 0 0,-1-1 0 0 0,1 1-1 0 0,-1 0 1 0 0,1 0 0 0 0,-1 0-1 0 0,1 0 1 0 0,-1 0 0 0 0,0 0-1 0 0,1 1 1 0 0,0 0 0 0 0,-1-1 0 0 0,1 1-1 0 0,-1 0 1 0 0,-2 1 0 0 0,-31 17 78 0 0,-93 41 175 0 0,110-53-179 0 0,-1 0 0 0 0,1-1 0 0 0,-1-2 0 0 0,-41 5 1 0 0,-273 2 5418 0 0,-1-22-4259 0 0,304 9-2212 0 0,0-1-1 0 0,1-2 0 0 0,-45-12 1 0 0,47 8-587 0 0</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51:26.644"/>
    </inkml:context>
    <inkml:brush xml:id="br0">
      <inkml:brushProperty name="width" value="0.1" units="cm"/>
      <inkml:brushProperty name="height" value="0.1" units="cm"/>
      <inkml:brushProperty name="color" value="#E71224"/>
    </inkml:brush>
  </inkml:definitions>
  <inkml:trace contextRef="#ctx0" brushRef="#br0">1170 16 4143 0 0,'0'0'191'0'0,"-17"-8"2325"0"0,-22 4 5950 0 0,30 3-8139 0 0,1 0 0 0 0,0 0 1 0 0,-1 1-1 0 0,-11 0 1 0 0,-122 10 2236 0 0,-195-10 1 0 0,239-2-1336 0 0,-146 10 1321 0 0,138-3-3895 0 0,1-2-6194 0 0,78-3 217 0 0</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51:27.401"/>
    </inkml:context>
    <inkml:brush xml:id="br0">
      <inkml:brushProperty name="width" value="0.1" units="cm"/>
      <inkml:brushProperty name="height" value="0.1" units="cm"/>
      <inkml:brushProperty name="color" value="#E71224"/>
    </inkml:brush>
  </inkml:definitions>
  <inkml:trace contextRef="#ctx0" brushRef="#br0">1775 3 455 0 0,'-24'-2'5752'0'0,"-42"2"1435"0"0,-3 9-4079 0 0,-70 24-2539 0 0,75-17 122 0 0,11-5-60 0 0,0-2 0 0 0,-105 3 0 0 0,-132 3 3128 0 0,102-1-2634 0 0,-8 1-474 0 0,147-13-590 0 0,1-3 0 0 0,-51-8-1 0 0,-124-26-2656 0 0,168 24 715 0 0</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51:39.939"/>
    </inkml:context>
    <inkml:brush xml:id="br0">
      <inkml:brushProperty name="width" value="0.1" units="cm"/>
      <inkml:brushProperty name="height" value="0.1" units="cm"/>
      <inkml:brushProperty name="color" value="#E71224"/>
    </inkml:brush>
  </inkml:definitions>
  <inkml:trace contextRef="#ctx0" brushRef="#br0">1826 193 5295 0 0,'1'0'21'0'0,"-1"0"0"0"0,1 0 0 0 0,0 0 0 0 0,0 0 0 0 0,-1 0 0 0 0,1 0 0 0 0,0 0 0 0 0,-1 0 0 0 0,1 0 0 0 0,0 0 1 0 0,0 0-1 0 0,-1 0 0 0 0,1-1 0 0 0,0 1 0 0 0,-1 0 0 0 0,1 0 0 0 0,0-1 0 0 0,-1 1 0 0 0,1 0 0 0 0,0-1 0 0 0,-1 1 0 0 0,1-1 0 0 0,-1 1 0 0 0,1-1 0 0 0,0 1 0 0 0,-1-1 0 0 0,0 1 0 0 0,1-1 0 0 0,-1 0 0 0 0,1 1 0 0 0,-1-1 0 0 0,0 0 0 0 0,1 1 0 0 0,-1-1 0 0 0,0 0 0 0 0,0 1 0 0 0,1-1 0 0 0,-1 0 0 0 0,0 0 0 0 0,0 1 0 0 0,0-2 0 0 0,0 0 135 0 0,1 0 1 0 0,-1 1-1 0 0,1-1 1 0 0,-1 0-1 0 0,0 1 1 0 0,0-1-1 0 0,0 0 1 0 0,0 0-1 0 0,0 1 1 0 0,0-1-1 0 0,0 0 1 0 0,-1 1-1 0 0,1-1 1 0 0,-1 0-1 0 0,1 1 1 0 0,-1-1-1 0 0,0 0 1 0 0,-1-1-1 0 0,-2-2 271 0 0,0 1-1 0 0,-1 0 1 0 0,1 1 0 0 0,-1-1-1 0 0,0 1 1 0 0,-1 0-1 0 0,1 0 1 0 0,0 1-1 0 0,-1 0 1 0 0,-11-4-1 0 0,4 8 661 0 0,12-2-1006 0 0,0 0-1 0 0,0 1 1 0 0,0-1 0 0 0,0 0-1 0 0,0 0 1 0 0,0 1-1 0 0,0-1 1 0 0,0 0 0 0 0,0 0-1 0 0,0 0 1 0 0,0 0-1 0 0,0 0 1 0 0,0-1 0 0 0,0 1-1 0 0,0 0 1 0 0,0 0-1 0 0,0-1 1 0 0,0 1-1 0 0,0 0 1 0 0,0-1 0 0 0,-1 0-1 0 0,-1-1 135 0 0,0 1 0 0 0,-1 0 0 0 0,1 0 0 0 0,0 0 0 0 0,0 0 0 0 0,-1 0 0 0 0,1 0 0 0 0,-6 1 0 0 0,9 0-143 0 0,0-1-9 0 0,-1 1 0 0 0,1-1 0 0 0,0 1 0 0 0,-1-1 0 0 0,1 1 0 0 0,0 0-1 0 0,-1-1 1 0 0,1 1 0 0 0,-1-1 0 0 0,1 1 0 0 0,-1 0 0 0 0,1 0 0 0 0,-1-1 0 0 0,1 1 0 0 0,-1 0 0 0 0,1 0 0 0 0,-1-1 0 0 0,1 1 0 0 0,-1 0 0 0 0,1 0 0 0 0,-1 0 0 0 0,1 0 0 0 0,-1 0 0 0 0,0 0-1 0 0,1 0 1 0 0,-1 0 0 0 0,1 0 0 0 0,-1 0 0 0 0,0 0 0 0 0,-29 2 833 0 0,12-1-503 0 0,-13 1-67 0 0,-54 10-1 0 0,53-7-113 0 0,-59 4 0 0 0,-224 1 304 0 0,191-4-96 0 0,95-6-343 0 0,0-1 0 0 0,0-2 0 0 0,-31-6 0 0 0,-86-25 240 0 0,68 15-62 0 0,-24 0 338 0 0,-188-9 0 0 0,177 20-743 0 0,72 3-909 0 0,14 1-5379 0 0,5 0-1440 0 0</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51:42.475"/>
    </inkml:context>
    <inkml:brush xml:id="br0">
      <inkml:brushProperty name="width" value="0.1" units="cm"/>
      <inkml:brushProperty name="height" value="0.1" units="cm"/>
      <inkml:brushProperty name="color" value="#E71224"/>
    </inkml:brush>
  </inkml:definitions>
  <inkml:trace contextRef="#ctx0" brushRef="#br0">2442 116 9215 0 0,'-4'-1'707'0'0,"-26"-1"836"0"0,-1 1 1 0 0,1 1-1 0 0,-37 6 1 0 0,-52 0 2846 0 0,102-7-4747 0 0,0-1 0 0 0,-28-5 0 0 0,-66-22 1411 0 0,-77-16 1353 0 0,171 43-2286 0 0,-76-14 849 0 0,-160-5 1 0 0,-216 41 226 0 0,-262 69 99 0 0,639-74-5024 0 0,-9 1-3672 0 0,74-10 1512 0 0</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52:25.077"/>
    </inkml:context>
    <inkml:brush xml:id="br0">
      <inkml:brushProperty name="width" value="0.1" units="cm"/>
      <inkml:brushProperty name="height" value="0.1" units="cm"/>
      <inkml:brushProperty name="color" value="#66CC00"/>
    </inkml:brush>
  </inkml:definitions>
  <inkml:trace contextRef="#ctx0" brushRef="#br0">17934 389 919 0 0,'-34'1'16109'0'0,"26"-3"-14672"0"0,1 0-3889 0 0,-6-4 2437 0 0,9 4-106 0 0,1-1 211 0 0,1 0-3 0 0,-11-9 773 0 0,6 11-450 0 0,1 0 1 0 0,-1 1-1 0 0,0 0 1 0 0,1 0 0 0 0,-1 1-1 0 0,1-1 1 0 0,-11 4-1 0 0,16-4-361 0 0,-3 1 374 0 0,0-1-278 0 0,-27 5 14 0 0,25-5-86 0 0,-8 0 887 0 0,-3 0-583 0 0,12 0-162 0 0,1 0-72 0 0,-13 0-14 0 0,13 0 151 0 0,-1 0-128 0 0,-13 2 0 0 0,13-2 1 0 0,0 0 6 0 0,-14 0 1 0 0,14 0 152 0 0,-1-1-193 0 0,-17-1-14 0 0,17 1-1 0 0,1 0-1 0 0,-14-4-6 0 0,14 4-1 0 0,0-1 0 0 0,-14-5 0 0 0,14 5 0 0 0,0 1 0 0 0,-16-4 0 0 0,16 4 96 0 0,-2 0-96 0 0,-18-3 0 0 0,18 3-3 0 0,1 1-11 0 0,-31 3 170 0 0,-52 10 1 0 0,41-3-61 0 0,27-4-131 0 0,-8 1 134 0 0,-57 5 0 0 0,49-8-118 0 0,1 1 3 0 0,3 1 0 0 0,0-3 3 0 0,2-3 10 0 0,-25-6 158 0 0,51 5-181 0 0,-1 1 1 0 0,-54 1 217 0 0,53 0-216 0 0,1-1 0 0 0,-20 0 1 0 0,3 2 7 0 0,-26-5 10 0 0,38 2-48 0 0,-17 1-20 0 0,-9 0 20 0 0,3-1-31 0 0,8 0-11 0 0,1-1 11 0 0,-8-2 31 0 0,7 1-20 0 0,-1 2 20 0 0,-4 0-31 0 0,2-1-11 0 0,3-1 0 0 0,-1-3 11 0 0,-2 1 42 0 0,4-2 0 0 0,1 0-42 0 0,3 1-7 0 0,1 2-9 0 0,2 4 59 0 0,-11-3-32 0 0,-16 2 46 0 0,-4-2-11 0 0,-1-1-35 0 0,47 4-1 0 0,-48-8 11 0 0,39 7 10 0 0,-17-1-20 0 0,-12-1 26 0 0,1 2 20 0 0,3-1 1 0 0,-25-1 15 0 0,28 1-73 0 0,-82-9 106 0 0,-8 2 0 0 0,86 6-95 0 0,-9-1 20 0 0,5 0-31 0 0,-2 0 42 0 0,7 2-42 0 0,-8-3-11 0 0,-1 0 0 0 0,0 1 0 0 0,1 2 0 0 0,2-2 11 0 0,2 0 31 0 0,-54 2 22 0 0,2-2 0 0 0,50 2-53 0 0,-2 1 0 0 0,0 0 31 0 0,0-3-20 0 0,1 1 20 0 0,-3 1-31 0 0,0 0-11 0 0,1 2 0 0 0,-178 8 185 0 0,0 0-13 0 0,132-11-108 0 0,55 2-53 0 0,-7 0-11 0 0,-3-3 0 0 0,-342-1 55 0 0,224 7-46 0 0,101-4-9 0 0,-8 2 0 0 0,-601 33 192 0 0,607-31-192 0 0,-8 2 0 0 0,-70 11 15 0 0,-188 13 34 0 0,195-22-49 0 0,98-5 0 0 0,-7 1 0 0 0,0-2 0 0 0,3 0 0 0 0,1 0 0 0 0,-251 1 0 0 0,33 2 0 0 0,215-3 0 0 0,-2 0 0 0 0,-194 11 0 0 0,139-4 0 0 0,-137 2 0 0 0,177-8 0 0 0,47-2 0 0 0,-3 1 0 0 0,-110 4 0 0 0,121-3 0 0 0,-161 9 0 0 0,-131 5 0 0 0,266-15 14 0 0,-71-2 36 0 0,61 0-50 0 0,-3-1 0 0 0,2 1 0 0 0,-73 0 0 0 0,-252-14 0 0 0,269 6 0 0 0,60 8 0 0 0,0 0 0 0 0,-322-32 0 0 0,228 22 0 0 0,-21-4 0 0 0,54 3 0 0 0,-204 1 57 0 0,38 5 3 0 0,-291-17-8 0 0,331 20-29 0 0,-89-30 36 0 0,274 28-54 0 0,-229-33 59 0 0,-410-3-64 0 0,669 42 0 0 0,-482-33 64 0 0,426 27-64 0 0,-58-5 0 0 0,-128 4 0 0 0,58 8 0 0 0,103-2 0 0 0,-268-4 0 0 0,122 2 0 0 0,-14 0 0 0 0,145-2 0 0 0,-116-2 0 0 0,-54 12 0 0 0,-141-3 0 0 0,225-5 189 0 0,-63-3-386 0 0,185 2 197 0 0,-198-7 0 0 0,133 8-23 0 0,-136 6 187 0 0,243 0-232 0 0,-168 13 27 0 0,54 1 42 0 0,92-9 37 0 0,-7-1 1070 0 0,22-3-1512 0 0,1 2 1 0 0,-59 15-1 0 0,90-19 398 0 0,-1 0 0 0 0,1 1 1 0 0,0-1-1 0 0,-1 1 0 0 0,1 0 0 0 0,1 0 0 0 0,-1 1 0 0 0,0-1 1 0 0,1 1-1 0 0,-7 7 0 0 0,8-9 6 0 0,2-1 0 0 0,0-1 0 0 0,0 1 0 0 0,0 0 0 0 0,0 0 0 0 0,0 0 0 0 0,0-1 0 0 0,0 1 0 0 0,1 0 0 0 0,-1 0 0 0 0,0 0 0 0 0,1 0 0 0 0,-1 0 0 0 0,1 0 0 0 0,-1 0 0 0 0,1 0 0 0 0,-1 1 0 0 0,1 1 0 0 0,-7 15-11 0 0,4-8-31 0 0,-3 19 31 0 0,1 13 11 0 0,3 8 0 0 0,-3 14-53 0 0,0-25 42 0 0,-3 0 11 0 0,-3 7 0 0 0,-1-4 0 0 0,2-7 0 0 0,3 3 0 0 0,3 3 0 0 0,4 7 0 0 0,3 1 0 0 0,0 1 0 0 0,-5-5 0 0 0,-3-4 0 0 0,-1 4 0 0 0,-1-3 0 0 0,-2-6 0 0 0,0-6 0 0 0,-1-2 0 0 0,0 1 0 0 0,3 3 0 0 0,1 1 0 0 0,1 2 0 0 0,2 6 0 0 0,5 2 0 0 0,8 2-11 0 0,-7-38 4 0 0,-1 0 0 0 0,2 0 0 0 0,-1 0 0 0 0,1 0 0 0 0,5 7 0 0 0,-2-5 4 0 0,0 0 0 0 0,1-1 1 0 0,15 13-1 0 0,22 12-8 0 0,-27-21-31 0 0,28 15 31 0 0,13 3 11 0 0,-2-5 55 0 0,-10-5 233 0 0,-38-16 538 0 0,1-1-452 0 0,2 2-311 0 0,-7-2-55 0 0,2-1-1 0 0,-1 1 0 0 0,0-2 0 0 0,0 1 0 0 0,13 1 0 0 0,44 8-1641 0 0,-1-5 1619 0 0,10-3 15 0 0,-1-1 0 0 0,2-3 0 0 0,2-5 0 0 0,-6-2 0 0 0,-5-3 0 0 0,-16 2-11 0 0,-28 5-31 0 0,35-8 31 0 0,10 1 11 0 0,-1 0 0 0 0,7 4 0 0 0,2 6 0 0 0,1 7 0 0 0,-7 1 0 0 0,-1 1 0 0 0,1 0 0 0 0,-3 1 57 0 0,13 2 1102 0 0,-18-2-1840 0 0,-44-8 541 0 0,44 11-240 0 0,4 4 365 0 0,14 7 15 0 0,-4-4 0 0 0,2-4 0 0 0,0-3 0 0 0,-5-1 0 0 0,-4-1 0 0 0,3-2 0 0 0,-1-4 0 0 0,1 0 0 0 0,1-1 0 0 0,-1 1 0 0 0,4 0 0 0 0,6 2 0 0 0,0 2 0 0 0,-2-3 0 0 0,-8-1 0 0 0,-7 1 0 0 0,0 2 0 0 0,3 4 0 0 0,2 3 0 0 0,13-1 0 0 0,-7-3-11 0 0,-46-7-31 0 0,38-1 31 0 0,15-3 11 0 0,-9 0 0 0 0,-1 1 0 0 0,3 3 0 0 0,1 1 56 0 0,8 0 1481 0 0,-16 0-3003 0 0,-11-1 1323 0 0,16-2 127 0 0,7-1 16 0 0,-4-3 0 0 0,0-2 0 0 0,-4-2 0 0 0,-5-2 0 0 0,4-3 0 0 0,4 0 0 0 0,-2 1 0 0 0,1 2 0 0 0,-1 7 0 0 0,11 1 0 0 0,6 0 0 0 0,0-5 0 0 0,-4-1 0 0 0,-2 0 0 0 0,-2 1 0 0 0,1 2 0 0 0,2 0 0 0 0,1-1 0 0 0,7-3 0 0 0,-1-2 0 0 0,-14 0 0 0 0,-6-2-11 0 0,-42 7-31 0 0,40-8 31 0 0,15 0 11 0 0,0 5 0 0 0,-1 3 0 0 0,1 3 0 0 0,8 0 0 0 0,3-3 0 0 0,-5-4 0 0 0,-5 2 0 0 0,-1 2 0 0 0,-7 5 0 0 0,0 5 0 0 0,6 2 0 0 0,5 0 0 0 0,5-2 0 0 0,4-2 0 0 0,-4-3 0 0 0,-7-3 0 0 0,-4-2 0 0 0,-14 1 0 0 0,1 1 0 0 0,21 1 0 0 0,3 2 0 0 0,-16-2 0 0 0,-4 0 0 0 0,0-2 0 0 0,-1-1 0 0 0,-4 1 0 0 0,-2 1 0 0 0,4 1 0 0 0,3 2 0 0 0,2 0 0 0 0,20 2 0 0 0,-14-1 0 0 0,-6 0 0 0 0,-2-1 0 0 0,0-1 0 0 0,12-2 0 0 0,-15 1 0 0 0,0 2 0 0 0,18 2 0 0 0,2 1 0 0 0,1 3 0 0 0,0 1 0 0 0,-3-3 0 0 0,-4 1 0 0 0,-5-4 0 0 0,-3 2 0 0 0,-1 1 0 0 0,4 0 0 0 0,-1 1 0 0 0,1-2 0 0 0,8-3 0 0 0,0-3 0 0 0,-5 1 0 0 0,-9 2 0 0 0,-1 2 0 0 0,2-1 0 0 0,-4 1 0 0 0,-2 3 0 0 0,11 3 0 0 0,-5 1 0 0 0,0-4 0 0 0,1 0 0 0 0,1 1 0 0 0,-4-1 0 0 0,-2-1 0 0 0,-1 1 0 0 0,2 5 0 0 0,9 4 0 0 0,0 2 0 0 0,4 1 0 0 0,9 0 0 0 0,-4-3 0 0 0,2-7 0 0 0,-11-1 0 0 0,-1 0 0 0 0,5-1 0 0 0,-1 0 0 0 0,-12 1-11 0 0,-42-4-31 0 0,41 4 31 0 0,21 0 11 0 0,1-2 0 0 0,-9-1 0 0 0,-11-3 0 0 0,6-3 0 0 0,1 1 0 0 0,-5 2 0 0 0,-2 4 0 0 0,11 3 0 0 0,-6 0 0 0 0,-2-3 0 0 0,2-1 0 0 0,-5-1 0 0 0,-6 0 0 0 0,-1 1 0 0 0,-1-2 0 0 0,3 6 0 0 0,0 4 0 0 0,6 1 0 0 0,3-2 0 0 0,1 1 0 0 0,3 0 0 0 0,0-2 0 0 0,-6 0 0 0 0,2-4 0 0 0,4-3 0 0 0,-2-6 0 0 0,-14-3-11 0 0,-37 3-31 0 0,41-12 31 0 0,4-2 11 0 0,0 1 0 0 0,14 3 0 0 0,-15 2 0 0 0,2-3 0 0 0,-8 2 0 0 0,6 4 0 0 0,-1 0 0 0 0,-1 1 0 0 0,4-3 0 0 0,0 0 0 0 0,5 0 0 0 0,-1 0 0 0 0,3 1 0 0 0,-8 1 0 0 0,-4 6 0 0 0,-2 2 0 0 0,0-1 0 0 0,2 3 0 0 0,-2-1 0 0 0,1 2 0 0 0,0 1 0 0 0,3 3 0 0 0,0 0 0 0 0,-4-2 0 0 0,-2-1 0 0 0,0-3 0 0 0,1-1 0 0 0,-7 3 0 0 0,6 1 0 0 0,-2 3 0 0 0,-6 0 0 0 0,3 1 0 0 0,11 1 0 0 0,1 0 0 0 0,-5-2 0 0 0,-3-2 0 0 0,6-2 0 0 0,-3-3 0 0 0,-9-1 0 0 0,0-2 0 0 0,1 1 0 0 0,-4-1 0 0 0,3 3 0 0 0,2 3 0 0 0,6 1 0 0 0,-2-4 0 0 0,0-3 0 0 0,-4-7 0 0 0,-45 7 0 0 0,-1 0 0 0 0,18-8 0 0 0,-17 5 0 0 0,0 0 0 0 0,13-11 0 0 0,-10 8-1 0 0,-10 6-7 0 0,-1 0 1 0 0,1 0-1 0 0,-1 0 1 0 0,0-1 0 0 0,0 1-1 0 0,6-9 1 0 0,20-24-4 0 0,-24 27 11 0 0,0-1 0 0 0,8-18 0 0 0,5-24 0 0 0,-6-1 0 0 0,-2-3 0 0 0,-1-8 0 0 0,-4 7 0 0 0,-3 4 0 0 0,-1-2 0 0 0,-3 0 0 0 0,4-1 0 0 0,-4-4 0 0 0,-1 5 0 0 0,-4 11 0 0 0,-8 3 0 0 0,-10-5 0 0 0,-2 2 0 0 0,5 10 11 0 0,13 23 31 0 0,-11-17-31 0 0,-2-3-11 0 0,1-2 0 0 0,1-2 0 0 0,12 25 0 0 0,-7-16 53 0 0,1 0-42 0 0,-3 3 0 0 0,8 18 31 0 0,-18 3-73 0 0,19 5 0 0 0,2-1 7 0 0,0 0-127 0 0</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53:15.348"/>
    </inkml:context>
    <inkml:brush xml:id="br0">
      <inkml:brushProperty name="width" value="0.1" units="cm"/>
      <inkml:brushProperty name="height" value="0.1" units="cm"/>
      <inkml:brushProperty name="color" value="#66CC00"/>
    </inkml:brush>
  </inkml:definitions>
  <inkml:trace contextRef="#ctx0" brushRef="#br0">5558 153 3223 0 0,'-20'-4'7951'0'0,"16"3"-8010"0"0,-9-2-107 0 0,9 2-6 0 0,1 0 70 0 0,-6-2 17 0 0,-4-1 547 0 0,0 1 1 0 0,-20-3 0 0 0,-12 2 658 0 0,4 3 1467 0 0,38 1-2193 0 0,-1-1-119 0 0,-12-1-20 0 0,12 1-20 0 0,-1 1-56 0 0,-131-5 1588 0 0,100 4-1325 0 0,0 1-1 0 0,-44 7 1 0 0,-30 1 318 0 0,4-10-70 0 0,-101 4 158 0 0,189-1-752 0 0,0-1-1 0 0,-21-3 1 0 0,-10 0-2 0 0,-165-11 265 0 0,127 6-72 0 0,66 6-248 0 0,-12-1 93 0 0,-43-9 1 0 0,41 5-51 0 0,-4 1 10 0 0,-67-10 230 0 0,34 2-169 0 0,-40-3 418 0 0,-172-5-1 0 0,208 22-487 0 0,49-1-84 0 0,-4 3 0 0 0,0 0 0 0 0,2-1 0 0 0,-1 0 0 0 0,-2 1 0 0 0,-1-1 0 0 0,3 1 0 0 0,1-1 11 0 0,-15 0 50 0 0,-22-2-5 0 0,-226 5 276 0 0,194 7-244 0 0,12-1 33 0 0,3-3-46 0 0,40-4-22 0 0,-441 13 219 0 0,461-13-261 0 0,-13 2 0 0 0,-3 1 31 0 0,3 1-31 0 0,-2-1-11 0 0,-6-1 53 0 0,18 0-30 0 0,-7 0 38 0 0,-66 8 82 0 0,45-5-143 0 0,-232 28 140 0 0,240-28-27 0 0,9-5-49 0 0,-12 2-20 0 0,26-2-20 0 0,-25 5 63 0 0,-4 1 81 0 0,4-4 8 0 0,-44 6 191 0 0,-152-2 1 0 0,174-12-410 0 0,-1-3-1 0 0,-131-28 1 0 0,166 25-908 0 0,-53-23 0 0 0,40 11-798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38:02.886"/>
    </inkml:context>
    <inkml:brush xml:id="br0">
      <inkml:brushProperty name="width" value="0.1" units="cm"/>
      <inkml:brushProperty name="height" value="0.1" units="cm"/>
      <inkml:brushProperty name="color" value="#66CC00"/>
    </inkml:brush>
  </inkml:definitions>
  <inkml:trace contextRef="#ctx0" brushRef="#br0">144 6 1375 0 0,'-10'-3'232'0'0,"9"3"-144"0"0,1-1 1 0 0,0 1 0 0 0,-1 0 0 0 0,1 0 0 0 0,0 0 0 0 0,0 0 0 0 0,-1-1 0 0 0,1 1-1 0 0,0 0 1 0 0,-1 0 0 0 0,1 0 0 0 0,0 0 0 0 0,-1 0 0 0 0,1 0 0 0 0,0 0 0 0 0,-1 0-1 0 0,1 0 1 0 0,0 0 0 0 0,-1 0 0 0 0,1 0 0 0 0,0 0 0 0 0,-1 0 0 0 0,1 0 0 0 0,0 1-1 0 0,0-1 1 0 0,-1 0 0 0 0,1 0 0 0 0,0 0 0 0 0,-1 0 0 0 0,1 1 0 0 0,0-1 0 0 0,0 0 0 0 0,-1 0-1 0 0,1 0 1 0 0,0 1 0 0 0,0-1 0 0 0,0 0 0 0 0,-1 0 0 0 0,1 1 0 0 0,0-1 0 0 0,0 1-1 0 0,-18 11 1506 0 0,16-10-1484 0 0,0-1 1 0 0,-1 0-1 0 0,1 1 1 0 0,0-1-1 0 0,-1 1 0 0 0,1 0 1 0 0,0 0-1 0 0,0 0 1 0 0,1 0-1 0 0,-1 0 1 0 0,0 0-1 0 0,1 0 1 0 0,-3 5-1 0 0,1-1 526 0 0,3-5-605 0 0,0 0-1 0 0,-1-1 1 0 0,1 1 0 0 0,-1 0-1 0 0,1-1 1 0 0,0 1 0 0 0,0 0-1 0 0,0 0 1 0 0,-1-1 0 0 0,1 1 0 0 0,0 0-1 0 0,0 0 1 0 0,0-1 0 0 0,0 1-1 0 0,0 0 1 0 0,0 0 0 0 0,0-1-1 0 0,0 1 1 0 0,1 1 0 0 0,6 22 645 0 0,-3-11-424 0 0,0-1 0 0 0,0 0-1 0 0,9 15 1 0 0,-12-23-237 0 0,1-1 0 0 0,0 0 0 0 0,1 0 1 0 0,-1 0-1 0 0,0-1 0 0 0,1 1 1 0 0,-1-1-1 0 0,1 1 0 0 0,0-1 0 0 0,0 0 1 0 0,0 0-1 0 0,0 0 0 0 0,0 0 0 0 0,0 0 1 0 0,1-1-1 0 0,4 2 0 0 0,-7-3-14 0 0,0 1-1 0 0,0-1 0 0 0,0 0 0 0 0,0 0 0 0 0,-1 0 1 0 0,1 0-1 0 0,0 0 0 0 0,0 0 0 0 0,0 0 0 0 0,0 0 0 0 0,0 0 1 0 0,0 0-1 0 0,0 0 0 0 0,0-1 0 0 0,0 1 0 0 0,0 0 1 0 0,0-1-1 0 0,-1 1 0 0 0,1-1 0 0 0,0 1 0 0 0,0-1 1 0 0,0 1-1 0 0,-1-1 0 0 0,2 0 0 0 0,-1-1 7 0 0,1 0-1 0 0,-1 0 1 0 0,0 0-1 0 0,0 0 0 0 0,1 0 1 0 0,-1 0-1 0 0,-1 0 1 0 0,1-1-1 0 0,1-3 1 0 0,0-4 27 0 0,-1 0 1 0 0,0 0 0 0 0,0-14-1 0 0,-1 21-28 0 0,0-1 0 0 0,0 1 0 0 0,-1 0 0 0 0,1-1 0 0 0,-1 1 0 0 0,1 0 0 0 0,-1-1 0 0 0,0 1 0 0 0,-1 0 0 0 0,1 0 0 0 0,0 0 0 0 0,-1 0 0 0 0,0 0 0 0 0,0 0 0 0 0,1 0 0 0 0,-2 1 0 0 0,1-1 0 0 0,0 1 0 0 0,-6-5 0 0 0,6 6 9 0 0,0 0 0 0 0,0 0 0 0 0,0 0 0 0 0,0 0 1 0 0,-1 0-1 0 0,1 1 0 0 0,0-1 0 0 0,0 1 0 0 0,-1-1 1 0 0,1 1-1 0 0,-1 0 0 0 0,1 0 0 0 0,0 0 0 0 0,-1 0 1 0 0,1 1-1 0 0,0-1 0 0 0,-1 0 0 0 0,1 1 0 0 0,0 0 1 0 0,0 0-1 0 0,-1-1 0 0 0,1 1 0 0 0,0 1 0 0 0,0-1 1 0 0,0 0-1 0 0,0 0 0 0 0,0 1 0 0 0,-3 2 0 0 0,1 0 47 0 0,1-1 0 0 0,-1 1-1 0 0,0 0 1 0 0,1 0 0 0 0,0 1-1 0 0,0-1 1 0 0,1 1 0 0 0,-1-1-1 0 0,1 1 1 0 0,0 0 0 0 0,0 0-1 0 0,0 0 1 0 0,1 0 0 0 0,-1 0-1 0 0,1 7 1 0 0,0-9-33 0 0,1 1-1 0 0,0-1 1 0 0,-1 1-1 0 0,2 0 1 0 0,-1-1-1 0 0,0 1 1 0 0,1-1-1 0 0,0 1 1 0 0,0-1 0 0 0,0 1-1 0 0,0-1 1 0 0,0 0-1 0 0,1 0 1 0 0,-1 1-1 0 0,1-1 1 0 0,0 0-1 0 0,0 0 1 0 0,0 0 0 0 0,0-1-1 0 0,1 1 1 0 0,-1 0-1 0 0,1-1 1 0 0,5 4-1 0 0,5-1-46 0 0,-8-9 63 0 0,-5 3-37 0 0,0 0 0 0 0,0 0 0 0 0,0 1 0 0 0,0-1-1 0 0,-1 0 1 0 0,1 0 0 0 0,0 1 0 0 0,0-1 0 0 0,-1 0-1 0 0,1 1 1 0 0,-1-1 0 0 0,1 0 0 0 0,-1 1 0 0 0,1-1-1 0 0,-1 0 1 0 0,1 1 0 0 0,-1-1 0 0 0,1 1 0 0 0,-1-1-1 0 0,0 1 1 0 0,1-1 0 0 0,-1 1 0 0 0,0 0 0 0 0,1-1-1 0 0,-1 1 1 0 0,0 0 0 0 0,0-1 0 0 0,0 1 0 0 0,-3-2-1 0 0,-3 0 32 0 0,1-1 0 0 0,0 1 0 0 0,-1 0 0 0 0,-9-1 0 0 0,15 3-36 0 0,1 0 0 0 0,-1-1 0 0 0,0 1 0 0 0,0 0 0 0 0,1 0 0 0 0,-1 0 0 0 0,0 0 0 0 0,0 0 0 0 0,1 0 0 0 0,-1 1 0 0 0,0-1 0 0 0,0 0 0 0 0,1 0 0 0 0,-1 0 0 0 0,0 1 0 0 0,1-1 0 0 0,-1 0 1 0 0,0 1-1 0 0,1-1 0 0 0,-1 1 0 0 0,1-1 0 0 0,-1 1 0 0 0,0-1 0 0 0,1 1 0 0 0,-1-1 0 0 0,1 1 0 0 0,-1-1 0 0 0,1 1 0 0 0,0 0 0 0 0,-1-1 0 0 0,1 1 0 0 0,0 0 0 0 0,-1-1 0 0 0,1 1 0 0 0,0 0 1 0 0,0 0-1 0 0,-1-1 0 0 0,1 1 0 0 0,0 0 0 0 0,0 0 0 0 0,0-1 0 0 0,0 1 0 0 0,0 0 0 0 0,0 0 0 0 0,0-1 0 0 0,1 1 0 0 0,-1 0 0 0 0,0 0 0 0 0,1 1 0 0 0,0 5 2 0 0,-1-3 10 0 0,1 0 1 0 0,0 1-1 0 0,0-1 1 0 0,0 0 0 0 0,0 0-1 0 0,3 6 1 0 0,-3-9-13 0 0,0 0 1 0 0,0 0-1 0 0,0 0 1 0 0,0 0 0 0 0,0 0-1 0 0,0 0 1 0 0,0 0 0 0 0,0 0-1 0 0,0 0 1 0 0,0 0-1 0 0,1 0 1 0 0,-1-1 0 0 0,0 1-1 0 0,1-1 1 0 0,-1 1-1 0 0,0-1 1 0 0,1 1 0 0 0,-1-1-1 0 0,1 0 1 0 0,-1 0-1 0 0,1 1 1 0 0,-1-1 0 0 0,3 0-1 0 0,-2-1 12 0 0,-1 1 1 0 0,0 0-1 0 0,1-1 0 0 0,-1 1 0 0 0,1-1 0 0 0,-1 1 1 0 0,0-1-1 0 0,1 0 0 0 0,-1 0 0 0 0,0 1 0 0 0,0-1 0 0 0,0 0 1 0 0,0 0-1 0 0,1 0 0 0 0,-1 0 0 0 0,-1-1 0 0 0,1 1 1 0 0,0 0-1 0 0,0 0 0 0 0,0 0 0 0 0,0-1 0 0 0,-1 1 0 0 0,1 0 1 0 0,-1-1-1 0 0,1 1 0 0 0,-1-1 0 0 0,0 1 0 0 0,1 0 1 0 0,-1-1-1 0 0,0 1 0 0 0,0-1 0 0 0,0-2 0 0 0,0 2 7 0 0,1 0 0 0 0,-1 0-1 0 0,0 0 1 0 0,0 0-1 0 0,-1 0 1 0 0,1-1 0 0 0,0 1-1 0 0,-1 0 1 0 0,1 0 0 0 0,-1 0-1 0 0,1 0 1 0 0,-1 0-1 0 0,0 0 1 0 0,0 0 0 0 0,0 1-1 0 0,0-1 1 0 0,0 0 0 0 0,-1 0-1 0 0,1 1 1 0 0,0-1-1 0 0,-1 1 1 0 0,1-1 0 0 0,-4-1-1 0 0,3 2-16 0 0,0 0 0 0 0,0 1 0 0 0,0-1 0 0 0,0 1 0 0 0,0-1 1 0 0,-1 1-1 0 0,1 0 0 0 0,0 0 0 0 0,0 0 0 0 0,0 0 0 0 0,-1 0 0 0 0,1 0 0 0 0,0 1 0 0 0,0-1 0 0 0,0 1 0 0 0,0 0 0 0 0,0-1 0 0 0,0 1 0 0 0,0 0 0 0 0,0 0 0 0 0,-2 2 0 0 0,3-3-2 0 0,0 1-1 0 0,-1 0 1 0 0,1 0-1 0 0,1 0 0 0 0,-1-1 1 0 0,0 1-1 0 0,0 0 1 0 0,0 0-1 0 0,0 0 1 0 0,1 0-1 0 0,-1 1 1 0 0,0-1-1 0 0,1 0 1 0 0,-1 0-1 0 0,1 0 0 0 0,-1 0 1 0 0,1 1-1 0 0,0-1 1 0 0,0 0-1 0 0,-1 0 1 0 0,1 1-1 0 0,0-1 1 0 0,0 0-1 0 0,0 1 0 0 0,0-1 1 0 0,0 0-1 0 0,1 0 1 0 0,-1 1-1 0 0,0-1 1 0 0,0 0-1 0 0,1 0 1 0 0,-1 0-1 0 0,1 1 0 0 0,-1-1 1 0 0,1 0-1 0 0,0 0 1 0 0,1 1-1 0 0,-2-1-2 0 0,0 0 0 0 0,0-1 0 0 0,1 1 0 0 0,-1-1 0 0 0,0 1 0 0 0,1-1 0 0 0,-1 1 0 0 0,1-1 0 0 0,-1 0 0 0 0,0 1 0 0 0,1-1 0 0 0,-1 1 0 0 0,1-1 0 0 0,-1 0 0 0 0,1 1 0 0 0,-1-1 0 0 0,1 0 0 0 0,0 0 0 0 0,-1 1 0 0 0,1-1 0 0 0,-1 0 0 0 0,1 0 0 0 0,0 0 0 0 0,-1 0 0 0 0,1 0 0 0 0,-1 0 0 0 0,1 0 0 0 0,0 0 0 0 0,-1 0 0 0 0,1 0 0 0 0,0 0 0 0 0,0-1 0 0 0,1 0 0 0 0,-1 0 0 0 0,0 1 0 0 0,0-1 0 0 0,1 0 0 0 0,-1 0 0 0 0,0 0 0 0 0,0-1 0 0 0,0 1 0 0 0,0 0 0 0 0,0 0 0 0 0,0-2 0 0 0,3-4 0 0 0,0 0 0 0 0,-1 0 0 0 0,4-12 0 0 0,-7 17 13 0 0,1 1 0 0 0,-1 0-1 0 0,0 0 1 0 0,1-1-1 0 0,-1 1 1 0 0,0 0 0 0 0,0 0-1 0 0,0-1 1 0 0,0 1 0 0 0,0 0-1 0 0,0 0 1 0 0,0-1 0 0 0,-1 1-1 0 0,1 0 1 0 0,0 0 0 0 0,-1-1-1 0 0,1 1 1 0 0,-1 0 0 0 0,1 0-1 0 0,-1 0 1 0 0,0 0-1 0 0,1 0 1 0 0,-1 0 0 0 0,0 0-1 0 0,0 0 1 0 0,0 0 0 0 0,1 0-1 0 0,-1 0 1 0 0,0 0 0 0 0,0 1-1 0 0,0-1 1 0 0,-1 0 0 0 0,1 1-1 0 0,0-1 1 0 0,0 1-1 0 0,0-1 1 0 0,0 1 0 0 0,-1-1-1 0 0,1 1 1 0 0,0 0 0 0 0,0 0-1 0 0,-1 0 1 0 0,1 0 0 0 0,0-1-1 0 0,0 2 1 0 0,-1-1 0 0 0,1 0-1 0 0,0 0 1 0 0,0 0-1 0 0,-1 1 1 0 0,1-1 0 0 0,0 0-1 0 0,0 1 1 0 0,0-1 0 0 0,-1 1-1 0 0,1-1 1 0 0,0 1 0 0 0,0 0-1 0 0,0 0 1 0 0,0-1 0 0 0,-1 2-1 0 0,-1 1 134 0 0,1 1 0 0 0,0-1 0 0 0,-1 0 0 0 0,1 0 0 0 0,0 1 0 0 0,1 0-1 0 0,-3 4 1 0 0,4-8-169 0 0,0 1-1 0 0,-1-1 0 0 0,1 1 1 0 0,0-1-1 0 0,0 1 0 0 0,0 0 1 0 0,0-1-1 0 0,0 1 1 0 0,0-1-1 0 0,0 1 0 0 0,0 0 1 0 0,0-1-1 0 0,0 1 0 0 0,0-1 1 0 0,0 1-1 0 0,0 0 0 0 0,1-1 1 0 0,-1 1-1 0 0,0-1 0 0 0,0 1 1 0 0,1 0-1 0 0,0-1-194 0 0,-1 1 0 0 0,1-1 1 0 0,0 1-1 0 0,0-1 0 0 0,-1 0 0 0 0,1 0 0 0 0,0 0 1 0 0,0 1-1 0 0,-1-1 0 0 0,1 0 0 0 0,0 0 0 0 0,0 0 0 0 0,0 0 1 0 0,-1 0-1 0 0,1 0 0 0 0,0 0 0 0 0,0-1 0 0 0,0 1 0 0 0,-1 0 1 0 0,1 0-1 0 0,1-1 0 0 0</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52:47.851"/>
    </inkml:context>
    <inkml:brush xml:id="br0">
      <inkml:brushProperty name="width" value="0.1" units="cm"/>
      <inkml:brushProperty name="height" value="0.1" units="cm"/>
      <inkml:brushProperty name="color" value="#66CC00"/>
    </inkml:brush>
  </inkml:definitions>
  <inkml:trace contextRef="#ctx0" brushRef="#br0">2986 26 455 0 0,'-33'8'4499'0'0,"22"-8"-851"0"0,6 0-3281 0 0,-40-4 1255 0 0,16 2-1639 0 0,24 2-64 0 0,0 0-1 0 0,-50 5-120 0 0,49-4 698 0 0,1 1-192 0 0,-16 8 176 0 0,16-8 654 0 0,0 0-566 0 0,-15 7-33 0 0,15-7 506 0 0,0 0-538 0 0,-49 15 1401 0 0,49-16-1287 0 0,0 1-326 0 0,-14 5-55 0 0,14-5 189 0 0,0 0-225 0 0,-17 4-34 0 0,16-5 260 0 0,0 0-324 0 0,-47 7 300 0 0,48-8-239 0 0,0 1-68 0 0,-16 0 7 0 0,16-1 2 0 0,0 1-1 0 0,-27 1 186 0 0,2 1-209 0 0,0 1-30 0 0,-7 2 340 0 0,30-5-166 0 0,0 0-21 0 0,-38 4 95 0 0,-49 0 1 0 0,60-4-205 0 0,29 0-86 0 0,-64-2 231 0 0,40 0-216 0 0,-17-2 53 0 0,39 2 3 0 0,0 1 9 0 0,-20-2-7 0 0,20 2 2 0 0,0 0 10 0 0,-24 0 3 0 0,24 0 0 0 0,-1 1-5 0 0,-21 1-17 0 0,14-1 12 0 0,-23 3-28 0 0,-4 1-47 0 0,8-2-11 0 0,0-1 0 0 0,-2 0 0 0 0,1 0 0 0 0,-15 2 35 0 0,48-4-8 0 0,-54-2 44 0 0,11 0 84 0 0,-4-2-46 0 0,42 3-86 0 0,-34-6 81 0 0,28 5-56 0 0,-42-9-38 0 0,-5-3 56 0 0,19 1-66 0 0,4 0 11 0 0,-8-5 57 0 0,37 15 1 0 0,0 1-1 0 0,-41-9 124 0 0,11 3-123 0 0,-4-3 75 0 0,14 7-121 0 0,-6-2 36 0 0,-1 2 6 0 0,-76-9 310 0 0,29 6-161 0 0,42 5-123 0 0,1 1 16 0 0,-4 1 26 0 0,-2 0 0 0 0,1 4 54 0 0,0-2 5 0 0,35-2-160 0 0,-28 4 136 0 0,-11 6 33 0 0,-3 1-77 0 0,-3 1-33 0 0,-1-3-152 0 0,32-5-38 0 0,0-1-1 0 0,-25-1 1 0 0,-6-7-2074 0 0,47 3 786 0 0,-1 0 0 0 0,0 0 0 0 0,1 0 0 0 0,-13-7 1 0 0,-13-10-6292 0 0</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52:49.067"/>
    </inkml:context>
    <inkml:brush xml:id="br0">
      <inkml:brushProperty name="width" value="0.1" units="cm"/>
      <inkml:brushProperty name="height" value="0.1" units="cm"/>
      <inkml:brushProperty name="color" value="#66CC00"/>
    </inkml:brush>
  </inkml:definitions>
  <inkml:trace contextRef="#ctx0" brushRef="#br0">2485 1 455 0 0,'0'0'6498'0'0,"-5"2"-5689"0"0,-46 11 1831 0 0,46-12-2171 0 0,-21 5-90 0 0,21-5 154 0 0,0 2-306 0 0,-43 18 467 0 0,41-16-392 0 0,1-2 1829 0 0,1 0-1139 0 0,-17 9-431 0 0,16-9-193 0 0,1 0-43 0 0,-15 9-23 0 0,14-9 107 0 0,0 1-232 0 0,-20 9-10 0 0,20-10-40 0 0,1-1-21 0 0,-16 2-2 0 0,16-2 7 0 0,-1-2 28 0 0,-17 3 11 0 0,17-3 2 0 0,0 1 8 0 0,-7 1-96 0 0,-67 8 712 0 0,48-8-776 0 0,2 0 0 0 0,-1 0 0 0 0,2-1 0 0 0,-1 0 0 0 0,-3 0 0 0 0,-3 2 98 0 0,-39 5 2335 0 0,62-7-2176 0 0,0 1 0 0 0,-22 6 1 0 0,25-5-197 0 0,-56 8 468 0 0,-98 6-1 0 0,79-13-152 0 0,-177-2 299 0 0,189-8-442 0 0,63 6-196 0 0,-32-5 149 0 0,-10-4 22 0 0,-1 2-16 0 0,-91-9 185 0 0,-187-15 362 0 0,69 10-970 0 0,151 0-3689 0 0,73 12-4693 0 0</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52:50.786"/>
    </inkml:context>
    <inkml:brush xml:id="br0">
      <inkml:brushProperty name="width" value="0.1" units="cm"/>
      <inkml:brushProperty name="height" value="0.1" units="cm"/>
      <inkml:brushProperty name="color" value="#66CC00"/>
    </inkml:brush>
  </inkml:definitions>
  <inkml:trace contextRef="#ctx0" brushRef="#br0">1850 96 11599 0 0,'-2'-2'531'0'0,"-4"-1"-276"0"0,2 1-223 0 0,0 0-1 0 0,1 0 1 0 0,-1-1-1 0 0,1 1 1 0 0,-1-1-1 0 0,-4-6 1 0 0,-5-11-690 0 0,13 19 651 0 0,-1-1 0 0 0,1 1 0 0 0,-1-1 0 0 0,0 1 0 0 0,1 0 1 0 0,-1-1-1 0 0,0 1 0 0 0,0-1 0 0 0,0 1 0 0 0,0 0 0 0 0,0 0 1 0 0,0 0-1 0 0,-1 0 0 0 0,1 0 0 0 0,0 0 0 0 0,0 0 0 0 0,-1 0 1 0 0,1 0-1 0 0,-1 0 0 0 0,1 1 0 0 0,-1-1 0 0 0,1 1 0 0 0,-1-1 1 0 0,1 1-1 0 0,-4-1 0 0 0,-20-1 2219 0 0,-47 2 0 0 0,-53 13 392 0 0,103-12-2587 0 0,1 0-17 0 0,-14-2 328 0 0,-47-5 0 0 0,61 4-212 0 0,-53-3 1108 0 0,-143 10-1 0 0,-1 2 61 0 0,-120-4 776 0 0,100 3-887 0 0,193-7-1852 0 0,0-3-1 0 0,1-1 1 0 0,-70-18 0 0 0,84 16-1204 0 0</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52:52.070"/>
    </inkml:context>
    <inkml:brush xml:id="br0">
      <inkml:brushProperty name="width" value="0.1" units="cm"/>
      <inkml:brushProperty name="height" value="0.1" units="cm"/>
      <inkml:brushProperty name="color" value="#66CC00"/>
    </inkml:brush>
  </inkml:definitions>
  <inkml:trace contextRef="#ctx0" brushRef="#br0">1556 5 10447 0 0,'-13'-2'209'0'0,"0"1"0"0"0,0 0 0 0 0,0 1-1 0 0,0 0 1 0 0,0 1 0 0 0,-13 2 0 0 0,-148 32 1295 0 0,-92-8 5233 0 0,179-20-5730 0 0,-5-1 342 0 0,-103-8 0 0 0,-90-21 562 0 0,152 11-1821 0 0,-57-6-3601 0 0,161 15 1269 0 0</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52:53"/>
    </inkml:context>
    <inkml:brush xml:id="br0">
      <inkml:brushProperty name="width" value="0.1" units="cm"/>
      <inkml:brushProperty name="height" value="0.1" units="cm"/>
      <inkml:brushProperty name="color" value="#66CC00"/>
    </inkml:brush>
  </inkml:definitions>
  <inkml:trace contextRef="#ctx0" brushRef="#br0">3896 157 14455 0 0,'-15'1'396'0'0,"1"1"-1"0"0,-1 0 1 0 0,1 0-1 0 0,-17 6 0 0 0,-25 5-500 0 0,-21-7 2066 0 0,-145-7 0 0 0,20-1-240 0 0,141 2-1608 0 0,-105-15 0 0 0,56 3 362 0 0,44 10-84 0 0,-117 11 0 0 0,8 0 35 0 0,-113-30 24 0 0,233 15-300 0 0,-157-3 229 0 0,146 9-466 0 0,0-3-1 0 0,-123-22 0 0 0,124 11 519 0 0,-1 3-1 0 0,-1 2 0 0 0,0 4 1 0 0,0 2-1 0 0,-130 13 1 0 0,-135 15-1986 0 0,131-26 1941 0 0,72-2-140 0 0,127 3-241 0 0,-51 1 176 0 0,1-2 0 0 0,0-3 0 0 0,-91-17 0 0 0,134 18-442 0 0,0 0 0 0 0,0 0 0 0 0,0-1 0 0 0,0 0-1 0 0,0-1 1 0 0,1 0 0 0 0,0 0 0 0 0,0 0 0 0 0,0-1-1 0 0,-12-13 1 0 0,7 4-1091 0 0</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53:05.132"/>
    </inkml:context>
    <inkml:brush xml:id="br0">
      <inkml:brushProperty name="width" value="0.1" units="cm"/>
      <inkml:brushProperty name="height" value="0.1" units="cm"/>
      <inkml:brushProperty name="color" value="#66CC00"/>
    </inkml:brush>
  </inkml:definitions>
  <inkml:trace contextRef="#ctx0" brushRef="#br0">1365 132 919 0 0,'-4'-9'4006'0'0,"-7"-5"-2819"0"0,10 12-1228 0 0,-1 0 432 0 0,0-1-1 0 0,0 1 0 0 0,0 0 0 0 0,0 0 0 0 0,-1-1 1 0 0,1 2-1 0 0,-1-1 0 0 0,1 0 0 0 0,-1 0 1 0 0,1 1-1 0 0,-6-2 0 0 0,2 1-50 0 0,1 1 0 0 0,-1 0 0 0 0,0 1 0 0 0,0-1 0 0 0,-7 1 0 0 0,-57 5 2479 0 0,49-3-2209 0 0,0-1 1 0 0,-1-1 0 0 0,-26-2-1 0 0,32 1-232 0 0,0 0 0 0 0,0 1 0 0 0,-26 4 0 0 0,24-2-167 0 0,-1 0-1 0 0,-20-2 1 0 0,-166-26 1085 0 0,177 22-847 0 0,-1 2 0 0 0,1 0 0 0 0,-39 4 0 0 0,-143 19-404 0 0,174-20 67 0 0,1-2-1 0 0,-1-1 1 0 0,1-2-1 0 0,-1-1 1 0 0,1-2-1 0 0,1-1 1 0 0,-36-14-1 0 0,67 21-353 0 0,-1-1-1 0 0,1 1 1 0 0,0-1-1 0 0,0 0 1 0 0,-1 0-1 0 0,1 0 1 0 0,-5-5-1 0 0,-3-3-1534 0 0</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53:05.997"/>
    </inkml:context>
    <inkml:brush xml:id="br0">
      <inkml:brushProperty name="width" value="0.1" units="cm"/>
      <inkml:brushProperty name="height" value="0.1" units="cm"/>
      <inkml:brushProperty name="color" value="#66CC00"/>
    </inkml:brush>
  </inkml:definitions>
  <inkml:trace contextRef="#ctx0" brushRef="#br0">2320 44 12671 0 0,'-7'-3'228'0'0,"0"1"0"0"0,0 1 0 0 0,0 0 0 0 0,0 0 0 0 0,-7-1 0 0 0,12 2-274 0 0,0 0 0 0 0,1 0 0 0 0,-1 0 1 0 0,1-1-1 0 0,-1 1 0 0 0,0-1 0 0 0,1 1 0 0 0,-1-1 0 0 0,1 1 0 0 0,0-1 0 0 0,-1 0 0 0 0,1 0 0 0 0,-1 0 0 0 0,1 0 0 0 0,0 0 0 0 0,-2-2 0 0 0,-9-6-273 0 0,7 7 424 0 0,1 0-1 0 0,-1 0 1 0 0,0 1-1 0 0,1-1 1 0 0,-1 1-1 0 0,0 0 0 0 0,0 1 1 0 0,0-1-1 0 0,0 1 1 0 0,0 0-1 0 0,-6 0 1 0 0,-59 11 2171 0 0,45-7-1618 0 0,-191 43 2625 0 0,19-2-2647 0 0,141-35-410 0 0,-56 9 749 0 0,-143 9 0 0 0,184-27-745 0 0,0-3 1 0 0,-105-16 0 0 0,-45-9 491 0 0,89 12-298 0 0,-18-9-182 0 0,-46-4 379 0 0,162 25-1302 0 0,-1 2 0 0 0,0 1 0 0 0,-58 8 0 0 0,70-4-1231 0 0</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53:07.210"/>
    </inkml:context>
    <inkml:brush xml:id="br0">
      <inkml:brushProperty name="width" value="0.1" units="cm"/>
      <inkml:brushProperty name="height" value="0.1" units="cm"/>
      <inkml:brushProperty name="color" value="#66CC00"/>
    </inkml:brush>
  </inkml:definitions>
  <inkml:trace contextRef="#ctx0" brushRef="#br0">5576 241 11719 0 0,'-50'-16'1099'0'0,"-23"-6"301"0"0,17 8-1751 0 0,19 5 1446 0 0,-40-5 0 0 0,-9 8 1264 0 0,-144 8-1 0 0,219-1-2293 0 0,-106 5 397 0 0,35 0-68 0 0,-158-9 1 0 0,219 1-378 0 0,-260-25 450 0 0,0 21-271 0 0,138 8-106 0 0,-194-21 1 0 0,21 8 346 0 0,316 11-437 0 0,-309-14 128 0 0,106 3 10 0 0,164 11-122 0 0,0 2 0 0 0,1 2 1 0 0,-48 11-1 0 0,19-1-9 0 0,-1-3 0 0 0,-69 1 1 0 0,-137-8 295 0 0,204-4-200 0 0,-69 5-38 0 0,71-1-62 0 0,-97-8 0 0 0,117-2 94 0 0,1-3 0 0 0,-1-1 1 0 0,-81-31-1 0 0,79 25 29 0 0,-1 2 0 0 0,-1 3 0 0 0,-67-7-1 0 0,-162-1 319 0 0,200 16-375 0 0,-16 0-106 0 0,-146 14-1 0 0,97 10-3928 0 0,102-14-3921 0 0</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53:19.616"/>
    </inkml:context>
    <inkml:brush xml:id="br0">
      <inkml:brushProperty name="width" value="0.1" units="cm"/>
      <inkml:brushProperty name="height" value="0.1" units="cm"/>
      <inkml:brushProperty name="color" value="#66CC00"/>
    </inkml:brush>
  </inkml:definitions>
  <inkml:trace contextRef="#ctx0" brushRef="#br0">1809 112 2303 0 0,'-4'0'1198'0'0,"-1"-1"-1"0"0,0 1 1 0 0,1-1-1 0 0,-1 0 1 0 0,1 0-1 0 0,-9-4 0 0 0,-1-1-777 0 0,1-2-1 0 0,-17-11 1 0 0,-17-8 235 0 0,28 18-195 0 0,0 2 0 0 0,0 1 0 0 0,-1 0 0 0 0,0 2 0 0 0,0 0-1 0 0,0 1 1 0 0,-1 1 0 0 0,1 1 0 0 0,-36 2 0 0 0,-107 13 1017 0 0,-90 3 733 0 0,228-17-2008 0 0,-484 17 2294 0 0,346-12-1751 0 0,34-3-430 0 0,66 0-180 0 0,2 0-1072 0 0,20 2-5418 0 0,17 1-1164 0 0</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53:21.740"/>
    </inkml:context>
    <inkml:brush xml:id="br0">
      <inkml:brushProperty name="width" value="0.1" units="cm"/>
      <inkml:brushProperty name="height" value="0.1" units="cm"/>
      <inkml:brushProperty name="color" value="#66CC00"/>
    </inkml:brush>
  </inkml:definitions>
  <inkml:trace contextRef="#ctx0" brushRef="#br0">1812 31 2759 0 0,'4'5'4035'0'0,"4"-4"-4276"0"0,0-1-1 0 0,0-1 1 0 0,0 1 0 0 0,-1-1-1 0 0,1-1 1 0 0,0 1 0 0 0,8-4-1 0 0,-28 4 5371 0 0,-25 1-994 0 0,30 1-3795 0 0,-1-1 0 0 0,1 0 0 0 0,0 0-1 0 0,0 0 1 0 0,-12-3 0 0 0,10 2 20 0 0,1 0 1 0 0,-1 0-1 0 0,-12 1 0 0 0,12 0-126 0 0,1 0 1 0 0,-1-1-1 0 0,1 0 0 0 0,-12-3 0 0 0,10 2-85 0 0,-34-4 488 0 0,0 2 0 0 0,1 2 0 0 0,-80 6-1 0 0,117-4-573 0 0,-92-1 719 0 0,-77 6 18 0 0,90-5-345 0 0,43-1-100 0 0,-52 6 0 0 0,-91 15 236 0 0,5 9 109 0 0,129-22-415 0 0,-60 1 0 0 0,31-3-15 0 0,32-1-440 0 0,1-2-1 0 0,-1-2 1 0 0,1-2 0 0 0,-61-11-1 0 0,95 9-1510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38:08.278"/>
    </inkml:context>
    <inkml:brush xml:id="br0">
      <inkml:brushProperty name="width" value="0.1" units="cm"/>
      <inkml:brushProperty name="height" value="0.1" units="cm"/>
      <inkml:brushProperty name="color" value="#66CC00"/>
    </inkml:brush>
  </inkml:definitions>
  <inkml:trace contextRef="#ctx0" brushRef="#br0">255 22 919 0 0,'-4'-22'3088'0'0,"3"22"-2987"0"0,1 0 0 0 0,-1 0-1 0 0,0 0 1 0 0,0 0 0 0 0,1 1-1 0 0,-1-1 1 0 0,0 0 0 0 0,0 0-1 0 0,1 0 1 0 0,-1 1 0 0 0,0-1-1 0 0,1 0 1 0 0,-1 1-1 0 0,0-1 1 0 0,1 1 0 0 0,-1-1-1 0 0,0 1 1 0 0,1-1 0 0 0,-1 1-1 0 0,1-1 1 0 0,-1 1 0 0 0,0 0-1 0 0,-13 15 1361 0 0,3 0-1077 0 0,0 0-1 0 0,2 1 0 0 0,0 0 0 0 0,1 1 1 0 0,0 0-1 0 0,2 0 0 0 0,0 0 1 0 0,1 1-1 0 0,1 0 0 0 0,-2 20 0 0 0,6-37-350 0 0,0 0-1 0 0,0 0 0 0 0,0 0 1 0 0,0 0-1 0 0,0 0 1 0 0,0 0-1 0 0,0 0 0 0 0,1-1 1 0 0,-1 1-1 0 0,1 0 1 0 0,-1 0-1 0 0,1 0 0 0 0,0-1 1 0 0,1 3-1 0 0,-2-4-25 0 0,0 1 0 0 0,0-1 0 0 0,1 0 0 0 0,-1 0 0 0 0,0 1 0 0 0,0-1 0 0 0,1 0 0 0 0,-1 0 0 0 0,0 0 0 0 0,1 1 0 0 0,-1-1 0 0 0,0 0 0 0 0,1 0 0 0 0,-1 0 0 0 0,0 0 0 0 0,1 0 0 0 0,-1 0 0 0 0,0 0 0 0 0,1 0 0 0 0,-1 0 0 0 0,0 0 0 0 0,1 0 0 0 0,-1 0 0 0 0,0 0 0 0 0,1 0 0 0 0,-1 0 0 0 0,0 0 0 0 0,1 0 0 0 0,11-12 102 0 0,-4 0-59 0 0,-2 1 1 0 0,1-1-1 0 0,-2-1 1 0 0,6-14-1 0 0,-9 20-49 0 0,0 1 1 0 0,-1 0-1 0 0,0 0 0 0 0,0 0 0 0 0,0-1 0 0 0,0 1 0 0 0,-1 0 1 0 0,0-1-1 0 0,-1 1 0 0 0,1-1 0 0 0,-2-5 0 0 0,1 10 1 0 0,0 1 0 0 0,1 0 0 0 0,-1-1 0 0 0,0 1 0 0 0,1 0-1 0 0,-1-1 1 0 0,0 1 0 0 0,0 0 0 0 0,0 0 0 0 0,0 0 0 0 0,0 0-1 0 0,-1 0 1 0 0,1 0 0 0 0,0 0 0 0 0,0 0 0 0 0,-1 0 0 0 0,1 0 0 0 0,0 1-1 0 0,-1-1 1 0 0,1 1 0 0 0,-1-1 0 0 0,1 1 0 0 0,-1-1 0 0 0,1 1-1 0 0,-1 0 1 0 0,1 0 0 0 0,-1 0 0 0 0,-2 0 0 0 0,2 0 30 0 0,0 0 0 0 0,-1 0 1 0 0,1 0-1 0 0,0 1 0 0 0,-1-1 0 0 0,1 1 1 0 0,0-1-1 0 0,0 1 0 0 0,0 0 1 0 0,-1 0-1 0 0,1 0 0 0 0,0 0 0 0 0,0 0 1 0 0,0 1-1 0 0,1-1 0 0 0,-1 0 0 0 0,0 1 1 0 0,-2 2-1 0 0,2 0 3 0 0,1 0 1 0 0,-1 0-1 0 0,1-1 0 0 0,0 1 1 0 0,0 1-1 0 0,0-1 0 0 0,0 0 1 0 0,1 0-1 0 0,0 0 1 0 0,0 0-1 0 0,0 0 0 0 0,0 1 1 0 0,1-1-1 0 0,-1 0 0 0 0,1 0 1 0 0,0 0-1 0 0,0 0 0 0 0,1 0 1 0 0,-1 0-1 0 0,1 0 0 0 0,0-1 1 0 0,0 1-1 0 0,0-1 1 0 0,1 1-1 0 0,-1-1 0 0 0,4 4 1 0 0,-5-6-34 0 0,-1 0 1 0 0,1-1-1 0 0,0 1 0 0 0,-1-1 1 0 0,1 1-1 0 0,0-1 1 0 0,0 1-1 0 0,-1-1 1 0 0,1 0-1 0 0,0 1 1 0 0,0-1-1 0 0,-1 0 0 0 0,1 0 1 0 0,0 0-1 0 0,0 1 1 0 0,0-1-1 0 0,0 0 1 0 0,-1 0-1 0 0,1 0 1 0 0,0 0-1 0 0,0 0 0 0 0,1-1 1 0 0,-2 1 8 0 0,1-1 0 0 0,-1 1 1 0 0,1 0-1 0 0,-1-1 0 0 0,1 1 0 0 0,-1-1 1 0 0,1 0-1 0 0,-1 1 0 0 0,0-1 0 0 0,1 1 0 0 0,-1-1 1 0 0,0 1-1 0 0,0-1 0 0 0,1 0 0 0 0,-1 1 1 0 0,0-1-1 0 0,0 0 0 0 0,0 1 0 0 0,0-1 0 0 0,1-1 1 0 0,-1-2 47 0 0,0 0 1 0 0,0 0-1 0 0,-1 0 1 0 0,1 1-1 0 0,-1-1 1 0 0,0 0-1 0 0,-2-7 1 0 0,2 7-45 0 0,-1 1 1 0 0,1 0-1 0 0,-1-1 1 0 0,0 1-1 0 0,0 0 1 0 0,0 0 0 0 0,-1 0-1 0 0,1 1 1 0 0,-1-1-1 0 0,1 0 1 0 0,-1 1-1 0 0,-3-3 1 0 0,4 4-11 0 0,0 1 0 0 0,0-1 1 0 0,1 0-1 0 0,-1 1 0 0 0,0-1 0 0 0,0 1 1 0 0,0-1-1 0 0,1 1 0 0 0,-1 0 0 0 0,0 0 1 0 0,0 0-1 0 0,0 0 0 0 0,0 0 0 0 0,0 0 1 0 0,0 0-1 0 0,1 1 0 0 0,-1-1 0 0 0,0 1 1 0 0,0 0-1 0 0,0-1 0 0 0,1 1 0 0 0,-1 0 1 0 0,0 0-1 0 0,1 0 0 0 0,-3 1 0 0 0,1 1 10 0 0,-1-1 0 0 0,1 1 1 0 0,0 0-1 0 0,0 0 0 0 0,0 0 0 0 0,1 0 0 0 0,-1 1 0 0 0,1-1 0 0 0,-1 1 0 0 0,1-1 0 0 0,0 1 1 0 0,1 0-1 0 0,-1 0 0 0 0,1 0 0 0 0,-1 0 0 0 0,1 0 0 0 0,1 0 0 0 0,-1 0 0 0 0,0 0 0 0 0,1 0 1 0 0,0 0-1 0 0,0 1 0 0 0,0-1 0 0 0,0 0 0 0 0,1 0 0 0 0,2 7 0 0 0,-3-10-15 0 0,0-1 0 0 0,0 1 0 0 0,0 0 0 0 0,0-1 0 0 0,1 1 0 0 0,-1-1 0 0 0,0 1 0 0 0,1-1 0 0 0,-1 1 0 0 0,0-1 0 0 0,1 1 0 0 0,-1-1 0 0 0,1 1 0 0 0,-1-1 0 0 0,1 1 0 0 0,-1-1 0 0 0,1 0 0 0 0,-1 1 0 0 0,1-1 0 0 0,-1 0 0 0 0,1 0 0 0 0,-1 1 0 0 0,1-1 0 0 0,-1 0 0 0 0,1 0 0 0 0,0 0 0 0 0,-1 1 0 0 0,1-1 0 0 0,0 0 0 0 0,-1 0 0 0 0,1 0 0 0 0,-1 0 0 0 0,1 0 0 0 0,0 0 0 0 0,-1-1 0 0 0,1 1 0 0 0,-1 0 0 0 0,1 0 0 0 0,0 0 0 0 0,-1-1 0 0 0,2 1 0 0 0,-1-1 0 0 0,-1 1 0 0 0,1-1 0 0 0,0 0 0 0 0,0 1 0 0 0,0-1 0 0 0,0 0 0 0 0,0 0 0 0 0,-1 0 0 0 0,1 0 0 0 0,0 0 0 0 0,-1 0 0 0 0,1 1 0 0 0,0-2 0 0 0,-1 1 0 0 0,0 0 0 0 0,1 0 0 0 0,-1 0 0 0 0,1 0 0 0 0,-1 0 0 0 0,0 0 0 0 0,0-2 0 0 0,-3-26 17 0 0,3 28-15 0 0,0 0 0 0 0,-1 0-1 0 0,1 0 1 0 0,0 1 0 0 0,0-1-1 0 0,-1 0 1 0 0,1 0 0 0 0,0 0-1 0 0,-1 0 1 0 0,1 0 0 0 0,-1 0-1 0 0,1 1 1 0 0,-1-1 0 0 0,1 0-1 0 0,-1 0 1 0 0,0 1 0 0 0,1-1-1 0 0,-1 0 1 0 0,0 1 0 0 0,0-1-1 0 0,1 1 1 0 0,-1-1 0 0 0,0 1 0 0 0,0-1-1 0 0,0 1 1 0 0,0 0 0 0 0,-1-1-1 0 0,0 2 17 0 0,1 1 0 0 0,-1-1 0 0 0,0 1 1 0 0,1 0-1 0 0,-1-1 0 0 0,1 1 0 0 0,0 0 0 0 0,0 0 0 0 0,-1 0 0 0 0,1 0 0 0 0,1 0 0 0 0,-1 0 0 0 0,-1 4 0 0 0,0-1 59 0 0,-7 11 81 0 0,-13 30 565 0 0,20-43-649 0 0,1 1-1 0 0,0-1 0 0 0,0 1 0 0 0,0 0 1 0 0,0 0-1 0 0,1-1 0 0 0,-1 1 1 0 0,1 0-1 0 0,0 7 0 0 0,0-11-76 0 0,0 0 1 0 0,0 1-1 0 0,0-1 0 0 0,0 1 0 0 0,0-1 1 0 0,0 0-1 0 0,0 1 0 0 0,1-1 0 0 0,-1 1 0 0 0,0-1 1 0 0,0 0-1 0 0,0 1 0 0 0,0-1 0 0 0,1 0 1 0 0,-1 1-1 0 0,0-1 0 0 0,0 0 0 0 0,1 1 1 0 0,-1-1-1 0 0,0 0 0 0 0,0 1 0 0 0,1-1 0 0 0,-1 0 1 0 0,0 0-1 0 0,1 0 0 0 0,-1 1 0 0 0,1-1 1 0 0,-1 0-1 0 0,0 0 0 0 0,1 0 0 0 0,-1 0 0 0 0,0 1 1 0 0,1-1-1 0 0,-1 0 0 0 0,1 0 0 0 0,-1 0 1 0 0,1 0-1 0 0,-1 0 0 0 0,0 0 0 0 0,1 0 1 0 0,-1 0-1 0 0,1-1 0 0 0,-1 1 0 0 0,0 0 0 0 0,1 0 1 0 0,-1 0-1 0 0,0 0 0 0 0,1 0 0 0 0,-1-1 1 0 0,1 1-1 0 0,-1 0 0 0 0,0 0 0 0 0,1-1 0 0 0,-1 1 1 0 0,0 0-1 0 0,1-1 0 0 0,17-17-1652 0 0,-9 3 604 0 0</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53:24.203"/>
    </inkml:context>
    <inkml:brush xml:id="br0">
      <inkml:brushProperty name="width" value="0.1" units="cm"/>
      <inkml:brushProperty name="height" value="0.1" units="cm"/>
      <inkml:brushProperty name="color" value="#66CC00"/>
    </inkml:brush>
  </inkml:definitions>
  <inkml:trace contextRef="#ctx0" brushRef="#br0">4279 77 5871 0 0,'-6'-71'4768'0'0,"6"70"-4638"0"0,-1 1 1 0 0,1-1-1 0 0,-1 1 0 0 0,1 0 0 0 0,-1-1 0 0 0,0 1 0 0 0,1-1 1 0 0,-1 1-1 0 0,0 0 0 0 0,1 0 0 0 0,-1-1 0 0 0,0 1 0 0 0,0 0 1 0 0,1 0-1 0 0,-1 0 0 0 0,0 0 0 0 0,1-1 0 0 0,-1 1 0 0 0,0 0 1 0 0,0 1-1 0 0,1-1 0 0 0,-1 0 0 0 0,0 0 0 0 0,0 0 0 0 0,-1 1 1 0 0,-20 3 1995 0 0,-63 37-92 0 0,66-30-1730 0 0,-2-1 0 0 0,1 0 0 0 0,-1-1-1 0 0,-36 9 1 0 0,-2-9 395 0 0,-1-3 1 0 0,-112-1-1 0 0,144-5-549 0 0,-84 5 624 0 0,-117 20 0 0 0,113-10-554 0 0,-99 3-77 0 0,32-4 55 0 0,60 7-107 0 0,64-10-32 0 0,-217 28 122 0 0,12-34-22 0 0,211-5-113 0 0,-89 4 161 0 0,40 2-143 0 0,34-1 15 0 0,0-4 1 0 0,-128-12 0 0 0,131 3-6 0 0,0 2 0 0 0,-1 3 0 0 0,-65 6 0 0 0,-66 0 449 0 0,116-4-328 0 0,20 1-17 0 0,-36-1 205 0 0,-186 22-1 0 0,167-3-704 0 0,-48 8-1421 0 0,57 0-5844 0 0,57-10 79 0 0</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53:25.706"/>
    </inkml:context>
    <inkml:brush xml:id="br0">
      <inkml:brushProperty name="width" value="0.1" units="cm"/>
      <inkml:brushProperty name="height" value="0.1" units="cm"/>
      <inkml:brushProperty name="color" value="#66CC00"/>
    </inkml:brush>
  </inkml:definitions>
  <inkml:trace contextRef="#ctx0" brushRef="#br0">1658 213 4143 0 0,'-29'-5'7679'0'0,"-14"-15"-5743"0"0,34 15-1862 0 0,0 1 1 0 0,0 0-1 0 0,-18-6 0 0 0,-16 0 1281 0 0,0 2 0 0 0,0 2 0 0 0,-1 1 0 0 0,-48 2 0 0 0,47 3-911 0 0,-45-6 0 0 0,-45-1 589 0 0,30 10-179 0 0,0-5 0 0 0,-1-4 0 0 0,-168-33 0 0 0,191 21-1181 0 0,-89-17-952 0 0,58 17-7171 0 0,77 14 1490 0 0</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53:26.307"/>
    </inkml:context>
    <inkml:brush xml:id="br0">
      <inkml:brushProperty name="width" value="0.1" units="cm"/>
      <inkml:brushProperty name="height" value="0.1" units="cm"/>
      <inkml:brushProperty name="color" value="#66CC00"/>
    </inkml:brush>
  </inkml:definitions>
  <inkml:trace contextRef="#ctx0" brushRef="#br0">1045 1 11719 0 0,'-39'7'1321'0'0,"31"-5"-1370"0"0,5-2 88 0 0,-1 1-1 0 0,0-1 1 0 0,0 0 0 0 0,0 0-1 0 0,1-1 1 0 0,-1 1-1 0 0,0-1 1 0 0,-4 0 0 0 0,-17-3 149 0 0,-27 6 1646 0 0,0 2 0 0 0,1 1 0 0 0,-64 17 0 0 0,-302 58 3494 0 0,390-75-5011 0 0,-1-2 0 0 0,-34 1 0 0 0,53-4-822 0 0,0-1 0 0 0,0 0 0 0 0,0 0 1 0 0,0 0-1 0 0,0-1 0 0 0,0-1 0 0 0,0 1 0 0 0,1-1 0 0 0,0-1 0 0 0,-16-8 1 0 0,6 0-2054 0 0</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53:26.691"/>
    </inkml:context>
    <inkml:brush xml:id="br0">
      <inkml:brushProperty name="width" value="0.1" units="cm"/>
      <inkml:brushProperty name="height" value="0.1" units="cm"/>
      <inkml:brushProperty name="color" value="#66CC00"/>
    </inkml:brush>
  </inkml:definitions>
  <inkml:trace contextRef="#ctx0" brushRef="#br0">1012 89 7831 0 0,'-9'0'746'0'0,"-18"1"-829"0"0,7 3 4383 0 0,13-2-3972 0 0,0 0 0 0 0,0-1 0 0 0,0 0 0 0 0,0 0 1 0 0,-1 0-1 0 0,1-1 0 0 0,0 0 0 0 0,-1-1 0 0 0,-10-1 0 0 0,-5-4-1104 0 0,-37-12 0 0 0,37 10 1209 0 0,-32-7 1 0 0,-236-23 5531 0 0,276 36-5762 0 0,-56-5 306 0 0,0 3-1 0 0,-136 9 1 0 0,167-2-2962 0 0,23-2 997 0 0</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53:27.124"/>
    </inkml:context>
    <inkml:brush xml:id="br0">
      <inkml:brushProperty name="width" value="0.1" units="cm"/>
      <inkml:brushProperty name="height" value="0.1" units="cm"/>
      <inkml:brushProperty name="color" value="#66CC00"/>
    </inkml:brush>
  </inkml:definitions>
  <inkml:trace contextRef="#ctx0" brushRef="#br0">1360 111 455 0 0,'-24'-22'-189'0'0,"16"16"1996"0"0,0 1 0 0 0,-1 0 0 0 0,-9-4 0 0 0,-31-9 5873 0 0,18 8-7066 0 0,24 8-1253 0 0,-31-8 1014 0 0,-1 2 1 0 0,0 2 0 0 0,0 1-1 0 0,-66 0 1 0 0,-160 21 3156 0 0,70-1-1274 0 0,113-8-2336 0 0,-1 4 1 0 0,2 3-1 0 0,-97 30 1 0 0,137-36-3413 0 0,21-8-3536 0 0</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53:27.573"/>
    </inkml:context>
    <inkml:brush xml:id="br0">
      <inkml:brushProperty name="width" value="0.1" units="cm"/>
      <inkml:brushProperty name="height" value="0.1" units="cm"/>
      <inkml:brushProperty name="color" value="#66CC00"/>
    </inkml:brush>
  </inkml:definitions>
  <inkml:trace contextRef="#ctx0" brushRef="#br0">1610 271 10967 0 0,'-254'-133'3587'0'0,"219"121"-3112"0"0,-1 1-1 0 0,0 2 1 0 0,-1 1 0 0 0,-51-4 0 0 0,-26-5 1450 0 0,23 1-226 0 0,-97-3 0 0 0,-93 9 33 0 0,-40-2-1583 0 0,273 6-1768 0 0,8 2-3613 0 0,-1 3-2202 0 0</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53:45.861"/>
    </inkml:context>
    <inkml:brush xml:id="br0">
      <inkml:brushProperty name="width" value="0.1" units="cm"/>
      <inkml:brushProperty name="height" value="0.1" units="cm"/>
      <inkml:brushProperty name="color" value="#66CC00"/>
    </inkml:brush>
  </inkml:definitions>
  <inkml:trace contextRef="#ctx0" brushRef="#br0">15382 1502 1375 0 0,'0'-1'249'0'0,"0"-1"-1"0"0,0 1 1 0 0,1-1-1 0 0,-1 1 0 0 0,1-1 1 0 0,-1 1-1 0 0,1-1 0 0 0,-1 1 1 0 0,1 0-1 0 0,0-1 0 0 0,-1 1 1 0 0,1 0-1 0 0,0-1 0 0 0,0 1 1 0 0,0 0-1 0 0,0 0 0 0 0,0 0 1 0 0,1 0-1 0 0,-1 0 0 0 0,0 0 1 0 0,0 0-1 0 0,24 9 10252 0 0,-8 18-8689 0 0,-9-17-1473 0 0,-4-2 67 0 0,1-1 0 0 0,1 0 0 0 0,11 10 1 0 0,-15-14-324 0 0,1-1 0 0 0,-1 1 1 0 0,1-1-1 0 0,0 1 1 0 0,0-1-1 0 0,0 0 1 0 0,0 0-1 0 0,0 0 1 0 0,0 0-1 0 0,0-1 1 0 0,0 1-1 0 0,0-1 1 0 0,5 0-1 0 0,10-1 738 0 0,34-6-1 0 0,-34 4-396 0 0,0 0-1 0 0,19 1 1 0 0,-36 2-380 0 0,1 0 0 0 0,-1-1 1 0 0,1 1-1 0 0,-1 0 0 0 0,1-1 1 0 0,-1 1-1 0 0,1-1 0 0 0,-1 1 1 0 0,1-1-1 0 0,-1 0 0 0 0,0 0 1 0 0,1 0-1 0 0,-1 1 0 0 0,0-1 1 0 0,3-2-1 0 0,-1-2 73 0 0,-1 1 1 0 0,1 0-1 0 0,0-1 1 0 0,-1 1-1 0 0,0-1 0 0 0,0 0 1 0 0,-1 0-1 0 0,1 0 0 0 0,0-5 1 0 0,8-51 287 0 0,-5 16-104 0 0,2 1 0 0 0,2 0 0 0 0,24-72 0 0 0,11-12 193 0 0,-38 110-417 0 0,0-1 1 0 0,-2 1-1 0 0,0-1 0 0 0,-1 0 0 0 0,-1 0 0 0 0,-1-22 0 0 0,4-26 189 0 0,-2 18-104 0 0,-2-51 0 0 0,-2 49-105 0 0,2 39-32 0 0,-2-1 0 0 0,0 0-1 0 0,0 0 1 0 0,-1 1-1 0 0,-1-1 1 0 0,0 1 0 0 0,-1 0-1 0 0,0 0 1 0 0,-1 0 0 0 0,0 0-1 0 0,-1 1 1 0 0,0 0-1 0 0,-10-13 1 0 0,10 15-14 0 0,-1 1 0 0 0,0 0 0 0 0,0 1-1 0 0,-1 0 1 0 0,0 0 0 0 0,0 0 0 0 0,0 1 0 0 0,-1 0 0 0 0,0 1-1 0 0,-1 0 1 0 0,1 0 0 0 0,-12-3 0 0 0,3 2-10 0 0,0 1 0 0 0,0 1-1 0 0,-24-3 1 0 0,-3 0 21 0 0,-48-14 517 0 0,39 8-495 0 0,-70-8 0 0 0,-154 17 80 0 0,50 4-122 0 0,-82 7 136 0 0,261-4-146 0 0,-213 2 73 0 0,-31-3-64 0 0,147-8 21 0 0,74 2 1 0 0,-92 6-1 0 0,26 1-21 0 0,83-4 0 0 0,-114 1 64 0 0,-197-3-22 0 0,129-1-20 0 0,127 0-8 0 0,-37 2 25 0 0,8 9-26 0 0,-163 1 49 0 0,-193 2-62 0 0,199-10 67 0 0,290-1-70 0 0,-260 0 3 0 0,137 2 0 0 0,-270 8 0 0 0,140 13 26 0 0,55-4 12 0 0,-175 7-38 0 0,312-22 0 0 0,-355 5 0 0 0,256-5 19 0 0,41 1 26 0 0,-223-15-45 0 0,-131 3 0 0 0,82 21 0 0 0,-319-20 0 0 0,313-26 64 0 0,-61 33-64 0 0,416 2 0 0 0,-365-8 0 0 0,311 5 0 0 0,70 2 0 0 0,0-2 0 0 0,-33-4 0 0 0,-54-7 0 0 0,-166 3 0 0 0,257 9 0 0 0,-162-8 0 0 0,176 7 0 0 0,-65-9 0 0 0,-1 3 0 0 0,-114 5 0 0 0,153 3 0 0 0,-74-8 0 0 0,0 0 0 0 0,-61 2 0 0 0,-27-4 0 0 0,-66-6 64 0 0,224 11-64 0 0,-122-12 0 0 0,-69-22 11 0 0,108 5 23 0 0,0 2-15 0 0,87 21-19 0 0,29 7 0 0 0,0 0 0 0 0,0 0 0 0 0,-26 0 0 0 0,-213-10 0 0 0,152 5 0 0 0,46 2 0 0 0,-44 9 0 0 0,70-5 0 0 0,-1 2 0 0 0,-50 7 0 0 0,-21 1 0 0 0,-86 3 0 0 0,117-13 0 0 0,50 2 0 0 0,0 1 0 0 0,0 0 0 0 0,-31 7 0 0 0,34-6 0 0 0,2-1 0 0 0,1-1 0 0 0,-1 0 0 0 0,1-1 0 0 0,0 0 0 0 0,-20-5 0 0 0,-5-1 0 0 0,-2 2 0 0 0,-59-16 0 0 0,81 17 0 0 0,0 1 0 0 0,-32-2 0 0 0,-1 1 0 0 0,-92-24 0 0 0,118 24 0 0 0,1 1 0 0 0,-1 1 0 0 0,-28 0 0 0 0,6-2 0 0 0,36 2 0 0 0,0 1 0 0 0,0 0 0 0 0,0 1 0 0 0,-18 1 0 0 0,-85 21 0 0 0,109-20 0 0 0,0-1 0 0 0,0 0 0 0 0,1 1 0 0 0,-1 0 0 0 0,1 0 0 0 0,-1 0 0 0 0,1 0 0 0 0,-6 5 0 0 0,-10 7 0 0 0,-2-3 0 0 0,0 2 0 0 0,1 1 0 0 0,0 0 0 0 0,-28 27 0 0 0,32-26 0 0 0,-1 0 0 0 0,-1-1 0 0 0,-21 11 0 0 0,11-10 0 0 0,21-12 0 0 0,0 1 0 0 0,0 0 0 0 0,1 0 0 0 0,-1 0 0 0 0,-10 10 0 0 0,14-10-5 0 0,2 0-1 0 0,-1 0 1 0 0,0 1 0 0 0,1-1-1 0 0,0 1 1 0 0,0-1 0 0 0,0 1-1 0 0,0-1 1 0 0,1 1 0 0 0,0 5-1 0 0,-1 1 1 0 0,0 24 5 0 0,1 0 0 0 0,2 0 0 0 0,9 50 0 0 0,1 10 0 0 0,-5 87 0 0 0,-4-153 0 0 0,0 4 0 0 0,-3 56 0 0 0,-2-57-1 0 0,-25 266-51 0 0,26-291 51 0 0,0 0 0 0 0,0-1 1 0 0,1 1-1 0 0,0-1 0 0 0,0 1 1 0 0,1 0-1 0 0,-1-1 0 0 0,1 1 1 0 0,1-1-1 0 0,0 1 0 0 0,0-1 1 0 0,0 0-1 0 0,0 0 0 0 0,1 0 1 0 0,7 11-1 0 0,-7-13-2 0 0,0-1-1 0 0,0 0 1 0 0,1 0-1 0 0,-1-1 1 0 0,1 1-1 0 0,-1-1 1 0 0,1 0-1 0 0,0 0 1 0 0,0 0-1 0 0,0 0 1 0 0,0-1-1 0 0,1 1 1 0 0,-1-1 0 0 0,0 0-1 0 0,1 0 1 0 0,7 0-1 0 0,-1 1-1 0 0,165 12-34 0 0,-105-9 14 0 0,260 18 25 0 0,-179-16 0 0 0,-20 2 0 0 0,-46-9 0 0 0,-58-1 0 0 0,53 4 0 0 0,53 22 0 0 0,27 3 0 0 0,-130-23 0 0 0,48 10 0 0 0,-4 0 0 0 0,-34-7 0 0 0,44 7 0 0 0,18 1 0 0 0,-94-15 0 0 0,148 15 0 0 0,-58-6 0 0 0,-80-8 0 0 0,39-1 0 0 0,-11-1 0 0 0,-15 1 0 0 0,41 0 0 0 0,17 2 0 0 0,3 3 0 0 0,-3 4 0 0 0,50 12 0 0 0,-80-11 0 0 0,20 0 0 0 0,10-2 0 0 0,-1-1 0 0 0,-4-4 0 0 0,10 2 0 0 0,-1 3 0 0 0,17 1 0 0 0,5-4 0 0 0,-15-5 0 0 0,-9 0 0 0 0,-3-2 0 0 0,6 2 0 0 0,-6 1 0 0 0,2-5 0 0 0,-49 0 0 0 0,-19 1 0 0 0,41 1 0 0 0,-24 3 0 0 0,52-2 0 0 0,-4-2 0 0 0,-3 1 0 0 0,6-5 0 0 0,1-1 0 0 0,-8 5 0 0 0,-34 3 0 0 0,76 6 0 0 0,-91-6 0 0 0,47-3 0 0 0,22-8 0 0 0,-13 1 0 0 0,4-1 0 0 0,8-1 0 0 0,4 0 0 0 0,33-4 0 0 0,-99 10 0 0 0,45-5 0 0 0,12-5 0 0 0,-4-4 0 0 0,-8 3 0 0 0,0 5 0 0 0,7 5 0 0 0,51 2 0 0 0,-100 3 0 0 0,52-5 0 0 0,6-7 0 0 0,-21-4 0 0 0,5-2 0 0 0,-1 1 0 0 0,2 5 0 0 0,65-3 0 0 0,-53 1 0 0 0,-61 12 0 0 0,45-6 0 0 0,8 1 0 0 0,-2 4 0 0 0,6 4 0 0 0,59 7 0 0 0,52 6 0 0 0,-109-8 0 0 0,-18-5 0 0 0,16-2 0 0 0,2 2 0 0 0,47-1 0 0 0,35 6 0 0 0,-139-3 0 0 0,41-1 0 0 0,10-1 0 0 0,0-1 0 0 0,12 1 0 0 0,10 2 0 0 0,-58 1 0 0 0,112 1 0 0 0,-77-4 0 0 0,11 0 0 0 0,0 0 0 0 0,9 2 0 0 0,-9 1 0 0 0,18 4 0 0 0,3-2 0 0 0,-9-4 0 0 0,-7-7 0 0 0,-12-3 0 0 0,-10-1 0 0 0,12 4 0 0 0,52 4 0 0 0,25 12 0 0 0,-134-8 0 0 0,49 3 0 0 0,9 1 0 0 0,-1 0 0 0 0,-4 8 0 0 0,6 4 0 0 0,8 1 0 0 0,8 5 0 0 0,-10-5 0 0 0,-8-5 0 0 0,-23-6-19 0 0,-38-4-65 0 0,20-1 15 0 0,-26-3-7 0 0,20-4-277 0 0,-40 2 122 0 0,-1 1 0 0 0,1 1 0 0 0,-1-1 0 0 0,10 2 0 0 0,1-4-1766 0 0,58-10-5050 0 0</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53:48.728"/>
    </inkml:context>
    <inkml:brush xml:id="br0">
      <inkml:brushProperty name="width" value="0.1" units="cm"/>
      <inkml:brushProperty name="height" value="0.1" units="cm"/>
      <inkml:brushProperty name="color" value="#66CC00"/>
    </inkml:brush>
  </inkml:definitions>
  <inkml:trace contextRef="#ctx0" brushRef="#br0">7 262 10047 0 0,'-1'-1'64'0'0,"0"0"0"0"0,0 0-1 0 0,1-1 1 0 0,-1 1-1 0 0,1 0 1 0 0,-1-1-1 0 0,1 1 1 0 0,-1-1 0 0 0,1 1-1 0 0,0-1 1 0 0,0 1-1 0 0,0-1 1 0 0,0 1 0 0 0,0-1-1 0 0,0 1 1 0 0,0-1-1 0 0,0 1 1 0 0,0-1 0 0 0,1 1-1 0 0,-1-1 1 0 0,1 1-1 0 0,-1 0 1 0 0,1-1-1 0 0,-1 1 1 0 0,1 0 0 0 0,0-1-1 0 0,0 1 1 0 0,0 0-1 0 0,-1 0 1 0 0,1 0 0 0 0,0-1-1 0 0,1 1 1 0 0,-1 0-1 0 0,0 0 1 0 0,0 1 0 0 0,0-1-1 0 0,1 0 1 0 0,0 0-1 0 0,13-8 56 0 0,0 0 0 0 0,26-9 0 0 0,18-11 350 0 0,-46 22 197 0 0,1 0-1 0 0,0 1 1 0 0,0 0 0 0 0,0 1 0 0 0,27-5 0 0 0,76-6 545 0 0,-37 7-1117 0 0,69-20 212 0 0,-18 2 1094 0 0,-118 26-1242 0 0,1 0 0 0 0,-1 1 0 0 0,15 1 0 0 0,-25 0-62 0 0,10 0-16 0 0,101 3-52 0 0,-47-3 108 0 0,-20 1 326 0 0,91-10 0 0 0,-119 7-268 0 0,0 0 0 0 0,1 1-1 0 0,29 5 1 0 0,-31-3-89 0 0,-15-2 83 0 0,12 2-124 0 0,45 5-41 0 0,-53-5-16 0 0,0-1 1 0 0,0 0-1 0 0,0-1 0 0 0,0 0 1 0 0,1 0-1 0 0,9-2 1 0 0,-2 0-7 0 0,23 0-1 0 0,72-12 160 0 0,-87 11 20 0 0,0 1-1 0 0,0 1 1 0 0,0 2-1 0 0,0 0 1 0 0,43 8-1 0 0,-37-3-114 0 0,0-1 0 0 0,1-2 0 0 0,-1 0 0 0 0,1-2 0 0 0,-1-2 0 0 0,37-4 0 0 0,-21-4-1207 0 0,-33 5 867 0 0,9-2-1981 0 0,34-14-5595 0 0</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53:54.248"/>
    </inkml:context>
    <inkml:brush xml:id="br0">
      <inkml:brushProperty name="width" value="0.1" units="cm"/>
      <inkml:brushProperty name="height" value="0.1" units="cm"/>
      <inkml:brushProperty name="color" value="#66CC00"/>
    </inkml:brush>
  </inkml:definitions>
  <inkml:trace contextRef="#ctx0" brushRef="#br0">127 82 4431 0 0,'-54'0'2272'0'0,"51"0"-2249"0"0,-4 1 456 0 0,-1-1 0 0 0,1 1 0 0 0,-1-2 0 0 0,-10 0 0 0 0,18 1-428 0 0,-1 0 1 0 0,0 0-1 0 0,0 0 0 0 0,0-1 1 0 0,0 1-1 0 0,0 0 0 0 0,0 0 1 0 0,0-1-1 0 0,0 1 0 0 0,0-1 1 0 0,1 1-1 0 0,-1 0 0 0 0,0-1 1 0 0,0 0-1 0 0,0 1 0 0 0,1-1 1 0 0,-1 1-1 0 0,0-1 0 0 0,1 0 1 0 0,-1 0-1 0 0,1 1 0 0 0,-1-1 1 0 0,1 0-1 0 0,-1 0 0 0 0,1 0 1 0 0,-1 1-1 0 0,1-1 0 0 0,0 0 1 0 0,-1 0-1 0 0,1 0 0 0 0,0 0 1 0 0,0 0-1 0 0,0 0 1 0 0,0 0-1 0 0,0 0 0 0 0,0 0 1 0 0,0 0-1 0 0,0 0 0 0 0,0 0 1 0 0,0 1-1 0 0,0-1 0 0 0,1 0 1 0 0,-1 0-1 0 0,1-1 0 0 0,2-8-31 0 0,8-20-460 0 0,-11 29 372 0 0,1 0 0 0 0,-1 1 1 0 0,0-1-1 0 0,1 0 1 0 0,-1 1-1 0 0,1-1 1 0 0,-1 1-1 0 0,1-1 1 0 0,0 1-1 0 0,-1-1 1 0 0,1 1-1 0 0,-1-1 0 0 0,1 1 1 0 0,0 0-1 0 0,-1-1 1 0 0,1 1-1 0 0,0 0 1 0 0,-1 0-1 0 0,1-1 1 0 0,0 1-1 0 0,0 0 1 0 0,-1 0-1 0 0,1 0 0 0 0,0 0 1 0 0,0 0-1 0 0,-1 0 1 0 0,1 0-1 0 0,0 0 1 0 0,0 0-1 0 0,-1 0 1 0 0,1 1-1 0 0,0-1 1 0 0,0 0-1 0 0,-1 0 0 0 0,1 1 1 0 0,1-1-1 0 0,8 2-1404 0 0,-6-2 928 0 0</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53:54.923"/>
    </inkml:context>
    <inkml:brush xml:id="br0">
      <inkml:brushProperty name="width" value="0.1" units="cm"/>
      <inkml:brushProperty name="height" value="0.1" units="cm"/>
      <inkml:brushProperty name="color" value="#66CC00"/>
    </inkml:brush>
  </inkml:definitions>
  <inkml:trace contextRef="#ctx0" brushRef="#br0">1512 50 7255 0 0,'-3'1'444'0'0,"0"-1"-1"0"0,1 1 0 0 0,-1-1 0 0 0,1 0 1 0 0,-1 1-1 0 0,1-1 0 0 0,-1 0 1 0 0,0-1-1 0 0,1 1 0 0 0,-4-1 0 0 0,-6 0 2168 0 0,-10 25 573 0 0,19-20-3041 0 0,0 0 0 0 0,0-1 0 0 0,0 1 0 0 0,0-1 0 0 0,-1 0 0 0 0,1 0 0 0 0,-1 0 0 0 0,0 0-1 0 0,0-1 1 0 0,0 0 0 0 0,0 1 0 0 0,0-1 0 0 0,-9 2 0 0 0,-76 16 2081 0 0,45-21-1584 0 0,19 0-471 0 0,-1-2-1 0 0,-26-5 1 0 0,-30-4 309 0 0,-83-4 465 0 0,-58-3 410 0 0,41 23-410 0 0,-41-2-345 0 0,194-4-742 0 0,1-1 1 0 0,0-2-1 0 0,0 0 0 0 0,0-2 0 0 0,-49-19 1 0 0,50 12-1356 0 0,-4-6-465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38:11.346"/>
    </inkml:context>
    <inkml:brush xml:id="br0">
      <inkml:brushProperty name="width" value="0.1" units="cm"/>
      <inkml:brushProperty name="height" value="0.1" units="cm"/>
      <inkml:brushProperty name="color" value="#66CC00"/>
    </inkml:brush>
  </inkml:definitions>
  <inkml:trace contextRef="#ctx0" brushRef="#br0">129 150 919 0 0,'-7'-18'788'0'0,"6"16"-701"0"0,0 0 0 0 0,0 1 1 0 0,0-1-1 0 0,0 0 0 0 0,1 1 0 0 0,-1-1 1 0 0,1 0-1 0 0,-1 0 0 0 0,0-4 278 0 0,-8 32 2489 0 0,2 10-629 0 0,-12 38 0 0 0,18-70-2099 0 0,-1 21 355 0 0,2-23-466 0 0,0-1 0 0 0,0 0 0 0 0,0 1-1 0 0,1-1 1 0 0,-1 1 0 0 0,0-1 0 0 0,0 0-1 0 0,1 1 1 0 0,-1-1 0 0 0,1 1 0 0 0,-1-1 0 0 0,1 0-1 0 0,0 0 1 0 0,-1 1 0 0 0,2 0 0 0 0,-1-2-13 0 0,-1 1 0 0 0,0-1 0 0 0,1 0 1 0 0,-1 0-1 0 0,1 0 0 0 0,-1 0 0 0 0,1 0 1 0 0,-1 0-1 0 0,0 0 0 0 0,1-1 0 0 0,-1 1 1 0 0,1 0-1 0 0,-1 0 0 0 0,1 0 0 0 0,-1 0 1 0 0,0 0-1 0 0,1-1 0 0 0,-1 1 0 0 0,0 0 1 0 0,1 0-1 0 0,-1-1 0 0 0,0 1 0 0 0,1 0 1 0 0,-1-1-1 0 0,0 1 0 0 0,1 0 0 0 0,-1-1 1 0 0,0 1-1 0 0,0 0 0 0 0,1-1 1 0 0,-1 1-1 0 0,0 0 0 0 0,0-1 0 0 0,0 1 1 0 0,0-1-1 0 0,0 1 0 0 0,1-1 0 0 0,-1 1 1 0 0,0 0-1 0 0,0-2 0 0 0,4-19 196 0 0,-4 19-158 0 0,1-4-1 0 0,-1 0 0 0 0,0 0 0 0 0,0-1 0 0 0,-1 1 0 0 0,1 0-1 0 0,-1 0 1 0 0,0 0 0 0 0,-3-8 0 0 0,3 11-12 0 0,0 0 1 0 0,0 0-1 0 0,-1 0 0 0 0,1 0 0 0 0,-1 0 1 0 0,1 1-1 0 0,-1-1 0 0 0,0 0 1 0 0,0 1-1 0 0,0 0 0 0 0,0-1 1 0 0,-1 1-1 0 0,1 0 0 0 0,-1 0 1 0 0,1 0-1 0 0,-1 0 0 0 0,-5-2 1 0 0,7 3 11 0 0,0 1 0 0 0,-1-1 0 0 0,1 1 0 0 0,0-1-1 0 0,0 1 1 0 0,-1 0 0 0 0,1 0 0 0 0,0-1 0 0 0,-1 1 0 0 0,1 0 0 0 0,0 0 0 0 0,-1 0 0 0 0,1 1 0 0 0,0-1 0 0 0,-1 0 0 0 0,1 0 0 0 0,0 1 0 0 0,-1-1 0 0 0,1 1 0 0 0,0-1 0 0 0,0 1 0 0 0,0-1 0 0 0,0 1 0 0 0,-2 1 0 0 0,1 0 8 0 0,1-1 0 0 0,-1 1 0 0 0,0 0 0 0 0,1 1 0 0 0,0-1 0 0 0,-1 0 0 0 0,1 0 0 0 0,0 1 1 0 0,0-1-1 0 0,0 0 0 0 0,1 1 0 0 0,-2 2 0 0 0,1 1-13 0 0,0 1 0 0 0,0 0 1 0 0,0-1-1 0 0,1 1 0 0 0,0 0 0 0 0,0 0 1 0 0,1-1-1 0 0,2 14 0 0 0,-1-17-25 0 0,-1 0 0 0 0,0 1 0 0 0,1-1 0 0 0,-1 0-1 0 0,1 0 1 0 0,0-1 0 0 0,0 1 0 0 0,0 0 0 0 0,0-1 0 0 0,1 1-1 0 0,-1-1 1 0 0,1 1 0 0 0,0-1 0 0 0,-1 0 0 0 0,1 0 0 0 0,0-1-1 0 0,0 1 1 0 0,0 0 0 0 0,0-1 0 0 0,0 0 0 0 0,1 0-1 0 0,-1 0 1 0 0,0 0 0 0 0,1 0 0 0 0,-1-1 0 0 0,0 1 0 0 0,1-1-1 0 0,5 0 1 0 0,-8-1-3 0 0,1 1 0 0 0,-1 0 0 0 0,1-1 0 0 0,-1 1 0 0 0,1-1 0 0 0,-1 1 0 0 0,1-1-1 0 0,-1 0 1 0 0,0 1 0 0 0,1-1 0 0 0,-1 0 0 0 0,0 0 0 0 0,0 0 0 0 0,1 0 0 0 0,-1 0 0 0 0,0-1-1 0 0,0 1 1 0 0,0 0 0 0 0,-1 0 0 0 0,1-1 0 0 0,0 1 0 0 0,0 0 0 0 0,-1-1 0 0 0,1 1 0 0 0,0-1 0 0 0,-1 1-1 0 0,0-1 1 0 0,1 1 0 0 0,-1-1 0 0 0,0 1 0 0 0,0-1 0 0 0,0 0 0 0 0,0 1 0 0 0,0-1 0 0 0,0 1-1 0 0,0-1 1 0 0,0 1 0 0 0,-1-1 0 0 0,1 1 0 0 0,-1-1 0 0 0,1 1 0 0 0,-1-1 0 0 0,1 1 0 0 0,-1-1-1 0 0,0 1 1 0 0,0 0 0 0 0,0-1 0 0 0,0 1 0 0 0,-2-2 0 0 0,-1-2 127 0 0,-1 1 0 0 0,0-1 0 0 0,0 1 1 0 0,0 0-1 0 0,0 0 0 0 0,-7-2 0 0 0,11 5-122 0 0,-1 0 0 0 0,1 1-1 0 0,-1-1 1 0 0,1 1 0 0 0,-1 0 0 0 0,0-1 0 0 0,1 1 0 0 0,-1 0 0 0 0,1 0-1 0 0,-1 0 1 0 0,0 0 0 0 0,1 0 0 0 0,-1 1 0 0 0,0-1 0 0 0,1 0 0 0 0,-1 1-1 0 0,1-1 1 0 0,-1 1 0 0 0,1-1 0 0 0,-1 1 0 0 0,1 0 0 0 0,-1 0-1 0 0,1 0 1 0 0,0 0 0 0 0,-1 0 0 0 0,1 0 0 0 0,0 0 0 0 0,-2 2 0 0 0,2-2-8 0 0,0-1 1 0 0,1 1 0 0 0,-1 0-1 0 0,0 0 1 0 0,1 0 0 0 0,-1 0-1 0 0,0-1 1 0 0,1 1 0 0 0,-1 0-1 0 0,1 0 1 0 0,-1 0 0 0 0,1 1 0 0 0,0-1-1 0 0,-1 0 1 0 0,1 0 0 0 0,0 0-1 0 0,0 0 1 0 0,0 0 0 0 0,0 0-1 0 0,0 0 1 0 0,0 0 0 0 0,0 1-1 0 0,0-1 1 0 0,0 0 0 0 0,0 0-1 0 0,1 0 1 0 0,-1 0 0 0 0,0 0 0 0 0,1 0-1 0 0,-1 0 1 0 0,1 0 0 0 0,-1 0-1 0 0,1 0 1 0 0,0 0 0 0 0,-1 0-1 0 0,1 0 1 0 0,0-1 0 0 0,0 1-1 0 0,-1 0 1 0 0,1 0 0 0 0,0-1-1 0 0,0 1 1 0 0,0-1 0 0 0,0 1-1 0 0,0 0 1 0 0,0-1 0 0 0,0 0 0 0 0,0 1-1 0 0,0-1 1 0 0,0 0 0 0 0,0 1-1 0 0,0-1 1 0 0,1 0 0 0 0,-1 0-1 0 0,0 0 1 0 0,0 0 0 0 0,0 0-1 0 0,0 0 1 0 0,0 0 0 0 0,0 0-1 0 0,0-1 1 0 0,0 1 0 0 0,1 0 0 0 0,-1-1-1 0 0,0 1 1 0 0,0-1 0 0 0,1 0-1 0 0,5-2 2 0 0,1-1-1 0 0,-1 0 1 0 0,0 0 0 0 0,0-1-1 0 0,0 0 1 0 0,-1 0-1 0 0,0 0 1 0 0,0-1 0 0 0,6-7-1 0 0,9-11 43 0 0,16-29-1 0 0,-15 22-9 0 0,-20 28-17 0 0,31-46 157 0 0,-30 45-163 0 0,-1-1-1 0 0,0 1 1 0 0,0-1 0 0 0,0 0-1 0 0,0 0 1 0 0,-1 1 0 0 0,1-1-1 0 0,-1 0 1 0 0,0-6 0 0 0,-1 11-12 0 0,0-1 1 0 0,0 1-1 0 0,0 0 1 0 0,0 0-1 0 0,0 0 1 0 0,0-1-1 0 0,0 1 1 0 0,0 0 0 0 0,0 0-1 0 0,0 0 1 0 0,0-1-1 0 0,0 1 1 0 0,0 0-1 0 0,0 0 1 0 0,0 0-1 0 0,0-1 1 0 0,0 1 0 0 0,0 0-1 0 0,0 0 1 0 0,0 0-1 0 0,-1-1 1 0 0,1 1-1 0 0,0 0 1 0 0,0 0-1 0 0,0 0 1 0 0,0 0 0 0 0,0 0-1 0 0,-1-1 1 0 0,1 1-1 0 0,0 0 1 0 0,0 0-1 0 0,0 0 1 0 0,-1 0-1 0 0,1 0 1 0 0,0 0 0 0 0,-1 0-1 0 0,-7 3 71 0 0,-7 12-1 0 0,14-15-71 0 0,-7 10-317 0 0,1 0 0 0 0,0 0 1 0 0,0 1-1 0 0,1 0 0 0 0,1 0 1 0 0,-1 0-1 0 0,2 1 1 0 0,0-1-1 0 0,0 1 0 0 0,-3 19 1 0 0,5-14-4611 0 0</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53:57.622"/>
    </inkml:context>
    <inkml:brush xml:id="br0">
      <inkml:brushProperty name="width" value="0.1" units="cm"/>
      <inkml:brushProperty name="height" value="0.1" units="cm"/>
      <inkml:brushProperty name="color" value="#66CC00"/>
    </inkml:brush>
  </inkml:definitions>
  <inkml:trace contextRef="#ctx0" brushRef="#br0">1058 10 1839 0 0,'-8'-3'1994'0'0,"-1"1"-1"0"0,0 1 1 0 0,-17-2-1 0 0,-56 5 561 0 0,23 1-1509 0 0,11-1 1149 0 0,-69 12-1 0 0,22 3-567 0 0,0-3 0 0 0,-1-5 0 0 0,-122-5 0 0 0,168-3-1044 0 0,31 0-384 0 0,0-1 1 0 0,1-1-1 0 0,-1 0 0 0 0,-34-8 0 0 0,52 9-284 0 0,0-1-1 0 0,-1 0 1 0 0,1 1-1 0 0,0-1 0 0 0,0 0 1 0 0,0 0-1 0 0,0 0 0 0 0,0 0 1 0 0,0 0-1 0 0,1 0 1 0 0,-1 0-1 0 0,0 0 0 0 0,0 0 1 0 0,1 0-1 0 0,-1 0 0 0 0,1-1 1 0 0,-1 1-1 0 0,1 0 1 0 0,-1 0-1 0 0,1-1 0 0 0,0 1 1 0 0,0 0-1 0 0,-1-1 0 0 0,1 1 1 0 0,0 0-1 0 0,0-1 1 0 0,0 1-1 0 0,0 0 0 0 0,1-1 1 0 0,-1 0-1 0 0,2-17-1313 0 0</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53:58.151"/>
    </inkml:context>
    <inkml:brush xml:id="br0">
      <inkml:brushProperty name="width" value="0.1" units="cm"/>
      <inkml:brushProperty name="height" value="0.1" units="cm"/>
      <inkml:brushProperty name="color" value="#66CC00"/>
    </inkml:brush>
  </inkml:definitions>
  <inkml:trace contextRef="#ctx0" brushRef="#br0">1318 5 11255 0 0,'-7'-1'199'0'0,"1"0"-1"0"0,0 0 1 0 0,-1 1-1 0 0,1-1 1 0 0,-1 1-1 0 0,1 1 1 0 0,0-1-1 0 0,-1 1 1 0 0,-10 3-1 0 0,-31 2 1401 0 0,-409-17 5304 0 0,321 9-5993 0 0,-162 5 133 0 0,139 9-1583 0 0,53-1-7198 0 0,68-6 1088 0 0</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53:58.760"/>
    </inkml:context>
    <inkml:brush xml:id="br0">
      <inkml:brushProperty name="width" value="0.1" units="cm"/>
      <inkml:brushProperty name="height" value="0.1" units="cm"/>
      <inkml:brushProperty name="color" value="#66CC00"/>
    </inkml:brush>
  </inkml:definitions>
  <inkml:trace contextRef="#ctx0" brushRef="#br0">1972 39 9215 0 0,'-9'-3'735'0'0,"-1"1"-1"0"0,1 1 1 0 0,-1 0-1 0 0,0 0 1 0 0,0 1-1 0 0,-18 1 1 0 0,-1 0-953 0 0,-22-3 1181 0 0,-79-14 0 0 0,39 3 1106 0 0,51 11-1544 0 0,0 2-1 0 0,0 2 1 0 0,1 2 0 0 0,-46 9-1 0 0,17-3-40 0 0,-26-1 983 0 0,-165-8 0 0 0,29-1-358 0 0,-89 0-656 0 0,143-2-830 0 0,145 3-984 0 0,1 1-1 0 0,-53 12 0 0 0,32-4-6442 0 0</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54:01.071"/>
    </inkml:context>
    <inkml:brush xml:id="br0">
      <inkml:brushProperty name="width" value="0.1" units="cm"/>
      <inkml:brushProperty name="height" value="0.1" units="cm"/>
      <inkml:brushProperty name="color" value="#66CC00"/>
    </inkml:brush>
  </inkml:definitions>
  <inkml:trace contextRef="#ctx0" brushRef="#br0">1520 206 12815 0 0,'-103'-8'1787'0'0,"-41"-5"-1164"0"0,113 6-189 0 0,-1-1 0 0 0,1-2 0 0 0,-39-18 0 0 0,-13-4 1130 0 0,57 24-1069 0 0,1 2 0 0 0,-1 0 0 0 0,-53-3 1 0 0,-83 6 1233 0 0,109 3-1061 0 0,-60-4 135 0 0,0-6 0 0 0,-158-34 0 0 0,252 40-1147 0 0,1 1-1 0 0,-1 1 1 0 0,1 1-1 0 0,-30 2 1 0 0,12 2-1183 0 0</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54:09.136"/>
    </inkml:context>
    <inkml:brush xml:id="br0">
      <inkml:brushProperty name="width" value="0.1" units="cm"/>
      <inkml:brushProperty name="height" value="0.1" units="cm"/>
      <inkml:brushProperty name="color" value="#66CC00"/>
    </inkml:brush>
  </inkml:definitions>
  <inkml:trace contextRef="#ctx0" brushRef="#br0">2388 84 4143 0 0,'-16'-8'-155'0'0,"13"6"893"0"0,-1 0 0 0 0,1 0 0 0 0,0 0 0 0 0,0 0-1 0 0,0 0 1 0 0,0-1 0 0 0,-5-4 0 0 0,8 7-656 0 0,-1-1 1 0 0,1 0 0 0 0,-1 0-1 0 0,1-1 1 0 0,0 1 0 0 0,-1 0-1 0 0,1 0 1 0 0,0 0 0 0 0,0 0-1 0 0,-1 0 1 0 0,1 0 0 0 0,0 0-1 0 0,0 0 1 0 0,0-1-1 0 0,1 1 1 0 0,-1 0 0 0 0,0 0-1 0 0,0 0 1 0 0,1 0 0 0 0,-1 0-1 0 0,0 0 1 0 0,1 0 0 0 0,-1 0-1 0 0,1 0 1 0 0,-1 0-1 0 0,1 0 1 0 0,0 0 0 0 0,-1 0-1 0 0,1 0 1 0 0,0 1 0 0 0,1-3-1 0 0,2-1 92 0 0,-4 3-68 0 0,1-1 0 0 0,0 1 0 0 0,-1 0-1 0 0,1 0 1 0 0,0 0 0 0 0,0 0 0 0 0,0 0 0 0 0,0 0-1 0 0,0 0 1 0 0,0 1 0 0 0,0-1 0 0 0,0 0 0 0 0,1 0-1 0 0,-1 1 1 0 0,3-2 381 0 0,-16 13 4760 0 0,-25 12-4636 0 0,29-19-133 0 0,0 0-324 0 0,0-1 0 0 0,1 0-1 0 0,-1 0 1 0 0,-1-1 0 0 0,1 0 0 0 0,-13 1-1 0 0,10-2 142 0 0,-1 2 0 0 0,-19 5 0 0 0,-10 5 251 0 0,-1-1 0 0 0,-83 10-1 0 0,-23 6 265 0 0,60-9-509 0 0,-103 9 1 0 0,138-22 7 0 0,-83 20 354 0 0,53-8-390 0 0,-33 1 187 0 0,-134 6 0 0 0,10-8-2 0 0,-204 4-468 0 0,372-26-2048 0 0,-31-12-7261 0 0,46 4 3048 0 0</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54:13.025"/>
    </inkml:context>
    <inkml:brush xml:id="br0">
      <inkml:brushProperty name="width" value="0.1" units="cm"/>
      <inkml:brushProperty name="height" value="0.1" units="cm"/>
      <inkml:brushProperty name="color" value="#66CC00"/>
    </inkml:brush>
  </inkml:definitions>
  <inkml:trace contextRef="#ctx0" brushRef="#br0">2602 75 2759 0 0,'-3'-3'1063'0'0,"-1"0"-1"0"0,1 0 0 0 0,-1 1 0 0 0,0-1 0 0 0,0 1 1 0 0,0 0-1 0 0,-5-2 0 0 0,-12-7 2392 0 0,7 0-2799 0 0,13 10-573 0 0,1 0 1 0 0,-1 0-1 0 0,0 1 1 0 0,0-1-1 0 0,1 0 1 0 0,-1 1-1 0 0,0-1 1 0 0,0 1-1 0 0,0-1 1 0 0,0 1-1 0 0,0-1 1 0 0,1 1-1 0 0,-3-1 1 0 0,-1 0 295 0 0,0 1 1 0 0,0 0 0 0 0,0 0 0 0 0,0 0 0 0 0,0 0 0 0 0,0 1-1 0 0,0-1 1 0 0,0 1 0 0 0,-6 2 0 0 0,-38 16 494 0 0,31-11-480 0 0,5-4-248 0 0,-46 20 508 0 0,-1-2 0 0 0,-118 26 0 0 0,116-41-149 0 0,0-3 0 0 0,-92-6 0 0 0,132 1-440 0 0,-362-8 1025 0 0,297 2-783 0 0,-111-23 0 0 0,6-1 145 0 0,-108 12 172 0 0,173 14-582 0 0,75 2-558 0 0,-208-15 838 0 0,173 6-3249 0 0,1-4-3764 0 0,43 7-1180 0 0</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54:15.443"/>
    </inkml:context>
    <inkml:brush xml:id="br0">
      <inkml:brushProperty name="width" value="0.1" units="cm"/>
      <inkml:brushProperty name="height" value="0.1" units="cm"/>
      <inkml:brushProperty name="color" value="#66CC00"/>
    </inkml:brush>
  </inkml:definitions>
  <inkml:trace contextRef="#ctx0" brushRef="#br0">6550 102 5551 0 0,'-1'-2'51'0'0,"0"1"0"0"0,0 0-1 0 0,0-1 1 0 0,0 1 0 0 0,0 0-1 0 0,-1 0 1 0 0,1 0 0 0 0,0 0-1 0 0,-1 0 1 0 0,1 0 0 0 0,-2 0-1 0 0,-8-7-39 0 0,-5-10 80 0 0,14 15 96 0 0,1 1 1 0 0,-1 0 0 0 0,0-1 0 0 0,0 1-1 0 0,0 0 1 0 0,0 0 0 0 0,0 0 0 0 0,-1 0 0 0 0,1 0-1 0 0,0 1 1 0 0,-1-1 0 0 0,0 1 0 0 0,1 0-1 0 0,-1-1 1 0 0,0 1 0 0 0,1 0 0 0 0,-1 1-1 0 0,0-1 1 0 0,0 0 0 0 0,0 1 0 0 0,-5-1-1 0 0,-10 2 1311 0 0,-1 1 0 0 0,-27 6 0 0 0,42-8-1316 0 0,1-1 1 0 0,0 1 0 0 0,-1-1 0 0 0,1 0-1 0 0,0 0 1 0 0,0 0 0 0 0,-1 0 0 0 0,1-1 0 0 0,0 1-1 0 0,-4-4 1 0 0,-13-5 769 0 0,8 7-596 0 0,0-1 0 0 0,0 2-1 0 0,-1 0 1 0 0,1 0 0 0 0,-25 1 0 0 0,-64 11 120 0 0,96-9-481 0 0,-89 10 239 0 0,-87 16 1967 0 0,-11 12-2759 0 0,-91 24 1726 0 0,166-34 1784 0 0,-60-2-5591 0 0,-163-16 4007 0 0,52-4-696 0 0,-208-4-1312 0 0,456-4 608 0 0,-137 8 95 0 0,26 0 14 0 0,-218 23 81 0 0,85-3-52 0 0,-3-8 75 0 0,-88 2-42 0 0,38 6-82 0 0,28-2 10 0 0,4-28 326 0 0,172-2-249 0 0,48 2 97 0 0,0-4 0 0 0,-127-27 0 0 0,-337-68 187 0 0,436 90-1685 0 0,39 10-6211 0 0,26 5-707 0 0</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57:02.166"/>
    </inkml:context>
    <inkml:brush xml:id="br0">
      <inkml:brushProperty name="width" value="0.1" units="cm"/>
      <inkml:brushProperty name="height" value="0.1" units="cm"/>
      <inkml:brushProperty name="color" value="#66CC00"/>
    </inkml:brush>
  </inkml:definitions>
  <inkml:trace contextRef="#ctx0" brushRef="#br0">4964 113 919 0 0,'0'0'2215'0'0,"-4"-3"-1028"0"0,-12-5-111 0 0,12 6-175 0 0,0 0-609 0 0,-12-7 19 0 0,12 7 122 0 0,1 1 58 0 0,-31-10 3697 0 0,31 10-4136 0 0,0 1-768 0 0,2 0 735 0 0,0-1 0 0 0,-1 1 0 0 0,1 0 0 0 0,0-1 0 0 0,-1 1 0 0 0,1-1 0 0 0,0 0 0 0 0,0 1 0 0 0,0-1 0 0 0,-2-1 0 0 0,3 2 16 0 0,-4-2 1125 0 0,1 0-802 0 0,-34-20 5346 0 0,2 17-5449 0 0,-96 10 1013 0 0,123-4-1130 0 0,-25-8 259 0 0,-9-3-247 0 0,16 3 163 0 0,-1 1 1 0 0,-27-3-1 0 0,49 9 188 0 0,-21-2 418 0 0,21 2-1056 0 0,0 0-235 0 0,-52 0 592 0 0,51 0 430 0 0,-14 2 125 0 0,-4-4-551 0 0,-9 3-159 0 0,-4 3-69 0 0,-29 4-1729 0 0,40-5 1594 0 0,-4 0 138 0 0,2 0 62 0 0,1-1 17 0 0,-58 4 59 0 0,-16 6-73 0 0,-17-2 64 0 0,74-5 24 0 0,-67-1 352 0 0,79-3-421 0 0,-7 1 10 0 0,-1-2-2 0 0,-68 7 501 0 0,-45 21-56 0 0,33-4-1118 0 0,23-11 657 0 0,58-7-75 0 0,-2-3 11 0 0,2 2 31 0 0,26-4-33 0 0,-21 5 53 0 0,-8 5 30 0 0,-101 22 241 0 0,121-28-266 0 0,-13 1 0 0 0,-31 0 35 0 0,1-2 1 0 0,0-4 0 0 0,-100-10-1 0 0,130 7-91 0 0,-4-1 0 0 0,0-2 31 0 0,-4 1-31 0 0,-34-5-10 0 0,-312-22 283 0 0,29 40 310 0 0,268-5-529 0 0,-129-2 119 0 0,84-2 322 0 0,-182 23 1 0 0,286-17-961 0 0,-18 3 763 0 0,0-3 0 0 0,-63 0 0 0 0,95-6-772 0 0,0-1 1 0 0,1 0-1 0 0,-30-9 1 0 0,33 6-752 0 0,1 0-1 0 0,0 0 1 0 0,1-2 0 0 0,0 0 0 0 0,-18-11 0 0 0,-10-14-7217 0 0</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57:04.022"/>
    </inkml:context>
    <inkml:brush xml:id="br0">
      <inkml:brushProperty name="width" value="0.1" units="cm"/>
      <inkml:brushProperty name="height" value="0.1" units="cm"/>
      <inkml:brushProperty name="color" value="#66CC00"/>
    </inkml:brush>
  </inkml:definitions>
  <inkml:trace contextRef="#ctx0" brushRef="#br0">2009 42 4607 0 0,'-64'-14'3488'0'0,"-1"2"0"0"0,-122-4 0 0 0,139 16-2618 0 0,-84 11 0 0 0,42-2-72 0 0,-4-2 284 0 0,-490 48 3770 0 0,212-21-3568 0 0,65-8-3264 0 0,242-18 196 0 0</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57:06.084"/>
    </inkml:context>
    <inkml:brush xml:id="br0">
      <inkml:brushProperty name="width" value="0.1" units="cm"/>
      <inkml:brushProperty name="height" value="0.1" units="cm"/>
      <inkml:brushProperty name="color" value="#66CC00"/>
    </inkml:brush>
  </inkml:definitions>
  <inkml:trace contextRef="#ctx0" brushRef="#br0">8028 248 5983 0 0,'-40'2'31'0'0,"-55"-4"8763"0"0,74 2-8852 0 0,10-1 87 0 0,-1 0 0 0 0,1-1 0 0 0,0 0-1 0 0,0-1 1 0 0,0 0 0 0 0,0 0 0 0 0,0-1 0 0 0,1-1 0 0 0,-1 0 0 0 0,1 0-1 0 0,1-1 1 0 0,-1 0 0 0 0,-15-14 0 0 0,17 13 218 0 0,-1 1 1 0 0,1-1-1 0 0,-1 2 1 0 0,0-1-1 0 0,0 1 1 0 0,0 1-1 0 0,-1-1 1 0 0,0 2-1 0 0,-12-4 1 0 0,-16-4 330 0 0,26 7-386 0 0,-1 1-1 0 0,1 0 1 0 0,-14-1 0 0 0,-173-13 1297 0 0,149 12-1126 0 0,-53-10 0 0 0,-40-5 26 0 0,-14 18 73 0 0,23 2-113 0 0,-7-16-255 0 0,25 1 69 0 0,95 13-45 0 0,-59-4 147 0 0,1 2 0 0 0,-126 12 0 0 0,-22 16-254 0 0,162-19 134 0 0,-63 10 195 0 0,-137 13 299 0 0,245-27-622 0 0,-142 15 88 0 0,67-5 10 0 0,-131-3 1 0 0,18-4-116 0 0,56 0 0 0 0,-16 6 117 0 0,78-8-105 0 0,-90-4-13 0 0,-99-1 1 0 0,197 3 0 0 0,-32 6 0 0 0,17 1 0 0 0,-115 2 0 0 0,-85 0 76 0 0,111-2-24 0 0,-107 1-52 0 0,-371 9 64 0 0,289-9 148 0 0,-108 5 632 0 0,219-5-419 0 0,-30 2-358 0 0,15 14-2666 0 0,186-15-3666 0 0,15-2-1515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38:17.793"/>
    </inkml:context>
    <inkml:brush xml:id="br0">
      <inkml:brushProperty name="width" value="0.1" units="cm"/>
      <inkml:brushProperty name="height" value="0.1" units="cm"/>
      <inkml:brushProperty name="color" value="#66CC00"/>
    </inkml:brush>
  </inkml:definitions>
  <inkml:trace contextRef="#ctx0" brushRef="#br0">291 46 5615 0 0,'-3'-2'91'0'0,"1"0"0"0"0,-1 0-1 0 0,0 0 1 0 0,0 1 0 0 0,0-1 0 0 0,0 1-1 0 0,-3-2 1 0 0,3 2-88 0 0,1 0-1 0 0,0 0 1 0 0,-1 0-1 0 0,1 0 1 0 0,0 0 0 0 0,0 0-1 0 0,0-1 1 0 0,0 0 0 0 0,0 1-1 0 0,0-1 1 0 0,0 0 0 0 0,-1-2-1 0 0,3 4 22 0 0,-1-1 0 0 0,1 1 0 0 0,0-1 0 0 0,0 0-1 0 0,-1 1 1 0 0,1-1 0 0 0,-1 1 0 0 0,1-1 0 0 0,0 1-1 0 0,-1-1 1 0 0,1 1 0 0 0,-1-1 0 0 0,1 1 0 0 0,-1 0-1 0 0,1-1 1 0 0,-1 1 0 0 0,0 0 0 0 0,1-1-1 0 0,-1 1 1 0 0,1 0 0 0 0,-1 0 0 0 0,0-1 0 0 0,1 1-1 0 0,-1 0 1 0 0,0 0 0 0 0,1 0 0 0 0,-1 0 0 0 0,0 0-1 0 0,1 0 1 0 0,-1 0 0 0 0,0 0 0 0 0,1 0 0 0 0,-1 0-1 0 0,0 0 1 0 0,1 1 0 0 0,-1-1 0 0 0,0 0 0 0 0,1 0-1 0 0,-1 1 1 0 0,1-1 0 0 0,-1 0 0 0 0,1 1 0 0 0,-1-1-1 0 0,1 1 1 0 0,-1-1 0 0 0,1 1 0 0 0,-1-1 0 0 0,1 1-1 0 0,-1-1 1 0 0,1 1 0 0 0,0-1 0 0 0,-1 1-1 0 0,1-1 1 0 0,0 1 0 0 0,-1 0 0 0 0,1-1 0 0 0,0 2-1 0 0,-5 7 534 0 0,1 0 0 0 0,0 1-1 0 0,-3 11 1 0 0,1-6-542 0 0,-34 75 1083 0 0,37-84-991 0 0,-3 9 259 0 0,6-15-363 0 0,0 0 0 0 0,0 0 1 0 0,0 0-1 0 0,0 0 0 0 0,0 0 0 0 0,0 0 1 0 0,1 0-1 0 0,-1 0 0 0 0,0 0 0 0 0,0 0 1 0 0,0 0-1 0 0,0 0 0 0 0,0 0 1 0 0,0 0-1 0 0,1 0 0 0 0,-1 0 0 0 0,0 0 1 0 0,0 0-1 0 0,0 0 0 0 0,0 0 0 0 0,0 0 1 0 0,0 0-1 0 0,0 0 0 0 0,1 0 0 0 0,-1 0 1 0 0,0 0-1 0 0,0 0 0 0 0,0 0 1 0 0,0 0-1 0 0,0 1 0 0 0,0-1 0 0 0,0 0 1 0 0,0 0-1 0 0,1 0 0 0 0,-1 0 0 0 0,0 0 1 0 0,0 0-1 0 0,0 0 0 0 0,0 0 0 0 0,0 1 1 0 0,0-1-1 0 0,0 0 0 0 0,0 0 1 0 0,0 0-1 0 0,0 0 0 0 0,0 0 0 0 0,0 0 1 0 0,0 0-1 0 0,0 1 0 0 0,0-1 0 0 0,0 0 1 0 0,0 0-1 0 0,0 0 0 0 0,0 0 0 0 0,0 0 1 0 0,0 0-1 0 0,0 1 0 0 0,0-1 0 0 0,0 0 1 0 0,0 0-1 0 0,0 0 0 0 0,0 0 1 0 0,0 0-1 0 0,0 0 0 0 0,-1 0 0 0 0,2 0-1 0 0,0 0 0 0 0,-1-1 1 0 0,1 1-1 0 0,-1 0 0 0 0,1-1 0 0 0,0 1 0 0 0,-1-1 0 0 0,1 1 0 0 0,-1-1 0 0 0,1 0 0 0 0,-1 1 0 0 0,0-1 0 0 0,1 1 1 0 0,-1-1-1 0 0,1 0 0 0 0,-1 1 0 0 0,0-1 0 0 0,0 0 0 0 0,1 1 0 0 0,-1-1 0 0 0,0 0 0 0 0,0 0 0 0 0,0 1 0 0 0,0-1 0 0 0,0 0 1 0 0,0 0-1 0 0,0 1 0 0 0,0-1 0 0 0,0 0 0 0 0,0 1 0 0 0,0-1 0 0 0,-1 0 0 0 0,1 0 0 0 0,0 1 0 0 0,0-1 0 0 0,-1 0 0 0 0,1 1 1 0 0,0-1-1 0 0,-1 1 0 0 0,1-1 0 0 0,-1 0 0 0 0,-21-25 100 0 0,20 24-100 0 0,2 1-1 0 0,-1 1 0 0 0,1-1 0 0 0,-1 0-1 0 0,0 1 1 0 0,1-1 0 0 0,-1 1 0 0 0,1-1-1 0 0,-1 1 1 0 0,0-1 0 0 0,1 1-1 0 0,-1 0 1 0 0,0-1 0 0 0,0 1 0 0 0,1 0-1 0 0,-1-1 1 0 0,0 1 0 0 0,0 0 0 0 0,0 0-1 0 0,1 0 1 0 0,-1 0 0 0 0,0 0 0 0 0,0 0-1 0 0,0 0 1 0 0,1 0 0 0 0,-1 0 0 0 0,0 0-1 0 0,0 0 1 0 0,0 1 0 0 0,-1-1 7 0 0,1 1 1 0 0,0 0 0 0 0,0 0-1 0 0,0 0 1 0 0,0 0 0 0 0,0 0-1 0 0,1 0 1 0 0,-1 0-1 0 0,0 1 1 0 0,0-1 0 0 0,1 0-1 0 0,-1 0 1 0 0,1 1-1 0 0,-2 2 1 0 0,1 0 13 0 0,0 0 0 0 0,0 0 1 0 0,0 0-1 0 0,1 0 0 0 0,-1 0 0 0 0,1 1 0 0 0,0-1 0 0 0,0 0 1 0 0,0 0-1 0 0,2 7 0 0 0,-2-10-14 0 0,3 6 41 0 0,0 1-1 0 0,0-1 0 0 0,0 0 1 0 0,1-1-1 0 0,6 9 1 0 0,-9-14-46 0 0,-1 0 0 0 0,1 0 0 0 0,0 0 0 0 0,0 0 0 0 0,0 0 0 0 0,0 0 1 0 0,0-1-1 0 0,0 1 0 0 0,0 0 0 0 0,0-1 0 0 0,0 1 0 0 0,0-1 1 0 0,0 1-1 0 0,0-1 0 0 0,0 1 0 0 0,0-1 0 0 0,1 0 0 0 0,-1 1 0 0 0,0-1 1 0 0,0 0-1 0 0,1 0 0 0 0,-1 0 0 0 0,0 0 0 0 0,0 0 0 0 0,0 0 1 0 0,1-1-1 0 0,-1 1 0 0 0,0 0 0 0 0,0-1 0 0 0,0 1 0 0 0,0 0 0 0 0,1-1 1 0 0,-1 1-1 0 0,0-1 0 0 0,0 0 0 0 0,0 1 0 0 0,0-1 0 0 0,0 0 1 0 0,0 0-1 0 0,-1 0 0 0 0,1 0 0 0 0,0 1 0 0 0,1-3 0 0 0,1 0 16 0 0,-1-1 0 0 0,1 0-1 0 0,-1 1 1 0 0,1-1 0 0 0,-1 0 0 0 0,0 0-1 0 0,-1 0 1 0 0,1-1 0 0 0,-1 1 0 0 0,0 0-1 0 0,0-1 1 0 0,0 1 0 0 0,0-1 0 0 0,-1 1-1 0 0,0-1 1 0 0,0 1 0 0 0,0-1-1 0 0,0 1 1 0 0,-1-1 0 0 0,-1-6 0 0 0,1 7 19 0 0,0 1 0 0 0,0-1 0 0 0,0 0 0 0 0,-1 1 0 0 0,1-1 0 0 0,-1 0 0 0 0,0 1 0 0 0,0 0 0 0 0,0-1 0 0 0,0 1 0 0 0,0 0 0 0 0,-1 0 0 0 0,0 0 0 0 0,1 1 0 0 0,-1-1 0 0 0,0 0 0 0 0,-1 1 0 0 0,1 0 0 0 0,0 0 0 0 0,-1 0 0 0 0,1 0 0 0 0,-1 1 0 0 0,-7-3 0 0 0,10 3 13 0 0,-1 1 1 0 0,0 0-1 0 0,0 0 1 0 0,0 0-1 0 0,0 0 1 0 0,0 0-1 0 0,0 0 1 0 0,0 0 0 0 0,0 1-1 0 0,0-1 1 0 0,0 1-1 0 0,1-1 1 0 0,-1 1-1 0 0,0 0 1 0 0,0 0-1 0 0,1 0 1 0 0,-3 1-1 0 0,1 0 45 0 0,-1 1 0 0 0,1 0-1 0 0,0 0 1 0 0,0 1-1 0 0,0-1 1 0 0,0 0 0 0 0,-2 5-1 0 0,-2 4 140 0 0,1 0-1 0 0,0 0 1 0 0,-8 25-1 0 0,11-28-177 0 0,1 0 0 0 0,-1 0 0 0 0,1 0 0 0 0,1 0 0 0 0,0 0 0 0 0,0 0 0 0 0,1 1 0 0 0,0-1 0 0 0,0 0 0 0 0,3 14 0 0 0,-3-23-55 0 0,0 1 0 0 0,0-1 0 0 0,0 0 0 0 0,0 1 0 0 0,1-1 0 0 0,-1 0 0 0 0,0 1 0 0 0,0-1 0 0 0,0 1 0 0 0,0-1 0 0 0,0 0 0 0 0,1 1 0 0 0,-1-1 0 0 0,0 0 0 0 0,0 0 0 0 0,1 1 0 0 0,-1-1 0 0 0,0 0 0 0 0,0 1 0 0 0,1-1 0 0 0,-1 0 0 0 0,0 0 0 0 0,1 0 0 0 0,-1 1 0 0 0,0-1 0 0 0,1 0 0 0 0,-1 0 1 0 0,0 0-1 0 0,1 0 0 0 0,-1 0 0 0 0,0 0 0 0 0,1 0 0 0 0,-1 1 0 0 0,1-1 0 0 0,9-10 49 0 0,4-20-32 0 0,-12 15-78 0 0,0-1 0 0 0,0-17 0 0 0,1-9-2601 0 0,-1 36 1505 0 0</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57:10.218"/>
    </inkml:context>
    <inkml:brush xml:id="br0">
      <inkml:brushProperty name="width" value="0.1" units="cm"/>
      <inkml:brushProperty name="height" value="0.1" units="cm"/>
      <inkml:brushProperty name="color" value="#66CC00"/>
    </inkml:brush>
  </inkml:definitions>
  <inkml:trace contextRef="#ctx0" brushRef="#br0">2615 54 919 0 0,'2'-6'570'0'0,"1"1"0"0"0,0-1 0 0 0,0 1 0 0 0,1-1 0 0 0,-1 1 0 0 0,1 0 0 0 0,1 0 0 0 0,5-5 422 0 0,-12 10-662 0 0,1 0-1 0 0,-1 0 0 0 0,1 0 0 0 0,-1 0 0 0 0,0 0 0 0 0,1 0 0 0 0,-1 0 0 0 0,1 0 0 0 0,0 1 1 0 0,-1-1-1 0 0,1 0 0 0 0,-1 1 0 0 0,1-1 0 0 0,-3 2 0 0 0,1-1 361 0 0,1 0-407 0 0,0-1 1 0 0,0 0-1 0 0,-1 0 1 0 0,1 0-1 0 0,0 0 0 0 0,0 0 1 0 0,0-1-1 0 0,0 1 1 0 0,0 0-1 0 0,-2-2 0 0 0,-13-1 1733 0 0,-18 4-584 0 0,29-2-1374 0 0,0 1 0 0 0,0 1 0 0 0,0-1 0 0 0,1 1 0 0 0,-1 0 0 0 0,-8 2 0 0 0,-27 4 182 0 0,-50-5 945 0 0,-128 20 0 0 0,8 13-641 0 0,206-35-532 0 0,-81 15 328 0 0,-95 5-1 0 0,-188 10-133 0 0,361-29-194 0 0,-39 4 67 0 0,-51 4 189 0 0,-72 9 131 0 0,-65-17 135 0 0,-95 8 829 0 0,266-3-1586 0 0,1-2 1 0 0,0-3-1 0 0,-95-11 0 0 0,129 4-3744 0 0,20 4 495 0 0,-11-2-4046 0 0</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57:10.970"/>
    </inkml:context>
    <inkml:brush xml:id="br0">
      <inkml:brushProperty name="width" value="0.1" units="cm"/>
      <inkml:brushProperty name="height" value="0.1" units="cm"/>
      <inkml:brushProperty name="color" value="#66CC00"/>
    </inkml:brush>
  </inkml:definitions>
  <inkml:trace contextRef="#ctx0" brushRef="#br0">1369 82 1375 0 0,'-22'-13'7056'0'0,"12"2"-2200"0"0,9 3-6520 0 0,1 7 1661 0 0,0 1-1 0 0,0-1 0 0 0,0 1 1 0 0,0-1-1 0 0,1 1 1 0 0,-1-1-1 0 0,0 1 0 0 0,-1-1 1 0 0,1 1-1 0 0,0-1 0 0 0,0 1 1 0 0,0-1-1 0 0,0 1 0 0 0,0 0 1 0 0,0-1-1 0 0,-1 1 1 0 0,1-1-1 0 0,0 1 0 0 0,0-1 1 0 0,0 1-1 0 0,-1 0 0 0 0,1-1 1 0 0,0 1-1 0 0,-1 0 0 0 0,1-1 1 0 0,0 1-1 0 0,-1 0 1 0 0,0-1-1 0 0,-16-5 439 0 0,-20 7 1096 0 0,36-1-1453 0 0,-94 14 2555 0 0,36-3-2002 0 0,29-6-403 0 0,10-1 97 0 0,-41 2 1 0 0,-120-5 1826 0 0,-107 11 661 0 0,227-8-2403 0 0,1-2 1 0 0,0-2 0 0 0,-1-4-1 0 0,-113-21 1 0 0,163 23-1141 0 0,1-1 0 0 0,0-1 0 0 0,-9-4 0 0 0,-25-17-5678 0 0,41 23 5999 0 0,-25-16-4994 0 0</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56:39.599"/>
    </inkml:context>
    <inkml:brush xml:id="br0">
      <inkml:brushProperty name="width" value="0.1" units="cm"/>
      <inkml:brushProperty name="height" value="0.1" units="cm"/>
      <inkml:brushProperty name="color" value="#66CC00"/>
    </inkml:brush>
  </inkml:definitions>
  <inkml:trace contextRef="#ctx0" brushRef="#br0">1544 30 6503 0 0,'-6'3'515'0'0,"-2"1"0"0"0,1-2 0 0 0,0 1-1 0 0,-1-1 1 0 0,1 0 0 0 0,-1 0 0 0 0,1-1-1 0 0,-1 0 1 0 0,0-1 0 0 0,0 1-1 0 0,1-2 1 0 0,-1 1 0 0 0,0-1 0 0 0,1 0-1 0 0,-1 0 1 0 0,0-1 0 0 0,1 0 0 0 0,-13-6-1 0 0,-7-1 992 0 0,-34-8 0 0 0,46 15-917 0 0,-1 1 1 0 0,1 0-1 0 0,-28 3 0 0 0,-24-1 438 0 0,61-1-964 0 0,-79-7 1123 0 0,-160 7 0 0 0,-194 54 891 0 0,267-36-1764 0 0,144-18-764 0 0,0 0 1 0 0,1-2-1 0 0,-1-1 1 0 0,-33-8-1 0 0,35 4-529 0 0</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56:41.100"/>
    </inkml:context>
    <inkml:brush xml:id="br0">
      <inkml:brushProperty name="width" value="0.1" units="cm"/>
      <inkml:brushProperty name="height" value="0.1" units="cm"/>
      <inkml:brushProperty name="color" value="#66CC00"/>
    </inkml:brush>
  </inkml:definitions>
  <inkml:trace contextRef="#ctx0" brushRef="#br0">2091 9 2759 0 0,'-5'1'562'0'0,"0"0"0"0"0,0 0 0 0 0,0 0 0 0 0,0 1 0 0 0,0-1 0 0 0,0 1 0 0 0,0 0 0 0 0,0 1 0 0 0,1-1 0 0 0,-1 1 0 0 0,-7 6 0 0 0,6-4-350 0 0,0-1-1 0 0,0 0 0 0 0,-1-1 0 0 0,0 0 0 0 0,-8 4 0 0 0,-25 5 627 0 0,17-5 368 0 0,-1 0-1 0 0,-1-1 1 0 0,-39 4 0 0 0,18-10-166 0 0,-1-2 0 0 0,1-2-1 0 0,-58-12 1 0 0,55 8-895 0 0,-63-14-116 0 0,-53-7 330 0 0,-32 23 397 0 0,16 0-244 0 0,22 0-112 0 0,-52 0 123 0 0,32 24-135 0 0,-49 1 592 0 0,219-19-1401 0 0,0-1 0 0 0,1 1 0 0 0,-1-1 0 0 0,0-1 0 0 0,1 0 0 0 0,-1 0 0 0 0,-8-4 0 0 0</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56:41.903"/>
    </inkml:context>
    <inkml:brush xml:id="br0">
      <inkml:brushProperty name="width" value="0.1" units="cm"/>
      <inkml:brushProperty name="height" value="0.1" units="cm"/>
      <inkml:brushProperty name="color" value="#66CC00"/>
    </inkml:brush>
  </inkml:definitions>
  <inkml:trace contextRef="#ctx0" brushRef="#br0">1964 123 6767 0 0,'-39'-43'4440'0'0,"34"39"-4150"0"0,0-1 0 0 0,-1 1-1 0 0,1 0 1 0 0,-1 1 0 0 0,0-1 0 0 0,0 1-1 0 0,0 0 1 0 0,-1 0 0 0 0,1 1-1 0 0,-1 0 1 0 0,0 0 0 0 0,1 1 0 0 0,-13-2-1 0 0,-42 1 1567 0 0,-65 5-1 0 0,-222 25 522 0 0,290-24-2163 0 0,-75 0 316 0 0,56-9-58 0 0,-111-22 0 0 0,70 9 277 0 0,-1 5-1 0 0,-134 2 0 0 0,97 13-25 0 0,78-1-2184 0 0,1 0-5504 0 0,42-1-601 0 0</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56:43.595"/>
    </inkml:context>
    <inkml:brush xml:id="br0">
      <inkml:brushProperty name="width" value="0.1" units="cm"/>
      <inkml:brushProperty name="height" value="0.1" units="cm"/>
      <inkml:brushProperty name="color" value="#66CC00"/>
    </inkml:brush>
  </inkml:definitions>
  <inkml:trace contextRef="#ctx0" brushRef="#br0">1936 88 919 0 0,'-30'1'1278'0'0,"-36"7"8778"0"0,23-3-10438 0 0,12 1 2387 0 0,1 0 0 0 0,-58 22 0 0 0,3-2-853 0 0,-112 18 417 0 0,140-34-841 0 0,-104 4 0 0 0,105-17-121 0 0,1-4-1 0 0,0-1 1 0 0,-89-26-1 0 0,27 6 32 0 0,65 16-412 0 0,-169-28 404 0 0,135 29-1226 0 0,-1-5 0 0 0,-156-50 0 0 0,212 55-1120 0 0</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56:44.599"/>
    </inkml:context>
    <inkml:brush xml:id="br0">
      <inkml:brushProperty name="width" value="0.1" units="cm"/>
      <inkml:brushProperty name="height" value="0.1" units="cm"/>
      <inkml:brushProperty name="color" value="#66CC00"/>
    </inkml:brush>
  </inkml:definitions>
  <inkml:trace contextRef="#ctx0" brushRef="#br0">2333 229 10159 0 0,'-38'-21'1326'0'0,"32"17"-1160"0"0,1 1 1 0 0,-1 0-1 0 0,0 0 1 0 0,0 0-1 0 0,-1 1 0 0 0,1 0 1 0 0,0 0-1 0 0,-10-1 1 0 0,-10-4 217 0 0,8 1-57 0 0,-87-24 2362 0 0,73 24-2029 0 0,-1 1 1 0 0,1 2-1 0 0,-62 3 0 0 0,-98 18 810 0 0,-41 2-453 0 0,-66-29-364 0 0,96 1 22 0 0,57-2 172 0 0,-164-34 0 0 0,212 29-824 0 0,-202-41-1544 0 0,252 46 456 0 0,-13-1-106 0 0</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56:57.156"/>
    </inkml:context>
    <inkml:brush xml:id="br0">
      <inkml:brushProperty name="width" value="0.1" units="cm"/>
      <inkml:brushProperty name="height" value="0.1" units="cm"/>
      <inkml:brushProperty name="color" value="#66CC00"/>
    </inkml:brush>
  </inkml:definitions>
  <inkml:trace contextRef="#ctx0" brushRef="#br0">2288 66 2303 0 0,'-3'-1'101'0'0,"0"-1"-1"0"0,0 1 0 0 0,0 0 1 0 0,0-1-1 0 0,0 1 0 0 0,1-1 1 0 0,-1 0-1 0 0,1 0 0 0 0,-1 0 0 0 0,1 0 1 0 0,-3-3-1 0 0,4 3-62 0 0,0 0 0 0 0,-1 1-1 0 0,1-1 1 0 0,-1 1 0 0 0,0-1 0 0 0,0 1 0 0 0,1-1 0 0 0,-1 1-1 0 0,0 0 1 0 0,0 0 0 0 0,0 0 0 0 0,0 0 0 0 0,0 0-1 0 0,0 1 1 0 0,-1-1 0 0 0,1 1 0 0 0,0-1 0 0 0,0 1 0 0 0,-1 0-1 0 0,1 0 1 0 0,0 0 0 0 0,-3 0 0 0 0,2 0 156 0 0,1 1 0 0 0,-1-1 0 0 0,1 0 0 0 0,0 0 0 0 0,-1-1 0 0 0,1 1 0 0 0,0 0 0 0 0,-1-1 0 0 0,1 1 0 0 0,0-1 0 0 0,0 0 0 0 0,-1 0 0 0 0,1 0 0 0 0,0 0 0 0 0,0 0 0 0 0,0 0 0 0 0,0-1 0 0 0,-3-2 0 0 0,-15-3 6792 0 0,24 21-6179 0 0,2 10-675 0 0,-6-12 2798 0 0,-3-9-2860 0 0,-1 1-1 0 0,1-1 1 0 0,-1 0 0 0 0,1-1 0 0 0,-1 1-1 0 0,0-1 1 0 0,0 1 0 0 0,-5 1 0 0 0,-13 9 546 0 0,11-7-412 0 0,0 0 1 0 0,0-1 0 0 0,-1 0-1 0 0,0 0 1 0 0,0-1-1 0 0,0-1 1 0 0,0 0-1 0 0,-20 2 1 0 0,-17 4-78 0 0,0 2 202 0 0,-2-2 0 0 0,1-2 0 0 0,-1-3 0 0 0,-73-2 0 0 0,4-5 31 0 0,87 0-345 0 0,1-1 0 0 0,0-1 0 0 0,0-1 0 0 0,-41-15 0 0 0,58 17 15 0 0,-14-6 68 0 0,0 2-1 0 0,-1 2 1 0 0,-58-6 0 0 0,-21 7 94 0 0,-203-2 464 0 0,96 26-95 0 0,135-9-356 0 0,-106-1 0 0 0,157-9-298 0 0,11 0-311 0 0,1 0 0 0 0,-1-2 0 0 0,1 0 0 0 0,-33-8-1 0 0,34 3-1396 0 0</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56:58.004"/>
    </inkml:context>
    <inkml:brush xml:id="br0">
      <inkml:brushProperty name="width" value="0.1" units="cm"/>
      <inkml:brushProperty name="height" value="0.1" units="cm"/>
      <inkml:brushProperty name="color" value="#66CC00"/>
    </inkml:brush>
  </inkml:definitions>
  <inkml:trace contextRef="#ctx0" brushRef="#br0">1363 116 1375 0 0,'-1'-1'253'0'0,"-1"0"0"0"0,1 0-1 0 0,0-1 1 0 0,-1 1-1 0 0,1 0 1 0 0,0-1-1 0 0,0 1 1 0 0,0-1-1 0 0,0 0 1 0 0,0 1-1 0 0,0-1 1 0 0,0 0-1 0 0,0 0 1 0 0,1 1-1 0 0,-1-1 1 0 0,1 0-1 0 0,-1 0 1 0 0,1 0 0 0 0,0-3-1 0 0,-1 3-189 0 0,1 0 1 0 0,0-1-1 0 0,0 1 1 0 0,-1 0-1 0 0,0 0 1 0 0,1 0-1 0 0,-1 0 0 0 0,0 0 1 0 0,0 1-1 0 0,0-1 1 0 0,0 0-1 0 0,0 0 0 0 0,0 0 1 0 0,0 1-1 0 0,-1-1 1 0 0,1 1-1 0 0,-3-3 0 0 0,-18-13 2573 0 0,20 14-2453 0 0,0 1 0 0 0,-1 0 0 0 0,1 0 0 0 0,-1 0 0 0 0,0 0 0 0 0,1 0 0 0 0,-1 0 0 0 0,0 1 0 0 0,0-1 0 0 0,0 1 0 0 0,-4-1 0 0 0,-9 0 365 0 0,-1 0 0 0 0,1 2 0 0 0,0 0-1 0 0,0 1 1 0 0,0 0 0 0 0,-32 8-1 0 0,0-2 147 0 0,-397 29 3389 0 0,236-44-3064 0 0,-2 0 1980 0 0,30 12-4276 0 0,152-6-8085 0 0</inkml:trace>
</inkml:ink>
</file>

<file path=ppt/ink/ink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57:46.119"/>
    </inkml:context>
    <inkml:brush xml:id="br0">
      <inkml:brushProperty name="width" value="0.1" units="cm"/>
      <inkml:brushProperty name="height" value="0.1" units="cm"/>
      <inkml:brushProperty name="color" value="#66CC00"/>
    </inkml:brush>
  </inkml:definitions>
  <inkml:trace contextRef="#ctx0" brushRef="#br0">11932 1662 455 0 0,'-6'-4'2469'0'0,"6"4"-2332"0"0,0 0 0 0 0,0-1 0 0 0,0 1 0 0 0,-1 0 1 0 0,1-1-1 0 0,0 1 0 0 0,0 0 0 0 0,0-1 0 0 0,0 1 0 0 0,0-1 0 0 0,0 1 1 0 0,0 0-1 0 0,0-1 0 0 0,0 1 0 0 0,0 0 0 0 0,0-1 0 0 0,0 1 0 0 0,0-1 0 0 0,0 1 1 0 0,0 0-1 0 0,0-1 0 0 0,2-2 1097 0 0,-1 3-1097 0 0,-1-1-23 0 0,0 1 0 0 0,1-1-1 0 0,-1 0 1 0 0,0 1 0 0 0,0-1 0 0 0,1 1-1 0 0,-1-1 1 0 0,1 1 0 0 0,-1-1-1 0 0,0 1 1 0 0,1-1 0 0 0,-1 1 0 0 0,1-1-1 0 0,-1 1 1 0 0,1 0 0 0 0,-1-1 0 0 0,1 1-1 0 0,0 0 1 0 0,-1-1 0 0 0,1 1-1 0 0,-1 0 1 0 0,1 0 0 0 0,0-1 0 0 0,-1 1-1 0 0,1 0 1 0 0,-1 0 0 0 0,1 0-1 0 0,0 0 1 0 0,-1 0 0 0 0,1 0 0 0 0,4 4 1540 0 0,-16-4 820 0 0,11 0-2399 0 0,-1 0 0 0 0,1 0 0 0 0,0 0 0 0 0,-1 0-1 0 0,1 0 1 0 0,0 0 0 0 0,-1 0 0 0 0,1 0 0 0 0,-1 0 0 0 0,1 0 0 0 0,0 0 0 0 0,0 1 0 0 0,-1-1-1 0 0,1 0 1 0 0,0 0 0 0 0,-1 0 0 0 0,1 0 0 0 0,0 1 0 0 0,-1-1 0 0 0,1 0 0 0 0,0 0 0 0 0,0 1-1 0 0,-1-1 1 0 0,1 0 0 0 0,0 0 0 0 0,0 1 0 0 0,0-1 0 0 0,-1 0 0 0 0,1 1 0 0 0,0-1 0 0 0,0 0-1 0 0,0 1 1 0 0,0-1 0 0 0,0 0 0 0 0,0 1 0 0 0,0-1 0 0 0,0 0 0 0 0,0 1 0 0 0,0-1 0 0 0,0 0 0 0 0,0 1-1 0 0,0-1 1 0 0,0 0 0 0 0,0 1 0 0 0,0-1 0 0 0,0 1 0 0 0,0-1 54 0 0,-7 13 2431 0 0,49-20-1040 0 0,-30 4-1456 0 0,37-5 0 0 0,-37 6 384 0 0,-2-3-384 0 0,40-18 16 0 0,22-9 949 0 0,-62 29-570 0 0,-22 0 333 0 0,0 0-682 0 0,0 1 0 0 0,0 0 0 0 0,0 1 1 0 0,-14-1-1 0 0,-15-1-58 0 0,16 0 86 0 0,-1 0 1 0 0,1 1 0 0 0,0 2-1 0 0,-43 4 1 0 0,6 3-7 0 0,-20 5 45 0 0,28-2-66 0 0,-37 11 42 0 0,63-15-94 0 0,0 0-1 0 0,0-2 0 0 0,-1-1 0 0 0,-52-2 0 0 0,50 1-19 0 0,-1 1-1 0 0,-59 15 1 0 0,26-4 98 0 0,43-10-121 0 0,-12 2 46 0 0,0-1 1 0 0,-47 2-1 0 0,-13-6 70 0 0,-29 5 232 0 0,99-5-367 0 0,-37 7 0 0 0,9 0 85 0 0,-43 8 79 0 0,12-2-46 0 0,50-12-96 0 0,24-2-10 0 0,0 0 0 0 0,0 1 0 0 0,0 0 0 0 0,-15 5 0 0 0,13-3-9 0 0,-1 0 0 0 0,0-1 0 0 0,0 0 0 0 0,0-1 0 0 0,0 0 0 0 0,0-1 0 0 0,-24-2 0 0 0,-19-8 0 0 0,27 3 0 0 0,0 2 0 0 0,-49-2 0 0 0,37 5 24 0 0,-58-9-1 0 0,27 1-6 0 0,60 9-17 0 0,0 1 0 0 0,0 1 0 0 0,-19 3 0 0 0,-18 1 0 0 0,-217 17 64 0 0,252-21-64 0 0,-169 16 128 0 0,-181 5 128 0 0,45-17-138 0 0,180-7-44 0 0,-8 13-13 0 0,45-1-58 0 0,21-4 4 0 0,28-1 8 0 0,1-3-1 0 0,-1-1 0 0 0,-95-12 0 0 0,59-1-14 0 0,-20-5 0 0 0,-23-4 85 0 0,46 9-42 0 0,13 7-5 0 0,53 5-31 0 0,1-1-1 0 0,0-1 1 0 0,-20-4-1 0 0,-26-9 26 0 0,-109-9 0 0 0,108 18 33 0 0,-83-4-66 0 0,-166 13 257 0 0,11 11-188 0 0,258-11-72 0 0,-22 1 36 0 0,-88-4 0 0 0,71-6-32 0 0,-97 6 0 0 0,87 2 42 0 0,-58 6 44 0 0,103-1-82 0 0,-1-3-1 0 0,-96-3 1 0 0,123-3 23 0 0,-30-2-14 0 0,-86-19 0 0 0,115 17-13 0 0,-1 2 0 0 0,0 1 0 0 0,-40 0 0 0 0,-75 10 0 0 0,119-6 0 0 0,-43 7 0 0 0,31-4 0 0 0,-34 1 0 0 0,-151-14 0 0 0,87 5 20 0 0,-87 4 24 0 0,24 0-44 0 0,87-2 0 0 0,45 2 8 0 0,-150-3 48 0 0,4-1-56 0 0,173 4 0 0 0,-81 9 0 0 0,56-3 0 0 0,-218 8 0 0 0,236-13 0 0 0,23-1 0 0 0,0 1 0 0 0,-21 4 0 0 0,-42 5 0 0 0,65-9 0 0 0,-106 0 48 0 0,65-2-32 0 0,-159-10-16 0 0,88 3 0 0 0,115 7 0 0 0,-37-5 0 0 0,24 3 0 0 0,0 0 0 0 0,-55 3 0 0 0,-114 14 64 0 0,-57 10 0 0 0,28 1-64 0 0,177-22 0 0 0,19-2 0 0 0,-42 8 0 0 0,-50 9 0 0 0,87-14 0 0 0,-169 17 0 0 0,97-13 0 0 0,61-6 0 0 0,33-3 0 0 0,1 1 0 0 0,-1 1 0 0 0,-15 3 0 0 0,-29 14 0 0 0,-4 1 0 0 0,19-9 667 0 0,36-10-745 0 0,-1 0 0 0 0,1-1 0 0 0,0 0 1 0 0,-1 0-1 0 0,1-1 0 0 0,0 1 0 0 0,-9-5 0 0 0,-6-2 74 0 0,18 7 4 0 0,-3 0 0 0 0,1 0 0 0 0,0 0 0 0 0,-1 0 0 0 0,1-1 0 0 0,0 0 0 0 0,0 0 0 0 0,0 0 0 0 0,0-1 0 0 0,1 1 0 0 0,-1-1 0 0 0,1 0 0 0 0,-1 0 0 0 0,1 0 0 0 0,0 0 0 0 0,-5-8 0 0 0,-2-4 0 0 0,9 14 0 0 0,0-1 0 0 0,-1 0 0 0 0,1 0 0 0 0,0 0 0 0 0,0 0 0 0 0,0 0 0 0 0,0 0 0 0 0,1 0 0 0 0,-1 0 0 0 0,1 0 0 0 0,-1 0 0 0 0,1 0 0 0 0,-1 0 0 0 0,1-3 0 0 0,-2-32 30 0 0,0 26-22 0 0,1 1 1 0 0,1-1-1 0 0,1-17 1 0 0,11-48-8 0 0,6-44 62 0 0,6 14-63 0 0,-20 63 5 0 0,0-50 1 0 0,1-7 52 0 0,-2 60-60 0 0,-3-63-1 0 0,-22-147 67 0 0,6 91-64 0 0,14 126 0 0 0,2-44 0 0 0,2 24 0 0 0,-2 45 0 0 0,-1-11 0 0 0,1 0 0 0 0,1 0 0 0 0,1 0 0 0 0,1 0 0 0 0,6-23 0 0 0,-7 19 0 0 0,-2 15 0 0 0,0 7 0 0 0,2-1-4 0 0,0 1 0 0 0,0 0 1 0 0,0-1-1 0 0,0 1 0 0 0,0 0 0 0 0,0 0 1 0 0,0 0-1 0 0,1 1 0 0 0,-1-1 0 0 0,0 1 1 0 0,0-1-1 0 0,1 1 0 0 0,-1 0 0 0 0,0-1 1 0 0,1 1-1 0 0,-1 0 0 0 0,0 1 0 0 0,1-1 1 0 0,3 1-1 0 0,7 0 15 0 0,13 0 46 0 0,37 7 1 0 0,-37-4-132 0 0,40 1 1 0 0,-43-5 73 0 0,0-2 0 0 0,0 0 0 0 0,0-2 0 0 0,29-7 0 0 0,202-46 0 0 0,132-30 0 0 0,-320 74 0 0 0,80-5 0 0 0,-120 16 0 0 0,-2 1 0 0 0,43 2 0 0 0,46 2 0 0 0,-70-1-53 0 0,33 1 42 0 0,-48-2 11 0 0,81 0 0 0 0,-107-2 0 0 0,272-16 0 0 0,-243 14 0 0 0,42 0 0 0 0,-36 0 0 0 0,-11 0 0 0 0,35 2 0 0 0,-43 3 0 0 0,0-2 0 0 0,29-1 0 0 0,-7-2 0 0 0,93-5 0 0 0,230-7 0 0 0,-323 15 0 0 0,96 7 0 0 0,1 1 0 0 0,180 5 0 0 0,-285-11 0 0 0,46 5 0 0 0,-2 6 0 0 0,-34-6 0 0 0,41 9 0 0 0,64-2 0 0 0,-50-7 0 0 0,31 1 0 0 0,-55-3 0 0 0,97 15 0 0 0,-100-14 0 0 0,-26-4 0 0 0,76 3 0 0 0,-36-5 0 0 0,202 3 0 0 0,-94 14 0 0 0,0 0 0 0 0,-184-17 0 0 0,453 29 0 0 0,-381-25 0 0 0,83-7 0 0 0,-33 0 0 0 0,115 1 0 0 0,-206 3 0 0 0,98 4 0 0 0,184 0 0 0 0,-183-5 0 0 0,-54-2 0 0 0,42 2-53 0 0,4-1 42 0 0,41 1 11 0 0,178 23 0 0 0,-311-20 0 0 0,40 2 0 0 0,4 3 0 0 0,-36-5 0 0 0,84 0 0 0 0,-44-2 0 0 0,289-11 0 0 0,-133 4-93 0 0,-48 3 58 0 0,124-10 35 0 0,-178-4 0 0 0,-73 7 0 0 0,8 3-39 0 0,92 4 1 0 0,-116 3 51 0 0,203 11-13 0 0,-180-9 0 0 0,75-9 0 0 0,-143 7 0 0 0,225-22 0 0 0,-167 13-18 0 0,59-6-28 0 0,64-5 46 0 0,-21 11 0 0 0,-18-2-33 0 0,-88 5 13 0 0,-15-1 7 0 0,-33 5 13 0 0,1-1 1 0 0,0 2-1 0 0,-1 0 1 0 0,19 1-1 0 0,-12 1 0 0 0,10 1 0 0 0,-1 1 0 0 0,1 1 0 0 0,0 1 0 0 0,-1 2 0 0 0,41 15 0 0 0,-47-14 0 0 0,-1-1 0 0 0,31 6 0 0 0,4 1 0 0 0,-44-10 0 0 0,0 1 0 0 0,-1 0 0 0 0,0 0 0 0 0,1 1 0 0 0,-2 0 0 0 0,1 1 0 0 0,-1 1 0 0 0,0-1 0 0 0,0 1 0 0 0,-1 1 0 0 0,13 16 0 0 0,-15-15 0 0 0,-1 1 0 0 0,0 0 0 0 0,-1 1 0 0 0,5 16 0 0 0,10 21 0 0 0,-12-30 0 0 0,-1 1 0 0 0,-1-1 0 0 0,7 40 0 0 0,4 10 0 0 0,-7-25 0 0 0,-2-1 0 0 0,-1 1 0 0 0,-2 1 0 0 0,-2 69 0 0 0,-2-95 0 0 0,6 35 0 0 0,-4-39 0 0 0,0 0 0 0 0,-2 0 0 0 0,0 0 0 0 0,-1 20 0 0 0,-4 17 0 0 0,3-27 0 0 0,-1-1 0 0 0,-9 41 0 0 0,-22 89 0 0 0,13-46 0 0 0,17-95 6 0 0,0 0 1 0 0,0 0-1 0 0,-2 0 1 0 0,1 0-1 0 0,-2-1 0 0 0,0 1 1 0 0,0-1-1 0 0,-1-1 1 0 0,-12 17-1 0 0,16-23-6 0 0,1 0 0 0 0,-1 0 0 0 0,1 0 0 0 0,0 0 0 0 0,1 0 0 0 0,0 1 0 0 0,-1-1 0 0 0,1 8 0 0 0,-2 4 0 0 0,-3 16 0 0 0,-2 41 0 0 0,7-52 0 0 0,-1 0 0 0 0,-1-1 0 0 0,0 1 0 0 0,-2 0 0 0 0,-11 29 0 0 0,13-38-64 0 0,2-12 48 0 0,1 1 1 0 0,0 0 0 0 0,-1-1-1 0 0,1 1 1 0 0,-1-1 0 0 0,1 1-1 0 0,-1-1 1 0 0,0 1 0 0 0,1-1 0 0 0,-1 1-1 0 0,-2 1 1 0 0,1-17-3619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38:22.870"/>
    </inkml:context>
    <inkml:brush xml:id="br0">
      <inkml:brushProperty name="width" value="0.1" units="cm"/>
      <inkml:brushProperty name="height" value="0.1" units="cm"/>
      <inkml:brushProperty name="color" value="#66CC00"/>
    </inkml:brush>
  </inkml:definitions>
  <inkml:trace contextRef="#ctx0" brushRef="#br0">123 1 455 0 0,'-2'2'298'0'0,"0"1"0"0"0,0-1-1 0 0,0 0 1 0 0,0 0-1 0 0,-1 0 1 0 0,1 0-1 0 0,-1 0 1 0 0,0-1-1 0 0,1 1 1 0 0,-1-1-1 0 0,0 0 1 0 0,0 1-1 0 0,-5 0 1 0 0,-14 8 864 0 0,19-6-961 0 0,0-1 0 0 0,0 1-1 0 0,1 0 1 0 0,-1 0-1 0 0,1 0 1 0 0,0 0-1 0 0,0 1 1 0 0,-2 6 0 0 0,-3 5 1059 0 0,6-15-1143 0 0,1 1 1 0 0,-1 0-1 0 0,1-1 1 0 0,0 1-1 0 0,-1-1 1 0 0,1 1 0 0 0,0 0-1 0 0,0-1 1 0 0,0 1-1 0 0,0-1 1 0 0,0 1-1 0 0,0 0 1 0 0,1-1-1 0 0,-1 1 1 0 0,1 0 0 0 0,-1-1-1 0 0,2 3 1 0 0,14 26 813 0 0,-6-13-388 0 0,-10-17-524 0 0,0 0 0 0 0,0 0-1 0 0,0 0 1 0 0,1 0 0 0 0,-1 0-1 0 0,0 0 1 0 0,0 0 0 0 0,0-1-1 0 0,0 1 1 0 0,0 0 0 0 0,0 0-1 0 0,0 0 1 0 0,0 0-1 0 0,0 0 1 0 0,0 0 0 0 0,0 0-1 0 0,1 0 1 0 0,-1 0 0 0 0,0 0-1 0 0,0 0 1 0 0,0 0 0 0 0,0 0-1 0 0,0 0 1 0 0,0 0 0 0 0,0 0-1 0 0,0 0 1 0 0,0 0 0 0 0,0 0-1 0 0,1 0 1 0 0,-1 0 0 0 0,0 0-1 0 0,0 1 1 0 0,0-1 0 0 0,0 0-1 0 0,0 0 1 0 0,0 0 0 0 0,0 0-1 0 0,0 0 1 0 0,0 0 0 0 0,0 0-1 0 0,0 0 1 0 0,0 0 0 0 0,0 0-1 0 0,0 0 1 0 0,0 0-1 0 0,1 0 1 0 0,-1 0 0 0 0,0 1-1 0 0,0-1 1 0 0,0 0 0 0 0,0 0-1 0 0,0 0 1 0 0,0 0 0 0 0,0 0-1 0 0,0 0 1 0 0,0 0 0 0 0,0 0-1 0 0,0 0 1 0 0,-1-11 435 0 0,-5-19-243 0 0,6 29-184 0 0,-20-31 98 0 0,19 32-110 0 0,1-1-1 0 0,0 0 1 0 0,-1 1 0 0 0,1-1 0 0 0,0 1 0 0 0,-1-1 0 0 0,1 1 0 0 0,-1-1 0 0 0,1 1 0 0 0,-1-1 0 0 0,1 1 0 0 0,-1-1-1 0 0,0 1 1 0 0,1 0 0 0 0,-1-1 0 0 0,0 1 0 0 0,1 0 0 0 0,-1-1 0 0 0,0 1 0 0 0,1 0 0 0 0,-1 0 0 0 0,0 0 0 0 0,1 0-1 0 0,-1 0 1 0 0,0-1 0 0 0,1 1 0 0 0,-1 1 0 0 0,0-1 0 0 0,0 0 0 0 0,1 0 0 0 0,-1 0 0 0 0,0 0 0 0 0,1 0 0 0 0,-1 1 0 0 0,0-1-1 0 0,1 0 1 0 0,-1 0 0 0 0,0 1 0 0 0,1-1 0 0 0,-1 1 0 0 0,1-1 0 0 0,-1 0 0 0 0,1 1 0 0 0,-1-1 0 0 0,1 1 0 0 0,-1-1-1 0 0,1 1 1 0 0,-1 1 0 0 0,0 0 2 0 0,0 0-1 0 0,0-1 0 0 0,1 1 0 0 0,-1 0 0 0 0,1 0 1 0 0,0 0-1 0 0,-1 0 0 0 0,1 0 0 0 0,0 0 1 0 0,0 0-1 0 0,0 0 0 0 0,0 0 0 0 0,1 0 1 0 0,-1 0-1 0 0,1 0 0 0 0,-1 0 0 0 0,1 0 1 0 0,0 0-1 0 0,-1 0 0 0 0,2 2 0 0 0,21 36-57 0 0,-21-38 53 0 0,-1-1-12 0 0,0 1 0 0 0,0-1 0 0 0,1 1 0 0 0,-1-1 0 0 0,0 0 0 0 0,1 0 0 0 0,-1 0 0 0 0,1 0 0 0 0,0 0 0 0 0,-1 0 0 0 0,1 0 0 0 0,0 0 0 0 0,-1-1 0 0 0,1 1 0 0 0,0-1 0 0 0,0 1 0 0 0,0-1 0 0 0,1 1 0 0 0,-1-1 0 0 0,-1 0 0 0 0,0 0 0 0 0,1 0 0 0 0,-1 0 0 0 0,0 0 0 0 0,0 0 0 0 0,1-1 0 0 0,-1 1 0 0 0,0 0 0 0 0,0-1 0 0 0,1 1 0 0 0,-1-1 0 0 0,0 1 0 0 0,0-1 0 0 0,0 0 0 0 0,0 1 0 0 0,0-1 0 0 0,0 0 0 0 0,0 0 0 0 0,0 1 0 0 0,0-1 0 0 0,0 0 0 0 0,0 0 0 0 0,0 0 0 0 0,-1 0 0 0 0,2-2 0 0 0,4-9 37 0 0,-1 4-11 0 0,-1 0 0 0 0,-1 0 1 0 0,6-16-1 0 0,-8 22-20 0 0,-1 0 1 0 0,0 0-1 0 0,1 0 0 0 0,-1 0 1 0 0,0-1-1 0 0,0 1 0 0 0,0 0 1 0 0,0 0-1 0 0,0 0 1 0 0,-1 0-1 0 0,1 0 0 0 0,-1 0 1 0 0,1 0-1 0 0,-1 0 0 0 0,0 1 1 0 0,1-1-1 0 0,-1 0 0 0 0,0 0 1 0 0,0 0-1 0 0,-1 1 1 0 0,1-1-1 0 0,-2-2 0 0 0,2 3 0 0 0,1 1 0 0 0,-1-1 0 0 0,1 1 0 0 0,-1-1 0 0 0,0 1-1 0 0,1-1 1 0 0,-1 1 0 0 0,1 0 0 0 0,-1-1 0 0 0,0 1 0 0 0,0 0 0 0 0,1 0 0 0 0,-1-1-1 0 0,0 1 1 0 0,0 0 0 0 0,1 0 0 0 0,-1 0 0 0 0,0 0 0 0 0,0 0 0 0 0,1 0 0 0 0,-1 0-1 0 0,0 0 1 0 0,0 0 0 0 0,1 0 0 0 0,-1 0 0 0 0,-1 1 0 0 0,0 0 23 0 0,1 0-1 0 0,-1 0 1 0 0,0 0 0 0 0,1 0 0 0 0,-1 0 0 0 0,1 0 0 0 0,0 1 0 0 0,-1-1 0 0 0,1 1-1 0 0,-2 1 1 0 0,-1 3 62 0 0,1 0-1 0 0,-1 0 0 0 0,1 0 1 0 0,-4 12-1 0 0,4-6-65 0 0,0-1 0 0 0,1 1 0 0 0,1-1 0 0 0,0 1 0 0 0,0-1 0 0 0,1 1 0 0 0,2 15 0 0 0,-2-25-25 0 0,0-1 0 0 0,1 0 0 0 0,-1 0 0 0 0,0 0 0 0 0,0 1 0 0 0,1-1 0 0 0,-1 0 0 0 0,0 0 0 0 0,1 0 0 0 0,-1 0 0 0 0,1 0 0 0 0,0 0 0 0 0,-1 0 0 0 0,1 0 0 0 0,0 0 0 0 0,-1 0 0 0 0,1 0 0 0 0,0 0 0 0 0,0-1 0 0 0,0 1 0 0 0,0 0 0 0 0,0 0 0 0 0,0-1 0 0 0,0 1 0 0 0,0-1 0 0 0,0 1 0 0 0,2 0 0 0 0,-2-1 0 0 0,0 0 0 0 0,0 0 0 0 0,0 0 0 0 0,1 0 0 0 0,-1-1 0 0 0,0 1 0 0 0,0 0 0 0 0,0-1 0 0 0,1 1 0 0 0,-1 0 0 0 0,0-1 0 0 0,0 0 0 0 0,0 1 0 0 0,0-1 0 0 0,0 0 0 0 0,0 1 0 0 0,0-1 0 0 0,0 0 0 0 0,0 0 0 0 0,0 0 0 0 0,-1 0 0 0 0,1 0 0 0 0,0 0 0 0 0,0 0 0 0 0,-1 0 0 0 0,2-2 0 0 0,-1 1 6 0 0,0-1 0 0 0,1 1 0 0 0,-1-1 0 0 0,0 1 0 0 0,0-1 0 0 0,0 1 0 0 0,-1-1 1 0 0,1 0-1 0 0,-1 0 0 0 0,1 1 0 0 0,-1-1 0 0 0,0 0 0 0 0,0 0 0 0 0,0 1 0 0 0,-1-1 0 0 0,1 0 0 0 0,-1 0 0 0 0,0-2 0 0 0,0 3-1 0 0,0 0 0 0 0,0 0-1 0 0,0 1 1 0 0,0-1 0 0 0,0 1 0 0 0,0-1 0 0 0,-1 1 0 0 0,1-1-1 0 0,-1 1 1 0 0,1 0 0 0 0,-1 0 0 0 0,1 0 0 0 0,-1 0 0 0 0,0 0-1 0 0,1 0 1 0 0,-1 0 0 0 0,0 0 0 0 0,0 1 0 0 0,0-1 0 0 0,1 1 0 0 0,-1-1-1 0 0,0 1 1 0 0,0 0 0 0 0,0-1 0 0 0,0 1 0 0 0,-3 1 0 0 0,3-1-60 0 0,1 1 1 0 0,-1-1 0 0 0,1 1 0 0 0,0 0-1 0 0,-1-1 1 0 0,1 1 0 0 0,0 0 0 0 0,0 0-1 0 0,0 0 1 0 0,0 0 0 0 0,0 0 0 0 0,0 0-1 0 0,0 0 1 0 0,0 1 0 0 0,0-1 0 0 0,0 0 0 0 0,0 0-1 0 0,1 1 1 0 0,-1-1 0 0 0,1 0 0 0 0,-1 1-1 0 0,1-1 1 0 0,-1 1 0 0 0,1 1 0 0 0</inkml:trace>
</inkml:ink>
</file>

<file path=ppt/ink/ink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08:03.385"/>
    </inkml:context>
    <inkml:brush xml:id="br0">
      <inkml:brushProperty name="width" value="0.1" units="cm"/>
      <inkml:brushProperty name="height" value="0.1" units="cm"/>
      <inkml:brushProperty name="color" value="#E71224"/>
    </inkml:brush>
  </inkml:definitions>
  <inkml:trace contextRef="#ctx0" brushRef="#br0">1232 68 455 0 0,'-13'-3'-7'0'0,"12"3"123"0"0,0 0 1 0 0,0 0-1 0 0,-1-1 1 0 0,1 1 0 0 0,0 0-1 0 0,0-1 1 0 0,0 1 0 0 0,0 0-1 0 0,0-1 1 0 0,0 0-1 0 0,0 1 1 0 0,0-1 0 0 0,0 1-1 0 0,-1-2 1 0 0,-19-15 2671 0 0,18 14-2512 0 0,1 1 0 0 0,0-1 0 0 0,-1 1 0 0 0,0 0 1 0 0,1 0-1 0 0,-1 0 0 0 0,0 0 0 0 0,0 0 0 0 0,0 0 0 0 0,0 1 0 0 0,-1-1 1 0 0,1 1-1 0 0,0 0 0 0 0,0 0 0 0 0,-1 1 0 0 0,-4-2 0 0 0,-17 3 1659 0 0,21-1-1761 0 0,-1 0 0 0 0,1 0 1 0 0,0 0-1 0 0,0 0 0 0 0,-1 1 1 0 0,-6 2-1 0 0,-3 1 173 0 0,-1-1 0 0 0,0-1 0 0 0,0 1 0 0 0,0-2 0 0 0,0 0 0 0 0,-23-3 0 0 0,1 7 513 0 0,3-1-113 0 0,-1-3 194 0 0,-53 6-1 0 0,60-4-386 0 0,-32 0 1 0 0,12-2-152 0 0,-318 14 2725 0 0,340-14-2778 0 0,0 0 0 0 0,-44-5 0 0 0,62 3-534 0 0,1 0 0 0 0,0-1 0 0 0,0 1 0 0 0,-1-1 0 0 0,1-1 0 0 0,0 1 0 0 0,1-1 0 0 0,-1 0 0 0 0,0-1 0 0 0,1 0 0 0 0,0 0 0 0 0,0 0 0 0 0,0-1 0 0 0,-6-6 0 0 0,1-3-1186 0 0</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08:04.035"/>
    </inkml:context>
    <inkml:brush xml:id="br0">
      <inkml:brushProperty name="width" value="0.1" units="cm"/>
      <inkml:brushProperty name="height" value="0.1" units="cm"/>
      <inkml:brushProperty name="color" value="#E71224"/>
    </inkml:brush>
  </inkml:definitions>
  <inkml:trace contextRef="#ctx0" brushRef="#br0">1294 68 5527 0 0,'-15'-9'2658'0'0,"10"6"-2330"0"0,1 0 0 0 0,-1 0 0 0 0,0 0 0 0 0,1-1 0 0 0,0 1 1 0 0,0-1-1 0 0,0 0 0 0 0,0 0 0 0 0,1-1 0 0 0,-4-4 0 0 0,6 7-316 0 0,0 1 0 0 0,-1 0 0 0 0,1 0 0 0 0,0 0 0 0 0,-1 0 0 0 0,1 0 0 0 0,-1 0 0 0 0,1 0 0 0 0,-1 1 0 0 0,0-1 0 0 0,1 0 0 0 0,-1 1 0 0 0,1-1 0 0 0,-1 1 0 0 0,0 0 0 0 0,0-1 0 0 0,1 1 0 0 0,-1 0 0 0 0,0 0 0 0 0,-2 1 0 0 0,-38 3 632 0 0,38-3-567 0 0,-159 33 3545 0 0,37-6-1557 0 0,81-19-1557 0 0,-232 37 1391 0 0,220-41-1586 0 0,1-2 0 0 0,-62-5 0 0 0,85-1-552 0 0,-1-1 0 0 0,1-1 0 0 0,1-2 1 0 0,-62-22-1 0 0,42 5-2936 0 0,23 10-3265 0 0</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08:05.038"/>
    </inkml:context>
    <inkml:brush xml:id="br0">
      <inkml:brushProperty name="width" value="0.1" units="cm"/>
      <inkml:brushProperty name="height" value="0.1" units="cm"/>
      <inkml:brushProperty name="color" value="#E71224"/>
    </inkml:brush>
  </inkml:definitions>
  <inkml:trace contextRef="#ctx0" brushRef="#br0">1624 192 7367 0 0,'-14'-3'870'0'0,"0"2"-1"0"0,1 0 1 0 0,-1 1-1 0 0,0 0 1 0 0,0 1-1 0 0,-15 3 1 0 0,16-4-621 0 0,0 1-1 0 0,0-2 1 0 0,-1 0-1 0 0,1 0 1 0 0,0-1-1 0 0,-16-5 1 0 0,-2 1 686 0 0,-21-5 1496 0 0,19 4-1915 0 0,-62-6-1 0 0,20 10 509 0 0,19 2-440 0 0,-63-9 0 0 0,44-1-246 0 0,29 5-36 0 0,0-2 1 0 0,-50-15-1 0 0,52 11-131 0 0,-74-9 0 0 0,49 10-78 0 0,-223-20-786 0 0,209 26-1056 0 0,47 3-3438 0 0,-1 3-1632 0 0</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08:05.918"/>
    </inkml:context>
    <inkml:brush xml:id="br0">
      <inkml:brushProperty name="width" value="0.1" units="cm"/>
      <inkml:brushProperty name="height" value="0.1" units="cm"/>
      <inkml:brushProperty name="color" value="#E71224"/>
    </inkml:brush>
  </inkml:definitions>
  <inkml:trace contextRef="#ctx0" brushRef="#br0">1638 5 8207 0 0,'-4'-1'139'0'0,"0"0"0"0"0,0 0 1 0 0,0 0-1 0 0,0 1 0 0 0,0 0 0 0 0,0-1 0 0 0,0 1 0 0 0,-1 1 0 0 0,1-1 0 0 0,0 1 0 0 0,0-1 0 0 0,0 1 0 0 0,1 0 0 0 0,-6 3 0 0 0,-4 1 301 0 0,1 2 0 0 0,-22 14 0 0 0,25-15-194 0 0,0 0 0 0 0,0-1-1 0 0,0 0 1 0 0,-1-1 0 0 0,-18 7-1 0 0,-5-4 1725 0 0,-64 7 0 0 0,61-12-1374 0 0,14 1-257 0 0,-1-2 0 0 0,-30-2-1 0 0,-231-41 1601 0 0,283 42-1934 0 0,-99-12 1039 0 0,-146 0 1 0 0,99 8-454 0 0,48-4-258 0 0,-33-1-226 0 0,117 8-499 0 0,-1 2 0 0 0,1 0 0 0 0,0 1-1 0 0,-1 0 1 0 0,1 2 0 0 0,-28 9 0 0 0,11 0-1599 0 0</inkml:trace>
</inkml:ink>
</file>

<file path=ppt/ink/ink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08:06.864"/>
    </inkml:context>
    <inkml:brush xml:id="br0">
      <inkml:brushProperty name="width" value="0.1" units="cm"/>
      <inkml:brushProperty name="height" value="0.1" units="cm"/>
      <inkml:brushProperty name="color" value="#E71224"/>
    </inkml:brush>
  </inkml:definitions>
  <inkml:trace contextRef="#ctx0" brushRef="#br0">3006 12 7343 0 0,'-6'-3'214'0'0,"0"1"0"0"0,0 1-1 0 0,0-1 1 0 0,-1 1-1 0 0,1 0 1 0 0,0 1 0 0 0,-1-1-1 0 0,1 1 1 0 0,0 0-1 0 0,-1 1 1 0 0,-11 2 0 0 0,10-2-49 0 0,0 0 1 0 0,-1 0-1 0 0,1-1 1 0 0,0 0 0 0 0,-1-1-1 0 0,-11-1 1 0 0,6 0 327 0 0,0 0 0 0 0,1 2 0 0 0,-1 0 0 0 0,0 0 0 0 0,-18 4 0 0 0,14-2-190 0 0,-231 32 2537 0 0,220-32-2471 0 0,-40-3-1 0 0,42-1-90 0 0,-51 5-1 0 0,57 0-199 0 0,-341 27 1307 0 0,99-34-376 0 0,-102 2 259 0 0,53-7-165 0 0,-97 4-441 0 0,343 8-1172 0 0,-156 16 1291 0 0,113 3-2589 0 0,84-15-164 0 0,1 2 0 0 0,-29 13 0 0 0,6 3-5132 0 0</inkml:trace>
</inkml:ink>
</file>

<file path=ppt/ink/ink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08:38.327"/>
    </inkml:context>
    <inkml:brush xml:id="br0">
      <inkml:brushProperty name="width" value="0.1" units="cm"/>
      <inkml:brushProperty name="height" value="0.1" units="cm"/>
      <inkml:brushProperty name="color" value="#E71224"/>
    </inkml:brush>
  </inkml:definitions>
  <inkml:trace contextRef="#ctx0" brushRef="#br0">7778 1772 5351 0 0,'0'0'483'0'0,"-1"-1"-392"0"0,-7-4 1146 0 0,-8-4 1046 0 0,16 7-2287 0 0,-2-3 28 0 0,-14-4-204 0 0,7 5 772 0 0,-1 1 0 0 0,1 0 1 0 0,-1 0-1 0 0,1 1 0 0 0,-1 0 1 0 0,0 1-1 0 0,0 0 0 0 0,1 1 1 0 0,-14 0-1 0 0,-24-1 1167 0 0,23 0-1247 0 0,1 1 1 0 0,0 1-1 0 0,-25 5 0 0 0,-2-1 511 0 0,34-5-734 0 0,-1 0 0 0 0,1-2 0 0 0,-28-4 0 0 0,28 3-266 0 0,-1 0 0 0 0,0 1 0 0 0,-23 1 0 0 0,-8 5 57 0 0,-18 6 911 0 0,63-8-918 0 0,1-1-38 0 0,9 1-10 0 0,48-1 2000 0 0,-42-3-2186 0 0,38-6-256 0 0,-38 5-51 0 0,-1 1-84 0 0,38-6 550 0 0,-36 5 46 0 0,1 1-1 0 0,21-1 0 0 0,-20 2-15 0 0,-2 0 169 0 0,-2 1-144 0 0,37 0-26 0 0,-37 0 122 0 0,1 0-74 0 0,37-3-43 0 0,-38 3 128 0 0,2-2-93 0 0,2-1-52 0 0,-4 1 50 0 0,1 1 0 0 0,-1 0 0 0 0,15 0-1 0 0,24 0 22 0 0,-38 1 79 0 0,-2 0-85 0 0,2 1-65 0 0,-3 0 24 0 0,0-1 1 0 0,0 1 0 0 0,16-3-1 0 0,25-2 28 0 0,-27 2-14 0 0,33-3-42 0 0,-1-2 2 0 0,-31 4 57 0 0,27-2 24 0 0,-39 4 80 0 0,0 1-109 0 0,38 2 4 0 0,-38-2 22 0 0,2-1-11 0 0,43-1-51 0 0,-43 1 38 0 0,-3 1 0 0 0,38 2-43 0 0,22-4 42 0 0,-60 2 1 0 0,0 0 0 0 0,36-3-42 0 0,-23 2 23 0 0,27-3-25 0 0,-27 2 19 0 0,24 0-20 0 0,17-3 43 0 0,-56 4 182 0 0,2 0-178 0 0,36-1-5 0 0,-36 1 1 0 0,-1 0-6 0 0,34-4-35 0 0,-34 4 500 0 0,3-2-471 0 0,51-9-42 0 0,-1 0 1 0 0,-39 6 36 0 0,24-10-24 0 0,-25 8 35 0 0,24-6 6 0 0,-37 10-1 0 0,-1 0-11 0 0,29-13-31 0 0,-29 12 180 0 0,-3-1-146 0 0,21-18-34 0 0,-16 11 20 0 0,6-12-20 0 0,-11 11 32 0 0,4-14 16 0 0,-3 3-2 0 0,-7 19-58 0 0,0 1 57 0 0,1-1 0 0 0,0-2-56 0 0,4-22 71 0 0,0-57 70 0 0,-4 56-141 0 0,-1-2 31 0 0,3-3-31 0 0,0-6-11 0 0,0-1 0 0 0,0 1 0 0 0,0 3 0 0 0,-1 3 0 0 0,-1 0 11 0 0,-2 0 31 0 0,0 1-31 0 0,-2 1-11 0 0,-1-1 0 0 0,-1-1 11 0 0,0-1 31 0 0,1 2-31 0 0,-1-1 0 0 0,1-1 31 0 0,0 2-31 0 0,0 3-11 0 0,-1 5 0 0 0,0-2 0 0 0,-1 2 11 0 0,-1 1 31 0 0,-1 3-20 0 0,0 4 20 0 0,-1-1-31 0 0,5 12-11 0 0,0-1 0 0 0,-1 1 0 0 0,-1 0 0 0 0,1 1 0 0 0,-1-1 0 0 0,-11-12 0 0 0,5 7 0 0 0,1 3 9 0 0,-1-1 0 0 0,0 1 0 0 0,-1 1 0 0 0,0 0 0 0 0,-1 1 0 0 0,-20-10 0 0 0,0-2 56 0 0,12 9-52 0 0,-1 0 0 0 0,0 2-1 0 0,0 0 1 0 0,-41-9 0 0 0,-7 5 31 0 0,-114-6 1 0 0,98 12 22 0 0,-207-24 121 0 0,49 11-45 0 0,124 13-94 0 0,100 5-53 0 0,-77-6 72 0 0,0 5 0 0 0,-102 8 0 0 0,-10 22-35 0 0,118-14 1422 0 0,-226 15-2775 0 0,212-28 1320 0 0,-7 0 0 0 0,-108 11 0 0 0,103-15 2225 0 0,95 2-2458 0 0,-109-16-1663 0 0,15 4 1896 0 0,8-4 0 0 0,-17-1 0 0 0,-132 1 96 0 0,182 15-96 0 0,-140 14 0 0 0,-16 7 0 0 0,95-2 0 0 0,-144 6 64 0 0,-80 11 203 0 0,79-22-150 0 0,41 4-43 0 0,190-10-84 0 0,-8 1 10 0 0,-91 4 0 0 0,-149 14 60 0 0,126-6 8 0 0,-6 3 0 0 0,38-4-72 0 0,-94-3 119 0 0,177-11-102 0 0,-125-4-13 0 0,68-1 0 0 0,-137-6 64 0 0,13-12-64 0 0,191 15 0 0 0,-47-12 0 0 0,-34-20 0 0 0,22 5 0 0 0,-156-32 64 0 0,215 54-64 0 0,-78-5 0 0 0,3 1 0 0 0,88 9 0 0 0,-1 1 0 0 0,1 2 0 0 0,-40 3 0 0 0,56-1 0 0 0,1 2 0 0 0,0 0 0 0 0,0 1 0 0 0,0 1 0 0 0,0 0 0 0 0,1 1 0 0 0,-27 12 0 0 0,37-13 0 0 0,-4 0-6 0 0,1 1 0 0 0,0 0 0 0 0,0 1 0 0 0,1 0 1 0 0,0 0-1 0 0,0 1 0 0 0,0 0 0 0 0,1 0 1 0 0,0 1-1 0 0,-12 15 0 0 0,13-12 5 0 0,-4 3-7 0 0,0 1 0 0 0,2 0 0 0 0,0 1 1 0 0,1 0-1 0 0,0 0 0 0 0,1 0 0 0 0,-5 22 0 0 0,-7 116-24 0 0,-6 24-8 0 0,18-151 40 0 0,0-3 0 0 0,-3 39 0 0 0,-8 83 0 0 0,-20 50 0 0 0,15-87 0 0 0,-1 46 0 0 0,20-126 0 0 0,2 0 0 0 0,1 1 0 0 0,5 38 0 0 0,-2-49-21 0 0,0 0-1 0 0,7 21 1 0 0,-7-33 14 0 0,-1-1 0 0 0,1 1 0 0 0,0 0 0 0 0,1-1-1 0 0,0 0 1 0 0,0 0 0 0 0,0 0 0 0 0,10 10 0 0 0,-10-13 2 0 0,-1 1 1 0 0,0-1-1 0 0,1 0 1 0 0,-1 0-1 0 0,1-1 1 0 0,0 1-1 0 0,0-1 0 0 0,0 0 1 0 0,0 1-1 0 0,0-2 1 0 0,0 1-1 0 0,1-1 1 0 0,4 2-1 0 0,-6-2 5 0 0,17 5 0 0 0,23 13 0 0 0,25 8 0 0 0,12-2 0 0 0,1-9 0 0 0,0-2 0 0 0,8 2 0 0 0,-13-10 0 0 0,-36-8 0 0 0,32-6 0 0 0,14-1 0 0 0,2 1 0 0 0,-10-2 0 0 0,-21 1-11 0 0,-32 5-31 0 0,44-8 31 0 0,20-3 11 0 0,0-1 0 0 0,1 6 0 0 0,6 0 0 0 0,-11 1 0 0 0,-8-1 0 0 0,-3-2 0 0 0,9 1 0 0 0,10 3 0 0 0,6 0 0 0 0,4-1 0 0 0,-2 0 0 0 0,-15 4 0 0 0,-3-2 0 0 0,-1 3 0 0 0,-4-4 0 0 0,4 2 0 0 0,3 2 0 0 0,15 1 0 0 0,1 2 0 0 0,4 2 0 0 0,-14-2 0 0 0,-9-2 0 0 0,-5-1 0 0 0,-1-2 0 0 0,5 2 0 0 0,14-1 0 0 0,5 5 0 0 0,22 0 53 0 0,-48 0-42 0 0,11-2-11 0 0,0 0 0 0 0,7-1 0 0 0,-6 4 0 0 0,11 2 0 0 0,6-6 0 0 0,3 2 0 0 0,-12 4 0 0 0,5 3 0 0 0,-4 2 0 0 0,-12-4 0 0 0,11-3 0 0 0,3 2 0 0 0,-3 3 24 0 0,25 5 468 0 0,-12 2-905 0 0,-21-2 390 0 0,12 0 23 0 0,5-4 869 0 0,-42-5-362 0 0,-46-1-64 0 0,0 0-294 0 0,46 3-197 0 0,84 7-1715 0 0,-68-6 1614 0 0,14 0 133 0 0,-2 0 16 0 0,-7 1 64 0 0,-66-5 273 0 0,1 0-66 0 0,-1-1 0 0 0,19 4-1 0 0,-14-1-99 0 0,-4-1 204 0 0,-2-1-577 0 0,42 5-248 0 0,-43-4-50 0 0,4 0-91 0 0,73 11 575 0 0,21 3 16 0 0,-3-2 0 0 0,-6-5 0 0 0,-7-5 0 0 0,-1-2 0 0 0,2-1 0 0 0,63 7 0 0 0,-77 3 0 0 0,-66-10-11 0 0,8 1 36 0 0,0 1 0 0 0,38 9 0 0 0,-33-4-90 0 0,-29-8-277 0 0,13-4-2859 0 0,53-14 1289 0 0</inkml:trace>
</inkml:ink>
</file>

<file path=ppt/ink/ink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08:41.030"/>
    </inkml:context>
    <inkml:brush xml:id="br0">
      <inkml:brushProperty name="width" value="0.1" units="cm"/>
      <inkml:brushProperty name="height" value="0.1" units="cm"/>
      <inkml:brushProperty name="color" value="#E71224"/>
    </inkml:brush>
  </inkml:definitions>
  <inkml:trace contextRef="#ctx0" brushRef="#br0">2216 297 2759 0 0,'-24'-11'834'0'0,"19"8"-6"0"0,0 0-1 0 0,1 0 0 0 0,0-1 1 0 0,0 1-1 0 0,0-1 0 0 0,0 0 1 0 0,0 0-1 0 0,-3-7 0 0 0,-5-7-1525 0 0,10 14 723 0 0,-1-1 0 0 0,0 1 0 0 0,0 0 1 0 0,0 0-1 0 0,-1 0 0 0 0,0 0 0 0 0,1 1 0 0 0,-1-1 1 0 0,-1 1-1 0 0,-3-3 0 0 0,-3 1 612 0 0,1 0 0 0 0,0 0 0 0 0,-15-3 0 0 0,16 5-173 0 0,-13-4 204 0 0,1 0 0 0 0,-1 2 1 0 0,0 0-1 0 0,-1 2 0 0 0,-36-1 0 0 0,16 3-292 0 0,14 0 56 0 0,-31 3 0 0 0,42 0-262 0 0,0-1 0 0 0,-1 0 0 0 0,1-2 0 0 0,0 0-1 0 0,-1 0 1 0 0,1-2 0 0 0,-26-7 0 0 0,33 7-63 0 0,-1 1 0 0 0,0-1-1 0 0,-23 0 1 0 0,-1 0 107 0 0,-114-19 505 0 0,63 7-218 0 0,47 8-217 0 0,-53-4 0 0 0,-62-7 535 0 0,51 3-394 0 0,102 15-425 0 0,-52-7 123 0 0,0 3 0 0 0,0 2 0 0 0,-80 8 0 0 0,41 1 391 0 0,59-6-158 0 0,-61 11-1 0 0,50-4-138 0 0,0-3 0 0 0,-78 0 0 0 0,113-5-519 0 0,0-1 0 0 0,0-1 0 0 0,0 1 1 0 0,0-2-1 0 0,-14-4 0 0 0,22 6 138 0 0,-12-4-1357 0 0</inkml:trace>
</inkml:ink>
</file>

<file path=ppt/ink/ink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08:45.783"/>
    </inkml:context>
    <inkml:brush xml:id="br0">
      <inkml:brushProperty name="width" value="0.1" units="cm"/>
      <inkml:brushProperty name="height" value="0.1" units="cm"/>
      <inkml:brushProperty name="color" value="#E71224"/>
    </inkml:brush>
  </inkml:definitions>
  <inkml:trace contextRef="#ctx0" brushRef="#br0">578 1365 3367 0 0,'-17'-5'276'0'0,"1"1"0"0"0,-1 0 0 0 0,-1 2 0 0 0,1 0 0 0 0,-37 8 11772 0 0,54-6-11890 0 0,15 10 587 0 0,-11-6-557 0 0,0-1 0 0 0,1 0 0 0 0,-1 0-1 0 0,1 0 1 0 0,0 0 0 0 0,0-1 0 0 0,0 1-1 0 0,0-1 1 0 0,0-1 0 0 0,0 1-1 0 0,8 1 1 0 0,-1-7 499 0 0,-11 4-641 0 0,0 0 1 0 0,-1-1-1 0 0,1 1 1 0 0,0 0-1 0 0,0-1 1 0 0,0 1-1 0 0,0 0 1 0 0,0 0-1 0 0,0 0 1 0 0,-1 0-1 0 0,1 0 1 0 0,0 0-1 0 0,0 0 1 0 0,2 0-1 0 0,64 15 965 0 0,15 5 750 0 0,-13-3-1189 0 0,-43-13-497 0 0,0-1-1 0 0,40 0 1 0 0,-10 0 373 0 0,71 12 0 0 0,-27-2-259 0 0,93-8 53 0 0,-22-2 212 0 0,171 13-251 0 0,-168-8 106 0 0,-163-8-266 0 0,-9 0-3 0 0,1 0-1 0 0,0 0 0 0 0,-1 0 0 0 0,1 0 1 0 0,0 0-1 0 0,-1-1 0 0 0,1 1 0 0 0,0-1 1 0 0,-1 0-1 0 0,5-2 0 0 0,-6 3-11 0 0,0-1 0 0 0,0 0 0 0 0,0 0 0 0 0,0 0 0 0 0,0 0 0 0 0,0 1 0 0 0,0-1 0 0 0,0-1 0 0 0,-1 1 0 0 0,1 0 0 0 0,0 0 0 0 0,-1 0 0 0 0,1 0 0 0 0,-1 0 1 0 0,1-1-1 0 0,-1 1 0 0 0,0 0 0 0 0,1 0 0 0 0,-1-3 0 0 0,2-29 231 0 0,-1 9-178 0 0,1 3 15 0 0,-1-39-1 0 0,0 6-39 0 0,0-3 52 0 0,-12-105 1 0 0,4 99-24 0 0,3-73 1 0 0,5 70-73 0 0,-2 0 0 0 0,-4 1-1 0 0,-2-1 1 0 0,-19-79 0 0 0,19 106-13 0 0,-4-56 0 0 0,1-1 0 0 0,9 87 0 0 0,0 1 0 0 0,-1-1 0 0 0,0 1 0 0 0,-1 0 0 0 0,0 0 0 0 0,0 0 0 0 0,-1 0 0 0 0,0 0 0 0 0,0 1 0 0 0,-1-1 0 0 0,1 1 0 0 0,-2 0 0 0 0,1 0 0 0 0,-1 1 0 0 0,0 0 0 0 0,-10-8 0 0 0,11 11 0 0 0,1 0 0 0 0,-1 1 0 0 0,0 0 0 0 0,-1 0 0 0 0,1 0 0 0 0,0 0 0 0 0,0 1 0 0 0,-1 0 0 0 0,1 0 0 0 0,-1 0 0 0 0,-6 0 0 0 0,-10 1 0 0 0,-34 5 0 0 0,16-1 0 0 0,-43 6 0 0 0,57-9 0 0 0,-118-5 0 0 0,117 2 0 0 0,1-2 0 0 0,-1 0 0 0 0,-34-11 0 0 0,2-1 20 0 0,-1 3-1 0 0,-94-7 1 0 0,94 13-15 0 0,-143-4-5 0 0,38 8 0 0 0,76 1 0 0 0,-102 5 0 0 0,131 1 0 0 0,22-2 0 0 0,-40 7 0 0 0,57-5 0 0 0,-34-1 0 0 0,-15 2 0 0 0,66-4-6 0 0,-1 0-1 0 0,1 0 1 0 0,0 0-1 0 0,-1 0 1 0 0,1 1 0 0 0,0-1-1 0 0,0 1 1 0 0,0 0-1 0 0,-5 4 1 0 0,8-5 3 0 0,-1 0 1 0 0,1 1-1 0 0,0-1 0 0 0,-1 1 1 0 0,1-1-1 0 0,0 1 0 0 0,0 0 1 0 0,0-1-1 0 0,0 1 0 0 0,0 0 1 0 0,0 0-1 0 0,1 0 0 0 0,-1 0 1 0 0,1 0-1 0 0,-1 0 0 0 0,1 0 1 0 0,0 0-1 0 0,-1 0 0 0 0,1 0 1 0 0,0-1-1 0 0,1 1 0 0 0,-1 0 1 0 0,1 3-1 0 0,39 189-61 0 0,-12 129 0 0 0,-23-236 56 0 0,-3-54 12 0 0,5 272 120 0 0,-10-268-88 0 0,1-14 27 0 0,1 1 0 0 0,0-1 1 0 0,2 0-1 0 0,5 32 0 0 0,-6-53-50 0 0,0 1 0 0 0,0-1 0 0 0,0 1 0 0 0,0-1 0 0 0,-1 1 0 0 0,1-1 0 0 0,-1 1 1 0 0,1-1-1 0 0,-1 1 0 0 0,0-1 0 0 0,0 0 0 0 0,0 1 0 0 0,-3 2 0 0 0,3-2 3 0 0,-1 0 0 0 0,1 0 0 0 0,0 0 0 0 0,0 0 1 0 0,0 0-1 0 0,0 0 0 0 0,0 0 0 0 0,0 5 0 0 0,0 23 80 0 0,1-24-30 0 0,-1-15-36 0 0,2 6-154 0 0,0 0 0 0 0,1 0 0 0 0,-1 1 0 0 0,0-1 0 0 0,1 1 0 0 0,-1-1 0 0 0,0 1 0 0 0,1-1 0 0 0,0 1 1 0 0,-1 0-1 0 0,1 0 0 0 0,0 0 0 0 0,0 0 0 0 0,0 0 0 0 0,0 0 0 0 0,3-1 0 0 0,8-4-862 0 0,5-6-385 0 0</inkml:trace>
</inkml:ink>
</file>

<file path=ppt/ink/ink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08:19.669"/>
    </inkml:context>
    <inkml:brush xml:id="br0">
      <inkml:brushProperty name="width" value="0.1" units="cm"/>
      <inkml:brushProperty name="height" value="0.1" units="cm"/>
      <inkml:brushProperty name="color" value="#E71224"/>
    </inkml:brush>
  </inkml:definitions>
  <inkml:trace contextRef="#ctx0" brushRef="#br0">2362 99 5871 0 0,'0'-7'534'0'0,"-1"0"-1"0"0,0 0 1 0 0,0 1 0 0 0,-1-1-1 0 0,0 1 1 0 0,0-1-1 0 0,-1 1 1 0 0,1-1-1 0 0,-6-7 1 0 0,6 11-310 0 0,1 1-116 0 0,0 1 0 0 0,-1-1 0 0 0,1 0 0 0 0,-1 1 0 0 0,1 0 0 0 0,-1-1 0 0 0,1 1 0 0 0,-1 0 0 0 0,0 0 0 0 0,0 0 0 0 0,0 0 1 0 0,1 0-1 0 0,-1 0 0 0 0,0 1 0 0 0,0-1 0 0 0,0 1 0 0 0,0-1 0 0 0,0 1 0 0 0,0 0 0 0 0,-4-1 0 0 0,0 1 970 0 0,0 0 1 0 0,0 0-1 0 0,0 0 1 0 0,0 1 0 0 0,-12 2-1 0 0,-265 57-2456 0 0,91-43 2682 0 0,-45-10 2287 0 0,117-4-3843 0 0,-227-25-1 0 0,234 11 688 0 0,-158 5 0 0 0,-111 32 375 0 0,312-17-1671 0 0,1 4-1 0 0,-84 28 1 0 0,141-39-1107 0 0</inkml:trace>
</inkml:ink>
</file>

<file path=ppt/ink/ink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08:21.213"/>
    </inkml:context>
    <inkml:brush xml:id="br0">
      <inkml:brushProperty name="width" value="0.1" units="cm"/>
      <inkml:brushProperty name="height" value="0.1" units="cm"/>
      <inkml:brushProperty name="color" value="#E71224"/>
    </inkml:brush>
  </inkml:definitions>
  <inkml:trace contextRef="#ctx0" brushRef="#br0">2501 173 9215 0 0,'-45'-5'1451'0'0,"36"5"-1555"0"0,0 0 1 0 0,1-1-1 0 0,-14-4 0 0 0,-5 0 925 0 0,-1 1 1 0 0,0 1-1 0 0,0 1 0 0 0,0 1 0 0 0,-37 4 0 0 0,-52-1 128 0 0,-14-5-112 0 0,-30-2 344 0 0,-32-4 797 0 0,-63-7-383 0 0,212 12-1418 0 0,24 2-84 0 0,1 0 0 0 0,-20-4 0 0 0,-245-58 892 0 0,195 48-642 0 0,0 4-1 0 0,-1 4 0 0 0,0 3 1 0 0,-164 14-1 0 0,205-1-984 0 0,1 2 0 0 0,0 2 0 0 0,-73 28 0 0 0,82-26 226 0 0,16-7-1000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40:43.285"/>
    </inkml:context>
    <inkml:brush xml:id="br0">
      <inkml:brushProperty name="width" value="0.1" units="cm"/>
      <inkml:brushProperty name="height" value="0.1" units="cm"/>
      <inkml:brushProperty name="color" value="#66CC00"/>
    </inkml:brush>
  </inkml:definitions>
  <inkml:trace contextRef="#ctx0" brushRef="#br0">2583 52 4031 0 0,'-8'2'256'0'0,"0"-1"-1"0"0,-1-1 0 0 0,1 1 1 0 0,-1-1-1 0 0,1-1 0 0 0,-1 1 0 0 0,1-2 1 0 0,-1 1-1 0 0,1-1 0 0 0,-14-5 0 0 0,-86-28 4703 0 0,104 34-4806 0 0,-1 1 0 0 0,1-1 0 0 0,-1 1 0 0 0,0-1 0 0 0,0 1 0 0 0,1 1 0 0 0,-7 0 0 0 0,-21 0 477 0 0,26-2-454 0 0,-17-2 424 0 0,0 1 1 0 0,0 0-1 0 0,-30 3 0 0 0,-21 3-68 0 0,39-3-332 0 0,-37 7 0 0 0,-85 16 641 0 0,68-8-303 0 0,63-9-375 0 0,-1-2 0 0 0,0-1-1 0 0,-29 0 1 0 0,29-2-75 0 0,1 0 1 0 0,-51 13-1 0 0,46-8-2 0 0,-46 4 0 0 0,-22-1 89 0 0,60-4-7 0 0,-1-3 1 0 0,-74-2-1 0 0,-443-7 1358 0 0,290 10-537 0 0,217-3-846 0 0,-39 2 157 0 0,79-2-394 0 0,1 1-1 0 0,-1-1 0 0 0,1 2 0 0 0,0-1 1 0 0,0 1-1 0 0,-17 9 0 0 0,9 3-2006 0 0,6-3 852 0 0</inkml:trace>
</inkml:ink>
</file>

<file path=ppt/ink/ink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08:22.571"/>
    </inkml:context>
    <inkml:brush xml:id="br0">
      <inkml:brushProperty name="width" value="0.1" units="cm"/>
      <inkml:brushProperty name="height" value="0.1" units="cm"/>
      <inkml:brushProperty name="color" value="#E71224"/>
    </inkml:brush>
  </inkml:definitions>
  <inkml:trace contextRef="#ctx0" brushRef="#br0">1376 18 9039 0 0,'-41'-9'936'0'0,"26"6"-936"0"0,12 2 0 0 0,1 0 0 0 0,-1 0 0 0 0,0 0 0 0 0,0 1 0 0 0,0-1 0 0 0,0 1 0 0 0,0 0 0 0 0,0 0 0 0 0,0 0 0 0 0,0 0 0 0 0,0 0 0 0 0,1 1 0 0 0,-1-1 0 0 0,-3 2 0 0 0,-4 1 402 0 0,0 0-1 0 0,0-1 1 0 0,0 0-1 0 0,0 0 0 0 0,-1-2 1 0 0,-13 1-1 0 0,-33 4 1323 0 0,-137 39 1137 0 0,168-39-2475 0 0,-1-2 1 0 0,0-1-1 0 0,0 0 1 0 0,-45-5-1 0 0,67 3-342 0 0,-249-33 2224 0 0,116 11-1567 0 0,101 18-749 0 0,-1 1-1 0 0,1 2 1 0 0,-1 2 0 0 0,-52 7-1 0 0,-12 13-6934 0 0,82-15 484 0 0</inkml:trace>
</inkml:ink>
</file>

<file path=ppt/ink/ink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08:08.486"/>
    </inkml:context>
    <inkml:brush xml:id="br0">
      <inkml:brushProperty name="width" value="0.1" units="cm"/>
      <inkml:brushProperty name="height" value="0.1" units="cm"/>
      <inkml:brushProperty name="color" value="#E71224"/>
    </inkml:brush>
  </inkml:definitions>
  <inkml:trace contextRef="#ctx0" brushRef="#br0">1367 209 2759 0 0,'0'-2'232'0'0,"0"1"0"0"0,1 0-1 0 0,-1 0 1 0 0,1 0-1 0 0,-1 0 1 0 0,1-1-1 0 0,-1 1 1 0 0,1 0 0 0 0,0 0-1 0 0,0 0 1 0 0,-1 0-1 0 0,1 1 1 0 0,0-1-1 0 0,0 0 1 0 0,0 0 0 0 0,0 0-1 0 0,2 0 1 0 0,25-16 326 0 0,-12 7-478 0 0,-5 3 32 0 0,-9 7-27 0 0,0-1 1 0 0,0 0-1 0 0,0 0 0 0 0,0 0 1 0 0,0 0-1 0 0,-1 0 0 0 0,1 0 1 0 0,0-1-1 0 0,-1 1 0 0 0,1-1 1 0 0,-1 1-1 0 0,1-1 0 0 0,-1 1 1 0 0,0-1-1 0 0,2-2 0 0 0,-5 3 238 0 0,1-1-1 0 0,0 1 1 0 0,-1 0-1 0 0,1 0 0 0 0,0 0 1 0 0,-1 0-1 0 0,1 0 1 0 0,-1 1-1 0 0,0-1 0 0 0,1 0 1 0 0,-1 1-1 0 0,1-1 1 0 0,-1 1-1 0 0,0-1 1 0 0,0 1-1 0 0,-1 0 0 0 0,-4-2 540 0 0,-14-5-217 0 0,1 2 0 0 0,-1 0 1 0 0,0 1-1 0 0,-26-1 0 0 0,-13-2-71 0 0,-239-21 534 0 0,222 24-811 0 0,24 3-121 0 0,-63 7 1 0 0,-11 1-36 0 0,102-7-110 0 0,-87-3 396 0 0,20-1 68 0 0,61 4-194 0 0,-48-6-1 0 0,50 2-151 0 0,-7-1-223 0 0,1-1 1 0 0,-51-17-1 0 0,53 12-2854 0 0,24 7 1416 0 0</inkml:trace>
</inkml:ink>
</file>

<file path=ppt/ink/ink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08:09.829"/>
    </inkml:context>
    <inkml:brush xml:id="br0">
      <inkml:brushProperty name="width" value="0.1" units="cm"/>
      <inkml:brushProperty name="height" value="0.1" units="cm"/>
      <inkml:brushProperty name="color" value="#E71224"/>
    </inkml:brush>
  </inkml:definitions>
  <inkml:trace contextRef="#ctx0" brushRef="#br0">1343 96 919 0 0,'-22'-8'6261'0'0,"7"3"-3225"0"0,14 4-3095 0 0,0 0 1 0 0,0 0-1 0 0,0 1 0 0 0,1-1 1 0 0,-1 0-1 0 0,0 0 1 0 0,0 0-1 0 0,1 0 0 0 0,-1 0 1 0 0,0 0-1 0 0,1 0 1 0 0,-1 0-1 0 0,0-1 0 0 0,0-2 137 0 0,-1 2 0 0 0,1-1 0 0 0,-1 0 0 0 0,0 0 0 0 0,0 0 0 0 0,-1 1 0 0 0,1-1 0 0 0,0 1 0 0 0,-1 0 0 0 0,1 0 0 0 0,-1 0 0 0 0,0 0 0 0 0,0 0 0 0 0,0 0 0 0 0,0 1 0 0 0,-4-2 0 0 0,-6-2 1022 0 0,0 1 0 0 0,-23-4 0 0 0,33 7-984 0 0,-13-1 157 0 0,0 0 0 0 0,-29 2 1 0 0,27 0 31 0 0,-32-3 0 0 0,40 2-175 0 0,-1 1-1 0 0,1 0 0 0 0,-14 1 0 0 0,-20 1 322 0 0,-92-7 853 0 0,1 6 0 0 0,-185 25 0 0 0,260-20-679 0 0,-66-2 0 0 0,14-2-259 0 0,60-3-6934 0 0</inkml:trace>
</inkml:ink>
</file>

<file path=ppt/ink/ink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08:10.661"/>
    </inkml:context>
    <inkml:brush xml:id="br0">
      <inkml:brushProperty name="width" value="0.1" units="cm"/>
      <inkml:brushProperty name="height" value="0.1" units="cm"/>
      <inkml:brushProperty name="color" value="#E71224"/>
    </inkml:brush>
  </inkml:definitions>
  <inkml:trace contextRef="#ctx0" brushRef="#br0">1292 85 5983 0 0,'-7'-3'710'0'0,"-1"1"0"0"0,1 0-1 0 0,-1 0 1 0 0,0 1-1 0 0,0 0 1 0 0,0 1-1 0 0,0 0 1 0 0,-15 1-1 0 0,-1 0-696 0 0,-3-2 1002 0 0,-26-5 0 0 0,30 3-166 0 0,0 1-1 0 0,-25 0 1 0 0,-49 8 791 0 0,12-1-861 0 0,-1-3 0 0 0,-109-11 0 0 0,53-11 2 0 0,-96-11-175 0 0,103 19-3095 0 0,105 9 1303 0 0</inkml:trace>
</inkml:ink>
</file>

<file path=ppt/ink/ink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08:12.155"/>
    </inkml:context>
    <inkml:brush xml:id="br0">
      <inkml:brushProperty name="width" value="0.1" units="cm"/>
      <inkml:brushProperty name="height" value="0.1" units="cm"/>
      <inkml:brushProperty name="color" value="#E71224"/>
    </inkml:brush>
  </inkml:definitions>
  <inkml:trace contextRef="#ctx0" brushRef="#br0">1694 49 2303 0 0,'-25'3'-900'0'0,"-7"6"9082"0"0,10-2-6101 0 0,9-5-1903 0 0,-1 0-1 0 0,0 0 1 0 0,0-2 0 0 0,1 0-1 0 0,-20-2 1 0 0,8 1 563 0 0,-60-6 1813 0 0,-105-22 0 0 0,68 9-1401 0 0,19 10-70 0 0,-196 6 1 0 0,107 5-330 0 0,117-1-531 0 0,-82 9-1 0 0,119-4-980 0 0,1 2 1 0 0,-1 1-1 0 0,2 2 0 0 0,-39 15 0 0 0,33-9-866 0 0</inkml:trace>
</inkml:ink>
</file>

<file path=ppt/ink/ink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08:13.871"/>
    </inkml:context>
    <inkml:brush xml:id="br0">
      <inkml:brushProperty name="width" value="0.1" units="cm"/>
      <inkml:brushProperty name="height" value="0.1" units="cm"/>
      <inkml:brushProperty name="color" value="#E71224"/>
    </inkml:brush>
  </inkml:definitions>
  <inkml:trace contextRef="#ctx0" brushRef="#br0">1279 8 4143 0 0,'-11'-1'797'0'0,"0"0"0"0"0,1 1 1 0 0,-1 1-1 0 0,0-1 0 0 0,1 2 0 0 0,-22 4 0 0 0,-26 3-337 0 0,6-8 2309 0 0,-98-13 0 0 0,-14 0 612 0 0,-250 29-543 0 0,302-11-2011 0 0,66-3-683 0 0,0-3 0 0 0,-60-6 0 0 0,88 1-1392 0 0,1-1-4085 0 0</inkml:trace>
</inkml:ink>
</file>

<file path=ppt/ink/ink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08:14.671"/>
    </inkml:context>
    <inkml:brush xml:id="br0">
      <inkml:brushProperty name="width" value="0.1" units="cm"/>
      <inkml:brushProperty name="height" value="0.1" units="cm"/>
      <inkml:brushProperty name="color" value="#E71224"/>
    </inkml:brush>
  </inkml:definitions>
  <inkml:trace contextRef="#ctx0" brushRef="#br0">2377 0 8863 0 0,'-137'6'2335'0'0,"-402"-4"5378"0"0,204 20-5771 0 0,146-6-1253 0 0,-340 12 435 0 0,405-29-1520 0 0,-217-31 0 0 0,214 17-2077 0 0,72 9 943 0 0</inkml:trace>
</inkml:ink>
</file>

<file path=ppt/ink/ink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08:16.666"/>
    </inkml:context>
    <inkml:brush xml:id="br0">
      <inkml:brushProperty name="width" value="0.1" units="cm"/>
      <inkml:brushProperty name="height" value="0.1" units="cm"/>
      <inkml:brushProperty name="color" value="#E71224"/>
    </inkml:brush>
  </inkml:definitions>
  <inkml:trace contextRef="#ctx0" brushRef="#br0">2584 104 2759 0 0,'-17'-4'3873'0'0,"15"3"-3721"0"0,1-1 1 0 0,0 1 0 0 0,-1 0-1 0 0,1 0 1 0 0,0-1-1 0 0,0 1 1 0 0,0-1 0 0 0,0 1-1 0 0,-1-4 1 0 0,1 4-69 0 0,0-1 0 0 0,0 1 0 0 0,0-1-1 0 0,1 1 1 0 0,-2-1 0 0 0,1 1 0 0 0,0-1 0 0 0,0 1 0 0 0,0 0 0 0 0,-1 0 0 0 0,1 0 0 0 0,0 0 0 0 0,-1 0 0 0 0,1 0 0 0 0,-1 0 0 0 0,-3-1 0 0 0,-46-15 5153 0 0,48 16-5104 0 0,0 0 0 0 0,-1 0 0 0 0,1 0 0 0 0,0 0 0 0 0,-1 1 0 0 0,1 0 1 0 0,-1 0-1 0 0,1 0 0 0 0,-1 0 0 0 0,1 0 0 0 0,-1 1 0 0 0,1-1 0 0 0,0 1 0 0 0,-1 0 0 0 0,-5 2 0 0 0,-1 1 196 0 0,0-1 1 0 0,0 0-1 0 0,-16 1 0 0 0,-22 7 498 0 0,42-9-746 0 0,0-1 1 0 0,1 1-1 0 0,-1-2 0 0 0,0 1 0 0 0,-8 0 1 0 0,8-1-39 0 0,0 0 0 0 0,0 1 1 0 0,0-1-1 0 0,-10 4 0 0 0,-7 2 102 0 0,-1-2-1 0 0,1 0 1 0 0,-1-2-1 0 0,0 0 1 0 0,-34-3-1 0 0,25 0 29 0 0,-80-6 329 0 0,-2 0 68 0 0,94 7-486 0 0,-243 3 653 0 0,193-4-394 0 0,-96-13-1 0 0,98 7-168 0 0,-256-28 562 0 0,-29 8-284 0 0,241 24-462 0 0,-130 13 0 0 0,213-7-43 0 0,-32 3-974 0 0,21-1-4726 0 0,6 0-1950 0 0</inkml:trace>
</inkml:ink>
</file>

<file path=ppt/ink/ink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12:58.026"/>
    </inkml:context>
    <inkml:brush xml:id="br0">
      <inkml:brushProperty name="width" value="0.1" units="cm"/>
      <inkml:brushProperty name="height" value="0.1" units="cm"/>
      <inkml:brushProperty name="color" value="#E71224"/>
    </inkml:brush>
  </inkml:definitions>
  <inkml:trace contextRef="#ctx0" brushRef="#br0">2586 151 5527 0 0,'0'0'4958'0'0,"-2"-3"-5066"0"0,0 2 364 0 0,0-1-1 0 0,0 1 1 0 0,-1-1 0 0 0,1 1 0 0 0,0 0 0 0 0,-1 0 0 0 0,1 0 0 0 0,-1 0 0 0 0,1 0 0 0 0,-1 1 0 0 0,0-1-1 0 0,1 1 1 0 0,-9-1 1562 0 0,8 1-1502 0 0,-77-17 2502 0 0,-49-8 118 0 0,84 17-2095 0 0,-78-24 0 0 0,76 18-78 0 0,-79-13 0 0 0,47 22 1062 0 0,28 1-2403 0 0,-27 2 199 0 0,-233 3 1119 0 0,281 0-649 0 0,10 0 16 0 0,-1 1-1 0 0,-37 7 1 0 0,31-2-38 0 0,-5 0-5 0 0,3-1 0 0 0,-40 8 80 0 0,-212 18 902 0 0,204-26-781 0 0,-172 8 170 0 0,33-2-117 0 0,132-7-2018 0 0,-134-10 0 0 0,160 0 76 0 0</inkml:trace>
</inkml:ink>
</file>

<file path=ppt/ink/ink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12:59.530"/>
    </inkml:context>
    <inkml:brush xml:id="br0">
      <inkml:brushProperty name="width" value="0.1" units="cm"/>
      <inkml:brushProperty name="height" value="0.1" units="cm"/>
      <inkml:brushProperty name="color" value="#E71224"/>
    </inkml:brush>
  </inkml:definitions>
  <inkml:trace contextRef="#ctx0" brushRef="#br0">3442 31 6879 0 0,'-1'-5'938'0'0,"0"1"-11"0"0,19-18 7044 0 0,-41 22-6487 0 0,-8 7-312 0 0,-33 11 0 0 0,40-10-787 0 0,1-1-1 0 0,-2-2 1 0 0,-24 3 0 0 0,-83 9 788 0 0,-23 1-349 0 0,85-15-258 0 0,-76 9-188 0 0,14-2-333 0 0,75-6 57 0 0,4 0 175 0 0,10 2-64 0 0,35-4-203 0 0,-2 0 35 0 0,-40-1 142 0 0,31-1-119 0 0,-1 0 6 0 0,-48 3 71 0 0,-323 3 486 0 0,255-14-501 0 0,52 1 52 0 0,-1 4 0 0 0,-115 10-1 0 0,159-2-162 0 0,-272 28 479 0 0,191-21-271 0 0,-84 5 115 0 0,146-14-237 0 0,-87-9 0 0 0,51-2-105 0 0,-55-6 0 0 0,127 9-189 0 0,0 0-1 0 0,0-1 1 0 0,-25-11-1 0 0,-27-17-4613 0 0,50 21-3756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40:44.999"/>
    </inkml:context>
    <inkml:brush xml:id="br0">
      <inkml:brushProperty name="width" value="0.1" units="cm"/>
      <inkml:brushProperty name="height" value="0.1" units="cm"/>
      <inkml:brushProperty name="color" value="#66CC00"/>
    </inkml:brush>
  </inkml:definitions>
  <inkml:trace contextRef="#ctx0" brushRef="#br0">791 37 6071 0 0,'-3'2'139'0'0,"-1"-1"0"0"0,1 0 0 0 0,0 0-1 0 0,-1 0 1 0 0,1 0 0 0 0,-1-1-1 0 0,1 0 1 0 0,-7 1 0 0 0,-5 0 1176 0 0,-23 5 263 0 0,-76 1-1 0 0,-13 0 1544 0 0,60 2-1818 0 0,-68 0 0 0 0,108-9-897 0 0,0-1-1 0 0,1-1 1 0 0,-1-1-1 0 0,1-2 0 0 0,-39-11 1 0 0,59 14-324 0 0,1 0 1 0 0,0 0-1 0 0,1-1 1 0 0,-1 1-1 0 0,0-1 1 0 0,-4-4-1 0 0,-6-10-1027 0 0,15 16 438 0 0,-1 0-1 0 0,0 0 1 0 0,0-1 0 0 0,1 1 0 0 0,-1-1-1 0 0,1 1 1 0 0,-1-1 0 0 0,1 1-1 0 0,0-1 1 0 0,-1-2 0 0 0</inkml:trace>
</inkml:ink>
</file>

<file path=ppt/ink/ink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13:18.511"/>
    </inkml:context>
    <inkml:brush xml:id="br0">
      <inkml:brushProperty name="width" value="0.1" units="cm"/>
      <inkml:brushProperty name="height" value="0.1" units="cm"/>
      <inkml:brushProperty name="color" value="#E71224"/>
    </inkml:brush>
  </inkml:definitions>
  <inkml:trace contextRef="#ctx0" brushRef="#br0">6575 1402 919 0 0,'4'2'9108'0'0,"-1"-2"-9105"0"0,14-2 1818 0 0,-14 2-1492 0 0,1-1 1 0 0,-1 1-1 0 0,1-1 0 0 0,-1 1 1 0 0,1 0-1 0 0,-1 1 1 0 0,0-1-1 0 0,5 1 0 0 0,6 22 3183 0 0,-7-18-3137 0 0,0 0-1 0 0,1 0 1 0 0,-1-1-1 0 0,1 0 1 0 0,0 0-1 0 0,0-1 1 0 0,1 0 0 0 0,-1 0-1 0 0,1-1 1 0 0,9 1-1 0 0,-3-1-100 0 0,-5-1 19 0 0,1 0 1 0 0,-1 1-1 0 0,0 0 1 0 0,1 1-1 0 0,17 7 1 0 0,-17-6-90 0 0,1 0 1 0 0,0 0-1 0 0,22 4 1 0 0,-2-2 70 0 0,-21-2-75 0 0,-8-3-154 0 0,0 0 0 0 0,0-1 0 0 0,0 1 0 0 0,0 0 1 0 0,0-1-1 0 0,0 1 0 0 0,0-1 0 0 0,0 0 0 0 0,0 0 1 0 0,0 0-1 0 0,0-1 0 0 0,6-1 0 0 0,33-18 818 0 0,24-13-259 0 0,11-11-138 0 0,-66 36-362 0 0,-1-1 0 0 0,0 0 0 0 0,12-15 0 0 0,0 1 11 0 0,-18 19-92 0 0,-1-1-1 0 0,1 0 1 0 0,-1 0 0 0 0,-1 0-1 0 0,1 0 1 0 0,0 0 0 0 0,-1 0-1 0 0,1-6 1 0 0,-1 6 5 0 0,-1 0 1 0 0,1 0-1 0 0,0 1 0 0 0,1-1 1 0 0,-1 1-1 0 0,1 0 1 0 0,-1-1-1 0 0,1 1 0 0 0,1 0 1 0 0,3-4-1 0 0,-1 2-24 0 0,0 0 1 0 0,-1-1-1 0 0,0 0 0 0 0,0 0 1 0 0,0 0-1 0 0,-1 0 0 0 0,0-1 1 0 0,0 0-1 0 0,-1 0 0 0 0,0 0 1 0 0,3-16-1 0 0,2-10 117 0 0,-4 18-99 0 0,0 0 1 0 0,7-16-1 0 0,-6 21-4 0 0,-1-1-1 0 0,0 1 1 0 0,-1-1 0 0 0,0 0-1 0 0,-1 0 1 0 0,0 0 0 0 0,-1-1-1 0 0,0 1 1 0 0,-1 0 0 0 0,0 0-1 0 0,-5-25 1 0 0,-11-98 51 0 0,-3-13-76 0 0,14 127 18 0 0,-2 1 0 0 0,0 0 0 0 0,-1 1 0 0 0,-13-22 0 0 0,18 33-8 0 0,-98-167-4 0 0,94 164 24 0 0,-1 1 0 0 0,-1 0 0 0 0,0 0 0 0 0,-1 1 0 0 0,1 0 0 0 0,-2 0-1 0 0,1 1 1 0 0,-18-10 0 0 0,11 9 23 0 0,-1 0-1 0 0,-1 1 1 0 0,1 1-1 0 0,-39-9 1 0 0,-6 1 37 0 0,0 2 0 0 0,-1 3 0 0 0,-86-1 0 0 0,-49 2-10 0 0,-63 2 44 0 0,40 19-54 0 0,147-12-32 0 0,-78-9 0 0 0,78 2 0 0 0,-77 4 0 0 0,-152 6 32 0 0,75-6-64 0 0,204 3 0 0 0,-310 19 0 0 0,156 4 0 0 0,-105 9 0 0 0,215-28 0 0 0,-99 3 0 0 0,-120 0 0 0 0,1 1 0 0 0,137-7 0 0 0,5 1 0 0 0,-154-17 0 0 0,138-9 0 0 0,-35-4 0 0 0,12 18 0 0 0,-56-6 0 0 0,201 12 0 0 0,0 3 0 0 0,-63 5 0 0 0,52-1 0 0 0,-378-7 0 0 0,138-20 0 0 0,242 21 0 0 0,-186-1 0 0 0,30 1 0 0 0,64-1 0 0 0,117 4 0 0 0,0-1 0 0 0,-1 0 0 0 0,-25-6 0 0 0,-121-21 0 0 0,164 27-3 0 0,0-1-3 0 0,0 1 1 0 0,-1-1-1 0 0,1 1 1 0 0,-1 1-1 0 0,1-1 1 0 0,-1 1-1 0 0,1 0 1 0 0,0 1-1 0 0,-1-1 1 0 0,-9 3-1 0 0,14-1 4 0 0,-1 0 0 0 0,1-1 0 0 0,0 1-1 0 0,0 0 1 0 0,0 0 0 0 0,0 0 0 0 0,0 1 0 0 0,0-1 0 0 0,1 0 0 0 0,-1 1-1 0 0,1-1 1 0 0,0 1 0 0 0,-1-1 0 0 0,1 1 0 0 0,0 0 0 0 0,1-1-1 0 0,-1 1 1 0 0,0 0 0 0 0,1 0 0 0 0,-1-1 0 0 0,1 1 0 0 0,0 5 0 0 0,0 9-22 0 0,1-1 1 0 0,6 30-1 0 0,-4-24 16 0 0,16 174 8 0 0,-13-140 0 0 0,16 67 0 0 0,-16-90 0 0 0,3 6 0 0 0,-4-23 0 0 0,-2 0 0 0 0,0 0 0 0 0,1 27 0 0 0,5 149 0 0 0,-3-115 0 0 0,9 64 0 0 0,-4-49 0 0 0,-5-53 0 0 0,1-1 0 0 0,2 0 0 0 0,2-1 0 0 0,26 61 0 0 0,-32-88-3 0 0,1 0 0 0 0,-1 0 1 0 0,2 0-1 0 0,-1-1 0 0 0,1 0 0 0 0,1-1 0 0 0,14 14 0 0 0,6 2-17 0 0,33 20-1 0 0,-31-22 10 0 0,-3-3-6 0 0,1-2-1 0 0,49 23 0 0 0,-60-34 18 0 0,0-1 0 0 0,1 0 0 0 0,-1-1 0 0 0,21 1 0 0 0,-10-1 0 0 0,14 2 0 0 0,55 5 0 0 0,64-4 0 0 0,-78-8-33 0 0,111-16-1 0 0,-98 6 21 0 0,-47 8 13 0 0,44-1 0 0 0,25 4 0 0 0,-96-2-11 0 0,5 0-14 0 0,47 2-1 0 0,-21 2 24 0 0,-21-1 2 0 0,207 0 0 0 0,-188-3 0 0 0,51-2 0 0 0,4-2 0 0 0,-11 3 0 0 0,70 2 0 0 0,12-2 0 0 0,-126 1 0 0 0,53-2 0 0 0,8 0 0 0 0,-9 4 0 0 0,71 8 0 0 0,141 7-64 0 0,-275-16 64 0 0,53-6 0 0 0,-43 2 0 0 0,47-13 0 0 0,-72 13 0 0 0,14-5 0 0 0,103-20 0 0 0,169-46 0 0 0,-273 67 0 0 0,26-7 0 0 0,1-1 0 0 0,81-12 0 0 0,-112 26 0 0 0,0 2 0 0 0,0 1 0 0 0,45 6 0 0 0,-71-3 0 0 0,-7-3 0 0 0,0 1 0 0 0,0-1 0 0 0,1 1 0 0 0,-1-1 0 0 0,0 0 0 0 0,0 1 0 0 0,1-1 0 0 0,-1 0 0 0 0,0 0 0 0 0,1 0 0 0 0,-1 0 0 0 0,0 0 0 0 0,1 0 0 0 0,1-1 0 0 0,-12-40-4716 0 0,2 19-4760 0 0</inkml:trace>
</inkml:ink>
</file>

<file path=ppt/ink/ink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13:20.081"/>
    </inkml:context>
    <inkml:brush xml:id="br0">
      <inkml:brushProperty name="width" value="0.1" units="cm"/>
      <inkml:brushProperty name="height" value="0.1" units="cm"/>
      <inkml:brushProperty name="color" value="#E71224"/>
    </inkml:brush>
  </inkml:definitions>
  <inkml:trace contextRef="#ctx0" brushRef="#br0">1921 310 3223 0 0,'-1'-2'579'0'0,"-1"1"0"0"0,1-1-1 0 0,0 1 1 0 0,0-1-1 0 0,0 0 1 0 0,0 1-1 0 0,0-1 1 0 0,0 0-1 0 0,1 0 1 0 0,-2-2-1 0 0,1-1-124 0 0,1 0 0 0 0,-1 0 0 0 0,1 1 0 0 0,0-1 0 0 0,1-6 0 0 0,-1 7-101 0 0,1 0 0 0 0,-1 0 0 0 0,0 0 0 0 0,-1 0 0 0 0,1 0 0 0 0,-1 0 0 0 0,1 1-1 0 0,-2-5 1 0 0,0 5-182 0 0,1 1-1 0 0,0 0 1 0 0,-1-1-1 0 0,0 1 1 0 0,0 0-1 0 0,1 0 0 0 0,-1 0 1 0 0,0 0-1 0 0,-1 1 1 0 0,1-1-1 0 0,0 0 1 0 0,0 1-1 0 0,-1-1 1 0 0,1 1-1 0 0,-5-2 0 0 0,-46-12 758 0 0,34 10-463 0 0,-4-1-3 0 0,-1 2 0 0 0,1 1 0 0 0,-1 1 0 0 0,0 0 0 0 0,1 2 0 0 0,-26 3-1 0 0,-11 1 439 0 0,-109-7-1 0 0,57-8-449 0 0,-12-2-220 0 0,74 9 110 0 0,-69-16-1 0 0,-29-3 430 0 0,-181 24 262 0 0,81 3-390 0 0,233-4-688 0 0,-15-1-1062 0 0,-57-8 0 0 0,80 8 898 0 0,0-1 1 0 0,-1 0-1 0 0,1 0 1 0 0,0 0-1 0 0,0-1 0 0 0,0 0 1 0 0,1-1-1 0 0,-1 1 1 0 0,1-1-1 0 0,-1-1 1 0 0,1 1-1 0 0,1-1 0 0 0,-7-6 1 0 0,-5-12-2145 0 0</inkml:trace>
</inkml:ink>
</file>

<file path=ppt/ink/ink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13:20.771"/>
    </inkml:context>
    <inkml:brush xml:id="br0">
      <inkml:brushProperty name="width" value="0.1" units="cm"/>
      <inkml:brushProperty name="height" value="0.1" units="cm"/>
      <inkml:brushProperty name="color" value="#E71224"/>
    </inkml:brush>
  </inkml:definitions>
  <inkml:trace contextRef="#ctx0" brushRef="#br0">2525 172 7367 0 0,'-22'-2'7152'0'0,"15"1"-6824"0"0,1 1-119 0 0,1-1 0 0 0,0 0 1 0 0,0 0-1 0 0,0-1 0 0 0,-5-1 0 0 0,-21-6 512 0 0,-31 4 1531 0 0,-71 2-1 0 0,-51-4-719 0 0,-112-33-151 0 0,-30 13 35 0 0,15-4-507 0 0,-77-3 62 0 0,221 29-641 0 0,-276 7-676 0 0,361 4-1541 0 0,45-5 22 0 0</inkml:trace>
</inkml:ink>
</file>

<file path=ppt/ink/ink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13:24.383"/>
    </inkml:context>
    <inkml:brush xml:id="br0">
      <inkml:brushProperty name="width" value="0.1" units="cm"/>
      <inkml:brushProperty name="height" value="0.1" units="cm"/>
      <inkml:brushProperty name="color" value="#E71224"/>
    </inkml:brush>
  </inkml:definitions>
  <inkml:trace contextRef="#ctx0" brushRef="#br0">1707 79 8863 0 0,'-49'2'3613'0'0,"33"-1"-2508"0"0,0 0 1 0 0,-1-1-1 0 0,1-1 1 0 0,-26-4-1 0 0,-17-5 788 0 0,37 7-1033 0 0,-39-10-1 0 0,40 8-450 0 0,1 2 0 0 0,-1 0-1 0 0,0 1 1 0 0,-40 2 0 0 0,-31-3 283 0 0,-2-11-205 0 0,46 6-182 0 0,-85-3-1 0 0,104 11-221 0 0,-74-1 618 0 0,-1 4-1 0 0,-130 22 0 0 0,172-13-418 0 0,17-2-264 0 0,0-2 0 0 0,-1-2 0 0 0,-67 0-1 0 0,100-7-733 0 0,0-1 0 0 0,-1 0-1 0 0,-14-5 1 0 0,0-1-6185 0 0,7 1-966 0 0</inkml:trace>
</inkml:ink>
</file>

<file path=ppt/ink/ink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13:25.198"/>
    </inkml:context>
    <inkml:brush xml:id="br0">
      <inkml:brushProperty name="width" value="0.1" units="cm"/>
      <inkml:brushProperty name="height" value="0.1" units="cm"/>
      <inkml:brushProperty name="color" value="#E71224"/>
    </inkml:brush>
  </inkml:definitions>
  <inkml:trace contextRef="#ctx0" brushRef="#br0">3017 130 9671 0 0,'-4'2'665'0'0,"1"-1"0"0"0,-1 0 0 0 0,1-1 0 0 0,-1 1 0 0 0,0-1 0 0 0,1 0 0 0 0,-1 1 0 0 0,0-1 0 0 0,1-1 0 0 0,-7 0 0 0 0,-8-6-700 0 0,9 3 179 0 0,0 1 1 0 0,0 0-1 0 0,1 1 0 0 0,-2 0 0 0 0,1 0 1 0 0,0 1-1 0 0,-18 0 0 0 0,-4-1 761 0 0,-170-5 1504 0 0,44 4-1928 0 0,-206 5 1961 0 0,52 2-1636 0 0,224-7-694 0 0,-177-9 427 0 0,19-5-211 0 0,-141-13 360 0 0,46 22 66 0 0,92 7-688 0 0,221-1-823 0 0,-79-5 2157 0 0,71 1-3586 0 0,1-2-3539 0 0,6-1-3011 0 0</inkml:trace>
</inkml:ink>
</file>

<file path=ppt/ink/ink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13:33.781"/>
    </inkml:context>
    <inkml:brush xml:id="br0">
      <inkml:brushProperty name="width" value="0.1" units="cm"/>
      <inkml:brushProperty name="height" value="0.1" units="cm"/>
      <inkml:brushProperty name="color" value="#E71224"/>
    </inkml:brush>
  </inkml:definitions>
  <inkml:trace contextRef="#ctx0" brushRef="#br0">1865 25 3279 0 0,'0'0'1768'0'0,"7"-2"-1696"0"0,21-7-2 0 0,-21 7 1284 0 0,4-9 3087 0 0,-17 15-2786 0 0,-16 5-113 0 0,18-9-1180 0 0,1 0 1 0 0,-1 1 0 0 0,1 0-1 0 0,-1 0 1 0 0,1 0 0 0 0,-7 2-1 0 0,7-1-190 0 0,0-1 0 0 0,0 0 0 0 0,0 0 0 0 0,0 0 0 0 0,-1-1 0 0 0,-5 1 0 0 0,6 0-95 0 0,-1 0 0 0 0,1-1 0 0 0,0 1 0 0 0,0 0 0 0 0,0 0 0 0 0,0 1-1 0 0,0-1 1 0 0,-4 3 0 0 0,-15 6 283 0 0,-7-2 224 0 0,1 0 0 0 0,0 2 0 0 0,-31 16 0 0 0,33-15-443 0 0,-2-2 0 0 0,1 0 0 0 0,-2-2 0 0 0,1-1-1 0 0,0-1 1 0 0,-32 1 0 0 0,-53 10 284 0 0,-410 48 1308 0 0,13-53-281 0 0,429-11-1208 0 0,61 0-302 0 0,1-1 0 0 0,-27-5 0 0 0,37 4-289 0 0,1 0 0 0 0,-1-1 0 0 0,0 1 0 0 0,1-2 0 0 0,-1 1 0 0 0,1-1 0 0 0,-9-6-1 0 0,-1-4-1013 0 0</inkml:trace>
</inkml:ink>
</file>

<file path=ppt/ink/ink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13:36.477"/>
    </inkml:context>
    <inkml:brush xml:id="br0">
      <inkml:brushProperty name="width" value="0.1" units="cm"/>
      <inkml:brushProperty name="height" value="0.1" units="cm"/>
      <inkml:brushProperty name="color" value="#E71224"/>
    </inkml:brush>
  </inkml:definitions>
  <inkml:trace contextRef="#ctx0" brushRef="#br0">2124 91 2303 0 0,'-21'-1'-138'0'0,"-9"1"3347"0"0,2 6 3282 0 0,25-5-6529 0 0,0 0 1 0 0,0 0-1 0 0,0-1 0 0 0,0 1 1 0 0,0-1-1 0 0,0 1 1 0 0,0-1-1 0 0,0 0 1 0 0,0-1-1 0 0,-1 1 1 0 0,1 0-1 0 0,-5-2 0 0 0,-38-15 287 0 0,6 3 1471 0 0,5 5-112 0 0,23 5-1100 0 0,1 1 1 0 0,-1 0-1 0 0,0 1 1 0 0,-20-1-1 0 0,-56-1 468 0 0,-39-3 8 0 0,-195-14 977 0 0,235 13-1378 0 0,10 5-196 0 0,-1 4 0 0 0,-112 15 0 0 0,14-1 436 0 0,-146-1 818 0 0,148 1-701 0 0,116-9-860 0 0,45-4-618 0 0,0-2-1 0 0,0 1 0 0 0,0-2 1 0 0,-25-3-1 0 0,27 1-1397 0 0</inkml:trace>
</inkml:ink>
</file>

<file path=ppt/ink/ink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13:37.713"/>
    </inkml:context>
    <inkml:brush xml:id="br0">
      <inkml:brushProperty name="width" value="0.1" units="cm"/>
      <inkml:brushProperty name="height" value="0.1" units="cm"/>
      <inkml:brushProperty name="color" value="#E71224"/>
    </inkml:brush>
  </inkml:definitions>
  <inkml:trace contextRef="#ctx0" brushRef="#br0">1409 1 2759 0 0,'-15'12'2763'0'0,"2"-3"2171"0"0,0-10-5240 0 0,8 0 625 0 0,0 0 0 0 0,0 0 1 0 0,0 0-1 0 0,0 1 0 0 0,0 0 0 0 0,-1 0 1 0 0,1 0-1 0 0,0 0 0 0 0,0 1 0 0 0,0 0 0 0 0,0 0 1 0 0,-7 3-1 0 0,-8 3 751 0 0,-34 18 1 0 0,-3 0-102 0 0,17-15-331 0 0,1-1 0 0 0,-1-3 0 0 0,0-1 1 0 0,-54-1-1 0 0,69-3-384 0 0,-234 3 2162 0 0,51-3-796 0 0,110-1-1593 0 0,-166-22 1 0 0,225 14-3585 0 0,21 2-4313 0 0</inkml:trace>
</inkml:ink>
</file>

<file path=ppt/ink/ink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13:42.105"/>
    </inkml:context>
    <inkml:brush xml:id="br0">
      <inkml:brushProperty name="width" value="0.1" units="cm"/>
      <inkml:brushProperty name="height" value="0.1" units="cm"/>
      <inkml:brushProperty name="color" value="#E71224"/>
    </inkml:brush>
  </inkml:definitions>
  <inkml:trace contextRef="#ctx0" brushRef="#br0">1019 83 12695 0 0,'-4'-6'138'0'0,"0"0"0"0"0,0 0-1 0 0,-1 1 1 0 0,0-1-1 0 0,0 1 1 0 0,0 0-1 0 0,-1 1 1 0 0,1-1 0 0 0,-9-3-1 0 0,7 5-62 0 0,0 1 1 0 0,0-1-1 0 0,0 2 0 0 0,0-1 0 0 0,-11 0 0 0 0,2 0 596 0 0,-31-4 287 0 0,-1 2 0 0 0,0 2 1 0 0,0 3-1 0 0,0 1 1 0 0,-57 11-1 0 0,99-12-973 0 0,-16 2 612 0 0,0 0 0 0 0,-31-1 0 0 0,4-2 314 0 0,-49 7-1 0 0,66-2-883 0 0,0-3 0 0 0,-1-1 0 0 0,1-1 0 0 0,-59-8 0 0 0,30-6-4293 0 0,43 8-3248 0 0</inkml:trace>
</inkml:ink>
</file>

<file path=ppt/ink/ink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13:42.981"/>
    </inkml:context>
    <inkml:brush xml:id="br0">
      <inkml:brushProperty name="width" value="0.1" units="cm"/>
      <inkml:brushProperty name="height" value="0.1" units="cm"/>
      <inkml:brushProperty name="color" value="#E71224"/>
    </inkml:brush>
  </inkml:definitions>
  <inkml:trace contextRef="#ctx0" brushRef="#br0">2882 87 10967 0 0,'13'-15'1208'0'0,"-11"14"-1046"0"0,0-1-1 0 0,0 1 0 0 0,-1-1 0 0 0,1 0 0 0 0,0 0 1 0 0,-1 0-1 0 0,0 0 0 0 0,1 0 0 0 0,-1 0 0 0 0,0-1 1 0 0,0 1-1 0 0,1-5 0 0 0,-2 6-69 0 0,0 0 1 0 0,-1-1-1 0 0,1 1 1 0 0,0 0-1 0 0,-1 0 1 0 0,1 0-1 0 0,-1 0 1 0 0,0 0-1 0 0,1 0 1 0 0,-1 0 0 0 0,0 0-1 0 0,0 0 1 0 0,0 0-1 0 0,1 0 1 0 0,-1 0-1 0 0,0 0 1 0 0,0 0-1 0 0,0 1 1 0 0,0-1-1 0 0,0 0 1 0 0,-1 1-1 0 0,1-1 1 0 0,0 1-1 0 0,0-1 1 0 0,0 1-1 0 0,-3-1 1 0 0,-4-2 358 0 0,-1-1 1 0 0,0 2 0 0 0,0-1-1 0 0,0 1 1 0 0,0 1 0 0 0,0-1-1 0 0,-1 1 1 0 0,-12 1 0 0 0,2 2-378 0 0,-1 1-1 0 0,-33 8 1 0 0,-160 28 1305 0 0,72-16-582 0 0,-114 19 150 0 0,202-34-842 0 0,0-4 0 0 0,-57-1 0 0 0,26-1 14 0 0,-171 7 268 0 0,-123-11 571 0 0,-168 11 267 0 0,516-6-1230 0 0,-208 15 357 0 0,199-18-576 0 0,0-1 0 0 0,0-2 0 0 0,1-2 0 0 0,-40-9-1 0 0,70 11-324 0 0,-1 0-1 0 0,1 0 0 0 0,-11-6 1 0 0,-8-9-5911 0 0,9 0-1195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40:47.396"/>
    </inkml:context>
    <inkml:brush xml:id="br0">
      <inkml:brushProperty name="width" value="0.1" units="cm"/>
      <inkml:brushProperty name="height" value="0.1" units="cm"/>
      <inkml:brushProperty name="color" value="#66CC00"/>
    </inkml:brush>
  </inkml:definitions>
  <inkml:trace contextRef="#ctx0" brushRef="#br0">628 0 4375 0 0,'-4'5'1278'0'0,"0"-1"-1"0"0,-1 1 0 0 0,1-1 0 0 0,-1 0 0 0 0,-9 5 0 0 0,3-4-728 0 0,1 0 1 0 0,-16 11-1 0 0,-1 0-306 0 0,-130 59 1291 0 0,106-52-518 0 0,-5 5 246 0 0,42-20-988 0 0,0 0 0 0 0,0-1 0 0 0,0-1 0 0 0,-1 0 0 0 0,0-1 0 0 0,0-1 0 0 0,-1 0 0 0 0,-18 1 0 0 0,29-4-292 0 0,-1-1 0 0 0,1 0 0 0 0,-1-1 0 0 0,1 0 0 0 0,0 1 1 0 0,-1-2-1 0 0,-9-2 0 0 0,11 2-920 0 0,0 0 0 0 0,0 0-1 0 0,-1-1 1 0 0,1 1 0 0 0,-6-6 0 0 0,-8-9-5266 0 0</inkml:trace>
</inkml:ink>
</file>

<file path=ppt/ink/ink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13:45.589"/>
    </inkml:context>
    <inkml:brush xml:id="br0">
      <inkml:brushProperty name="width" value="0.1" units="cm"/>
      <inkml:brushProperty name="height" value="0.1" units="cm"/>
      <inkml:brushProperty name="color" value="#E71224"/>
    </inkml:brush>
  </inkml:definitions>
  <inkml:trace contextRef="#ctx0" brushRef="#br0">7861 92 455 0 0,'-15'-13'11225'0'0,"10"12"-10358"0"0,-12-4-1356 0 0,1 1 1394 0 0,1 1 0 0 0,-1 1 0 0 0,0 0 0 0 0,-30 1 0 0 0,-81 13 1093 0 0,42-2-1716 0 0,17-5 586 0 0,-132-6 0 0 0,112-9-108 0 0,-56-4-88 0 0,-29 16 159 0 0,-32-2-23 0 0,-207-15 888 0 0,-164-20-867 0 0,557 33-841 0 0,-322 0 12 0 0,161 6 0 0 0,-75 0 0 0 0,115 1 0 0 0,-56 0 0 0 0,-82-8 0 0 0,119 5 0 0 0,-74 1 0 0 0,66 1 0 0 0,-56-1-1 0 0,-149-2 130 0 0,243-13-112 0 0,35 2 30 0 0,-377-7 657 0 0,469 17-699 0 0,-84 3 32 0 0,-91 14 1 0 0,90-5-38 0 0,-154 2 0 0 0,193-11-30 0 0,-96 17 1 0 0,42-4-48 0 0,67-9 77 0 0,28-4 0 0 0,-1-2 0 0 0,1 1 0 0 0,0-1 0 0 0,0 0 0 0 0,0 0 0 0 0,-10-1 0 0 0,-1-1 0 0 0,0 1 0 0 0,-18 3 0 0 0,17-1 0 0 0,-33-2 0 0 0,-52 1 0 0 0,9 0 0 0 0,48-1 21 0 0,-79 10 0 0 0,47-2 1 0 0,12-1-22 0 0,29-3 0 0 0,-63 0 0 0 0,9-5 104 0 0,-31-2 61 0 0,-31-12-34 0 0,138 13-205 0 0,-1-1 0 0 0,1 0-1 0 0,0-1 1 0 0,0-1 0 0 0,0 0-1 0 0,-15-8 1 0 0,18 6-515 0 0,1-1 1 0 0,0 0-1 0 0,0 0 0 0 0,-14-14 0 0 0,0-1-939 0 0</inkml:trace>
</inkml:ink>
</file>

<file path=ppt/ink/ink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13:46.438"/>
    </inkml:context>
    <inkml:brush xml:id="br0">
      <inkml:brushProperty name="width" value="0.1" units="cm"/>
      <inkml:brushProperty name="height" value="0.1" units="cm"/>
      <inkml:brushProperty name="color" value="#E71224"/>
    </inkml:brush>
  </inkml:definitions>
  <inkml:trace contextRef="#ctx0" brushRef="#br0">2188 39 5983 0 0,'1'-1'100'0'0,"-1"1"0"0"0,1-1-1 0 0,-1 1 1 0 0,1-1 0 0 0,-1 1-1 0 0,1-1 1 0 0,-1 1-1 0 0,1-1 1 0 0,-1 1 0 0 0,1-1-1 0 0,-1 0 1 0 0,0 1 0 0 0,1-1-1 0 0,-1 0 1 0 0,0 1-1 0 0,0-1 1 0 0,1 0 0 0 0,-1 0-1 0 0,0 1 1 0 0,0-1 0 0 0,0 0-1 0 0,0 1 1 0 0,0-1-1 0 0,0 0 1 0 0,0 0 0 0 0,0 1-1 0 0,0-1 1 0 0,0 0 0 0 0,0 0-1 0 0,-1 0 1 0 0,0 0 116 0 0,0 0 0 0 0,0 0-1 0 0,0 0 1 0 0,0 0 0 0 0,-1 0 0 0 0,1 0 0 0 0,0 0 0 0 0,0 1-1 0 0,-1-1 1 0 0,1 0 0 0 0,0 1 0 0 0,-1 0 0 0 0,1-1 0 0 0,-2 0-1 0 0,-7-1 1036 0 0,0 1-1 0 0,0 0 1 0 0,-13 0-1 0 0,6 2-785 0 0,1 0 0 0 0,-26 7-1 0 0,-16 2 454 0 0,-213 17 2082 0 0,122 0-2208 0 0,6-1-371 0 0,60-15-196 0 0,-151 15 506 0 0,175-22-428 0 0,-117-9 1 0 0,-131-38 691 0 0,-69-5-711 0 0,225 32-2807 0 0,111 15 463 0 0</inkml:trace>
</inkml:ink>
</file>

<file path=ppt/ink/ink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14:01.329"/>
    </inkml:context>
    <inkml:brush xml:id="br0">
      <inkml:brushProperty name="width" value="0.1" units="cm"/>
      <inkml:brushProperty name="height" value="0.1" units="cm"/>
      <inkml:brushProperty name="color" value="#E71224"/>
    </inkml:brush>
  </inkml:definitions>
  <inkml:trace contextRef="#ctx0" brushRef="#br0">2994 65 5551 0 0,'-1'0'45'0'0,"0"0"0"0"0,0 0-1 0 0,0 0 1 0 0,0 0-1 0 0,0 0 1 0 0,0 0 0 0 0,0 0-1 0 0,0 0 1 0 0,0 0-1 0 0,0 0 1 0 0,0-1 0 0 0,0 1-1 0 0,1 0 1 0 0,-1-1 0 0 0,0 1-1 0 0,0-1 1 0 0,0 1-1 0 0,0-1 1 0 0,1 0 0 0 0,-1 1-1 0 0,0-1 1 0 0,1 1-1 0 0,-2-2 1 0 0,1 0 93 0 0,1 0 1 0 0,0 1 0 0 0,-1-1-1 0 0,1 1 1 0 0,0-1-1 0 0,0 0 1 0 0,0 1-1 0 0,0-1 1 0 0,0 1-1 0 0,0-3 1 0 0,1 2-45 0 0,-1 0-1 0 0,0 0 1 0 0,0 0 0 0 0,0 0 0 0 0,0 0 0 0 0,0 0 0 0 0,0 0-1 0 0,0 0 1 0 0,-1 0 0 0 0,1 0 0 0 0,-1 1 0 0 0,1-1 0 0 0,-3-3-1 0 0,3 4-2 0 0,-1 1 0 0 0,1-1-1 0 0,-1 1 1 0 0,1-1 0 0 0,-1 1 0 0 0,1-1-1 0 0,-1 1 1 0 0,0 0 0 0 0,1-1-1 0 0,-1 1 1 0 0,0 0 0 0 0,1 0 0 0 0,-1-1-1 0 0,0 1 1 0 0,0 0 0 0 0,1 0-1 0 0,-1 0 1 0 0,0 0 0 0 0,1 0-1 0 0,-1 0 1 0 0,0 0 0 0 0,0 0 0 0 0,1 0-1 0 0,-1 0 1 0 0,0 1 0 0 0,1-1-1 0 0,-1 0 1 0 0,0 0 0 0 0,1 1 0 0 0,-1-1-1 0 0,0 0 1 0 0,1 1 0 0 0,-2 0-1 0 0,-24 17 2040 0 0,16-11-1324 0 0,-3 1-22 0 0,8-4-513 0 0,0-1-1 0 0,0 0 0 0 0,-1 0 0 0 0,1 0 0 0 0,-1-1 1 0 0,0 0-1 0 0,0 0 0 0 0,-9 1 0 0 0,-61 7 2012 0 0,3-4-859 0 0,-131-5 0 0 0,45-1 826 0 0,21-1-2223 0 0,72 2 542 0 0,57-1-655 0 0,-558-10-752 0 0,416 11-408 0 0,59 0 3286 0 0,-208 16-1498 0 0,93-2-283 0 0,115-12 80 0 0,-136-12 0 0 0,67-3 134 0 0,-20-2-272 0 0,166 12-840 0 0,0-1 0 0 0,1 0 0 0 0,0-1 0 0 0,-1-1 0 0 0,-20-9 0 0 0,13 1-1272 0 0</inkml:trace>
</inkml:ink>
</file>

<file path=ppt/ink/ink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14:02.684"/>
    </inkml:context>
    <inkml:brush xml:id="br0">
      <inkml:brushProperty name="width" value="0.1" units="cm"/>
      <inkml:brushProperty name="height" value="0.1" units="cm"/>
      <inkml:brushProperty name="color" value="#E71224"/>
    </inkml:brush>
  </inkml:definitions>
  <inkml:trace contextRef="#ctx0" brushRef="#br0">2197 23 8143 0 0,'0'0'25'0'0,"0"0"0"0"0,0 0 0 0 0,0 0 0 0 0,0 0 0 0 0,0-1 0 0 0,0 1 0 0 0,-1 0 0 0 0,1 0 0 0 0,0 0 0 0 0,0 0 0 0 0,0-1 0 0 0,0 1-1 0 0,0 0 1 0 0,0 0 0 0 0,0 0 0 0 0,0-1 0 0 0,0 1 0 0 0,0 0 0 0 0,0 0 0 0 0,0 0 0 0 0,0-1 0 0 0,0 1 0 0 0,0 0 0 0 0,0 0 0 0 0,0 0 0 0 0,0 0 0 0 0,0-1-1 0 0,1 1 1 0 0,-1 0 0 0 0,0 0 0 0 0,0 0 0 0 0,0 0 0 0 0,0-1 0 0 0,0 1 0 0 0,0 0 0 0 0,0 0 0 0 0,1 0 0 0 0,-1 0 0 0 0,0 0 0 0 0,0 0 0 0 0,0-1 0 0 0,0 1-1 0 0,1 0 1 0 0,-1 0 0 0 0,0 0 0 0 0,0 0 0 0 0,0 0 0 0 0,0 0 0 0 0,1 0 0 0 0,-1 0 0 0 0,0 0 0 0 0,0 0 0 0 0,0 0 0 0 0,1 0 0 0 0,-1 0 0 0 0,3-2 904 0 0,-10 0 449 0 0,-14-3 1281 0 0,16 3-2239 0 0,1 1 0 0 0,0 0 0 0 0,-1 0 0 0 0,1 0 1 0 0,-1 1-1 0 0,1 0 0 0 0,-1 0 0 0 0,0 0 0 0 0,1 0 0 0 0,-1 0 0 0 0,1 1 0 0 0,-9 2 0 0 0,-2 1 57 0 0,0-1-1 0 0,-1 0 1 0 0,1-2 0 0 0,-22 1-1 0 0,-13 1 397 0 0,-90 17 257 0 0,-16 3-68 0 0,-274 22 581 0 0,350-41-1272 0 0,-150-15 0 0 0,110 3-67 0 0,-388 1 687 0 0,434 10-3176 0 0,-119-11-1 0 0,163 4-6811 0 0</inkml:trace>
</inkml:ink>
</file>

<file path=ppt/ink/ink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14:03.616"/>
    </inkml:context>
    <inkml:brush xml:id="br0">
      <inkml:brushProperty name="width" value="0.1" units="cm"/>
      <inkml:brushProperty name="height" value="0.1" units="cm"/>
      <inkml:brushProperty name="color" value="#E71224"/>
    </inkml:brush>
  </inkml:definitions>
  <inkml:trace contextRef="#ctx0" brushRef="#br0">1453 30 4143 0 0,'-1'0'330'0'0,"0"0"-1"0"0,0 0 0 0 0,0 0 1 0 0,0-1-1 0 0,0 1 0 0 0,0-1 0 0 0,0 1 1 0 0,0-1-1 0 0,0 1 0 0 0,0-1 0 0 0,0 1 1 0 0,0-1-1 0 0,0 0 0 0 0,0 0 1 0 0,0 1-1 0 0,0-1 0 0 0,1 0 0 0 0,-1 0 1 0 0,0 0-1 0 0,0-2 0 0 0,0 2-191 0 0,1 0 0 0 0,-1 0 0 0 0,0 0 0 0 0,0 0 0 0 0,0 0 0 0 0,0 0 1 0 0,1 0-1 0 0,-1 1 0 0 0,0-1 0 0 0,-1 0 0 0 0,1 0 0 0 0,0 1 0 0 0,0-1 0 0 0,0 1 0 0 0,0-1 0 0 0,0 1 0 0 0,-1-1 0 0 0,1 1 0 0 0,0 0 0 0 0,0-1 0 0 0,-2 1 0 0 0,-21 0 1008 0 0,6-1-215 0 0,1 1-1 0 0,-1 1 1 0 0,1 1-1 0 0,-26 5 1 0 0,-41 10 121 0 0,25-7-183 0 0,-43 7 707 0 0,-24 5-407 0 0,45-9-682 0 0,24-4-39 0 0,-1-2 0 0 0,-65-1 0 0 0,-83 5 407 0 0,-54-2-41 0 0,234-11-1096 0 0,-52-12-1 0 0,77 13 256 0 0,0 1-52 0 0,1 0-1 0 0,0 0 1 0 0,-1 0-1 0 0,1 0 1 0 0,-1 0 0 0 0,1 0-1 0 0,-1 0 1 0 0,1-1-1 0 0,-1 1 1 0 0,1 0 0 0 0,-1 0-1 0 0,1-1 1 0 0,0 1-1 0 0,-1 0 1 0 0,1 0 0 0 0,0-1-1 0 0,-1 1 1 0 0,1 0-1 0 0,0-1 1 0 0,-1 1 0 0 0,1-1-1 0 0,-1 0 1 0 0,1-5-1740 0 0</inkml:trace>
</inkml:ink>
</file>

<file path=ppt/ink/ink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14:04.855"/>
    </inkml:context>
    <inkml:brush xml:id="br0">
      <inkml:brushProperty name="width" value="0.1" units="cm"/>
      <inkml:brushProperty name="height" value="0.1" units="cm"/>
      <inkml:brushProperty name="color" value="#E71224"/>
    </inkml:brush>
  </inkml:definitions>
  <inkml:trace contextRef="#ctx0" brushRef="#br0">1724 54 1839 0 0,'-7'0'-119'0'0,"2"1"1574"0"0,0-1 0 0 0,1-1 0 0 0,-1 1 0 0 0,0 0 0 0 0,0-1 1 0 0,-6-2-1 0 0,-1-6-2020 0 0,9 6 802 0 0,1 0 0 0 0,-1-1 0 0 0,0 1 0 0 0,0 1 1 0 0,0-1-1 0 0,0 0 0 0 0,0 1 0 0 0,-1-1 0 0 0,1 1 0 0 0,-1 0 1 0 0,0 0-1 0 0,1 1 0 0 0,-1-1 0 0 0,0 1 0 0 0,0 0 0 0 0,0 0 1 0 0,0 0-1 0 0,0 0 0 0 0,0 1 0 0 0,0 0 0 0 0,-1-1 0 0 0,1 1 1 0 0,0 1-1 0 0,-7 0 0 0 0,-23 6 880 0 0,0 2 1 0 0,-40 16-1 0 0,36-12-452 0 0,-49 11-1 0 0,-192 8 1702 0 0,200-26-1812 0 0,30-3 31 0 0,-87-8 0 0 0,-48-16 314 0 0,99 9-592 0 0,-41-8-154 0 0,-36-3 235 0 0,130 20-1536 0 0,0 1 0 0 0,0 2 0 0 0,-35 5 0 0 0,29 0-7329 0 0</inkml:trace>
</inkml:ink>
</file>

<file path=ppt/ink/ink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14:46.440"/>
    </inkml:context>
    <inkml:brush xml:id="br0">
      <inkml:brushProperty name="width" value="0.1" units="cm"/>
      <inkml:brushProperty name="height" value="0.1" units="cm"/>
      <inkml:brushProperty name="color" value="#F4F91B"/>
    </inkml:brush>
  </inkml:definitions>
  <inkml:trace contextRef="#ctx0" brushRef="#br0">10576 1722 5063 0 0,'-2'1'390'0'0,"-2"1"154"0"0,0 0 0 0 0,0 0 0 0 0,0 1 0 0 0,0-1-1 0 0,0 1 1 0 0,1 0 0 0 0,-1 0 0 0 0,1 0 0 0 0,-4 5 0 0 0,-36 6 15467 0 0,87-19-15939 0 0,-33 4 1024 0 0,0 2-1032 0 0,33 1 0 0 0,-33-1 320 0 0,0 0-331 0 0,31 2-31 0 0,-31-2 31 0 0,0-2 0 0 0,53-11 146 0 0,-20 2-176 0 0,-33 8 94 0 0,0 0-64 0 0,3 0-40 0 0,41-4 230 0 0,-5 4-221 0 0,-24 1 20 0 0,25 1-20 0 0,-27-1 31 0 0,24-4 12 0 0,-36 4 5 0 0,18 2-4 0 0,-23 0-57 0 0,0-1 0 0 0,-1 0 0 0 0,1 0 0 0 0,-1 0 0 0 0,1-1 0 0 0,8-2 0 0 0,33-5 55 0 0,-37 7 0 0 0,-2-4-11 0 0,27-13-31 0 0,-28 13 95 0 0,-3-1-64 0 0,15-17-31 0 0,-15 14 20 0 0,-5-3-20 0 0,-1 6 20 0 0,0-10-31 0 0,-2-1-11 0 0,2-3 0 0 0,2-2 0 0 0,2-4 0 0 0,1 3 11 0 0,-2 14 31 0 0,-1-12-31 0 0,-2-1 0 0 0,0 15 31 0 0,0-12-31 0 0,2-1 0 0 0,-1 16 42 0 0,1 0 0 0 0,1-18-42 0 0,2-9-11 0 0,-2 5 11 0 0,-4 5 42 0 0,-3-3 11 0 0,5 21-64 0 0,-3-50 64 0 0,0 29-64 0 0,1 4 11 0 0,1 12 31 0 0,1-12-31 0 0,-1-3-11 0 0,2-15 31 0 0,-5 6 2 0 0,-3-8 31 0 0,-2 10-34 0 0,2-6 4 0 0,-1-10 30 0 0,4 21-64 0 0,-23-112 0 0 0,19 100 0 0 0,7 20 0 0 0,1-2 0 0 0,0-3 0 0 0,-1 5 0 0 0,0-1 0 0 0,3-8 27 0 0,-3 17 0 0 0,-3-39-17 0 0,2 32-10 0 0,0-2 0 0 0,0 2 0 0 0,0-4 0 0 0,-1 5 0 0 0,0-10-3 0 0,2 24 6 0 0,-12-21 61 0 0,-5 4-64 0 0,15 17 0 0 0,0-1 0 0 0,1-1 0 0 0,-1 1 0 0 0,1 0 0 0 0,-1-1 0 0 0,1 1 0 0 0,-2-4 0 0 0,-2-3 0 0 0,-1 0 0 0 0,0 0 0 0 0,0 1 0 0 0,-1 0 0 0 0,0 1 0 0 0,0-1 0 0 0,0 2 0 0 0,-1-1 0 0 0,0 1 0 0 0,-1 0 0 0 0,-19-8 0 0 0,3 5 0 0 0,-1 1 0 0 0,-1 1 0 0 0,1 2 0 0 0,-1 0 0 0 0,-50 0 0 0 0,7-1 0 0 0,26 2 0 0 0,-29-4 0 0 0,20-2 0 0 0,-16-4 0 0 0,-108-7 0 0 0,-71-1 0 0 0,179 16 1 0 0,21 2 30 0 0,-51 1 1 0 0,8 1-32 0 0,62 0 0 0 0,0 1 0 0 0,-36 5 0 0 0,-131 6 0 0 0,23-2 0 0 0,1 0 0 0 0,66-5 0 0 0,55 0 42 0 0,-131 1-20 0 0,-9-2-22 0 0,-5 0 0 0 0,104-3 0 0 0,-26-2 0 0 0,-7 2 0 0 0,-8-2 0 0 0,33-3 0 0 0,-110 9 0 0 0,103 3-5 0 0,-156 2 74 0 0,-31 1 2 0 0,162-1-78 0 0,-282-1 71 0 0,315 0-64 0 0,-74 11 0 0 0,-26 1 0 0 0,136-15 0 0 0,11 0 0 0 0,-54-3 0 0 0,85-3 0 0 0,-8 2 0 0 0,-3-2 0 0 0,-35 0 0 0 0,-61 6-1 0 0,54-1 34 0 0,-74-7-1 0 0,131 2-32 0 0,-211-9 0 0 0,199 12 0 0 0,-1-2 0 0 0,-26 1 13 0 0,46 1 17 0 0,-95 4 29 0 0,-118-1-25 0 0,121-4-34 0 0,-67-4 0 0 0,82-2 0 0 0,-163 7 0 0 0,-64-4 0 0 0,80-23 0 0 0,-16 9 0 0 0,206 15 0 0 0,-176-10 0 0 0,165 7 0 0 0,-54-1 0 0 0,-27 3 0 0 0,-140-21 0 0 0,52 0 0 0 0,135 7 0 0 0,18 9 0 0 0,-82 2 0 0 0,-48-5 0 0 0,19-6 0 0 0,128 14 0 0 0,-244-23 0 0 0,196 18 0 0 0,49 2 0 0 0,-82 3 0 0 0,96 4 0 0 0,18 0 0 0 0,0 0 0 0 0,-41 8 0 0 0,57-8 0 0 0,3-3 0 0 0,-35 8 0 0 0,16-2 0 0 0,0 0 0 0 0,-1 1 0 0 0,3 0 0 0 0,-1 1 0 0 0,1 1 0 0 0,0-1 0 0 0,1-1 0 0 0,-1 1 0 0 0,2-1 0 0 0,-2 1 0 0 0,7-3 0 0 0,-1-3 0 0 0,-55 11 0 0 0,53-9 0 0 0,1 2 0 0 0,1-1 0 0 0,0 2 0 0 0,-2 2 0 0 0,-2 3 0 0 0,0 2 0 0 0,16-11 0 0 0,1 0 0 0 0,-1 1 0 0 0,1 0 0 0 0,0-1 0 0 0,-1 1 0 0 0,1 0 0 0 0,0 0 0 0 0,0-1 0 0 0,0 1 0 0 0,0 0 0 0 0,1 0 0 0 0,-2 3 0 0 0,0 4 0 0 0,1 0 0 0 0,0 1 0 0 0,0 15 0 0 0,4 39 0 0 0,2 4 0 0 0,5-1 0 0 0,2-1 0 0 0,1-9 0 0 0,-2 4 0 0 0,-1 10 0 0 0,-2 1 0 0 0,-2-5 0 0 0,0-1 0 0 0,-1-3 0 0 0,1 0 0 0 0,2-1 0 0 0,0-1 0 0 0,-1 0 0 0 0,-1 10 53 0 0,-2-22-42 0 0,3 9-11 0 0,2-7 11 0 0,-5-29 31 0 0,12 33-31 0 0,-12-46-11 0 0,0 0 0 0 0,1 0 0 0 0,0 0 0 0 0,8 10 0 0 0,-6-10 0 0 0,-1-2 0 0 0,1 1 0 0 0,1-1 0 0 0,9 8 0 0 0,-9-9 0 0 0,0-1 0 0 0,0 0 0 0 0,0-1 0 0 0,14 6 0 0 0,35 6 0 0 0,0-7 0 0 0,3 0 0 0 0,-3 1 0 0 0,9-5 0 0 0,-2-7 0 0 0,-3-4 0 0 0,-2-1 0 0 0,0 1 0 0 0,-5 3 0 0 0,1 1 0 0 0,5 1 0 0 0,1-1 0 0 0,1-1 0 0 0,-2 1 0 0 0,1 0 0 0 0,2 1 0 0 0,4-1 0 0 0,4 3 0 0 0,-2 0 0 0 0,-1 0 0 0 0,-1 0 0 0 0,2 0 0 0 0,-11 1 0 0 0,-1 0 0 0 0,16 2 0 0 0,2 1 0 0 0,-14-3 0 0 0,11 2 53 0 0,-20-4-42 0 0,12 0-11 0 0,-1-1 0 0 0,-4 0 0 0 0,-1 1 0 0 0,0 0 0 0 0,0 1 0 0 0,3 1 0 0 0,0 1 0 0 0,-2 0 0 0 0,0-3 0 0 0,3 2 0 0 0,-2 0 0 0 0,1-1 0 0 0,-1-1 0 0 0,1-1 0 0 0,7-1 0 0 0,-6 1 0 0 0,-1 1 0 0 0,-2 1 0 0 0,-1 1 0 0 0,4 0 0 0 0,13 2 0 0 0,-7-1 0 0 0,10 0 0 0 0,-10 0 0 0 0,-4-1 0 0 0,-4-3 0 0 0,-4-3 0 0 0,-2 0 0 0 0,6 0 0 0 0,3 0 11 0 0,-1-2 31 0 0,-3 3-31 0 0,1 0-11 0 0,5 1 0 0 0,1 1 0 0 0,5-1 0 0 0,-2-4 0 0 0,-9 0 0 0 0,-1 2 0 0 0,3 3 0 0 0,3 0 0 0 0,2-1 0 0 0,-3-1 0 0 0,-3 4 0 0 0,1-1 0 0 0,2-2 0 0 0,-3 1 0 0 0,1-1 0 0 0,5 0 0 0 0,-1 0 0 0 0,3-1 0 0 0,-3 0 0 0 0,-7-2 0 0 0,1 0 0 0 0,1 1 0 0 0,-1 1 0 0 0,-1 0 0 0 0,5-1 0 0 0,16 1 0 0 0,1-1 0 0 0,-5 0 0 0 0,-1 0 0 0 0,-1 1 0 0 0,0 3 0 0 0,-3 2 0 0 0,-1 0 0 0 0,1-3 0 0 0,2 2 0 0 0,0-1 0 0 0,0 0 0 0 0,-6 2 0 0 0,2 0 0 0 0,3 3 0 0 0,-1-1 0 0 0,1-2 0 0 0,0 1 0 0 0,5 1 0 0 0,5-2 0 0 0,6 0 0 0 0,-2 1 0 0 0,-8 1 0 0 0,-3-2 0 0 0,3 2 0 0 0,3 0 0 0 0,-1 2 0 0 0,1 0 0 0 0,4 1 0 0 0,5 0 0 0 0,-2-3 0 0 0,-8-3 0 0 0,-6 0 0 0 0,3-1 0 0 0,-1 0 0 0 0,-3 0 0 0 0,-2 2 0 0 0,-1-1 0 0 0,3-3 0 0 0,-3 1 0 0 0,-5 0 0 0 0,-1 1 0 0 0,4 1 0 0 0,-7-3 0 0 0,-3 1 0 0 0,2 3 0 0 0,12 3 0 0 0,2 0 0 0 0,3 0 0 0 0,4-5 0 0 0,-5-6 0 0 0,-8 0 0 0 0,-2-1 0 0 0,-3 3 0 0 0,5 0 0 0 0,-5-3 0 0 0,-11 2 11 0 0,-30 4 31 0 0,19-3-47 0 0,-31 3-75 0 0,-7 1 66 0 0,0 0 0 0 0,0 0 0 0 0,0 0 0 0 0,0-1 0 0 0,0 1 0 0 0,0-1 0 0 0,0 0 0 0 0,4-1 0 0 0,-4 0-20 0 0,0 1-1 0 0,0 1 1 0 0,0-1 0 0 0,0 0-1 0 0,0 1 1 0 0,-1-1 0 0 0,1 1 0 0 0,6 0-1 0 0,-1-5-899 0 0,31-16-304 0 0,-8 1-59 0 0</inkml:trace>
</inkml:ink>
</file>

<file path=ppt/ink/ink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22:40.707"/>
    </inkml:context>
    <inkml:brush xml:id="br0">
      <inkml:brushProperty name="width" value="0.1" units="cm"/>
      <inkml:brushProperty name="height" value="0.1" units="cm"/>
      <inkml:brushProperty name="color" value="#E71224"/>
    </inkml:brush>
  </inkml:definitions>
  <inkml:trace contextRef="#ctx0" brushRef="#br0">85 139 455 0 0,'-1'0'93'0'0,"0"0"-1"0"0,0 0 1 0 0,0 0-1 0 0,1 0 0 0 0,-1 0 1 0 0,0 0-1 0 0,0-1 1 0 0,0 1-1 0 0,0 0 0 0 0,0-1 1 0 0,1 1-1 0 0,-1-1 1 0 0,0 1-1 0 0,0-1 0 0 0,1 1 1 0 0,-1-1-1 0 0,0 1 0 0 0,1-1 1 0 0,-1 0-1 0 0,1 1 1 0 0,-1-1-1 0 0,1 0 0 0 0,-1 0 1 0 0,1 1-1 0 0,-1-1 1 0 0,1 0-1 0 0,0 0 0 0 0,-1 0 1 0 0,1 0-1 0 0,0 1 0 0 0,0-1 1 0 0,-1 0-1 0 0,1 0 1 0 0,0 0-1 0 0,0 0 0 0 0,0 0 1 0 0,0-1-1 0 0,0 1-103 0 0,0-1 1 0 0,0 1-1 0 0,0 0 0 0 0,0 0 0 0 0,0 0 0 0 0,-1-1 1 0 0,1 1-1 0 0,0 0 0 0 0,-1 0 0 0 0,1 0 0 0 0,-1 0 1 0 0,0 0-1 0 0,1 0 0 0 0,-1 0 0 0 0,0 0 0 0 0,0 0 1 0 0,1 0-1 0 0,-1 0 0 0 0,0 0 0 0 0,-2-1 0 0 0,1 1 347 0 0,-1 0-1 0 0,1-1 0 0 0,-1 1 1 0 0,1-1-1 0 0,0 1 0 0 0,0-1 1 0 0,0 0-1 0 0,0 0 0 0 0,0 0 1 0 0,0 0-1 0 0,0 0 0 0 0,1 0 1 0 0,-1 0-1 0 0,1-1 0 0 0,0 1 1 0 0,-1-1-1 0 0,1 1 0 0 0,0-1 1 0 0,-1-4-1 0 0,-6-9-201 0 0,2-1-37 0 0,10 2-3764 0 0</inkml:trace>
</inkml:ink>
</file>

<file path=ppt/ink/ink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14:06.382"/>
    </inkml:context>
    <inkml:brush xml:id="br0">
      <inkml:brushProperty name="width" value="0.1" units="cm"/>
      <inkml:brushProperty name="height" value="0.1" units="cm"/>
      <inkml:brushProperty name="color" value="#E71224"/>
    </inkml:brush>
  </inkml:definitions>
  <inkml:trace contextRef="#ctx0" brushRef="#br0">1487 167 1375 0 0,'-12'-6'7274'0'0,"-7"2"-4916"0"0,7-1 420 0 0,9 4-2236 0 0,-4-2-162 0 0,0 1 0 0 0,1 0 0 0 0,-1 0-1 0 0,0 0 1 0 0,0 1 0 0 0,0 0-1 0 0,0 0 1 0 0,0 1 0 0 0,-12 1 0 0 0,-11 1 251 0 0,-30 8 1 0 0,15-2 21 0 0,-30 3 365 0 0,0-4 1 0 0,-1-2 0 0 0,0-4 0 0 0,-148-18 0 0 0,-306-89 478 0 0,486 94-3619 0 0,-57-24 0 0 0,77 25-3 0 0</inkml:trace>
</inkml:ink>
</file>

<file path=ppt/ink/ink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14:07.343"/>
    </inkml:context>
    <inkml:brush xml:id="br0">
      <inkml:brushProperty name="width" value="0.1" units="cm"/>
      <inkml:brushProperty name="height" value="0.1" units="cm"/>
      <inkml:brushProperty name="color" value="#E71224"/>
    </inkml:brush>
  </inkml:definitions>
  <inkml:trace contextRef="#ctx0" brushRef="#br0">2046 177 2759 0 0,'-3'-1'3440'0'0,"-11"-7"-77"0"0,11 6-2447 0 0,-45-19 1548 0 0,46 20-2103 0 0,-2 1-49 0 0,-56-12 2298 0 0,56 12-1769 0 0,0-1-222 0 0,-174-21 3520 0 0,24 1-2260 0 0,120 16-1356 0 0,-50-15-1 0 0,20 5-91 0 0,10-1-169 0 0,41 11-174 0 0,0 1-1 0 0,-23-4 0 0 0,-5 2 88 0 0,20 2-11 0 0,1 2-1 0 0,-36-1 0 0 0,-381 21 1197 0 0,377-20-1196 0 0,40 0-70 0 0,-1 2 1 0 0,-35 3-1 0 0,12 3 133 0 0,-87-1-1 0 0,37-6-288 0 0,-44-2-1127 0 0,45-7-7310 0 0,51 3 364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37:53.030"/>
    </inkml:context>
    <inkml:brush xml:id="br0">
      <inkml:brushProperty name="width" value="0.1" units="cm"/>
      <inkml:brushProperty name="height" value="0.1" units="cm"/>
      <inkml:brushProperty name="color" value="#66CC00"/>
    </inkml:brush>
  </inkml:definitions>
  <inkml:trace contextRef="#ctx0" brushRef="#br0">141 27 4607 0 0,'6'-9'-22'0'0,"8"-6"1837"0"0,-13 14-1729 0 0,-1 1-1 0 0,1 0 0 0 0,0 0 1 0 0,-1-1-1 0 0,1 1 1 0 0,-1 0-1 0 0,1 0 1 0 0,0 0-1 0 0,-1 0 1 0 0,1 0-1 0 0,-1 0 1 0 0,1 0-1 0 0,0 0 1 0 0,-1 0-1 0 0,1 0 1 0 0,-1 0-1 0 0,1 0 1 0 0,0 0-1 0 0,-1 1 1 0 0,1-1-1 0 0,-1 0 0 0 0,1 0 1 0 0,0 1-1 0 0,-1-1 1 0 0,1 0-1 0 0,-1 1 1 0 0,1-1-1 0 0,-1 0 1 0 0,1 1-1 0 0,-1-1 1 0 0,0 1-1 0 0,1 0 1 0 0,-2 1 89 0 0,0 1 0 0 0,0 0 0 0 0,0-1-1 0 0,0 0 1 0 0,0 1 0 0 0,-1-1 0 0 0,0 0 0 0 0,1 0 0 0 0,-1 0 0 0 0,0 0 0 0 0,-2 2 0 0 0,3-3-104 0 0,-21 23 1562 0 0,-60 72 3003 0 0,74-86-4332 0 0,2 0 0 0 0,-1 0-1 0 0,1 1 1 0 0,1 0 0 0 0,0 0 0 0 0,1 1-1 0 0,0-1 1 0 0,-3 14 0 0 0,6-21-247 0 0,0-1 0 0 0,1 1 1 0 0,-1-1-1 0 0,1 1 0 0 0,0-1 0 0 0,0 1 1 0 0,0-1-1 0 0,0 1 0 0 0,1-1 1 0 0,-1 1-1 0 0,1-1 0 0 0,0 1 0 0 0,0-1 1 0 0,0 0-1 0 0,1 0 0 0 0,-1 1 0 0 0,1-1 1 0 0,0 0-1 0 0,0 0 0 0 0,0 0 0 0 0,0-1 1 0 0,0 1-1 0 0,0 0 0 0 0,1-1 0 0 0,-1 0 1 0 0,1 1-1 0 0,0-1 0 0 0,0 0 1 0 0,0 0-1 0 0,0 0 0 0 0,0-1 0 0 0,0 1 1 0 0,0-1-1 0 0,1 0 0 0 0,5 2 0 0 0,3-1 68 0 0,-1 0 0 0 0,1 0 0 0 0,0-1-1 0 0,0 0 1 0 0,0-1 0 0 0,0-1 0 0 0,0 0 0 0 0,-1 0-1 0 0,18-5 1 0 0,-9 0-111 0 0,1-1-1 0 0,-1 0 1 0 0,0-2-1 0 0,-1 0 1 0 0,0-1-1 0 0,19-14 1 0 0,-6 4-827 0 0,-15 10-1588 0 0,-1 1-4010 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41:45.079"/>
    </inkml:context>
    <inkml:brush xml:id="br0">
      <inkml:brushProperty name="width" value="0.1" units="cm"/>
      <inkml:brushProperty name="height" value="0.1" units="cm"/>
      <inkml:brushProperty name="color" value="#66CC00"/>
    </inkml:brush>
  </inkml:definitions>
  <inkml:trace contextRef="#ctx0" brushRef="#br0">7387 20 5063 0 0,'0'0'3050'0'0,"-2"-3"-2245"0"0,-8-11-409 0 0,10 14-391 0 0,0 0 1 0 0,0 0-1 0 0,0-1 1 0 0,0 1-1 0 0,0 0 0 0 0,0 0 1 0 0,0 0-1 0 0,0 0 1 0 0,-1 0-1 0 0,1-1 0 0 0,0 1 1 0 0,0 0-1 0 0,0 0 1 0 0,0 0-1 0 0,0 0 0 0 0,0 0 1 0 0,-1 0-1 0 0,1 0 1 0 0,0-1-1 0 0,0 1 0 0 0,0 0 1 0 0,0 0-1 0 0,-1 0 1 0 0,1 0-1 0 0,0 0 0 0 0,0 0 1 0 0,0 0-1 0 0,-1 0 1 0 0,1 0-1 0 0,0 0 0 0 0,0 0 1 0 0,0 0-1 0 0,0 0 1 0 0,-1 0-1 0 0,1 0 0 0 0,0 0 1 0 0,0 0-1 0 0,-1 0 1 0 0,-14 5 600 0 0,-1 0 1 0 0,1 1-1 0 0,-24 14 1 0 0,-16 5 575 0 0,22-14 312 0 0,-1-1 0 0 0,-55 8 0 0 0,53-15-1167 0 0,-24 3 50 0 0,47-4-208 0 0,1 0 0 0 0,-20 0 1 0 0,-52 4 244 0 0,44-1-336 0 0,-2 2-27 0 0,-172 21 514 0 0,133-18-74 0 0,-46 2 498 0 0,-115-5-161 0 0,-309 24-576 0 0,-94-11 1363 0 0,537-23-1491 0 0,-36 1-95 0 0,-222 33-117 0 0,316-26 88 0 0,-80 5-3 0 0,-30 4 143 0 0,-173 18 2147 0 0,244-29-2879 0 0,-116-13 0 0 0,178 8 495 0 0,-104-8-494 0 0,-296 8 455 0 0,314 2 130 0 0,-41-1 129 0 0,141 2-115 0 0,-49-3-5 0 0,18 0-3 0 0,0-1 0 0 0,-360 1 0 0 0,260-1-53 0 0,100 3 42 0 0,-6 1 11 0 0,-311 15 405 0 0,297-17-429 0 0,-75-10-1 0 0,80 5 21 0 0,-95-2 277 0 0,-158 14 0 0 0,61 0 82 0 0,203-5-351 0 0,-68-3-43 0 0,100 1 32 0 0,-1-1 0 0 0,0-1 1 0 0,1-1-1 0 0,-29-10 0 0 0,9-1 7 0 0</inkml:trace>
</inkml:ink>
</file>

<file path=ppt/ink/ink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14:08.350"/>
    </inkml:context>
    <inkml:brush xml:id="br0">
      <inkml:brushProperty name="width" value="0.1" units="cm"/>
      <inkml:brushProperty name="height" value="0.1" units="cm"/>
      <inkml:brushProperty name="color" value="#E71224"/>
    </inkml:brush>
  </inkml:definitions>
  <inkml:trace contextRef="#ctx0" brushRef="#br0">1545 101 12983 0 0,'0'0'596'0'0,"-2"-2"-13"0"0,-5-7-364 0 0,5 7-138 0 0,0-1-10 0 0,-5-8-7 0 0,-3-8-119 0 0,9 15-4 0 0,-2 2 101 0 0,0-2 148 0 0,-1 0-1 0 0,0 1 1 0 0,0-1 0 0 0,0 1 0 0 0,-1 0 0 0 0,1 1 0 0 0,-1-1 0 0 0,1 1 0 0 0,-1-1 0 0 0,0 1 0 0 0,0 1 0 0 0,0-1-1 0 0,0 1 1 0 0,0 0 0 0 0,-9-1 0 0 0,-29 2 1241 0 0,-1 1 0 0 0,-67 11-1 0 0,-380 18 1867 0 0,242-23-1843 0 0,59-4-991 0 0,148-5-685 0 0,1-2-1 0 0,-65-14 1 0 0,61 5-1437 0 0,16 2-2953 0 0,21 8 2466 0 0,-22-8-5600 0 0</inkml:trace>
</inkml:ink>
</file>

<file path=ppt/ink/ink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14:09.168"/>
    </inkml:context>
    <inkml:brush xml:id="br0">
      <inkml:brushProperty name="width" value="0.1" units="cm"/>
      <inkml:brushProperty name="height" value="0.1" units="cm"/>
      <inkml:brushProperty name="color" value="#E71224"/>
    </inkml:brush>
  </inkml:definitions>
  <inkml:trace contextRef="#ctx0" brushRef="#br0">2199 23 8751 0 0,'-15'-7'936'0'0,"4"3"582"0"0,-21-1 3376 0 0,22 3-4934 0 0,0 0-1 0 0,0 1 0 0 0,-12 0 1 0 0,-37 3 1869 0 0,0 2 1 0 0,-109 22 0 0 0,-42 16-617 0 0,64-14-501 0 0,-64 2 93 0 0,-160 7 107 0 0,99-8 187 0 0,232-26-1486 0 0,-227 11 2545 0 0,228-16-3005 0 0,-57-9 0 0 0,69 5-1226 0 0,1 0 0 0 0,-1-2-1 0 0,-24-10 1 0 0,19 4-5663 0 0</inkml:trace>
</inkml:ink>
</file>

<file path=ppt/ink/ink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14:10.368"/>
    </inkml:context>
    <inkml:brush xml:id="br0">
      <inkml:brushProperty name="width" value="0.1" units="cm"/>
      <inkml:brushProperty name="height" value="0.1" units="cm"/>
      <inkml:brushProperty name="color" value="#E71224"/>
    </inkml:brush>
  </inkml:definitions>
  <inkml:trace contextRef="#ctx0" brushRef="#br0">1817 140 455 0 0,'-6'-19'11664'0'0,"-8"3"-8340"0"0,13 12-3341 0 0,-1 0 6 0 0,-14-6-177 0 0,-4 1 957 0 0,-1 1-1 0 0,0 1 0 0 0,0 1 1 0 0,-1 1-1 0 0,0 0 0 0 0,-33-1 1 0 0,-149 1 210 0 0,50-11 405 0 0,75 5-754 0 0,64 10-577 0 0,-10-3 90 0 0,0 2 0 0 0,-1 1-1 0 0,-39 2 1 0 0,-290 26 1849 0 0,293-24-1760 0 0,-172-3 528 0 0,102-2-800 0 0,1-5-1659 0 0,81 3-1111 0 0,12 0-5489 0 0</inkml:trace>
</inkml:ink>
</file>

<file path=ppt/ink/ink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14:11.982"/>
    </inkml:context>
    <inkml:brush xml:id="br0">
      <inkml:brushProperty name="width" value="0.1" units="cm"/>
      <inkml:brushProperty name="height" value="0.1" units="cm"/>
      <inkml:brushProperty name="color" value="#E71224"/>
    </inkml:brush>
  </inkml:definitions>
  <inkml:trace contextRef="#ctx0" brushRef="#br0">3324 68 6911 0 0,'0'-13'2782'0'0,"0"11"-2601"0"0,0 0 0 0 0,-1 0 1 0 0,1-1-1 0 0,-1 1 0 0 0,0 0 1 0 0,0 0-1 0 0,0 0 0 0 0,0 0 0 0 0,0 0 1 0 0,0 0-1 0 0,0 1 0 0 0,-1-1 1 0 0,1 0-1 0 0,-1 0 0 0 0,1 1 1 0 0,-1-1-1 0 0,1 1 0 0 0,-1 0 1 0 0,0-1-1 0 0,0 1 0 0 0,0 0 1 0 0,0 0-1 0 0,0 0 0 0 0,0 0 0 0 0,0 0 1 0 0,0 1-1 0 0,-3-1 0 0 0,-3-2 344 0 0,-1 1 0 0 0,0 0 0 0 0,0 0 0 0 0,0 1 0 0 0,-11 0 0 0 0,-2 2 61 0 0,0 2 0 0 0,0 0 0 0 0,-23 6 0 0 0,19-3-206 0 0,-35 4 0 0 0,-196 5 2599 0 0,170-8-2394 0 0,-155 30 0 0 0,33-7-89 0 0,89-17-253 0 0,19 0-23 0 0,1-5 0 0 0,-1-4 0 0 0,-109-9 0 0 0,-325-30 520 0 0,316 24-346 0 0,-446-5-1201 0 0,608 17-1081 0 0,-1 0-4255 0 0,-2-1-2081 0 0</inkml:trace>
</inkml:ink>
</file>

<file path=ppt/ink/ink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22:16.851"/>
    </inkml:context>
    <inkml:brush xml:id="br0">
      <inkml:brushProperty name="width" value="0.1" units="cm"/>
      <inkml:brushProperty name="height" value="0.1" units="cm"/>
      <inkml:brushProperty name="color" value="#E71224"/>
    </inkml:brush>
  </inkml:definitions>
  <inkml:trace contextRef="#ctx0" brushRef="#br0">2238 85 3223 0 0,'-12'-6'549'0'0,"-8"-4"-769"0"0,6 5 5282 0 0,9 4-5041 0 0,0-1-1 0 0,1 0 1 0 0,-1 0 0 0 0,1 0-1 0 0,-9-5 1 0 0,9 3 163 0 0,-1 1-1 0 0,0 1 1 0 0,-1-1-1 0 0,1 1 1 0 0,-6-2-1 0 0,-52-5 2669 0 0,41 7-1878 0 0,-35-13 1671 0 0,51 14-2440 0 0,-1 0 0 0 0,1 0 0 0 0,-1 1 0 0 0,1-1 0 0 0,-1 1 0 0 0,1 1 0 0 0,-10 1 0 0 0,-46 1 571 0 0,47-3-550 0 0,0 0-1 0 0,1 1 1 0 0,-1 1-1 0 0,1 0 1 0 0,-19 6-1 0 0,-30 10 570 0 0,-24 9 81 0 0,30-7-577 0 0,-2-3 0 0 0,-83 13 0 0 0,63-16-60 0 0,0 2 302 0 0,-1-4 0 0 0,-100 2-1 0 0,161-15-458 0 0,1-1 0 0 0,0-1-1 0 0,-23-6 1 0 0,-15-3 18 0 0,-120-6 167 0 0,59 15 260 0 0,37 2-129 0 0,-1 0-31 0 0,44 1-279 0 0,0-1 1 0 0,-61-11-1 0 0,82 9-1029 0 0,-29-12 0 0 0,32 9-1993 0 0,0 0-1 0 0,-17-11 0 0 0,2-3-2867 0 0</inkml:trace>
</inkml:ink>
</file>

<file path=ppt/ink/ink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22:17.312"/>
    </inkml:context>
    <inkml:brush xml:id="br0">
      <inkml:brushProperty name="width" value="0.1" units="cm"/>
      <inkml:brushProperty name="height" value="0.1" units="cm"/>
      <inkml:brushProperty name="color" value="#E71224"/>
    </inkml:brush>
  </inkml:definitions>
  <inkml:trace contextRef="#ctx0" brushRef="#br0">29 0 2815 0 0,'-9'6'64'0'0,"2"-1"8"0"0,1 3 8 0 0,3-5 0 0 0,1 1-80 0 0,0 0 0 0 0</inkml:trace>
</inkml:ink>
</file>

<file path=ppt/ink/ink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22:17.717"/>
    </inkml:context>
    <inkml:brush xml:id="br0">
      <inkml:brushProperty name="width" value="0.1" units="cm"/>
      <inkml:brushProperty name="height" value="0.1" units="cm"/>
      <inkml:brushProperty name="color" value="#E71224"/>
    </inkml:brush>
  </inkml:definitions>
  <inkml:trace contextRef="#ctx0" brushRef="#br0">904 31 2759 0 0,'0'0'207'0'0,"-2"0"-166"0"0,-25 3 6741 0 0,-12 9-4171 0 0,-1-1-804 0 0,-46 3 2017 0 0,-133 3 0 0 0,-88-23-1088 0 0,304 6-2732 0 0,-21-1 95 0 0,-47-9 0 0 0,66 9-159 0 0,0 0 1 0 0,0 0 0 0 0,0-1-1 0 0,0 0 1 0 0,0 0 0 0 0,0 0-1 0 0,0 0 1 0 0,1-1 0 0 0,-1 0-1 0 0,1 0 1 0 0,0 0 0 0 0,0 0-1 0 0,0-1 1 0 0,0 1-1 0 0,-4-7 1 0 0,2-4-741 0 0,3 2-36 0 0</inkml:trace>
</inkml:ink>
</file>

<file path=ppt/ink/ink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22:18.337"/>
    </inkml:context>
    <inkml:brush xml:id="br0">
      <inkml:brushProperty name="width" value="0.1" units="cm"/>
      <inkml:brushProperty name="height" value="0.1" units="cm"/>
      <inkml:brushProperty name="color" value="#E71224"/>
    </inkml:brush>
  </inkml:definitions>
  <inkml:trace contextRef="#ctx0" brushRef="#br0">2015 15 10103 0 0,'-34'-6'1228'0'0,"0"2"-1"0"0,-50 1 1 0 0,30 2-675 0 0,-31 1 302 0 0,-15 0 50 0 0,72 0-446 0 0,1 1 0 0 0,-1 2 0 0 0,1 0 1 0 0,0 2-1 0 0,-35 11 0 0 0,15-5-131 0 0,-120 39 722 0 0,106-29-631 0 0,-89 16 1 0 0,111-30-258 0 0,-81 3 0 0 0,8-8 741 0 0,-113-4-93 0 0,-49-5-991 0 0,91 12-4077 0 0,137-3-2620 0 0</inkml:trace>
</inkml:ink>
</file>

<file path=ppt/ink/ink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22:20.521"/>
    </inkml:context>
    <inkml:brush xml:id="br0">
      <inkml:brushProperty name="width" value="0.1" units="cm"/>
      <inkml:brushProperty name="height" value="0.1" units="cm"/>
      <inkml:brushProperty name="color" value="#E71224"/>
    </inkml:brush>
  </inkml:definitions>
  <inkml:trace contextRef="#ctx0" brushRef="#br0">4693 230 1839 0 0,'-19'-5'565'0'0,"-25"0"7130"0"0,27 6-8181 0 0,-19 2 1208 0 0,13-1-40 0 0,0-1 0 0 0,0-1 0 0 0,-28-3 0 0 0,-54-5 4201 0 0,-51 12-4018 0 0,101-2-157 0 0,-144-8 736 0 0,43-1-829 0 0,-29-2 176 0 0,72 2-286 0 0,-61-8-266 0 0,-5 1 206 0 0,-195 18 234 0 0,338-3-645 0 0,-235-2 145 0 0,102-1 61 0 0,38 1-169 0 0,-1-5 0 0 0,-148-27 0 0 0,-9-9-1 0 0,154 25-76 0 0,-283-16 117 0 0,254 24-30 0 0,-313-15 367 0 0,441 23-2957 0 0,-1 2 0 0 0,0 1-1 0 0,-57 11 1 0 0,40-1-3102 0 0</inkml:trace>
</inkml:ink>
</file>

<file path=ppt/ink/ink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22:21.853"/>
    </inkml:context>
    <inkml:brush xml:id="br0">
      <inkml:brushProperty name="width" value="0.1" units="cm"/>
      <inkml:brushProperty name="height" value="0.1" units="cm"/>
      <inkml:brushProperty name="color" value="#E71224"/>
    </inkml:brush>
  </inkml:definitions>
  <inkml:trace contextRef="#ctx0" brushRef="#br0">2472 40 9039 0 0,'-15'-4'790'0'0,"6"2"-55"0"0,0 0 0 0 0,0-1 0 0 0,-11-5 0 0 0,-13 5 2194 0 0,11-3-2367 0 0,0 2-1 0 0,0 1 1 0 0,-1 0-1 0 0,-27 1 1 0 0,-92 10 672 0 0,72-3-821 0 0,-280 7 817 0 0,120-16-1111 0 0,67-2 125 0 0,-47 13 1376 0 0,-4 5-971 0 0,67-16-181 0 0,-39 1-217 0 0,146 4-287 0 0,0 2 0 0 0,-68 15 0 0 0,-53 31-866 0 0,26-7-3785 0 0,94-33-2367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40:51.575"/>
    </inkml:context>
    <inkml:brush xml:id="br0">
      <inkml:brushProperty name="width" value="0.1" units="cm"/>
      <inkml:brushProperty name="height" value="0.1" units="cm"/>
      <inkml:brushProperty name="color" value="#66CC00"/>
    </inkml:brush>
  </inkml:definitions>
  <inkml:trace contextRef="#ctx0" brushRef="#br0">3498 38 8695 0 0,'-1'-1'92'0'0,"0"1"-1"0"0,-1-1 1 0 0,0 0-1 0 0,1 1 0 0 0,-1 0 1 0 0,1-1-1 0 0,-1 1 1 0 0,1 0-1 0 0,-1 0 0 0 0,0 0 1 0 0,1 0-1 0 0,-1 0 1 0 0,-2 0-1 0 0,-27 4 685 0 0,23-2-472 0 0,-75 11 1336 0 0,40-5-701 0 0,1-2 0 0 0,-45 0-1 0 0,-120-18 1149 0 0,114-3-1511 0 0,72 11-436 0 0,-46-13 328 0 0,37 9-231 0 0,-1 2 1 0 0,-36-4-1 0 0,-247 13 295 0 0,281-2-479 0 0,-48-1 25 0 0,52-1-80 0 0,1 1 1 0 0,-1 2 0 0 0,-30 5-1 0 0,-102 14 219 0 0,128-18-172 0 0,-119 5 164 0 0,85-6-61 0 0,-44-2 71 0 0,-54 4 111 0 0,-96 12-135 0 0,193-14-150 0 0,35 0 61 0 0,-256 2 519 0 0,40-5 16 0 0,31 2 240 0 0,151-2-824 0 0,30 1-590 0 0,1-1 1 0 0,-1-2-1 0 0,-47-9 0 0 0,62 6-606 0 0</inkml:trace>
</inkml:ink>
</file>

<file path=ppt/ink/ink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22:22.690"/>
    </inkml:context>
    <inkml:brush xml:id="br0">
      <inkml:brushProperty name="width" value="0.1" units="cm"/>
      <inkml:brushProperty name="height" value="0.1" units="cm"/>
      <inkml:brushProperty name="color" value="#E71224"/>
    </inkml:brush>
  </inkml:definitions>
  <inkml:trace contextRef="#ctx0" brushRef="#br0">1482 27 5983 0 0,'-2'-1'243'0'0,"0"1"0"0"0,0 0 0 0 0,0-1 0 0 0,0 1 0 0 0,0 0 0 0 0,0 0 0 0 0,-1 0 0 0 0,1 0 0 0 0,0 1 0 0 0,0-1 0 0 0,0 1 0 0 0,0-1 0 0 0,0 1 0 0 0,0-1-1 0 0,0 1 1 0 0,0 0 0 0 0,0 0 0 0 0,1 0 0 0 0,-1 0 0 0 0,0 1 0 0 0,0-1 0 0 0,1 0 0 0 0,-3 3 0 0 0,-7 4-583 0 0,7-5 646 0 0,-1-1 0 0 0,1 0 1 0 0,0 0-1 0 0,-1 0 0 0 0,1 0 0 0 0,-1-1 0 0 0,1 0 0 0 0,-1 1 1 0 0,0-2-1 0 0,0 1 0 0 0,1-1 0 0 0,-1 1 0 0 0,-9-2 1 0 0,-50 6 2289 0 0,51-3-2386 0 0,0-1 0 0 0,0 0 1 0 0,0-1-1 0 0,1 0 0 0 0,-1-1 1 0 0,0 0-1 0 0,-13-4 0 0 0,-171-34 652 0 0,120 26-876 0 0,9 4 600 0 0,0 4-1 0 0,-1 3 1 0 0,-84 7 0 0 0,44 0-137 0 0,-170 15 193 0 0,160 2-4148 0 0,89-15-4078 0 0</inkml:trace>
</inkml:ink>
</file>

<file path=ppt/ink/ink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22:24.366"/>
    </inkml:context>
    <inkml:brush xml:id="br0">
      <inkml:brushProperty name="width" value="0.1" units="cm"/>
      <inkml:brushProperty name="height" value="0.1" units="cm"/>
      <inkml:brushProperty name="color" value="#E71224"/>
    </inkml:brush>
  </inkml:definitions>
  <inkml:trace contextRef="#ctx0" brushRef="#br0">3392 348 9647 0 0,'-37'-7'2115'0'0,"32"-18"-1838"0"0,2 23-217 0 0,0 0 0 0 0,-1 1-1 0 0,1 0 1 0 0,0 0 0 0 0,0 0 0 0 0,-1 0-1 0 0,1 1 1 0 0,0-1 0 0 0,-1 1 0 0 0,1 0-1 0 0,-1 0 1 0 0,-5 0 0 0 0,-4 0 1434 0 0,-10-1-218 0 0,-1 2 0 0 0,-24 3 0 0 0,27-2-1093 0 0,1-1 1 0 0,-1 0-1 0 0,-26-3 0 0 0,-146-19 1895 0 0,-40-5-484 0 0,59 14-1148 0 0,73 7-12 0 0,57 4-232 0 0,-51 5 0 0 0,57-2-36 0 0,-1 0 1 0 0,-40-6 0 0 0,-173-33 444 0 0,47 5-290 0 0,-14 14-19 0 0,25 3-64 0 0,-183 3 238 0 0,254 14-174 0 0,-162-19 0 0 0,129-14-64 0 0,103 20-180 0 0,31 6-239 0 0,-76-18 383 0 0,85 19-816 0 0,0 0-1 0 0,1-1 1 0 0,-1-1 0 0 0,1 0-1 0 0,-14-9 1 0 0,11 4-1041 0 0</inkml:trace>
</inkml:ink>
</file>

<file path=ppt/ink/ink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22:25.988"/>
    </inkml:context>
    <inkml:brush xml:id="br0">
      <inkml:brushProperty name="width" value="0.1" units="cm"/>
      <inkml:brushProperty name="height" value="0.1" units="cm"/>
      <inkml:brushProperty name="color" value="#E71224"/>
    </inkml:brush>
  </inkml:definitions>
  <inkml:trace contextRef="#ctx0" brushRef="#br0">2975 222 4607 0 0,'0'0'208'0'0,"-3"-1"-9"0"0,-9-6-158 0 0,-12-4 1071 0 0,15 11 1453 0 0,-8-1 967 0 0,-39-19-1865 0 0,38 14-1053 0 0,-1 0-1 0 0,1 1 1 0 0,-2 0-1 0 0,1 2 0 0 0,0 0 1 0 0,-1 1-1 0 0,-27 2 1 0 0,-13 3 410 0 0,-64 13 0 0 0,-31 3-72 0 0,96-18-571 0 0,-105-11 0 0 0,-58-23 15 0 0,41 5 86 0 0,-1 14 112 0 0,29 4-225 0 0,35-10-92 0 0,76 12 23 0 0,-72-6 0 0 0,22 9-134 0 0,-76-1 148 0 0,-176 17 477 0 0,263-8-545 0 0,15 1-311 0 0,1-4 0 0 0,-119-13-1 0 0,176 12-247 0 0,0-1-1 0 0,0 1 0 0 0,1-1 0 0 0,-1-1 0 0 0,1 0 0 0 0,0 0 0 0 0,0 0 0 0 0,-8-5 0 0 0,-10-13-8326 0 0</inkml:trace>
</inkml:ink>
</file>

<file path=ppt/ink/ink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22:27.516"/>
    </inkml:context>
    <inkml:brush xml:id="br0">
      <inkml:brushProperty name="width" value="0.1" units="cm"/>
      <inkml:brushProperty name="height" value="0.1" units="cm"/>
      <inkml:brushProperty name="color" value="#E71224"/>
    </inkml:brush>
  </inkml:definitions>
  <inkml:trace contextRef="#ctx0" brushRef="#br0">2027 112 8143 0 0,'-12'0'742'0'0,"4"2"-610"0"0,0-2-23 0 0,-20 1 3212 0 0,21 0-3256 0 0,0 0 1 0 0,0-1-1 0 0,0 0 0 0 0,0-1 1 0 0,-8-1-1 0 0,-2 0 1013 0 0,-1 0 0 0 0,1 1-1 0 0,-25 2 1 0 0,15-1-402 0 0,-94 10 1070 0 0,58-3-1287 0 0,-17-5 21 0 0,-140-13 0 0 0,51-1 1708 0 0,-25-10-1540 0 0,61 4-337 0 0,-160 11 470 0 0,196 8-620 0 0,-170-19-1 0 0,237 14-877 0 0,-1-2 0 0 0,-30-11-1 0 0,20 3-435 0 0</inkml:trace>
</inkml:ink>
</file>

<file path=ppt/ink/ink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22:30.114"/>
    </inkml:context>
    <inkml:brush xml:id="br0">
      <inkml:brushProperty name="width" value="0.1" units="cm"/>
      <inkml:brushProperty name="height" value="0.1" units="cm"/>
      <inkml:brushProperty name="color" value="#E71224"/>
    </inkml:brush>
  </inkml:definitions>
  <inkml:trace contextRef="#ctx0" brushRef="#br0">1387 119 2759 0 0,'-15'-5'4226'0'0,"14"2"-4165"0"0,-1 1 0 0 0,0-1 0 0 0,1 0 0 0 0,0 0 0 0 0,0 0 0 0 0,-1 1 0 0 0,2-1 1 0 0,-1 0-1 0 0,0 0 0 0 0,1-1 0 0 0,-1 1 0 0 0,1 0 0 0 0,0 0 0 0 0,0 0 0 0 0,1-6 0 0 0,-1 2 0 0 0,0 3-393 0 0,0 2-108 0 0,0 1 372 0 0,-1-1 0 0 0,1 1 1 0 0,0 0-1 0 0,0-1 1 0 0,-1 1-1 0 0,1 0 1 0 0,0-1-1 0 0,-1 1 1 0 0,0 0-1 0 0,1 0 1 0 0,-1-1-1 0 0,0 1 0 0 0,1 0 1 0 0,-1 0-1 0 0,0 0 1 0 0,0 0-1 0 0,0 0 1 0 0,0 0-1 0 0,0 0 1 0 0,-2-1-1 0 0,0 0 229 0 0,0 1 0 0 0,0-1-1 0 0,0 1 1 0 0,0 0 0 0 0,0 0 0 0 0,0 0-1 0 0,-1 0 1 0 0,-5 0 0 0 0,-2 0 586 0 0,1 1 0 0 0,-1 0 1 0 0,0 1-1 0 0,-20 3 0 0 0,16-1-350 0 0,-16 4 961 0 0,-38 3-1 0 0,47-8-269 0 0,-44 11 1 0 0,-6 2-687 0 0,42-10 177 0 0,-40 2-1 0 0,14-5 630 0 0,-114-12 1 0 0,-59-26 219 0 0,96 14-755 0 0,98 17-1204 0 0,-1 2 1 0 0,0 1-1 0 0,0 1 1 0 0,-67 9 0 0 0,75-3-696 0 0</inkml:trace>
</inkml:ink>
</file>

<file path=ppt/ink/ink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22:48.451"/>
    </inkml:context>
    <inkml:brush xml:id="br0">
      <inkml:brushProperty name="width" value="0.1" units="cm"/>
      <inkml:brushProperty name="height" value="0.1" units="cm"/>
      <inkml:brushProperty name="color" value="#E71224"/>
    </inkml:brush>
  </inkml:definitions>
  <inkml:trace contextRef="#ctx0" brushRef="#br0">4313 1764 3967 0 0,'-1'0'152'0'0,"0"1"0"0"0,0-1-1 0 0,0 0 1 0 0,-1 1 0 0 0,1-1 0 0 0,0 0-1 0 0,0 0 1 0 0,-1 0 0 0 0,1 0-1 0 0,0 0 1 0 0,0 0 0 0 0,-1 0-1 0 0,1 0 1 0 0,0-1 0 0 0,0 1-1 0 0,0 0 1 0 0,-1-1 0 0 0,1 1-1 0 0,0-1 1 0 0,0 1 0 0 0,0-1-1 0 0,0 0 1 0 0,-2-1 0 0 0,-22-23 6106 0 0,17 16-3530 0 0,7 9-2623 0 0,1-1 1 0 0,-1 0-1 0 0,0 1 0 0 0,1-1 1 0 0,0 0-1 0 0,-1 0 0 0 0,1 1 1 0 0,-1-1-1 0 0,1 0 0 0 0,0 0 1 0 0,0 0-1 0 0,-1 0 0 0 0,1 1 1 0 0,0-1-1 0 0,0 0 0 0 0,0 0 1 0 0,0 0-1 0 0,0 0 0 0 0,0 0 1 0 0,0 1-1 0 0,0-1 0 0 0,0 0 1 0 0,1 0-1 0 0,-1 0 0 0 0,0 0 1 0 0,0 0-1 0 0,1 1 0 0 0,-1-1 1 0 0,1 0-1 0 0,-1 0 0 0 0,1 1 1 0 0,0-2-1 0 0,-1 4 510 0 0,7-2-236 0 0,11-3-83 0 0,-13 2-259 0 0,20-4 2043 0 0,21-1 1071 0 0,-9 7-5228 0 0,65-3 1597 0 0,-82 1 726 0 0,0 2 0 0 0,0 0 0 0 0,25 5-1 0 0,-20-2 192 0 0,36 1-1 0 0,-59-5-410 0 0,1-1 0 0 0,-1 1 0 0 0,1-1 1 0 0,-1 0-1 0 0,1 0 0 0 0,-1 0 0 0 0,0 0 0 0 0,1 0 0 0 0,-1 0 0 0 0,0 0 0 0 0,0-1 0 0 0,0 1 1 0 0,0-1-1 0 0,0 0 0 0 0,0 0 0 0 0,0 1 0 0 0,-1-1 0 0 0,1 0 0 0 0,-1-1 0 0 0,1 1 0 0 0,-1 0 0 0 0,0 0 1 0 0,0 0-1 0 0,1-1 0 0 0,-2 1 0 0 0,1-1 0 0 0,0 1 0 0 0,-1-1 0 0 0,1 1 0 0 0,0-4 0 0 0,3-24 200 0 0,-3 20-100 0 0,1 0 0 0 0,-1 1-1 0 0,2-1 1 0 0,5-16 0 0 0,-1 12-87 0 0,-2 1-1 0 0,1-1 1 0 0,-2 0 0 0 0,0-1-1 0 0,-1 1 1 0 0,0-1 0 0 0,1-23-1 0 0,-3 7 95 0 0,0 22-71 0 0,-1-1 0 0 0,0 0 1 0 0,0 1-1 0 0,-1-1 1 0 0,-3-12-1 0 0,-1-9 87 0 0,5 24-110 0 0,-2-1 1 0 0,1 1 0 0 0,-1 0-1 0 0,-2-8 1 0 0,-6-11 73 0 0,2-1 0 0 0,1 0 0 0 0,1 0 0 0 0,-3-38 0 0 0,-4-28-113 0 0,11 79 0 0 0,1 0 1 0 0,0-24-1 0 0,2 20 12 0 0,0-2 38 0 0,1 1 1 0 0,1-1-1 0 0,1 1 0 0 0,8-22 0 0 0,5-32-10 0 0,9-138 88 0 0,-24 175-128 0 0,5-38 0 0 0,6-52 0 0 0,-13 121 0 0 0,0-1 0 0 0,0 1 0 0 0,0-1 0 0 0,0 0 1 0 0,-1 1-1 0 0,0-1 0 0 0,0 1 0 0 0,0-1 0 0 0,-1 1 0 0 0,0 0 0 0 0,-2-6 0 0 0,-4-9 10 0 0,6 15 0 0 0,0 0 1 0 0,-1 0-1 0 0,1 0 1 0 0,-1 1-1 0 0,0-1 0 0 0,0 1 1 0 0,-1 0-1 0 0,0 0 1 0 0,1 0-1 0 0,-1 1 1 0 0,0-1-1 0 0,-1 1 1 0 0,1 0-1 0 0,-1 0 1 0 0,1 0-1 0 0,-1 1 0 0 0,0 0 1 0 0,-8-3-1 0 0,-1 0 16 0 0,1 1 1 0 0,-1 1-1 0 0,1 1 0 0 0,-1 0 0 0 0,0 0 0 0 0,-14 1 0 0 0,-3 1-4 0 0,19-1 39 0 0,0 0 0 0 0,0 1 1 0 0,1 1-1 0 0,-1 0 0 0 0,0 1 0 0 0,-21 5 1 0 0,24-4 265 0 0,0-1 1 0 0,-1 0-1 0 0,1-1 1 0 0,-15 1-1 0 0,14-2-329 0 0,-1 1 0 0 0,1 1 0 0 0,-20 4 0 0 0,10-1-178 0 0,0 0 0 0 0,-33 2 1 0 0,7-1-1258 0 0,10-1 1430 0 0,-69-3-1 0 0,76-2 7 0 0,-28-3 1 0 0,0-3 0 0 0,-102-25 0 0 0,14 10 2109 0 0,-18 12-3978 0 0,72 6 1789 0 0,-119-14 80 0 0,113 7 0 0 0,-27-1 0 0 0,26 6 0 0 0,56 2 0 0 0,-53 2 0 0 0,57 5 0 0 0,21-2 0 0 0,-1-1 0 0 0,-27-1 0 0 0,-120-7 11 0 0,37 4 38 0 0,99 3-45 0 0,-63 5-4 0 0,76-4 0 0 0,0 0 0 0 0,-1 1 0 0 0,1 1 0 0 0,0 0 0 0 0,-16 6 0 0 0,-38 7 0 0 0,16-5 0 0 0,36-7 0 0 0,-35 5 0 0 0,28-7 0 0 0,-38 10 0 0 0,-3 1 0 0 0,-297 3 0 0 0,238-25 17 0 0,-2 0 30 0 0,81 7-47 0 0,0-1 0 0 0,-50-11 0 0 0,80 12 0 0 0,0 2 0 0 0,0 0 0 0 0,1 0 0 0 0,-27 6 0 0 0,24-4 0 0 0,-132 15 0 0 0,18-4 0 0 0,74-8 0 0 0,15-4 0 0 0,-70-5 0 0 0,11 0 0 0 0,-23 2 0 0 0,124 3-3 0 0,-1-1-1 0 0,1 1 1 0 0,0-1 0 0 0,-1 1 0 0 0,1 0-1 0 0,0-1 1 0 0,-1 1 0 0 0,1 0-1 0 0,0 0 1 0 0,0 0 0 0 0,-1 0-1 0 0,1 0 1 0 0,0 0 0 0 0,0 0 0 0 0,0 0-1 0 0,0 1 1 0 0,1-1 0 0 0,-1 0-1 0 0,0 0 1 0 0,0 1 0 0 0,1-1 0 0 0,-1 1-1 0 0,1-1 1 0 0,-1 1 0 0 0,1 1-1 0 0,-10 41-46 0 0,9-29 50 0 0,0 0 0 0 0,2 25 0 0 0,2 7-35 0 0,-6 77 0 0 0,2-107 41 0 0,-8 166-6 0 0,11 131 0 0 0,1-267 0 0 0,5 141 0 0 0,-7-88 0 0 0,0-91-1 0 0,-1 1 0 0 0,1 0 0 0 0,0-1-1 0 0,1 1 1 0 0,0-1 0 0 0,1 1 0 0 0,0-1 0 0 0,0 0 0 0 0,7 11 0 0 0,-8-15-6 0 0,1 0 1 0 0,0-1-1 0 0,0 1 1 0 0,1-1-1 0 0,-1 1 1 0 0,1-1-1 0 0,0-1 1 0 0,0 1-1 0 0,1 0 1 0 0,-1-1-1 0 0,1 0 1 0 0,-1 0-1 0 0,1 0 1 0 0,0-1-1 0 0,0 1 1 0 0,0-1 0 0 0,8 1-1 0 0,53 12-14 0 0,39 11-22 0 0,71 34 43 0 0,-147-50-8 0 0,1-2 0 0 0,-1 0 0 0 0,57 5 0 0 0,91-4-24 0 0,-68-6 32 0 0,-51 0 0 0 0,68-6 0 0 0,-76-2 0 0 0,10-1 0 0 0,97 2 0 0 0,44 1 0 0 0,-5-1 0 0 0,-123 5 0 0 0,37 4 0 0 0,139 32 0 0 0,40 1-64 0 0,-251-30 64 0 0,0 2 0 0 0,63 25 0 0 0,-87-31 0 0 0,-12-4 0 0 0,0 0 0 0 0,0 1 0 0 0,-1-1 0 0 0,1 1 0 0 0,0-1 0 0 0,0 1 0 0 0,-1 0 0 0 0,1 0 0 0 0,-1 0 0 0 0,1 0 0 0 0,-1 0 0 0 0,1 0 0 0 0,-1 0 0 0 0,0 0 0 0 0,1 0 0 0 0,-1 1 0 0 0,0-1 0 0 0,0 0 0 0 0,2 4 0 0 0,2 5-322 0 0,2 2-760 0 0</inkml:trace>
</inkml:ink>
</file>

<file path=ppt/ink/ink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23:17.691"/>
    </inkml:context>
    <inkml:brush xml:id="br0">
      <inkml:brushProperty name="width" value="0.1" units="cm"/>
      <inkml:brushProperty name="height" value="0.1" units="cm"/>
      <inkml:brushProperty name="color" value="#E71224"/>
    </inkml:brush>
  </inkml:definitions>
  <inkml:trace contextRef="#ctx0" brushRef="#br0">2697 16 1839 0 0,'-10'0'973'0'0,"0"-1"0"0"0,0-1 0 0 0,-12-3 0 0 0,15 3-796 0 0,1 1 0 0 0,0-1 0 0 0,-1 1 0 0 0,1 1 0 0 0,-1-1 0 0 0,1 1 0 0 0,-1 0 0 0 0,1 0 0 0 0,-1 1 0 0 0,-10 2 0 0 0,-55 25 561 0 0,55-20-591 0 0,-1-1 1 0 0,0-1-1 0 0,0 0 0 0 0,-29 5 1 0 0,12-7 67 0 0,-172 25 1024 0 0,156-17-1041 0 0,-69 25-1 0 0,68-20-74 0 0,-57 12-1 0 0,35-18 342 0 0,-91 2 0 0 0,143-11-384 0 0,-51 5 163 0 0,1 3 0 0 0,-98 28-1 0 0,143-33-125 0 0,0 0-1 0 0,0-2 1 0 0,0-1-1 0 0,-40-2 0 0 0,-111-17 633 0 0,63 4-408 0 0,101 12-300 0 0,-166-11 444 0 0,139 12-418 0 0,0 1-1 0 0,-57 9 1 0 0,2 8-400 0 0,-127 42 0 0 0,161-39-519 0 0</inkml:trace>
</inkml:ink>
</file>

<file path=ppt/ink/ink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23:19.148"/>
    </inkml:context>
    <inkml:brush xml:id="br0">
      <inkml:brushProperty name="width" value="0.1" units="cm"/>
      <inkml:brushProperty name="height" value="0.1" units="cm"/>
      <inkml:brushProperty name="color" value="#E71224"/>
    </inkml:brush>
  </inkml:definitions>
  <inkml:trace contextRef="#ctx0" brushRef="#br0">2278 221 4487 0 0,'-3'-3'113'0'0,"0"-1"0"0"0,0 1-1 0 0,0 0 1 0 0,0 0-1 0 0,-1 0 1 0 0,1 0 0 0 0,-1 0-1 0 0,0 1 1 0 0,1 0-1 0 0,-7-3 1 0 0,-46-15 2008 0 0,10 4-1330 0 0,-18-18 505 0 0,46 23-896 0 0,0 1 1 0 0,-35-13-1 0 0,30 17-228 0 0,1 1-1 0 0,-1 1 0 0 0,0 1 1 0 0,-34 0-1 0 0,25 2 13 0 0,-43-7-1 0 0,33 2 36 0 0,-80-1 0 0 0,37 4 58 0 0,-206 5 649 0 0,6 0-359 0 0,107-15-15 0 0,-264-4 238 0 0,413 18-865 0 0,0 3-1 0 0,0 0 1 0 0,-52 15 0 0 0,12 5-4220 0 0,26-8-571 0 0</inkml:trace>
</inkml:ink>
</file>

<file path=ppt/ink/ink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23:22.793"/>
    </inkml:context>
    <inkml:brush xml:id="br0">
      <inkml:brushProperty name="width" value="0.1" units="cm"/>
      <inkml:brushProperty name="height" value="0.1" units="cm"/>
      <inkml:brushProperty name="color" value="#E71224"/>
    </inkml:brush>
  </inkml:definitions>
  <inkml:trace contextRef="#ctx0" brushRef="#br0">1966 114 5039 0 0,'19'-19'1617'0'0,"29"-20"0"0"0,-47 38-1541 0 0,-1 1 1 0 0,0 0-1 0 0,0 0 0 0 0,0 0 1 0 0,1-1-1 0 0,-1 1 1 0 0,0 0-1 0 0,0 0 1 0 0,0-1-1 0 0,0 1 1 0 0,1 0-1 0 0,-1-1 0 0 0,0 1 1 0 0,0 0-1 0 0,0 0 1 0 0,0-1-1 0 0,0 1 1 0 0,0 0-1 0 0,0-1 1 0 0,0 1-1 0 0,0 0 0 0 0,0-1 1 0 0,0 1-1 0 0,0 0 1 0 0,0 0-1 0 0,0-1 1 0 0,0 1-1 0 0,0 0 0 0 0,0-1 1 0 0,0 1-1 0 0,-1 0 1 0 0,1-1-1 0 0,0 1 1 0 0,0 0-1 0 0,0 0 1 0 0,0-1-1 0 0,-1 1 0 0 0,1 0 1 0 0,-15-13 2321 0 0,-20-7-213 0 0,28 17-1986 0 0,1 1 1 0 0,-1 0 0 0 0,0 1 0 0 0,0-1-1 0 0,1 1 1 0 0,-1 1 0 0 0,0-1 0 0 0,0 1-1 0 0,0 0 1 0 0,-10 2 0 0 0,-5 2 444 0 0,-41 13 0 0 0,6-1-500 0 0,21-7 52 0 0,9-3 225 0 0,-46 6 1 0 0,-131 5 912 0 0,-48 6-515 0 0,158-13-583 0 0,5 0 129 0 0,-213 13 719 0 0,45-15-283 0 0,80 0-378 0 0,70-10-2418 0 0,0-11-3646 0 0,76 8-2075 0 0</inkml:trace>
</inkml:ink>
</file>

<file path=ppt/ink/ink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23:23.443"/>
    </inkml:context>
    <inkml:brush xml:id="br0">
      <inkml:brushProperty name="width" value="0.1" units="cm"/>
      <inkml:brushProperty name="height" value="0.1" units="cm"/>
      <inkml:brushProperty name="color" value="#E71224"/>
    </inkml:brush>
  </inkml:definitions>
  <inkml:trace contextRef="#ctx0" brushRef="#br0">1139 255 3223 0 0,'-9'-2'439'0'0,"1"1"0"0"0,0 0 0 0 0,0 0-1 0 0,-1 1 1 0 0,-13 1 0 0 0,-17-1 696 0 0,-15-5-562 0 0,-303-37 11829 0 0,93-23-9243 0 0,186 41-3658 0 0,-98-46-1 0 0,105 40-2680 0 0,36 16-3791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40:52.471"/>
    </inkml:context>
    <inkml:brush xml:id="br0">
      <inkml:brushProperty name="width" value="0.1" units="cm"/>
      <inkml:brushProperty name="height" value="0.1" units="cm"/>
      <inkml:brushProperty name="color" value="#66CC00"/>
    </inkml:brush>
  </inkml:definitions>
  <inkml:trace contextRef="#ctx0" brushRef="#br0">1925 0 10223 0 0,'-10'1'195'0'0,"0"1"0"0"0,1 0 0 0 0,-1 0-1 0 0,0 1 1 0 0,-10 5 0 0 0,-7 1-126 0 0,-27 4 841 0 0,-1-3 1 0 0,1-2 0 0 0,-62 0 0 0 0,-89 14 1408 0 0,195-21-2257 0 0,-222 39 1535 0 0,158-31-1142 0 0,-87-1-1 0 0,-69-17 488 0 0,-1 0 468 0 0,77 14-915 0 0,-68-1-2915 0 0,192-7-4943 0 0</inkml:trace>
</inkml:ink>
</file>

<file path=ppt/ink/ink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23:24.328"/>
    </inkml:context>
    <inkml:brush xml:id="br0">
      <inkml:brushProperty name="width" value="0.1" units="cm"/>
      <inkml:brushProperty name="height" value="0.1" units="cm"/>
      <inkml:brushProperty name="color" value="#E71224"/>
    </inkml:brush>
  </inkml:definitions>
  <inkml:trace contextRef="#ctx0" brushRef="#br0">3535 48 3679 0 0,'-1'-9'5585'0'0,"4"2"-3979"0"0,-2-1-2425 0 0,-15 3 1177 0 0,-37-3 3192 0 0,-87-1 0 0 0,89 8-2758 0 0,-1 1-373 0 0,0 3 0 0 0,-87 16-1 0 0,76-9-117 0 0,-73 3 0 0 0,-47-12 237 0 0,73-3 29 0 0,-170 20 0 0 0,-363 42-57 0 0,617-59-476 0 0,-229-2 484 0 0,61-2-143 0 0,164 3-347 0 0,-195-4 371 0 0,33-18 28 0 0,-198-15-77 0 0,341 36-888 0 0,-1 2-1 0 0,0 1 0 0 0,1 3 0 0 0,-55 12 0 0 0,47-3-768 0 0</inkml:trace>
</inkml:ink>
</file>

<file path=ppt/ink/ink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23:28.420"/>
    </inkml:context>
    <inkml:brush xml:id="br0">
      <inkml:brushProperty name="width" value="0.1" units="cm"/>
      <inkml:brushProperty name="height" value="0.1" units="cm"/>
      <inkml:brushProperty name="color" value="#E71224"/>
    </inkml:brush>
  </inkml:definitions>
  <inkml:trace contextRef="#ctx0" brushRef="#br0">3156 15 2815 0 0,'-9'3'489'0'0,"9"-3"-392"0"0,0 0 0 0 0,0 0 0 0 0,-1 0 0 0 0,1 0-1 0 0,0 0 1 0 0,0 0 0 0 0,-1 1 0 0 0,1-1 0 0 0,0 0 0 0 0,0 0 0 0 0,-1 0 0 0 0,1 0-1 0 0,0 0 1 0 0,0 0 0 0 0,-1 0 0 0 0,1 0 0 0 0,0 0 0 0 0,-1 0 0 0 0,-2-3 1549 0 0,3 3-1549 0 0,-1 0 0 0 0,1-1 0 0 0,0 1 0 0 0,0 0 0 0 0,0 0 0 0 0,0-1-1 0 0,0 1 1 0 0,0 0 0 0 0,0 0 0 0 0,0-1 0 0 0,0 1 0 0 0,0 0 0 0 0,0 0-1 0 0,0-1 1 0 0,0 1 0 0 0,0-1 0 0 0,-1 1 94 0 0,1-1 0 0 0,0 0 0 0 0,-1 0 1 0 0,1 1-1 0 0,-1-1 0 0 0,1 1 0 0 0,-1-1 0 0 0,1 0 0 0 0,-1 1 0 0 0,0-1 1 0 0,1 1-1 0 0,-1-1 0 0 0,0 1 0 0 0,1-1 0 0 0,-1 1 0 0 0,0 0 0 0 0,0-1 1 0 0,1 1-1 0 0,-1 0 0 0 0,0 0 0 0 0,0-1 0 0 0,1 1 0 0 0,-1 0 0 0 0,0 0 1 0 0,0 0-1 0 0,0 0 0 0 0,1 0 0 0 0,-1 0 0 0 0,0 0 0 0 0,-1 1 0 0 0,-31 2 1095 0 0,-158 30 2608 0 0,116-22-3294 0 0,-197 28 1146 0 0,150-18-693 0 0,54-7-473 0 0,-91 5 1 0 0,-182-12 318 0 0,144-8-590 0 0,23-1-69 0 0,-174-2 86 0 0,12-1 20 0 0,189 8 266 0 0,-202-23 0 0 0,310 15-563 0 0,-62-16 0 0 0,85 16-310 0 0,-1-1 0 0 0,2 0 0 0 0,-1-1-1 0 0,1 0 1 0 0,0-1 0 0 0,-19-14-1 0 0,-2-10-711 0 0</inkml:trace>
</inkml:ink>
</file>

<file path=ppt/ink/ink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23:29.972"/>
    </inkml:context>
    <inkml:brush xml:id="br0">
      <inkml:brushProperty name="width" value="0.1" units="cm"/>
      <inkml:brushProperty name="height" value="0.1" units="cm"/>
      <inkml:brushProperty name="color" value="#E71224"/>
    </inkml:brush>
  </inkml:definitions>
  <inkml:trace contextRef="#ctx0" brushRef="#br0">2509 147 3223 0 0,'-33'-11'8203'0'0,"32"10"-8041"0"0,-1-1 0 0 0,1 0 0 0 0,0 1 0 0 0,-1-1 0 0 0,1 1 1 0 0,-1-1-1 0 0,0 1 0 0 0,1 0 0 0 0,-1 0 0 0 0,0 0 0 0 0,0 0 0 0 0,0 0 0 0 0,0 0 0 0 0,0 0 0 0 0,0 0 0 0 0,0 1 0 0 0,0-1 1 0 0,0 1-1 0 0,-3-1 0 0 0,-50-2 2793 0 0,21 2-1763 0 0,7-1 125 0 0,-34 2-1 0 0,-12-1-509 0 0,-162-34 234 0 0,55 6-418 0 0,-8 12-16 0 0,83 8-334 0 0,-46-2 71 0 0,-10 6 27 0 0,-310 5 865 0 0,415 5-1147 0 0,-214 13 483 0 0,1-21-1596 0 0,200-1-2419 0 0,36 1-4950 0 0</inkml:trace>
</inkml:ink>
</file>

<file path=ppt/ink/ink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23:32.163"/>
    </inkml:context>
    <inkml:brush xml:id="br0">
      <inkml:brushProperty name="width" value="0.1" units="cm"/>
      <inkml:brushProperty name="height" value="0.1" units="cm"/>
      <inkml:brushProperty name="color" value="#E71224"/>
    </inkml:brush>
  </inkml:definitions>
  <inkml:trace contextRef="#ctx0" brushRef="#br0">2652 95 6911 0 0,'-12'-10'1908'0'0,"1"0"-1"0"0,-25-15 1 0 0,28 23-1975 0 0,0-1 1 0 0,1 1-1 0 0,-1 1 0 0 0,0 0 1 0 0,0 0-1 0 0,0 0 1 0 0,-9 1-1 0 0,7 0 563 0 0,-185-2 5316 0 0,2 18-4462 0 0,63-3-156 0 0,-1-5-1 0 0,-170-11 0 0 0,-155-36 530 0 0,221 15-842 0 0,-207 19 434 0 0,93 6-3242 0 0,309-3-524 0 0,2 0-5918 0 0</inkml:trace>
</inkml:ink>
</file>

<file path=ppt/ink/ink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23:33.557"/>
    </inkml:context>
    <inkml:brush xml:id="br0">
      <inkml:brushProperty name="width" value="0.1" units="cm"/>
      <inkml:brushProperty name="height" value="0.1" units="cm"/>
      <inkml:brushProperty name="color" value="#E71224"/>
    </inkml:brush>
  </inkml:definitions>
  <inkml:trace contextRef="#ctx0" brushRef="#br0">2789 88 6911 0 0,'-4'0'401'0'0,"1"1"-1"0"0,0-1 0 0 0,-1 0 1 0 0,1 1-1 0 0,0 0 0 0 0,-1 0 1 0 0,1 0-1 0 0,0 0 0 0 0,0 1 1 0 0,0-1-1 0 0,0 1 0 0 0,0 0 1 0 0,0 0-1 0 0,0 0 0 0 0,-2 3 0 0 0,-17 9-1221 0 0,15-11 1068 0 0,-1 0 1 0 0,0 0-1 0 0,0-1 0 0 0,0-1 0 0 0,0 1 0 0 0,0-1 1 0 0,0-1-1 0 0,0 1 0 0 0,-8-2 0 0 0,-9 2 859 0 0,-18-1 380 0 0,0-2 0 0 0,-72-12 0 0 0,38 4-1114 0 0,-219-17 1641 0 0,233 21-1801 0 0,-79 2-1 0 0,-203-10 751 0 0,330 13-920 0 0,-176-17 325 0 0,-171-7 618 0 0,-163 11-30 0 0,404 9-1094 0 0,-83 5-2225 0 0,145 2 368 0 0</inkml:trace>
</inkml:ink>
</file>

<file path=ppt/ink/ink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24:17.056"/>
    </inkml:context>
    <inkml:brush xml:id="br0">
      <inkml:brushProperty name="width" value="0.1" units="cm"/>
      <inkml:brushProperty name="height" value="0.1" units="cm"/>
      <inkml:brushProperty name="color" value="#F4F91B"/>
    </inkml:brush>
  </inkml:definitions>
  <inkml:trace contextRef="#ctx0" brushRef="#br0">8804 1548 2815 0 0,'7'11'8496'0'0,"-7"-11"-8433"0"0,-1-1 130 0 0,0 1 0 0 0,-1-1 0 0 0,1 1 1 0 0,-1 0-1 0 0,1-1 0 0 0,0 1 0 0 0,-1 0 0 0 0,1 0 0 0 0,-1 0 1 0 0,1 0-1 0 0,-1 0 0 0 0,1 0 0 0 0,-1 0 0 0 0,1 0 0 0 0,0 1 1 0 0,-1-1-1 0 0,1 0 0 0 0,-1 1 0 0 0,-15 5 6835 0 0,20-4-5596 0 0,0-1-1014 0 0,-3-3-105 0 0,10-44 1691 0 0,-8 33-1693 0 0,1-1 0 0 0,0 0 0 0 0,8-18 0 0 0,-6 17-123 0 0,3-12-23 0 0,-1 0-1 0 0,-2-1 1 0 0,-1 0 0 0 0,-1 0-1 0 0,-1 0 1 0 0,-1 0 0 0 0,-5-38-1 0 0,4 38-74 0 0,1 0-1 0 0,1-1 1 0 0,9-40-1 0 0,-6 43-69 0 0,-2 1 0 0 0,0-1 1 0 0,-1 0-1 0 0,-3-40 0 0 0,-6-13 127 0 0,5 49-99 0 0,-1-1 0 0 0,-1 1 0 0 0,-15-56 0 0 0,7 44 16 0 0,-11-72 1 0 0,21 110 145 0 0,1 1 0 0 0,-1-1-1 0 0,0 1 1 0 0,0 0 0 0 0,0-1 0 0 0,0 1-1 0 0,-1 0 1 0 0,1 0 0 0 0,-1 1 0 0 0,-4-5-1 0 0,-35-28-492 0 0,40 34 327 0 0,-24-18-982 0 0,-32-17 1 0 0,-10-6 1268 0 0,44 24-331 0 0,14 10 0 0 0,0 1 0 0 0,-19-11 0 0 0,4 6 29 0 0,0 2 0 0 0,-1 0 0 0 0,-1 1 0 0 0,0 2 0 0 0,0 1 0 0 0,0 1 0 0 0,-46-2 0 0 0,42 3-25 0 0,-1-1 0 0 0,-54-16 0 0 0,-30-5 64 0 0,-97-5-45 0 0,-167-21 146 0 0,249 44-89 0 0,-207 14 1 0 0,176 1-50 0 0,-348 26-31 0 0,233-24 43 0 0,107-6-22 0 0,9 15 45 0 0,15 0-68 0 0,-403 20 13 0 0,376-29 15 0 0,-181-16 1 0 0,40 4-27 0 0,74 4 0 0 0,133-6 0 0 0,19 1 0 0 0,-118 8 0 0 0,-369 65 64 0 0,167-24-64 0 0,254-38 2 0 0,40 0 29 0 0,-148-11 0 0 0,125-4-31 0 0,-176 13 0 0 0,260 0 0 0 0,-66 16 0 0 0,48-7 0 0 0,-56 12 0 0 0,-61 10 0 0 0,141-30 0 0 0,12 0 0 0 0,-1-2 0 0 0,1-1 0 0 0,0-2 0 0 0,-50-4 0 0 0,77 1 0 0 0,-19-2 0 0 0,-1 1 0 0 0,0 1 0 0 0,-33 2 0 0 0,26 3-21 0 0,-1 1-1 0 0,-48 13 1 0 0,12-3 21 0 0,47-10 0 0 0,-41 11 0 0 0,57-11-5 0 0,-1 1 0 0 0,0 0 0 0 0,1 0 0 0 0,0 1 0 0 0,0 0 0 0 0,0 0 1 0 0,1 1-1 0 0,0 0 0 0 0,0 1 0 0 0,1 0 0 0 0,0 0 0 0 0,-11 16 0 0 0,8-8-4 0 0,1-1 0 0 0,0 2 0 0 0,2-1-1 0 0,-1 1 1 0 0,2 1 0 0 0,-7 30 0 0 0,11-29-2 0 0,0 0 0 0 0,2 1 0 0 0,1-1 1 0 0,0 0-1 0 0,1 0 0 0 0,7 26 0 0 0,-3-5 23 0 0,0-4-12 0 0,1 1 0 0 0,2-1 0 0 0,2 0 0 0 0,0-1 0 0 0,22 43 0 0 0,58 119-64 0 0,-80-176 64 0 0,14 19 0 0 0,7 2 0 0 0,13 2 0 0 0,9-1 0 0 0,2-2 0 0 0,4 1 0 0 0,-6-11-11 0 0,-31-21-31 0 0,36 15 31 0 0,21 4 11 0 0,10-8 0 0 0,-2-6 0 0 0,-5-12 0 0 0,3-6 0 0 0,-12-7 0 0 0,-4-4 0 0 0,2-3 0 0 0,-3 1 0 0 0,2 0 0 0 0,10-2 0 0 0,12-1 0 0 0,5 0 0 0 0,-3 1 0 0 0,-7-1 0 0 0,-2 0 0 0 0,1 5 0 0 0,-3 5 0 0 0,-1 6 0 0 0,11 5 0 0 0,-2-1 0 0 0,-6 1 0 0 0,3 0 0 0 0,-64-1 0 0 0,36 6 0 0 0,-51-4 0 0 0,0-1 0 0 0,0 1 0 0 0,1 1 0 0 0,-2 0 0 0 0,12 6 0 0 0,-13-6 0 0 0,0 1 0 0 0,0 1 0 0 0,-1 0 0 0 0,0 0 0 0 0,7 7 0 0 0,-9-8 0 0 0,-1 0 0 0 0,0 0 0 0 0,0 1 0 0 0,-1-1 0 0 0,4 9 0 0 0,6 20 0 0 0,0 2 0 0 0,4 4 0 0 0,-4-6 0 0 0,2 3 0 0 0,-2 2 0 0 0,-2-6 0 0 0,2 3 0 0 0,-3-4 0 0 0,17 39 0 0 0,-14-32 0 0 0,-3 0 0 0 0,-1 0 0 0 0,7 66 0 0 0,9 85 0 0 0,-2 13 0 0 0,-7-44 0 0 0,-10-122 0 0 0,-4-27 0 0 0,0 1 0 0 0,0-1 0 0 0,-1 1 0 0 0,0 0 0 0 0,-1-1 0 0 0,0 1 0 0 0,-1 0 0 0 0,0-1 0 0 0,-5 19 0 0 0,3-20 4 0 0,1 0 0 0 0,0 1 0 0 0,0-1 0 0 0,1 1 0 0 0,0-1 0 0 0,0 1 0 0 0,2 15 0 0 0,-1-21-3 0 0,1-1 1 0 0,-1 1-1 0 0,1-1 0 0 0,0 1 1 0 0,0 0-1 0 0,0-1 0 0 0,0 0 1 0 0,1 1-1 0 0,0-1 0 0 0,-1 0 1 0 0,1 0-1 0 0,0 0 0 0 0,0 0 1 0 0,1 0-1 0 0,-1 0 0 0 0,1-1 1 0 0,-1 1-1 0 0,1-1 0 0 0,0 1 1 0 0,0-1-1 0 0,0 0 0 0 0,0 0 1 0 0,4 1-1 0 0,0 2-1 0 0,-5-3 0 0 0,1 0 0 0 0,-1-1 0 0 0,1 1 0 0 0,-1-1 0 0 0,1 0 0 0 0,0 1 0 0 0,-1-1 0 0 0,1 0 0 0 0,0-1 0 0 0,5 2 0 0 0,62 17 0 0 0,-51-16 0 0 0,0 0 0 0 0,27-1 0 0 0,37-7 0 0 0,-4-3 0 0 0,-3-1 0 0 0,-13 3-13 0 0,-37 4-41 0 0,46-3 41 0 0,27-1 13 0 0,-7 2 0 0 0,-3 3 0 0 0,-6 0 0 0 0,4-2 0 0 0,-1 3 0 0 0,-1 2 0 0 0,0 4 0 0 0,0 6 0 0 0,9-5 0 0 0,4-8 0 0 0,-1-9 0 0 0,-5-1 0 0 0,-8 5 0 0 0,2 7 0 0 0,-1 4 0 0 0,3 3 0 0 0,10-4 0 0 0,-2-3 0 0 0,-12-1 0 0 0,-4 0 0 0 0,5 0 0 0 0,2 5 0 0 0,-7 3 0 0 0,11 3 0 0 0,4-5 0 0 0,-3-3 0 0 0,2-8 0 0 0,-3-3 0 0 0,-6 1 0 0 0,6 6 0 0 0,-20 4 55 0 0,-58-2 233 0 0,2 0 114 0 0,72 6 530 0 0,-12-3-901 0 0,32-2-27 0 0,-10-2-4 0 0,-8-1 0 0 0,-9 3 0 0 0,-4 1 0 0 0,0 5 0 0 0,-8 2-59 0 0,-55-8-245 0 0,2 0-102 0 0,43 4-18 0 0,-43-4 50 0 0,4-1 244 0 0,72 2 115 0 0,6-3 15 0 0,-8 0 0 0 0,-2 3 0 0 0,-13 0 59 0 0,-59-2 243 0 0,-2-1 98 0 0,37 0 16 0 0,-38 0-49 0 0,2-1-234 0 0,56-1-159 0 0,0-3-268 0 0,-56 3-104 0 0,3 1-385 0 0,68-9 654 0 0,12 1 114 0 0,2 6 15 0 0,-14 1 0 0 0,4 2 0 0 0,-2 0 0 0 0,-2-1 0 0 0,3 3 0 0 0,5 1 0 0 0,9 0 0 0 0,4 1 0 0 0,-9-1 0 0 0,-8 1 0 0 0,-3-1 0 0 0,7 0 0 0 0,7-2 0 0 0,-2 1 0 0 0,2 0 0 0 0,8 2 0 0 0,1 1 0 0 0,-8-3 0 0 0,-17-2 0 0 0,-1-1 0 0 0,18-1 0 0 0,-7-1 0 0 0,0 0 0 0 0,0-1 0 0 0,-4 1 0 0 0,8-1 0 0 0,-18 0 0 0 0,1 0 0 0 0,25-2 0 0 0,10 0 0 0 0,-1 2 0 0 0,-23 0 0 0 0,5 0 0 0 0,3 5 0 0 0,-1 3 0 0 0,-6 2 0 0 0,10 3 0 0 0,-7-3 0 0 0,0-2 0 0 0,0-2 0 0 0,-7 0 0 0 0,-6 0 0 0 0,3 1 0 0 0,1-1 0 0 0,4 1 0 0 0,4-1 0 0 0,4-5 0 0 0,1-2 0 0 0,-8 1 0 0 0,-6 2 0 0 0,3 2 0 0 0,8 2 0 0 0,17 1 0 0 0,-6-1 0 0 0,-4-2 0 0 0,-3-2 0 0 0,-5-5 0 0 0,-8 0 0 0 0,0-1 0 0 0,7 2 0 0 0,14 2 0 0 0,-12 3 0 0 0,-1 1 0 0 0,-8-1 0 0 0,-4-1 0 0 0,5 2 0 0 0,3-1 0 0 0,14 3 0 0 0,2 1 0 0 0,-14 2 0 0 0,-2 0 0 0 0,-4 1 0 0 0,10 1 0 0 0,-5-1 0 0 0,13 1 0 0 0,3-2 0 0 0,-9-1 0 0 0,3-4 0 0 0,-4 0 0 0 0,-6-2 0 0 0,3 0 0 0 0,5-4 0 0 0,14-2 0 0 0,-4 1 0 0 0,2 0 0 0 0,-4 1 0 0 0,-4 0 0 0 0,-5-1 0 0 0,3 2 0 0 0,-4 0 0 0 0,2 4 0 0 0,11-1 0 0 0,-5 0 0 0 0,-14-1 0 0 0,1 3 0 0 0,-1 2 0 0 0,5 5 0 0 0,13 2 0 0 0,-6-6 0 0 0,-2 2 0 0 0,-5 6 0 0 0,-5 2 0 0 0,-2 2 0 0 0,4-3 0 0 0,17-1 0 0 0,-5-4 0 0 0,-1-4 0 0 0,-4 1 0 0 0,-7-1 0 0 0,-2-3 0 0 0,3-3 0 0 0,2-2 0 0 0,2 1 0 0 0,-2 3 0 0 0,-6 6 0 0 0,0 3 0 0 0,11 2 0 0 0,5 0 0 0 0,3 4 0 0 0,-2 0 0 0 0,-5-3 0 0 0,-14-1 0 0 0,-3 1 0 0 0,8 5 0 0 0,6-1 0 0 0,8-8 0 0 0,2-3 0 0 0,-2-4 0 0 0,2 3 0 0 0,-21 1 0 0 0,-1 1 0 0 0,14-3 0 0 0,6-1 0 0 0,-1-2 0 0 0,-5 0 0 0 0,-10 0 0 0 0,-3 0 0 0 0,-1 2 0 0 0,-2-1 0 0 0,14-1 0 0 0,-5-1 0 0 0,19 0 0 0 0,6-1 0 0 0,-12 2 0 0 0,-3 1 0 0 0,-5-2 0 0 0,-2-3 0 0 0,5-3 0 0 0,10 0 0 0 0,-11 1 0 0 0,3 3 0 0 0,0 3 0 0 0,-11 0 0 0 0,-7-2 0 0 0,0-3 0 0 0,12-6 0 0 0,-5 0 0 0 0,6 3 0 0 0,4 2 0 0 0,-17 2 0 0 0,1 0 0 0 0,0-2 0 0 0,-2 3 0 0 0,-45 3 0 0 0,49-3 0 0 0,-60 3 0 0 0,46 3 0 0 0,-32 0 0 0 0,36 2 0 0 0,12-7 0 0 0,-10-5 0 0 0,-15 0 11 0 0,-41 6 31 0 0,40-3-31 0 0,-47 2-11 0 0,-12 3 0 0 0,0-1 0 0 0,0-1 0 0 0,-1 1 0 0 0,1-2 0 0 0,0 1 0 0 0,11-6 0 0 0,-11 4 10 0 0,-1-1 0 0 0,0 0-1 0 0,0 0 1 0 0,-1 0 0 0 0,0-1 0 0 0,7-7 0 0 0,9-8 38 0 0,-7 6-46 0 0,0-1 0 0 0,0 0 0 0 0,-2-2 0 0 0,0 1 0 0 0,15-29 0 0 0,44-100-3 0 0,-39 64 1 0 0,22-89 0 0 0,-7 19 0 0 0,-42 134 0 0 0,-1-1 0 0 0,-1 0 0 0 0,0 0 0 0 0,-1 0 0 0 0,-1-1 0 0 0,-1 1 0 0 0,-1-1 0 0 0,-1 1 0 0 0,-5-32 0 0 0,4 30 4 0 0,-2 1 1 0 0,-1-1-1 0 0,0 1 0 0 0,-2 0 0 0 0,0 1 1 0 0,-1 0-1 0 0,-1 0 0 0 0,-1 0 0 0 0,0 1 1 0 0,-1 1-1 0 0,-1 0 0 0 0,-1 0 0 0 0,-1 1 1 0 0,-23-21-1 0 0,-155-133-4 0 0,178 158 0 0 0,-2 0 0 0 0,1 1 0 0 0,-1 0 0 0 0,-1 2 0 0 0,0 0 0 0 0,0 0 0 0 0,-1 2 0 0 0,-31-10 0 0 0,-48-13 0 0 0,66 19 0 0 0,0 2 0 0 0,-42-8 0 0 0,-263-22 0 0 0,244 36 0 0 0,-134 13 0 0 0,219-9 0 0 0,-359 15 64 0 0,78 6-18 0 0,-6 1-28 0 0,21-11-18 0 0,-97 0 0 0 0,-183 1 0 0 0,-167 5 11 0 0,307-28 47 0 0,1 0-63 0 0,-386 7 5 0 0,480 19 0 0 0,58 0 0 0 0,108-14 0 0 0,-206 13 0 0 0,316-11 0 0 0,-299 23 0 0 0,-189 1 0 0 0,233-10 0 0 0,-143 32 73 0 0,406-46-82 0 0,-300 35 9 0 0,176-22 0 0 0,29-9 0 0 0,0-5 0 0 0,-183-20 0 0 0,6 6 0 0 0,-18-2 0 0 0,-76-9 0 0 0,275 11 0 0 0,25 1 0 0 0,-198-18 0 0 0,-25 19 87 0 0,126 5-46 0 0,-2-7-44 0 0,-67-2 17 0 0,-244 27 29 0 0,225-3-33 0 0,-254 10-10 0 0,117-10 0 0 0,-83 16 0 0 0,432-22 13 0 0,1-3-1 0 0,-90-10 1 0 0,-80 2 13 0 0,158 11-26 0 0,-149-12 0 0 0,103-14 0 0 0,28 2 32 0 0,-115-7 0 0 0,175 21-32 0 0,1-2 0 0 0,-61-18 0 0 0,50 11 0 0 0,-23-7 17 0 0,37 10 12 0 0,-53-10 0 0 0,-86-13 32 0 0,1 1-5 0 0,145 28-66 0 0,0 2 1 0 0,0 0-1 0 0,0 2 1 0 0,-60 7-1 0 0,89-6-112 0 0,1 0 1 0 0,-1 0-1 0 0,1 0 1 0 0,-1 0-1 0 0,1 0 0 0 0,-1 0 1 0 0,0 0-1 0 0,1 0 0 0 0,-1-1 1 0 0,1 1-1 0 0,-1-1 1 0 0,1 1-1 0 0,0-1 0 0 0,-1 1 1 0 0,-1-2-1 0 0</inkml:trace>
</inkml:ink>
</file>

<file path=ppt/ink/ink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28:23.088"/>
    </inkml:context>
    <inkml:brush xml:id="br0">
      <inkml:brushProperty name="width" value="0.1" units="cm"/>
      <inkml:brushProperty name="height" value="0.1" units="cm"/>
      <inkml:brushProperty name="color" value="#66CC00"/>
    </inkml:brush>
  </inkml:definitions>
  <inkml:trace contextRef="#ctx0" brushRef="#br0">9143 1500 919 0 0,'-4'14'1914'0'0,"13"-19"1000"0"0,-1 0-2407 0 0,45-17 7422 0 0,-53 22-7898 0 0,0 0-1 0 0,0 0 1 0 0,0 0-1 0 0,1 0 1 0 0,-1 0-1 0 0,0 0 1 0 0,0 0 30 0 0,0-1-31 0 0,0 1 1 0 0,0 0-1 0 0,0 0 1 0 0,0 0-1 0 0,0 0 1 0 0,0 0-1 0 0,0 0 1 0 0,1 0-1 0 0,-1 0 1 0 0,0 0-1 0 0,0 0 1 0 0,0 0-1 0 0,0 0 1 0 0,0 0-1 0 0,0 0 1 0 0,0 0-1 0 0,0 0 1 0 0,0 0 0 0 0,1 0-1 0 0,-1 0 1 0 0,0 0-1 0 0,0 0 1 0 0,0 0-1 0 0,0 0 1 0 0,0 0-1 0 0,0 0 1 0 0,0 0-1 0 0,0 0 1 0 0,1 0-1 0 0,-1 0 1 0 0,0 0-1 0 0,0 0 1 0 0,0 0-1 0 0,0 1 1 0 0,0-1-1 0 0,0 0 1 0 0,0 0-1 0 0,0 0 1 0 0,0 0-1 0 0,0 0 1 0 0,0 0-1 0 0,0 0 1 0 0,0 0-1 0 0,0 0 1 0 0,0 0-1 0 0,1 1 1 0 0,-1-1-1 0 0,0 0 1 0 0,0 0-1 0 0,0 0 1 0 0,0 0-1 0 0,0 0 1 0 0,0 0-1 0 0,0 0 1 0 0,0 0-1 0 0,0 1 1 0 0,-5 9 1117 0 0,-10 11 610 0 0,-14-7 2178 0 0,31-24-932 0 0,0 8-2971 0 0,0 0 1 0 0,0-1-1 0 0,-1 1 1 0 0,1 0-1 0 0,-1 0 0 0 0,1-1 1 0 0,-1 1-1 0 0,0-1 0 0 0,0 1 1 0 0,0-1-1 0 0,0 1 0 0 0,0-4 1 0 0,0 3-4 0 0,52-131 1054 0 0,-33 86-899 0 0,2 1 1 0 0,43-66-1 0 0,-61 106-160 0 0,-1 0-1 0 0,0 0 1 0 0,0 0 0 0 0,-1 0-1 0 0,0 0 1 0 0,0-1 0 0 0,0 1-1 0 0,-1-1 1 0 0,-1 1 0 0 0,1-15-1 0 0,-3-6 194 0 0,-8-46 1 0 0,1 5-75 0 0,6-34-144 0 0,2 62 0 0 0,0 0 0 0 0,-14-74 0 0 0,12 103 70 0 0,-1 0 0 0 0,0 1-1 0 0,-1-1 1 0 0,0 1 0 0 0,-11-18 0 0 0,-40-47 568 0 0,28 41-527 0 0,18 19-75 0 0,-1-1 1 0 0,-8-21-1 0 0,-14-21 127 0 0,30 54-152 0 0,-1 1 0 0 0,0 0 0 0 0,0 0 0 0 0,0 0 0 0 0,-1 0-1 0 0,0 1 1 0 0,1-1 0 0 0,-1 1 0 0 0,-7-3 0 0 0,-52-21 14 0 0,54 24-31 0 0,-30-9 65 0 0,-1 2 0 0 0,-74-9 0 0 0,31 6-33 0 0,-78-2 54 0 0,44 6 21 0 0,92 6-98 0 0,-72-10 22 0 0,-166 2 0 0 0,59 4 26 0 0,43 0-27 0 0,-75-4-24 0 0,216 9 0 0 0,-112 4 0 0 0,89 0 0 0 0,-46-2 0 0 0,44-1 0 0 0,0 3 0 0 0,0 1 0 0 0,-80 17 0 0 0,-15 2 0 0 0,-213-1 0 0 0,311-22 62 0 0,0-1 0 0 0,0-3 0 0 0,-46-10-1 0 0,48 8-101 0 0,-133-18-98 0 0,67 11 141 0 0,-137-4 302 0 0,83 16-317 0 0,-102-7-321 0 0,178-1 810 0 0,0 3 0 0 0,-117 7 0 0 0,167 3-500 0 0,-319 34-1441 0 0,301-31 1464 0 0,-29 6 0 0 0,27-2-17 0 0,1-3 0 0 0,-77 0 0 0 0,30-3 4 0 0,-6 8 13 0 0,66-6 0 0 0,-1-1 0 0 0,-55-3 0 0 0,-181-23-64 0 0,174 6 64 0 0,55 7 0 0 0,-89-4 0 0 0,-235 33 0 0 0,273-15 0 0 0,-126-9 0 0 0,58-1 0 0 0,-33 0 0 0 0,-319-10 0 0 0,215 7 0 0 0,-97-4 0 0 0,318 5 0 0 0,44 2 0 0 0,-1 2 0 0 0,0 2 0 0 0,-52 6 0 0 0,-42 7 0 0 0,97-11 0 0 0,14-1 0 0 0,0 1 0 0 0,0 2 0 0 0,-29 7 0 0 0,46-10 0 0 0,1 1 0 0 0,-1 0 0 0 0,1 0 0 0 0,0 1 0 0 0,0 0 0 0 0,0 0 0 0 0,0 1 0 0 0,0-1 0 0 0,1 1 0 0 0,-1 0 0 0 0,1 1 0 0 0,0-1 0 0 0,0 1 0 0 0,-4 7 0 0 0,0 0-3 0 0,1 0 1 0 0,0 1-1 0 0,1 1 0 0 0,0-1 1 0 0,1 1-1 0 0,1 0 0 0 0,0 0 1 0 0,-3 18-1 0 0,-14 123-32 0 0,15-94 30 0 0,7-58 5 0 0,-33 342 0 0 0,32-291 0 0 0,1 1 0 0 0,3 0 0 0 0,3 0 0 0 0,15 68 0 0 0,-6-59 0 0 0,26 95 0 0 0,-7-33 0 0 0,-16-74 11 0 0,-11-36 31 0 0,-6-12-41 0 0,1-1 0 0 0,0 1 0 0 0,0-1 0 0 0,1 0 0 0 0,-1 0 0 0 0,1 0 0 0 0,-1 0-1 0 0,1 0 1 0 0,0 0 0 0 0,0-1 0 0 0,4 3 0 0 0,-1-2-1 0 0,0 0 0 0 0,0-1 0 0 0,0 0 0 0 0,1-1 0 0 0,-1 1 0 0 0,0-1 0 0 0,1 0 0 0 0,-1-1 0 0 0,10 1 0 0 0,47-8 0 0 0,-52 5 0 0 0,72-9 0 0 0,2 0 0 0 0,5 1 0 0 0,4 2 0 0 0,3 5 0 0 0,0 2 0 0 0,-7 2 0 0 0,-3 1 0 0 0,6-1 0 0 0,-3-3 0 0 0,14 3 0 0 0,8 5 0 0 0,-17-1 0 0 0,-12 1 0 0 0,-3-1 0 0 0,0-6 0 0 0,3-1 0 0 0,12-2 0 0 0,2-3 0 0 0,5-2 0 0 0,-16 2 0 0 0,-4 2 0 0 0,16-3 0 0 0,-6 0 0 0 0,0-2 0 0 0,3-1 0 0 0,2 1 0 0 0,6 3 0 0 0,11 2 0 0 0,-17-2 0 0 0,5-2 0 0 0,-4 3 0 0 0,-1 5 0 0 0,7 2 0 0 0,4 3 0 0 0,7 1 0 0 0,-1 4 0 0 0,-11 2 0 0 0,-10-1 0 0 0,7 5 0 0 0,6-2 0 0 0,11 0 0 0 0,-9-1 0 0 0,-4 2 0 0 0,-8 4 0 0 0,-11-3 0 0 0,2-1 0 0 0,5-4 0 0 0,4-3 0 0 0,5-3 0 0 0,5-1 0 0 0,-6 1 0 0 0,-12 3 0 0 0,-4-2 0 0 0,4 0 0 0 0,10-2 0 0 0,14-5 0 0 0,-7-1 0 0 0,-76 3 2 0 0,58 2 49 0 0,-7 4-40 0 0,11 3-11 0 0,-13-5 60 0 0,-62-4 251 0 0,1 1 105 0 0,50 0 21 0 0,-50-1-116 0 0,1-1-498 0 0,54-4-219 0 0,-54 4-41 0 0,0-1 51 0 0,76-7 258 0 0,24 1 115 0 0,-2 6 13 0 0,-14 3 0 0 0,-5 2 0 0 0,2-4 0 0 0,0-2 0 0 0,12-3 0 0 0,-13 2 0 0 0,-6 5 0 0 0,-5 3 0 0 0,5 1 0 0 0,-8-4 0 0 0,5-4 0 0 0,19-2 0 0 0,3 1 0 0 0,-17 4 0 0 0,-6 3 0 0 0,6 2 0 0 0,-6-6 0 0 0,-11-7 11 0 0,-45 3 31 0 0,45-11-31 0 0,-39 8-13 0 0,93-13 15 0 0,-54 13 29 0 0,7 1-31 0 0,-62 6-11 0 0,36 3 0 0 0,9 10 0 0 0,-66-12-5 0 0,1 1 0 0 0,-1-1 0 0 0,1 1-1 0 0,0-1 1 0 0,-1 1 0 0 0,1 0 0 0 0,-1 0 0 0 0,1-1 0 0 0,-1 1 0 0 0,0 0-1 0 0,1 0 1 0 0,-1 0 0 0 0,0 1 0 0 0,2 1 0 0 0,1 11-139 0 0,-4-13 132 0 0,0 0-123 0 0</inkml:trace>
</inkml:ink>
</file>

<file path=ppt/ink/ink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38:04.190"/>
    </inkml:context>
    <inkml:brush xml:id="br0">
      <inkml:brushProperty name="width" value="0.1" units="cm"/>
      <inkml:brushProperty name="height" value="0.1" units="cm"/>
      <inkml:brushProperty name="color" value="#F4F91B"/>
    </inkml:brush>
  </inkml:definitions>
  <inkml:trace contextRef="#ctx0" brushRef="#br0">3370 1407 1839 0 0,'28'0'3567'0'0,"-13"1"-3312"0"0,0-1 1 0 0,0 0-1 0 0,0-2 1 0 0,27-4-1 0 0,-41 5-231 0 0,0 1-1 0 0,0 0 1 0 0,0-1 0 0 0,0 1-1 0 0,0-1 1 0 0,0 1-1 0 0,0-1 1 0 0,0 0-1 0 0,-1 1 1 0 0,1-1-1 0 0,0 0 1 0 0,0 0-1 0 0,0 0 1 0 0,-1 1-1 0 0,1-1 1 0 0,0 0-1 0 0,-1 0 1 0 0,1 0-1 0 0,-1 0 1 0 0,1 0-1 0 0,-1 0 1 0 0,3-18 8269 0 0,-2 19-8098 0 0,-1 0 1 0 0,1 1-1 0 0,0-1 1 0 0,0 0-1 0 0,-1 0 1 0 0,1 0-1 0 0,0 0 1 0 0,0 1-1 0 0,-1-1 0 0 0,1 0 1 0 0,0-1-1 0 0,0 1 1 0 0,-1 0-1 0 0,1 0 1 0 0,0 0-1 0 0,0 0 1 0 0,-1 0-1 0 0,1-1 1 0 0,0 1-1 0 0,0 0 1 0 0,-1-1-1 0 0,1 1 0 0 0,-1-1 1 0 0,1 1-1 0 0,0 0 1 0 0,-1-1-1 0 0,1 1 1 0 0,-1-1-1 0 0,1 0 1 0 0,-1 1-1 0 0,1-1 1 0 0,-1 1-1 0 0,1-1 0 0 0,-1 0 1 0 0,0 1-1 0 0,1-1 1 0 0,-1-1-1 0 0,1-2-38 0 0,0-1 1 0 0,0 1-1 0 0,-1-1 0 0 0,0 0 0 0 0,0-7 1 0 0,0-12 432 0 0,4-16-4 0 0,-1-47 0 0 0,0-9-158 0 0,35-253 380 0 0,-34 328-766 0 0,-2 0-1 0 0,0-1 1 0 0,-2 1 0 0 0,-1-25-1 0 0,-1 35 10 0 0,0-1 0 0 0,0 0-1 0 0,-1 0 1 0 0,0 1 0 0 0,-1-1-1 0 0,0 1 1 0 0,-1 0-1 0 0,-11-18 1 0 0,11 22-7 0 0,0 0 1 0 0,-1 0-1 0 0,1 1 1 0 0,-1 0-1 0 0,0 0 1 0 0,0 1-1 0 0,-12-7 0 0 0,-3-1 82 0 0,-27-12 0 0 0,36 19-108 0 0,0 1 0 0 0,0-1 0 0 0,1-1 0 0 0,-1 0 0 0 0,1-1 1 0 0,1 0-1 0 0,0 0 0 0 0,0-1 0 0 0,-12-15 0 0 0,9 6 16 0 0,6 7 4 0 0,0 1 1 0 0,-1-1 0 0 0,-1 2-1 0 0,1-1 1 0 0,-2 1-1 0 0,1 0 1 0 0,-18-12 0 0 0,-3 4 21 0 0,0 2-1 0 0,-2 1 1 0 0,-61-20 0 0 0,-104-10 10 0 0,142 38-70 0 0,-96 1 0 0 0,-3 0 0 0 0,45-7 33 0 0,19 2 38 0 0,-106 2 1 0 0,-244 1-72 0 0,110 3 0 0 0,1 30 0 0 0,227-12 68 0 0,-132 36-1 0 0,174-36-58 0 0,28-6-9 0 0,-361 90 0 0 0,365-91 1 0 0,17-5-1 0 0,-1 1 1 0 0,1 1-1 0 0,-18 7 1 0 0,26-9-2 0 0,-1 0 0 0 0,1 0 0 0 0,0 0 0 0 0,0 0 0 0 0,1 1 0 0 0,-1-1 0 0 0,0 1 0 0 0,1-1 0 0 0,-1 1 1 0 0,1 0-1 0 0,0 0 0 0 0,0 0 0 0 0,0 0 0 0 0,1 1 0 0 0,-4 5 0 0 0,-1 17-29 0 0,0-1 0 0 0,2 1 1 0 0,0 0-1 0 0,2 0 0 0 0,1 32 0 0 0,1-27 21 0 0,13 361 9 0 0,-7-277 0 0 0,-4-82 0 0 0,2-1 0 0 0,1 0 0 0 0,1 1 0 0 0,2-2 0 0 0,1 1 0 0 0,1-1 0 0 0,23 46 0 0 0,-2-22 0 0 0,-17-33 0 0 0,-4-9 0 0 0,1 0 0 0 0,0 0 0 0 0,0-1 0 0 0,1-1 0 0 0,0 0 0 0 0,1-1 0 0 0,1 0 0 0 0,-1-1 0 0 0,2 0 0 0 0,16 7 0 0 0,-4-3 0 0 0,46 22 0 0 0,11 6 0 0 0,-7-5 0 0 0,5 0 0 0 0,2 1 0 0 0,-4-5 0 0 0,3-2 0 0 0,21 0 0 0 0,6-6 0 0 0,-9-9 0 0 0,-2-1 11 0 0,-8-7 31 0 0,-3-4-31 0 0,4-4-11 0 0,9-5 11 0 0,8-8 31 0 0,-12-1-31 0 0,21-3 42 0 0,-35 5-42 0 0,11-2-11 0 0,6-1 11 0 0,0-3 31 0 0,0-3-31 0 0,9-2-11 0 0,24-3 67 0 0,-31 5 13 0 0,-14 2 24 0 0,-24 3-30 0 0,15-1 1 0 0,11-1-59 0 0,-3 3-160 0 0,-56 8-603 0 0,20-10-257 0 0,-38 13-53 0 0</inkml:trace>
</inkml:ink>
</file>

<file path=ppt/ink/ink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38:05.274"/>
    </inkml:context>
    <inkml:brush xml:id="br0">
      <inkml:brushProperty name="width" value="0.1" units="cm"/>
      <inkml:brushProperty name="height" value="0.1" units="cm"/>
      <inkml:brushProperty name="color" value="#F4F91B"/>
    </inkml:brush>
  </inkml:definitions>
  <inkml:trace contextRef="#ctx0" brushRef="#br0">59 78 6967 0 0,'-6'-4'304'0'0,"-1"0"72"0"0,-1-1-304 0 0,3 1-72 0 0,1 1 0 0 0,1 1 0 0 0,1 0 0 0 0,0-2-96 0 0,0-3 16 0 0,-3-2 8 0 0,-3-6-392 0 0,1-3-80 0 0</inkml:trace>
</inkml:ink>
</file>

<file path=ppt/ink/ink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38:06.881"/>
    </inkml:context>
    <inkml:brush xml:id="br0">
      <inkml:brushProperty name="width" value="0.1" units="cm"/>
      <inkml:brushProperty name="height" value="0.1" units="cm"/>
      <inkml:brushProperty name="color" value="#F4F91B"/>
    </inkml:brush>
  </inkml:definitions>
  <inkml:trace contextRef="#ctx0" brushRef="#br0">2362 1215 8927 0 0,'-22'4'904'0'0,"17"-4"-705"0"0,0 0 0 0 0,0 1 0 0 0,0 0 0 0 0,0 0-1 0 0,0 1 1 0 0,0-1 0 0 0,-8 11 4179 0 0,13-12-4287 0 0,10 7 1496 0 0,13 3-1211 0 0,-5-8-197 0 0,0 0-1 0 0,0-1 0 0 0,34-3 0 0 0,-42 1-171 0 0,4 1 417 0 0,-1-4-173 0 0,37-9 18 0 0,-38 10 273 0 0,0-2-284 0 0,34-15-2 0 0,-34 15 255 0 0,0 1-263 0 0,35-13-7 0 0,-35 13 454 0 0,3 0-486 0 0,-7 2-184 0 0,10-2 99 0 0,0 0 1 0 0,0 1 0 0 0,0 0-1 0 0,24 1 1 0 0,111 18 211 0 0,-121-17-325 0 0,-9 1 3 0 0,-11 0-3 0 0,-1 0 0 0 0,0-1-1 0 0,0-1 1 0 0,18-3 0 0 0,-28 5-16 0 0,25-9 362 0 0,-25 8-320 0 0,-1 1 0 0 0,1 0 0 0 0,0-1 0 0 0,-1 1 0 0 0,1-1-1 0 0,-1 1 1 0 0,0-1 0 0 0,1 1 0 0 0,-1 0 0 0 0,1-1 0 0 0,-1 0 0 0 0,0 1-1 0 0,1-1 1 0 0,-1 1 0 0 0,0-1 0 0 0,1 1 0 0 0,-1-1 0 0 0,0 0 0 0 0,0 1 0 0 0,0-1-1 0 0,0 1 1 0 0,1-1 0 0 0,-1 0 0 0 0,0 1 0 0 0,0-1 0 0 0,0 0 0 0 0,0 1-1 0 0,-1-1 1 0 0,1 0 0 0 0,0 1 0 0 0,0-1 0 0 0,0 1 0 0 0,0-1 0 0 0,-1 0 0 0 0,1 1-1 0 0,0-1 1 0 0,-1 0 0 0 0,-1-4 24 0 0,0 0 0 0 0,1 0 0 0 0,-1-1 0 0 0,1 1-1 0 0,0 0 1 0 0,1 0 0 0 0,-1-1 0 0 0,1 1 0 0 0,0-6 0 0 0,7-54 25 0 0,-2 29-2 0 0,-1 1-22 0 0,1-1 0 0 0,2 2-1 0 0,1-1 1 0 0,19-47 0 0 0,-21 66-38 0 0,-1-1-1 0 0,0-1 1 0 0,-1 1-1 0 0,-1-1 1 0 0,-1 0 0 0 0,0 0-1 0 0,-1 0 1 0 0,-1 1-1 0 0,-1-1 1 0 0,0 0-1 0 0,-2 0 1 0 0,0 0 0 0 0,-1 1-1 0 0,0-1 1 0 0,-2 1-1 0 0,0 0 1 0 0,-1 1 0 0 0,-9-17-1 0 0,-71-128 137 0 0,75 143-140 0 0,0 0-1 0 0,-1 1 1 0 0,-1 1-1 0 0,-1 0 1 0 0,-24-20-1 0 0,20 20 19 0 0,-1 1-1 0 0,-1 0 1 0 0,-38-20-1 0 0,49 30-37 0 0,-1 1 0 0 0,1 0 0 0 0,-1 1 0 0 0,0 0 0 0 0,0 1 0 0 0,0 0 0 0 0,0 0 0 0 0,0 1 0 0 0,0 1 0 0 0,-21 1 0 0 0,-58 7 26 0 0,-104-3 1 0 0,-140-23 47 0 0,184 8 33 0 0,-474 8 32 0 0,388 0-139 0 0,-121 8 0 0 0,223 11 56 0 0,60-6 12 0 0,-97 1 0 0 0,97-11 53 0 0,-147 20 1 0 0,214-19-92 0 0,4-2-25 0 0,0 0 0 0 0,0 1 1 0 0,0-1-1 0 0,1 1 0 0 0,-1 0 0 0 0,0 0 0 0 0,0 0 0 0 0,0 1 1 0 0,-3 1-1 0 0,6-3-6 0 0,0 0 1 0 0,-1 1-1 0 0,1-1 1 0 0,0 1 0 0 0,-1-1-1 0 0,1 1 1 0 0,0-1-1 0 0,-1 1 1 0 0,1-1-1 0 0,0 1 1 0 0,0-1 0 0 0,0 1-1 0 0,0-1 1 0 0,-1 1-1 0 0,1 0 1 0 0,0-1 0 0 0,0 1-1 0 0,0-1 1 0 0,0 1-1 0 0,0 0 1 0 0,8 18 15 0 0,-6-16-10 0 0,12 21 5 0 0,0 0 0 0 0,-2 1-1 0 0,0 0 1 0 0,-2 1 0 0 0,13 51 0 0 0,-9 2 100 0 0,-4 1 0 0 0,-1 156 0 0 0,-14-165-75 0 0,-3 1 0 0 0,-3-1-1 0 0,-34 115 1 0 0,37-158-19 0 0,2 0 0 0 0,-4 34-1 0 0,9-52-13 0 0,0-1-1 0 0,1 1 1 0 0,0-1-1 0 0,0 1 1 0 0,1-1-1 0 0,1 0 1 0 0,-1 1 0 0 0,2-1-1 0 0,-1 0 1 0 0,6 13-1 0 0,-6-20 3 0 0,0 0 1 0 0,0 1-1 0 0,0-1 0 0 0,0 0 0 0 0,0 0 1 0 0,0-1-1 0 0,1 1 0 0 0,-1 0 0 0 0,1-1 1 0 0,-1 1-1 0 0,1-1 0 0 0,-1 0 1 0 0,1 0-1 0 0,5 1 0 0 0,15 5-4 0 0,55 11 0 0 0,0-8 0 0 0,6-6 0 0 0,12-5 0 0 0,-3-4 0 0 0,-18-3 0 0 0,-3-3 0 0 0,6-1 0 0 0,-1-1 0 0 0,0 1 0 0 0,7 1 67 0 0,-15 4 13 0 0,4-1-14 0 0,1 1-2 0 0,-11 3-53 0 0,28-1 42 0 0,-2 3-42 0 0,18 0-11 0 0,-11 0 0 0 0,-28 0 11 0 0,-43 3 31 0 0,26 3-51 0 0,-38-4-92 0 0,-1 4-27 0 0,36 9-838 0 0,-36-9-3488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40:53.074"/>
    </inkml:context>
    <inkml:brush xml:id="br0">
      <inkml:brushProperty name="width" value="0.1" units="cm"/>
      <inkml:brushProperty name="height" value="0.1" units="cm"/>
      <inkml:brushProperty name="color" value="#66CC00"/>
    </inkml:brush>
  </inkml:definitions>
  <inkml:trace contextRef="#ctx0" brushRef="#br0">968 167 11375 0 0,'-5'-23'808'0'0,"4"16"-824"0"0,-1 0 0 0 0,1-1 0 0 0,-1-15 0 0 0,2 22 25 0 0,0 0-1 0 0,-1-1 1 0 0,1 1-1 0 0,-1 0 1 0 0,1 0-1 0 0,-1-1 1 0 0,0 1-1 0 0,0 0 0 0 0,1 0 1 0 0,-1 0-1 0 0,0 0 1 0 0,0 0-1 0 0,0 0 1 0 0,0 0-1 0 0,0 0 1 0 0,0 0-1 0 0,0 0 1 0 0,0 0-1 0 0,-1 1 0 0 0,1-1 1 0 0,0 0-1 0 0,0 1 1 0 0,-1-1-1 0 0,1 1 1 0 0,-3-1-1 0 0,-39-9 1172 0 0,35 8-893 0 0,-42-6 2022 0 0,-79-3 1 0 0,-52 17-1242 0 0,-15 5 2091 0 0,156-11-2921 0 0,1-2 1 0 0,-77-14-1 0 0,35-9-1135 0 0,50 14-2100 0 0,14 5-4141 0 0</inkml:trace>
</inkml:ink>
</file>

<file path=ppt/ink/ink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39:45.218"/>
    </inkml:context>
    <inkml:brush xml:id="br0">
      <inkml:brushProperty name="width" value="0.1" units="cm"/>
      <inkml:brushProperty name="height" value="0.1" units="cm"/>
      <inkml:brushProperty name="color" value="#F4F91B"/>
    </inkml:brush>
  </inkml:definitions>
  <inkml:trace contextRef="#ctx0" brushRef="#br0">2655 90 7887 0 0,'-4'-6'712'0'0,"4"5"-554"0"0,-1 0 1 0 0,1 1-1 0 0,-1-1 1 0 0,1 0-1 0 0,0 1 0 0 0,-1-1 1 0 0,1 0-1 0 0,0 1 1 0 0,-1-1-1 0 0,1 0 1 0 0,0 0-1 0 0,0 1 1 0 0,0-1-1 0 0,0 0 1 0 0,0 0-1 0 0,0 0 0 0 0,0 1 1 0 0,0-1-1 0 0,0 0 1 0 0,0 0-1 0 0,0-1 1 0 0,31-56 1987 0 0,-31 58-2072 0 0,-1-1 0 0 0,1 1 0 0 0,0-1 1 0 0,-1 1-1 0 0,1-1 0 0 0,-1 1 0 0 0,1-1 0 0 0,0 1 0 0 0,-1 0 0 0 0,0-1 0 0 0,1 1 0 0 0,-1 0 0 0 0,1-1 0 0 0,-1 1 0 0 0,1 0 0 0 0,-1 0 0 0 0,1-1 0 0 0,-1 1 0 0 0,0 0 0 0 0,1 0 0 0 0,-1 0 1 0 0,0 0-1 0 0,1 0 0 0 0,-1 0 0 0 0,0 0 0 0 0,1 0 0 0 0,-1 0 0 0 0,1 0 0 0 0,-2 0 0 0 0,-21 0 1175 0 0,-9 5 90 0 0,-52 13 0 0 0,2 1-1066 0 0,-100 17 2313 0 0,101-18-2170 0 0,0-4 0 0 0,-1-3 0 0 0,-84 0 0 0 0,89-14 80 0 0,41 0-292 0 0,-54 5 0 0 0,9 3-64 0 0,-49 6 96 0 0,66-5 44 0 0,-1-3 0 0 0,-107-9 0 0 0,128 2-111 0 0,-28 0 46 0 0,-108 1 114 0 0,-17 0 213 0 0,-11-3-293 0 0,17-1-698 0 0,10 9-2061 0 0,121 0 1221 0 0</inkml:trace>
</inkml:ink>
</file>

<file path=ppt/ink/ink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39:46.684"/>
    </inkml:context>
    <inkml:brush xml:id="br0">
      <inkml:brushProperty name="width" value="0.1" units="cm"/>
      <inkml:brushProperty name="height" value="0.1" units="cm"/>
      <inkml:brushProperty name="color" value="#F4F91B"/>
    </inkml:brush>
  </inkml:definitions>
  <inkml:trace contextRef="#ctx0" brushRef="#br0">1271 48 4143 0 0,'5'-13'272'0'0,"-4"12"-169"0"0,-1 0 1 0 0,0 0-1 0 0,0 0 1 0 0,1 0-1 0 0,-1 0 0 0 0,1 0 1 0 0,-1 1-1 0 0,1-1 1 0 0,-1 0-1 0 0,1 0 0 0 0,-1 0 1 0 0,1 0-1 0 0,0 0 1 0 0,-1 1-1 0 0,1-1 0 0 0,0 0 1 0 0,0 1-1 0 0,0-1 1 0 0,0 1-1 0 0,0-1 0 0 0,-1 1 1 0 0,1-1-1 0 0,0 1 1 0 0,0-1-1 0 0,2 1 0 0 0,-11-2 978 0 0,-8-3 2414 0 0,-34-3 0 0 0,30 9-2729 0 0,0 2 1 0 0,1 0-1 0 0,0 2 0 0 0,0 0 1 0 0,0 1-1 0 0,-26 12 0 0 0,-35 10 439 0 0,20-15 57 0 0,-98 10 0 0 0,81-13-487 0 0,-216 5 889 0 0,132-11-3843 0 0,-1 12-7653 0 0,93-3 4528 0 0</inkml:trace>
</inkml:ink>
</file>

<file path=ppt/ink/ink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39:48.126"/>
    </inkml:context>
    <inkml:brush xml:id="br0">
      <inkml:brushProperty name="width" value="0.1" units="cm"/>
      <inkml:brushProperty name="height" value="0.1" units="cm"/>
      <inkml:brushProperty name="color" value="#F4F91B"/>
    </inkml:brush>
  </inkml:definitions>
  <inkml:trace contextRef="#ctx0" brushRef="#br0">1353 176 1839 0 0,'19'-15'284'0'0,"23"-29"7193"0"0,-37 39-7494 0 0,3-4 842 0 0,-6 8-706 0 0,-1 0 0 0 0,0 0-1 0 0,0 0 1 0 0,0 0 0 0 0,0 0 0 0 0,0 0-1 0 0,0 0 1 0 0,0 0 0 0 0,0 0-1 0 0,0 0 1 0 0,0-1 0 0 0,-1 1 0 0 0,1 0-1 0 0,-1-1 1 0 0,1 1 0 0 0,-1 0-1 0 0,1-1 1 0 0,-1 1 0 0 0,0-1 0 0 0,1 1-1 0 0,-1-1 1 0 0,0 1 0 0 0,0-1-1 0 0,0 1 1 0 0,0 0 0 0 0,0-1 0 0 0,-1 1-1 0 0,1-1 1 0 0,0 1 0 0 0,-1-1-1 0 0,1 1 1 0 0,-1 0 0 0 0,1-1-1 0 0,-1 1 1 0 0,0 0 0 0 0,-1-3 0 0 0,0 1 74 0 0,-1-1 1 0 0,1 1 0 0 0,-1 0 0 0 0,1 0 0 0 0,-1 0 0 0 0,0 0 0 0 0,0 0 0 0 0,-1 1-1 0 0,1-1 1 0 0,-1 1 0 0 0,1 0 0 0 0,-1 0 0 0 0,-4-2 0 0 0,0 1 54 0 0,1 1 0 0 0,-1-1 0 0 0,0 2-1 0 0,0-1 1 0 0,0 1 0 0 0,-12 0 0 0 0,-1 2 63 0 0,-1 0 0 0 0,1 2 1 0 0,0 0-1 0 0,-28 8 0 0 0,-33 12-44 0 0,-133 31-261 0 0,92-35 800 0 0,-1-6 0 0 0,0-5 0 0 0,-173-10 0 0 0,253 1-1110 0 0,-56 4 0 0 0,39 6-4249 0 0,43-5-2542 0 0</inkml:trace>
</inkml:ink>
</file>

<file path=ppt/ink/ink2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39:48.841"/>
    </inkml:context>
    <inkml:brush xml:id="br0">
      <inkml:brushProperty name="width" value="0.1" units="cm"/>
      <inkml:brushProperty name="height" value="0.1" units="cm"/>
      <inkml:brushProperty name="color" value="#F4F91B"/>
    </inkml:brush>
  </inkml:definitions>
  <inkml:trace contextRef="#ctx0" brushRef="#br0">1248 17 4607 0 0,'3'-2'2760'0'0,"11"-10"2060"0"0,-14 11-4801 0 0,1 1 0 0 0,-1 0 0 0 0,1 0 0 0 0,-1-1 0 0 0,1 1 0 0 0,-1 0 0 0 0,1 0 0 0 0,-1 0 0 0 0,1 0 0 0 0,-1 0 0 0 0,1-1-1 0 0,0 1 1 0 0,-1 0 0 0 0,1 0 0 0 0,-1 1 0 0 0,1-1 0 0 0,-1 0 0 0 0,1 0 0 0 0,-1 0 0 0 0,1 0 0 0 0,-1 0 0 0 0,1 0 0 0 0,-1 1 0 0 0,1-1 0 0 0,-1 0 0 0 0,1 1 0 0 0,-1-1 0 0 0,1 0 0 0 0,-1 1 0 0 0,1 0 0 0 0,-1-1-3 0 0,0 0 0 0 0,0 1-1 0 0,0-1 1 0 0,0 1 0 0 0,0-1 0 0 0,0 0-1 0 0,0 1 1 0 0,0-1 0 0 0,0 1-1 0 0,-1-1 1 0 0,1 0 0 0 0,0 1 0 0 0,0-1-1 0 0,0 0 1 0 0,-1 1 0 0 0,1-1-1 0 0,0 0 1 0 0,0 1 0 0 0,-1-1 0 0 0,1 0-1 0 0,0 0 1 0 0,-1 1 0 0 0,1-1 0 0 0,0 0-1 0 0,-1 0 1 0 0,1 0 0 0 0,0 1-1 0 0,-1-1 1 0 0,1 0 0 0 0,-1 0 0 0 0,1 0-1 0 0,0 0 1 0 0,-1 0 0 0 0,0 0-1 0 0,-19 8 737 0 0,18-7-483 0 0,-105 31 4362 0 0,49-20-3752 0 0,-1-3 1 0 0,-89 3-1 0 0,-255-23 822 0 0,268 4-1594 0 0,-49-6-551 0 0,63-3-3022 0 0,87 11 1936 0 0</inkml:trace>
</inkml:ink>
</file>

<file path=ppt/ink/ink2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39:49.529"/>
    </inkml:context>
    <inkml:brush xml:id="br0">
      <inkml:brushProperty name="width" value="0.1" units="cm"/>
      <inkml:brushProperty name="height" value="0.1" units="cm"/>
      <inkml:brushProperty name="color" value="#F4F91B"/>
    </inkml:brush>
  </inkml:definitions>
  <inkml:trace contextRef="#ctx0" brushRef="#br0">981 41 13247 0 0,'-4'-3'194'0'0,"-1"0"0"0"0,1 0 0 0 0,-1 0 0 0 0,0 1 0 0 0,1 0 0 0 0,-1 0 0 0 0,0 0 0 0 0,-9-2 0 0 0,-5 1 710 0 0,-10-2 274 0 0,0 1-1 0 0,-32 0 1 0 0,-69 4 28 0 0,-465 13 997 0 0,549-8-5543 0 0,25-3 1312 0 0</inkml:trace>
</inkml:ink>
</file>

<file path=ppt/ink/ink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39:50.367"/>
    </inkml:context>
    <inkml:brush xml:id="br0">
      <inkml:brushProperty name="width" value="0.1" units="cm"/>
      <inkml:brushProperty name="height" value="0.1" units="cm"/>
      <inkml:brushProperty name="color" value="#F4F91B"/>
    </inkml:brush>
  </inkml:definitions>
  <inkml:trace contextRef="#ctx0" brushRef="#br0">2168 42 2759 0 0,'-16'-30'9715'0'0,"11"27"-8579"0"0,-54 12-155 0 0,-78-16 3886 0 0,109 5-4408 0 0,-324-7 1186 0 0,322 9-1352 0 0,-49 4 349 0 0,-133 24 0 0 0,38-3-481 0 0,43-14 184 0 0,-56 7 481 0 0,-136 1 272 0 0,81-8-1063 0 0,148 0-989 0 0,32-1-6217 0 0,25-2-357 0 0</inkml:trace>
</inkml:ink>
</file>

<file path=ppt/ink/ink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39:51.901"/>
    </inkml:context>
    <inkml:brush xml:id="br0">
      <inkml:brushProperty name="width" value="0.1" units="cm"/>
      <inkml:brushProperty name="height" value="0.1" units="cm"/>
      <inkml:brushProperty name="color" value="#F4F91B"/>
    </inkml:brush>
  </inkml:definitions>
  <inkml:trace contextRef="#ctx0" brushRef="#br0">1427 121 1839 0 0,'-5'-22'10252'0'0,"3"16"-9692"0"0,0 0-1 0 0,1 0 1 0 0,0 0-1 0 0,-1-8 1 0 0,2 12-454 0 0,-1 0 0 0 0,1 0 0 0 0,-1-1 0 0 0,1 1 1 0 0,-1 0-1 0 0,0 0 0 0 0,0 0 0 0 0,0 0 0 0 0,0 0 1 0 0,0 1-1 0 0,-1-1 0 0 0,1 0 0 0 0,0 0 0 0 0,-1 1 1 0 0,0-1-1 0 0,1 1 0 0 0,-1-1 0 0 0,0 1 0 0 0,1 0 1 0 0,-4-2-1 0 0,0 0 127 0 0,0 1 0 0 0,0-1 0 0 0,0 1 1 0 0,0 0-1 0 0,0 0 0 0 0,-11-2 0 0 0,-24 1 176 0 0,-1 2-1 0 0,1 2 1 0 0,0 2-1 0 0,-68 12 1 0 0,-31 2 880 0 0,93-13-1103 0 0,-99 6 1153 0 0,-185-8 0 0 0,174-6-1158 0 0,90 4-2492 0 0,-94-12 0 0 0,130 7 156 0 0</inkml:trace>
</inkml:ink>
</file>

<file path=ppt/ink/ink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39:52.750"/>
    </inkml:context>
    <inkml:brush xml:id="br0">
      <inkml:brushProperty name="width" value="0.1" units="cm"/>
      <inkml:brushProperty name="height" value="0.1" units="cm"/>
      <inkml:brushProperty name="color" value="#F4F91B"/>
    </inkml:brush>
  </inkml:definitions>
  <inkml:trace contextRef="#ctx0" brushRef="#br0">2053 13 919 0 0,'-4'-2'319'0'0,"-1"0"0"0"0,0 0 0 0 0,-1 1 0 0 0,1-1 0 0 0,0 1 0 0 0,0 0-1 0 0,-1 0 1 0 0,1 1 0 0 0,-9 0 0 0 0,-1 1 2719 0 0,-30 7-1 0 0,30-5-1781 0 0,0-1 0 0 0,-23 2 0 0 0,25-4-1098 0 0,-93 0 2402 0 0,-115 14 0 0 0,200-11-2479 0 0,-303 37 1065 0 0,-1-22 471 0 0,-107 5 865 0 0,87 0-3129 0 0,319-22-687 0 0,-1 0-4406 0 0,3 0-1511 0 0</inkml:trace>
</inkml:ink>
</file>

<file path=ppt/ink/ink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39:53.800"/>
    </inkml:context>
    <inkml:brush xml:id="br0">
      <inkml:brushProperty name="width" value="0.1" units="cm"/>
      <inkml:brushProperty name="height" value="0.1" units="cm"/>
      <inkml:brushProperty name="color" value="#F4F91B"/>
    </inkml:brush>
  </inkml:definitions>
  <inkml:trace contextRef="#ctx0" brushRef="#br0">1151 61 13415 0 0,'-4'-3'220'0'0,"-1"1"-1"0"0,0-1 1 0 0,1 1 0 0 0,-1 0-1 0 0,0 0 1 0 0,0 0-1 0 0,-1 1 1 0 0,1-1 0 0 0,-10 0-1 0 0,-52 0 914 0 0,21 2-1076 0 0,-56-11 1793 0 0,-27-1 850 0 0,71 10-1927 0 0,-429-8 3681 0 0,400 9-4539 0 0,1 1-3892 0 0,56-1 1860 0 0</inkml:trace>
</inkml:ink>
</file>

<file path=ppt/ink/ink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39:55.395"/>
    </inkml:context>
    <inkml:brush xml:id="br0">
      <inkml:brushProperty name="width" value="0.1" units="cm"/>
      <inkml:brushProperty name="height" value="0.1" units="cm"/>
      <inkml:brushProperty name="color" value="#F4F91B"/>
    </inkml:brush>
  </inkml:definitions>
  <inkml:trace contextRef="#ctx0" brushRef="#br0">2799 9 8751 0 0,'-3'-2'469'0'0,"0"1"-1"0"0,0 0 0 0 0,0 0 0 0 0,0 0 1 0 0,0 0-1 0 0,0 0 0 0 0,0 1 0 0 0,0 0 1 0 0,0-1-1 0 0,0 1 0 0 0,-1 0 0 0 0,1 0 1 0 0,0 1-1 0 0,0-1 0 0 0,0 1 0 0 0,0-1 1 0 0,0 1-1 0 0,-5 2 0 0 0,-30 3 475 0 0,-42-7 1598 0 0,-80 2-735 0 0,-347 28-1 0 0,307-21-1413 0 0,-99 28 328 0 0,113-9-361 0 0,-310 51 417 0 0,419-64-570 0 0,-74 15 59 0 0,1 0-400 0 0,-156 11 0 0 0,277-40-1306 0 0,0 0-4752 0 0,1 0-2213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40:53.876"/>
    </inkml:context>
    <inkml:brush xml:id="br0">
      <inkml:brushProperty name="width" value="0.1" units="cm"/>
      <inkml:brushProperty name="height" value="0.1" units="cm"/>
      <inkml:brushProperty name="color" value="#66CC00"/>
    </inkml:brush>
  </inkml:definitions>
  <inkml:trace contextRef="#ctx0" brushRef="#br0">2737 22 4143 0 0,'-2'-2'648'0'0,"0"0"-1"0"0,0 0 0 0 0,-1 1 0 0 0,1-1 0 0 0,0 1 0 0 0,-1 0 1 0 0,1-1-1 0 0,-4 0 0 0 0,-25-4 1638 0 0,12 5-2141 0 0,-30 3 0 0 0,28 0 497 0 0,-104 9 1460 0 0,85-6-1381 0 0,0-1-100 0 0,-125 19 904 0 0,1 8-1400 0 0,71-22 566 0 0,-173-7 0 0 0,47-3-623 0 0,-122 11 1012 0 0,261-11-841 0 0,-82-12 1 0 0,-77 0 966 0 0,25 29-499 0 0,58-1-372 0 0,-67-4-1478 0 0,190-7-4293 0 0,0 3-1846 0 0</inkml:trace>
</inkml:ink>
</file>

<file path=ppt/ink/ink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39:31.181"/>
    </inkml:context>
    <inkml:brush xml:id="br0">
      <inkml:brushProperty name="width" value="0.1" units="cm"/>
      <inkml:brushProperty name="height" value="0.1" units="cm"/>
      <inkml:brushProperty name="color" value="#F4F91B"/>
    </inkml:brush>
  </inkml:definitions>
  <inkml:trace contextRef="#ctx0" brushRef="#br0">0 0 2183 0 0,'0'0'216'0'0</inkml:trace>
</inkml:ink>
</file>

<file path=ppt/ink/ink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39:31.907"/>
    </inkml:context>
    <inkml:brush xml:id="br0">
      <inkml:brushProperty name="width" value="0.1" units="cm"/>
      <inkml:brushProperty name="height" value="0.1" units="cm"/>
      <inkml:brushProperty name="color" value="#F4F91B"/>
    </inkml:brush>
  </inkml:definitions>
  <inkml:trace contextRef="#ctx0" brushRef="#br0">2567 16 455 0 0,'-11'-7'10472'0'0,"-39"6"-1120"0"0,15-1-7824 0 0,-19-1 48 0 0,37 2-1291 0 0,-1 0 0 0 0,0 1-1 0 0,-21 2 1 0 0,13 1-234 0 0,-28-2 0 0 0,28-1-11 0 0,-30 5-1 0 0,-51 4-10 0 0,74-8 146 0 0,0 2-1 0 0,-63 14 0 0 0,-50 17 157 0 0,125-29-290 0 0,-39 4 1 0 0,40-7 16 0 0,1 1 1 0 0,-25 7-1 0 0,17-3-14 0 0,-1-2 0 0 0,0-1 0 0 0,-1-1 0 0 0,-39-1 0 0 0,14-1 11 0 0,52-1-55 0 0,-39 1 86 0 0,0 2-1 0 0,1 2 0 0 0,-50 12 0 0 0,22-2 49 0 0,-1-2-1 0 0,-1-4 0 0 0,1-2 1 0 0,-118-6-1 0 0,123-6 42 0 0,39 2-54 0 0,-36 1-1 0 0,17 2-62 0 0,0-2 0 0 0,0-2 0 0 0,-49-10 1 0 0,-126-41-4164 0 0,180 44 1231 0 0,-1 2-4884 0 0</inkml:trace>
</inkml:ink>
</file>

<file path=ppt/ink/ink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39:32.730"/>
    </inkml:context>
    <inkml:brush xml:id="br0">
      <inkml:brushProperty name="width" value="0.1" units="cm"/>
      <inkml:brushProperty name="height" value="0.1" units="cm"/>
      <inkml:brushProperty name="color" value="#F4F91B"/>
    </inkml:brush>
  </inkml:definitions>
  <inkml:trace contextRef="#ctx0" brushRef="#br0">1360 47 13679 0 0,'-21'-4'1744'0'0,"-9"1"-1457"0"0,13 2 37 0 0,0-2-1 0 0,-30-7 1 0 0,20 3 145 0 0,-1 1 0 0 0,0 1 1 0 0,0 1-1 0 0,0 2 0 0 0,0 1 1 0 0,-1 1-1 0 0,1 1 0 0 0,0 1 1 0 0,-1 2-1 0 0,1 1 0 0 0,-27 8 0 0 0,-12 1 57 0 0,0-3 0 0 0,-117 2 0 0 0,15-1 312 0 0,24-9 400 0 0,82-4-562 0 0,-56-2-11811 0 0,70-2 5539 0 0</inkml:trace>
</inkml:ink>
</file>

<file path=ppt/ink/ink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39:33.532"/>
    </inkml:context>
    <inkml:brush xml:id="br0">
      <inkml:brushProperty name="width" value="0.1" units="cm"/>
      <inkml:brushProperty name="height" value="0.1" units="cm"/>
      <inkml:brushProperty name="color" value="#F4F91B"/>
    </inkml:brush>
  </inkml:definitions>
  <inkml:trace contextRef="#ctx0" brushRef="#br0">1144 58 7943 0 0,'0'-2'41'0'0,"0"1"-1"0"0,0 0 1 0 0,0 0-1 0 0,1 0 1 0 0,-1 0-1 0 0,0-1 1 0 0,1 1-1 0 0,-1 0 1 0 0,1 0-1 0 0,-1 0 1 0 0,1 0-1 0 0,0 0 1 0 0,-1 0-1 0 0,1 0 1 0 0,0 0-1 0 0,0 0 1 0 0,0 0-1 0 0,0 1 1 0 0,0-1-1 0 0,0 0 1 0 0,0 1-1 0 0,0-1 1 0 0,0 0-1 0 0,0 1 1 0 0,0-1 0 0 0,1 1-1 0 0,33-19-135 0 0,-24 12-5 0 0,-11 7 125 0 0,0 0 1 0 0,0 0-1 0 0,0 0 0 0 0,0 0 0 0 0,0 0 0 0 0,-1 0 1 0 0,1 0-1 0 0,0 0 0 0 0,0 0 0 0 0,0 0 1 0 0,0 0-1 0 0,0 0 0 0 0,0 0 0 0 0,-1-1 0 0 0,1 1 1 0 0,0 0-1 0 0,0 0 0 0 0,0 0 0 0 0,0 0 0 0 0,0 0 1 0 0,0 0-1 0 0,0 0 0 0 0,0-1 0 0 0,0 1 1 0 0,-1 0-1 0 0,1 0 0 0 0,0 0 0 0 0,0 0 0 0 0,0 0 1 0 0,0-1-1 0 0,0 1 0 0 0,0 0 0 0 0,0 0 0 0 0,0 0 1 0 0,0 0-1 0 0,0 0 0 0 0,0-1 0 0 0,0 1 1 0 0,0 0-1 0 0,0 0 0 0 0,0 0 0 0 0,0 0 0 0 0,0 0 1 0 0,1-1-1 0 0,-1 1 0 0 0,0 0 0 0 0,0 0 0 0 0,0 0 1 0 0,0 0-1 0 0,0 0 0 0 0,0 0 0 0 0,0-1 1 0 0,0 1-1 0 0,0 0 0 0 0,1 0 0 0 0,-1 0 0 0 0,-40 2 5111 0 0,-17 9-3583 0 0,40-8-1091 0 0,-73 22 1104 0 0,59-16-749 0 0,-55 11 1 0 0,-49 5 770 0 0,-12 3-312 0 0,-123 26 139 0 0,86-14-1371 0 0,164-36-810 0 0,1-2 1 0 0,0-1 0 0 0,-1 0 0 0 0,-27-3-1 0 0,21-2-1018 0 0</inkml:trace>
</inkml:ink>
</file>

<file path=ppt/ink/ink2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39:35.300"/>
    </inkml:context>
    <inkml:brush xml:id="br0">
      <inkml:brushProperty name="width" value="0.1" units="cm"/>
      <inkml:brushProperty name="height" value="0.1" units="cm"/>
      <inkml:brushProperty name="color" value="#F4F91B"/>
    </inkml:brush>
  </inkml:definitions>
  <inkml:trace contextRef="#ctx0" brushRef="#br0">2320 84 11719 0 0,'-18'0'934'0'0,"17"-1"-891"0"0,0 1 1 0 0,0 0 0 0 0,0 0-1 0 0,1 0 1 0 0,-1-1 0 0 0,0 1-1 0 0,0 0 1 0 0,0 0 0 0 0,0 0-1 0 0,1 0 1 0 0,-1 0 0 0 0,0 1-1 0 0,0-1 1 0 0,0 0-1 0 0,1 0 1 0 0,-1 0 0 0 0,0 1-1 0 0,0-1 1 0 0,0 0 0 0 0,1 1-1 0 0,-1-1 1 0 0,0 1 0 0 0,1-1-1 0 0,-1 1 1 0 0,0-1 0 0 0,0 2-1 0 0,0-2-38 0 0,0 0 0 0 0,0 1 0 0 0,1-1 1 0 0,-1 0-1 0 0,0 0 0 0 0,0 0 0 0 0,0 0 0 0 0,0 0 0 0 0,1 0 0 0 0,-1-1 0 0 0,0 1 0 0 0,0 0 0 0 0,0 0 0 0 0,1-1 0 0 0,-1 1 0 0 0,0 0 0 0 0,1-1 0 0 0,-1 1 1 0 0,0-1-1 0 0,0 1 0 0 0,1-1 0 0 0,-1 1 0 0 0,1-1 0 0 0,-1 1 0 0 0,0-2 0 0 0,-13-6 193 0 0,8 6 105 0 0,0 0 0 0 0,0 0 0 0 0,0 1 0 0 0,-1 0 1 0 0,1 0-1 0 0,-1 0 0 0 0,1 1 0 0 0,-1 0 0 0 0,1 0 1 0 0,0 1-1 0 0,-1 0 0 0 0,1 0 0 0 0,-1 0 0 0 0,-7 3 1 0 0,2-2-163 0 0,0-1 0 0 0,0 0 0 0 0,0-1 0 0 0,0 0 0 0 0,-15-3 0 0 0,-161-10 2079 0 0,85 7-2126 0 0,64 3 203 0 0,-75 3 0 0 0,-36 2 635 0 0,38-2-776 0 0,-88 2 213 0 0,104-2 120 0 0,-54-4 244 0 0,99 0-546 0 0,24 2-27 0 0,-36-7-1 0 0,-108-15 485 0 0,132 19-513 0 0,-16 1-74 0 0,-1 1 1 0 0,1 4-1 0 0,-1 1 0 0 0,-90 17 1 0 0,6 4-2346 0 0,96-19 137 0 0</inkml:trace>
</inkml:ink>
</file>

<file path=ppt/ink/ink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39:37.557"/>
    </inkml:context>
    <inkml:brush xml:id="br0">
      <inkml:brushProperty name="width" value="0.1" units="cm"/>
      <inkml:brushProperty name="height" value="0.1" units="cm"/>
      <inkml:brushProperty name="color" value="#F4F91B"/>
    </inkml:brush>
  </inkml:definitions>
  <inkml:trace contextRef="#ctx0" brushRef="#br0">1258 106 8495 0 0,'-8'1'241'0'0,"0"0"0"0"0,0 0 0 0 0,0 0 0 0 0,0 1 0 0 0,-10 4 0 0 0,12-3-66 0 0,-1-1-1 0 0,0 0 1 0 0,0-1-1 0 0,1 1 1 0 0,-1-1-1 0 0,0-1 0 0 0,0 1 1 0 0,-8-1-1 0 0,-99-17 5064 0 0,-59-5-1412 0 0,-100 30-816 0 0,272-8-3004 0 0,-56 3 331 0 0,-1-3 0 0 0,1-2 0 0 0,0-3 0 0 0,0-2 0 0 0,-101-27-1 0 0,133 26-1524 0 0,-40-21-1 0 0,57 25 689 0 0,-19-9-924 0 0</inkml:trace>
</inkml:ink>
</file>

<file path=ppt/ink/ink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39:39.066"/>
    </inkml:context>
    <inkml:brush xml:id="br0">
      <inkml:brushProperty name="width" value="0.1" units="cm"/>
      <inkml:brushProperty name="height" value="0.1" units="cm"/>
      <inkml:brushProperty name="color" value="#F4F91B"/>
    </inkml:brush>
  </inkml:definitions>
  <inkml:trace contextRef="#ctx0" brushRef="#br0">3853 71 5983 0 0,'0'-4'601'0'0,"-1"1"0"0"0,0 0-1 0 0,1-1 1 0 0,-1 1 0 0 0,-1 0-1 0 0,1 0 1 0 0,0-1 0 0 0,-1 1-1 0 0,0 0 1 0 0,0 1 0 0 0,-3-6-1 0 0,1 5-458 0 0,0 0-1 0 0,0 0 0 0 0,-1 0 1 0 0,1 1-1 0 0,-1 0 0 0 0,1-1 0 0 0,-1 2 1 0 0,0-1-1 0 0,0 0 0 0 0,0 1 1 0 0,0 0-1 0 0,0 0 0 0 0,0 1 1 0 0,0-1-1 0 0,0 1 0 0 0,0 0 1 0 0,0 0-1 0 0,-10 2 0 0 0,-8 2 934 0 0,1 1 0 0 0,-40 14-1 0 0,50-15-992 0 0,-26 7 222 0 0,0-1 1 0 0,-1-3-1 0 0,0-1 0 0 0,-63 1 1 0 0,-160-14 1858 0 0,233 6-2092 0 0,-59-4-61 0 0,-135-10 460 0 0,-112-5-212 0 0,254 24-150 0 0,-1 4-1 0 0,-111 26 0 0 0,22-3 46 0 0,-5-13 2 0 0,108-9 162 0 0,-80 20 0 0 0,-5 2-218 0 0,120-28-101 0 0,-55-1-1 0 0,-20 1 61 0 0,-88 28 92 0 0,-156-24 882 0 0,136-8-631 0 0,-94 31-3397 0 0,263-22 1580 0 0</inkml:trace>
</inkml:ink>
</file>

<file path=ppt/ink/ink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39:41.059"/>
    </inkml:context>
    <inkml:brush xml:id="br0">
      <inkml:brushProperty name="width" value="0.1" units="cm"/>
      <inkml:brushProperty name="height" value="0.1" units="cm"/>
      <inkml:brushProperty name="color" value="#F4F91B"/>
    </inkml:brush>
  </inkml:definitions>
  <inkml:trace contextRef="#ctx0" brushRef="#br0">1179 177 1375 0 0,'-29'5'9227'0'0,"26"-2"-8454"0"0,-1-2-580 0 0,0 1-1 0 0,0 0 0 0 0,0-1 1 0 0,0 0-1 0 0,0 0 0 0 0,0 0 0 0 0,-1 0 1 0 0,1-1-1 0 0,0 0 0 0 0,0 1 1 0 0,-5-2-1 0 0,-51-8 4116 0 0,47 6-4001 0 0,-1 1 1 0 0,-18-1 0 0 0,-174-9 3950 0 0,145 11-3657 0 0,0-2-1 0 0,0-3 1 0 0,0-3-1 0 0,1-2 1 0 0,-106-34-1 0 0,135 34-587 0 0,-73-25-3373 0 0,0 6-5166 0 0,46 17 3143 0 0</inkml:trace>
</inkml:ink>
</file>

<file path=ppt/ink/ink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39:42.214"/>
    </inkml:context>
    <inkml:brush xml:id="br0">
      <inkml:brushProperty name="width" value="0.1" units="cm"/>
      <inkml:brushProperty name="height" value="0.1" units="cm"/>
      <inkml:brushProperty name="color" value="#F4F91B"/>
    </inkml:brush>
  </inkml:definitions>
  <inkml:trace contextRef="#ctx0" brushRef="#br0">2423 62 5983 0 0,'-13'-6'1130'0'0,"-19"-11"8879"0"0,18 7-10364 0 0,8 7 572 0 0,1 0-1 0 0,-1 1 0 0 0,0 0 1 0 0,0 0-1 0 0,0 0 0 0 0,0 1 0 0 0,-8-1 1 0 0,-8-3 436 0 0,9 3-420 0 0,0 0 0 0 0,-1 0 1 0 0,1 2-1 0 0,0-1 0 0 0,-25 4 0 0 0,-67 15 797 0 0,89-15-549 0 0,-15 5-141 0 0,0 1 1 0 0,-36 17 0 0 0,-38 11 167 0 0,16-17-81 0 0,-140 11 0 0 0,79-13 71 0 0,83-8-216 0 0,-1-3 1 0 0,0-3-1 0 0,-102-8 0 0 0,-152-38 891 0 0,28 2-507 0 0,233 36-1590 0 0,-62 2 0 0 0,1 10-8308 0 0,58-3 3152 0 0</inkml:trace>
</inkml:ink>
</file>

<file path=ppt/ink/ink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40:11.612"/>
    </inkml:context>
    <inkml:brush xml:id="br0">
      <inkml:brushProperty name="width" value="0.1" units="cm"/>
      <inkml:brushProperty name="height" value="0.1" units="cm"/>
      <inkml:brushProperty name="color" value="#F4F91B"/>
    </inkml:brush>
  </inkml:definitions>
  <inkml:trace contextRef="#ctx0" brushRef="#br0">28 1 455 0 0,'0'1'0'0'0,"-4"-1"0"0"0,-1 0 0 0 0,-1 0 0 0 0,1 0 240 0 0,1 0 8 0 0,0 2 0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40:58.982"/>
    </inkml:context>
    <inkml:brush xml:id="br0">
      <inkml:brushProperty name="width" value="0.1" units="cm"/>
      <inkml:brushProperty name="height" value="0.1" units="cm"/>
      <inkml:brushProperty name="color" value="#66CC00"/>
    </inkml:brush>
  </inkml:definitions>
  <inkml:trace contextRef="#ctx0" brushRef="#br0">3279 157 455 0 0,'-11'-11'-43'0'0,"-1"1"0"0"0,-18-10-1 0 0,3 1 2532 0 0,11 6 4510 0 0,-7-5-3863 0 0,16 13-3156 0 0,0 0-1 0 0,0 1 0 0 0,0 0 0 0 0,-1 0 0 0 0,1 1 1 0 0,-10-4-1 0 0,-2 4 110 0 0,0 0 1 0 0,0 1-1 0 0,-36 1 1 0 0,11 1 546 0 0,-261 1 3140 0 0,229 5-2903 0 0,-150 33 0 0 0,81-9-49 0 0,-225 18 1 0 0,-57-13-255 0 0,351-29-327 0 0,0-2 0 0 0,-1-4-1 0 0,1-4 1 0 0,-102-16 0 0 0,-63-25 35 0 0,165 34-269 0 0,29 4 116 0 0,-48-13 0 0 0,36 4 196 0 0,-108-16 0 0 0,18 16 160 0 0,140 15-493 0 0,1 0 0 0 0,-1-1 0 0 0,0 0 0 0 0,-11-4-1 0 0,-2-5-3250 0 0</inkml:trace>
</inkml:ink>
</file>

<file path=ppt/ink/ink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40:11.999"/>
    </inkml:context>
    <inkml:brush xml:id="br0">
      <inkml:brushProperty name="width" value="0.1" units="cm"/>
      <inkml:brushProperty name="height" value="0.1" units="cm"/>
      <inkml:brushProperty name="color" value="#F4F91B"/>
    </inkml:brush>
  </inkml:definitions>
  <inkml:trace contextRef="#ctx0" brushRef="#br0">78 4 2471 0 0,'-6'-2'104'0'0,"1"2"32"0"0,1-2-136 0 0,0 4 0 0 0,2-2 0 0 0,1 0 0 0 0,-1 0 152 0 0,-2 0 0 0 0,-1 2 0 0 0,-3-2 0 0 0,1 2-152 0 0,-2 0 0 0 0,2-1-104 0 0,1-1 40 0 0,2 2 64 0 0,1-2 0 0 0</inkml:trace>
</inkml:ink>
</file>

<file path=ppt/ink/ink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40:19.514"/>
    </inkml:context>
    <inkml:brush xml:id="br0">
      <inkml:brushProperty name="width" value="0.1" units="cm"/>
      <inkml:brushProperty name="height" value="0.1" units="cm"/>
      <inkml:brushProperty name="color" value="#66CC00"/>
    </inkml:brush>
  </inkml:definitions>
  <inkml:trace contextRef="#ctx0" brushRef="#br0">6107 1489 1375 0 0,'-8'-8'10014'0'0,"16"2"-10597"0"0,1 1 886 0 0,2-1 373 0 0,-11 6-630 0 0,0 0 0 0 0,0 0 1 0 0,1 0-1 0 0,-1-1 0 0 0,0 1 0 0 0,0 0 1 0 0,0 0-1 0 0,0 0 0 0 0,0 0 1 0 0,0 0-1 0 0,0 0 0 0 0,0-1 1 0 0,0 1-1 0 0,0 0 0 0 0,0 0 1 0 0,0 0-1 0 0,0 0 0 0 0,-1-2 788 0 0,1 2-788 0 0,-1 0 0 0 0,1 0 1 0 0,0 0-1 0 0,0 0 0 0 0,0-1 0 0 0,0 1 1 0 0,0 0-1 0 0,0 0 0 0 0,-1 0 1 0 0,1 0-1 0 0,0 0 0 0 0,-4-1 616 0 0,0 0-1 0 0,0 0 0 0 0,0 0 1 0 0,0 1-1 0 0,0-1 0 0 0,0 1 0 0 0,-1 0 1 0 0,1 0-1 0 0,0 0 0 0 0,0 1 1 0 0,-6 1-1 0 0,-18 1 467 0 0,-31 0 717 0 0,42-1-1507 0 0,1-1 0 0 0,0 0 0 0 0,-1-1-1 0 0,1-1 1 0 0,-18-4 0 0 0,11 2-66 0 0,0 1-1 0 0,0 0 1 0 0,-30 3-1 0 0,13 0-37 0 0,-156 7 383 0 0,115-3-431 0 0,-270 26 599 0 0,267-18-570 0 0,52-7-176 0 0,0-1 0 0 0,-38 0 0 0 0,-34-6 185 0 0,-112-14 0 0 0,143 9-142 0 0,0 4-1 0 0,-86 8 1 0 0,116-4-71 0 0,33-2-10 0 0,-351 12 254 0 0,39-1-63 0 0,52 0-64 0 0,260-11-136 0 0,-149 4 80 0 0,79-1-40 0 0,-135-11 0 0 0,135 0-11 0 0,-1 3 1 0 0,-90 7-1 0 0,87 11-21 0 0,19-2 0 0 0,46-8 1 0 0,16-2 2 0 0,0 0 0 0 0,0 0-1 0 0,1-1 1 0 0,-1 1 0 0 0,0-1-1 0 0,0 0 1 0 0,0 0 0 0 0,0 0-1 0 0,0 0 1 0 0,0-1 0 0 0,0 1-1 0 0,0-1 1 0 0,-4-1 0 0 0,4 1 2 0 0,0 1 0 0 0,-1-1 1 0 0,1 1-1 0 0,0 0 1 0 0,0-1-1 0 0,-1 2 0 0 0,1-1 1 0 0,0 0-1 0 0,-6 2 1 0 0,6-1-7 0 0,-1-1 1 0 0,1 1-1 0 0,0-1 1 0 0,-1 0-1 0 0,1 0 1 0 0,-1 0-1 0 0,1 0 1 0 0,-5-2-1 0 0,0 0 1 0 0,-1 1 0 0 0,0 0 0 0 0,-1 0 0 0 0,1 1 0 0 0,-14 1 0 0 0,-1-1 0 0 0,-22-1 0 0 0,24 0 0 0 0,0 0 0 0 0,-43 6 0 0 0,12-1 0 0 0,40-4 0 0 0,0 1 0 0 0,-20-3 0 0 0,-1 0 0 0 0,30 3 0 0 0,0-1 0 0 0,-1 0 0 0 0,1-1 0 0 0,0 1 0 0 0,0-1 0 0 0,-1 0 0 0 0,1 0 0 0 0,-4-2 0 0 0,3 2 0 0 0,-4 6 0 0 0,5-2 0 0 0,-3 3 0 0 0,-10 8 0 0 0,16-13 0 0 0,1 0 0 0 0,-1-1 0 0 0,1 1 0 0 0,0-1 0 0 0,-1 0 0 0 0,0 1 0 0 0,1-1 0 0 0,-1 1 0 0 0,1-1 0 0 0,-1 0 0 0 0,1 1 0 0 0,-1-1 0 0 0,0 0 0 0 0,1 0 0 0 0,-1 1 0 0 0,0-1 0 0 0,1 0 0 0 0,-1 0 0 0 0,0 0 0 0 0,1 0 0 0 0,-1 0 0 0 0,-1 0 0 0 0,2-2 0 0 0,-1-1 0 0 0,1 1 0 0 0,-1-1 0 0 0,1 1 0 0 0,0-1 0 0 0,0 0 0 0 0,0 1 0 0 0,0-1 0 0 0,0 1 0 0 0,0-1 0 0 0,1 1 0 0 0,0-1 0 0 0,-1 1 0 0 0,3-5 0 0 0,1-18 0 0 0,-4 21 7 0 0,0 0 0 0 0,0 0 0 0 0,-1-1 0 0 0,0 1-1 0 0,0 0 1 0 0,0 0 0 0 0,-3-6 0 0 0,0-2 2 0 0,3 8-9 0 0,-4-7 0 0 0,4 11 0 0 0,2 0 0 0 0,-1 1 0 0 0,-26 16 0 0 0,-67 30 0 0 0,76-38 0 0 0,0-1 0 0 0,-1-1 0 0 0,0-1 0 0 0,-1-1 0 0 0,-31 6 0 0 0,-62-3 64 0 0,86-6-64 0 0,-1-1 0 0 0,0-1 0 0 0,-32-4 0 0 0,12 1 0 0 0,-20-1 15 0 0,-82-3 34 0 0,-5-1-49 0 0,88 3 0 0 0,-71 3 0 0 0,84 5 0 0 0,0-3 0 0 0,-1-2 0 0 0,-66-11 0 0 0,114 11 0 0 0,0 0 0 0 0,0 0 0 0 0,-1 0 0 0 0,2-1 0 0 0,-1 0 0 0 0,0 0 0 0 0,1-1 0 0 0,-1 0 0 0 0,1 1 0 0 0,0-2 0 0 0,0 1 0 0 0,-5-6 0 0 0,1-1 0 0 0,0 0 0 0 0,0 0 0 0 0,1-1 0 0 0,-10-21 0 0 0,5 5 0 0 0,-13-45 0 0 0,17 43 0 0 0,-20-42 0 0 0,25 62 0 0 0,0 0 0 0 0,0-1 0 0 0,1 1 0 0 0,0-1 0 0 0,1 0 0 0 0,-1-14 0 0 0,0-67 0 0 0,3 73 0 0 0,0-36 0 0 0,13-269 0 0 0,-8 255 0 0 0,-6-127 0 0 0,-3 64 0 0 0,6 106 0 0 0,1 0 0 0 0,1 0 0 0 0,8-29 0 0 0,-2 7 0 0 0,-9 46 0 0 0,-1 0 0 0 0,0 0 0 0 0,1 0 1 0 0,0 0-1 0 0,-1 0 0 0 0,1 0 0 0 0,0 0 0 0 0,0 0 0 0 0,0 0 0 0 0,0 0 0 0 0,0 1 1 0 0,1-1-1 0 0,-1 0 0 0 0,0 1 0 0 0,1-1 0 0 0,0 1 0 0 0,-1 0 0 0 0,1-1 1 0 0,3-1-1 0 0,0 1-2 0 0,1 0 0 0 0,-1 0 0 0 0,1 1 0 0 0,0 0 0 0 0,-1 0 0 0 0,9 0 0 0 0,4 0-8 0 0,0 0-1 0 0,0 2 0 0 0,0 0 1 0 0,26 6-1 0 0,7 0-42 0 0,20 2 42 0 0,18 1 11 0 0,-13-5 0 0 0,-7-3 0 0 0,0 0 25 0 0,21 0 590 0 0,-10 2-768 0 0,6 0-322 0 0,-16 0 431 0 0,6-2 44 0 0,15 2 0 0 0,1 1 0 0 0,-8 0 0 0 0,-18 0 27 0 0,-53-4 119 0 0,1 1 84 0 0,41 4 24 0 0,-41-5-62 0 0,-2 1-294 0 0,37 4-128 0 0,-37-4-24 0 0,1 0 35 0 0,57 11 175 0 0,-37-5 34 0 0,50 7-33 0 0,-11-4 32 0 0,11 0 11 0 0,1 3 0 0 0,-4-1 0 0 0,3-1 0 0 0,6-4 0 0 0,-3-2 0 0 0,1-2 0 0 0,7 1 0 0 0,1 2 0 0 0,-16-2 0 0 0,9 0 0 0 0,3-3 0 0 0,2-1 0 0 0,1-3 0 0 0,-6 0 0 0 0,-15-1 0 0 0,19 3 0 0 0,1 4 0 0 0,-4 3 0 0 0,-8-2 0 0 0,2 0 0 0 0,1-4 0 0 0,-2-2 0 0 0,-10-2 0 0 0,-25 1 0 0 0,33 1 0 0 0,16 3 0 0 0,-1 3 0 0 0,-7-2 0 0 0,-3-1 0 0 0,2-4 0 0 0,0-3 0 0 0,-1-2 0 0 0,-19 2 0 0 0,-2 1 0 0 0,4 0 0 0 0,16-1 0 0 0,-4 0 0 0 0,-9 0 0 0 0,2-1 0 0 0,-7-2 0 0 0,-5 0 0 0 0,54-15 0 0 0,6-1 0 0 0,7 1 0 0 0,-73 14 0 0 0,7 0 0 0 0,-46 6 0 0 0,44-1 0 0 0,-40 6 0 0 0,-3 1 0 0 0,29 7 0 0 0,-32-6 0 0 0,-6-1 0 0 0,0 0 0 0 0,0 0 0 0 0,0 0 0 0 0,0 1 0 0 0,-1 1 0 0 0,9 5 0 0 0,-1 4 0 0 0,28 29 0 0 0,-40-39 0 0 0,0 0 0 0 0,0 1 0 0 0,-1-1 0 0 0,0 1 0 0 0,1 0 0 0 0,-1 0 0 0 0,-1 1 0 0 0,1-1 0 0 0,-1 0 0 0 0,3 11 0 0 0,-3-4 0 0 0,0-1 0 0 0,-1 1 0 0 0,0 17 0 0 0,0 4 0 0 0,0 17 0 0 0,-2 1 0 0 0,-10 65 0 0 0,-2 52 0 0 0,17 44 0 0 0,-2-133 0 0 0,-2 57 0 0 0,-2-40 0 0 0,0 14 0 0 0,2-105 0 0 0,-1 11 16 0 0,-1 0 0 0 0,0 0 0 0 0,-7 23 0 0 0,7-32-4 0 0,1-5-9 0 0,1-1 1 0 0,0 0-1 0 0,-1 1 1 0 0,1-1-1 0 0,-1 0 1 0 0,1 1-1 0 0,-1-1 1 0 0,1 0-1 0 0,-1 0 1 0 0,0 0-1 0 0,0 0 1 0 0,0 0-1 0 0,0 0 1 0 0,-2 2-1 0 0,4-3-29 0 0,-1 0-1 0 0,0 0 1 0 0,0 0-1 0 0,0 0 1 0 0,0 0-1 0 0,0 0 1 0 0,0 0 0 0 0,1 0-1 0 0,-1 0 1 0 0,0 0-1 0 0,0 0 1 0 0,0 0-1 0 0,0 0 1 0 0,0 0 0 0 0,1 0-1 0 0,-1 0 1 0 0,0 0-1 0 0,0 0 1 0 0,0 0 0 0 0,0 0-1 0 0,0 0 1 0 0,0 0-1 0 0,1 0 1 0 0,-1 0-1 0 0,0 0 1 0 0,0 0 0 0 0,0 0-1 0 0,0 0 1 0 0,0 0-1 0 0,0 1 1 0 0,0-1-1 0 0,1 0 1 0 0,-1 0 0 0 0,0 0-1 0 0,0 0 1 0 0,0 0-1 0 0,0 0 1 0 0,0 0-1 0 0,0 1 1 0 0,0-1 0 0 0,0 0-1 0 0,0 0 1 0 0,0 0-1 0 0,0 0 1 0 0,0 0-1 0 0,0 0 1 0 0,0 1 0 0 0,0-1-1 0 0,0 0 1 0 0,0 0-1 0 0,0 0 1 0 0,0 0-1 0 0,0 0 1 0 0,0 1 0 0 0,0-1-1 0 0,0 0 1 0 0,0 0-1 0 0,0 0 1 0 0,0 0 0 0 0,0 0-1 0 0,0 1 1 0 0,14-6-2383 0 0,-9-2 856 0 0</inkml:trace>
</inkml:ink>
</file>

<file path=ppt/ink/ink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40:26.773"/>
    </inkml:context>
    <inkml:brush xml:id="br0">
      <inkml:brushProperty name="width" value="0.1" units="cm"/>
      <inkml:brushProperty name="height" value="0.1" units="cm"/>
      <inkml:brushProperty name="color" value="#66CC00"/>
    </inkml:brush>
  </inkml:definitions>
  <inkml:trace contextRef="#ctx0" brushRef="#br0">2631 1340 5983 0 0,'-29'-4'1828'0'0,"29"4"-1735"0"0,-1 0-1 0 0,1 0 0 0 0,0 0 1 0 0,-1 0-1 0 0,1 0 0 0 0,0 0 1 0 0,-1 0-1 0 0,1 0 0 0 0,0 0 0 0 0,-1 0 1 0 0,1-1-1 0 0,0 1 0 0 0,-1 0 1 0 0,1 0-1 0 0,0 0 0 0 0,0 0 1 0 0,-1-1-1 0 0,1 1 0 0 0,0 0 0 0 0,0 0 1 0 0,-1-1-1 0 0,1 1 0 0 0,0 0 1 0 0,0-1-1 0 0,0 1 0 0 0,0 0 1 0 0,-1 0-1 0 0,1-1 0 0 0,0 1 1 0 0,0 0-1 0 0,0-1 0 0 0,0 1 0 0 0,0 0 1 0 0,0-1-1 0 0,0 1 0 0 0,0 0 1 0 0,0-1-1 0 0,0 1 0 0 0,0 0 1 0 0,0-1-1 0 0,0 1 0 0 0,0 0 0 0 0,0-1 1 0 0,0 1-1 0 0,0 0 0 0 0,0-1 1 0 0,1 1-1 0 0,-1 0 0 0 0,0-1 1 0 0,0 1-1 0 0,0 0 0 0 0,1 0 1 0 0,-1-1-1 0 0,0 1 0 0 0,13-22-1089 0 0,-10 17 1124 0 0,-3 5-145 0 0,1 0 0 0 0,-1 0 0 0 0,0-1 0 0 0,0 1 0 0 0,0 0 0 0 0,0 0 0 0 0,0-1 0 0 0,0 1 0 0 0,0 0 0 0 0,0-1 0 0 0,0 1 0 0 0,0 0 0 0 0,0 0 0 0 0,0-1 0 0 0,0 1 0 0 0,0 0 1 0 0,0-1-1 0 0,0 1 0 0 0,0 0 0 0 0,0 0 0 0 0,0-1 0 0 0,0 1 0 0 0,0 0 0 0 0,-1-1 0 0 0,1 1 0 0 0,0 0 0 0 0,0 0 0 0 0,0 0 0 0 0,0-1 0 0 0,-1 1 0 0 0,1 0 0 0 0,0 0 0 0 0,0 0 0 0 0,-1-1 0 0 0,1 1 0 0 0,0 0 0 0 0,0 0 0 0 0,-1 0 0 0 0,1 0 0 0 0,0 0 0 0 0,0-1 0 0 0,-1 1 0 0 0,1 0 0 0 0,-1 0 0 0 0,-19 0 573 0 0,-21 10 2344 0 0,37-8-2582 0 0,0 0-1 0 0,0 0 1 0 0,0 1-1 0 0,0-1 0 0 0,0 1 1 0 0,1 0-1 0 0,-1 0 1 0 0,1 0-1 0 0,-1 0 1 0 0,1 1-1 0 0,-5 6 1 0 0,6-8-253 0 0,0 0 1 0 0,-1 0 0 0 0,1 0-1 0 0,-1-1 1 0 0,1 1 0 0 0,-1-1 0 0 0,0 1-1 0 0,0-1 1 0 0,1 0 0 0 0,-1 0 0 0 0,0-1-1 0 0,0 1 1 0 0,0-1 0 0 0,0 1-1 0 0,0-1 1 0 0,-4 0 0 0 0,-3 1 398 0 0,1-2 0 0 0,-1 1-1 0 0,0-1 1 0 0,-9-2 0 0 0,7 2-270 0 0,1 0 1 0 0,-1 0-1 0 0,0 1 0 0 0,1 1 0 0 0,-1 0 0 0 0,0 1 0 0 0,1 0 1 0 0,0 1-1 0 0,-1 0 0 0 0,-10 5 0 0 0,5-3 9 0 0,0 0 1 0 0,-36 4-1 0 0,16-8 66 0 0,25-1-136 0 0,-1 1 0 0 0,-22 3 0 0 0,-1 1 70 0 0,-1-1-1 0 0,0-2 1 0 0,0-2-1 0 0,-40-4 1 0 0,-24 1 281 0 0,32-2-287 0 0,50 3-153 0 0,-1 0 0 0 0,0 1 0 0 0,-19 3 0 0 0,25-1-18 0 0,0-1-1 0 0,-17-2 1 0 0,18 1-3 0 0,-1 0 0 0 0,-23 3 0 0 0,-151 19 388 0 0,-3 12-150 0 0,53-8-214 0 0,68-14 34 0 0,-84 15 149 0 0,92-12-198 0 0,-62 17 77 0 0,70-13-18 0 0,-29 10 9 0 0,74-26-99 0 0,6-1 0 0 0,-1 0 0 0 0,1 0 0 0 0,0-1 0 0 0,-1 1 0 0 0,1-1 0 0 0,-1 0 0 0 0,0 0 0 0 0,1 0 0 0 0,-4-1 0 0 0,5 1 2 0 0,0 0 0 0 0,1 0 1 0 0,-1 0-1 0 0,1 0 0 0 0,-1 1 0 0 0,1-1 1 0 0,-1 0-1 0 0,1 1 0 0 0,-1-1 0 0 0,1 1 0 0 0,-1-1 1 0 0,1 1-1 0 0,0 0 0 0 0,-3 1 0 0 0,3-1 5 0 0,0 0 0 0 0,0-1 0 0 0,-1 1 0 0 0,1 0 1 0 0,0-1-1 0 0,0 1 0 0 0,-1-1 0 0 0,1 1 0 0 0,0-1 0 0 0,-1 0 0 0 0,1 1 0 0 0,0-1 0 0 0,-1 0 0 0 0,1 0 0 0 0,-1 0 0 0 0,1 0 0 0 0,0 0 0 0 0,-1-1 0 0 0,1 1 0 0 0,-2 0 0 0 0,-2-2 1 0 0,2 1 3 0 0,0 1 1 0 0,0-1-1 0 0,0 0 1 0 0,0-1-1 0 0,1 1 1 0 0,-1 0-1 0 0,0-1 1 0 0,1 1-1 0 0,-1-1 1 0 0,0 0-1 0 0,1 0 1 0 0,0 0-1 0 0,0 0 1 0 0,-1 0-1 0 0,1-1 1 0 0,-2-3-1 0 0,-5-7 11 0 0,6 8-1 0 0,1 1 0 0 0,-1 0-1 0 0,0-1 1 0 0,1 0 0 0 0,0 1 0 0 0,0-1-1 0 0,-1-9 1 0 0,-14-62 49 0 0,-16-108 80 0 0,33 181-152 0 0,-2-21 18 0 0,-1-1 1 0 0,-1 1-1 0 0,-12-38 1 0 0,-3-5 48 0 0,2-1 0 0 0,-12-117 0 0 0,26 164-60 0 0,-21-99-5 0 0,15 84 0 0 0,2 0 0 0 0,1 0 0 0 0,-1-47 0 0 0,8 0 0 0 0,-4-108 0 0 0,0 164-12 0 0,-2-21 60 0 0,5 45-46 0 0,0 0 0 0 0,0 0 0 0 0,0 1 0 0 0,0-1 1 0 0,1 0-1 0 0,0 0 0 0 0,-1 0 0 0 0,1 0 0 0 0,0 0 0 0 0,0 1 1 0 0,0-1-1 0 0,3-4 0 0 0,-2 6-2 0 0,-1 0 0 0 0,1 0 0 0 0,0 0 0 0 0,-1-1 0 0 0,1 2 0 0 0,0-1 0 0 0,0 0 0 0 0,0 0 0 0 0,0 1 0 0 0,0-1 0 0 0,-1 1 0 0 0,1-1 0 0 0,0 1 0 0 0,4 0 0 0 0,33-2 0 0 0,-30 3 0 0 0,108-5-67 0 0,-52 2 68 0 0,100 7 1 0 0,-108-1-2 0 0,1-2 0 0 0,107-12 0 0 0,141-31 0 0 0,-259 37 0 0 0,48 0 0 0 0,70-5 0 0 0,160 4 0 0 0,-259 5 0 0 0,-21 0 0 0 0,41 4 0 0 0,1 0 0 0 0,-48-1 0 0 0,68 2 0 0 0,-18-4 0 0 0,0 3 0 0 0,0 4 0 0 0,151 34 0 0 0,-231-39 0 0 0,-1 0 0 0 0,0 0 0 0 0,0 1 0 0 0,0 0 0 0 0,-1 1 0 0 0,0-1 0 0 0,1 1 0 0 0,-1 1 0 0 0,-1 0 0 0 0,1 0 0 0 0,-1 0 0 0 0,0 0 0 0 0,-1 1 0 0 0,1 0 0 0 0,-1 0 0 0 0,-1 1 0 0 0,7 13 0 0 0,4 12 0 0 0,-1 1 0 0 0,18 69 0 0 0,-21-65 0 0 0,28 148 0 0 0,-26-113 0 0 0,1 18 602 0 0,-4 1 0 0 0,-5 0 0 0 0,-6 116 0 0 0,-7-128-545 0 0,-27 126-1 0 0,14-97-1574 0 0,-8 37-1457 0 0,29-140 1371 0 0</inkml:trace>
</inkml:ink>
</file>

<file path=ppt/ink/ink2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40:38.699"/>
    </inkml:context>
    <inkml:brush xml:id="br0">
      <inkml:brushProperty name="width" value="0.1" units="cm"/>
      <inkml:brushProperty name="height" value="0.1" units="cm"/>
      <inkml:brushProperty name="color" value="#66CC00"/>
    </inkml:brush>
  </inkml:definitions>
  <inkml:trace contextRef="#ctx0" brushRef="#br0">4250 1305 455 0 0,'-22'-11'11246'0'0,"32"6"-7228"0"0,-14-9 1874 0 0,-7-15-2929 0 0,3 2-1569 0 0,-6-46 1 0 0,8 37-868 0 0,1-2-140 0 0,2 0 0 0 0,3-57 1 0 0,1 43-105 0 0,0 28-114 0 0,7-36 0 0 0,-5 41-124 0 0,-1 0-1 0 0,0 0 1 0 0,-1-27-1 0 0,-3 27 24 0 0,0 1-1 0 0,2-1 1 0 0,1 1 0 0 0,0 0-1 0 0,1-1 1 0 0,9-34-1 0 0,2 12-63 0 0,-2 1-1 0 0,8-46 1 0 0,-18 69 28 0 0,0 1 1 0 0,-1-1-1 0 0,-2-19 1 0 0,0 22-32 0 0,1-1 0 0 0,1 1 1 0 0,0 0-1 0 0,5-28 0 0 0,-4 38-1 0 0,0 1 0 0 0,-1-1 0 0 0,1 1 0 0 0,-1-1 0 0 0,0 1 0 0 0,0-1 0 0 0,0 1 0 0 0,0-1 0 0 0,0 1 0 0 0,-1-1 0 0 0,0 1 0 0 0,0-1 0 0 0,0 1 0 0 0,0 0 0 0 0,0-1 0 0 0,-1 1 0 0 0,1 0 0 0 0,-1 0 0 0 0,0 0 0 0 0,0 0 0 0 0,0 0 0 0 0,-4-4 0 0 0,-1-2 43 0 0,7 8-43 0 0,0 1 1 0 0,-1-1 0 0 0,1 1-1 0 0,0 0 1 0 0,0-1 0 0 0,0 1-1 0 0,-1-1 1 0 0,1 1-1 0 0,0 0 1 0 0,-1-1 0 0 0,1 1-1 0 0,0 0 1 0 0,-1-1-1 0 0,1 1 1 0 0,0 0 0 0 0,-1 0-1 0 0,1-1 1 0 0,0 1-1 0 0,-1 0 1 0 0,1 0 0 0 0,-1 0-1 0 0,1-1 1 0 0,-1 1-1 0 0,1 0 1 0 0,0 0 0 0 0,-1 0-1 0 0,1 0 1 0 0,-1 0-1 0 0,1 0 1 0 0,-1 0 0 0 0,1 0-1 0 0,-1 0 1 0 0,1 0-1 0 0,-1 1 1 0 0,-45-16-1 0 0,-4 7 29 0 0,32 4 0 0 0,0 2 1 0 0,-24-2-1 0 0,25 3-6 0 0,-1 0-1 0 0,-19-6 0 0 0,-21-1-14 0 0,-88-5-8 0 0,61 12 172 0 0,20 1-56 0 0,-43 1-116 0 0,99-1 0 0 0,1 0 0 0 0,0-1 0 0 0,0 0 0 0 0,-1 0 0 0 0,-8-3 0 0 0,8 1 0 0 0,0 2 0 0 0,1-1 0 0 0,-1 1 0 0 0,-12 0 0 0 0,-121 0 0 0 0,36-3 30 0 0,74 1-13 0 0,-52 3 0 0 0,-21 1 6 0 0,27 0 7 0 0,-144 7-19 0 0,198-7-11 0 0,-1 1 0 0 0,1 2 0 0 0,-29 7 0 0 0,47-10 0 0 0,0 0 0 0 0,0-1 0 0 0,0 1 0 0 0,1-2 0 0 0,-1 1 0 0 0,0-1 0 0 0,0 0 0 0 0,0 0 0 0 0,-7-2 0 0 0,6 1 0 0 0,-1 0 0 0 0,0 1 0 0 0,0 0 0 0 0,-10 0 0 0 0,-228 9 117 0 0,95-6-106 0 0,25-1-11 0 0,94 1 0 0 0,1 1 0 0 0,-38 10 0 0 0,58-11 0 0 0,0-1 0 0 0,0 0 0 0 0,-1 0 0 0 0,-12-2 0 0 0,11 1 0 0 0,1 0 0 0 0,-24 3 0 0 0,19-1 0 0 0,1-1 0 0 0,-22-1 0 0 0,21 0 0 0 0,-1-1 0 0 0,12 1 0 0 0,1 0 0 0 0,-1 0 0 0 0,1 0 0 0 0,-10 2 0 0 0,-39 2 0 0 0,30-3 0 0 0,-74-2 0 0 0,12 0 0 0 0,53 2 0 0 0,-28 4 0 0 0,48-4-1 0 0,0-1 1 0 0,0 0-1 0 0,1-1 0 0 0,-1 0 0 0 0,-15-4 1 0 0,-21-2 68 0 0,41 6-68 0 0,-30-1 0 0 0,-41 1 0 0 0,-69 11 136 0 0,111-6-115 0 0,1-2 1 0 0,-72-5-1 0 0,-37-11-41 0 0,122 12-116 0 0,-1 2 1 0 0,-29 3-1 0 0,-8-1-722 0 0,-21 4-1487 0 0,28 2-3366 0 0,44-7 4048 0 0,-47 8-7189 0 0</inkml:trace>
</inkml:ink>
</file>

<file path=ppt/ink/ink2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40:43.203"/>
    </inkml:context>
    <inkml:brush xml:id="br0">
      <inkml:brushProperty name="width" value="0.1" units="cm"/>
      <inkml:brushProperty name="height" value="0.1" units="cm"/>
      <inkml:brushProperty name="color" value="#66CC00"/>
    </inkml:brush>
  </inkml:definitions>
  <inkml:trace contextRef="#ctx0" brushRef="#br0">5920 565 8319 0 0,'-2'-2'67'0'0,"0"0"0"0"0,1 1 0 0 0,-1-1 0 0 0,0 0-1 0 0,1 0 1 0 0,0 0 0 0 0,0-1 0 0 0,-1 1 0 0 0,1 0 0 0 0,1 0-1 0 0,-1-1 1 0 0,0 1 0 0 0,0-1 0 0 0,1 1 0 0 0,0 0-1 0 0,-1-1 1 0 0,1 1 0 0 0,0-1 0 0 0,0 1 0 0 0,0-1 0 0 0,0 1-1 0 0,1-4 1 0 0,0-14 164 0 0,-1 17-49 0 0,0 0 1 0 0,-1 0-1 0 0,1 0 0 0 0,-1-1 0 0 0,0 1 0 0 0,0 0 0 0 0,0 1 0 0 0,0-1 0 0 0,0 0 0 0 0,-1 0 0 0 0,1 0 0 0 0,-1 1 0 0 0,0-1 0 0 0,0 1 0 0 0,0-1 1 0 0,-2-1-1 0 0,-9-13 1561 0 0,9 12-1390 0 0,-1 2 1 0 0,0-1-1 0 0,1 0 1 0 0,-1 1-1 0 0,-1 0 0 0 0,1 0 1 0 0,0 0-1 0 0,-1 1 1 0 0,1 0-1 0 0,-8-2 1 0 0,5 1-89 0 0,-82-17 2646 0 0,56 11-2457 0 0,-1 0 0 0 0,0 2 0 0 0,-1 2 0 0 0,0 2 0 0 0,0 1 0 0 0,0 1 0 0 0,0 2 0 0 0,-38 6 0 0 0,-14-1-9 0 0,-5 0 1 0 0,83-5-353 0 0,0 0-1 0 0,0-2 1 0 0,-16-1 0 0 0,-21 0 257 0 0,28 2-143 0 0,0 0 0 0 0,-26-5 0 0 0,-24-1 83 0 0,45 5-207 0 0,-1-2 0 0 0,-34-7 1 0 0,-19-3 186 0 0,-107-10 274 0 0,30-2-480 0 0,-90 5 499 0 0,26 0-360 0 0,60 4-129 0 0,46 11 48 0 0,-36-3 32 0 0,-45-8 27 0 0,-60-8 2 0 0,-19-4-66 0 0,55 8 11 0 0,-168-9 11 0 0,357 28-139 0 0,-19 0 0 0 0,-49-8 0 0 0,-121-7 87 0 0,87 10-46 0 0,-398-21 111 0 0,308 18-112 0 0,-26 6-8 0 0,187 6-21 0 0,0 3-1 0 0,-65 15 1 0 0,39-7-11 0 0,-23 6 0 0 0,96-16 0 0 0,0 0 0 0 0,0 0 0 0 0,-13 8 0 0 0,21-10 0 0 0,0 1 0 0 0,1 0 0 0 0,-1 0 0 0 0,1 1 0 0 0,0 0 0 0 0,0-1 0 0 0,0 1 0 0 0,0 1 0 0 0,1-1 0 0 0,-5 7 0 0 0,4-3 0 0 0,0 0 0 0 0,0 0 0 0 0,1 1 0 0 0,0-1 0 0 0,1 1 0 0 0,0 0 0 0 0,-2 16 0 0 0,-1 68 0 0 0,5-59 0 0 0,-2 282 0 0 0,2-192 0 0 0,-5 8 0 0 0,-33 194 0 0 0,26-248 0 0 0,0 116 0 0 0,11-169 0 0 0,1-7 0 0 0,0 1 0 0 0,1-1 0 0 0,5 32 0 0 0,-4-45 0 0 0,-1 0 0 0 0,0 0 0 0 0,1-1 0 0 0,0 1 0 0 0,0 0 0 0 0,1-1 0 0 0,-1 1 0 0 0,1-1 0 0 0,0 0 0 0 0,0 0 0 0 0,0 0 0 0 0,1 0 0 0 0,0 0 0 0 0,-1-1 0 0 0,1 1 0 0 0,0-1 0 0 0,1 0 0 0 0,4 2 0 0 0,6 3 0 0 0,0-1 0 0 0,1-1 0 0 0,0 0 0 0 0,0-1 0 0 0,1-1 0 0 0,-1-1 0 0 0,21 2 0 0 0,5 0 0 0 0,-26-5 0 0 0,45-3 0 0 0,-37 3 0 0 0,212-17 0 0 0,120-39 0 0 0,-312 48 0 0 0,21-3 0 0 0,-14 2 0 0 0,371-52 0 0 0,-377 55 0 0 0,21-1 0 0 0,9 0 0 0 0,2 3 0 0 0,4 0 0 0 0,-1 2 0 0 0,1-1 0 0 0,1 1 0 0 0,4 2 0 0 0,-1 0 0 0 0,1 1 0 0 0,-6 0 0 0 0,3 0 0 0 0,4-2 0 0 0,-3 2 0 0 0,-2-1 0 0 0,9-1 0 0 0,2-1 0 0 0,5 1 0 0 0,-2-2 0 0 0,0 1 0 0 0,-1 1 0 0 0,-1 0 0 0 0,0 0 0 0 0,3-1 0 0 0,-2 0 0 0 0,-8 2 0 0 0,-1 0 0 0 0,0 1 0 0 0,1 2 0 0 0,-3 0 0 0 0,3-1 0 0 0,3 1 0 0 0,2 0 0 0 0,7-1 0 0 0,-3 3 0 0 0,-3-2 0 0 0,-3 0 0 0 0,-3 2 0 0 0,-3 0 0 0 0,-1 1 0 0 0,4-3 0 0 0,3 0 0 0 0,0 1 0 0 0,-7-1 0 0 0,-6 0 0 0 0,3 1 0 0 0,1 0 0 0 0,-2 1 0 0 0,-4-1 0 0 0,1 2 0 0 0,1 3 0 0 0,4 2 0 0 0,17 4 0 0 0,1-3 0 0 0,-17-2 0 0 0,-5-2 0 0 0,40-1 0 0 0,-71-4 0 0 0,33 2 0 0 0,9 2 0 0 0,-5 3 0 0 0,0 1 0 0 0,17 2 0 0 0,-18-3 0 0 0,2-2 0 0 0,57 9 0 0 0,-97-14 0 0 0,30 2 0 0 0,2-1 0 0 0,-3 1 0 0 0,4 1 0 0 0,16 1 0 0 0,-16-2 0 0 0,-1 1 0 0 0,16 0 0 0 0,-39-2 0 0 0,94 6 0 0 0,-82-8 0 0 0,21 1 0 0 0,0-3 0 0 0,3 3 0 0 0,-2 4 0 0 0,45 8 0 0 0,-52-2 0 0 0,-75-12 0 0 0,105 8 0 0 0,-34-5 0 0 0,152 1 0 0 0,-199-5 8 0 0,-1-1 0 0 0,0-2 0 0 0,0-1 0 0 0,0-1 0 0 0,0-1 0 0 0,-1-1 0 0 0,44-19 0 0 0,-53 17 9 0 0,0-1-1 0 0,-1-1 0 0 0,0 0 1 0 0,-1-2-1 0 0,-1 0 1 0 0,0 0-1 0 0,0-1 1 0 0,-2-1-1 0 0,0-1 1 0 0,13-19-1 0 0,-22 29-50 0 0,0-1 0 0 0,-1 0-1 0 0,0 0 1 0 0,0 1-1 0 0,-1-2 1 0 0,0 1 0 0 0,0 0-1 0 0,-1 0 1 0 0,1-9-1 0 0,-1-4-785 0 0,-1 1 0 0 0,-3-26 0 0 0,0 15-869 0 0</inkml:trace>
</inkml:ink>
</file>

<file path=ppt/ink/ink2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58:24.682"/>
    </inkml:context>
    <inkml:brush xml:id="br0">
      <inkml:brushProperty name="width" value="0.1" units="cm"/>
      <inkml:brushProperty name="height" value="0.1" units="cm"/>
      <inkml:brushProperty name="color" value="#66CC00"/>
    </inkml:brush>
  </inkml:definitions>
  <inkml:trace contextRef="#ctx0" brushRef="#br0">582 102 2759 0 0,'-12'-2'1664'0'0,"-1"0"0"0"0,1 0 0 0 0,-13 1 0 0 0,24 1-1603 0 0,1 1 0 0 0,-1-1-1 0 0,1 0 1 0 0,-1 1 0 0 0,1-1 0 0 0,-1 1-1 0 0,1-1 1 0 0,0 0 0 0 0,-1 1-1 0 0,1-1 1 0 0,0 1 0 0 0,-1-1-1 0 0,1 1 1 0 0,0-1 0 0 0,0 1 0 0 0,-1 0-1 0 0,1-1 1 0 0,0 1 0 0 0,0-1-1 0 0,0 1 1 0 0,0-1 0 0 0,0 1-1 0 0,0 0 1 0 0,0-1 0 0 0,0 2 0 0 0,-1 16 1734 0 0,1-17-1315 0 0,1-2-262 0 0,0 1 0 0 0,-1-1-1 0 0,1 0 1 0 0,0 0 0 0 0,0 1 0 0 0,0-1 0 0 0,0 1 0 0 0,0-1 0 0 0,0 1 0 0 0,0-1 0 0 0,0 1 0 0 0,0-1 0 0 0,0 1 0 0 0,0 0 0 0 0,0 0 0 0 0,0-1 0 0 0,0 1 0 0 0,0 0 0 0 0,2 0-1 0 0,33-5 339 0 0,-24 4-909 0 0,16-5 468 0 0,-1-1 0 0 0,0-1 0 0 0,44-20 0 0 0,-39 15 40 0 0,58-16-1 0 0,-74 25-123 0 0,3-1 113 0 0,0 1-1 0 0,0 1 1 0 0,25-1 0 0 0,-28 4-41 0 0,-1-1-59 0 0,0 1-1 0 0,-1 1 1 0 0,1 0-1 0 0,0 1 1 0 0,-1 0-1 0 0,21 7 1 0 0,17 15 278 0 0,-44-20-313 0 0,-3-3 12 0 0,-1 1 1 0 0,1 0 0 0 0,-1 0 0 0 0,0 0 0 0 0,0 0-1 0 0,0 1 1 0 0,0-1 0 0 0,0 1 0 0 0,-1 0 0 0 0,1 0-1 0 0,-1 1 1 0 0,0-1 0 0 0,0 1 0 0 0,0-1 0 0 0,3 6 0 0 0,13 27 138 0 0,-2 1 1 0 0,18 58 0 0 0,-31-80-128 0 0,-1 1 0 0 0,-1-1-1 0 0,2 29 1 0 0,0-1 28 0 0,25 187 222 0 0,-28-213-266 0 0,0 0 0 0 0,-1 0-1 0 0,-1 1 1 0 0,0-1 0 0 0,-8 32 0 0 0,-31 83 127 0 0,10-38-69 0 0,5 9-32 0 0,-26 82 31 0 0,-34 61-10 0 0,31-123-64 0 0,11-30 0 0 0,-29 94 72 0 0,60-148-48 0 0,1 0 0 0 0,-10 78 0 0 0,15-38-24 0 0,5 113 0 0 0,-3 48 0 0 0,-1-150 0 0 0,28 404 0 0 0,-21-479 0 0 0,24 175 0 0 0,0-1 0 0 0,-5-18 0 0 0,7 72 60 0 0,-18-172-56 0 0,-4-32-4 0 0,5 39 4 0 0,-3 1-1 0 0,-2 83 1 0 0,-39 121 119 0 0,15-163-129 0 0,2 111 70 0 0,17-130-64 0 0,5-1 0 0 0,21 120 0 0 0,-21-184 0 0 0,2 28 32 0 0,-1 75 0 0 0,-6-134-27 0 0,-2-1-1 0 0,1 1 0 0 0,0-1 1 0 0,-1 1-1 0 0,0-1 0 0 0,0 1 1 0 0,-1-1-1 0 0,1 0 0 0 0,-1 0 1 0 0,0 0-1 0 0,0 0 0 0 0,0 0 1 0 0,0 0-1 0 0,-1 0 0 0 0,1 0 1 0 0,-1-1-1 0 0,0 0 0 0 0,-5 5 1 0 0,-4 1 18 0 0,1-1 1 0 0,-1-1-1 0 0,-1 0 1 0 0,-19 9-1 0 0,20-11-15 0 0,-42 18 476 0 0,-81 22 0 0 0,-33 13 847 0 0,-187 79-3586 0 0,270-107 1294 0 0,28-10-223 0 0,0-2-51 0 0</inkml:trace>
</inkml:ink>
</file>

<file path=ppt/ink/ink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58:29.121"/>
    </inkml:context>
    <inkml:brush xml:id="br0">
      <inkml:brushProperty name="width" value="0.1" units="cm"/>
      <inkml:brushProperty name="height" value="0.1" units="cm"/>
      <inkml:brushProperty name="color" value="#66CC00"/>
    </inkml:brush>
  </inkml:definitions>
  <inkml:trace contextRef="#ctx0" brushRef="#br0">1657 25 455 0 0,'-62'5'6126'0'0,"58"-5"-5751"0"0,-2 0 17 0 0,-1 0-1 0 0,1 0 0 0 0,0 1 0 0 0,0 0 0 0 0,-12 3 0 0 0,16-4-232 0 0,0 0 0 0 0,0 0-1 0 0,-1 0 1 0 0,1 0-1 0 0,0-1 1 0 0,0 1-1 0 0,0-1 1 0 0,-1 1 0 0 0,1-1-1 0 0,-3-1 1 0 0,-20-4 704 0 0,11 6-636 0 0,12 1-175 0 0,0-1 1 0 0,0 0-1 0 0,0 0 1 0 0,-1 0-1 0 0,1 0 1 0 0,0 0-1 0 0,0 0 1 0 0,0 0-1 0 0,0-1 0 0 0,0 1 1 0 0,0-1-1 0 0,0 0 1 0 0,0 0-1 0 0,0 1 1 0 0,0-1-1 0 0,0 0 1 0 0,1 0-1 0 0,-1-1 0 0 0,0 1 1 0 0,-2-3-1 0 0,2 3-19 0 0,1 0 1 0 0,0 0-1 0 0,0 0 0 0 0,-1 0 0 0 0,1 0 1 0 0,-1 0-1 0 0,1 0 0 0 0,-1 1 0 0 0,1-1 0 0 0,-1 0 1 0 0,1 1-1 0 0,-1-1 0 0 0,0 1 0 0 0,1 0 0 0 0,-1 0 1 0 0,0-1-1 0 0,1 1 0 0 0,-1 0 0 0 0,0 0 0 0 0,1 1 1 0 0,-1-1-1 0 0,0 0 0 0 0,-3 1 0 0 0,-2 2 36 0 0,-1 0-1 0 0,1 1 0 0 0,-1 0 0 0 0,-6 4 1 0 0,7-3 7 0 0,1-2 0 0 0,-1 1 1 0 0,1-1-1 0 0,-15 5 0 0 0,-121 18 967 0 0,47-16-710 0 0,36-4-189 0 0,55-5-111 0 0,-1-1 0 0 0,0 0 0 0 0,0 0 0 0 0,0-1 0 0 0,0 1 0 0 0,0-1 0 0 0,0 0 0 0 0,0-1 0 0 0,-4-1 0 0 0,-15-3 131 0 0,-11-4 478 0 0,27 7-639 0 0,0 1 0 0 0,-1 0 0 0 0,1 0 1 0 0,-1 1-1 0 0,-12-1 0 0 0,11 3 85 0 0,0 0 1 0 0,0 0-1 0 0,-15 5 0 0 0,15-3-6 0 0,0-1 0 0 0,0 0 0 0 0,-17 0 0 0 0,14-2 55 0 0,-1 0-1 0 0,-19-5 1 0 0,24 4-93 0 0,1 1 0 0 0,0 0 0 0 0,-1 0 0 0 0,1 1 0 0 0,-1 0 0 0 0,1 0 0 0 0,0 1 0 0 0,-10 3 0 0 0,7-2-2 0 0,-1 0-1 0 0,0-1 1 0 0,-18 1-1 0 0,20-3 22 0 0,-4 0 36 0 0,0 0-1 0 0,0 1 1 0 0,0 0 0 0 0,-24 6-1 0 0,35-6-94 0 0,0-1 0 0 0,0 0 0 0 0,0 0 0 0 0,0 0 0 0 0,0-1 0 0 0,0 1 0 0 0,0-1 1 0 0,-5-1-1 0 0,-13-2 35 0 0,11 4-47 0 0,7 0 25 0 0,0-1-1 0 0,0 1 1 0 0,0 1-1 0 0,-1-1 1 0 0,1 0-1 0 0,0 1 1 0 0,0 0-1 0 0,0 0 1 0 0,-4 1 0 0 0,3-1 24 0 0,0 0 0 0 0,0-1 0 0 0,0 1 0 0 0,0-1 0 0 0,0 0 0 0 0,0 0 0 0 0,0-1 0 0 0,0 1 0 0 0,0-1 0 0 0,0 0 1 0 0,-6-2-1 0 0,-24-3 103 0 0,10 10-48 0 0,21-3-81 0 0,0 0 0 0 0,0-1 0 0 0,1 1 0 0 0,-1-1 0 0 0,0 0 0 0 0,0 1 0 0 0,0-1 0 0 0,0-1 0 0 0,0 1 0 0 0,-5-1 0 0 0,-3-2 31 0 0,1 2 1 0 0,-1-1-1 0 0,0 1 0 0 0,0 1 1 0 0,-17 1-1 0 0,5-1 58 0 0,-26 9-40 0 0,48-9-393 0 0,5-2-222 0 0</inkml:trace>
</inkml:ink>
</file>

<file path=ppt/ink/ink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58:44.048"/>
    </inkml:context>
    <inkml:brush xml:id="br0">
      <inkml:brushProperty name="width" value="0.1" units="cm"/>
      <inkml:brushProperty name="height" value="0.1" units="cm"/>
      <inkml:brushProperty name="color" value="#66CC00"/>
    </inkml:brush>
  </inkml:definitions>
  <inkml:trace contextRef="#ctx0" brushRef="#br0">57 29 455 0 0,'0'-1'104'0'0,"0"0"-1"0"0,0-1 1 0 0,0 1-1 0 0,1 0 1 0 0,-1-1-1 0 0,0 1 0 0 0,1 0 1 0 0,-1 0-1 0 0,1 0 1 0 0,-1-1-1 0 0,1 1 1 0 0,0 0-1 0 0,-1 0 0 0 0,1 0 1 0 0,0 0-1 0 0,0 0 1 0 0,0 0-1 0 0,-1 0 1 0 0,1 0-1 0 0,0 0 0 0 0,1 1 1 0 0,-1-1-1 0 0,0 0 1 0 0,0 1-1 0 0,0-1 1 0 0,0 1-1 0 0,3-2 0 0 0,-4 2-103 0 0,0 0 0 0 0,0 1 0 0 0,1-1 0 0 0,-1 0 0 0 0,0 0 0 0 0,0 0 0 0 0,0 0 0 0 0,0 0 0 0 0,0 1 0 0 0,0-1 0 0 0,1 0 0 0 0,-1 0 0 0 0,0 0 0 0 0,0 0 0 0 0,0 1 0 0 0,0-1 0 0 0,0 0 0 0 0,0 0 0 0 0,0 0 0 0 0,0 0 0 0 0,0 1 0 0 0,0-1 0 0 0,0 0 0 0 0,0 0 0 0 0,0 0 0 0 0,0 1 0 0 0,0-1 0 0 0,0 0 0 0 0,0 0-1 0 0,0 0 1 0 0,0 1 0 0 0,0-1 0 0 0,0 0 0 0 0,0 0 0 0 0,0 0 0 0 0,0 1 0 0 0,0-1 0 0 0,0 0 0 0 0,-1 0 0 0 0,1 0 0 0 0,0 0 0 0 0,0 1 0 0 0,-4 9 17 0 0,4-7 62 0 0,-1-1-1 0 0,0 1 1 0 0,1 0 0 0 0,-1-1-1 0 0,1 1 1 0 0,0 0-1 0 0,0 3 1 0 0,0-4-52 0 0,0 0 0 0 0,0 0 0 0 0,0 0 0 0 0,0 0 0 0 0,-1 0 0 0 0,1 0 0 0 0,0 0 0 0 0,-1 0 0 0 0,1 0 0 0 0,-1 0 0 0 0,0 0 0 0 0,0-1 0 0 0,0 1 0 0 0,-2 3 870 0 0,-26-5 1425 0 0,9-1-1236 0 0,20 1-1067 0 0,-1 0 0 0 0,1 0-1 0 0,-1 0 1 0 0,0 0 0 0 0,1 0-1 0 0,-1 0 1 0 0,0 1 0 0 0,1-1-1 0 0,-1 0 1 0 0,1 0 0 0 0,-1 0-1 0 0,1 1 1 0 0,-1-1 0 0 0,0 0-1 0 0,1 1 1 0 0,-1-1 0 0 0,1 0-1 0 0,-1 1 1 0 0,1-1 0 0 0,0 1-1 0 0,-1-1 1 0 0,1 1 0 0 0,-1-1-1 0 0,1 1 1 0 0,0-1 0 0 0,0 1-1 0 0,-1-1 1 0 0,1 1 0 0 0,0 0-1 0 0,0-1 1 0 0,-1 2 0 0 0,1-2-7 0 0,1 1 0 0 0,-1-1 0 0 0,0 0 0 0 0,0 0 0 0 0,0 1 0 0 0,0-1 0 0 0,1 0 0 0 0,-1 0 0 0 0,0 1 0 0 0,0-1 0 0 0,1 0 0 0 0,-1 0 0 0 0,0 0 0 0 0,1 0 0 0 0,-1 1 0 0 0,0-1 0 0 0,0 0 0 0 0,1 0 0 0 0,-1 0 0 0 0,0 0 0 0 0,1 0 0 0 0,-1 0 0 0 0,0 0 0 0 0,1 0 0 0 0,-1 0 0 0 0,0 0 0 0 0,1 0 0 0 0,-1 0 0 0 0,0 0 0 0 0,1 0 0 0 0,-1 0 0 0 0,0 0 0 0 0,1 0 0 0 0,-1 0 0 0 0,0 0 0 0 0,1-1 0 0 0,-1 1 0 0 0,0 0 0 0 0,1 0 0 0 0,19-7 643 0 0,-12 4-280 0 0,26 1 76 0 0,-28 2-352 0 0,0 0 0 0 0,0-1 0 0 0,0 1 0 0 0,0-1 1 0 0,0 0-1 0 0,0-1 0 0 0,8-3 0 0 0,-13 5-91 0 0,9-4 193 0 0,0-1 0 0 0,0 2 0 0 0,0-1 0 0 0,1 1 0 0 0,19-2 0 0 0,131-5 961 0 0,-113 15-972 0 0,-27-5-140 0 0,-1 1 1 0 0,1 1 0 0 0,21 5-1 0 0,-40-6-43 0 0,1 0-1 0 0,-1 0 1 0 0,0 0-1 0 0,0 0 0 0 0,0 0 1 0 0,0 1-1 0 0,0-1 1 0 0,-1 1-1 0 0,4 2 0 0 0,-3-2 1 0 0,-1 0-1 0 0,1-1 1 0 0,0 1-1 0 0,0-1 0 0 0,0 1 1 0 0,0-1-1 0 0,0 0 0 0 0,0 0 1 0 0,4 2-1 0 0,56 11 122 0 0,-56-12-97 0 0,-1-1 0 0 0,0 0 1 0 0,1-1-1 0 0,-1 0 0 0 0,1 1 0 0 0,0-1 0 0 0,-1-1 0 0 0,9-1 0 0 0,44-12 289 0 0,-55 13-317 0 0,19-3 92 0 0,1 1-1 0 0,0 1 1 0 0,42 0 0 0 0,-59 2-93 0 0,4 1-2 0 0,0-1 0 0 0,-1 1 0 0 0,1 0 0 0 0,0 1 0 0 0,0 0 0 0 0,-1 1 0 0 0,11 4 0 0 0,25 11 0 0 0,-35-17 0 0 0,-10-1 0 0 0,1 0 0 0 0,-1 0 0 0 0,0 0 0 0 0,1 0 0 0 0,-1 0 0 0 0,0 0 0 0 0,1 0 0 0 0,-1 0 0 0 0,0 0 0 0 0,1 1 0 0 0,-1-1 0 0 0,0 0 0 0 0,1 0 0 0 0,-1 0 0 0 0,0 0 0 0 0,1 1 0 0 0,-1-1 0 0 0,0 0 0 0 0,1 0 0 0 0,-1 1 0 0 0,0-1 0 0 0,0 0 0 0 0,1 0 0 0 0,-1 1 0 0 0,0-1 0 0 0,0 0 0 0 0,0 1 0 0 0,0-1 0 0 0,1 0 0 0 0,-1 1 0 0 0,0-1 0 0 0,4 6 0 0 0,-3-4 0 0 0,1-1 1 0 0,-1 1 0 0 0,0-1-1 0 0,0 1 1 0 0,-1 0 0 0 0,1 0 0 0 0,0-1-1 0 0,-1 1 1 0 0,1 0 0 0 0,-1 0-1 0 0,1-1 1 0 0,-1 1 0 0 0,0 0 0 0 0,1 0-1 0 0,-1 3 1 0 0,-26-40 1348 0 0,15 21-1237 0 0,9 13-112 0 0,3 2 0 0 0,16-1 0 0 0,-15 1 9 0 0,0-1-1 0 0,0 1 0 0 0,0-1 0 0 0,-1 0 1 0 0,1 0-1 0 0,0 1 0 0 0,0-1 1 0 0,0-1-1 0 0,0 1 0 0 0,0 0 1 0 0,-1 0-1 0 0,1-1 0 0 0,0 1 1 0 0,0-1-1 0 0,-1 1 0 0 0,4-2 0 0 0,33-19 254 0 0,-11 7-27 0 0,-13 7-174 0 0,22-7 8 0 0,-35 13-69 0 0,1 1 0 0 0,-1 0 0 0 0,0 0 0 0 0,1-1 0 0 0,-1 1 0 0 0,1 0 0 0 0,-1 0 0 0 0,1 0 0 0 0,-1 0 0 0 0,1 1 0 0 0,-1-1 0 0 0,0 0 0 0 0,1 0 0 0 0,-1 1 0 0 0,0-1 0 0 0,1 1 0 0 0,-1 0 0 0 0,0-1 0 0 0,1 1 0 0 0,-1 0 0 0 0,0-1 0 0 0,2 3 0 0 0,-1-1 0 0 0,1 0 0 0 0,0 1 0 0 0,0-1 0 0 0,0 0 0 0 0,0-1 1 0 0,0 1-1 0 0,0 0 0 0 0,0-1 0 0 0,1 0 0 0 0,-1 0 0 0 0,0 0 0 0 0,1 0 0 0 0,-1 0 0 0 0,1-1 0 0 0,3 1 0 0 0,6-1-1 0 0,-1 0 0 0 0,26-5 0 0 0,-28 3 12 0 0,0 0 0 0 0,0 1 0 0 0,0 1 0 0 0,1 0 0 0 0,12 1 0 0 0,-16 0-11 0 0,0 0 0 0 0,0 0 0 0 0,0-1 0 0 0,0 0 0 0 0,0-1 0 0 0,0 1 0 0 0,0-1 0 0 0,11-4 0 0 0,44-11 0 0 0,-33 16 0 0 0,-5 0 0 0 0,-18 0 0 0 0,-1 0 0 0 0,1 0 0 0 0,0 0 0 0 0,0 0 0 0 0,-1 1 0 0 0,1 0 0 0 0,-1 0 0 0 0,1 1 0 0 0,-1-1 0 0 0,1 1 0 0 0,-1 0 0 0 0,8 5 0 0 0,24 7 0 0 0,-16-9 0 0 0,1-2 0 0 0,0 0 0 0 0,0-1 0 0 0,1-1 0 0 0,-1-1 0 0 0,40-6 0 0 0,38 2 0 0 0,-86 3 0 0 0,-1 0 0 0 0,1 0 0 0 0,15-5 0 0 0,-26 5 0 0 0,0 0 1 0 0,0 0-1 0 0,-1-1 0 0 0,1 1 0 0 0,0-1 0 0 0,-1 1 0 0 0,3-3 1 0 0,6-3 51 0 0,-27 34-102 0 0,-16 8-5044 0 0,12-13-608 0 0</inkml:trace>
</inkml:ink>
</file>

<file path=ppt/ink/ink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58:45.020"/>
    </inkml:context>
    <inkml:brush xml:id="br0">
      <inkml:brushProperty name="width" value="0.1" units="cm"/>
      <inkml:brushProperty name="height" value="0.1" units="cm"/>
      <inkml:brushProperty name="color" value="#66CC00"/>
    </inkml:brush>
  </inkml:definitions>
  <inkml:trace contextRef="#ctx0" brushRef="#br0">1 70 4775 0 0,'1'-2'172'0'0,"1"0"0"0"0,-1 0 0 0 0,1 0 0 0 0,0 0 0 0 0,-1 0 0 0 0,1 0-1 0 0,0 1 1 0 0,0-1 0 0 0,0 1 0 0 0,1-1 0 0 0,-1 1 0 0 0,0 0-1 0 0,5-2 1 0 0,36-11 953 0 0,-28 10-504 0 0,-2 3-302 0 0,0-1-1 0 0,0 2 1 0 0,0 0-1 0 0,0 0 1 0 0,0 2-1 0 0,0-1 1 0 0,23 7-1 0 0,-14-4-18 0 0,30 3 299 0 0,-35-6-369 0 0,0 2 0 0 0,0 0 1 0 0,19 5-1 0 0,-26-5-141 0 0,0-1-1 0 0,0 0 0 0 0,0 0 1 0 0,1-2-1 0 0,-1 1 0 0 0,1-1 0 0 0,-1-1 1 0 0,20-2-1 0 0,7-5 423 0 0,39-13-1 0 0,-54 15-243 0 0,5-2-53 0 0,-4 0 10 0 0,28-4 1 0 0,-43 10-198 0 0,1 1 1 0 0,-1 1-1 0 0,1-1 1 0 0,-1 2-1 0 0,1-1 1 0 0,-1 1-1 0 0,11 2 1 0 0,-18-2-88 0 0,1-1-1 0 0,0 1 1 0 0,-1 0 0 0 0,1 0 0 0 0,0 0 0 0 0,-1 0 0 0 0,1 0 0 0 0,-1 0 0 0 0,1 0 0 0 0,-1 0 0 0 0,0 1 0 0 0,0-1 0 0 0,1 0 0 0 0,-1 1 0 0 0,0-1 0 0 0,0 1-1 0 0,0 0 1 0 0,-1-1 0 0 0,2 3 0 0 0,4 10-656 0 0</inkml:trace>
</inkml:ink>
</file>

<file path=ppt/ink/ink2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58:46.082"/>
    </inkml:context>
    <inkml:brush xml:id="br0">
      <inkml:brushProperty name="width" value="0.1" units="cm"/>
      <inkml:brushProperty name="height" value="0.1" units="cm"/>
      <inkml:brushProperty name="color" value="#66CC00"/>
    </inkml:brush>
  </inkml:definitions>
  <inkml:trace contextRef="#ctx0" brushRef="#br0">732 1 1839 0 0,'-14'15'1369'0'0,"8"-9"-1296"0"0,1 0 0 0 0,0-1 0 0 0,-13 10 0 0 0,15-14-66 0 0,0 1 1 0 0,1-1-1 0 0,-1 0 0 0 0,0 0 0 0 0,0 0 0 0 0,1 0 0 0 0,-1 0 0 0 0,0-1 1 0 0,0 1-1 0 0,0-1 0 0 0,0 0 0 0 0,0 0 0 0 0,0 0 0 0 0,-4 0 0 0 0,2 0 261 0 0,0 0-1 0 0,0 0 0 0 0,0 1 1 0 0,0-1-1 0 0,-1 1 0 0 0,1 1 1 0 0,0-1-1 0 0,0 1 0 0 0,1 0 0 0 0,-1 0 1 0 0,0 0-1 0 0,-4 4 0 0 0,4-4-193 0 0,0 1 1 0 0,0 0-1 0 0,-1-1 0 0 0,1 0 0 0 0,-1 0 0 0 0,1-1 0 0 0,-1 0 0 0 0,1 0 0 0 0,-8 1 0 0 0,-3-2 465 0 0,0-1 1 0 0,-25-4-1 0 0,10-2-173 0 0,15 3-54 0 0,-1 1 1 0 0,1 0-1 0 0,-25 0 1 0 0,-145 14 829 0 0,173-11-1116 0 0,-1 0-82 0 0,1 0 0 0 0,0 0 0 0 0,-1 2 0 0 0,1-1 0 0 0,-22 7 0 0 0,24-4-4218 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41:01.071"/>
    </inkml:context>
    <inkml:brush xml:id="br0">
      <inkml:brushProperty name="width" value="0.1" units="cm"/>
      <inkml:brushProperty name="height" value="0.1" units="cm"/>
      <inkml:brushProperty name="color" value="#66CC00"/>
    </inkml:brush>
  </inkml:definitions>
  <inkml:trace contextRef="#ctx0" brushRef="#br0">3692 171 6215 0 0,'-2'0'49'0'0,"0"0"0"0"0,0 0 0 0 0,1 0 0 0 0,-1-1 0 0 0,0 1 0 0 0,1 0 0 0 0,-1-1 0 0 0,0 1 0 0 0,1-1 0 0 0,-1 0 0 0 0,0 1 0 0 0,1-1 0 0 0,-1 0 0 0 0,1 0 0 0 0,-1 0 0 0 0,1 0 0 0 0,0 0 0 0 0,-1-1 0 0 0,1 1 0 0 0,0 0-1 0 0,0 0 1 0 0,-1-3 0 0 0,0 2-10 0 0,1-1 0 0 0,0 1 0 0 0,0-1 0 0 0,0 0 0 0 0,0 0 0 0 0,1 1 0 0 0,-1-1 0 0 0,1 0 0 0 0,-1 0-1 0 0,1 0 1 0 0,0 0 0 0 0,0 0 0 0 0,1-4 0 0 0,-1 6-22 0 0,1 1 0 0 0,-1-1 0 0 0,0 0 0 0 0,0 0 0 0 0,0 1 1 0 0,0-1-1 0 0,0 0 0 0 0,0 0 0 0 0,0 1 0 0 0,0-1 0 0 0,-1 0 0 0 0,1 0 0 0 0,0 1 0 0 0,0-1 0 0 0,-1 0 0 0 0,1 0 0 0 0,0 1 1 0 0,-1-1-1 0 0,1 0 0 0 0,0 1 0 0 0,-1-1 0 0 0,1 1 0 0 0,-1-1 0 0 0,1 1 0 0 0,-1-1 0 0 0,0 1 0 0 0,1-1 0 0 0,-1 1 0 0 0,1-1 1 0 0,-1 1-1 0 0,0-1 0 0 0,0 1 0 0 0,1 0 0 0 0,-1 0 0 0 0,0-1 0 0 0,1 1 0 0 0,-1 0 0 0 0,0 0 0 0 0,0 0 0 0 0,1 0 0 0 0,-1 0 1 0 0,0 0-1 0 0,0 0 0 0 0,1 0 0 0 0,-1 0 0 0 0,0 0 0 0 0,0 0 0 0 0,0 1 0 0 0,-8 0 392 0 0,1 1 0 0 0,-1 0 1 0 0,-13 6-1 0 0,6-2 248 0 0,-5-2 280 0 0,-1 0 0 0 0,0-1-1 0 0,1-2 1 0 0,-1 0 0 0 0,0-1 0 0 0,-40-6 0 0 0,31 4-399 0 0,-57 4 0 0 0,-253 7 2186 0 0,172-23-2358 0 0,78 4-252 0 0,-309-14 1325 0 0,93 8-1033 0 0,64 3 3352 0 0,-96-9-6333 0 0,42 17 2303 0 0,170 7 572 0 0,-116-13 31 0 0,-43 1 282 0 0,-69 37-929 0 0,329-24-572 0 0,-1 1-36 0 0</inkml:trace>
</inkml:ink>
</file>

<file path=ppt/ink/ink2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59:03.217"/>
    </inkml:context>
    <inkml:brush xml:id="br0">
      <inkml:brushProperty name="width" value="0.1" units="cm"/>
      <inkml:brushProperty name="height" value="0.1" units="cm"/>
      <inkml:brushProperty name="color" value="#66CC00"/>
    </inkml:brush>
  </inkml:definitions>
  <inkml:trace contextRef="#ctx0" brushRef="#br0">1 11 919 0 0,'0'-1'14'0'0,"0"1"-1"0"0,0 0 1 0 0,0-1 0 0 0,0 1-1 0 0,0-1 1 0 0,0 1-1 0 0,0 0 1 0 0,0-1-1 0 0,1 1 1 0 0,-1-1-1 0 0,0 1 1 0 0,0 0-1 0 0,0-1 1 0 0,1 1-1 0 0,-1 0 1 0 0,0-1-1 0 0,1 1 1 0 0,-1 0-1 0 0,0-1 1 0 0,1 1-1 0 0,-1 0 1 0 0,0 0-1 0 0,1-1 1 0 0,-1 1-1 0 0,0 0 1 0 0,1 0-1 0 0,-1 0 1 0 0,1-1-1 0 0,-1 1 1 0 0,0 0-1 0 0,1 0 1 0 0,-1 0-1 0 0,1 0 1 0 0,0 0-1 0 0,4 13 957 0 0,-5-12-928 0 0,0 0 0 0 0,1 0 0 0 0,-1 0-1 0 0,0 0 1 0 0,0-1 0 0 0,0 1 0 0 0,1 0-1 0 0,-1 0 1 0 0,0 0 0 0 0,1 0 0 0 0,-1-1-1 0 0,1 1 1 0 0,-1 0 0 0 0,1 0 0 0 0,-1-1-1 0 0,1 1 1 0 0,0 0 0 0 0,-1-1 0 0 0,1 1-1 0 0,0-1 1 0 0,1 2 0 0 0,14 2 476 0 0,-15-3-470 0 0,1 0 1 0 0,-1-1-1 0 0,1 1 0 0 0,-1-1 0 0 0,1 1 0 0 0,-1-1 1 0 0,1 0-1 0 0,-1 1 0 0 0,1-1 0 0 0,-1 0 0 0 0,1 0 1 0 0,0 0-1 0 0,2-1 0 0 0,31-1 1677 0 0,-29 2-1523 0 0,0 0 0 0 0,0 0 0 0 0,0-1 0 0 0,0 0 0 0 0,7-2 0 0 0,-11 3-156 0 0,-1 0 0 0 0,1 0-1 0 0,-1 0 1 0 0,1 0-1 0 0,0 0 1 0 0,-1 1-1 0 0,1-1 1 0 0,-1 1 0 0 0,1-1-1 0 0,0 1 1 0 0,-1-1-1 0 0,0 1 1 0 0,1 0 0 0 0,-1-1-1 0 0,2 3 1 0 0,-2-3-45 0 0,0 0 0 0 0,0 1 0 0 0,-1-1 0 0 0,1 0 0 0 0,0 1 0 0 0,-1-1-1 0 0,1 1 1 0 0,0-1 0 0 0,-1 1 0 0 0,1-1 0 0 0,-1 1 0 0 0,1 0 0 0 0,-1-1 0 0 0,1 1 0 0 0,-1 0 0 0 0,1-1 0 0 0,-1 1 0 0 0,0 0 0 0 0,1 0 0 0 0,-1 0 0 0 0,0-1 0 0 0,0 1 0 0 0,0 0 0 0 0,1 0 0 0 0,-1 0 0 0 0,0-1 0 0 0,0 1 0 0 0,0 1 0 0 0,-2 2-107 0 0</inkml:trace>
</inkml:ink>
</file>

<file path=ppt/ink/ink2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59:04.911"/>
    </inkml:context>
    <inkml:brush xml:id="br0">
      <inkml:brushProperty name="width" value="0.1" units="cm"/>
      <inkml:brushProperty name="height" value="0.1" units="cm"/>
      <inkml:brushProperty name="color" value="#66CC00"/>
    </inkml:brush>
  </inkml:definitions>
  <inkml:trace contextRef="#ctx0" brushRef="#br0">1 12 919 0 0,'6'-5'2109'0'0,"-5"5"-2050"0"0,0-1 0 0 0,-1 1 0 0 0,1-1 0 0 0,0 0 0 0 0,-1 1 0 0 0,1-1 0 0 0,0 1 0 0 0,0-1 0 0 0,0 1 0 0 0,-1 0 0 0 0,1-1 0 0 0,0 1 0 0 0,0 0 0 0 0,0 0 0 0 0,0-1 0 0 0,0 1 0 0 0,0 0 0 0 0,0 0-1 0 0,1 0 1 0 0,1 1-40 0 0,0 0 0 0 0,0 0-1 0 0,-1 0 1 0 0,1 0 0 0 0,0 0-1 0 0,0 1 1 0 0,-1-1 0 0 0,6 4-1 0 0,-2 0-10 0 0,-3-4 113 0 0,0 1 0 0 0,0-1 0 0 0,0 0-1 0 0,0 0 1 0 0,0 0 0 0 0,0 0 0 0 0,0-1 0 0 0,0 1-1 0 0,0-1 1 0 0,0 0 0 0 0,0 1 0 0 0,1-2-1 0 0,-1 1 1 0 0,3-1 0 0 0,29 2 838 0 0,-23 2-898 0 0,-11-2-38 0 0,0-1 1 0 0,1 1 0 0 0,-1-1-1 0 0,1 1 1 0 0,-1-1-1 0 0,0 0 1 0 0,1 0 0 0 0,-1 0-1 0 0,1 0 1 0 0,-1 0-1 0 0,1 0 1 0 0,-1 0 0 0 0,1 0-1 0 0,-1-1 1 0 0,0 1 0 0 0,1-1-1 0 0,-1 1 1 0 0,2-2-1 0 0,0 2 7 0 0,-1-1 0 0 0,0 1 0 0 0,0 0 0 0 0,0-1 0 0 0,0 1 0 0 0,1 0 0 0 0,-1 0 0 0 0,0 1 0 0 0,0-1-1 0 0,0 0 1 0 0,0 1 0 0 0,1-1 0 0 0,-1 1 0 0 0,0 0 0 0 0,0-1 0 0 0,0 1 0 0 0,0 0 0 0 0,0 0 0 0 0,-1 0-1 0 0,1 1 1 0 0,0-1 0 0 0,0 0 0 0 0,-1 1 0 0 0,1-1 0 0 0,-1 1 0 0 0,1 0 0 0 0,1 3 0 0 0,-1-4 13 0 0,0 0 0 0 0,0 1 0 0 0,1-1 0 0 0,-1 0 0 0 0,0 0 1 0 0,0 0-1 0 0,0-1 0 0 0,1 1 0 0 0,-1 0 0 0 0,0-1 0 0 0,1 0 1 0 0,-1 1-1 0 0,4-1 0 0 0,6 2 137 0 0,-3-1-104 0 0,0 1 0 0 0,0-1 0 0 0,-1 0 0 0 0,1-1 0 0 0,0 0 1 0 0,12-1-1 0 0,12-1 409 0 0,-29 2-444 0 0,1 1-1 0 0,-1 0 1 0 0,1 0-1 0 0,-1 0 1 0 0,1 1-1 0 0,-1-1 1 0 0,0 1-1 0 0,6 3 1 0 0,-7-3-21 0 0,0 0 0 0 0,1-1 0 0 0,0 1 1 0 0,-1-1-1 0 0,1 0 0 0 0,0 0 0 0 0,-1 0 1 0 0,1 0-1 0 0,0 0 0 0 0,0-1 1 0 0,0 0-1 0 0,0 0 0 0 0,6 0 0 0 0,6-3 201 0 0,0 2 0 0 0,27 0 0 0 0,16-1-180 0 0,-34 0-2 0 0,0 2-1 0 0,45 4 1 0 0,-42-2 63 0 0,46-1 0 0 0,28 0-15 0 0,2 0 8 0 0,-38-5 102 0 0,88 4 0 0 0,-108 1-143 0 0,0-3-1 0 0,0-1 0 0 0,0-2 1 0 0,58-15-1 0 0,84-9 395 0 0,-167 29-394 0 0,14-3-1 0 0,-34 2-49 0 0,0 1 0 0 0,0 0 1 0 0,-1 0-1 0 0,1 0 0 0 0,0 0 1 0 0,0 0-1 0 0,-1 0 0 0 0,1 0 1 0 0,0 0-1 0 0,0 0 0 0 0,-1 0 1 0 0,1 0-1 0 0,0 0 0 0 0,0 0 1 0 0,-1 1-1 0 0,1-1 0 0 0,0 0 1 0 0,0 1-1 0 0,-1-1 0 0 0,1 0 1 0 0,0 1-1 0 0,-1-1 0 0 0,1 1 1 0 0,-1-1-1 0 0,1 1 0 0 0,-1-1 1 0 0,1 1-1 0 0,-1 0 1 0 0,1-1-1 0 0,-1 1 0 0 0,1 0 1 0 0,-1-1-1 0 0,0 1 0 0 0,1 0 1 0 0,-1-1-1 0 0,0 1 0 0 0,1 0 1 0 0,-1 0-1 0 0,0-1 0 0 0,0 2 1 0 0,2 31-1011 0 0,-4-18-116 0 0</inkml:trace>
</inkml:ink>
</file>

<file path=ppt/ink/ink2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59:07.455"/>
    </inkml:context>
    <inkml:brush xml:id="br0">
      <inkml:brushProperty name="width" value="0.1" units="cm"/>
      <inkml:brushProperty name="height" value="0.1" units="cm"/>
      <inkml:brushProperty name="color" value="#66CC00"/>
    </inkml:brush>
  </inkml:definitions>
  <inkml:trace contextRef="#ctx0" brushRef="#br0">22 1 1495 0 0,'-12'20'754'0'0,"10"-18"-685"0"0,1 0 0 0 0,0 0 1 0 0,0 0-1 0 0,0 0 0 0 0,1 0 0 0 0,-1 0 0 0 0,0 0 1 0 0,1 0-1 0 0,-1 0 0 0 0,1 0 0 0 0,0 0 1 0 0,0 0-1 0 0,0 1 0 0 0,0 1 0 0 0,1-3 35 0 0,-1 0 0 0 0,1 0 0 0 0,0 0 0 0 0,0 0 0 0 0,0 0 0 0 0,0 0 0 0 0,0 0 0 0 0,0 0 0 0 0,0 0 0 0 0,0-1 0 0 0,0 1 0 0 0,0-1 0 0 0,1 1 0 0 0,-1 0 0 0 0,0-1 0 0 0,0 0-1 0 0,1 1 1 0 0,-1-1 0 0 0,0 0 0 0 0,0 0 0 0 0,1 0 0 0 0,-1 0 0 0 0,2 0 0 0 0,24 3 322 0 0,-1-1 1 0 0,1-1-1 0 0,34-4 0 0 0,-46 2-214 0 0,0 1 0 0 0,26 3 0 0 0,-27-1-168 0 0,1-1 0 0 0,26-1 0 0 0,-4-3 140 0 0,0 2 0 0 0,52 5 0 0 0,-63-4-86 0 0,1 0-1 0 0,0-1 1 0 0,44-9-1 0 0,-60 8-39 0 0,1 1-11 0 0,0 0 0 0 0,-1 1-1 0 0,1 0 1 0 0,-1 1 0 0 0,14 2-1 0 0,-15-3-21 0 0,0 1-1 0 0,0-1 1 0 0,0-1-1 0 0,0 0 1 0 0,-1 0-1 0 0,19-6 0 0 0,8 0 37 0 0,62-1 238 0 0,-90 8-288 0 0,0 0 0 0 0,0 1 0 0 0,0 0 0 0 0,0 0 1 0 0,-1 0-1 0 0,1 1 0 0 0,0 0 0 0 0,-1 1 0 0 0,11 4 0 0 0,33 8 123 0 0,-41-13-106 0 0,-6-1 19 0 0,0 0 1 0 0,0-1-1 0 0,0 1 0 0 0,0-1 1 0 0,-1 0-1 0 0,1 0 0 0 0,0 0 1 0 0,0 0-1 0 0,7-2 1 0 0,-4 1-34 0 0,1 1 0 0 0,-1 0 1 0 0,0 1-1 0 0,1 0 0 0 0,-1 0 1 0 0,0 0-1 0 0,1 1 0 0 0,-1 0 1 0 0,13 6-1 0 0,3 0-19 0 0,-4-4 30 0 0,1-1-1 0 0,0-1 1 0 0,0-1-1 0 0,36-1 1 0 0,-17-1-20 0 0,11-5 67 0 0,-43 4-50 0 0,0 1-1 0 0,0 0 1 0 0,1 0-1 0 0,-1 1 1 0 0,1-1 0 0 0,-1 2-1 0 0,1-1 1 0 0,-1 1-1 0 0,0 0 1 0 0,9 3 0 0 0,-8-2-12 0 0,1-1 1 0 0,0 1-1 0 0,-1-1 0 0 0,1-1 1 0 0,0 0-1 0 0,16-2 1 0 0,6 1-10 0 0,-9 0 13 0 0,-1-2-1 0 0,40-9 0 0 0,-52 10 11 0 0,22-3 40 0 0,52-2 0 0 0,-10 1 0 0 0,-65 5-64 0 0,1 1 0 0 0,-1 0 0 0 0,0 1 0 0 0,16 3 0 0 0,18 1 0 0 0,-31-5 4 0 0,11 0 26 0 0,30-4 0 0 0,-47 4-30 0 0,0 0 0 0 0,0 0 0 0 0,0 0 0 0 0,-1 0 0 0 0,10 3 0 0 0,-9-2 0 0 0,0 0 0 0 0,-1 0 0 0 0,1-1 0 0 0,0 0 0 0 0,9 0 0 0 0,27-5 0 0 0,-25 4 0 0 0,0-1 0 0 0,30-7 0 0 0,-34 6 17 0 0,2 1 0 0 0,-1 0 0 0 0,0 1 1 0 0,18 1-1 0 0,21-3 25 0 0,-49 3-82 0 0,-1 0 1 0 0,1 0-1 0 0,0 0 0 0 0,0 0 0 0 0,0 0 0 0 0,-1 0 0 0 0,1 1 1 0 0,0-1-1 0 0,-1 1 0 0 0,1 0 0 0 0,0 0 0 0 0,-1 0 0 0 0,1 0 1 0 0,-1 0-1 0 0,1 1 0 0 0,3 2 0 0 0</inkml:trace>
</inkml:ink>
</file>

<file path=ppt/ink/ink2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59:25.749"/>
    </inkml:context>
    <inkml:brush xml:id="br0">
      <inkml:brushProperty name="width" value="0.1" units="cm"/>
      <inkml:brushProperty name="height" value="0.1" units="cm"/>
      <inkml:brushProperty name="color" value="#66CC00"/>
    </inkml:brush>
  </inkml:definitions>
  <inkml:trace contextRef="#ctx0" brushRef="#br0">1623 124 455 0 0,'-25'-2'12128'0'0,"20"2"-11964"0"0,0 1-1 0 0,0 0 0 0 0,1 0 0 0 0,-1 0 1 0 0,-5 2-1 0 0,6-1 114 0 0,-1-1-1 0 0,0 1 1 0 0,1-1 0 0 0,-1 0 0 0 0,-6 0-1 0 0,-33 1 3115 0 0,40-2-3373 0 0,0 0 0 0 0,0 1 0 0 0,0 0 0 0 0,0 0 0 0 0,-6 3-1 0 0,7-3 127 0 0,0 0 0 0 0,0 0 0 0 0,0 0 0 0 0,0-1-1 0 0,0 1 1 0 0,0 0 0 0 0,0-1 0 0 0,0 0 0 0 0,0 0-1 0 0,-5 0 1 0 0,-35 5 664 0 0,37-5-627 0 0,-1-1 0 0 0,1 0 0 0 0,0 0 0 0 0,0 0-1 0 0,0-1 1 0 0,0 0 0 0 0,-10-5 0 0 0,6 4-183 0 0,-33-10 475 0 0,35 12-409 0 0,1-1 1 0 0,0 0-1 0 0,0 0 0 0 0,0-1 0 0 0,1 1 0 0 0,-1-1 1 0 0,0-1-1 0 0,-7-5 0 0 0,-4-3 130 0 0,-30-15 0 0 0,23 14 114 0 0,11 6-169 0 0,0 1 0 0 0,-1 1 0 0 0,1 0 0 0 0,-19-3 0 0 0,-18-6 142 0 0,45 14-258 0 0,-1-1-1 0 0,1 1 1 0 0,-1 0-1 0 0,1 1 1 0 0,-1 0-1 0 0,1 0 1 0 0,0 0-1 0 0,-1 1 1 0 0,1 0-1 0 0,-8 3 1 0 0,-9 2 70 0 0,-5-1 34 0 0,-2-1-1 0 0,1-2 0 0 0,-50 1 1 0 0,4 0-1160 0 0,45-2 1946 0 0,-53-2-1 0 0,49-2-740 0 0,1 2 1 0 0,0 2-1 0 0,-1 1 0 0 0,1 1 1 0 0,0 2-1 0 0,-50 15 0 0 0,36-6-225 0 0,11-4-855 0 0,0-1 1 0 0,-44 5-1 0 0,57-13-1137 0 0</inkml:trace>
</inkml:ink>
</file>

<file path=ppt/ink/ink2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59:27.235"/>
    </inkml:context>
    <inkml:brush xml:id="br0">
      <inkml:brushProperty name="width" value="0.1" units="cm"/>
      <inkml:brushProperty name="height" value="0.1" units="cm"/>
      <inkml:brushProperty name="color" value="#66CC00"/>
    </inkml:brush>
  </inkml:definitions>
  <inkml:trace contextRef="#ctx0" brushRef="#br0">1359 146 2615 0 0,'-2'0'311'0'0,"0"1"0"0"0,-1-1-1 0 0,1 0 1 0 0,0 1-1 0 0,-1 0 1 0 0,1 0-1 0 0,0 0 1 0 0,0 0-1 0 0,-7 3 2773 0 0,18-18-1699 0 0,-3 3 2196 0 0,-30 31-518 0 0,17-17-2836 0 0,0-1 1 0 0,-1 1-1 0 0,1-2 0 0 0,-1 1 0 0 0,1-1 0 0 0,-1 0 0 0 0,-8-1 1 0 0,-34 6 1133 0 0,39-4-1170 0 0,0 0 0 0 0,0 0 0 0 0,0-1 0 0 0,-1-1 0 0 0,1 0 0 0 0,0-1 0 0 0,0 0 0 0 0,-1 0 0 0 0,1-1 0 0 0,0-1 1 0 0,0 0-1 0 0,1 0 0 0 0,-19-9 0 0 0,23 8-128 0 0,0 1-1 0 0,0-2 1 0 0,1 1 0 0 0,-1-1 0 0 0,1 0 0 0 0,0 0 0 0 0,-5-7-1 0 0,2 3 48 0 0,0 0-1 0 0,-1 0 1 0 0,0 1-1 0 0,0 0 1 0 0,-1 1-1 0 0,0 0 1 0 0,0 0-1 0 0,0 1 0 0 0,-1 0 1 0 0,0 1-1 0 0,0 1 1 0 0,-1-1-1 0 0,1 2 1 0 0,-24-5-1 0 0,13 5 113 0 0,0 0-1 0 0,-1 2 1 0 0,-42 3 0 0 0,40 1-94 0 0,-39 11 0 0 0,7 0 45 0 0,32-8 4 0 0,0 1 0 0 0,-36 17-1 0 0,27-11 21 0 0,-4 4 59 0 0,1 2 0 0 0,-39 26-1 0 0,39-23 83 0 0,-71 33-1 0 0,102-53-291 0 0,1 1-1 0 0,-1-2 0 0 0,0 1 0 0 0,0-1 1 0 0,-10 2-1 0 0,15-3-105 0 0,0 0-1 0 0,-1 0 1 0 0,1 0 0 0 0,-1 0-1 0 0,1 0 1 0 0,0-1 0 0 0,-1 1-1 0 0,1 0 1 0 0,0-1 0 0 0,-1 1-1 0 0,1-1 1 0 0,0 1 0 0 0,0-1-1 0 0,0 0 1 0 0,-1 1 0 0 0,1-1-1 0 0,0 0 1 0 0,0 0-1 0 0,0 0 1 0 0,0 0 0 0 0,0 0-1 0 0,0 0 1 0 0,1 0 0 0 0,-1 0-1 0 0,0 0 1 0 0,0 0 0 0 0,1 0-1 0 0,-1-1 1 0 0,1 1 0 0 0,-1 0-1 0 0,0-2 1 0 0,-3-12-6332 0 0,-1-5-2138 0 0</inkml:trace>
</inkml:ink>
</file>

<file path=ppt/ink/ink2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00:13.510"/>
    </inkml:context>
    <inkml:brush xml:id="br0">
      <inkml:brushProperty name="width" value="0.1" units="cm"/>
      <inkml:brushProperty name="height" value="0.1" units="cm"/>
      <inkml:brushProperty name="color" value="#E71224"/>
    </inkml:brush>
  </inkml:definitions>
  <inkml:trace contextRef="#ctx0" brushRef="#br0">1807 23 5151 0 0,'1'-1'135'0'0,"-1"1"0"0"0,1 0 0 0 0,-1 0 0 0 0,1 0 0 0 0,-1 0 0 0 0,1-1 0 0 0,-1 1 0 0 0,1 0 0 0 0,-1-1 0 0 0,1 1 0 0 0,-1 0 0 0 0,0-1 0 0 0,1 1 0 0 0,-1 0 0 0 0,1-1 1 0 0,-1 1-1 0 0,0-1 0 0 0,0 1 0 0 0,1 0 0 0 0,-1-1 0 0 0,0 1 0 0 0,0-1 0 0 0,1 1 0 0 0,-1-1 0 0 0,0 1 0 0 0,0-1 0 0 0,0 1 0 0 0,0-1 0 0 0,0 1 0 0 0,0-1 0 0 0,0 1 0 0 0,0-1 0 0 0,0 1 0 0 0,0-1 0 0 0,0 0 0 0 0,0 1 0 0 0,0-1 0 0 0,0 1 0 0 0,-1-1 0 0 0,1 1 0 0 0,0-1 0 0 0,0 1 0 0 0,-1-1 0 0 0,1-2 494 0 0,-26 21 4073 0 0,-91 13-2498 0 0,39-15-1416 0 0,28-5-459 0 0,-77 6 1 0 0,92-15-141 0 0,-68-6 0 0 0,84 1-114 0 0,0 0 0 0 0,0-1 1 0 0,0-1-1 0 0,1-1 0 0 0,-20-9 0 0 0,16 6-44 0 0,0 1 0 0 0,-1 1 0 0 0,1 1 0 0 0,-1 1 0 0 0,-37-3 0 0 0,15 5 59 0 0,1 2 0 0 0,-46 6 0 0 0,-164 4 390 0 0,98 2-480 0 0,118-11 11 0 0,24 2-4 0 0,1-2 1 0 0,-1 0 0 0 0,0-1-1 0 0,0 0 1 0 0,1-1 0 0 0,-21-6-1 0 0,29 7-17 0 0,-1 0-1 0 0,1 0 0 0 0,-1 0 0 0 0,0 1 1 0 0,1 0-1 0 0,-1 0 0 0 0,0 0 1 0 0,-8 2-1 0 0,-44 13-85 0 0,21-6 96 0 0,28-7 0 0 0,1 0 0 0 0,0 0 0 0 0,-1 0 0 0 0,1 1 0 0 0,1 0 0 0 0,-11 5 0 0 0,18-7 0 0 0,-1 0 0 0 0,0-1 0 0 0,1 1 0 0 0,-1 0 0 0 0,0-1 0 0 0,1 1 0 0 0,-1 0 0 0 0,1 0 0 0 0,0 0 0 0 0,-1 0 0 0 0,1 0 0 0 0,-1-1 0 0 0,1 1 0 0 0,0 0 0 0 0,0 0 0 0 0,0 0 0 0 0,0 0 0 0 0,-1 0 0 0 0,1 1 0 0 0,2 24 0 0 0,0-2 0 0 0,-4 6 0 0 0,1 1 0 0 0,7 59 0 0 0,0 10 0 0 0,-12 39 0 0 0,1-93 16 0 0,2 1 0 0 0,2 0 0 0 0,8 76 0 0 0,-6-117-16 0 0,1 1 0 0 0,0-1 0 0 0,0 0 0 0 0,5 8 0 0 0,2 9 0 0 0,6 10 0 0 0,1-26 0 0 0,49 10 0 0 0,15-3 0 0 0,-13-6 12 0 0,-54-6 47 0 0,-8-5-50 0 0,0 1 0 0 0,0 0 0 0 0,-1 1 0 0 0,1-1 0 0 0,1 1 0 0 0,8-1 0 0 0,0-1-7 0 0,45-11-2 0 0,-42 10 0 0 0,1 0 0 0 0,0-1 0 0 0,17-9 0 0 0,-23 10 0 0 0,-1 0 0 0 0,1 1 0 0 0,0 0 0 0 0,0 1 0 0 0,16-1 0 0 0,62 0 0 0 0,-88 3 0 0 0,4-1 0 0 0,27 5 0 0 0,22 6 0 0 0,-39-7 11 0 0,-16-2 48 0 0,13 2 15 0 0,50 13-58 0 0,2-3-5 0 0,-52-11 42 0 0,0 2 0 0 0,38 9-31 0 0,-38-10 31 0 0,1 1 0 0 0,-3-1-40 0 0,7 2 6 0 0,0 0-1 0 0,0-2 1 0 0,32 3-1 0 0,-10-6 88 0 0,-18-1-102 0 0,0 0 0 0 0,1 2 1 0 0,-1 1-1 0 0,0 1 1 0 0,31 8-1 0 0,-43-7 5 0 0,36 4 46 0 0,27 3-55 0 0,11 4 0 0 0,-5 2 0 0 0,0-10 0 0 0,1-9 0 0 0,12-13 0 0 0,-59 8 0 0 0,15-3 11 0 0,-34 5-21 0 0,1 2-1 0 0,0 0 1 0 0,-1 0 0 0 0,1 2-1 0 0,0 0 1 0 0,0 0 0 0 0,17 3-1 0 0,-31-2 11 0 0,0 0 1 0 0,0 0-1 0 0,1 0 0 0 0,-1 0 0 0 0,0 0 0 0 0,0 1 1 0 0,0-1-1 0 0,0 1 0 0 0,1-1 0 0 0,-1 0 0 0 0,0 1 1 0 0,0 0-1 0 0,0-1 0 0 0,0 1 0 0 0,0 0 1 0 0,0-1-1 0 0,0 1 0 0 0,-1 0 0 0 0,1 0 0 0 0,0 0 1 0 0,0 0-1 0 0,0 0 0 0 0,-1 0 0 0 0,1 0 0 0 0,-1 0 1 0 0,1 0-1 0 0,-1 0 0 0 0,1 0 0 0 0,-1 0 0 0 0,1 3 1 0 0,7 15 192 0 0,-7-19-193 0 0,0 2 0 0 0,0-1 0 0 0,0 0 0 0 0,0 0 0 0 0,0 0 0 0 0,0 0 0 0 0,0 0 0 0 0,1 0 0 0 0,-1 0 0 0 0,0 0 0 0 0,0-1 0 0 0,1 1 0 0 0,1 1 0 0 0,-22-24 124 0 0,14 18-116 0 0,1 0-1 0 0,1 0 1 0 0,-1 0 0 0 0,0 0-1 0 0,1-1 1 0 0,0 1 0 0 0,0-1-1 0 0,-4-10 1 0 0,-15-46 60 0 0,17 48-65 0 0,2 3 17 0 0,0 0-1 0 0,1 0 0 0 0,0 0 1 0 0,1 0-1 0 0,0-1 1 0 0,1 1-1 0 0,0 0 1 0 0,0-1-1 0 0,1 1 0 0 0,0 0 1 0 0,1 0-1 0 0,0 0 1 0 0,6-18-1 0 0,-5 15 15 0 0,0-1-1 0 0,-1 1 1 0 0,-1-1-1 0 0,-1-25 0 0 0,0 29 59 0 0,0-3-74 0 0,-2 0 1 0 0,-4-21-1 0 0,-2-11-8 0 0,7 24 11 0 0,-1-2 103 0 0,-6-31 1 0 0,6 45-99 0 0,-1 0 0 0 0,0 0 0 0 0,0 1 0 0 0,-1-1 0 0 0,0 1 0 0 0,-8-13 0 0 0,9 17-25 0 0,-11-16 95 0 0,0-1 0 0 0,2 0 0 0 0,0-1 0 0 0,2 0-1 0 0,-9-27 1 0 0,15 37-67 0 0,1 0-1 0 0,-2 0 1 0 0,-8-15-1 0 0,10 22-15 0 0,0 0 1 0 0,-1 0-1 0 0,1 0 0 0 0,-1 0 0 0 0,0 1 0 0 0,-1 0 0 0 0,1 0 0 0 0,-1 0 0 0 0,-5-3 0 0 0,5 3-466 0 0,-30-21 1164 0 0,15 6-8163 0 0</inkml:trace>
</inkml:ink>
</file>

<file path=ppt/ink/ink2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03:48.088"/>
    </inkml:context>
    <inkml:brush xml:id="br0">
      <inkml:brushProperty name="width" value="0.1" units="cm"/>
      <inkml:brushProperty name="height" value="0.1" units="cm"/>
      <inkml:brushProperty name="color" value="#E71224"/>
    </inkml:brush>
  </inkml:definitions>
  <inkml:trace contextRef="#ctx0" brushRef="#br0">1753 26 455 0 0,'35'-26'4696'0'0,"-43"29"-2954"0"0,8-3-1658 0 0,-1 0 0 0 0,0 0 0 0 0,0 1 0 0 0,1-1 1 0 0,-1 0-1 0 0,0 0 0 0 0,0 1 0 0 0,1-1 0 0 0,-1 0 0 0 0,0 1 0 0 0,1-1 0 0 0,-1 1 0 0 0,0-1 0 0 0,1 1 0 0 0,-1-1 0 0 0,0 1 0 0 0,-5 8 1122 0 0,-18 20 22 0 0,22-27-1220 0 0,1-1 0 0 0,-1 1 0 0 0,0-1 0 0 0,1 0 0 0 0,-1 0 0 0 0,0 0 1 0 0,0 0-1 0 0,0 0 0 0 0,0 0 0 0 0,0 0 0 0 0,0-1 0 0 0,0 1 1 0 0,0-1-1 0 0,0 1 0 0 0,-3-1 0 0 0,-4 1 510 0 0,-1 0 0 0 0,1 1 0 0 0,-1-1 0 0 0,-8 5 0 0 0,10-4-116 0 0,0 0 1 0 0,0 0-1 0 0,0-1 0 0 0,0 1 1 0 0,0-2-1 0 0,-1 1 1 0 0,-11-2-1 0 0,10 1-195 0 0,0 1 0 0 0,0-1 0 0 0,0 2 0 0 0,0-1 0 0 0,0 2 0 0 0,0-1 0 0 0,1 1 0 0 0,-15 7 0 0 0,-18 4 269 0 0,6-2-304 0 0,29-8-103 0 0,-1-1 0 0 0,1 0-1 0 0,-1-1 1 0 0,0 0 0 0 0,0 0-1 0 0,-13 0 1 0 0,-9 1 170 0 0,25-2-181 0 0,0 0-1 0 0,0-1 0 0 0,-1 1 0 0 0,1-1 1 0 0,0 0-1 0 0,-9-2 0 0 0,-92-12 997 0 0,71 10-860 0 0,24 3-190 0 0,-216-33 692 0 0,190 24-629 0 0,11 4 60 0 0,0 0 1 0 0,-28-2-1 0 0,-20-1 189 0 0,45 4-168 0 0,-46-2-1 0 0,27 7-94 0 0,-226 9 1385 0 0,272-9-1469 0 0,-142 10 109 0 0,82-13-3452 0 0,44 1-4454 0 0</inkml:trace>
</inkml:ink>
</file>

<file path=ppt/ink/ink2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05:33.810"/>
    </inkml:context>
    <inkml:brush xml:id="br0">
      <inkml:brushProperty name="width" value="0.1" units="cm"/>
      <inkml:brushProperty name="height" value="0.1" units="cm"/>
      <inkml:brushProperty name="color" value="#E71224"/>
    </inkml:brush>
  </inkml:definitions>
  <inkml:trace contextRef="#ctx0" brushRef="#br0">143 35 919 0 0,'-11'-5'45'0'0,"9"4"15"0"0,0 0-1 0 0,0 0 1 0 0,0 0 0 0 0,0 1-1 0 0,0-1 1 0 0,0 0-1 0 0,0 1 1 0 0,0 0 0 0 0,0-1-1 0 0,-1 1 1 0 0,1 0-1 0 0,0 0 1 0 0,0 0-1 0 0,0 0 1 0 0,0 0 0 0 0,0 1-1 0 0,-4 0 1 0 0,3 0-25 0 0,1-1 0 0 0,-1 1 1 0 0,1-1-1 0 0,-1 0 0 0 0,0 0 1 0 0,1 0-1 0 0,-1 0 0 0 0,-4-1 1 0 0,-12 0 472 0 0,8 2 25 0 0,9-1-261 0 0,0 0 1 0 0,0 1-1 0 0,-1-1 1 0 0,1 0-1 0 0,0 1 1 0 0,0-1-1 0 0,0 1 1 0 0,0 0-1 0 0,-4 1 1 0 0,5-1-209 0 0,0 0 0 0 0,1 0 1 0 0,-1 0-1 0 0,0 0 0 0 0,1 0 0 0 0,-1 0 1 0 0,1 0-1 0 0,-1 0 0 0 0,1 0 1 0 0,-1 0-1 0 0,1 0 0 0 0,0 1 0 0 0,0-1 1 0 0,-1 0-1 0 0,1 0 0 0 0,0 0 0 0 0,0 0 1 0 0,0 1-1 0 0,0-1 0 0 0,1 0 1 0 0,-1 0-1 0 0,0 0 0 0 0,1 2 0 0 0,-1-2-29 0 0,0 0 0 0 0,0 0 0 0 0,1 0 0 0 0,-1 0 0 0 0,1 0 0 0 0,-1 0 0 0 0,1 0 0 0 0,-1 0 0 0 0,1 0 0 0 0,-1 0 0 0 0,1 0 0 0 0,0 0 0 0 0,0 0 0 0 0,-1 0 0 0 0,1-1 0 0 0,0 1 0 0 0,0 0 0 0 0,0-1 0 0 0,0 1 0 0 0,0 0 0 0 0,0-1 0 0 0,0 1 0 0 0,0-1 0 0 0,0 0 0 0 0,0 1 0 0 0,0-1 0 0 0,0 0 0 0 0,0 1 0 0 0,0-1 0 0 0,0 0 0 0 0,0 0 0 0 0,1 0 0 0 0,-1 0 0 0 0,0 0 0 0 0,0 0 0 0 0,2-1 0 0 0,6 0 322 0 0,0-1-1 0 0,0 0 1 0 0,14-6 0 0 0,-10 4 121 0 0,12-1 74 0 0,-1 1 0 0 0,1 1 1 0 0,0 1-1 0 0,37 2 0 0 0,-29 0-233 0 0,-18-1-206 0 0,0 0 0 0 0,0-2 0 0 0,0 0 0 0 0,17-6 0 0 0,35-6 0 0 0,-20 7-102 0 0,-34 5-9 0 0,0 1-1 0 0,1 0 1 0 0,-1 1 0 0 0,0 0-1 0 0,15 1 1 0 0,-20 1 23 0 0,-4-1-14 0 0,1 0 1 0 0,-1 1-1 0 0,0 0 1 0 0,1-1-1 0 0,-1 1 1 0 0,0 1-1 0 0,0-1 0 0 0,7 4 1 0 0,-10-3 51 0 0,1 0 0 0 0,-1 1 0 0 0,1-1 0 0 0,-1 0 0 0 0,0 1 0 0 0,0-1-1 0 0,0 1 1 0 0,0 0 0 0 0,-1-1 0 0 0,1 1 0 0 0,-1 0 0 0 0,0 0 0 0 0,1-1 0 0 0,-2 5 0 0 0,6 18 184 0 0,11 21-5 0 0,-2 0 0 0 0,10 62 0 0 0,-17-74-119 0 0,43 283 330 0 0,-32 418 475 0 0,3-486-643 0 0,-5-97-134 0 0,26 157-5 0 0,22-4 8 0 0,0 7-50 0 0,-51-229-71 0 0,3 125 1 0 0,-21 85 321 0 0,3-105-254 0 0,-5 66 107 0 0,-1-170-176 0 0,-19 253 149 0 0,24-272-180 0 0,-9 654 62 0 0,24-322 11 0 0,-9-253-84 0 0,3-6 86 0 0,-3 171-26 0 0,-39 286 24 0 0,-6-136-10 0 0,37-427-63 0 0,-34 267 67 0 0,33-231-48 0 0,4 0 0 0 0,8 96-1 0 0,27 84-19 0 0,-11-101 0 0 0,-14-89 0 0 0,2 0 0 0 0,3-2 0 0 0,31 85 0 0 0,-22-89-8 0 0,-11-27-2 0 0,-1 0 0 0 0,0 0-1 0 0,-2 1 1 0 0,-1 0 0 0 0,-1 0-1 0 0,4 39 1 0 0,-10-19 1 0 0,-1 0 0 0 0,-2 0 0 0 0,-2 0 0 0 0,-2 0-1 0 0,-2-1 1 0 0,-19 56 0 0 0,15-67 9 0 0,-2-1 0 0 0,-27 46 0 0 0,-55 82 64 0 0,75-127-7 0 0,-44 79 326 0 0,46-71-222 0 0,9-17-80 0 0,-23 38 0 0 0,-9 17 36 0 0,18-37-89 0 0,22-35-17 0 0,-1-1 0 0 0,0 0 1 0 0,0 0-1 0 0,-1-1 1 0 0,1 1-1 0 0,-1-1 0 0 0,-1 0 1 0 0,1 0-1 0 0,-12 8 0 0 0,-20 9 299 0 0,-2-2-1 0 0,0-1 0 0 0,-2-3 1 0 0,-62 19-1 0 0,74-27-415 0 0,0-1 0 0 0,-53 6-1 0 0,-14-8-6888 0 0,55-4 245 0 0</inkml:trace>
</inkml:ink>
</file>

<file path=ppt/ink/ink2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05:55.027"/>
    </inkml:context>
    <inkml:brush xml:id="br0">
      <inkml:brushProperty name="width" value="0.1" units="cm"/>
      <inkml:brushProperty name="height" value="0.1" units="cm"/>
      <inkml:brushProperty name="color" value="#E71224"/>
    </inkml:brush>
  </inkml:definitions>
  <inkml:trace contextRef="#ctx0" brushRef="#br0">21 0 3967 0 0,'-4'0'88'0'0,"-3"0"16"0"0,1 0 8 0 0,3 2 0 0 0,3 0-112 0 0,0-1 0 0 0</inkml:trace>
</inkml:ink>
</file>

<file path=ppt/ink/ink2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05:55.382"/>
    </inkml:context>
    <inkml:brush xml:id="br0">
      <inkml:brushProperty name="width" value="0.1" units="cm"/>
      <inkml:brushProperty name="height" value="0.1" units="cm"/>
      <inkml:brushProperty name="color" value="#E71224"/>
    </inkml:brush>
  </inkml:definitions>
  <inkml:trace contextRef="#ctx0" brushRef="#br0">17 6 3911 0 0,'-8'-2'168'0'0,"3"1"48"0"0,1-1-216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41:14.512"/>
    </inkml:context>
    <inkml:brush xml:id="br0">
      <inkml:brushProperty name="width" value="0.1" units="cm"/>
      <inkml:brushProperty name="height" value="0.1" units="cm"/>
      <inkml:brushProperty name="color" value="#66CC00"/>
    </inkml:brush>
  </inkml:definitions>
  <inkml:trace contextRef="#ctx0" brushRef="#br0">48 61 6247 0 0,'-9'0'128'0'0,"0"0"32"0"0,0 0 8 0 0,3 0 24 0 0,5 0-192 0 0,-1-2 0 0 0,0 0 0 0 0,-4 1 192 0 0,3-5 8 0 0,3-1 0 0 0,2-2 0 0 0,1-1-424 0 0,3-1-96 0 0,3-1-8 0 0</inkml:trace>
</inkml:ink>
</file>

<file path=ppt/ink/ink2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05:55.735"/>
    </inkml:context>
    <inkml:brush xml:id="br0">
      <inkml:brushProperty name="width" value="0.1" units="cm"/>
      <inkml:brushProperty name="height" value="0.1" units="cm"/>
      <inkml:brushProperty name="color" value="#E71224"/>
    </inkml:brush>
  </inkml:definitions>
  <inkml:trace contextRef="#ctx0" brushRef="#br0">49 15 5063 0 0,'-11'4'224'0'0,"0"-4"48"0"0,0 0-272 0 0,5-2 0 0 0,2 2 0 0 0,3 0 0 0 0,1-2 0 0 0,-2 0 0 0 0,0-3-1448 0 0,7-3-344 0 0</inkml:trace>
  <inkml:trace contextRef="#ctx0" brushRef="#br0" timeOffset="1">102 57 4143 0 0,'-19'6'184'0'0,"5"-4"40"0"0,1-2-224 0 0,2 0 0 0 0,7 0 0 0 0,-3 0 0 0 0,5 0 0 0 0,0 0 0 0 0,-5-2 0 0 0,-2-2 0 0 0,3 0 848 0 0,6-3 128 0 0,8-2 24 0 0,3-2-3848 0 0</inkml:trace>
</inkml:ink>
</file>

<file path=ppt/ink/ink2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05:56.122"/>
    </inkml:context>
    <inkml:brush xml:id="br0">
      <inkml:brushProperty name="width" value="0.1" units="cm"/>
      <inkml:brushProperty name="height" value="0.1" units="cm"/>
      <inkml:brushProperty name="color" value="#E71224"/>
    </inkml:brush>
  </inkml:definitions>
  <inkml:trace contextRef="#ctx0" brushRef="#br0">39 1 7023 0 0,'-13'3'312'0'0,"4"-3"64"0"0,0 2-304 0 0,3 0-72 0 0,4 0 0 0 0</inkml:trace>
</inkml:ink>
</file>

<file path=ppt/ink/ink2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05:58.882"/>
    </inkml:context>
    <inkml:brush xml:id="br0">
      <inkml:brushProperty name="width" value="0.1" units="cm"/>
      <inkml:brushProperty name="height" value="0.1" units="cm"/>
      <inkml:brushProperty name="color" value="#E71224"/>
    </inkml:brush>
  </inkml:definitions>
  <inkml:trace contextRef="#ctx0" brushRef="#br0">79 47 2759 0 0,'-9'-4'120'0'0,"-2"-3"32"0"0,0-3-152 0 0,-3-1 0 0 0,-10-1 7264 0 0,20 10-7200 0 0,0 2-368 0 0,3 0-80 0 0</inkml:trace>
</inkml:ink>
</file>

<file path=ppt/ink/ink2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05:59.235"/>
    </inkml:context>
    <inkml:brush xml:id="br0">
      <inkml:brushProperty name="width" value="0.1" units="cm"/>
      <inkml:brushProperty name="height" value="0.1" units="cm"/>
      <inkml:brushProperty name="color" value="#E71224"/>
    </inkml:brush>
  </inkml:definitions>
  <inkml:trace contextRef="#ctx0" brushRef="#br0">17 8 6879 0 0,'-7'-4'152'0'0,"2"3"32"0"0,1-1 8 0 0,4 4 0 0 0,0-1-192 0 0,0 1 0 0 0</inkml:trace>
</inkml:ink>
</file>

<file path=ppt/ink/ink2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05:59.604"/>
    </inkml:context>
    <inkml:brush xml:id="br0">
      <inkml:brushProperty name="width" value="0.1" units="cm"/>
      <inkml:brushProperty name="height" value="0.1" units="cm"/>
      <inkml:brushProperty name="color" value="#E71224"/>
    </inkml:brush>
  </inkml:definitions>
  <inkml:trace contextRef="#ctx0" brushRef="#br0">44 22 10711 0 0,'-14'-7'472'0'0,"3"2"104"0"0,0-1-464 0 0,5 2-112 0 0,5 4 0 0 0</inkml:trace>
  <inkml:trace contextRef="#ctx0" brushRef="#br0" timeOffset="1">55 83 8495 0 0,'-12'-4'376'0'0,"1"0"72"0"0,3 1-352 0 0,3 3-96 0 0,3 0 0 0 0</inkml:trace>
</inkml:ink>
</file>

<file path=ppt/ink/ink2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05:59.962"/>
    </inkml:context>
    <inkml:brush xml:id="br0">
      <inkml:brushProperty name="width" value="0.1" units="cm"/>
      <inkml:brushProperty name="height" value="0.1" units="cm"/>
      <inkml:brushProperty name="color" value="#E71224"/>
    </inkml:brush>
  </inkml:definitions>
  <inkml:trace contextRef="#ctx0" brushRef="#br0">46 23 11743 0 0,'-17'-8'520'0'0,"5"1"112"0"0,1 1-504 0 0,7 5-128 0 0,2 1 0 0 0,4 0 0 0 0,-2 7-3168 0 0</inkml:trace>
</inkml:ink>
</file>

<file path=ppt/ink/ink2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06:36.497"/>
    </inkml:context>
    <inkml:brush xml:id="br0">
      <inkml:brushProperty name="width" value="0.1" units="cm"/>
      <inkml:brushProperty name="height" value="0.1" units="cm"/>
      <inkml:brushProperty name="color" value="#E71224"/>
    </inkml:brush>
  </inkml:definitions>
  <inkml:trace contextRef="#ctx0" brushRef="#br0">253 502 3223 0 0,'22'-34'8487'0'0,"-21"33"-8377"0"0,0 1-1 0 0,0-1 1 0 0,0 1-1 0 0,-1 0 1 0 0,1-1-1 0 0,0 1 1 0 0,0 0 0 0 0,0 0-1 0 0,0 0 1 0 0,0 0-1 0 0,0 0 1 0 0,0 0 0 0 0,0 0-1 0 0,0 0 1 0 0,0 0-1 0 0,0 0 1 0 0,0 0-1 0 0,0 1 1 0 0,0-1 0 0 0,0 0-1 0 0,0 1 1 0 0,0-1-1 0 0,-1 1 1 0 0,1-1 0 0 0,0 1-1 0 0,0-1 1 0 0,0 1-1 0 0,-1 0 1 0 0,1-1-1 0 0,0 2 1 0 0,3 0 40 0 0,-1 1 0 0 0,0 0 0 0 0,0 0 0 0 0,0 0 0 0 0,4 7 0 0 0,4 12 353 0 0,-1 1 0 0 0,-1 1 0 0 0,-1 0 0 0 0,8 48 0 0 0,6 14 190 0 0,3-1-254 0 0,4 18 131 0 0,66 152 1 0 0,-65-189-315 0 0,39 128 1 0 0,-43-77 2394 0 0,-17-91-1553 0 0,-7-22-1329 0 0,-1-1 1 0 0,0 1-1 0 0,1-1 1 0 0,-1 1-1 0 0,0-1 1 0 0,0 5-1 0 0,-4 5 308 0 0,-3-22 115 0 0,-3-20 95 0 0,4 7-260 0 0,1-1-1 0 0,1 1 1 0 0,1-36 0 0 0,-1 5 2 0 0,-5-21 33 0 0,-21-86 0 0 0,-30-70-58 0 0,-9 37-4 0 0,42 129 0 0 0,-27-105 0 0 0,41 124-40 0 0,-2 0 0 0 0,-2 1 0 0 0,-2 1 0 0 0,-24-43 0 0 0,3 19-88 0 0,39 67 126 0 0,-1-1 0 0 0,1 1 0 0 0,0 0 1 0 0,0 0-1 0 0,0-1 0 0 0,-1 1 0 0 0,1 0 0 0 0,0 0 0 0 0,0-1 0 0 0,0 1 0 0 0,0 0 1 0 0,0-1-1 0 0,0 1 0 0 0,-1 0 0 0 0,1-1 0 0 0,0 1 0 0 0,0 0 0 0 0,0-1 0 0 0,0 1 0 0 0,0 0 1 0 0,0 0-1 0 0,0-1 0 0 0,0 1 0 0 0,0 0 0 0 0,1-1 0 0 0,-1 1 0 0 0,0 0 0 0 0,0-1 1 0 0,0 0-1 0 0,10 4-78 0 0,-5-2 72 0 0,11 7-13 0 0,-1-1-1 0 0,0 2 1 0 0,0 0 0 0 0,0 1-1 0 0,20 19 1 0 0,3 3 24 0 0,-2 1-1 0 0,-2 2 1 0 0,43 55 0 0 0,-67-78 529 0 0,5 9 3170 0 0,-17-21-3732 0 0,0 0-1 0 0,0 0 0 0 0,0 0 1 0 0,0 0-1 0 0,0 0 0 0 0,0 0 1 0 0,-1 0-1 0 0,1-1 0 0 0,0 1 1 0 0,0-1-1 0 0,-3-1 0 0 0,-8-8-282 0 0,0-1-1 0 0,1 0 1 0 0,0-1 0 0 0,1 0-1 0 0,0-1 1 0 0,1 0-1 0 0,0-1 1 0 0,-12-24-1 0 0,5 2 321 0 0,-39-78 64 0 0,48 101-63 0 0,-1 0 0 0 0,0 0 1 0 0,-1 0-1 0 0,0 1 1 0 0,-23-20-1 0 0,-78-67-72 0 0,110 98 63 0 0,1 1 0 0 0,0 0 0 0 0,-1-1 1 0 0,1 1-1 0 0,-1-1 0 0 0,0 1 0 0 0,1-1 0 0 0,-1 1 0 0 0,1 0 0 0 0,-1 0 0 0 0,1-1 0 0 0,-1 1 1 0 0,0 0-1 0 0,1 0 0 0 0,-1 0 0 0 0,0-1 0 0 0,1 1 0 0 0,-1 0 0 0 0,0 0 0 0 0,1 0 1 0 0,-1 0-1 0 0,0 0 0 0 0,1 0 0 0 0,-1 1 0 0 0,0-1 0 0 0,1 0 0 0 0,-1 0 0 0 0,0 0 0 0 0,1 1 1 0 0,-1-1-1 0 0,0 1 0 0 0,0 0-4 0 0,0 0 0 0 0,-1 0 0 0 0,2 1 0 0 0,-1-1 0 0 0,0 1 0 0 0,0-1 0 0 0,0 1 0 0 0,1-1 0 0 0,-1 1 0 0 0,1-1 0 0 0,-1 1 0 0 0,0 2 0 0 0,-1 7-32 0 0,1-1-1 0 0,0 21 1 0 0,2-6-21 0 0,2 1-1 0 0,9 40 1 0 0,3 20 22 0 0,-13-62 43 0 0,-1 0-1 0 0,-1 0 1 0 0,-1 0-1 0 0,-7 41 1 0 0,6-55 55 0 0,-1 1 1 0 0,0-1 0 0 0,0 1-1 0 0,-1-1 1 0 0,0 0-1 0 0,-1 0 1 0 0,0-1 0 0 0,-1 0-1 0 0,0 0 1 0 0,0 0 0 0 0,-1 0-1 0 0,-14 12 1 0 0,14-14 13 0 0,-1-1 1 0 0,0 1-1 0 0,-1-2 1 0 0,-16 10-1 0 0,17-11-226 0 0,0 1-1 0 0,1 0 0 0 0,-9 8 0 0 0,-6 8-3474 0 0</inkml:trace>
</inkml:ink>
</file>

<file path=ppt/ink/ink2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10:10.379"/>
    </inkml:context>
    <inkml:brush xml:id="br0">
      <inkml:brushProperty name="width" value="0.1" units="cm"/>
      <inkml:brushProperty name="height" value="0.1" units="cm"/>
      <inkml:brushProperty name="color" value="#E71224"/>
    </inkml:brush>
  </inkml:definitions>
  <inkml:trace contextRef="#ctx0" brushRef="#br0">0 87 455 0 0,'4'2'239'0'0,"1"1"-1"0"0,-1 0 0 0 0,0 0 0 0 0,0 1 1 0 0,-1-1-1 0 0,6 7 0 0 0,-6-6-183 0 0,0-1 0 0 0,0 0 0 0 0,0 0 0 0 0,0 0 0 0 0,1 0 0 0 0,-1 0 0 0 0,1-1 0 0 0,-1 0 0 0 0,1 1 0 0 0,0-1 0 0 0,7 2 0 0 0,0-2 338 0 0,1 0-1 0 0,0-1 0 0 0,-1 0 1 0 0,1-1-1 0 0,14-1 0 0 0,-12 0 98 0 0,1 0 0 0 0,27 4 0 0 0,16 4-244 0 0,110-3 0 0 0,-123-4 48 0 0,31-2 141 0 0,137-22 0 0 0,-180 19-422 0 0,-9-1 26 0 0,0 2 0 0 0,0 1 0 0 0,1 1 0 0 0,-1 1 0 0 0,1 1 0 0 0,45 6 0 0 0,-24 1 26 0 0,1-2-1 0 0,62-2 1 0 0,-66-5-18 0 0,56-10-1 0 0,-64 6 87 0 0,0 2-1 0 0,65 1 1 0 0,-23 5-38 0 0,-38-1 10 0 0,44 5 0 0 0,-26-1-35 0 0,0-2 0 0 0,0-2-1 0 0,74-10 1 0 0,-32-6 67 0 0,-66 8-10 0 0,1 2 1 0 0,41-1 0 0 0,161 8-11 0 0,-71-12-50 0 0,-57 2-16 0 0,-20-1-41 0 0,-62 5 6 0 0,1 1 0 0 0,-1 1 0 0 0,48 3 0 0 0,-40 2-2 0 0,46-4 0 0 0,8 1 22 0 0,-26 0-4 0 0,1-3 0 0 0,-1-2 0 0 0,80-18 0 0 0,-112 17-32 0 0,111-14 0 0 0,-123 19 0 0 0,-1 0 0 0 0,1 2 0 0 0,0 0 0 0 0,0 1 0 0 0,35 9 0 0 0,6 4 0 0 0,2-2 0 0 0,-1-3 0 0 0,1-3 0 0 0,1-2 0 0 0,-1-3 0 0 0,105-10 0 0 0,-142 7 0 0 0,0 1 0 0 0,47 6 0 0 0,-27-1 0 0 0,-30-3 0 0 0,-1 0 0 0 0,0 2 0 0 0,0 0 0 0 0,22 10 0 0 0,-18-8 0 0 0,34 10 0 0 0,-8-9 16 0 0,0-2-1 0 0,79-2 0 0 0,-8-1 3 0 0,-53 3 14 0 0,-29-1 8 0 0,1-2 0 0 0,0-2 0 0 0,42-4 0 0 0,-5-1 96 0 0,-62 5-119 0 0,-1 0 0 0 0,1 1 0 0 0,-1 0 0 0 0,1 0 0 0 0,-1 0 0 0 0,0 1 0 0 0,10 4 0 0 0,-10-4-17 0 0,0 0 0 0 0,0 0 0 0 0,13 1 0 0 0,6 2 0 0 0,159 27 64 0 0,-141-28-12 0 0,0-2-1 0 0,0-2 0 0 0,0-2 0 0 0,63-11 0 0 0,-59 8 29 0 0,1 1 0 0 0,-1 3 0 0 0,49 4 0 0 0,-54 1-67 0 0,-15-1 13 0 0,49-1-1 0 0,87 2 157 0 0,-89-12-109 0 0,-47 4-12 0 0,1 2 0 0 0,47 1 0 0 0,90 26-3 0 0,-119-16-6 0 0,0-2 0 0 0,0-1 0 0 0,55-2 0 0 0,-51-6-6 0 0,144-1-28 0 0,-3 12 238 0 0,-35-11-128 0 0,-109 6-113 0 0,-16-1 13 0 0,0-1 1 0 0,0-2-1 0 0,53-5 0 0 0,-21-4 26 0 0,-26 4 15 0 0,43-10 0 0 0,-42 6-37 0 0,1 1 0 0 0,-1 3 0 0 0,1 1 0 0 0,0 2 0 0 0,71 5 0 0 0,-1-1 17 0 0,-57-3-34 0 0,-3-1 24 0 0,0-1 1 0 0,56-13-1 0 0,-47 4 57 0 0,-21 3 52 0 0,38-3 0 0 0,30-2-20 0 0,-97 14-207 0 0,2-1 156 0 0,1 0 0 0 0,18 2 1 0 0,-27-1-144 0 0,0 0 1 0 0,-1 1-1 0 0,1-1 1 0 0,0 1-1 0 0,0 0 1 0 0,-1 0-1 0 0,1 0 1 0 0,0 0-1 0 0,-1 0 1 0 0,1 1-1 0 0,-1-1 1 0 0,0 1-1 0 0,1 0 1 0 0,-1-1 0 0 0,0 1-1 0 0,2 3 1 0 0</inkml:trace>
</inkml:ink>
</file>

<file path=ppt/ink/ink2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10:23.893"/>
    </inkml:context>
    <inkml:brush xml:id="br0">
      <inkml:brushProperty name="width" value="0.1" units="cm"/>
      <inkml:brushProperty name="height" value="0.1" units="cm"/>
      <inkml:brushProperty name="color" value="#E71224"/>
    </inkml:brush>
  </inkml:definitions>
  <inkml:trace contextRef="#ctx0" brushRef="#br0">0 16 919 0 0,'18'-7'1830'0'0,"-8"2"-1468"0"0,-4 4-171 0 0,0 0-1 0 0,0 0 0 0 0,0 0 0 0 0,0 1 0 0 0,0 0 0 0 0,0 0 0 0 0,0 1 0 0 0,7 1 0 0 0,49 14 659 0 0,-41-10-441 0 0,26 13 476 0 0,-37-14-757 0 0,1-1 0 0 0,-1 0 0 0 0,20 5 0 0 0,-12-6 106 0 0,-5-1-21 0 0,-1 0-1 0 0,0 1 1 0 0,12 5 0 0 0,0 0 8 0 0,35 6 0 0 0,-36-9-121 0 0,50 13 266 0 0,-25-5-170 0 0,0-3-1 0 0,63 6 1 0 0,-75-12 162 0 0,45 12 0 0 0,-52-9-185 0 0,0-2 1 0 0,56 3-1 0 0,65 2-692 0 0,-105-5 589 0 0,0-2 0 0 0,0-2 0 0 0,48-5 0 0 0,-27 0 0 0 0,1 2 0 0 0,70 7-1 0 0,-41 0-29 0 0,46 5 66 0 0,-78-3 3 0 0,101-4-1 0 0,-74-9 48 0 0,179 14 0 0 0,-151 10-99 0 0,-76-10-27 0 0,0-2 0 0 0,0-2 1 0 0,0-1-1 0 0,50-4 0 0 0,14-11 20 0 0,293-16 340 0 0,-301 25-320 0 0,169-26 0 0 0,-189 20-69 0 0,1 2 0 0 0,-1 4 0 0 0,154 15 0 0 0,-157-8 0 0 0,139-13 0 0 0,-208 9 0 0 0,108-11 81 0 0,-51 4-65 0 0,-1 2-1 0 0,92 6 1 0 0,-91 3 11 0 0,107-9 0 0 0,402-24 111 0 0,-473 25-138 0 0,65-2 0 0 0,-103 5 54 0 0,-12 0-51 0 0,-1 2 1 0 0,60 9-1 0 0,38 4-3 0 0,-79-6 0 0 0,133 0 0 0 0,-50-1 0 0 0,-76-2 0 0 0,41 3 0 0 0,-84-5 16 0 0,37 9 0 0 0,-38-6 0 0 0,37 3 0 0 0,-27-6-16 0 0,-13-1 0 0 0,0 0 0 0 0,-1-2 0 0 0,54-6 0 0 0,22-4 57 0 0,-76 9-50 0 0,-9-1-7 0 0,0 2 0 0 0,0 0 0 0 0,0 1 0 0 0,0 1 0 0 0,-1 0 0 0 0,33 9 0 0 0,-50-11-2 0 0,1 1 1 0 0,0-1-1 0 0,-1 0 0 0 0,1 0 0 0 0,-1 1 0 0 0,1-1 0 0 0,-1 0 0 0 0,1 1 1 0 0,-1-1-1 0 0,1 0 0 0 0,-1 1 0 0 0,1-1 0 0 0,-1 1 0 0 0,0-1 1 0 0,1 1-1 0 0,-1-1 0 0 0,0 1 0 0 0,1-1 0 0 0,-1 1 0 0 0,0-1 0 0 0,0 1 1 0 0,1 0-1 0 0,-1-1 0 0 0,0 1 0 0 0,0-1 0 0 0,0 1 0 0 0,0 0 0 0 0,0-1 1 0 0,0 1-1 0 0,0-1 0 0 0,0 1 0 0 0,0 0 0 0 0,0-1 0 0 0,0 1 0 0 0,-1 0 1 0 0,-9 22-370 0 0,-3-5-280 0 0</inkml:trace>
</inkml:ink>
</file>

<file path=ppt/ink/ink2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10:26.292"/>
    </inkml:context>
    <inkml:brush xml:id="br0">
      <inkml:brushProperty name="width" value="0.1" units="cm"/>
      <inkml:brushProperty name="height" value="0.1" units="cm"/>
      <inkml:brushProperty name="color" value="#E71224"/>
    </inkml:brush>
  </inkml:definitions>
  <inkml:trace contextRef="#ctx0" brushRef="#br0">0 61 919 0 0,'5'-4'137'0'0,"-1"1"0"0"0,1-1 0 0 0,0 1 0 0 0,0 0 0 0 0,0 0 0 0 0,1 1 0 0 0,-1-1 0 0 0,1 1 0 0 0,-1 0-1 0 0,1 1 1 0 0,0 0 0 0 0,9-2 0 0 0,10 1 490 0 0,42 1 1 0 0,-39 1 313 0 0,175 16 1426 0 0,-166-12-2206 0 0,8-2 32 0 0,0-2 0 0 0,0-1 0 0 0,0-3 0 0 0,49-10-1 0 0,-84 12-147 0 0,47-8 340 0 0,-1 3-1 0 0,105 0 1 0 0,-137 10-326 0 0,41 9 0 0 0,-3 0-49 0 0,-20-5 102 0 0,-18-3 104 0 0,1 0-1 0 0,25-1 1 0 0,76 0 103 0 0,78-2 224 0 0,-170-1-533 0 0,0 2 0 0 0,0 1 0 0 0,51 11 0 0 0,47 5 14 0 0,-25-22 3 0 0,-78 1-14 0 0,0 1-1 0 0,43 4 0 0 0,-41-1 28 0 0,54-2 0 0 0,-58-2 17 0 0,-1 2 1 0 0,1 1-1 0 0,31 5 1 0 0,-1 5-15 0 0,18 4 10 0 0,0-3 0 0 0,105 3 0 0 0,-139-13-44 0 0,57 10-1 0 0,-58-6 16 0 0,58 2-1 0 0,117 1 246 0 0,-86-2-218 0 0,-44-2-15 0 0,-24-1-22 0 0,90-6 0 0 0,-86-3 2 0 0,0 3 0 0 0,0 3 0 0 0,107 15 0 0 0,-97-6 16 0 0,130 3 0 0 0,-138-11-32 0 0,0 2 0 0 0,88 18 0 0 0,-142-19 0 0 0,16 3 0 0 0,1-1 0 0 0,-1-2 0 0 0,60 0 0 0 0,5-1 0 0 0,-9-1 0 0 0,-48-4 42 0 0,74-18-1 0 0,-79 13-30 0 0,0 2 1 0 0,1 1-1 0 0,37-1 0 0 0,-6 6-5 0 0,53 1 23 0 0,124-16 0 0 0,25-20 615 0 0,-262 34-626 0 0,0 1-1 0 0,0-1 1 0 0,1 1-1 0 0,-1 0 1 0 0,0 0-1 0 0,0 1 1 0 0,1-1-1 0 0,-1 1 1 0 0,0 0-1 0 0,0 0 1 0 0,0 0-1 0 0,5 3 1 0 0,12 13-3786 0 0,-11-5-456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41:15.392"/>
    </inkml:context>
    <inkml:brush xml:id="br0">
      <inkml:brushProperty name="width" value="0.1" units="cm"/>
      <inkml:brushProperty name="height" value="0.1" units="cm"/>
      <inkml:brushProperty name="color" value="#66CC00"/>
    </inkml:brush>
  </inkml:definitions>
  <inkml:trace contextRef="#ctx0" brushRef="#br0">3539 1 7455 0 0,'0'0'78'0'0,"0"0"-1"0"0,1 1 1 0 0,-1-1-1 0 0,1 1 1 0 0,-1-1-1 0 0,0 1 0 0 0,1-1 1 0 0,-1 1-1 0 0,0-1 1 0 0,0 1-1 0 0,0-1 0 0 0,1 1 1 0 0,-1 0-1 0 0,0-1 1 0 0,0 1-1 0 0,0-1 1 0 0,0 1-1 0 0,0 0 0 0 0,0-1 1 0 0,0 1-1 0 0,0-1 1 0 0,0 1-1 0 0,0-1 1 0 0,0 1-1 0 0,0 0 0 0 0,-1-1 1 0 0,1 1-1 0 0,0-1 1 0 0,0 1-1 0 0,-1 0 0 0 0,1 1 95 0 0,0-1-1 0 0,-1 1 0 0 0,1 0 0 0 0,-1 0 1 0 0,0-1-1 0 0,1 1 0 0 0,-1-1 0 0 0,0 1 0 0 0,0 0 1 0 0,0-1-1 0 0,-1 2 0 0 0,-19 8 2402 0 0,-22 5 593 0 0,23-8-2725 0 0,-1-1 0 0 0,0 0 1 0 0,-1-2-1 0 0,-21 3 0 0 0,22-8-160 0 0,1-1-1 0 0,0-1 1 0 0,0-1-1 0 0,-33-8 1 0 0,24 4-61 0 0,-18-1 49 0 0,0 1 0 0 0,-1 3 0 0 0,0 2 0 0 0,-55 4 0 0 0,40 3-57 0 0,22-2 10 0 0,-59-1 0 0 0,-451-36 930 0 0,383 38-990 0 0,45 1-76 0 0,-421 33 394 0 0,226-8-349 0 0,-54 8 530 0 0,158 7-274 0 0,154-30-575 0 0,0-2 1 0 0,-118 10-1 0 0,114-26-1767 0 0,36-1-2 0 0</inkml:trace>
</inkml:ink>
</file>

<file path=ppt/ink/ink2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10:28.775"/>
    </inkml:context>
    <inkml:brush xml:id="br0">
      <inkml:brushProperty name="width" value="0.1" units="cm"/>
      <inkml:brushProperty name="height" value="0.1" units="cm"/>
      <inkml:brushProperty name="color" value="#E71224"/>
    </inkml:brush>
  </inkml:definitions>
  <inkml:trace contextRef="#ctx0" brushRef="#br0">0 0 1839 0 0,'1'1'77'0'0,"-1"0"0"0"0,1 0-1 0 0,0 0 1 0 0,0-1-1 0 0,0 1 1 0 0,-1 0 0 0 0,1-1-1 0 0,0 1 1 0 0,0-1-1 0 0,0 1 1 0 0,0-1 0 0 0,0 1-1 0 0,0-1 1 0 0,0 0-1 0 0,0 1 1 0 0,0-1-1 0 0,0 0 1 0 0,3 0 0 0 0,23 5 1194 0 0,69 4 706 0 0,-51-6-921 0 0,53 10-1 0 0,110 22-475 0 0,-43-31-13 0 0,7 1 139 0 0,25 12-523 0 0,-138-13-114 0 0,24 2 140 0 0,18 2 127 0 0,101-4-1 0 0,-159-4-199 0 0,77 10 1 0 0,17 0 70 0 0,-66-9-17 0 0,119 18-1 0 0,-162-17-167 0 0,0 0-1 0 0,1-2 1 0 0,-1-1 0 0 0,29-5-1 0 0,49-2 52 0 0,4 7-70 0 0,102 2 122 0 0,56 14-61 0 0,-73 3-5 0 0,43 0 90 0 0,-90-15 216 0 0,149-6-74 0 0,-139-22-71 0 0,-79 11-124 0 0,-27 8-35 0 0,-1 3 0 0 0,1 2 0 0 0,58 7 0 0 0,-47-3-37 0 0,30-3 34 0 0,133-17-1 0 0,-148 9-44 0 0,-50 5 0 0 0,1 1 0 0 0,0 2 0 0 0,-1 1-1 0 0,39 6 1 0 0,-26-3 0 0 0,0-1 0 0 0,0-2-1 0 0,53-5 1 0 0,-51 1-8 0 0,1 2-1 0 0,75 7 0 0 0,-82 0-2 0 0,60 9 29 0 0,149 4 0 0 0,99-31 97 0 0,-106 7-93 0 0,-153 6-16 0 0,-43-1-12 0 0,193-8-4 0 0,-233 8-3 0 0,216-14 0 0 0,-192 13 0 0 0,0 1 0 0 0,-1 2 0 0 0,1 1 0 0 0,-1 1 0 0 0,0 1 0 0 0,38 13 0 0 0,-36-10 0 0 0,0-1 0 0 0,0-1 0 0 0,1-1 0 0 0,52 1 0 0 0,123-3 25 0 0,72 4 14 0 0,-221-5-30 0 0,1-1-1 0 0,57-9 1 0 0,111-22 26 0 0,-152 19-32 0 0,-25 3-5 0 0,-25 4 28 0 0,0 0 0 0 0,1 1 1 0 0,0 1-1 0 0,-1 1 0 0 0,1 1 0 0 0,26 4 1 0 0,-47-3-126 0 0,1-1 0 0 0,0 1 0 0 0,-1 0 0 0 0,1 0 0 0 0,-1 0 1 0 0,0 0-1 0 0,1 0 0 0 0,-1 1 0 0 0,0-1 0 0 0,1 1 0 0 0,-1 0 1 0 0,0-1-1 0 0,0 1 0 0 0,-1 0 0 0 0,3 3 0 0 0</inkml:trace>
</inkml:ink>
</file>

<file path=ppt/ink/ink2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10:33.113"/>
    </inkml:context>
    <inkml:brush xml:id="br0">
      <inkml:brushProperty name="width" value="0.1" units="cm"/>
      <inkml:brushProperty name="height" value="0.1" units="cm"/>
      <inkml:brushProperty name="color" value="#E71224"/>
    </inkml:brush>
  </inkml:definitions>
  <inkml:trace contextRef="#ctx0" brushRef="#br0">1 333 1375 0 0,'6'-2'66'0'0,"-6"2"22"0"0,0-1 1 0 0,0 1-1 0 0,1 0 1 0 0,-1 0-1 0 0,0 0 1 0 0,0 0-1 0 0,1-1 1 0 0,-1 1-1 0 0,0 0 0 0 0,1 0 1 0 0,-1 0-1 0 0,0 0 1 0 0,0 0-1 0 0,1 0 1 0 0,-1 0-1 0 0,0 0 1 0 0,1 0-1 0 0,-1 0 1 0 0,0 0-1 0 0,0 0 0 0 0,1 0 1 0 0,-1 0-1 0 0,0 0 1 0 0,1 0-1 0 0,-1 0 1 0 0,0 1-1 0 0,0-1 1 0 0,1 0-1 0 0,-1 0 0 0 0,0 0 1 0 0,0 0-1 0 0,1 0 1 0 0,-1 1-1 0 0,0-1 1 0 0,0 0-1 0 0,0 0 1 0 0,1 1-1 0 0,-1-1 1 0 0,0 0-1 0 0,0 0 0 0 0,0 0 1 0 0,0 1-1 0 0,1-1 1 0 0,27 24 740 0 0,-26-23-763 0 0,0 1 1 0 0,0-1-1 0 0,0 1 1 0 0,-1-1-1 0 0,1 0 0 0 0,0 0 1 0 0,1 0-1 0 0,-1 0 0 0 0,0 0 1 0 0,0 0-1 0 0,0-1 0 0 0,0 1 1 0 0,1-1-1 0 0,-1 1 1 0 0,3-1-1 0 0,35-4 1494 0 0,-33 3-1391 0 0,-1 0 0 0 0,0 1-1 0 0,1-1 1 0 0,-1 1 0 0 0,13 1 0 0 0,4 3-5 0 0,0-2 1 0 0,42-1 0 0 0,-50-1 71 0 0,0 1-76 0 0,0 1-1 0 0,19 3 1 0 0,-22-2-120 0 0,0-1 1 0 0,0-1-1 0 0,0 0 0 0 0,21-1 0 0 0,160-9 1117 0 0,-83 6-916 0 0,-47 0-205 0 0,114-9 178 0 0,64-18 282 0 0,-74 12-368 0 0,12-5 11 0 0,-125 15 42 0 0,82-1 1 0 0,-104 9-179 0 0,0-2 1 0 0,54-11-1 0 0,-35 5-3 0 0,-1 3 0 0 0,75 0 0 0 0,-107 6 0 0 0,31 6 0 0 0,5 0 0 0 0,6-6 32 0 0,103-9 0 0 0,-41 8 32 0 0,202-10 256 0 0,-283 10-270 0 0,267 5 295 0 0,-185-9-301 0 0,-61 0-35 0 0,-1-1 11 0 0,-27 2 2 0 0,36 2 0 0 0,-2 2-22 0 0,49 4 0 0 0,106 5 0 0 0,-146-2 46 0 0,0-3 1 0 0,102-7-1 0 0,19-8 158 0 0,-52 5-99 0 0,-99 2-105 0 0,99-8 0 0 0,-85 2 16 0 0,1 3 0 0 0,0 3 0 0 0,92 6 0 0 0,-144-2-16 0 0,156 11 0 0 0,-127-11 0 0 0,-1-3 0 0 0,53-7 0 0 0,-45 1-12 0 0,139-15 88 0 0,189 23-76 0 0,-329-1 13 0 0,0-1 0 0 0,54-11-1 0 0,47-3 14 0 0,140 23 183 0 0,-167 0-154 0 0,-66-8-15 0 0,-1-2-1 0 0,62-11 1 0 0,45-3 33 0 0,124-7 55 0 0,-233 20-129 0 0,74-16-1 0 0,-36 5 69 0 0,25-6-67 0 0,-86 18 0 0 0,0 0 0 0 0,-1 2 0 0 0,1 1 0 0 0,0 1 0 0 0,52 9 0 0 0,-15-7 0 0 0,11 1 22 0 0,0-3-1 0 0,99-11 0 0 0,-26-13-71 0 0,-84 10 2966 0 0,-51 10-3263 0 0,0 0 1 0 0,0 1 0 0 0,0 1 0 0 0,0 0 0 0 0,0 1 0 0 0,0 1-1 0 0,18 2 1 0 0,-30-3 310 0 0,0 0 0 0 0,-1 1-1 0 0,1-1 1 0 0,0 0 0 0 0,0 1-1 0 0,-1-1 1 0 0,1 1 0 0 0,0-1-1 0 0,-1 1 1 0 0,1-1 0 0 0,0 1-1 0 0,-1-1 1 0 0,1 1 0 0 0,-1 0-1 0 0,1-1 1 0 0,-1 1 0 0 0,1 0-1 0 0,-1 0 1 0 0,0-1 0 0 0,1 1-1 0 0,-1 0 1 0 0,0 0 0 0 0,1-1-1 0 0,-1 1 1 0 0,0 0 0 0 0,0 0-1 0 0,0 0 1 0 0,0 1 0 0 0,-3 23-3418 0 0,3-25 3447 0 0,-3 18-5095 0 0</inkml:trace>
</inkml:ink>
</file>

<file path=ppt/ink/ink2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10:36.953"/>
    </inkml:context>
    <inkml:brush xml:id="br0">
      <inkml:brushProperty name="width" value="0.1" units="cm"/>
      <inkml:brushProperty name="height" value="0.1" units="cm"/>
      <inkml:brushProperty name="color" value="#E71224"/>
    </inkml:brush>
  </inkml:definitions>
  <inkml:trace contextRef="#ctx0" brushRef="#br0">1 119 3823 0 0,'0'-1'18'0'0,"0"1"-1"0"0,1-1 0 0 0,-1 1 1 0 0,0-1-1 0 0,1 0 0 0 0,-1 1 0 0 0,1-1 1 0 0,-1 1-1 0 0,0 0 0 0 0,1-1 0 0 0,-1 1 1 0 0,1-1-1 0 0,-1 1 0 0 0,1 0 0 0 0,-1-1 1 0 0,1 1-1 0 0,0 0 0 0 0,-1-1 0 0 0,1 1 1 0 0,-1 0-1 0 0,1 0 0 0 0,0 0 1 0 0,-1-1-1 0 0,1 1 0 0 0,-1 0 0 0 0,1 0 1 0 0,0 0-1 0 0,-1 0 0 0 0,1 0 0 0 0,0 0 1 0 0,-1 0-1 0 0,2 1 0 0 0,27 2 235 0 0,-25-3-226 0 0,15 1 280 0 0,-1-1 0 0 0,1 0 0 0 0,-1-2 0 0 0,1 0 0 0 0,25-7 0 0 0,-20 4 231 0 0,0 1 0 0 0,38-2 0 0 0,11 9-387 0 0,83 15 0 0 0,-96-9 54 0 0,1-3 1 0 0,94-2-1 0 0,36-8 359 0 0,-58 2-400 0 0,27 4-9 0 0,-95 0 118 0 0,129-10 0 0 0,-112-4-21 0 0,0 3 0 0 0,147 5-1 0 0,-99 18-250 0 0,-65-6 27 0 0,107 0 0 0 0,178-16-17 0 0,-216 16-10 0 0,-14-5 0 0 0,73-1 0 0 0,162-27 75 0 0,-207 17 177 0 0,71-6-3 0 0,54-9-121 0 0,-215 20-128 0 0,94 1 0 0 0,-39 5 4 0 0,1-5-1 0 0,118-19 1 0 0,-170 18 58 0 0,117 8 0 0 0,-123-1-22 0 0,1-2 1 0 0,89-8-1 0 0,80-20 24 0 0,-169 22-48 0 0,1 1 0 0 0,-1 4 0 0 0,101 12 0 0 0,-88-7-16 0 0,1-2 0 0 0,108-10 0 0 0,-127 3 0 0 0,-18 3 0 0 0,59 8 0 0 0,-23-1 0 0 0,65 5 0 0 0,-59-5 0 0 0,0-4 0 0 0,87-7 0 0 0,73-1 51 0 0,-148 6-38 0 0,-31 2-13 0 0,84 14 0 0 0,-69-6 0 0 0,-19-5 0 0 0,74 14 0 0 0,-89-14 0 0 0,0-2 0 0 0,61 0 0 0 0,-27-2 0 0 0,87 9 64 0 0,-17 0-64 0 0,-85-8 0 0 0,82-8 0 0 0,-118 4 0 0 0,34 2 0 0 0,-10 1 0 0 0,-2 0 0 0 0,-1 2 0 0 0,46 10 0 0 0,5-6 54 0 0,-63-7-44 0 0,84 8-10 0 0,64 2 0 0 0,-127-9 0 0 0,0 2 0 0 0,62 12 0 0 0,6 1 38 0 0,142 1-1 0 0,-215-18 3 0 0,62-9-1 0 0,21 0-1 0 0,255 20 33 0 0,-365-10-78 0 0,28-1 16 0 0,-1-3-1 0 0,0-2 0 0 0,90-21 1 0 0,-107 20 21 0 0,-21 5-26 0 0,3-2 5 0 0,1 1-1 0 0,-1 0 0 0 0,1 0 0 0 0,0 2 0 0 0,13 0 1 0 0,-24 0-24 0 0,0 0 0 0 0,-1 0 1 0 0,1 0-1 0 0,0 0 1 0 0,0 1-1 0 0,-1-1 0 0 0,1 0 1 0 0,0 1-1 0 0,-1-1 0 0 0,1 0 1 0 0,0 1-1 0 0,-1-1 1 0 0,1 1-1 0 0,-1-1 0 0 0,1 1 1 0 0,-1-1-1 0 0,1 1 1 0 0,-1-1-1 0 0,1 1 0 0 0,-1 0 1 0 0,1-1-1 0 0,-1 1 0 0 0,0-1 1 0 0,1 1-1 0 0,-1 0 1 0 0,1 1-1 0 0,-1 12-3156 0 0,-3-1-853 0 0</inkml:trace>
</inkml:ink>
</file>

<file path=ppt/ink/ink2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10:55.959"/>
    </inkml:context>
    <inkml:brush xml:id="br0">
      <inkml:brushProperty name="width" value="0.1" units="cm"/>
      <inkml:brushProperty name="height" value="0.1" units="cm"/>
      <inkml:brushProperty name="color" value="#E71224"/>
    </inkml:brush>
  </inkml:definitions>
  <inkml:trace contextRef="#ctx0" brushRef="#br0">0 153 1375 0 0,'0'1'116'0'0,"0"0"0"0"0,0 0-1 0 0,0 0 1 0 0,0 0-1 0 0,0 0 1 0 0,0 0-1 0 0,1 0 1 0 0,-1 0 0 0 0,0 0-1 0 0,1 0 1 0 0,-1 0-1 0 0,0 0 1 0 0,1 0 0 0 0,-1 0-1 0 0,1 0 1 0 0,0 0-1 0 0,-1 0 1 0 0,1 0-1 0 0,0-1 1 0 0,-1 1 0 0 0,1 0-1 0 0,0 0 1 0 0,0-1-1 0 0,0 1 1 0 0,0-1-1 0 0,-1 1 1 0 0,1-1 0 0 0,0 1-1 0 0,0-1 1 0 0,0 1-1 0 0,0-1 1 0 0,2 1-1 0 0,3-1 244 0 0,1 1-1 0 0,-1-1 1 0 0,0 0 0 0 0,13-2-1 0 0,-15 2-210 0 0,1-1 0 0 0,0 1 0 0 0,-1 0 0 0 0,1 0 0 0 0,0 0 0 0 0,-1 0 0 0 0,1 1 0 0 0,4 1 0 0 0,3 3-44 0 0,-1 0 0 0 0,1-1 0 0 0,-1 0 0 0 0,1-1-1 0 0,1 0 1 0 0,-1-1 0 0 0,0 0 0 0 0,1-1 0 0 0,-1 0 0 0 0,16-2 0 0 0,11 3 297 0 0,-33-1-388 0 0,0 0 1 0 0,0 0-1 0 0,0-1 0 0 0,1 0 1 0 0,-1 0-1 0 0,6-2 0 0 0,39-7 89 0 0,39-11 132 0 0,-75 17-156 0 0,1 0-1 0 0,0 1 1 0 0,0 0-1 0 0,25 2 1 0 0,1-1-47 0 0,4-4 32 0 0,77-17-1 0 0,-100 17-70 0 0,9 0 16 0 0,-1 2 0 0 0,55 1 0 0 0,-68 2 22 0 0,-6 0-24 0 0,4 0-4 0 0,0 0-1 0 0,29-5 0 0 0,-23 3-1 0 0,0 1 0 0 0,-1 0 0 0 0,1 2 0 0 0,0 0 0 0 0,0 2 0 0 0,22 5 0 0 0,-6-2 0 0 0,-8-1 11 0 0,0-2 0 0 0,1-2-1 0 0,-1 0 1 0 0,59-8 0 0 0,-75 5 5 0 0,63-9 109 0 0,97-2 0 0 0,-116 11-86 0 0,-36 1 13 0 0,0 0-1 0 0,0 1 1 0 0,27 5 0 0 0,133 19 159 0 0,-146-22-162 0 0,0-2-1 0 0,0-1 1 0 0,41-6-1 0 0,-26-1-4 0 0,1 2 0 0 0,-1 2 1 0 0,1 3-1 0 0,0 2 0 0 0,0 2 0 0 0,57 12 0 0 0,-59-8-24 0 0,0-3-1 0 0,87-2 0 0 0,-79-3-13 0 0,86 3-6 0 0,6-4 0 0 0,-104-1 0 0 0,-27 1 0 0 0,1 0 0 0 0,-1 2 0 0 0,40 4 0 0 0,21 11 0 0 0,-42-7 0 0 0,0-1 0 0 0,69 3 0 0 0,124-10 64 0 0,-32 11 75 0 0,-34-9 117 0 0,-104-4-149 0 0,77-5-33 0 0,-4-13 40 0 0,-78 11-100 0 0,-27 6-3 0 0,0 2-1 0 0,-1 1 0 0 0,1 2 0 0 0,0 0 1 0 0,35 8-1 0 0,-5-1-8 0 0,-9-5 14 0 0,1-2-1 0 0,55-6 1 0 0,2 1 1 0 0,60 3-17 0 0,211 7 0 0 0,-210-6 93 0 0,-80-2-58 0 0,271 17-35 0 0,-288-14 22 0 0,1-3-1 0 0,124-18 0 0 0,-144 10-21 0 0,-20 4 0 0 0,-1 0 0 0 0,65 1 0 0 0,-60 7 0 0 0,50 12 0 0 0,-55-9 0 0 0,1-1 0 0 0,46 2 0 0 0,27-11 0 0 0,50 2 0 0 0,-126 2 8 0 0,1-1 0 0 0,-1-2-1 0 0,0-1 1 0 0,32-9 0 0 0,-23 5 5 0 0,61-5-1 0 0,-28 10-12 0 0,151-14 0 0 0,-92-7 10 0 0,72-10 24 0 0,-168 31-29 0 0,0 1 0 0 0,0 1 0 0 0,68 9 0 0 0,-20 1-5 0 0,113-4 0 0 0,16-8 0 0 0,-142 5 0 0 0,70 12 0 0 0,-91-7 0 0 0,0-2 0 0 0,1-3 0 0 0,-1-2 0 0 0,60-6 0 0 0,125-19 64 0 0,-198 23-64 0 0,-1 1 0 0 0,1 2 0 0 0,-1 2 0 0 0,1 1 0 0 0,40 10 0 0 0,-51-9 0 0 0,-1-1 0 0 0,1 0 0 0 0,36-1 0 0 0,74-9 0 0 0,-51-5 0 0 0,20-1 0 0 0,-24 8 0 0 0,61-3 0 0 0,-102 6 0 0 0,38 2 0 0 0,-28 4 13 0 0,0-3 0 0 0,1-2 0 0 0,-1-2-1 0 0,73-12 1 0 0,-63 2 9 0 0,0 2-1 0 0,1 3 0 0 0,-1 3 1 0 0,1 2-1 0 0,84 8 0 0 0,-93-3-21 0 0,1-2 0 0 0,-1-2 0 0 0,53-8 0 0 0,66-2 0 0 0,-94 9 50 0 0,-44 0-45 0 0,0 1 0 0 0,53 6-1 0 0,-45 2 7 0 0,-1-2 0 0 0,1-2-1 0 0,0-1 1 0 0,-1-2 0 0 0,43-6-1 0 0,197-27 54 0 0,-238 33-64 0 0,1 2 0 0 0,0 2 0 0 0,65 15 0 0 0,-63-11 0 0 0,11 0 18 0 0,93 0 1 0 0,24 2 8 0 0,-9 2 18 0 0,-68-6-26 0 0,-2 5-19 0 0,17 2 0 0 0,-53-13 0 0 0,104-12 0 0 0,-47 0 0 0 0,-65 14-2 0 0,-36-1 6 0 0,-1-1 1 0 0,18-1-1 0 0,12-2 10 0 0,-1 3 0 0 0,1 1 0 0 0,45 7-1 0 0,57 2-15 0 0,-112-11 2 0 0,1-2 0 0 0,34-8 0 0 0,-38 5 0 0 0,-1 2 0 0 0,1 1 0 0 0,36 1 0 0 0,-16 4 0 0 0,-1 3 0 0 0,50 11 0 0 0,-54-8 9 0 0,0-1 0 0 0,0-2 0 0 0,0-2 0 0 0,0-2 0 0 0,66-7 0 0 0,16-12 54 0 0,-57 7 7 0 0,109-4-1 0 0,42 23-19 0 0,78-2 28 0 0,-252-8-37 0 0,-1 2 0 0 0,1 2 0 0 0,-1 2 0 0 0,1 2 0 0 0,63 18 0 0 0,-84-18-16 0 0,1 0 0 0 0,0-2 0 0 0,51 2 0 0 0,77-11 196 0 0,-75 1-30 0 0,-65 3-100 0 0,0 1 0 0 0,0 1 1 0 0,0 0-1 0 0,0 0 0 0 0,21 6 1 0 0,-30-5-165 0 0,-1-1 0 0 0,1 1 0 0 0,-1 0 0 0 0,1 1 0 0 0,-1-1 0 0 0,0 1 0 0 0,0 0 0 0 0,4 3 0 0 0,-5-3-304 0 0,0 0-1 0 0,0 0 0 0 0,-1 1 0 0 0,1-1 0 0 0,-1 1 1 0 0,0-1-1 0 0,0 1 0 0 0,0 0 0 0 0,0 0 0 0 0,2 7 1 0 0,0 9-4333 0 0</inkml:trace>
</inkml:ink>
</file>

<file path=ppt/ink/ink2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10:57.927"/>
    </inkml:context>
    <inkml:brush xml:id="br0">
      <inkml:brushProperty name="width" value="0.1" units="cm"/>
      <inkml:brushProperty name="height" value="0.1" units="cm"/>
      <inkml:brushProperty name="color" value="#E71224"/>
    </inkml:brush>
  </inkml:definitions>
  <inkml:trace contextRef="#ctx0" brushRef="#br0">1 1 3823 0 0,'0'0'175'0'0,"9"6"2794"0"0,-6 2-2898 0 0,1 1 0 0 0,0-1 0 0 0,0 0 0 0 0,1 0 0 0 0,8 9 0 0 0,-12-14-65 0 0,1-1 0 0 0,0 0 0 0 0,1 0 0 0 0,-1 0 0 0 0,0 0 0 0 0,0 0-1 0 0,1-1 1 0 0,-1 1 0 0 0,1-1 0 0 0,0 1 0 0 0,-1-1 0 0 0,1 0 0 0 0,0 0 0 0 0,0 0-1 0 0,-1-1 1 0 0,1 1 0 0 0,0-1 0 0 0,0 1 0 0 0,0-1 0 0 0,5 0 0 0 0,67 0 922 0 0,71-2-48 0 0,-85 2-444 0 0,5 2-29 0 0,-32 0-247 0 0,0-2 0 0 0,40-5-1 0 0,349-39 337 0 0,-275 48-495 0 0,-35 1 62 0 0,-15-6 91 0 0,132 3 140 0 0,-106 2-294 0 0,154 20 432 0 0,-218-24-374 0 0,84-11 0 0 0,-22 0-19 0 0,-53 10 61 0 0,1 3-1 0 0,99 14 1 0 0,-50 8-89 0 0,-81-15-11 0 0,1-1 0 0 0,0-2 0 0 0,0-2-1 0 0,41-1 1 0 0,96-13 64 0 0,-138 9-50 0 0,0 2-1 0 0,0 2 1 0 0,0 1-1 0 0,69 18 1 0 0,-57-11-16 0 0,96 9 0 0 0,-95-18 12 0 0,202 5 92 0 0,-230-7-37 0 0,-1 1 0 0 0,0 0 0 0 0,1 2 1 0 0,26 7-1 0 0,-45-9-111 0 0,0 0 0 0 0,-1 0 0 0 0,1 1 0 0 0,-1 0 0 0 0,1-1 0 0 0,-1 1 0 0 0,0 0 0 0 0,0 1 0 0 0,0-1 0 0 0,0 1 0 0 0,0-1 0 0 0,-1 1 1 0 0,1 0-1 0 0,-1 0 0 0 0,0 0 0 0 0,1 0 0 0 0,-1 0 0 0 0,-1 1 0 0 0,3 3 0 0 0,1 4-4329 0 0</inkml:trace>
</inkml:ink>
</file>

<file path=ppt/ink/ink2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11:00.997"/>
    </inkml:context>
    <inkml:brush xml:id="br0">
      <inkml:brushProperty name="width" value="0.1" units="cm"/>
      <inkml:brushProperty name="height" value="0.1" units="cm"/>
      <inkml:brushProperty name="color" value="#E71224"/>
    </inkml:brush>
  </inkml:definitions>
  <inkml:trace contextRef="#ctx0" brushRef="#br0">0 46 919 0 0,'4'3'105'0'0,"-1"0"-1"0"0,1 0 0 0 0,0 0 0 0 0,0-1 0 0 0,0 0 0 0 0,0 0 0 0 0,0 0 0 0 0,1 0 0 0 0,-1 0 0 0 0,1-1 0 0 0,-1 0 0 0 0,7 1 1 0 0,6 0 774 0 0,0 0 1 0 0,19-2-1 0 0,-22 0-413 0 0,0 0-1 0 0,0 1 0 0 0,24 4 1 0 0,17 10 21 0 0,96 12 1 0 0,-126-25-260 0 0,1-1 0 0 0,-1-1 0 0 0,0-1 0 0 0,1-1 0 0 0,-1-1-1 0 0,31-9 1 0 0,-34 8-34 0 0,0 1-1 0 0,1 1 0 0 0,-1 1 0 0 0,0 1 0 0 0,0 1 0 0 0,44 7 0 0 0,115 1-48 0 0,-120-7-87 0 0,5-2 88 0 0,1-3 0 0 0,78-12-1 0 0,-112 12-70 0 0,0 1 0 0 0,0 3-1 0 0,0 0 1 0 0,38 7 0 0 0,0 0-54 0 0,-42-4 18 0 0,38 10 0 0 0,-20-3 0 0 0,29 1 121 0 0,0-4 0 0 0,1-3 0 0 0,95-5 0 0 0,-145-1-86 0 0,248 0 300 0 0,-75 12-320 0 0,234-14 115 0 0,-161-6 11 0 0,-20-7 41 0 0,-116 4-133 0 0,179 6-24 0 0,-108-1-69 0 0,16 0 74 0 0,-129 8-69 0 0,47 3 0 0 0,-94 0 13 0 0,0-1 0 0 0,0-3 0 0 0,1-2-1 0 0,86-16 1 0 0,-103 13-13 0 0,1 0 0 0 0,0 2 0 0 0,46 2 0 0 0,136 4 0 0 0,-177-3 26 0 0,1-2 0 0 0,-1-1 0 0 0,38-10 0 0 0,-3 2-2 0 0,-7 2 8 0 0,1 2 0 0 0,0 4 0 0 0,119 10 0 0 0,-148-3-31 0 0,151 13 9 0 0,-146-17 30 0 0,-1-2-1 0 0,54-10 1 0 0,6-1-31 0 0,166 6 44 0 0,-151 3-53 0 0,-64 5 12 0 0,-1-3 0 0 0,0-2 0 0 0,57-11 0 0 0,24-3 4 0 0,-71 14-16 0 0,96 8 0 0 0,-124-2 0 0 0,-8-2 0 0 0,47 9 0 0 0,79 15 0 0 0,27-11 0 0 0,-110-8 0 0 0,-32-4 26 0 0,-1-1-1 0 0,0-2 1 0 0,-1-1 0 0 0,60-13-1 0 0,-78 13-25 0 0,0 1 0 0 0,1 1 0 0 0,30 2 0 0 0,22-2 0 0 0,-34-2 23 0 0,1 1 0 0 0,-1 1 1 0 0,1 3-1 0 0,-1 0 0 0 0,59 13 0 0 0,-88-12-116 0 0,0-1 0 0 0,0 1 0 0 0,0 1 0 0 0,0-1 1 0 0,-1 1-1 0 0,1 0 0 0 0,-1 1 0 0 0,0 0 0 0 0,0 0 0 0 0,-1 0 0 0 0,0 0 0 0 0,0 1 0 0 0,0 0 1 0 0,0 0-1 0 0,-1 0 0 0 0,0 1 0 0 0,5 12 0 0 0,1 4-862 0 0</inkml:trace>
</inkml:ink>
</file>

<file path=ppt/ink/ink2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15:09.058"/>
    </inkml:context>
    <inkml:brush xml:id="br0">
      <inkml:brushProperty name="width" value="0.1" units="cm"/>
      <inkml:brushProperty name="height" value="0.1" units="cm"/>
      <inkml:brushProperty name="color" value="#E71224"/>
    </inkml:brush>
  </inkml:definitions>
  <inkml:trace contextRef="#ctx0" brushRef="#br0">86 134 3623 0 0,'0'-2'165'0'0,"1"1"-1"0"0,-1-1 0 0 0,0 1 0 0 0,0 0 1 0 0,0-1-1 0 0,1 1 0 0 0,-1 0 0 0 0,1-1 1 0 0,-1 1-1 0 0,1 0 0 0 0,0-1 0 0 0,-1 1 1 0 0,1 0-1 0 0,0 0 0 0 0,0 0 0 0 0,0 0 1 0 0,0 0-1 0 0,0 0 0 0 0,0 0 0 0 0,0 0 1 0 0,0 0-1 0 0,0 0 0 0 0,0 1 0 0 0,1-1 1 0 0,1 0-1 0 0,15-13 1061 0 0,-13 10-960 0 0,1 1 0 0 0,-1 0-1 0 0,1 1 1 0 0,0-1 0 0 0,0 1 0 0 0,0 0-1 0 0,12-1 1 0 0,-3-1-79 0 0,201-58 1380 0 0,-212 61-1517 0 0,0 0 1 0 0,1 1-1 0 0,-1 0 1 0 0,0 0-1 0 0,1 0 1 0 0,-1 1 0 0 0,7 1-1 0 0,-5-1 22 0 0,-1 0 0 0 0,0-1 0 0 0,1 1-1 0 0,-1-1 1 0 0,8-1 0 0 0,-1 1 57 0 0,1 0 0 0 0,0 1 0 0 0,16 3 0 0 0,-3-2 187 0 0,8 2-107 0 0,2 4-128 0 0,-29-7-79 0 0,1 1 0 0 0,0 0 0 0 0,-1 0 0 0 0,13 6 0 0 0,-15-7 12 0 0,0 1 0 0 0,0-1 0 0 0,0 0 0 0 0,0 0 0 0 0,0 0 0 0 0,0-1 0 0 0,0 0 0 0 0,9 0 0 0 0,22 1 105 0 0,-17 2-112 0 0,-13-2-1 0 0,1 0 0 0 0,-1 1 0 0 0,1-1 0 0 0,8 4 0 0 0,-13-4 5 0 0,0 0-1 0 0,0 0 0 0 0,0 1 0 0 0,0-1 1 0 0,-1 0-1 0 0,1 1 0 0 0,0-1 1 0 0,-1 1-1 0 0,1-1 0 0 0,-1 1 0 0 0,0 0 1 0 0,1-1-1 0 0,-1 1 0 0 0,0 0 0 0 0,0 0 1 0 0,0 0-1 0 0,1 4 0 0 0,4 9 282 0 0,-1 1-1 0 0,0 0 1 0 0,-1 1-1 0 0,-1-1 1 0 0,-1 0-1 0 0,0 1 1 0 0,-1 0-1 0 0,-1 22 1 0 0,-3 42 530 0 0,8-18-775 0 0,-3-45-26 0 0,-1 0 1 0 0,0 1 0 0 0,-3 21-1 0 0,-1-11 29 0 0,1 0-1 0 0,2 0 0 0 0,4 43 1 0 0,-3-44-272 0 0,-1-1 0 0 0,-6 50 0 0 0,0 16-878 0 0,15 19 2441 0 0,-3-63-2648 0 0,19 112 1292 0 0,-18-120 16 0 0,-3-13 0 0 0,0 0 0 0 0,-1 0 0 0 0,-2 35 0 0 0,-2-45-10 0 0,-2 5 25 0 0,2 1-1 0 0,0-1 1 0 0,2 0 0 0 0,7 45 0 0 0,-2-39 146 0 0,2 46 0 0 0,-4-34-83 0 0,-3-20-35 0 0,-1 0 0 0 0,-1 0 0 0 0,-1 0 0 0 0,-5 25-1 0 0,3-19 38 0 0,-3 46 0 0 0,8-15-27 0 0,-3 0 1 0 0,-2-1 0 0 0,-2 0 0 0 0,-23 88 0 0 0,8-41 223 0 0,11-43-165 0 0,-1 22-50 0 0,9-62-34 0 0,0 1-1 0 0,-2-1 1 0 0,0 1 0 0 0,-11 30-1 0 0,11-42-17 0 0,2 1-1 0 0,-1-1 1 0 0,2 0-1 0 0,-1 0 1 0 0,1 1 0 0 0,1 15-1 0 0,-2 22-12 0 0,-7 158 3 0 0,-6-4 212 0 0,-1 30 312 0 0,15-215-464 0 0,-1 0 0 0 0,-5 22 0 0 0,2-11 127 0 0,-11 6 204 0 0,5-10-277 0 0,7-15-40 0 0,0 0-1 0 0,-1 0 1 0 0,0 0 0 0 0,-8 10-1 0 0,2-1-12 0 0,9-15-50 0 0,0 0 0 0 0,0 0 1 0 0,0 0-1 0 0,0 0 0 0 0,0-1 1 0 0,0 1-1 0 0,-6 3 0 0 0,7-5 1 0 0,-1 0 0 0 0,1 0-1 0 0,-1-1 1 0 0,0 1 0 0 0,1-1-1 0 0,-1 1 1 0 0,0-1-1 0 0,0 0 1 0 0,1 1 0 0 0,-1-1-1 0 0,0 0 1 0 0,0 0 0 0 0,0-1-1 0 0,1 1 1 0 0,-1 0 0 0 0,0 0-1 0 0,0-1 1 0 0,1 1 0 0 0,-4-2-1 0 0,-42-16 67 0 0,27 10-16 0 0,0 1 0 0 0,-25-6 0 0 0,22 10-24 0 0,0 1-1 0 0,-1 0 0 0 0,-35 4 1 0 0,27 1 178 0 0,1 1 0 0 0,0 1 1 0 0,-56 19-1 0 0,65-17 102 0 0,1 2 0 0 0,1 0 0 0 0,0 1 0 0 0,0 1-1 0 0,1 1 1 0 0,-20 16 0 0 0,34-25-669 0 0,0 0-1 0 0,1 1 0 0 0,0-1 1 0 0,0 1-1 0 0,0 0 1 0 0,0 0-1 0 0,1 1 0 0 0,0-1 1 0 0,-1 1-1 0 0,2 0 1 0 0,-1 0-1 0 0,0 0 1 0 0,1 0-1 0 0,0 0 0 0 0,-2 7 1 0 0</inkml:trace>
</inkml:ink>
</file>

<file path=ppt/ink/ink2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15:17.910"/>
    </inkml:context>
    <inkml:brush xml:id="br0">
      <inkml:brushProperty name="width" value="0.1" units="cm"/>
      <inkml:brushProperty name="height" value="0.1" units="cm"/>
      <inkml:brushProperty name="color" value="#E71224"/>
    </inkml:brush>
  </inkml:definitions>
  <inkml:trace contextRef="#ctx0" brushRef="#br0">543 83 2071 0 0,'11'-18'602'0'0,"23"-30"0"0"0,-20 32 5386 0 0,-12 18-5661 0 0,1 1 0 0 0,-1-1-1 0 0,1 0 1 0 0,-1 1 0 0 0,1-1-1 0 0,0 0 1 0 0,0 0 0 0 0,0-1-1 0 0,6 4 1 0 0,11-2 173 0 0,0 0 1 0 0,0-1-1 0 0,28-1 1 0 0,29 2 94 0 0,-70-2-558 0 0,1 0 1 0 0,0 0-1 0 0,-1 1 0 0 0,1 0 0 0 0,-1 0 0 0 0,0 1 0 0 0,1-1 1 0 0,-1 2-1 0 0,-1-1 0 0 0,1 1 0 0 0,0 0 0 0 0,-1 0 0 0 0,0 1 0 0 0,11 10 1 0 0,-10-8 21 0 0,1-1 0 0 0,0 0 0 0 0,0 0 0 0 0,1-1 0 0 0,12 7 0 0 0,-16-10 343 0 0,0 1 0 0 0,-1 0 0 0 0,0 0 0 0 0,8 7 0 0 0,-10-9-480 0 0,-1 1 0 0 0,0-1 0 0 0,1 1 0 0 0,-1-1 0 0 0,0 1 0 0 0,0-1 0 0 0,0 1 0 0 0,0 0 0 0 0,0 0 0 0 0,0-1 0 0 0,-1 1 0 0 0,1 0 0 0 0,0 0 0 0 0,-1 0 0 0 0,1 3 0 0 0,0 9 534 0 0,1 0 1 0 0,0 0-1 0 0,1 0 1 0 0,7 19-1 0 0,3 17-256 0 0,-11-41-398 0 0,0 0-1 0 0,-1 0 0 0 0,0 0 1 0 0,0 1-1 0 0,-1-1 0 0 0,-1 12 1 0 0,1-16 216 0 0,0 0-1 0 0,0 1 1 0 0,1-1 0 0 0,0 1 0 0 0,0-1 0 0 0,0 0 0 0 0,1 1 0 0 0,-1-1 0 0 0,1 0 0 0 0,0 0 0 0 0,5 7 0 0 0,-3-5 5 0 0,-1 0 0 0 0,0 0 0 0 0,0 1 0 0 0,2 11 0 0 0,-4-12 15 0 0,1 0 0 0 0,1 0-1 0 0,-1 0 1 0 0,1 0 0 0 0,0-1-1 0 0,6 10 1 0 0,7 17 96 0 0,-3-5-52 0 0,-8-12 53 0 0,-4-13-102 0 0,1-1 0 0 0,-1 1 0 0 0,-1 0-1 0 0,1 0 1 0 0,0 0 0 0 0,-1-1 0 0 0,1 7 0 0 0,-1 41 85 0 0,2 0 0 0 0,12 74 0 0 0,-8-60-82 0 0,-3-20 116 0 0,25 127-76 0 0,-24-144-43 0 0,12 37-1 0 0,-9-35 31 0 0,-3-10-31 0 0,2 30 0 0 0,-5-31 0 0 0,7 32 0 0 0,19 83 96 0 0,-12-14-64 0 0,-10-57 6 0 0,-3-34-73 0 0,7 43 0 0 0,2 30 67 0 0,-10-94-58 0 0,-1 0 0 0 0,0 0 0 0 0,0 0 0 0 0,-2 7 0 0 0,1 28 39 0 0,4-13-22 0 0,-3-20-18 0 0,1-1 0 0 0,0 0 0 0 0,1 0 0 0 0,-1 0 0 0 0,4 8 0 0 0,-3-11-5 0 0,-1 0 0 0 0,0 1 0 0 0,0-1 0 0 0,-1 1 0 0 0,1-1 0 0 0,-1 1 0 0 0,0-1 0 0 0,-1 1 0 0 0,1-1 0 0 0,-1 1 0 0 0,0-1 0 0 0,-1 1 0 0 0,-2 7 0 0 0,-3 16 0 0 0,5-19 28 0 0,1 1-1 0 0,1 0 0 0 0,0-1 1 0 0,2 20-1 0 0,0 10 28 0 0,-6 38 73 0 0,-6-33-58 0 0,7-37-71 0 0,1 1 0 0 0,0 1 0 0 0,0-1-1 0 0,0 14 1 0 0,0 25 1 0 0,1-28 0 0 0,0 0 0 0 0,4 30 0 0 0,-2-39 0 0 0,0-1 0 0 0,-3 20 0 0 0,1-19 0 0 0,1-1 0 0 0,1 21 0 0 0,0 38 0 0 0,-14 35 128 0 0,13-94-97 0 0,0 5-24 0 0,0 1-1 0 0,-1-1 1 0 0,0 0 0 0 0,-7 26-1 0 0,-2 5-9 0 0,9-37 26 0 0,-1 0 0 0 0,0-1 0 0 0,0 1 0 0 0,0-1 1 0 0,-1 1-1 0 0,-1-1 0 0 0,-4 9 0 0 0,7-15-22 0 0,0 1 0 0 0,0 0 0 0 0,0-1 0 0 0,0 1 1 0 0,1 0-1 0 0,-1 0 0 0 0,1 0 0 0 0,0 0 0 0 0,0 0 1 0 0,0 5-1 0 0,0-4-2 0 0,0-1 1 0 0,0 0 0 0 0,0 1-1 0 0,0-1 1 0 0,-1 1 0 0 0,-1 4-1 0 0,1-2 1 0 0,0 0 0 0 0,0-1 0 0 0,1 1 0 0 0,0 0 0 0 0,0 0 0 0 0,0 7 0 0 0,1 1 0 0 0,-2 16 0 0 0,1-14 0 0 0,0 0 0 0 0,0 0 0 0 0,4 20 0 0 0,-3-26 0 0 0,0-1 0 0 0,-1 1 0 0 0,0-1 0 0 0,0 1 0 0 0,-3 10 0 0 0,0 19 0 0 0,2-28 8 0 0,0 0 0 0 0,-1-1 0 0 0,0 0 0 0 0,-1 0-1 0 0,-5 13 1 0 0,-3 14 9 0 0,7-28-10 0 0,0 0 1 0 0,0 0-1 0 0,-1 0 0 0 0,0-1 0 0 0,0 0 1 0 0,-1 0-1 0 0,-12 13 0 0 0,5-5-1 0 0,-2 1 102 0 0,11-14-62 0 0,1 1-1 0 0,0 0 1 0 0,0-1 0 0 0,0 1 0 0 0,1 0 0 0 0,-1 0 0 0 0,1 1-1 0 0,-3 6 1 0 0,1 6-35 0 0,0 1 0 0 0,1 0-1 0 0,1 1 1 0 0,1-1-1 0 0,1 22 1 0 0,-1-30 112 0 0,0 0-1 0 0,0 0 0 0 0,-1 1 1 0 0,-5 15-1 0 0,1-4-432 0 0,5-16 284 0 0,0-1 1 0 0,1 1-1 0 0,0-1 1 0 0,0 1-1 0 0,0-1 1 0 0,1 0-1 0 0,0 1 1 0 0,1 5-1 0 0,-1-7 26 0 0,0 1-1 0 0,0-1 0 0 0,0 1 1 0 0,-1 0-1 0 0,0-1 0 0 0,0 1 1 0 0,0-1-1 0 0,0 1 0 0 0,-1 0 1 0 0,0-1-1 0 0,-2 7 0 0 0,2-7 2 0 0,0 0-1 0 0,1 1 0 0 0,-1-1 1 0 0,1 0-1 0 0,0 1 1 0 0,0-1-1 0 0,0 0 0 0 0,0 1 1 0 0,1-1-1 0 0,-1 0 1 0 0,1 1-1 0 0,3 6 1 0 0,3 28 1 0 0,-7-33 215 0 0,1 0 0 0 0,-1 0-1 0 0,1 0 1 0 0,4 10 0 0 0,-2-3-185 0 0,-1 33-1148 0 0,-3-6 1116 0 0,1-6 0 0 0,5 57 0 0 0,-2-57 0 0 0,0 43 0 0 0,-2-70 0 0 0,0-1 0 0 0,0 1 0 0 0,1-1 0 0 0,0 1 0 0 0,0-1 0 0 0,1 1 0 0 0,2 5 0 0 0,9 23 0 0 0,3 17 0 0 0,-12-37 0 0 0,0 0 0 0 0,4 20 0 0 0,17 90 0 0 0,-4-37 0 0 0,5-18 0 0 0,-18-49 0 0 0,12 38 0 0 0,-18-39 11 0 0,0 0 0 0 0,-1 0 0 0 0,-1 21 0 0 0,2 19 9 0 0,-2-43-7 0 0,-1 1 1 0 0,-4 28-1 0 0,0 14 11 0 0,4-30-8 0 0,1 1 0 0 0,1-1 0 0 0,7 34 0 0 0,-1 14-16 0 0,-5-53 24 0 0,-1 0 0 0 0,-2 0 0 0 0,-2 33 0 0 0,-1 7 8 0 0,-1-3 37 0 0,2-41-28 0 0,1 0 0 0 0,2 29 0 0 0,0-39-41 0 0,2 5 0 0 0,-2 0 0 0 0,-1 1 0 0 0,-2 29 0 0 0,1-41 8 0 0,0 1-1 0 0,-1-1 1 0 0,0 0-1 0 0,0 0 1 0 0,-1 0-1 0 0,1 0 1 0 0,-1-1-1 0 0,0 1 1 0 0,0-1-1 0 0,-1 1 1 0 0,1-1 0 0 0,-1 0-1 0 0,0-1 1 0 0,0 1-1 0 0,-1 0 1 0 0,-4 2-1 0 0,1 0-5 0 0,1 0 0 0 0,0 1 0 0 0,-12 13 0 0 0,3-3 54 0 0,12-13-6 0 0,-144 133 1553 0 0,138-130-1911 0 0,0-1 0 0 0,0 0 0 0 0,-1-1 0 0 0,-18 8 0 0 0,2-2 291 0 0,-48 28 17 0 0,-5 3 0 0 0,69-38 0 0 0,0 0 0 0 0,0-1 0 0 0,0 0 0 0 0,-1 0 0 0 0,-22 1 0 0 0,-201-1-111 0 0,-7 1 4843 0 0,204 0-5538 0 0,1 2-1 0 0,0 1 0 0 0,0 2 1 0 0,-36 13-1 0 0,63-18 620 0 0</inkml:trace>
</inkml:ink>
</file>

<file path=ppt/ink/ink2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15:33.104"/>
    </inkml:context>
    <inkml:brush xml:id="br0">
      <inkml:brushProperty name="width" value="0.1" units="cm"/>
      <inkml:brushProperty name="height" value="0.1" units="cm"/>
      <inkml:brushProperty name="color" value="#E71224"/>
    </inkml:brush>
  </inkml:definitions>
  <inkml:trace contextRef="#ctx0" brushRef="#br0">65 1 2303 0 0,'-21'8'-353'0'0,"15"-5"1358"0"0,1-1-1 0 0,-1 1 1 0 0,1 1 0 0 0,0-1 0 0 0,0 1 0 0 0,-6 5 407 0 0,11-9-1327 0 0,0-1 1 0 0,1 1-1 0 0,-1 0 0 0 0,1-1 0 0 0,-1 1 0 0 0,1-1 0 0 0,-1 1 0 0 0,1 0 1 0 0,-1-1-1 0 0,1 1 0 0 0,-1 0 0 0 0,1-1 0 0 0,0 1 0 0 0,-1 0 0 0 0,1 0 0 0 0,-1 0 1 0 0,1 0-1 0 0,0 0 0 0 0,-1-1 0 0 0,1 1 0 0 0,-1 0 0 0 0,1 0 0 0 0,0 0 0 0 0,-1 1 1 0 0,1-1-1 0 0,0 0 0 0 0,-1 0 0 0 0,1 0 0 0 0,-1 0 0 0 0,1 1 0 0 0,0-1 0 0 0,-1 0 1 0 0,1 0-1 0 0,-1 1 0 0 0,1-1 0 0 0,-1 0 0 0 0,1 1 0 0 0,0 0 0 0 0,0 3-13 0 0,1-1 0 0 0,-1 1 0 0 0,1-1 0 0 0,0 0 0 0 0,0 1 0 0 0,0-1 0 0 0,0 0-1 0 0,0 0 1 0 0,1 0 0 0 0,-1 0 0 0 0,1-1 0 0 0,0 1 0 0 0,0-1 0 0 0,0 1 0 0 0,0-1-1 0 0,1 0 1 0 0,-1-1 0 0 0,0 1 0 0 0,1 0 0 0 0,-1-1 0 0 0,5 2 0 0 0,5 0 79 0 0,1-1 0 0 0,-1 0 0 0 0,0-1 0 0 0,23-1 1 0 0,-24 1-22 0 0,0-1 1 0 0,0 2-1 0 0,0-1 1 0 0,0 2-1 0 0,0 0 1 0 0,0 0-1 0 0,-1 1 1 0 0,1 0-1 0 0,20 12 1 0 0,33 26 206 0 0,-60-38-279 0 0,-1 0 0 0 0,0 1-1 0 0,1 0 1 0 0,-2-1 0 0 0,1 1-1 0 0,-1 1 1 0 0,1-1 0 0 0,-1 0 0 0 0,-1 1-1 0 0,1 0 1 0 0,2 10 0 0 0,1 6 99 0 0,5 44 1 0 0,-1-3-36 0 0,54 269 318 0 0,-35-64-38 0 0,-7-73-51 0 0,-20-177-331 0 0,10 70 30 0 0,23 259 697 0 0,-31-116-168 0 0,-8-147-401 0 0,-16 94 1 0 0,9-95 42 0 0,-1 95 1 0 0,31 183-71 0 0,-4-156-97 0 0,11 468 221 0 0,-13-269-168 0 0,-9-312-120 0 0,13 153 260 0 0,17 70-182 0 0,-12-96-13 0 0,-15-124-17 0 0,-3 0 0 0 0,-4 0-1 0 0,-17 119 1 0 0,-10 290 157 0 0,27-500-192 0 0,-2 336 64 0 0,0-217-53 0 0,2-23 84 0 0,-22 158-1 0 0,-31 194 50 0 0,18 45-80 0 0,31-310-10 0 0,5-121-44 0 0,-5 182 28 0 0,4 187 52 0 0,-3-90 18 0 0,-1-228-88 0 0,7 68-21 0 0,-1 38 13 0 0,-13-53 44 0 0,-9 165-59 0 0,19-223 3 0 0,14 114 0 0 0,-8-139 0 0 0,-15 164 0 0 0,1-99 0 0 0,-9 95 0 0 0,-8 102 0 0 0,19-233 0 0 0,-6 277 0 0 0,9-281 0 0 0,4-1 0 0 0,18 137 0 0 0,-12-171 0 0 0,-3 88 0 0 0,-4-99 0 0 0,-14 228 0 0 0,4-166 7 0 0,-8 124 114 0 0,17-210-120 0 0,-9 176 9 0 0,4-140 65 0 0,-8 69-33 0 0,2-14-42 0 0,7-82 3 0 0,5-30 9 0 0,-2 1 0 0 0,-1 0 1 0 0,-1-1-1 0 0,-7 21 0 0 0,-42 119-19 0 0,27-78 131 0 0,24-73-119 0 0,-4 12 16 0 0,-1 0 1 0 0,-20 37 0 0 0,26-54-20 0 0,-1-1 1 0 0,1 0-1 0 0,-1 1 0 0 0,0-1 0 0 0,0-1 1 0 0,-1 1-1 0 0,1 0 0 0 0,-1-1 0 0 0,1 0 1 0 0,-1 1-1 0 0,0-2 0 0 0,-1 1 0 0 0,1 0 1 0 0,0-1-1 0 0,-1 0 0 0 0,1 0 0 0 0,-1 0 1 0 0,0 0-1 0 0,-7 1 0 0 0,9-3-145 0 0,0 0 0 0 0,-1 0 0 0 0,1 0 0 0 0,0-1 0 0 0,0 1 0 0 0,-1-1 0 0 0,1 0 0 0 0,0 0 0 0 0,0 0 0 0 0,0 0 0 0 0,-1 0 0 0 0,1-1 0 0 0,1 1 0 0 0,-5-3 0 0 0,-11-7-2264 0 0</inkml:trace>
</inkml:ink>
</file>

<file path=ppt/ink/ink2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15:58.417"/>
    </inkml:context>
    <inkml:brush xml:id="br0">
      <inkml:brushProperty name="width" value="0.1" units="cm"/>
      <inkml:brushProperty name="height" value="0.1" units="cm"/>
      <inkml:brushProperty name="color" value="#E71224"/>
    </inkml:brush>
  </inkml:definitions>
  <inkml:trace contextRef="#ctx0" brushRef="#br0">1356 352 7999 0 0,'-5'-11'616'0'0,"4"9"-604"0"0,1 0 0 0 0,-1 1 0 0 0,0-1 0 0 0,1 0 0 0 0,-1 1 1 0 0,1-1-1 0 0,0 0 0 0 0,-1 0 0 0 0,1 0 0 0 0,0 1 0 0 0,0-1 0 0 0,0 0 0 0 0,0 0 0 0 0,1 0 0 0 0,-1 1 0 0 0,0-1 0 0 0,1 0 1 0 0,-1 0-1 0 0,2-1 0 0 0,-1-1-21 0 0,0 0 0 0 0,0 0 0 0 0,0 1 0 0 0,0-1 0 0 0,-1 0 0 0 0,1 0 1 0 0,-1 0-1 0 0,0 0 0 0 0,0 0 0 0 0,-1 0 0 0 0,1 0 0 0 0,-1 0 0 0 0,0 0 0 0 0,-2-7 1 0 0,0 4 361 0 0,-1 0 1 0 0,1 0-1 0 0,-2 0 1 0 0,1 0-1 0 0,-1 0 1 0 0,-8-9-1 0 0,3 5 263 0 0,1 0-393 0 0,-1 0 1 0 0,0 1 0 0 0,0 1-1 0 0,-1-1 1 0 0,0 1 0 0 0,-14-8-1 0 0,-17-12 309 0 0,35 23-423 0 0,0 1-1 0 0,0 0 1 0 0,0 0-1 0 0,-1 0 1 0 0,0 1-1 0 0,1 1 1 0 0,-2-1 0 0 0,1 1-1 0 0,-10-2 1 0 0,-29-3 25 0 0,-1 3 1 0 0,0 2 0 0 0,0 2-1 0 0,0 2 1 0 0,-85 13 0 0 0,99-9-77 0 0,-1 1 0 0 0,1 3 0 0 0,1 0 0 0 0,-1 2 0 0 0,2 2 0 0 0,0 1 0 0 0,0 1 0 0 0,-35 24 0 0 0,15-5 44 0 0,25-17 23 0 0,-38 30 0 0 0,24-14-85 0 0,12-9 90 0 0,-31 32 0 0 0,52-47-106 0 0,0 0-1 0 0,1 1 1 0 0,0 0 0 0 0,0 0 0 0 0,1 0 0 0 0,0 1 0 0 0,-7 21 0 0 0,0 9-9 0 0,3 1 0 0 0,1-1 1 0 0,3 2-1 0 0,1-1 0 0 0,2 1 0 0 0,2-1 0 0 0,1 1 1 0 0,3 0-1 0 0,12 63 0 0 0,-10-83 29 0 0,0 0 0 0 0,2-1 1 0 0,1 0-1 0 0,11 21 0 0 0,47 81-9 0 0,-38-75-11 0 0,-17-31 28 0 0,1-1 1 0 0,1 0-1 0 0,0-1 1 0 0,1 0 0 0 0,1-1-1 0 0,0-1 1 0 0,1 0-1 0 0,0-1 1 0 0,28 16-1 0 0,-21-15 23 0 0,-1 1 26 0 0,0-1 0 0 0,1-1 0 0 0,0-2 0 0 0,1 0-1 0 0,38 11 1 0 0,5-5 123 0 0,88 10 0 0 0,-94-20-144 0 0,1-2 0 0 0,0-4 0 0 0,115-11 0 0 0,-151 5-24 0 0,0-1 1 0 0,0-1-1 0 0,0-1 0 0 0,45-22 0 0 0,-31 9 44 0 0,-2-1 0 0 0,42-32-1 0 0,-51 34-26 0 0,-13 10 14 0 0,-1-1-1 0 0,20-19 0 0 0,-12 7 16 0 0,-1 0-1 0 0,-1-2 0 0 0,-1 0 1 0 0,-1-1-1 0 0,28-52 0 0 0,-43 69-82 0 0,1-1-1 0 0,-1 1 0 0 0,-1-1 1 0 0,0 0-1 0 0,-1-1 0 0 0,0 1 1 0 0,0 0-1 0 0,-1-1 1 0 0,0 1-1 0 0,-1-1 0 0 0,0 1 1 0 0,-1-1-1 0 0,0 1 0 0 0,0 0 1 0 0,-1-1-1 0 0,-1 1 0 0 0,-5-16 1 0 0,0 7 75 0 0,-1 0 0 0 0,0 1 1 0 0,-1 0-1 0 0,-1 1 0 0 0,-1 0 1 0 0,-19-21-1 0 0,5 10 173 0 0,-2 1 0 0 0,-45-35 0 0 0,25 29-938 0 0,-85-45 0 0 0,106 63-636 0 0,7 3-668 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41:17.482"/>
    </inkml:context>
    <inkml:brush xml:id="br0">
      <inkml:brushProperty name="width" value="0.1" units="cm"/>
      <inkml:brushProperty name="height" value="0.1" units="cm"/>
      <inkml:brushProperty name="color" value="#66CC00"/>
    </inkml:brush>
  </inkml:definitions>
  <inkml:trace contextRef="#ctx0" brushRef="#br0">1102 26 919 0 0,'-3'0'67'0'0,"-8"0"-54"0"0,-3 0 5334 0 0,4-2-1803 0 0,-6-4-2584 0 0,0 1-1 0 0,-1 1 1 0 0,1 1 0 0 0,-1 0 0 0 0,1 1-1 0 0,-1 1 1 0 0,-23 2 0 0 0,-122 16 1935 0 0,94-7-2113 0 0,-416 23 3019 0 0,459-34-3891 0 0,0 0 0 0 0,-31-7 0 0 0,-12-10-3519 0 0,48 11 1777 0 0</inkml:trace>
</inkml:ink>
</file>

<file path=ppt/ink/ink2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16:00.927"/>
    </inkml:context>
    <inkml:brush xml:id="br0">
      <inkml:brushProperty name="width" value="0.1" units="cm"/>
      <inkml:brushProperty name="height" value="0.1" units="cm"/>
      <inkml:brushProperty name="color" value="#E71224"/>
    </inkml:brush>
  </inkml:definitions>
  <inkml:trace contextRef="#ctx0" brushRef="#br0">1741 335 455 0 0,'-6'-23'-719'0'0,"5"19"1261"0"0,0 1 1 0 0,0-1 0 0 0,0 0 1 0 0,0 0-1 0 0,1 1 0 0 0,-1-1 0 0 0,1 0 1 0 0,0 0-1 0 0,0 0 0 0 0,1 0 0 0 0,-1 0 1 0 0,1 1-1 0 0,0-1 0 0 0,0 0 1 0 0,0 0-1 0 0,3-5 0 0 0,26-43 24 0 0,-24 43-548 0 0,1 0 0 0 0,-2-1 0 0 0,1 0-1 0 0,-2 0 1 0 0,1 0 0 0 0,-1 0 0 0 0,5-22-1 0 0,-9 30 57 0 0,0-1 0 0 0,0 1 0 0 0,0 0 0 0 0,-1-1 0 0 0,1 1 0 0 0,-1 0-1 0 0,1-1 1 0 0,-1 1 0 0 0,0 0 0 0 0,0 0 0 0 0,0 0 0 0 0,0-1 0 0 0,0 1-1 0 0,-1 0 1 0 0,1 1 0 0 0,0-1 0 0 0,-1 0 0 0 0,0 0 0 0 0,-3-2 0 0 0,-3-3 728 0 0,0 0 1 0 0,-18-10 0 0 0,23 16-755 0 0,-3-2-27 0 0,0 1 1 0 0,-1 0 0 0 0,1 1-1 0 0,-1-1 1 0 0,1 1 0 0 0,-1 0-1 0 0,0 1 1 0 0,1 0-1 0 0,-1 0 1 0 0,-11 1 0 0 0,-29-1 146 0 0,22-1 39 0 0,-1 1 0 0 0,-47 5 0 0 0,23 3-167 0 0,-91 26 0 0 0,96-21-23 0 0,0-2 0 0 0,-75 8 0 0 0,36-14 11 0 0,-117 13 78 0 0,89 2-107 0 0,-171 54 0 0 0,237-60 0 0 0,-76 28 0 0 0,100-33 0 0 0,1 1 0 0 0,0 1 0 0 0,-31 21 0 0 0,42-24 30 0 0,0 0 0 0 0,0 0 0 0 0,1 1-1 0 0,0 0 1 0 0,0 0 0 0 0,1 1 0 0 0,0 0-1 0 0,1 1 1 0 0,0 0 0 0 0,0 0 0 0 0,2 0 0 0 0,-1 1-1 0 0,1 0 1 0 0,1 0 0 0 0,0 0 0 0 0,1 1-1 0 0,0-1 1 0 0,1 1 0 0 0,1-1 0 0 0,-1 1 0 0 0,2 0-1 0 0,0 0 1 0 0,3 22 0 0 0,29 166 167 0 0,-24-164-63 0 0,2 0 0 0 0,1-1 0 0 0,22 47 0 0 0,-24-64-88 0 0,0-1 0 0 0,2 1 0 0 0,0-2 0 0 0,1 0-1 0 0,1 0 1 0 0,0-1 0 0 0,1 0 0 0 0,1-2 0 0 0,0 1-1 0 0,28 18 1 0 0,6 4 135 0 0,30 18-20 0 0,-2-5-69 0 0,-52-32 20 0 0,1-2 0 0 0,0 0 0 0 0,1-2 1 0 0,31 12-1 0 0,-26-16-116 0 0,0-1 1 0 0,1-1-1 0 0,0-2 1 0 0,1-1-1 0 0,36 1 1 0 0,272 25 229 0 0,-307-28-198 0 0,0 0 1 0 0,0-3-1 0 0,0-1 0 0 0,0-1 1 0 0,0-2-1 0 0,0-2 0 0 0,-1-1 0 0 0,1-1 1 0 0,46-19-1 0 0,14-5 89 0 0,-49 17-92 0 0,50-23 0 0 0,-81 31-14 0 0,-2 0 1 0 0,1-1-1 0 0,-1-1 1 0 0,0 0-1 0 0,-1 0 1 0 0,0-2-1 0 0,18-18 1 0 0,108-158 449 0 0,-128 172-430 0 0,-2 0 0 0 0,0 0 0 0 0,0-1 1 0 0,-2-1-1 0 0,0 1 0 0 0,-1-1 0 0 0,0 0 0 0 0,-2 0 0 0 0,0 0 1 0 0,1-19-1 0 0,-4 14 61 0 0,0 0 0 0 0,-2 0 0 0 0,0-1 0 0 0,-2 1 0 0 0,0 1 0 0 0,-1-1 0 0 0,-12-30 0 0 0,2 14 29 0 0,-1 0 0 0 0,-2 1 0 0 0,-1 1 1 0 0,-2 1-1 0 0,-1 1 0 0 0,-2 1 0 0 0,-1 1 1 0 0,-2 1-1 0 0,-1 1 0 0 0,-1 2 0 0 0,-2 1 1 0 0,0 1-1 0 0,-2 1 0 0 0,-1 2 0 0 0,-40-20 0 0 0,-1 9-1880 0 0,56 28-1868 0 0,-40-10-1 0 0,15 10-1107 0 0</inkml:trace>
</inkml:ink>
</file>

<file path=ppt/ink/ink2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16:03.610"/>
    </inkml:context>
    <inkml:brush xml:id="br0">
      <inkml:brushProperty name="width" value="0.1" units="cm"/>
      <inkml:brushProperty name="height" value="0.1" units="cm"/>
      <inkml:brushProperty name="color" value="#E71224"/>
    </inkml:brush>
  </inkml:definitions>
  <inkml:trace contextRef="#ctx0" brushRef="#br0">2988 355 2303 0 0,'-4'-4'282'0'0,"0"0"-1"0"0,0 0 0 0 0,1 0 0 0 0,-1 0 0 0 0,1-1 0 0 0,0 1 0 0 0,0-1 0 0 0,1 0 0 0 0,0 0 0 0 0,0 0 0 0 0,0 0 0 0 0,0 0 0 0 0,1-1 0 0 0,-2-9 0 0 0,2 11-204 0 0,0 1 0 0 0,0-1 0 0 0,-1 1 0 0 0,1-1 0 0 0,-1 1 0 0 0,0 0 0 0 0,0-1 0 0 0,0 1 0 0 0,0 0 0 0 0,-1 1 0 0 0,1-1 0 0 0,-1 0 0 0 0,0 1 0 0 0,1-1 0 0 0,-1 1 0 0 0,0 0 0 0 0,-1 0 0 0 0,-5-3 0 0 0,-7-3 517 0 0,-1 0 0 0 0,-26-7 1 0 0,35 12-545 0 0,-11-2 139 0 0,-1 2 1 0 0,0 0-1 0 0,0 0 0 0 0,0 2 0 0 0,0 1 0 0 0,-30 3 0 0 0,20-2 129 0 0,-55-3 0 0 0,56-1-102 0 0,-6 0 8 0 0,1-2 0 0 0,1-1 0 0 0,-53-17 0 0 0,-67-22 158 0 0,130 39-313 0 0,-43-8 171 0 0,-101-9-1 0 0,43 9 90 0 0,-236-13-68 0 0,349 26-261 0 0,-23 1-1 0 0,0 1 0 0 0,-1 2 0 0 0,-42 9 0 0 0,-98 34-3 0 0,83-18 4 0 0,-99 36 0 0 0,129-40 0 0 0,-70 19 0 0 0,-3 2 0 0 0,121-40-13 0 0,0 1 0 0 0,1 1 0 0 0,-18 12 0 0 0,6-3 1 0 0,-1 1 2 0 0,2 1 0 0 0,0 2 0 0 0,1 0 0 0 0,-21 25 0 0 0,-11 9-4 0 0,42-41 10 0 0,2 0-1 0 0,-1 1 1 0 0,2 0-1 0 0,0 0 0 0 0,0 2 1 0 0,-9 20-1 0 0,1 4-11 0 0,-18 59 0 0 0,33-87 13 0 0,1 0 0 0 0,0 1 1 0 0,1-1-1 0 0,0 0 0 0 0,1 1 0 0 0,0-1 0 0 0,1 0 0 0 0,0 0 0 0 0,1 1 0 0 0,4 15 0 0 0,2-2-5 0 0,1 1 0 0 0,0-1 0 0 0,21 36 0 0 0,-15-33-9 0 0,2-1-1 0 0,1 0 1 0 0,22 25 0 0 0,-27-38 17 0 0,-1-2 1 0 0,2 1 0 0 0,0-2 0 0 0,1 0 0 0 0,0-1-1 0 0,29 16 1 0 0,8 2-1 0 0,-14-8 0 0 0,0-1 0 0 0,1-2 0 0 0,43 13 0 0 0,-15-15 0 0 0,0-4 0 0 0,129 8 0 0 0,-49-7 0 0 0,-74-7 15 0 0,0-2 0 0 0,0-4 0 0 0,1-3 0 0 0,141-25 0 0 0,13-5 180 0 0,6-2 182 0 0,-61-4 16 0 0,80-13-35 0 0,43-6-57 0 0,-107 17-200 0 0,43-15 282 0 0,-218 52-333 0 0,0 0 1 0 0,0-1 0 0 0,-1-1-1 0 0,1 0 1 0 0,-1-1-1 0 0,0 0 1 0 0,-1-1-1 0 0,0-1 1 0 0,0 0 0 0 0,-1 0-1 0 0,0-1 1 0 0,17-20-1 0 0,-24 23-3 0 0,0-1 1 0 0,-1 1-1 0 0,1 0 0 0 0,-1-1 0 0 0,-1 0 0 0 0,0 1 1 0 0,0-1-1 0 0,0 0 0 0 0,0-10 0 0 0,0-3 77 0 0,-1 0 0 0 0,-3-28 0 0 0,0 27-59 0 0,-1 0-1 0 0,-1 0 1 0 0,0 0 0 0 0,-2 1-1 0 0,-1 0 1 0 0,-1 0-1 0 0,0 1 1 0 0,-2-1 0 0 0,0 2-1 0 0,-24-33 1 0 0,13 24 36 0 0,-2 1 0 0 0,-2 1 0 0 0,0 1 0 0 0,-1 1 1 0 0,-2 1-1 0 0,-30-19 0 0 0,27 21-18 0 0,-2 1 1 0 0,0 2-1 0 0,-2 1 1 0 0,-48-17-1 0 0,62 27-407 0 0,1 2 0 0 0,-1 0 1 0 0,-36-3-1 0 0,42 7-671 0 0,0 1 1 0 0,0 0-1 0 0,0 2 1 0 0,0-1-1 0 0,-29 8 1 0 0,15 0-4320 0 0</inkml:trace>
</inkml:ink>
</file>

<file path=ppt/ink/ink2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16:16.965"/>
    </inkml:context>
    <inkml:brush xml:id="br0">
      <inkml:brushProperty name="width" value="0.1" units="cm"/>
      <inkml:brushProperty name="height" value="0.1" units="cm"/>
      <inkml:brushProperty name="color" value="#E71224"/>
    </inkml:brush>
  </inkml:definitions>
  <inkml:trace contextRef="#ctx0" brushRef="#br0">1 9 2415 0 0,'1'-9'111'0'0,"2"10"138"0"0,2 16 161 0 0,-5-16-356 0 0,1 26 783 0 0,0-26-777 0 0,-1 0 0 0 0,0 1-1 0 0,0-1 1 0 0,0 0-1 0 0,1 0 1 0 0,-1 0-1 0 0,0 0 1 0 0,1 1-1 0 0,0-1 1 0 0,-1 0-1 0 0,1 0 1 0 0,-1 0-1 0 0,1 0 1 0 0,0 0-1 0 0,0 0 1 0 0,0-1-1 0 0,-1 1 1 0 0,3 1-1 0 0,4 3 614 0 0,-6-4-563 0 0,0-1 0 0 0,0 1 1 0 0,0 0-1 0 0,0-1 1 0 0,0 1-1 0 0,1-1 0 0 0,-1 1 1 0 0,0-1-1 0 0,0 1 0 0 0,1-1 1 0 0,-1 0-1 0 0,0 0 1 0 0,0 0-1 0 0,3 0 0 0 0,16 9 927 0 0,-9-3-855 0 0,-10-5-161 0 0,1 0 7 0 0,-1-1-1 0 0,1 1 0 0 0,-1-1 0 0 0,0 0 1 0 0,1 1-1 0 0,-1-1 0 0 0,1 0 1 0 0,-1 0-1 0 0,1 0 0 0 0,-1 0 1 0 0,1 0-1 0 0,-1 0 0 0 0,1 0 0 0 0,-1 0 1 0 0,0-1-1 0 0,3 0 0 0 0,29 1 517 0 0,6-2-104 0 0,8 1 107 0 0,-40 0-475 0 0,1 0 0 0 0,-1 1-1 0 0,1 1 1 0 0,-1-1 0 0 0,15 4 0 0 0,-14-3-48 0 0,1 1 1 0 0,-1-1 0 0 0,1-1 0 0 0,13 0 0 0 0,47-1 121 0 0,-36 2 28 0 0,-28-2-131 0 0,0 1 1 0 0,0-1-1 0 0,0 0 1 0 0,9-4-1 0 0,-11 4-18 0 0,0 0-1 0 0,0 0 1 0 0,0 0 0 0 0,0 0-1 0 0,0 1 1 0 0,1-1-1 0 0,-1 1 1 0 0,0 0 0 0 0,0 0-1 0 0,0 0 1 0 0,0 0-1 0 0,1 0 1 0 0,-1 1 0 0 0,4 1-1 0 0,1 0-2 0 0,1 0 0 0 0,0 0 0 0 0,0 0-1 0 0,0-1 1 0 0,0-1 0 0 0,0 0 0 0 0,9 0-1 0 0,-6-1 13 0 0,0 1 0 0 0,0 1 0 0 0,16 2 0 0 0,-20-2-33 0 0,-1 0 0 0 0,1-1 0 0 0,0 0 0 0 0,-1 0 0 0 0,12-2 0 0 0,15-1 57 0 0,-6 4 6 0 0,-1 1 0 0 0,1 1 0 0 0,32 9 0 0 0,-42-7-55 0 0,-9-2-9 0 0,0 0 0 0 0,0-1 1 0 0,0-1-1 0 0,0 0 0 0 0,18 1 0 0 0,15-1 1 0 0,-33 0 15 0 0,1-1 0 0 0,0 0-1 0 0,10-1 1 0 0,156-22 251 0 0,-126 15-54 0 0,94-3 1 0 0,-93 18-200 0 0,-29-2 46 0 0,26 9-10 0 0,-40-11-39 0 0,-1 0 0 0 0,1 0 0 0 0,-1-1 1 0 0,1 0-1 0 0,0-1 0 0 0,13 1 0 0 0,4-1-11 0 0,30 6 0 0 0,-30-4 0 0 0,29 1 0 0 0,-21-3 11 0 0,-23 0 0 0 0,1 0 0 0 0,-1-1-1 0 0,0-1 1 0 0,1 0-1 0 0,18-3 1 0 0,-21 2 0 0 0,1 1 0 0 0,0 0 0 0 0,0 1 1 0 0,-1-1-1 0 0,1 2 0 0 0,0-1 0 0 0,10 3 0 0 0,23 1 17 0 0,48 4 36 0 0,-57-5-71 0 0,-8-1 31 0 0,-1 1-1 0 0,40 11 1 0 0,-30-6-24 0 0,35 5 0 0 0,-13-4 0 0 0,3 1 0 0 0,-42-7 11 0 0,1 0 0 0 0,0-2-1 0 0,0 1 1 0 0,0-2 0 0 0,19-2-1 0 0,75 0-10 0 0,-99 2 13 0 0,0 1 0 0 0,0 0 0 0 0,0 1-1 0 0,21 5 1 0 0,-34-7-13 0 0,67 16 0 0 0,-38-10 0 0 0,-21-4 0 0 0,-1 0 0 0 0,1-1 0 0 0,14 1 0 0 0,-6-1 0 0 0,0 1 0 0 0,20 4 0 0 0,-23-4 0 0 0,0 1 0 0 0,0-2 0 0 0,0 0 0 0 0,20-1 0 0 0,58 1 64 0 0,-62 3-38 0 0,-25-3-21 0 0,-1 0-1 0 0,1 0 0 0 0,-1-1 0 0 0,1 1 0 0 0,-1-1 1 0 0,1 0-1 0 0,-1 0 0 0 0,5-1 0 0 0,2 0 5 0 0,1 1-1 0 0,21 0 1 0 0,-24 1-4 0 0,0 0 1 0 0,0-1-1 0 0,0-1 1 0 0,0 1-1 0 0,1-1 1 0 0,11-3-1 0 0,6 0 76 0 0,-23 4-67 0 0,0 0-1 0 0,0 0 1 0 0,0 0 0 0 0,1-1 0 0 0,-1 0 0 0 0,0 1 0 0 0,6-4 0 0 0,-4 3-9 0 0,0-1 0 0 0,0 0 0 0 0,0 1-1 0 0,0 0 1 0 0,0 0 0 0 0,0 1 0 0 0,0-1-1 0 0,8 2 1 0 0,20-4 16 0 0,4 0 54 0 0,-25 0-58 0 0,0 0 0 0 0,1 2 1 0 0,-1-1-1 0 0,1 2 0 0 0,24 1 1 0 0,-7-1-5 0 0,-19 0-13 0 0,-1 1 0 0 0,0 0 0 0 0,0 0 0 0 0,14 4 0 0 0,25 5 189 0 0,0-2 0 0 0,1-2-1 0 0,78-1 1 0 0,-125-5-183 0 0,-1 0 0 0 0,1 0 0 0 0,0 1 0 0 0,-1-1 0 0 0,1 1 0 0 0,-1-1 0 0 0,1 1 0 0 0,-1 0 0 0 0,1 0 0 0 0,-1 0 0 0 0,1 1 0 0 0,-1-1 0 0 0,0 0 0 0 0,0 1 0 0 0,0 0 0 0 0,0-1 0 0 0,0 1 0 0 0,2 2 0 0 0,7 17-4436 0 0,-7-8-457 0 0</inkml:trace>
</inkml:ink>
</file>

<file path=ppt/ink/ink2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16:20.990"/>
    </inkml:context>
    <inkml:brush xml:id="br0">
      <inkml:brushProperty name="width" value="0.1" units="cm"/>
      <inkml:brushProperty name="height" value="0.1" units="cm"/>
      <inkml:brushProperty name="color" value="#E71224"/>
    </inkml:brush>
  </inkml:definitions>
  <inkml:trace contextRef="#ctx0" brushRef="#br0">8 11 2615 0 0,'-1'1'373'0'0,"1"-1"-313"0"0,-1 0-1 0 0,1 0 1 0 0,0 0 0 0 0,-1 0-1 0 0,1 0 1 0 0,0 1 0 0 0,0-1-1 0 0,-1 0 1 0 0,1 0-1 0 0,0 0 1 0 0,0 0 0 0 0,-1 1-1 0 0,1-1 1 0 0,0 0 0 0 0,0 0-1 0 0,-1 0 1 0 0,1 1 0 0 0,0-1-1 0 0,0 0 1 0 0,0 0 0 0 0,0 1-1 0 0,-1-1 1 0 0,1 0-1 0 0,0 0 1 0 0,0 1 0 0 0,0-1-1 0 0,0 0 1 0 0,0 1 0 0 0,0-1-1 0 0,0 0 1 0 0,0 0 0 0 0,0 1-1 0 0,0-1 1 0 0,0 0 0 0 0,0 1-1 0 0,0-1 1 0 0,0 0 0 0 0,0 1-1 0 0,0-1 1 0 0,0 0-1 0 0,0 0 1 0 0,0 1 0 0 0,0-1-1 0 0,1 0 1 0 0,-1 1 0 0 0,0-1-1 0 0,0 0 1 0 0,0 0 0 0 0,0 1-1 0 0,1-1 1 0 0,-1 0 0 0 0,0 0-1 0 0,0 0 1 0 0,1 1-1 0 0,-1-1 1 0 0,0 0 0 0 0,1 0-1 0 0,2 1 71 0 0,0-1 0 0 0,0 1-1 0 0,0-1 1 0 0,0 0-1 0 0,0 0 1 0 0,0 0-1 0 0,0 0 1 0 0,0 0-1 0 0,0-1 1 0 0,4-1-1 0 0,-4 2-49 0 0,0-1-1 0 0,0 0 0 0 0,0 1 0 0 0,0-1 0 0 0,1 1 1 0 0,-1 0-1 0 0,0 0 0 0 0,0 1 0 0 0,1-1 0 0 0,3 2 0 0 0,6 1-7 0 0,0 0 0 0 0,0-1 0 0 0,0 0 0 0 0,0-1 0 0 0,25-1-1 0 0,-31 0 42 0 0,75 7 662 0 0,-61-4-593 0 0,0-1 1 0 0,-1 0-1 0 0,28-3 0 0 0,-7-2 242 0 0,-24 3-316 0 0,-1-2-1 0 0,29-5 1 0 0,-28 3-27 0 0,0-1 1 0 0,0 0-1 0 0,17-10 0 0 0,-29 14-65 0 0,0-1-1 0 0,0 1 0 0 0,-1 0 0 0 0,1 0 1 0 0,0 1-1 0 0,0-1 0 0 0,0 1 0 0 0,0 0 1 0 0,0 1-1 0 0,0-1 0 0 0,0 1 1 0 0,8 2-1 0 0,-7-2-2 0 0,0 1 1 0 0,0-2-1 0 0,1 1 1 0 0,-1-1 0 0 0,0 0-1 0 0,13-1 1 0 0,-4-2 86 0 0,0 2 1 0 0,0 0 0 0 0,0 0 0 0 0,1 1-1 0 0,-1 1 1 0 0,17 3 0 0 0,-4 0-92 0 0,32-2 28 0 0,15 3 54 0 0,-57-4-49 0 0,33 0-1 0 0,5 1 58 0 0,-23-2-86 0 0,-25-1-14 0 0,0 1 1 0 0,0 1-1 0 0,12 1 0 0 0,-9-1 63 0 0,1 0 0 0 0,0 0 0 0 0,-1-1 0 0 0,16-2 0 0 0,-8-3 120 0 0,12-2 252 0 0,-30 6-424 0 0,0 1 0 0 0,0 0 0 0 0,0 0 0 0 0,0 0 0 0 0,0 0 0 0 0,0 0 0 0 0,0 1 0 0 0,0-1 1 0 0,0 0-1 0 0,0 0 0 0 0,0 1 0 0 0,0-1 0 0 0,0 0 0 0 0,0 1 0 0 0,0-1 0 0 0,0 1 0 0 0,-1-1 1 0 0,1 1-1 0 0,0-1 0 0 0,0 1 0 0 0,0 0 0 0 0,-1 0 0 0 0,2 1 0 0 0,-1 7-2398 0 0,-6 6-3624 0 0</inkml:trace>
</inkml:ink>
</file>

<file path=ppt/ink/ink2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16:22.428"/>
    </inkml:context>
    <inkml:brush xml:id="br0">
      <inkml:brushProperty name="width" value="0.1" units="cm"/>
      <inkml:brushProperty name="height" value="0.1" units="cm"/>
      <inkml:brushProperty name="color" value="#E71224"/>
    </inkml:brush>
  </inkml:definitions>
  <inkml:trace contextRef="#ctx0" brushRef="#br0">48 0 455 0 0,'-4'1'3461'0'0,"-7"8"-3378"0"0,-4 0-100 0 0,14-9 139 0 0,0 0 1 0 0,0 1-1 0 0,0-1 1 0 0,0 1-1 0 0,0-1 1 0 0,0 0-1 0 0,0 1 1 0 0,1 0-1 0 0,-1-1 1 0 0,0 1-1 0 0,0 0 1 0 0,0-1-1 0 0,1 1 1 0 0,-1 0-1 0 0,0 0 0 0 0,0-1 1 0 0,1 1-1 0 0,-1 0 1 0 0,0 2 159 0 0,2-1-36 0 0,-1-2-226 0 0,0 0 1 0 0,0 1-1 0 0,1-1 1 0 0,-1 0-1 0 0,0 0 1 0 0,0 0-1 0 0,0 0 1 0 0,0 0 0 0 0,0 0-1 0 0,0 1 1 0 0,1-1-1 0 0,-1 0 1 0 0,0 0-1 0 0,0 0 1 0 0,0 0-1 0 0,0 0 1 0 0,1 0-1 0 0,-1 0 1 0 0,0 0-1 0 0,0 0 1 0 0,0 0 0 0 0,0 0-1 0 0,1 0 1 0 0,-1 0-1 0 0,0 0 1 0 0,0 0-1 0 0,0 0 1 0 0,1 0-1 0 0,-1 0 1 0 0,0 0-1 0 0,0 0 1 0 0,0 0 0 0 0,0 0-1 0 0,1 0 1 0 0,-1 0-1 0 0,0 0 1 0 0,0 0-1 0 0,0 0 1 0 0,0 0-1 0 0,0-1 1 0 0,1 1-1 0 0,-1 0 1 0 0,0 0 0 0 0,0 0-1 0 0,0 0 1 0 0,0 0-1 0 0,0-1 1 0 0,0 1-1 0 0,1 0 1 0 0,-1 0-1 0 0,0 0 1 0 0,0 0-1 0 0,0 0 1 0 0,0-1 0 0 0,0 1-1 0 0,0 0 1 0 0,0 0-1 0 0,0-1 1 0 0,1 1 18 0 0,0-1 0 0 0,-1 1 0 0 0,1-1 0 0 0,0 1 0 0 0,0 0 0 0 0,0-1 0 0 0,0 1 0 0 0,0 0 0 0 0,0 0 0 0 0,0-1 0 0 0,0 1 0 0 0,0 0 0 0 0,0 0 1 0 0,0 0-1 0 0,0 0 0 0 0,0 0 0 0 0,0 0 0 0 0,0 1 0 0 0,0-1 0 0 0,-1 0 0 0 0,1 0 0 0 0,0 1 0 0 0,0-1 0 0 0,0 0 0 0 0,0 1 0 0 0,0-1 0 0 0,0 1 0 0 0,0 0 0 0 0,29 21-21 0 0,-19-13 182 0 0,0-2-33 0 0,0-1-1 0 0,1 0 0 0 0,0-1 1 0 0,0 0-1 0 0,0-1 1 0 0,24 5-1 0 0,-3-2 172 0 0,49 2-1 0 0,-54-8-213 0 0,1-2-1 0 0,-1 0 0 0 0,1-2 0 0 0,-1-1 1 0 0,0-2-1 0 0,0 0 0 0 0,-1-2 0 0 0,45-18 1 0 0,-56 21-102 0 0,0 0 0 0 0,0 2 1 0 0,0 0-1 0 0,0 1 0 0 0,1 0 1 0 0,0 2-1 0 0,16 0 0 0 0,48-3 2 0 0,-55 2-11 0 0,0 0 0 0 0,1 2 0 0 0,-1 1 0 0 0,34 6-1 0 0,-19-3 4 0 0,0-3 0 0 0,0-1 0 0 0,57-7 0 0 0,-10-1 48 0 0,-78 7-36 0 0,1 0 0 0 0,0 1 0 0 0,19 3 0 0 0,-4 0-12 0 0,-21-2-16 0 0,1-1 0 0 0,0 1 0 0 0,-1 0 0 0 0,11 5 0 0 0,11 4 0 0 0,-12-7 5 0 0,0 1 55 0 0,1-1 0 0 0,0 0 0 0 0,0-2-1 0 0,18 2 1 0 0,-27-5 36 0 0,-5 1-63 0 0,0 0-1 0 0,1 0 0 0 0,-1 0 1 0 0,0 0-1 0 0,1 1 0 0 0,-1-1 0 0 0,0 1 1 0 0,5 0-1 0 0,-7 0-28 0 0,1 0 1 0 0,0-1-1 0 0,0 1 1 0 0,0 0-1 0 0,-1 0 0 0 0,1 0 1 0 0,0-1-1 0 0,-1 1 0 0 0,1 0 1 0 0,-1 0-1 0 0,1 0 0 0 0,-1 0 1 0 0,1 0-1 0 0,-1 0 1 0 0,1 0-1 0 0,-1 0 0 0 0,0 0 1 0 0,0 0-1 0 0,0 0 0 0 0,1 0 1 0 0,-1 0-1 0 0,0 1 1 0 0,0-1-1 0 0,-1 1 0 0 0,-1 16-3786 0 0,1-7-476 0 0</inkml:trace>
</inkml:ink>
</file>

<file path=ppt/ink/ink2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16:31.450"/>
    </inkml:context>
    <inkml:brush xml:id="br0">
      <inkml:brushProperty name="width" value="0.1" units="cm"/>
      <inkml:brushProperty name="height" value="0.1" units="cm"/>
      <inkml:brushProperty name="color" value="#E71224"/>
    </inkml:brush>
  </inkml:definitions>
  <inkml:trace contextRef="#ctx0" brushRef="#br0">4 6 5927 0 0,'-2'0'128'0'0,"0"0"184"0"0,2-2-136 0 0,0 1-176 0 0,2 1-120 0 0,-2-2-56 0 0</inkml:trace>
</inkml:ink>
</file>

<file path=ppt/ink/ink2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16:31.815"/>
    </inkml:context>
    <inkml:brush xml:id="br0">
      <inkml:brushProperty name="width" value="0.1" units="cm"/>
      <inkml:brushProperty name="height" value="0.1" units="cm"/>
      <inkml:brushProperty name="color" value="#E71224"/>
    </inkml:brush>
  </inkml:definitions>
  <inkml:trace contextRef="#ctx0" brushRef="#br0">20 41 11375 0 0,'-5'-5'248'0'0,"1"1"48"0"0,1 0 16 0 0,1 2 72 0 0,2 1-384 0 0,-4-1 0 0 0,4 0 0 0 0,2 0 64 0 0,2-3-64 0 0,-1 1 64 0 0,3 0-1000 0 0,-1-1-208 0 0</inkml:trace>
  <inkml:trace contextRef="#ctx0" brushRef="#br0" timeOffset="1">9 34 10567 0 0,'-5'-2'224'0'0,"3"2"56"0"0,0 0 312 0 0,4 0-528 0 0,0 0-64 0 0,-2-2 0 0 0</inkml:trace>
</inkml:ink>
</file>

<file path=ppt/ink/ink2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16:32.170"/>
    </inkml:context>
    <inkml:brush xml:id="br0">
      <inkml:brushProperty name="width" value="0.1" units="cm"/>
      <inkml:brushProperty name="height" value="0.1" units="cm"/>
      <inkml:brushProperty name="color" value="#E71224"/>
    </inkml:brush>
  </inkml:definitions>
  <inkml:trace contextRef="#ctx0" brushRef="#br0">19 11 11663 0 0,'-5'-2'256'0'0,"1"0"48"0"0,0 1 16 0 0,2-1 72 0 0,1 2-392 0 0,-1-2 0 0 0,5 4 0 0 0,-1-4 64 0 0,4 2-408 0 0,-3 0-80 0 0,1-2-24 0 0</inkml:trace>
</inkml:ink>
</file>

<file path=ppt/ink/ink2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16:49.889"/>
    </inkml:context>
    <inkml:brush xml:id="br0">
      <inkml:brushProperty name="width" value="0.1" units="cm"/>
      <inkml:brushProperty name="height" value="0.1" units="cm"/>
      <inkml:brushProperty name="color" value="#E71224"/>
    </inkml:brush>
  </inkml:definitions>
  <inkml:trace contextRef="#ctx0" brushRef="#br0">1466 20 3423 0 0,'-7'20'4440'0'0,"3"-37"-2620"0"0,4 16-1727 0 0,0 0-1 0 0,0 0 1 0 0,0 0-1 0 0,0 0 1 0 0,0 0-1 0 0,-1 0 1 0 0,1 0-1 0 0,0 0 1 0 0,0 0-1 0 0,-1 0 1 0 0,1 0-1 0 0,-1 0 1 0 0,1 0-1 0 0,-1 0 1 0 0,1 0-1 0 0,-1 1 1 0 0,0-1-1 0 0,1 0 1 0 0,-1 0-1 0 0,0 1 1 0 0,0-1-1 0 0,1 0 1 0 0,-2 0-1 0 0,-1 1 305 0 0,0 0 1 0 0,0 0-1 0 0,0 0 0 0 0,0 0 0 0 0,1 1 0 0 0,-1-1 0 0 0,0 1 0 0 0,0 0 0 0 0,1 0 0 0 0,-5 1 0 0 0,-27 7 1099 0 0,25-9-1232 0 0,0 1 0 0 0,0 1 0 0 0,-16 4 0 0 0,16-4-72 0 0,1 1 0 0 0,-1-2 0 0 0,-18 2 0 0 0,-103 9 1070 0 0,100-12-1152 0 0,16-1-97 0 0,-1 1 0 0 0,1 0 0 0 0,-21 4 0 0 0,-28 13 41 0 0,45-12 56 0 0,0 0 1 0 0,0-1-1 0 0,0 0 0 0 0,-26 0 0 0 0,13-3-18 0 0,0 1 0 0 0,-35 6-1 0 0,48-5 19 0 0,-1-2 0 0 0,-29-1-1 0 0,22 0-54 0 0,-16-6-44 0 0,-8 4 174 0 0,36 2-142 0 0,1-1 0 0 0,-1 0 0 0 0,-15-4 0 0 0,25 4-38 0 0,1 1 0 0 0,-1 0 0 0 0,1 0 0 0 0,-1 0 0 0 0,0 1 0 0 0,1-1-1 0 0,-1 1 1 0 0,-4 1 0 0 0,4-1-3 0 0,0 0 1 0 0,1 0-1 0 0,-1 0 0 0 0,1-1 0 0 0,-1 0 1 0 0,0 0-1 0 0,0 0 0 0 0,-5 0 0 0 0,1-2 19 0 0,0 2-1 0 0,-1-1 1 0 0,1 1-1 0 0,-12 1 1 0 0,13 0 21 0 0,0-1 0 0 0,0 1 0 0 0,0-2 0 0 0,0 1-1 0 0,1-1 1 0 0,-14-3 0 0 0,-73-19 298 0 0,80 19-275 0 0,0 1 1 0 0,0 1-1 0 0,-1 1 0 0 0,1-1 1 0 0,-1 2-1 0 0,-16 1 0 0 0,1 0 97 0 0,26-1-219 0 0,1 0-69 0 0,-1 0-1 0 0,1 0 1 0 0,-1 0-1 0 0,1 0 1 0 0,-1-1-1 0 0,1 1 1 0 0,-1-1 0 0 0,-3-1-1 0 0</inkml:trace>
</inkml:ink>
</file>

<file path=ppt/ink/ink2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18:04.383"/>
    </inkml:context>
    <inkml:brush xml:id="br0">
      <inkml:brushProperty name="width" value="0.1" units="cm"/>
      <inkml:brushProperty name="height" value="0.1" units="cm"/>
      <inkml:brushProperty name="color" value="#E71224"/>
    </inkml:brush>
  </inkml:definitions>
  <inkml:trace contextRef="#ctx0" brushRef="#br0">74 76 4951 0 0,'25'-31'11747'0'0,"-26"32"-11680"0"0,0 0 0 0 0,0 0 1 0 0,1 0-1 0 0,-1 0 0 0 0,0 0 0 0 0,0 0 1 0 0,1 1-1 0 0,-1-1 0 0 0,1 0 0 0 0,-1 0 1 0 0,1 1-1 0 0,0-1 0 0 0,-1 3 0 0 0,-2 8 431 0 0,0 1 0 0 0,-9 19-1 0 0,-3 10 130 0 0,-1 14 19 0 0,5-18-25 0 0,1 1 0 0 0,-9 73-1 0 0,19-102-562 0 0,0-1-1 0 0,1 1 1 0 0,0-1-1 0 0,1 1 1 0 0,0-1-1 0 0,1 0 1 0 0,-1 1-1 0 0,2-1 1 0 0,-1 0-1 0 0,1-1 1 0 0,1 1 0 0 0,0-1-1 0 0,0 0 1 0 0,0 0-1 0 0,1 0 1 0 0,0-1-1 0 0,1 0 1 0 0,0 0-1 0 0,11 9 1 0 0,-14-13-39 0 0,1-1 0 0 0,-1 0 0 0 0,1 0 0 0 0,0-1 1 0 0,-1 1-1 0 0,1-1 0 0 0,0 0 0 0 0,0 0 0 0 0,0 0 0 0 0,0-1 0 0 0,0 0 1 0 0,0 0-1 0 0,0 0 0 0 0,-1-1 0 0 0,1 1 0 0 0,0-1 0 0 0,0 0 0 0 0,0-1 1 0 0,0 1-1 0 0,7-4 0 0 0,0-1 23 0 0,0 0 0 0 0,-1 0 0 0 0,0-1 0 0 0,-1 0 0 0 0,1-1 0 0 0,17-17 0 0 0,-19 16 13 0 0,-1-1 0 0 0,0-1 0 0 0,-1 0 0 0 0,0 0 0 0 0,0 0 0 0 0,-2-1 0 0 0,1 0 0 0 0,-1 0 0 0 0,-1 0 0 0 0,5-23 0 0 0,0-10 75 0 0,4-79-1 0 0,-10 76-47 0 0,-1-10-28 0 0,-3 43-52 0 0,1 0-1 0 0,1 0 1 0 0,0 1 0 0 0,6-23 0 0 0,-1 27-1049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37:53.556"/>
    </inkml:context>
    <inkml:brush xml:id="br0">
      <inkml:brushProperty name="width" value="0.1" units="cm"/>
      <inkml:brushProperty name="height" value="0.1" units="cm"/>
      <inkml:brushProperty name="color" value="#66CC00"/>
    </inkml:brush>
  </inkml:definitions>
  <inkml:trace contextRef="#ctx0" brushRef="#br0">501 31 13735 0 0,'-3'-7'382'0'0,"2"5"-281"0"0,0 0-1 0 0,0-1 1 0 0,0 1-1 0 0,0 0 1 0 0,-1 0 0 0 0,1 0-1 0 0,0 0 1 0 0,-1 1-1 0 0,0-1 1 0 0,-2-2-1 0 0,-19 38-176 0 0,-64 83-1421 0 0,2-3 4679 0 0,69-91-2253 0 0,2 1 1 0 0,1 0-1 0 0,-12 32 1 0 0,-35 115 728 0 0,28-75-1146 0 0,-53 109-1 0 0,77-188-376 0 0,0 0 0 0 0,-9 35 1 0 0,15-43-141 0 0,0 0 0 0 0,0 0 1 0 0,1 0-1 0 0,0 0 0 0 0,1 1 1 0 0,0-1-1 0 0,2 16 0 0 0,-1-24-215 0 0,-1 0 1 0 0,0 0-1 0 0,0 0 0 0 0,1 0 0 0 0,-1 0 0 0 0,1 1 1 0 0,-1-1-1 0 0,1 0 0 0 0,-1 0 0 0 0,1 0 1 0 0,0 0-1 0 0,-1-1 0 0 0,1 1 0 0 0,0 0 0 0 0,0 0 1 0 0,0 0-1 0 0,0 0 0 0 0,1 0 0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41:21.306"/>
    </inkml:context>
    <inkml:brush xml:id="br0">
      <inkml:brushProperty name="width" value="0.1" units="cm"/>
      <inkml:brushProperty name="height" value="0.1" units="cm"/>
      <inkml:brushProperty name="color" value="#66CC00"/>
    </inkml:brush>
  </inkml:definitions>
  <inkml:trace contextRef="#ctx0" brushRef="#br0">903 129 12151 0 0,'-13'-4'440'0'0,"1"0"-1"0"0,1-1 1 0 0,-1-1-1 0 0,1 0 0 0 0,0-1 1 0 0,-15-11-1 0 0,16 12-247 0 0,1-1-1 0 0,-2 1 0 0 0,1 1 1 0 0,-1 0-1 0 0,0 1 0 0 0,0-1 1 0 0,-18-3-1 0 0,-85-10 1414 0 0,76 13-1001 0 0,-10 0 275 0 0,0 2-1 0 0,-1 1 1 0 0,-72 9-1 0 0,83-3-909 0 0,1 2-1 0 0,-1 2 0 0 0,2 2 1 0 0,-71 28-1 0 0,77-24-1412 0 0</inkml:trace>
</inkml:ink>
</file>

<file path=ppt/ink/ink3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18:05.760"/>
    </inkml:context>
    <inkml:brush xml:id="br0">
      <inkml:brushProperty name="width" value="0.1" units="cm"/>
      <inkml:brushProperty name="height" value="0.1" units="cm"/>
      <inkml:brushProperty name="color" value="#E71224"/>
    </inkml:brush>
  </inkml:definitions>
  <inkml:trace contextRef="#ctx0" brushRef="#br0">12 1255 5151 0 0,'-11'0'4491'0'0,"11"-1"-4268"0"0,0-1 0 0 0,0 1 0 0 0,0 0 0 0 0,0 0 0 0 0,0 0 0 0 0,1-1 0 0 0,-1 1-1 0 0,0 0 1 0 0,1 0 0 0 0,-1 0 0 0 0,1 0 0 0 0,0 0 0 0 0,-1 0 0 0 0,2-1 0 0 0,6-7 453 0 0,-1-1 0 0 0,0 0 1 0 0,0 0-1 0 0,-1 0 0 0 0,0-1 0 0 0,-1 0 0 0 0,0 0 1 0 0,0-1-1 0 0,3-16 0 0 0,-7 25-613 0 0,51-206 2540 0 0,-49 192-2498 0 0,78-276 1514 0 0,-61 228-1338 0 0,29-74 11 0 0,-28 87-282 0 0,-11 26 4 0 0,1 0-1 0 0,1 0 1 0 0,29-44-1 0 0,-7 25-13 0 0,56-59 0 0 0,-86 100 0 0 0,1 0 0 0 0,-1 0-1 0 0,0 1 1 0 0,1 0 0 0 0,0 0-1 0 0,0 0 1 0 0,0 0 0 0 0,0 1 0 0 0,0 0-1 0 0,0 0 1 0 0,1 0 0 0 0,-1 1-1 0 0,1 0 1 0 0,-1 0 0 0 0,1 0 0 0 0,-1 1-1 0 0,1-1 1 0 0,0 1 0 0 0,-1 1-1 0 0,1-1 1 0 0,0 1 0 0 0,-1 0 0 0 0,1 0-1 0 0,-1 1 1 0 0,0-1 0 0 0,1 1-1 0 0,-1 0 1 0 0,0 1 0 0 0,0-1 0 0 0,0 1-1 0 0,0 0 1 0 0,-1 1 0 0 0,1-1-1 0 0,-1 1 1 0 0,0 0 0 0 0,0 0 0 0 0,0 0-1 0 0,0 0 1 0 0,-1 1 0 0 0,0-1-1 0 0,5 10 1 0 0,-4-5-7 0 0,0 0 0 0 0,0 0-1 0 0,-1 0 1 0 0,-1 0 0 0 0,1 1 0 0 0,-1-1-1 0 0,-1 1 1 0 0,1 16 0 0 0,-3-22 7 0 0,1 1 0 0 0,-1-1 1 0 0,1 1-1 0 0,-1-1 0 0 0,-1 1 0 0 0,1-1 1 0 0,-1 0-1 0 0,0 0 0 0 0,1 0 0 0 0,-2 0 1 0 0,1 0-1 0 0,0 0 0 0 0,-1 0 0 0 0,0 0 1 0 0,0-1-1 0 0,0 0 0 0 0,0 1 0 0 0,-1-1 1 0 0,1 0-1 0 0,-6 3 0 0 0,-37 28 0 0 0,20-15 0 0 0,-46 26 0 0 0,55-35 0 0 0,-29 14 0 0 0,44-23 0 0 0,0 0 0 0 0,0 0 0 0 0,-1-1 0 0 0,1 1 0 0 0,0-1 0 0 0,0 0 0 0 0,0 1 0 0 0,-1-1 0 0 0,1 0 0 0 0,0 0 0 0 0,0 0 0 0 0,-1-1 0 0 0,1 1 0 0 0,0 0 0 0 0,0-1 0 0 0,-1 1 0 0 0,1-1 0 0 0,-3-1 0 0 0,5 1 0 0 0,0 1 0 0 0,-1 0 0 0 0,1-1 0 0 0,0 1 0 0 0,-1 0 0 0 0,1-1 0 0 0,0 1 0 0 0,-1 0 0 0 0,1-1 0 0 0,0 1 0 0 0,0-1 0 0 0,0 1 0 0 0,-1 0 0 0 0,1-1 0 0 0,0 1 0 0 0,0-1 0 0 0,0 1 0 0 0,0-1 0 0 0,0 1 0 0 0,0-1 0 0 0,0 1 0 0 0,0 0 0 0 0,0-1 0 0 0,0 1 0 0 0,0-1 0 0 0,0 1 0 0 0,0-1 0 0 0,0 1 0 0 0,0-1 0 0 0,0 1 0 0 0,1-1 0 0 0,-1 1 0 0 0,0 0 0 0 0,0-1 0 0 0,1 1 0 0 0,-1-1 0 0 0,0 1 0 0 0,0 0 0 0 0,1-1 0 0 0,-1 1 0 0 0,0 0 0 0 0,1-1 0 0 0,-1 1 0 0 0,0 0 0 0 0,1 0 0 0 0,0-1 0 0 0,25-18 0 0 0,-17 12 0 0 0,-5 5-1 0 0,1-1-1 0 0,-1 1 1 0 0,1-1 0 0 0,0 1-1 0 0,0 0 1 0 0,0 1 0 0 0,0-1-1 0 0,0 1 1 0 0,0 0 0 0 0,1 1-1 0 0,-1-1 1 0 0,0 1 0 0 0,0 0-1 0 0,9 1 1 0 0,-3 0-5 0 0,-1 0-1 0 0,1 1 1 0 0,-1 0 0 0 0,0 1 0 0 0,0 0-1 0 0,15 6 1 0 0,-11-2 6 0 0,0 1 0 0 0,-1 0 0 0 0,0 1 0 0 0,23 21 0 0 0,-28-23 0 0 0,-1 1 0 0 0,-1 0 0 0 0,1 0 0 0 0,-1 0 0 0 0,-1 1 0 0 0,0 0 0 0 0,0 0 0 0 0,6 17 0 0 0,-9-21 0 0 0,0 0 0 0 0,-1 0 0 0 0,0 0 0 0 0,0 0 0 0 0,0 1 0 0 0,-1-1 0 0 0,1 0 0 0 0,-1 1 0 0 0,-1-1 0 0 0,1 0 0 0 0,-1 0 0 0 0,1 1 0 0 0,-2-1 0 0 0,1 0 0 0 0,0 0 0 0 0,-1 0 0 0 0,0 0 0 0 0,0 0 0 0 0,-1 0 0 0 0,1-1 0 0 0,-1 1 0 0 0,0-1 0 0 0,0 0 0 0 0,-1 0 0 0 0,1 0 0 0 0,-1 0 0 0 0,0 0 0 0 0,-4 3 0 0 0,-6 2-10 0 0,10-6 16 0 0,-1 1-1 0 0,0-1 1 0 0,0 0 0 0 0,0 0 0 0 0,0 0-1 0 0,-1-1 1 0 0,1 0 0 0 0,-1 0-1 0 0,1 0 1 0 0,-1-1 0 0 0,0 0-1 0 0,-9 1 1 0 0,-36-1 154 0 0,-57-7 0 0 0,44 1-152 0 0,59 5-260 0 0,-31-3 664 0 0,34 2-730 0 0,0 1-1 0 0,0 0 0 0 0,1-1 0 0 0,-1 1 1 0 0,0-1-1 0 0,0 1 0 0 0,1-1 0 0 0,-1 0 0 0 0,0 0 1 0 0,1 0-1 0 0,-1 0 0 0 0,1 0 0 0 0,0 0 1 0 0,-1 0-1 0 0,-1-3 0 0 0</inkml:trace>
</inkml:ink>
</file>

<file path=ppt/ink/ink3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18:08.504"/>
    </inkml:context>
    <inkml:brush xml:id="br0">
      <inkml:brushProperty name="width" value="0.1" units="cm"/>
      <inkml:brushProperty name="height" value="0.1" units="cm"/>
      <inkml:brushProperty name="color" value="#E71224"/>
    </inkml:brush>
  </inkml:definitions>
  <inkml:trace contextRef="#ctx0" brushRef="#br0">1 1107 3679 0 0,'0'-3'416'0'0,"0"1"-1"0"0,0 0 0 0 0,1 0 0 0 0,-1 0 1 0 0,1 0-1 0 0,-1 0 0 0 0,1 0 0 0 0,0 0 1 0 0,-1 0-1 0 0,1 0 0 0 0,1 0 0 0 0,-1 0 0 0 0,2-3 1 0 0,25-40 1323 0 0,-23 37-949 0 0,26-37 962 0 0,-21 33-1492 0 0,-1-1-1 0 0,-1 1 1 0 0,0-2-1 0 0,-1 1 1 0 0,0-1 0 0 0,8-26-1 0 0,-10 11 266 0 0,0 0 0 0 0,-2 0 0 0 0,-1 0 0 0 0,-4-57 0 0 0,0 42 563 0 0,5-48 1 0 0,1 55-889 0 0,2 0 0 0 0,1 1 0 0 0,17-50 0 0 0,-20 74-149 0 0,2-8 71 0 0,1 0 0 0 0,0 1-1 0 0,2 0 1 0 0,17-29-1 0 0,-5 15-45 0 0,-13 21-76 0 0,-1 0 0 0 0,16-18-1 0 0,-13 18 11 0 0,1 1 0 0 0,0 0 0 0 0,1 1 0 0 0,1 0 0 0 0,-1 1 0 0 0,21-11 0 0 0,-28 17-10 0 0,1 1-1 0 0,-1-1 1 0 0,1 1 0 0 0,-1 1-1 0 0,1-1 1 0 0,0 1 0 0 0,0 0 0 0 0,0 0-1 0 0,-1 1 1 0 0,1 0 0 0 0,0 0 0 0 0,0 0-1 0 0,0 1 1 0 0,0 0 0 0 0,-1 0 0 0 0,1 0-1 0 0,0 1 1 0 0,-1 0 0 0 0,1 0-1 0 0,5 3 1 0 0,3 2 10 0 0,-1 1 0 0 0,0 1 0 0 0,-1 0 0 0 0,0 1 0 0 0,19 18-1 0 0,44 63 71 0 0,-72-87-38 0 0,0 0 1 0 0,-1 1 0 0 0,1-1-1 0 0,-1 1 1 0 0,3 8 0 0 0,-4-12-27 0 0,-1 0 1 0 0,1 0 0 0 0,-1 1 0 0 0,0-1-1 0 0,0 0 1 0 0,1 0 0 0 0,-1 1 0 0 0,0-1-1 0 0,0 0 1 0 0,0 0 0 0 0,0 1-1 0 0,0-1 1 0 0,-1 0 0 0 0,1 0 0 0 0,0 0-1 0 0,-1 1 1 0 0,1-1 0 0 0,0 0 0 0 0,-1 0-1 0 0,0 0 1 0 0,1 0 0 0 0,-1 0 0 0 0,0 0-1 0 0,1 0 1 0 0,-1 0 0 0 0,0 0 0 0 0,0 0-1 0 0,-1 1 1 0 0,-16 10 145 0 0,-32 20 60 0 0,33-25-203 0 0,0 0-1 0 0,-1-1 1 0 0,1-1 0 0 0,-1-1-1 0 0,0 0 1 0 0,-1-2 0 0 0,1 0-1 0 0,0-1 1 0 0,-1 0 0 0 0,1-2-1 0 0,-1 0 1 0 0,1-1 0 0 0,0-1-1 0 0,-21-6 1 0 0,38 6-674 0 0,8-3 250 0 0,8-3-460 0 0,-1 3-992 0 0,2-2-497 0 0</inkml:trace>
</inkml:ink>
</file>

<file path=ppt/ink/ink3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18:09.243"/>
    </inkml:context>
    <inkml:brush xml:id="br0">
      <inkml:brushProperty name="width" value="0.1" units="cm"/>
      <inkml:brushProperty name="height" value="0.1" units="cm"/>
      <inkml:brushProperty name="color" value="#E71224"/>
    </inkml:brush>
  </inkml:definitions>
  <inkml:trace contextRef="#ctx0" brushRef="#br0">244 81 1375 0 0,'5'-24'-960'0'0,"-4"18"2325"0"0,1 1 0 0 0,0-1-1 0 0,1 1 1 0 0,-1 0 0 0 0,1-1-1 0 0,0 1 1 0 0,5-6 0 0 0,-8 11-1356 0 0,1 0 1 0 0,-1 0-1 0 0,0 0 0 0 0,0 0 1 0 0,0 0-1 0 0,0-1 1 0 0,1 1-1 0 0,-1 0 1 0 0,0 0-1 0 0,0 0 0 0 0,0 0 1 0 0,0 0-1 0 0,0-1 1 0 0,0 1-1 0 0,0 0 1 0 0,1 0-1 0 0,-1 0 1 0 0,0 0-1 0 0,0-1 0 0 0,0 1 1 0 0,0 0-1 0 0,0 0 1 0 0,0 0-1 0 0,0-1 1 0 0,0 1-1 0 0,0 0 0 0 0,0 0 1 0 0,0 0-1 0 0,0-1 1 0 0,0 1-1 0 0,0 0 1 0 0,0 0-1 0 0,0 0 0 0 0,0 0 1 0 0,0-1-1 0 0,0 1 1 0 0,0 0-1 0 0,0 0 1 0 0,-1 0-1 0 0,1 0 1 0 0,0-1-1 0 0,0 1 0 0 0,0 0 1 0 0,0 0-1 0 0,0 0 1 0 0,-1-1-1 0 0,-10 3 665 0 0,-14 7 533 0 0,4 4-657 0 0,1 0-1 0 0,1 1 1 0 0,0 1 0 0 0,-34 35 0 0 0,-17 14 406 0 0,44-37-161 0 0,25-26-767 0 0,0 0 0 0 0,0 0-1 0 0,0 0 1 0 0,1 0 0 0 0,-1 1 0 0 0,0-1 0 0 0,1 0 0 0 0,-1 0 0 0 0,1 0 0 0 0,-1 1 0 0 0,1-1 0 0 0,0 0 0 0 0,-1 1 0 0 0,1-1 0 0 0,0 1 0 0 0,0-1 0 0 0,0 0 0 0 0,0 1 0 0 0,0-1-1 0 0,0 0 1 0 0,1 1 0 0 0,-1-1 0 0 0,0 0 0 0 0,1 2 0 0 0,0-2-15 0 0,0 0 0 0 0,0 0 0 0 0,1 0 0 0 0,-1 0 0 0 0,0 0 0 0 0,0-1 1 0 0,1 1-1 0 0,-1 0 0 0 0,0-1 0 0 0,1 1 0 0 0,-1-1 0 0 0,1 1 0 0 0,-1-1 0 0 0,0 0 0 0 0,1 0 0 0 0,-1 0 0 0 0,1 1 0 0 0,1-2 0 0 0,31 0 175 0 0,-29 1-145 0 0,138-19 319 0 0,-56 7-328 0 0,-86 12-31 0 0,1 0 1 0 0,-1-1 0 0 0,0 1-1 0 0,0 0 1 0 0,0 0 0 0 0,1 0-1 0 0,-1 0 1 0 0,0 0-1 0 0,0 0 1 0 0,1 1 0 0 0,-1-1-1 0 0,0 0 1 0 0,0 1-1 0 0,0-1 1 0 0,2 1 0 0 0,-3 0-4 0 0,0 0-1 0 0,0-1 1 0 0,0 1 0 0 0,0 0 0 0 0,0-1 0 0 0,0 1 0 0 0,0 0-1 0 0,0-1 1 0 0,0 1 0 0 0,0 0 0 0 0,0-1 0 0 0,0 1 0 0 0,0 0 0 0 0,-1-1-1 0 0,1 1 1 0 0,0-1 0 0 0,-1 1 0 0 0,1 0 0 0 0,0-1 0 0 0,-1 1 0 0 0,1-1-1 0 0,-1 1 1 0 0,1-1 0 0 0,0 1 0 0 0,-1-1 0 0 0,0 1 0 0 0,1-1 0 0 0,-1 0-1 0 0,1 1 1 0 0,-2 0 0 0 0,-16 15 23 0 0,-37 26-1 0 0,36-29-15 0 0,1 2-1 0 0,-25 23 0 0 0,32-27-9 0 0,-58 68 210 0 0,63-70-109 0 0,-1 0 1 0 0,2 0-1 0 0,-1 0 1 0 0,1 1 0 0 0,1 0-1 0 0,-1 0 1 0 0,-3 15-1 0 0,7-20 6 0 0,0 1-1 0 0,0 0 0 0 0,1-1 1 0 0,0 1-1 0 0,0 11 1 0 0,1-15-72 0 0,-1 0 0 0 0,0-1 0 0 0,1 1 0 0 0,-1 0 1 0 0,1 0-1 0 0,-1 0 0 0 0,1 0 0 0 0,0 0 0 0 0,0 0 0 0 0,0-1 1 0 0,0 1-1 0 0,0 0 0 0 0,0-1 0 0 0,0 1 0 0 0,1 0 0 0 0,-1-1 1 0 0,1 0-1 0 0,-1 1 0 0 0,3 1 0 0 0,-1-2-2 0 0,-1 0 0 0 0,1 0 1 0 0,0 0-1 0 0,-1-1 0 0 0,1 1 0 0 0,0-1 0 0 0,0 1 0 0 0,-1-1 1 0 0,1 0-1 0 0,0 0 0 0 0,0 0 0 0 0,0-1 0 0 0,-1 1 0 0 0,1 0 0 0 0,0-1 1 0 0,0 0-1 0 0,-1 0 0 0 0,5-2 0 0 0,6-2-924 0 0,-1-2 1 0 0,19-11-1 0 0,-9 4-5687 0 0,-7 6 1742 0 0</inkml:trace>
</inkml:ink>
</file>

<file path=ppt/ink/ink3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18:09.965"/>
    </inkml:context>
    <inkml:brush xml:id="br0">
      <inkml:brushProperty name="width" value="0.1" units="cm"/>
      <inkml:brushProperty name="height" value="0.1" units="cm"/>
      <inkml:brushProperty name="color" value="#E71224"/>
    </inkml:brush>
  </inkml:definitions>
  <inkml:trace contextRef="#ctx0" brushRef="#br0">90 24 9215 0 0,'-2'-2'385'0'0,"-15"-8"-12"0"0,17 10-313 0 0,-1 0-1 0 0,1 0 1 0 0,0-1-1 0 0,-1 1 1 0 0,1 0-1 0 0,0 0 0 0 0,-1 0 1 0 0,1 0-1 0 0,0 0 1 0 0,-1-1-1 0 0,1 1 1 0 0,0 0-1 0 0,-1 0 1 0 0,1 0-1 0 0,-1 0 1 0 0,1 0-1 0 0,0 0 1 0 0,-1 0-1 0 0,1 0 1 0 0,0 0-1 0 0,-1 0 1 0 0,1 0-1 0 0,-1 1 1 0 0,1-1-1 0 0,0 0 1 0 0,-1 0-1 0 0,1 0 0 0 0,0 0 1 0 0,-1 1-1 0 0,1-1 1 0 0,0 0-1 0 0,-1 0 1 0 0,1 1-1 0 0,-15 21 2561 0 0,-3 8-2668 0 0,13-18 277 0 0,0 1 0 0 0,1 1 0 0 0,1-1 0 0 0,0 0 0 0 0,-2 25-1 0 0,4-33-32 0 0,1 0-1 0 0,1 1 1 0 0,-1-1-1 0 0,1 0 0 0 0,0 1 1 0 0,0-1-1 0 0,0 0 1 0 0,1 0-1 0 0,-1 1 1 0 0,1-1-1 0 0,1 0 0 0 0,-1-1 1 0 0,1 1-1 0 0,0 0 1 0 0,0-1-1 0 0,0 0 0 0 0,6 7 1 0 0,-5-7-117 0 0,0 0 0 0 0,1 0 0 0 0,-1 0 0 0 0,1-1 1 0 0,0 1-1 0 0,0-1 0 0 0,1 0 0 0 0,-1-1 0 0 0,7 3 0 0 0,-8-4-30 0 0,-1 0-1 0 0,1 0 0 0 0,0-1 0 0 0,-1 0 0 0 0,1 1 1 0 0,0-1-1 0 0,-1-1 0 0 0,1 1 0 0 0,0 0 0 0 0,-1-1 0 0 0,1 0 1 0 0,0 0-1 0 0,-1 0 0 0 0,1 0 0 0 0,-1-1 0 0 0,4-1 1 0 0,7-4-17 0 0,-1 0 0 0 0,0-2 0 0 0,-1 1 0 0 0,0-1 0 0 0,0-1 0 0 0,-1 0 0 0 0,0-1 0 0 0,0 0 0 0 0,-2 0 0 0 0,1-1 1 0 0,-1-1-1 0 0,-1 0 0 0 0,10-20 0 0 0,-6 17-298 0 0,-8 18 145 0 0,-6 10 72 0 0,1-2 54 0 0,-1 0 0 0 0,1 0 0 0 0,0 0 0 0 0,1 0 0 0 0,0 0 0 0 0,1 0 0 0 0,0 0 0 0 0,1 0 0 0 0,0 0 0 0 0,0 0 0 0 0,7 16 0 0 0,-7-22 21 0 0,0 1-1 0 0,0-1 1 0 0,0 0-1 0 0,0 0 1 0 0,1 0-1 0 0,0 0 1 0 0,0 0-1 0 0,0 0 1 0 0,0-1-1 0 0,1 1 1 0 0,0-1-1 0 0,-1 0 1 0 0,1 0-1 0 0,0-1 1 0 0,0 1-1 0 0,1-1 1 0 0,-1 1-1 0 0,0-1 1 0 0,1-1 0 0 0,-1 1-1 0 0,1-1 1 0 0,0 0-1 0 0,-1 0 1 0 0,1 0-1 0 0,0 0 1 0 0,6-1-1 0 0,-5 0 77 0 0,-1-1 0 0 0,1 0-1 0 0,0-1 1 0 0,-1 1 0 0 0,0-1-1 0 0,1 0 1 0 0,-1-1 0 0 0,0 1-1 0 0,0-1 1 0 0,0 0 0 0 0,0 0-1 0 0,-1-1 1 0 0,1 1 0 0 0,-1-1-1 0 0,0 0 1 0 0,7-9 0 0 0,2-2-212 0 0,-1-1 0 0 0,0-1 0 0 0,13-26 0 0 0,-21 34 148 0 0,0 0-1 0 0,-1 0 1 0 0,0 0-1 0 0,0 0 0 0 0,-1-1 1 0 0,-1 1-1 0 0,1-1 0 0 0,-1-16 1 0 0,-1 21-25 0 0,0 1 1 0 0,0-1-1 0 0,0 1 0 0 0,-1 0 1 0 0,1-1-1 0 0,-1 1 0 0 0,0 0 1 0 0,-1-1-1 0 0,1 1 1 0 0,-1 0-1 0 0,0 0 0 0 0,0 0 1 0 0,0 0-1 0 0,0 0 0 0 0,-1 1 1 0 0,1-1-1 0 0,-1 1 1 0 0,0-1-1 0 0,0 1 0 0 0,-1 0 1 0 0,-3-3-1 0 0,5 6-67 0 0,1-1-1 0 0,0 0 1 0 0,-1 1 0 0 0,1 0-1 0 0,-1-1 1 0 0,1 1 0 0 0,-1 0-1 0 0,0 0 1 0 0,1 0 0 0 0,-1 0-1 0 0,1 0 1 0 0,-1 0 0 0 0,1 0-1 0 0,-1 0 1 0 0,1 1 0 0 0,-1-1-1 0 0,1 1 1 0 0,-3 0 0 0 0,4-1 17 0 0,-1 0 0 0 0,1 1-1 0 0,-1-1 1 0 0,0 0 0 0 0,1 0 0 0 0,-1 1 0 0 0,1-1 0 0 0,-1 1 0 0 0,1-1 0 0 0,-1 0 0 0 0,1 1-1 0 0,-1-1 1 0 0,1 1 0 0 0,-1-1 0 0 0,1 1 0 0 0,0-1 0 0 0,-1 1 0 0 0,1 0 0 0 0,0-1-1 0 0,0 1 1 0 0,-1-1 0 0 0,1 1 0 0 0,0 0 0 0 0,0-1 0 0 0,0 1 0 0 0,0 0 0 0 0,-1-1 0 0 0,1 1-1 0 0,0 0 1 0 0,0-1 0 0 0,1 1 0 0 0,-1 0 0 0 0,0-1 0 0 0,0 1 0 0 0,0-1 0 0 0,0 1-1 0 0,0 0 1 0 0,1-1 0 0 0,-1 1 0 0 0,0-1 0 0 0,1 1 0 0 0,-1 0 0 0 0,0-1 0 0 0,1 1 0 0 0,4 6-1765 0 0,-1-2-430 0 0</inkml:trace>
</inkml:ink>
</file>

<file path=ppt/ink/ink3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18:10.482"/>
    </inkml:context>
    <inkml:brush xml:id="br0">
      <inkml:brushProperty name="width" value="0.1" units="cm"/>
      <inkml:brushProperty name="height" value="0.1" units="cm"/>
      <inkml:brushProperty name="color" value="#E71224"/>
    </inkml:brush>
  </inkml:definitions>
  <inkml:trace contextRef="#ctx0" brushRef="#br0">231 45 9471 0 0,'21'-35'2126'0'0,"-20"35"-2094"0"0,-1 0 1 0 0,0 0-1 0 0,0 0 1 0 0,0 0-1 0 0,1-1 1 0 0,-1 1 0 0 0,0 0-1 0 0,0 0 1 0 0,0 0-1 0 0,1-1 1 0 0,-1 1-1 0 0,0 0 1 0 0,0 0 0 0 0,0-1-1 0 0,0 1 1 0 0,0 0-1 0 0,0 0 1 0 0,0-1-1 0 0,0 1 1 0 0,1 0-1 0 0,-1-1 1 0 0,0 1 0 0 0,0 0-1 0 0,0 0 1 0 0,0-1-1 0 0,0 1 1 0 0,0 0-1 0 0,-1-1 1 0 0,1 1-1 0 0,0 0 1 0 0,0 0 0 0 0,0-1-1 0 0,0 1 1 0 0,0 0-1 0 0,0 0 1 0 0,0-1-1 0 0,-1 1 1 0 0,-10 0 1510 0 0,-14 8 742 0 0,13-2-1995 0 0,1 1-1 0 0,1 1 1 0 0,-1 0 0 0 0,1 0-1 0 0,1 1 1 0 0,-1 1 0 0 0,2-1 0 0 0,-12 17-1 0 0,-3 1 1 0 0,21-25-284 0 0,1-1 1 0 0,0 0-1 0 0,0 1 0 0 0,0-1 1 0 0,0 1-1 0 0,0-1 0 0 0,0 1 1 0 0,0-1-1 0 0,0 1 0 0 0,1 0 1 0 0,-1-1-1 0 0,1 1 0 0 0,-1 0 0 0 0,1-1 1 0 0,-1 1-1 0 0,1 0 0 0 0,0 0 1 0 0,0 0-1 0 0,0-1 0 0 0,0 1 1 0 0,0 0-1 0 0,1 0 0 0 0,-1-1 0 0 0,0 1 1 0 0,1 0-1 0 0,-1 0 0 0 0,1-1 1 0 0,0 1-1 0 0,-1 0 0 0 0,1-1 1 0 0,0 1-1 0 0,0-1 0 0 0,0 1 0 0 0,0-1 1 0 0,1 0-1 0 0,-1 1 0 0 0,0-1 1 0 0,0 0-1 0 0,1 0 0 0 0,-1 0 1 0 0,2 1-1 0 0,8 6 62 0 0,0-1 0 0 0,1-1-1 0 0,-1 0 1 0 0,20 7 0 0 0,-20-8-52 0 0,8 2 3 0 0,-2 0 30 0 0,1 0 1 0 0,-1 1-1 0 0,0 1 0 0 0,-1 0 1 0 0,0 1-1 0 0,19 16 0 0 0,-29-20 43 0 0,0 1 0 0 0,0-1 0 0 0,-1 1 0 0 0,0 0 0 0 0,0 0 0 0 0,0 0 0 0 0,-1 1 0 0 0,4 10 0 0 0,-6-15-56 0 0,-1 0 0 0 0,0 0 1 0 0,0 0-1 0 0,-1 0 0 0 0,1 1 0 0 0,0-1 0 0 0,-1 0 0 0 0,0 0 1 0 0,0 1-1 0 0,0-1 0 0 0,0 0 0 0 0,-1 0 0 0 0,1 0 0 0 0,-1 1 0 0 0,1-1 1 0 0,-1 0-1 0 0,0 0 0 0 0,-1 0 0 0 0,1 0 0 0 0,0 0 0 0 0,-1 0 1 0 0,0-1-1 0 0,1 1 0 0 0,-1 0 0 0 0,-4 3 0 0 0,1-2 83 0 0,0 0 0 0 0,0-1-1 0 0,0 1 1 0 0,0-1 0 0 0,-1 0 0 0 0,0-1 0 0 0,-11 5-1 0 0,-46 9 371 0 0,38-12-367 0 0,-2-1 0 0 0,1-2 1 0 0,-51-3-1 0 0,-29 1-5416 0 0</inkml:trace>
</inkml:ink>
</file>

<file path=ppt/ink/ink3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26:25.849"/>
    </inkml:context>
    <inkml:brush xml:id="br0">
      <inkml:brushProperty name="width" value="0.1" units="cm"/>
      <inkml:brushProperty name="height" value="0.1" units="cm"/>
      <inkml:brushProperty name="color" value="#F4F91B"/>
    </inkml:brush>
  </inkml:definitions>
  <inkml:trace contextRef="#ctx0" brushRef="#br0">0 77 919 0 0,'3'-1'89'0'0,"4"6"2420"0"0,-1 0-2385 0 0,-1-1 0 0 0,1 1 1 0 0,0-1-1 0 0,1-1 0 0 0,-1 1 1 0 0,1-1-1 0 0,0 0 0 0 0,-1 0 1 0 0,1-1-1 0 0,12 3 0 0 0,-6-1 3 0 0,-7-3-20 0 0,0 0 0 0 0,0-1 0 0 0,0 1 0 0 0,1-1 0 0 0,-1-1 0 0 0,0 1 0 0 0,0-1 0 0 0,0 0 0 0 0,7-2 0 0 0,30-3 443 0 0,-5 6-230 0 0,71 9 0 0 0,52 20 86 0 0,-136-25-131 0 0,1-1 0 0 0,-1-1 0 0 0,41-2 0 0 0,-27-1-101 0 0,-22 2-110 0 0,-1 1 0 0 0,0 1-1 0 0,1 0 1 0 0,17 6 0 0 0,-18-4-22 0 0,0-1 1 0 0,0-1-1 0 0,0 0 1 0 0,19 0-1 0 0,93 0 248 0 0,106-4 89 0 0,-137-4-107 0 0,140 10 0 0 0,-203-5-196 0 0,0-2 0 0 0,0-1 1 0 0,46-11-1 0 0,-60 11-45 0 0,-5 0-22 0 0,24-5 65 0 0,1 2 0 0 0,-1 2-1 0 0,70 1 1 0 0,-97 3-65 0 0,-1 0 1 0 0,1-1-1 0 0,11-2 0 0 0,27-2 18 0 0,210 12 37 0 0,-231-5-17 0 0,198 9 109 0 0,-188-11-97 0 0,76-11-1 0 0,-71 6 2 0 0,63 0 0 0 0,-22 3 2 0 0,-65 2-41 0 0,0 1-1 0 0,-1 1 1 0 0,27 5 0 0 0,-22-2-2 0 0,-1-2-1 0 0,24 0 0 0 0,402 1 174 0 0,-325-7-63 0 0,54 0 254 0 0,-134 4-335 0 0,-1-3 0 0 0,1-1 0 0 0,63-14 0 0 0,-57 9-5 0 0,1 2 0 0 0,69 1-1 0 0,15-2-1 0 0,-96 2-19 0 0,1 3 0 0 0,-1 1 0 0 0,63 7-1 0 0,93 14-21 0 0,-179-19 0 0 0,44 2-21 0 0,47 4-30 0 0,-76-4 50 0 0,60-2 0 0 0,-7-1 14 0 0,-10 5 21 0 0,101 3 49 0 0,-119-11-55 0 0,64-11-1 0 0,-66 7-18 0 0,18 2 9 0 0,1 2 0 0 0,85 9 0 0 0,-127-6-12 0 0,43-5 0 0 0,-24 1-8 0 0,99-1 37 0 0,-69 3 12 0 0,125-17-1 0 0,-150 10-46 0 0,111-2 0 0 0,-100 4 0 0 0,-50 5 0 0 0,1 0 0 0 0,32 0 0 0 0,-33 3 0 0 0,1-2 0 0 0,20-2 0 0 0,-21 0 0 0 0,1 2 0 0 0,23 1 0 0 0,63 3 0 0 0,-56-2 0 0 0,51 6 0 0 0,-47 0 0 0 0,58 1 0 0 0,-54-9 0 0 0,54 2 0 0 0,30 0 47 0 0,-69-3-30 0 0,87-6-20 0 0,50 2 70 0 0,-154 6-68 0 0,-1-2-1 0 0,55-10 1 0 0,23-2 69 0 0,-38 8-55 0 0,136-4 38 0 0,42 10 13 0 0,102 20-64 0 0,-277-11 27 0 0,148-6 0 0 0,-171-3-16 0 0,-42 1-6 0 0,44-5 0 0 0,-4-4 24 0 0,1 3 1 0 0,0 3-1 0 0,139 14 0 0 0,-162-8 7 0 0,90-4-1 0 0,-55-2-42 0 0,75 5 7 0 0,19 8 0 0 0,-1 0 0 0 0,-44-9 0 0 0,-82-5 14 0 0,0-2 0 0 0,81-19 0 0 0,-20 3 62 0 0,213-8-66 0 0,-287 29-10 0 0,71 10 0 0 0,-47-3 0 0 0,-26-6 0 0 0,-24-1 0 0 0,0 0 0 0 0,-1 1 0 0 0,20 4 0 0 0,-28-5-35 0 0,0 1 0 0 0,-1 0-1 0 0,1 0 1 0 0,0 0-1 0 0,-1 0 1 0 0,1 0 0 0 0,-1 1-1 0 0,1-1 1 0 0,-1 0 0 0 0,1 1-1 0 0,-1-1 1 0 0,0 1 0 0 0,0-1-1 0 0,0 1 1 0 0,0 0 0 0 0,0-1-1 0 0,0 1 1 0 0,0 0-1 0 0,0 0 1 0 0,-1 0 0 0 0,1 0-1 0 0,-1 0 1 0 0,0-1 0 0 0,1 1-1 0 0,-1 0 1 0 0,0 4 0 0 0,-1 5-4739 0 0</inkml:trace>
</inkml:ink>
</file>

<file path=ppt/ink/ink3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28:57.682"/>
    </inkml:context>
    <inkml:brush xml:id="br0">
      <inkml:brushProperty name="width" value="0.1" units="cm"/>
      <inkml:brushProperty name="height" value="0.1" units="cm"/>
      <inkml:brushProperty name="color" value="#66CC00"/>
    </inkml:brush>
  </inkml:definitions>
  <inkml:trace contextRef="#ctx0" brushRef="#br0">45 22 3511 0 0,'-13'0'351'0'0,"12"0"-316"0"0,1 0 1 0 0,-1 0-1 0 0,0 1 0 0 0,1-1 0 0 0,-1 0 0 0 0,0 0 0 0 0,1 0 0 0 0,-1 0 0 0 0,0 0 0 0 0,1-1 0 0 0,-1 1 0 0 0,0 0 0 0 0,1 0 0 0 0,-1 0 0 0 0,0-1 1 0 0,1 1-1 0 0,-1 0 0 0 0,0-1 0 0 0,1 1 0 0 0,-1 0 0 0 0,1-1 0 0 0,-1 1 0 0 0,1-1 0 0 0,-1 1 0 0 0,1-1 0 0 0,-1 1 0 0 0,1-1 0 0 0,0 1 0 0 0,-1-1 0 0 0,1 1 1 0 0,-1-1-1 0 0,1 0 0 0 0,0 1 0 0 0,0-1 0 0 0,-1 1 0 0 0,1-1 0 0 0,0 0 0 0 0,0 0 0 0 0,-6-7 1373 0 0,4 12 460 0 0,-2 13 3980 0 0,5-16-5767 0 0,0 0 0 0 0,1-1 0 0 0,-1 1 0 0 0,0 0 0 0 0,0-1 0 0 0,0 1 0 0 0,1-1 0 0 0,-1 1 0 0 0,0-1 0 0 0,1 1 0 0 0,-1-1 0 0 0,0 0 0 0 0,1 0 0 0 0,-1 0 0 0 0,0 0 0 0 0,1 0 0 0 0,1 0 0 0 0,29-6-183 0 0,-27 5 561 0 0,-1 0-1 0 0,1 0 1 0 0,0 0 0 0 0,-1 1-1 0 0,1-1 1 0 0,6 1 0 0 0,6 3-1762 0 0,-10-1 1575 0 0,0 0 0 0 0,0-1-1 0 0,0 0 1 0 0,0-1 0 0 0,0 1-1 0 0,-1-1 1 0 0,1-1 0 0 0,0 1-1 0 0,13-4 1 0 0,-15 3-460 0 0,0 1 0 0 0,0-1 0 0 0,1 1 0 0 0,-1 0 0 0 0,0 0 1 0 0,1 1-1 0 0,-1-1 0 0 0,8 3 0 0 0,19 1-127 0 0,-5-3-388 0 0,28 4 0 0 0,-34 1 835 0 0,-18-5-109 0 0,-1 0 1 0 0,1 0 0 0 0,-1 0 0 0 0,1-1 0 0 0,0 1 0 0 0,-1-1-1 0 0,1 1 1 0 0,0-1 0 0 0,-1 0 0 0 0,7 0 0 0 0,-2 0 0 0 0,0 0 0 0 0,0 0 0 0 0,0 1 0 0 0,0 0 0 0 0,0 0 0 0 0,13 4 0 0 0,16 3 74 0 0,-11-5-66 0 0,0 2 0 0 0,0 0 0 0 0,-1 2 0 0 0,0 0 0 0 0,38 18 0 0 0,-2 11 46 0 0,-33-20 159 0 0,-18-11-114 0 0,0 1 1 0 0,1-1-1 0 0,10 3 0 0 0,-17-7-102 0 0,-1 0-1 0 0,1 0 0 0 0,-1 0 1 0 0,1 0-1 0 0,-1 0 1 0 0,1 1-1 0 0,-1-1 0 0 0,0 1 1 0 0,4 2-1 0 0,-6 31 942 0 0,1-22-960 0 0,1-1 0 0 0,0 1 0 0 0,1-1 0 0 0,4 13 0 0 0,2 9-2 0 0,1 25 32 0 0,6 104 0 0 0,-14-124-32 0 0,2 79 0 0 0,-11 140 182 0 0,10-214-96 0 0,1-1 1 0 0,18 75 0 0 0,-13-75-56 0 0,-1 0 1 0 0,3 76-1 0 0,-15 35 241 0 0,4-107-263 0 0,4 110 46 0 0,7-57 50 0 0,4 79-2 0 0,-17-143-49 0 0,-1-1-1 0 0,-14 60 1 0 0,15-87-33 0 0,-1 10 4 0 0,1 1 1 0 0,1 0 0 0 0,0 0 0 0 0,2 0-1 0 0,3 29 1 0 0,0 13-1 0 0,-4-40-5 0 0,7 40-1 0 0,-5-43 3 0 0,0-1-1 0 0,0 27 0 0 0,6 96 43 0 0,1-91-10 0 0,16 58-1 0 0,-11-54-32 0 0,-10-29-6 0 0,-1 0-1 0 0,-1 0 1 0 0,-1 41 0 0 0,-2-35-10 0 0,0 8 30 0 0,0-20-4 0 0,1-1 0 0 0,2 19 0 0 0,8 98-31 0 0,-5-43 0 0 0,14 32 38 0 0,-4-28-12 0 0,-14-87-2 0 0,0 0-1 0 0,-1 0 0 0 0,0 0 1 0 0,0 0-1 0 0,-1 0 1 0 0,0 0-1 0 0,-1 0 0 0 0,1 0 1 0 0,-2 0-1 0 0,1 0 1 0 0,-1-1-1 0 0,0 1 0 0 0,-1-1 1 0 0,1 0-1 0 0,-2 0 1 0 0,1 0-1 0 0,-8 8 0 0 0,10-11-17 0 0,-6 7 61 0 0,-1 0 1 0 0,0 0-1 0 0,0-1 1 0 0,-1 0 0 0 0,-12 9-1 0 0,12-13 101 0 0,-1-1 1 0 0,0 0-1 0 0,0-1 0 0 0,0 0 0 0 0,0 0 0 0 0,-1-1 1 0 0,-16 2-1 0 0,-20 6-679 0 0,-150 47 1319 0 0,-127 39 280 0 0,257-77-995 0 0,-37 13-245 0 0,103-32 16 0 0,-1 1-77 0 0,0-1 0 0 0,0 0 1 0 0,0 0-1 0 0,0 0 0 0 0,0 0 0 0 0,-1 0 0 0 0,1-1 1 0 0,0 1-1 0 0,0-1 0 0 0,-1 0 0 0 0,1 0 0 0 0,-4-1 0 0 0,3-2-1068 0 0</inkml:trace>
</inkml:ink>
</file>

<file path=ppt/ink/ink3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29:07.714"/>
    </inkml:context>
    <inkml:brush xml:id="br0">
      <inkml:brushProperty name="width" value="0.1" units="cm"/>
      <inkml:brushProperty name="height" value="0.1" units="cm"/>
      <inkml:brushProperty name="color" value="#66CC00"/>
    </inkml:brush>
  </inkml:definitions>
  <inkml:trace contextRef="#ctx0" brushRef="#br0">381 47 2815 0 0,'-2'0'105'0'0,"0"-1"-1"0"0,1 0 0 0 0,-1 1 0 0 0,1-1 0 0 0,-1 0 0 0 0,0 0 0 0 0,1 0 0 0 0,0 0 0 0 0,-1 0 0 0 0,1 0 0 0 0,0 0 0 0 0,-1-1 0 0 0,1 1 0 0 0,0 0 0 0 0,-1-3 0 0 0,1 4 1 0 0,0-1 1 0 0,1 0-1 0 0,-1 1 0 0 0,0-1 0 0 0,1 0 0 0 0,-1 0 1 0 0,1 0-1 0 0,-1 1 0 0 0,1-1 0 0 0,0 0 0 0 0,-1 0 1 0 0,1 0-1 0 0,0 0 0 0 0,-1 0 0 0 0,1 0 0 0 0,0 0 1 0 0,0 0-1 0 0,0 0 0 0 0,0 0 0 0 0,0 0 0 0 0,0 0 1 0 0,0 0-1 0 0,0 0 0 0 0,0 0 0 0 0,1-1 0 0 0,0 2-31 0 0,0-1 0 0 0,0 1 0 0 0,0 0 0 0 0,-1 0 0 0 0,1-1 0 0 0,0 1 0 0 0,0 0 0 0 0,0 0 0 0 0,0 0 0 0 0,0 0 0 0 0,0 0 0 0 0,0 0 0 0 0,0 0 0 0 0,0 0 0 0 0,0 0 0 0 0,0 1 0 0 0,0-1 0 0 0,0 0 0 0 0,0 1 0 0 0,0-1 0 0 0,0 0 0 0 0,-1 1 0 0 0,2 0 0 0 0,25 15 280 0 0,-21-12-170 0 0,-1-2 190 0 0,1 1-1 0 0,0-1 1 0 0,-1 0 0 0 0,1-1 0 0 0,0 1 0 0 0,0-1 0 0 0,10 0 0 0 0,24 7 881 0 0,-29-6-1160 0 0,1 0 1 0 0,-1-1-1 0 0,1 0 0 0 0,-1 0 0 0 0,1-2 0 0 0,-1 1 1 0 0,1-2-1 0 0,-1 1 0 0 0,1-1 0 0 0,-1-1 0 0 0,0 0 0 0 0,14-6 1 0 0,-6 2-32 0 0,-1 2 0 0 0,1 0 1 0 0,0 1-1 0 0,0 1 1 0 0,31-1-1 0 0,20 2 195 0 0,-34 0-119 0 0,43 4 0 0 0,-15-4-58 0 0,-22 0-47 0 0,-40 2-34 0 0,12 0 60 0 0,0 0 1 0 0,-1 1-1 0 0,1 0 1 0 0,23 6-1 0 0,-30-5-17 0 0,0 1 0 0 0,0-1-1 0 0,-1 1 1 0 0,1 0-1 0 0,-1 0 1 0 0,0 1 0 0 0,11 8-1 0 0,-14-10-26 0 0,-1 0 0 0 0,0 1 0 0 0,1-1-1 0 0,-1 1 1 0 0,0 0 0 0 0,0 0 0 0 0,0 0 0 0 0,-1 0-1 0 0,1 0 1 0 0,-1 0 0 0 0,1 0 0 0 0,-1 0-1 0 0,0 1 1 0 0,-1-1 0 0 0,1 0 0 0 0,0 1 0 0 0,-1-1-1 0 0,0 5 1 0 0,1 9 37 0 0,-2 0-1 0 0,0-1 0 0 0,-1 1 1 0 0,-7 27-1 0 0,3-21 25 0 0,-4 38 1 0 0,7-38-8 0 0,-11 41 0 0 0,-16 66 2 0 0,8-27 140 0 0,15-67-130 0 0,2 0 0 0 0,1 0 0 0 0,2 66-1 0 0,2-95-81 0 0,-3 114-1 0 0,6-37 0 0 0,-1-57 0 0 0,-2 31 0 0 0,0 138 128 0 0,-35 50 64 0 0,20-158-128 0 0,-14 55 72 0 0,-51 107 219 0 0,72-220-278 0 0,1-9-32 0 0,2 1 1 0 0,-5 33-1 0 0,-4 33 5 0 0,7-46-25 0 0,4-26-3 0 0,1 0 0 0 0,1 0 1 0 0,0 1-1 0 0,1-1 0 0 0,1 1 1 0 0,1-1-1 0 0,0 0 0 0 0,1 0 1 0 0,1 0-1 0 0,9 25 0 0 0,-11-36-8 0 0,-1 0-1 0 0,0 0 1 0 0,0 0 0 0 0,0 0-1 0 0,-1 0 1 0 0,1 0 0 0 0,-1 0-1 0 0,0 0 1 0 0,-1 0 0 0 0,1 0-1 0 0,-1 0 1 0 0,0 0-1 0 0,0 0 1 0 0,-3 7 0 0 0,-4 6 93 0 0,0 0 1 0 0,-15 24 0 0 0,4-8-38 0 0,-6 15-20 0 0,-2-2 1 0 0,-2-1 0 0 0,-36 43-1 0 0,20-45 130 0 0,34-34-114 0 0,0 0 0 0 0,1 1 0 0 0,-11 14 0 0 0,-46 52 66 0 0,63-72-132 0 0,-6 9 0 0 0,-1-1 0 0 0,0 0 0 0 0,-1-1 0 0 0,-18 15 0 0 0,-2-1 0 0 0,20-16 0 0 0,-1 1 0 0 0,-25 13 0 0 0,17-11 0 0 0,1 0 0 0 0,0 1 0 0 0,2 1 0 0 0,-22 21 0 0 0,-33 31 75 0 0,46-44 8 0 0,2 1-1 0 0,-25 30 1 0 0,47-50-74 0 0,-9 11 22 0 0,1 1 1 0 0,0 1-1 0 0,1-1 0 0 0,-11 26 1 0 0,-9 16-459 0 0,29-56 360 0 0,-2 3-293 0 0,0 1 1 0 0,0-1-1 0 0,-1 0 1 0 0,0 0-1 0 0,1 0 1 0 0,-2 0-1 0 0,1-1 0 0 0,-10 8 1 0 0</inkml:trace>
</inkml:ink>
</file>

<file path=ppt/ink/ink3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29:25.224"/>
    </inkml:context>
    <inkml:brush xml:id="br0">
      <inkml:brushProperty name="width" value="0.1" units="cm"/>
      <inkml:brushProperty name="height" value="0.1" units="cm"/>
      <inkml:brushProperty name="color" value="#66CC00"/>
    </inkml:brush>
  </inkml:definitions>
  <inkml:trace contextRef="#ctx0" brushRef="#br0">33 33 455 0 0,'0'-1'43'0'0,"0"1"0"0"0,0-1 0 0 0,-1 1-1 0 0,1-1 1 0 0,0 1 0 0 0,0-1 0 0 0,0 1-1 0 0,-1-1 1 0 0,1 1 0 0 0,0-1 0 0 0,-1 1-1 0 0,1-1 1 0 0,0 1 0 0 0,-1-1 0 0 0,1 1-1 0 0,-1 0 1 0 0,1-1 0 0 0,-1 1 0 0 0,1 0-1 0 0,-1-1 1 0 0,1 1 0 0 0,-1 0 0 0 0,1 0-1 0 0,-1-1 1 0 0,1 1 0 0 0,-1 0 0 0 0,1 0-1 0 0,-1 0 1 0 0,0 0 0 0 0,-8 10 2721 0 0,1 0-3059 0 0,7-10 354 0 0,1 0-1 0 0,0 0 1 0 0,0 0-1 0 0,0 0 1 0 0,-1 1-1 0 0,1-1 1 0 0,0 0-1 0 0,0 0 1 0 0,0 0-1 0 0,-1 0 1 0 0,1 1-1 0 0,0-1 1 0 0,0 0-1 0 0,0 0 1 0 0,0 1-1 0 0,0-1 1 0 0,0 0-1 0 0,0 0 1 0 0,-1 1-1 0 0,1-1 1 0 0,0 0-1 0 0,0 0 1 0 0,0 1-1 0 0,0-1 1 0 0,0 0-1 0 0,0 0 1 0 0,0 1-1 0 0,0-1 1 0 0,0 0-1 0 0,0 0 1 0 0,0 1-1 0 0,1-1 0 0 0,-1 0 1 0 0,0 0-1 0 0,0 1 1 0 0,0-1-1 0 0,0 0 1 0 0,0 0-1 0 0,0 0 1 0 0,0 1-1 0 0,1-1 1 0 0,-1 0-1 0 0,0 0 1 0 0,0 0-1 0 0,0 1 1 0 0,1-1-1 0 0,-1 0 1 0 0,0 0-1 0 0,0 0 1 0 0,0 0-1 0 0,1 0 1 0 0,17 14 1221 0 0,-17-13-1171 0 0,1 0 0 0 0,-1-1 1 0 0,1 1-1 0 0,-1 0 0 0 0,1-1 1 0 0,0 1-1 0 0,-1-1 0 0 0,1 1 1 0 0,0-1-1 0 0,0 0 0 0 0,-1 0 1 0 0,1 0-1 0 0,0 0 0 0 0,0 0 1 0 0,-1 0-1 0 0,1 0 0 0 0,0-1 1 0 0,-1 1-1 0 0,1-1 0 0 0,0 1 1 0 0,2-2-1 0 0,25-4 699 0 0,-16 6-561 0 0,0-2 0 0 0,0 0 0 0 0,0 0 0 0 0,0-1 0 0 0,0 0 0 0 0,18-9 0 0 0,10 4 119 0 0,-14 4-193 0 0,2-2-62 0 0,0 2-1 0 0,0 0 1 0 0,1 3 0 0 0,-1 0-1 0 0,50 6 1 0 0,-17 4-47 0 0,34-2 53 0 0,31 0-53 0 0,0-19 0 0 0,46 4 64 0 0,-61-3 0 0 0,-103 10-126 0 0,-3-1 3 0 0,0 1 0 0 0,0 0-1 0 0,1 0 1 0 0,-1 1 0 0 0,0 0 0 0 0,0 0 0 0 0,0 0-1 0 0,1 1 1 0 0,-1 0 0 0 0,0 0 0 0 0,0 0-1 0 0,10 5 1 0 0,-11-4-5 0 0,0 0 0 0 0,1 0 0 0 0,-1-1 0 0 0,1 0 0 0 0,-1 1 0 0 0,1-2 0 0 0,6 1 0 0 0,13 3 0 0 0,1 2 0 0 0,0 2 0 0 0,-1 0 0 0 0,27 15 0 0 0,2-4 0 0 0,-29-14 13 0 0,1 0 0 0 0,-1-1 0 0 0,1-2-1 0 0,33 0 1 0 0,15 5-13 0 0,-53-5 0 0 0,16 5 0 0 0,-24-4 0 0 0,0-1 0 0 0,21 1 0 0 0,-18-3 0 0 0,-12 1 0 0 0,1-1 0 0 0,-1 0 0 0 0,1 0 0 0 0,-1-1 0 0 0,7-1 0 0 0,-1 1 12 0 0,-1 1-1 0 0,1 0 1 0 0,-1 0 0 0 0,0 1-1 0 0,1 0 1 0 0,-1 0-1 0 0,0 1 1 0 0,1 0 0 0 0,13 6-1 0 0,5 0 1 0 0,-5-4 30 0 0,0-1-1 0 0,0-1 0 0 0,1 0 0 0 0,41-5 1 0 0,-2 2 7 0 0,-51 0-33 0 0,0-1 0 0 0,0 1 0 0 0,17-6 0 0 0,-18 4 0 0 0,1 0 0 0 0,0 1 0 0 0,18-1 0 0 0,-18 2 0 0 0,0 0 1 0 0,1-1-1 0 0,-1 0 0 0 0,19-7 0 0 0,28-5 85 0 0,38 12-27 0 0,3-1-10 0 0,-92 2-64 0 0,-1 1 0 0 0,0 0 0 0 0,1 1 0 0 0,-1-1 0 0 0,9 3 0 0 0,-9-1 0 0 0,1-1 0 0 0,0 0 0 0 0,-1-1 0 0 0,15 0 0 0 0,13-7 68 0 0,-25 5-69 0 0,-1 0 0 0 0,1 0 0 0 0,13 0 0 0 0,-15 2 1 0 0,0 0 0 0 0,-1 0 0 0 0,1-1 0 0 0,0 0 0 0 0,-1 0 0 0 0,1-1 0 0 0,10-4 0 0 0,-11 4 0 0 0,1 0 0 0 0,-1 1 0 0 0,1 0 0 0 0,-1 0 0 0 0,1 0 0 0 0,10 1 0 0 0,27-3 0 0 0,-29 3 0 0 0,7-3 0 0 0,24-19 319 0 0,-37 14-181 0 0,14-8-31 0 0,-23 15-103 0 0,0 1 0 0 0,0-1 0 0 0,-1 1 0 0 0,1-1 0 0 0,0 1 1 0 0,0 0-1 0 0,0-1 0 0 0,0 1 0 0 0,0 0 0 0 0,0-1 0 0 0,0 1 0 0 0,0 0 0 0 0,0 0 0 0 0,-1 0 0 0 0,1 0 0 0 0,0 0 0 0 0,0 0 0 0 0,0 0 0 0 0,0 0 0 0 0,0 1 1 0 0,1-1-1 0 0,-1 2-67 0 0,-1-1 0 0 0,1 0 0 0 0,0 1 0 0 0,-1-1 1 0 0,0 1-1 0 0,1 0 0 0 0,-1-1 0 0 0,0 1 0 0 0,0-1 1 0 0,0 1-1 0 0,0-1 0 0 0,0 1 0 0 0,0 0 0 0 0,0-1 1 0 0,0 1-1 0 0,-1-1 0 0 0,1 1 0 0 0,0-1 1 0 0,-1 1-1 0 0,0 1 0 0 0,-6 14-5528 0 0</inkml:trace>
</inkml:ink>
</file>

<file path=ppt/ink/ink3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29:32.370"/>
    </inkml:context>
    <inkml:brush xml:id="br0">
      <inkml:brushProperty name="width" value="0.1" units="cm"/>
      <inkml:brushProperty name="height" value="0.1" units="cm"/>
      <inkml:brushProperty name="color" value="#66CC00"/>
    </inkml:brush>
  </inkml:definitions>
  <inkml:trace contextRef="#ctx0" brushRef="#br0">0 7 1839 0 0,'8'-3'160'0'0,"-6"3"-54"0"0,-1-1 1 0 0,0 1 0 0 0,0-1 0 0 0,1 1 0 0 0,-1 0 0 0 0,1-1 0 0 0,-1 1 0 0 0,0 0 0 0 0,1 0 0 0 0,-1 0-1 0 0,1 0 1 0 0,-1 0 0 0 0,1 0 0 0 0,-1 0 0 0 0,0 0 0 0 0,1 1 0 0 0,-1-1 0 0 0,0 1 0 0 0,1-1-1 0 0,-1 1 1 0 0,0-1 0 0 0,1 1 0 0 0,-1 0 0 0 0,0 0 0 0 0,0-1 0 0 0,2 2 0 0 0,-1 0-85 0 0,1 0 0 0 0,0-1 0 0 0,0 1 0 0 0,1-1 0 0 0,-1 0 0 0 0,0 0 0 0 0,0-1 0 0 0,0 1 0 0 0,1 0 0 0 0,-1-1 0 0 0,0 0 0 0 0,1 0 0 0 0,4 0 0 0 0,0 0 147 0 0,46 5 1443 0 0,-22 2-1448 0 0,-25-5-151 0 0,0-1-1 0 0,1 1 0 0 0,-1-1 0 0 0,9 0 0 0 0,2-1 280 0 0,0-1-1 0 0,30-5 0 0 0,33-3 849 0 0,-55 7-1029 0 0,7-2-20 0 0,-23 3-83 0 0,0 0-1 0 0,0 0 1 0 0,0 1-1 0 0,0 0 1 0 0,0 1-1 0 0,0 0 1 0 0,0 0-1 0 0,20 7 1 0 0,19 1 114 0 0,-26-6-59 0 0,-15-3-56 0 0,0 0-1 0 0,-1 1 1 0 0,1 0 0 0 0,-1 1 0 0 0,0 0 0 0 0,1 0 0 0 0,-1 0 0 0 0,0 1 0 0 0,0 0-1 0 0,7 5 1 0 0,-7-4-2 0 0,-1-1 0 0 0,1 0 0 0 0,0 0 0 0 0,0-1 0 0 0,0 0 0 0 0,0 0 0 0 0,0-1 0 0 0,10 1 0 0 0,-8-1-2 0 0,-1 1 0 0 0,1-1 0 0 0,0 2 1 0 0,-1-1-1 0 0,11 5 0 0 0,29 13-3 0 0,-45-18 1 0 0,0-1-1 0 0,0 0 0 0 0,0 0 1 0 0,0 0-1 0 0,0 0 0 0 0,0 0 0 0 0,0-1 1 0 0,1 1-1 0 0,-1-1 0 0 0,0 0 1 0 0,0 0-1 0 0,6-1 0 0 0,41-9 153 0 0,-24 3 66 0 0,1 5-218 0 0,-22 2 18 0 0,-1-1-1 0 0,1 1 0 0 0,0-1 0 0 0,0 1 0 0 0,-1-2 0 0 0,6-1 0 0 0,-7 3-15 0 0,-1-1 0 0 0,1 0 0 0 0,-1 1-1 0 0,1 0 1 0 0,-1-1 0 0 0,1 1 0 0 0,-1 0 0 0 0,1 0-1 0 0,-1 1 1 0 0,1-1 0 0 0,0 0 0 0 0,-1 1 0 0 0,0-1-1 0 0,1 1 1 0 0,-1 0 0 0 0,1 0 0 0 0,-1 0-1 0 0,0 0 1 0 0,0 0 0 0 0,1 1 0 0 0,-1-1 0 0 0,3 4-1 0 0,-2-4 11 0 0,1 1 0 0 0,-1-1 0 0 0,1 0 0 0 0,0 0 0 0 0,-1-1 0 0 0,1 1 0 0 0,0-1 0 0 0,-1 1 0 0 0,1-1 0 0 0,0 0 0 0 0,0-1 0 0 0,-1 1 0 0 0,5-1 0 0 0,29 0 67 0 0,-25 4-73 0 0,1-1 0 0 0,-1-1 0 0 0,1-1 0 0 0,0 1-1 0 0,-1-2 1 0 0,1 0 0 0 0,-1 0 0 0 0,14-4 0 0 0,-5 1 86 0 0,1 2 0 0 0,-1 0 0 0 0,1 1 1 0 0,30 3-1 0 0,2 0 13 0 0,-40-3-90 0 0,0 0 0 0 0,1-1 0 0 0,16-5 0 0 0,-17 3 0 0 0,1 1 0 0 0,-1 1 0 0 0,19-1 0 0 0,-30 3-16 0 0,44 4 0 0 0,24 1 0 0 0,-28-2 0 0 0,-33-4 0 0 0,1 2 0 0 0,-1 0 0 0 0,16 3 0 0 0,-24-4 5 0 0,0 0 0 0 0,0-1 1 0 0,0 1-1 0 0,0 0 0 0 0,0 0 0 0 0,0-1 0 0 0,0 0 0 0 0,0 1 0 0 0,0-1 0 0 0,-1 0 0 0 0,1 0 0 0 0,0 0 0 0 0,1-1 0 0 0,15-5 68 0 0,-10 3 51 0 0,1 0-1 0 0,-1 0 1 0 0,0-1 0 0 0,0 0-1 0 0,11-10 1 0 0,-5 7-113 0 0,-7 9 152 0 0,-7 0-205 0 0,0 0 1 0 0,0 0-1 0 0,0 1 1 0 0,-1-1 0 0 0,1 0-1 0 0,0 0 1 0 0,0 0 0 0 0,-1 0-1 0 0,1 0 1 0 0,0 0 0 0 0,-1 0-1 0 0,1 0 1 0 0,-1 0-1 0 0,1 0 1 0 0,-1 0 0 0 0,0-1-1 0 0,1 1 1 0 0,-1 0 0 0 0,0 0-1 0 0,-1 1 1 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41:23.766"/>
    </inkml:context>
    <inkml:brush xml:id="br0">
      <inkml:brushProperty name="width" value="0.1" units="cm"/>
      <inkml:brushProperty name="height" value="0.1" units="cm"/>
      <inkml:brushProperty name="color" value="#66CC00"/>
    </inkml:brush>
  </inkml:definitions>
  <inkml:trace contextRef="#ctx0" brushRef="#br0">3566 326 12319 0 0,'-2'-1'564'0'0,"-23"-13"186"0"0,23 12-860 0 0,0-1-92 0 0,-5-13 184 0 0,3-7 18 0 0,-4 6 0 0 0,-8 3 0 0 0,6 8 324 0 0,0 0-1 0 0,0 1 0 0 0,0 0 0 0 0,-1 1 0 0 0,-19-6 1 0 0,-58-9 2604 0 0,53 13-2444 0 0,-115-20 220 0 0,10 0-440 0 0,57 12 264 0 0,-388-43 1588 0 0,424 53-1856 0 0,-156-1 651 0 0,54 3-475 0 0,136 1-394 0 0,-15-3-31 0 0,0-2-11 0 0,16 2-37 0 0,0 2 0 0 0,-1-1 0 0 0,-14 0 0 0 0,-28-4-79 0 0,47 4 116 0 0,-32-2-64 0 0,-12 2 0 0 0,27 3 51 0 0,2 0-41 0 0,4 0 30 0 0,10 1-18 0 0,-14 3 31 0 0,1-1 11 0 0,-12 5-3 0 0,-20 7 78 0 0,34-11-75 0 0,-5 1 0 0 0,-2 1 0 0 0,0-1 0 0 0,-3-1 0 0 0,3 1 0 0 0,1 0 0 0 0,-3-1 0 0 0,-3-1 0 0 0,-2-1 0 0 0,-1 3 0 0 0,-2-2 0 0 0,-4-1 0 0 0,-24-2 0 0 0,-8-1 0 0 0,-166-15 91 0 0,182 12-1 0 0,29 2-68 0 0,-7-1 20 0 0,-20-1-40 0 0,25 0 78 0 0,-2 0 6 0 0,-46-8 213 0 0,-11-2 133 0 0,13 3-113 0 0,28 7-619 0 0,0 1-1 0 0,-88 7 1 0 0,99-2-1107 0 0,-2-1-6740 0 0</inkml:trace>
</inkml:ink>
</file>

<file path=ppt/ink/ink3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29:36.335"/>
    </inkml:context>
    <inkml:brush xml:id="br0">
      <inkml:brushProperty name="width" value="0.1" units="cm"/>
      <inkml:brushProperty name="height" value="0.1" units="cm"/>
      <inkml:brushProperty name="color" value="#66CC00"/>
    </inkml:brush>
  </inkml:definitions>
  <inkml:trace contextRef="#ctx0" brushRef="#br0">1169 54 5151 0 0,'-3'-1'1000'0'0,"3"6"-975"0"0,0-5-36 0 0,0 1 0 0 0,0-1-1 0 0,0 1 1 0 0,0 0 0 0 0,0-1 0 0 0,0 1 0 0 0,0-1 0 0 0,0 1 0 0 0,0 0-1 0 0,0-1 1 0 0,0 1 0 0 0,0-1 0 0 0,0 1 0 0 0,-1-1 0 0 0,1 1 0 0 0,0-1-1 0 0,0 1 1 0 0,-1-1 0 0 0,1 1 0 0 0,0-1 0 0 0,-1 1 0 0 0,1-1 0 0 0,0 1-1 0 0,-1-1 1 0 0,1 1 0 0 0,-1-1 0 0 0,1 0 0 0 0,-1 1 0 0 0,1-1-1 0 0,-1 0 1 0 0,1 1 0 0 0,-1-1 0 0 0,1 0 0 0 0,-1 0 0 0 0,1 0 0 0 0,-1 1-1 0 0,1-1 1 0 0,-1 0 0 0 0,0 0 0 0 0,1 0 0 0 0,-1 0 0 0 0,1 0 0 0 0,-1 0-1 0 0,1 0 1 0 0,-1 0 0 0 0,0 0 0 0 0,1 0 0 0 0,-1-1 0 0 0,1 1 0 0 0,-2 0-1 0 0,-1-1 535 0 0,-1 0 0 0 0,0 1 0 0 0,1-1 0 0 0,-1 1 0 0 0,0 0 0 0 0,0 0 0 0 0,1 1 0 0 0,-1-1 0 0 0,0 1-1 0 0,-6 2 1 0 0,7-3-450 0 0,-1 1-1 0 0,0-1 1 0 0,1 0-1 0 0,-1 0 1 0 0,1 0 0 0 0,-1-1-1 0 0,1 1 1 0 0,-1-1-1 0 0,1 0 1 0 0,-1 0-1 0 0,1 0 1 0 0,-1 0-1 0 0,-2-2 1 0 0,1 1 158 0 0,1 0-1 0 0,0 1 1 0 0,0-1 0 0 0,-1 1-1 0 0,1 0 1 0 0,0 1 0 0 0,-1-1 0 0 0,-5 1-1 0 0,-7 2 91 0 0,0-1-1 0 0,-1-1 0 0 0,-29-3 1 0 0,34 2-20 0 0,-1 1 1 0 0,-21 1 0 0 0,24 1-202 0 0,0-2 0 0 0,1 1 0 0 0,-1-2 1 0 0,0 1-1 0 0,-16-4 0 0 0,15 2 3 0 0,-1 0 1 0 0,0 1-1 0 0,0 0 0 0 0,0 2 0 0 0,-23 2 1 0 0,20-2 6 0 0,0 1 0 0 0,-33-4 1 0 0,34 0 58 0 0,-1-2 0 0 0,-28-10-1 0 0,32 9-114 0 0,0 1-1 0 0,0 1 0 0 0,-1 0 0 0 0,1 0 0 0 0,-24-1 0 0 0,-212 14 867 0 0,230-11-539 0 0,1-1-1 0 0,-28-6 1 0 0,5 0-1299 0 0,0 5-5102 0 0</inkml:trace>
</inkml:ink>
</file>

<file path=ppt/ink/ink3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29:38.055"/>
    </inkml:context>
    <inkml:brush xml:id="br0">
      <inkml:brushProperty name="width" value="0.1" units="cm"/>
      <inkml:brushProperty name="height" value="0.1" units="cm"/>
      <inkml:brushProperty name="color" value="#66CC00"/>
    </inkml:brush>
  </inkml:definitions>
  <inkml:trace contextRef="#ctx0" brushRef="#br0">1725 17 8983 0 0,'-15'0'987'0'0,"10"1"-911"0"0,1-1 0 0 0,0 1 1 0 0,-1-2-1 0 0,1 1 0 0 0,0 0 1 0 0,-1-1-1 0 0,1 0 0 0 0,-8-2 1 0 0,7 2 168 0 0,1 0-1 0 0,-1 0 1 0 0,1 0 0 0 0,-1 1 0 0 0,0 0 0 0 0,1 0-1 0 0,-1 0 1 0 0,0 0 0 0 0,1 1 0 0 0,-1 0 0 0 0,1 0 0 0 0,-1 0-1 0 0,-4 2 1 0 0,-15 3 317 0 0,-6-8-122 0 0,3 0 25 0 0,-8 0 158 0 0,7-1-142 0 0,-98 13 14 0 0,-1 0-224 0 0,-25-1 291 0 0,105-6-217 0 0,34-1-221 0 0,1-1 1 0 0,0-1 0 0 0,0 0 0 0 0,-17-2-1 0 0,7-1 67 0 0,-35 1 0 0 0,0 0 11 0 0,32-2-77 0 0,-36-9 0 0 0,42 8-33 0 0,0 1 0 0 0,0 0 1 0 0,-31-1-1 0 0,9 6-46 0 0,-220-5 577 0 0,105 10-182 0 0,99-1-79 0 0,3 5-318 0 0,44-7-57 0 0,9-3-61 0 0,0 0 1 0 0,1 0 0 0 0,-1 1-1 0 0,1-1 1 0 0,-1 0 0 0 0,0 1-1 0 0,1-1 1 0 0,-1 1 0 0 0,1-1-1 0 0,-1 1 1 0 0,1-1 0 0 0,-1 1-1 0 0,1-1 1 0 0,-1 1 0 0 0,1 0-1 0 0,0-1 1 0 0,-1 1 0 0 0,1-1-1 0 0,0 1 1 0 0,-1 0 0 0 0,1-1-1 0 0,0 1 1 0 0,0 0 0 0 0,0 0-1 0 0,0 0 1 0 0</inkml:trace>
</inkml:ink>
</file>

<file path=ppt/ink/ink3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29:52.961"/>
    </inkml:context>
    <inkml:brush xml:id="br0">
      <inkml:brushProperty name="width" value="0.1" units="cm"/>
      <inkml:brushProperty name="height" value="0.1" units="cm"/>
      <inkml:brushProperty name="color" value="#66CC00"/>
    </inkml:brush>
  </inkml:definitions>
  <inkml:trace contextRef="#ctx0" brushRef="#br0">0 50 1087 0 0,'1'-1'31'0'0,"0"1"1"0"0,0-1-1 0 0,0 0 0 0 0,0 1 0 0 0,0-1 0 0 0,0 0 0 0 0,0 0 0 0 0,0 0 0 0 0,0 0 0 0 0,-1 0 0 0 0,1 0 0 0 0,0 0 0 0 0,-1 0 0 0 0,1 0 0 0 0,-1 0 0 0 0,1 0 0 0 0,-1 0 0 0 0,0-1 0 0 0,1 1 0 0 0,-1 0 0 0 0,0-2 0 0 0,4-6 228 0 0,-3 8-180 0 0,-1 0 0 0 0,1 0 0 0 0,-1 1 0 0 0,1-1 1 0 0,0 0-1 0 0,-1 0 0 0 0,0 0 0 0 0,1 0 0 0 0,-1 0 0 0 0,1 0 0 0 0,-1 0 1 0 0,0 0-1 0 0,0 0 0 0 0,0 0 0 0 0,0 0 0 0 0,1-1 0 0 0,-2 2-32 0 0,1 1 1 0 0,-1-1-1 0 0,1 1 0 0 0,-1 0 0 0 0,1-1 0 0 0,0 1 0 0 0,0-1 0 0 0,-1 1 0 0 0,1 0 0 0 0,0-1 0 0 0,0 1 0 0 0,0 0 0 0 0,-1-1 0 0 0,1 1 0 0 0,0 0 0 0 0,0-1 0 0 0,0 1 0 0 0,0 0 1 0 0,0 0-1 0 0,1-1 0 0 0,-1 1 0 0 0,0 1 0 0 0,0-2-30 0 0,1 1-1 0 0,-1-1 1 0 0,0 1 0 0 0,0-1 0 0 0,0 0 0 0 0,1 1-1 0 0,-1-1 1 0 0,0 0 0 0 0,0 1 0 0 0,1-1 0 0 0,-1 1-1 0 0,0-1 1 0 0,1 0 0 0 0,-1 0 0 0 0,1 1 0 0 0,-1-1 0 0 0,0 0-1 0 0,1 0 1 0 0,-1 1 0 0 0,1-1 0 0 0,-1 0 0 0 0,0 0-1 0 0,1 0 1 0 0,0 0 0 0 0,-1 0 10 0 0,1 1-1 0 0,0-1 1 0 0,0 0 0 0 0,-1 0 0 0 0,1 1-1 0 0,-1-1 1 0 0,1 1 0 0 0,0-1 0 0 0,-1 0-1 0 0,1 1 1 0 0,-1-1 0 0 0,1 1-1 0 0,-1-1 1 0 0,1 1 0 0 0,-1-1 0 0 0,1 1-1 0 0,-1 0 1 0 0,0-1 0 0 0,1 2-1 0 0,0 0 52 0 0,1 1-1 0 0,0-1 1 0 0,-1 0-1 0 0,1 0 1 0 0,0 1-1 0 0,0-1 1 0 0,0 0-1 0 0,0-1 1 0 0,0 1-1 0 0,1 0 1 0 0,-1-1-1 0 0,1 1 1 0 0,-1-1-1 0 0,1 0 1 0 0,-1 1-1 0 0,1-1 1 0 0,0 0-1 0 0,-1-1 1 0 0,1 1-1 0 0,0-1 1 0 0,0 1-1 0 0,0-1 1 0 0,3 0-1 0 0,-3 1 125 0 0,1-1-1 0 0,-1 1 0 0 0,0-1 0 0 0,1 1 0 0 0,-1 0 0 0 0,5 2 0 0 0,-4-1-131 0 0,0-1 1 0 0,-1 0-1 0 0,1 0 0 0 0,0 0 0 0 0,0 0 0 0 0,7 0 0 0 0,37-8 391 0 0,-22 4-186 0 0,10 2-168 0 0,-31 1-96 0 0,1 0 1 0 0,0 0-1 0 0,-1-1 0 0 0,1 0 1 0 0,-1 0-1 0 0,0 0 1 0 0,1-1-1 0 0,-1 1 1 0 0,0-1-1 0 0,0 0 0 0 0,8-5 1 0 0,18-6 293 0 0,-30 13-291 0 0,0 0-1 0 0,0 0 0 0 0,1 0 0 0 0,-1 0 1 0 0,0 0-1 0 0,0 0 0 0 0,1 0 0 0 0,-1 0 1 0 0,0 1-1 0 0,0-1 0 0 0,0 0 0 0 0,1 1 1 0 0,-1-1-1 0 0,0 1 0 0 0,2 1 0 0 0,18 4 69 0 0,6-8 81 0 0,-21 1-144 0 0,-1 0 1 0 0,1 0 0 0 0,0 1 0 0 0,-1 0 0 0 0,1 0 0 0 0,-1 1-1 0 0,1 0 1 0 0,9 2 0 0 0,0 1 20 0 0,0 0 1 0 0,0-1-1 0 0,0-1 0 0 0,0 0 0 0 0,0-1 1 0 0,1-1-1 0 0,-1 0 0 0 0,27-5 1 0 0,-11 4 58 0 0,-25 2-82 0 0,0-1 1 0 0,0 0-1 0 0,0-1 0 0 0,0 0 0 0 0,6-1 0 0 0,-4 1-5 0 0,0 0 0 0 0,0 1 0 0 0,0 0-1 0 0,0 0 1 0 0,0 0 0 0 0,0 1-1 0 0,0 0 1 0 0,-1 1 0 0 0,12 3 0 0 0,18 1 6 0 0,-27-5 22 0 0,0 1 0 0 0,19 4 0 0 0,-24-4-9 0 0,0-1-1 0 0,0-1 1 0 0,0 1-1 0 0,0-1 1 0 0,0 0-1 0 0,0 0 1 0 0,0-1 0 0 0,9-1-1 0 0,-9 1-4 0 0,-1 1 1 0 0,1-1-1 0 0,0 1 1 0 0,0-1-1 0 0,0 2 1 0 0,0-1-1 0 0,0 0 0 0 0,0 1 1 0 0,0 0-1 0 0,6 2 1 0 0,-4-1-11 0 0,1 0 0 0 0,0-1 0 0 0,0 1 0 0 0,0-2 0 0 0,0 1 0 0 0,0-1 0 0 0,10-1 0 0 0,60-10 58 0 0,-66 9-55 0 0,0 0-1 0 0,1 1 0 0 0,-1 1 0 0 0,0 0 1 0 0,1 1-1 0 0,23 3 0 0 0,-22-1-18 0 0,-12-3 0 0 0,0 1 0 0 0,1-1 0 0 0,-1 1 0 0 0,0-1 0 0 0,1 1 0 0 0,-1 0 0 0 0,0 0 0 0 0,0 0 0 0 0,1 0 0 0 0,-1 0 0 0 0,0 1 0 0 0,0-1 0 0 0,-1 0 0 0 0,4 4 0 0 0,26-1 64 0 0,-30-3-64 0 0,0-1 0 0 0,-1 0 0 0 0,1 0 0 0 0,0 1 0 0 0,0-1 0 0 0,0 0 0 0 0,0 0 0 0 0,-1 0 0 0 0,1 0 0 0 0,0 0 0 0 0,0 0 0 0 0,0 0 0 0 0,0 0 0 0 0,-1 0 0 0 0,1-1 0 0 0,0 1 0 0 0,0 0 0 0 0,0 0 0 0 0,0-1 0 0 0,-1 1 0 0 0,1 0 0 0 0,0-1 0 0 0,-1 1 0 0 0,1-1 0 0 0,1 0 0 0 0,-2 0 1 0 0,1 0 1 0 0,0 1-1 0 0,-1-1 0 0 0,1 1 0 0 0,0-1 0 0 0,-1 1 0 0 0,1 0 1 0 0,0-1-1 0 0,-1 1 0 0 0,1-1 0 0 0,0 1 0 0 0,0 0 0 0 0,-1 0 1 0 0,1-1-1 0 0,0 1 0 0 0,0 0 0 0 0,0 0 0 0 0,-1 0 0 0 0,1 0 1 0 0,0 0-1 0 0,0 0 0 0 0,0 0 0 0 0,-1 0 0 0 0,1 1 0 0 0,0-1 1 0 0,0 0-1 0 0,-1 0 0 0 0,1 1 0 0 0,0-1 0 0 0,0 0 0 0 0,-1 1 1 0 0,1-1-1 0 0,0 0 0 0 0,-1 1 0 0 0,1-1 0 0 0,0 1 0 0 0,-1 0 1 0 0,1-1-1 0 0,-1 1 0 0 0,1-1 0 0 0,-1 1 0 0 0,1 0 0 0 0,-1-1 1 0 0,1 1-1 0 0,-1 0 0 0 0,0 0 0 0 0,0-1 0 0 0,1 1 0 0 0,-1 0 1 0 0,0 0-1 0 0,0-1 0 0 0,0 1 0 0 0,0 0 0 0 0,1 1 0 0 0,-1-5 10 0 0,0 2-2 0 0,0-1 0 0 0,0 1 0 0 0,-1-1 0 0 0,1 1 0 0 0,0-1 0 0 0,0 0 0 0 0,-1 1 0 0 0,1-1 0 0 0,-1 1 0 0 0,1 0 0 0 0,-1-1 0 0 0,-1-1 0 0 0,1 2-9 0 0,1 4 0 0 0,0-3 0 0 0,0 2 0 0 0,-7-5 0 0 0,5 3 0 0 0,1 1 0 0 0,-1 0 0 0 0,7-2 0 0 0,-4 1 0 0 0,-1 1 0 0 0,0-1 0 0 0,0 0 0 0 0,0 0 0 0 0,0 0 0 0 0,0 0 0 0 0,0 0 0 0 0,0 0 0 0 0,0 0 0 0 0,0 1 0 0 0,0-1 0 0 0,0 0 0 0 0,0 0 0 0 0,0 0 0 0 0,0 0 0 0 0,0 0 0 0 0,0 0 0 0 0,0 0 0 0 0,0 1 0 0 0,0-1 0 0 0,0 0 0 0 0,-1 0 0 0 0,1 0 0 0 0,0 0 0 0 0,0 0 0 0 0,0 0 0 0 0,0 0 0 0 0,0 0 0 0 0,0 0 0 0 0,0 1 0 0 0,0-1 0 0 0,0 0 0 0 0,0 0 0 0 0,-1 0 0 0 0,1 0 0 0 0,0 0 0 0 0,0 0 0 0 0,0 0 0 0 0,0 0 0 0 0,0 0 0 0 0,0 0 0 0 0,0 0 0 0 0,-1 0 0 0 0,1 0 0 0 0,0 0 0 0 0,0 0 0 0 0,0 0 0 0 0,0 0 0 0 0,0 0 0 0 0,0 0 0 0 0,-1 0 0 0 0,1 0 0 0 0,0 0 0 0 0,0 0 0 0 0,0 0 0 0 0,0 0 0 0 0,0 0 0 0 0,0 0 0 0 0,0-1 0 0 0,0 1 0 0 0,0 0 0 0 0,-1 0 0 0 0,1 0 0 0 0,0 0 0 0 0,0 0 0 0 0,0 0 0 0 0,0 0 0 0 0,-4-2 0 0 0,4 6 0 0 0,0-1 0 0 0,0 0 0 0 0,-1 0 0 0 0,1 0 0 0 0,-1 1 0 0 0,0-1 0 0 0,-2 5 0 0 0,0-1-902 0 0,-1 0 0 0 0,-1 1-1 0 0,-8 10 1 0 0,-2 0-3161 0 0</inkml:trace>
</inkml:ink>
</file>

<file path=ppt/ink/ink3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29:55.842"/>
    </inkml:context>
    <inkml:brush xml:id="br0">
      <inkml:brushProperty name="width" value="0.1" units="cm"/>
      <inkml:brushProperty name="height" value="0.1" units="cm"/>
      <inkml:brushProperty name="color" value="#66CC00"/>
    </inkml:brush>
  </inkml:definitions>
  <inkml:trace contextRef="#ctx0" brushRef="#br0">1 29 1375 0 0,'20'-12'2817'0'0,"-15"9"-2423"0"0,-1 1 1 0 0,1-1 0 0 0,0 1 0 0 0,9-3 0 0 0,-12 4-341 0 0,0 1-1 0 0,0 0 1 0 0,0 0 0 0 0,0 0 0 0 0,0 0-1 0 0,0 0 1 0 0,0 0 0 0 0,0 0 0 0 0,0 1-1 0 0,0-1 1 0 0,0 1 0 0 0,0-1-1 0 0,-1 1 1 0 0,1 0 0 0 0,0 0 0 0 0,2 1-1 0 0,7 2 168 0 0,0 0-1 0 0,0-1 1 0 0,0 0-1 0 0,0-1 0 0 0,1 0 1 0 0,11 0-1 0 0,-7 0 85 0 0,99 5 1010 0 0,-45-5-1043 0 0,-60-1-249 0 0,-5-1-42 0 0,0 0 0 0 0,0 0-1 0 0,0 1 1 0 0,0 0-1 0 0,-1 0 1 0 0,1 0-1 0 0,9 4 1 0 0,-5 0-132 0 0</inkml:trace>
</inkml:ink>
</file>

<file path=ppt/ink/ink3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29:57.652"/>
    </inkml:context>
    <inkml:brush xml:id="br0">
      <inkml:brushProperty name="width" value="0.1" units="cm"/>
      <inkml:brushProperty name="height" value="0.1" units="cm"/>
      <inkml:brushProperty name="color" value="#66CC00"/>
    </inkml:brush>
  </inkml:definitions>
  <inkml:trace contextRef="#ctx0" brushRef="#br0">1 39 2471 0 0,'15'-4'1515'0'0,"-14"4"-1428"0"0,-1 0 0 0 0,0 0 0 0 0,1 0 0 0 0,-1-1 0 0 0,1 1 0 0 0,-1 0 0 0 0,1 0 0 0 0,-1 0 0 0 0,0 0 0 0 0,1 0 0 0 0,-1 0 0 0 0,1 0 0 0 0,-1-1 0 0 0,1 1-1 0 0,-1 1 1 0 0,1-1 0 0 0,-1 0 0 0 0,1 0 0 0 0,-1 0 0 0 0,0 0 0 0 0,1 0 0 0 0,-1 0 0 0 0,1 0 0 0 0,-1 1 0 0 0,0-1 0 0 0,1 0 0 0 0,-1 0 0 0 0,1 1 0 0 0,-1-1 0 0 0,0 0 0 0 0,1 0-1 0 0,0 1 1 0 0,-1 0-24 0 0,1-1-1 0 0,0 1 1 0 0,0-1-1 0 0,0 0 0 0 0,0 0 1 0 0,0 0-1 0 0,0 1 1 0 0,0-1-1 0 0,0 0 0 0 0,0 0 1 0 0,0 0-1 0 0,0 0 1 0 0,0-1-1 0 0,-1 1 0 0 0,1 0 1 0 0,1 0-1 0 0,14 0 349 0 0,-2 0-2 0 0,-2 1-98 0 0,-11 0-288 0 0,0-1-1 0 0,-1 1 1 0 0,1-1-1 0 0,0 0 0 0 0,0 1 1 0 0,0-1-1 0 0,0 0 1 0 0,0 0-1 0 0,-1 0 1 0 0,1 0-1 0 0,0 0 0 0 0,0 0 1 0 0,0 0-1 0 0,0 0 1 0 0,0 0-1 0 0,0 0 1 0 0,-1 0-1 0 0,1 0 0 0 0,0-1 1 0 0,0 1-1 0 0,0 0 1 0 0,1-1-1 0 0,23-12 691 0 0,-18 9-500 0 0,-4 3-182 0 0,0 0 1 0 0,1 0 0 0 0,-1 0 0 0 0,1 1 0 0 0,-1-1-1 0 0,1 1 1 0 0,-1 0 0 0 0,1 0 0 0 0,-1 0 0 0 0,7 2-1 0 0,-5-2-21 0 0,-1 1 1 0 0,0-1-1 0 0,1 0 0 0 0,-1 0 0 0 0,0 0 0 0 0,1-1 0 0 0,6-1 0 0 0,2-2 10 0 0,0 2-1 0 0,20-3 1 0 0,7-1 39 0 0,-33 5-42 0 0,0 1 1 0 0,0 0 0 0 0,13 0 0 0 0,1 1-15 0 0,14 2-3 0 0,-27-2 0 0 0,0 0 0 0 0,0 0 0 0 0,0-1 0 0 0,0 0 0 0 0,0-1 0 0 0,13-2 0 0 0,-17 3 0 0 0,0-1 0 0 0,1 1 0 0 0,-1 0 0 0 0,0 1 0 0 0,0-1 0 0 0,1 1 0 0 0,-1 0 0 0 0,0 0 0 0 0,0 0 0 0 0,7 3 0 0 0,20 4 0 0 0,4-2 0 0 0,14 0 0 0 0,41 3 0 0 0,-89-9 0 0 0,16 0 0 0 0,-1 0 0 0 0,1-2 0 0 0,20-3 0 0 0,29 3 0 0 0,1 5 64 0 0,-46 0-64 0 0,-18-2 0 0 0,1-1 0 0 0,-1 1 0 0 0,0-1 0 0 0,1 0 0 0 0,-1 0 0 0 0,0 0 0 0 0,6-1 0 0 0,-1 0 10 0 0,0 0-1 0 0,0 0 1 0 0,0 1-1 0 0,9 1 0 0 0,26-1 72 0 0,22-3-63 0 0,-11 1 92 0 0,-44 2-111 0 0,0 0 0 0 0,0 0 0 0 0,14 3 0 0 0,-15-1 12 0 0,-1-1 1 0 0,1-1-1 0 0,-1 1 0 0 0,1-1 1 0 0,11-2-1 0 0,1-2 136 0 0,36-1 0 0 0,-55 5-145 0 0,-1 0 0 0 0,0-1 0 0 0,0 1 0 0 0,0 0 0 0 0,0 0 0 0 0,0 1 0 0 0,1-1 0 0 0,-1 0 0 0 0,0 0 0 0 0,0 0 1 0 0,0 1-1 0 0,0-1 0 0 0,0 1 0 0 0,0-1 0 0 0,0 1 0 0 0,0-1 0 0 0,0 1 0 0 0,0-1 0 0 0,0 1 0 0 0,0 0 0 0 0,0 0 0 0 0,-1-1 0 0 0,1 1 1 0 0,0 0-1 0 0,0 0 0 0 0,0 1 0 0 0,-1 0-27 0 0,1 0 0 0 0,-1 0 1 0 0,0 0-1 0 0,0 0 1 0 0,0 0-1 0 0,0 0 0 0 0,0 0 1 0 0,0 0-1 0 0,-1 0 0 0 0,1 0 1 0 0,-1 0-1 0 0,0 0 1 0 0,1 0-1 0 0,-2 2 0 0 0,-5 11-227 0 0</inkml:trace>
</inkml:ink>
</file>

<file path=ppt/ink/ink3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30:59.840"/>
    </inkml:context>
    <inkml:brush xml:id="br0">
      <inkml:brushProperty name="width" value="0.1" units="cm"/>
      <inkml:brushProperty name="height" value="0.1" units="cm"/>
      <inkml:brushProperty name="color" value="#E71224"/>
    </inkml:brush>
  </inkml:definitions>
  <inkml:trace contextRef="#ctx0" brushRef="#br0">173 1 3223 0 0,'-127'35'5650'0'0,"106"-30"-5164"0"0,9-3-250 0 0,0 1 1827 0 0,23 1-571 0 0,32-1-1101 0 0,-1-2 1 0 0,1-2-1 0 0,-1-1 1 0 0,47-10-1 0 0,-11-3-139 0 0,-48 8-144 0 0,46-4 0 0 0,-14 7-18 0 0,-1 3 0 0 0,77 8 0 0 0,-67 1-10 0 0,-19-4 49 0 0,97 23 0 0 0,-139-24-93 0 0,0 0 0 0 0,0 1-1 0 0,-1 1 1 0 0,1 0 0 0 0,-1 0 0 0 0,0 1-1 0 0,-1 0 1 0 0,0 0 0 0 0,0 1 0 0 0,0 0-1 0 0,-1 0 1 0 0,1 1 0 0 0,-2 0 0 0 0,1 0-1 0 0,-1 1 1 0 0,-1 0 0 0 0,0 0 0 0 0,8 19-1 0 0,2 11 254 0 0,-2 0 1 0 0,-2 0-1 0 0,9 63 0 0 0,-9-47-181 0 0,12 69 82 0 0,-6 0-1 0 0,-5 1 0 0 0,-6 153 1 0 0,0 391 355 0 0,0-402-416 0 0,7 8-90 0 0,-1-66-14 0 0,2-24 83 0 0,2 30 44 0 0,-14-119-78 0 0,-1 159 48 0 0,6 149-25 0 0,-4-328-66 0 0,16 277-8 0 0,5 260 82 0 0,-38-94-28 0 0,0-123-26 0 0,-12 255-40 0 0,9-390 16 0 0,-7 150-1 0 0,18-272-28 0 0,-3 134 15 0 0,-10 377 104 0 0,-10-432 16 0 0,13-118-78 0 0,-1 10 52 0 0,-1 0-35 0 0,-3 122 1 0 0,21 322-73 0 0,-7-216-10 0 0,0-209 85 0 0,11 142-1 0 0,2-196-62 0 0,23 199-11 0 0,-11-121 21 0 0,-7 0-1 0 0,-14 251 0 0 0,-1-320-18 0 0,-6 96 28 0 0,16 209-1 0 0,2-102-30 0 0,-1-13 0 0 0,26 177 0 0 0,-11-115 54 0 0,-2-156-46 0 0,-9-103 25 0 0,0 89 0 0 0,-31 88 316 0 0,2-66-242 0 0,16-120-107 0 0,1-28 0 0 0,-1 0 0 0 0,-12 58 0 0 0,5-55 0 0 0,1-3 0 0 0,-1-1 0 0 0,-23 58 0 0 0,14-44 0 0 0,15-42 0 0 0,0 0 0 0 0,-1-1 0 0 0,0 1 0 0 0,-1-1 0 0 0,0 0 0 0 0,-10 15 0 0 0,9-17 14 0 0,0 0 1 0 0,-1 0-1 0 0,-1-1 0 0 0,1 1 0 0 0,-1-2 1 0 0,0 1-1 0 0,-1-1 0 0 0,-17 9 0 0 0,-66 39 118 0 0,47-30-82 0 0,-68 47 0 0 0,-36 21-16 0 0,132-84-474 0 0,1 0 0 0 0,-1-2 1 0 0,0 0-1 0 0,0 0 0 0 0,-1-2 1 0 0,1 0-1 0 0,-27 2 0 0 0,12-6-6436 0 0</inkml:trace>
</inkml:ink>
</file>

<file path=ppt/ink/ink3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31:13.395"/>
    </inkml:context>
    <inkml:brush xml:id="br0">
      <inkml:brushProperty name="width" value="0.1" units="cm"/>
      <inkml:brushProperty name="height" value="0.1" units="cm"/>
      <inkml:brushProperty name="color" value="#E71224"/>
    </inkml:brush>
  </inkml:definitions>
  <inkml:trace contextRef="#ctx0" brushRef="#br0">3050 44 3423 0 0,'1'-3'446'0'0,"-1"-1"0"0"0,1 1 0 0 0,0-1-1 0 0,-1 1 1 0 0,0-1 0 0 0,0-6-1 0 0,-14 12 4475 0 0,-21 7-2233 0 0,31-8-2537 0 0,0 0 0 0 0,0 0 0 0 0,0 0 0 0 0,0 0 0 0 0,0-1 0 0 0,0 1 0 0 0,0-1 0 0 0,0 0 0 0 0,-1 0 0 0 0,1-1 0 0 0,0 1 0 0 0,-5-2 0 0 0,4 1-90 0 0,-1 0 0 0 0,1 0 0 0 0,0 1 0 0 0,-1 0 0 0 0,1 0 0 0 0,0 0 0 0 0,-6 1 1 0 0,1 1 58 0 0,0-1 0 0 0,0-1 1 0 0,1 0-1 0 0,-1 0 1 0 0,0-1-1 0 0,-15-3 1 0 0,-27-1 646 0 0,38 5-574 0 0,0-1 0 0 0,-1 0 0 0 0,-27-8 0 0 0,25 7 5 0 0,0 0-1 0 0,0 0 0 0 0,0 2 1 0 0,0 0-1 0 0,0 1 0 0 0,-22 4 1 0 0,-40 1 122 0 0,70-6-272 0 0,-1 1 1 0 0,0 1 0 0 0,-10 2 0 0 0,11-1 23 0 0,0-2 0 0 0,-1 1-1 0 0,-9 0 1 0 0,8-1-43 0 0,0 0-1 0 0,0 1 1 0 0,0 1-1 0 0,0-1 1 0 0,-19 9-1 0 0,6-2 102 0 0,3-3-43 0 0,-1-2 1 0 0,1 0 0 0 0,-1-2 0 0 0,-22 1 0 0 0,-31 3 110 0 0,-72 6 67 0 0,37-10-251 0 0,66-3-15 0 0,-59-12 130 0 0,92 13-126 0 0,-88 4 60 0 0,89-4-40 0 0,-1 0 0 0 0,1-1 0 0 0,-1 0 0 0 0,1 0 0 0 0,-20-7 0 0 0,-5 1 75 0 0,-29-2 135 0 0,-121-2-1 0 0,-19 5 306 0 0,171 6-387 0 0,1 1-1 0 0,-51 9 0 0 0,33-2-42 0 0,0-1-1 0 0,-78-2 0 0 0,-20 0 383 0 0,99-9-403 0 0,36 2-71 0 0,-1 1 0 0 0,-25 0 0 0 0,-153 21 558 0 0,163-16-504 0 0,-22 1 170 0 0,47-5-226 0 0,0 0 0 0 0,1 0-1 0 0,-1 0 1 0 0,1-1 0 0 0,-1 0-1 0 0,1 1 1 0 0,-1-1 0 0 0,1 0-1 0 0,-1-1 1 0 0,1 1 0 0 0,-5-3-1 0 0,8 4-79 0 0,0-1-1 0 0,-1 1 0 0 0,1 0 0 0 0,-1-1 1 0 0,1 1-1 0 0,0-1 0 0 0,-1 1 1 0 0,1 0-1 0 0,0-1 0 0 0,0 1 0 0 0,-1-1 1 0 0,1 1-1 0 0,0-1 0 0 0,0 1 0 0 0,0-1 1 0 0,0 1-1 0 0,-1-1 0 0 0,1 1 0 0 0,0-1 1 0 0,0 1-1 0 0,0-1 0 0 0,0 0 0 0 0</inkml:trace>
</inkml:ink>
</file>

<file path=ppt/ink/ink3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31:15.084"/>
    </inkml:context>
    <inkml:brush xml:id="br0">
      <inkml:brushProperty name="width" value="0.1" units="cm"/>
      <inkml:brushProperty name="height" value="0.1" units="cm"/>
      <inkml:brushProperty name="color" value="#E71224"/>
    </inkml:brush>
  </inkml:definitions>
  <inkml:trace contextRef="#ctx0" brushRef="#br0">1810 122 6647 0 0,'-7'0'299'0'0,"-1"1"-1"0"0,1 1 1 0 0,-1-1-1 0 0,-13 6 1 0 0,-9 2 660 0 0,-74 8 3036 0 0,36-14-1956 0 0,51-1-1597 0 0,-1-1 0 0 0,1-1 0 0 0,-1-1 0 0 0,0 0 1 0 0,-17-4-1 0 0,-17-5 322 0 0,37 6-596 0 0,0 0 0 0 0,-1 2 1 0 0,-24-2-1 0 0,-93-7 1058 0 0,55 3-761 0 0,28 5-243 0 0,25 2 29 0 0,0-1-1 0 0,-28-5 0 0 0,-22-3 350 0 0,64 9-555 0 0,0 0-1 0 0,0 0 1 0 0,-19 2 0 0 0,-20-1 123 0 0,5-7 41 0 0,-17-6 109 0 0,47 9-205 0 0,-1 1 1 0 0,1 0 0 0 0,-27-1-1 0 0,-16-3-28 0 0,46 5-56 0 0,0 0 1 0 0,0 0-1 0 0,0 1 1 0 0,-17 2-1 0 0,-2 0 266 0 0,-52-3 0 0 0,53 0-64 0 0,-52 3-1 0 0,69 0-167 0 0,0-1 0 0 0,0 0 1 0 0,0-1-1 0 0,1 0 0 0 0,-1-1 1 0 0,0-1-1 0 0,0 0 0 0 0,1 0 1 0 0,-14-7-1 0 0,9 4 52 0 0,0-1-779 0 0,5 2-3773 0 0</inkml:trace>
</inkml:ink>
</file>

<file path=ppt/ink/ink3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1T00:01:24.984"/>
    </inkml:context>
    <inkml:brush xml:id="br0">
      <inkml:brushProperty name="width" value="0.1" units="cm"/>
      <inkml:brushProperty name="height" value="0.1" units="cm"/>
      <inkml:brushProperty name="color" value="#F4F91B"/>
    </inkml:brush>
  </inkml:definitions>
  <inkml:trace contextRef="#ctx0" brushRef="#br0">2549 276 8207 0 0,'4'-7'470'0'0,"-1"1"-425"0"0,0 0-1 0 0,0 0 1 0 0,1 0-1 0 0,0 1 1 0 0,0-1-1 0 0,6-6 1 0 0,19-14 453 0 0,-32 25 137 0 0,1 1-1 0 0,-1-1 1 0 0,0 1-1 0 0,0-1 1 0 0,1 1-1 0 0,-1 0 1 0 0,0 0-1 0 0,-4 1 1 0 0,-16 7 1037 0 0,22-8-1562 0 0,0 1 1 0 0,0 0-1 0 0,0-1 0 0 0,0 1 1 0 0,-1 0-1 0 0,1-1 0 0 0,0 1 1 0 0,0-1-1 0 0,-1 0 0 0 0,1 1 1 0 0,0-1-1 0 0,0 0 0 0 0,-1 0 1 0 0,1 0-1 0 0,0 0 0 0 0,-1 0 1 0 0,1 0-1 0 0,0 0 0 0 0,-1-1 1 0 0,1 1-1 0 0,0 0 0 0 0,0-1 1 0 0,-1 1-1 0 0,1-1 0 0 0,0 1 1 0 0,0-1-1 0 0,0 1 0 0 0,0-1 1 0 0,0 0-1 0 0,0 0 0 0 0,-2-1 1 0 0,1 0 8 0 0,0 1 0 0 0,0-1 0 0 0,0 0 1 0 0,-1 1-1 0 0,1-1 0 0 0,-1 1 1 0 0,1 0-1 0 0,-1 0 0 0 0,1 0 0 0 0,-1 0 1 0 0,0 0-1 0 0,1 1 0 0 0,-1-1 1 0 0,0 1-1 0 0,0 0 0 0 0,-4 0 1 0 0,-5 0 319 0 0,1 2 0 0 0,-22 4 0 0 0,23-4-238 0 0,-1 1 1 0 0,-18 0 0 0 0,23-3-179 0 0,-21 1 190 0 0,0-1 1 0 0,0-2-1 0 0,0 0 1 0 0,0-2 0 0 0,-48-13-1 0 0,50 9-63 0 0,-1 2 1 0 0,1 1-1 0 0,-43-4 1 0 0,-80 6 111 0 0,118 3-171 0 0,-30-3 61 0 0,41 1-126 0 0,0 1 1 0 0,1 0-1 0 0,-28 4 0 0 0,22 0 41 0 0,0-1-1 0 0,0-1 1 0 0,0-2-1 0 0,0 0 1 0 0,0-2-1 0 0,0 0 1 0 0,-26-8-1 0 0,-84-10 49 0 0,32 6-38 0 0,-1 4 25 0 0,73 10-30 0 0,-59-11-1 0 0,-85-26 65 0 0,150 33-86 0 0,-1 1 0 0 0,-1 2 0 0 0,-43 0 0 0 0,9 2-29 0 0,-120-4 33 0 0,172 4-54 0 0,-181-11 64 0 0,177 12-64 0 0,0 1 0 0 0,0 0 0 0 0,-16 4 0 0 0,6 0 0 0 0,19-6 0 0 0,0 1 0 0 0,0 0 0 0 0,0 0 0 0 0,-1 0 0 0 0,1 0 0 0 0,0 0 0 0 0,0 1 0 0 0,0-1 0 0 0,0 1 0 0 0,1 0 0 0 0,-1 0 0 0 0,0 0 0 0 0,1 0 0 0 0,-1 0 0 0 0,1 0 0 0 0,-4 5 0 0 0,-12 10 0 0 0,11-7 0 0 0,-8 12 0 0 0,5-4 0 0 0,1 1 0 0 0,1 3 0 0 0,1 11 0 0 0,3 1 0 0 0,1 6 0 0 0,1 4 0 0 0,2-6 0 0 0,-2 22 0 0 0,-2 14 0 0 0,-1 13 0 0 0,3-48 0 0 0,0 1 0 0 0,2 4 0 0 0,0 6 0 0 0,0-6 0 0 0,0 9 0 0 0,0 1 0 0 0,1-7 0 0 0,6 16 53 0 0,-4-17-42 0 0,1 4-11 0 0,1-1 11 0 0,4 6 31 0 0,4 5-31 0 0,-1-7-11 0 0,-4 0 0 0 0,-1-4 0 0 0,4 7 0 0 0,3 0 0 0 0,3-4 0 0 0,8 0 0 0 0,4 3 0 0 0,5-3 0 0 0,6-3 0 0 0,8-1 0 0 0,-5-6 11 0 0,-25-24 31 0 0,34 27-31 0 0,-38-33-11 0 0,1-1 0 0 0,21 11 0 0 0,-18-13 0 0 0,34 11 0 0 0,21 3 0 0 0,-5-2 0 0 0,-4 3 0 0 0,3-5 11 0 0,8-2 31 0 0,-17-3-20 0 0,-33-10 20 0 0,45 3-31 0 0,6-6-11 0 0,-1-2 0 0 0,-6-3 0 0 0,11-8 53 0 0,-26 4-42 0 0,14-4-11 0 0,3 4 0 0 0,1 5 0 0 0,-2 5 0 0 0,-8-1 11 0 0,-36-1 31 0 0,38-5-31 0 0,12 1-11 0 0,5 0 0 0 0,-10-2 0 0 0,-54 4 0 0 0,-1-1 0 0 0,18-5 0 0 0,-18 3 0 0 0,-1-1 0 0 0,16-9 0 0 0,15-11 11 0 0,-31 16 31 0 0,12-11-20 0 0,-13 11 20 0 0,15-11-20 0 0,-14 9 20 0 0,19-22-31 0 0,7-3-11 0 0,-2-4 0 0 0,-8 3 11 0 0,-5 1 31 0 0,-3 0-31 0 0,-1-3-11 0 0,-3 1 0 0 0,-5 3 0 0 0,1 2 0 0 0,15-24 84 0 0,-16 29-36 0 0,-1 0-36 0 0,-1-2-12 0 0,5-20 0 0 0,-11 29 0 0 0,9-33 0 0 0,-9 29 13 0 0,-2 0 0 0 0,0 0-1 0 0,-2-1 1 0 0,-1 1 0 0 0,-1 0-1 0 0,-4-30 1 0 0,-32-157 89 0 0,32 192-101 0 0,-11-48-1 0 0,-45-204 0 0 0,6 21 309 0 0,41 206-231 0 0,9 29-45 0 0,2 9-15 0 0,-1 0-1 0 0,1 0 1 0 0,-2 0-1 0 0,1 0 1 0 0,-1 0-1 0 0,0 1 1 0 0,-10-14-1 0 0,4 7-17 0 0,-1 4-13 0 0,2 3 782 0 0</inkml:trace>
</inkml:ink>
</file>

<file path=ppt/ink/ink3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32:35.460"/>
    </inkml:context>
    <inkml:brush xml:id="br0">
      <inkml:brushProperty name="width" value="0.1" units="cm"/>
      <inkml:brushProperty name="height" value="0.1" units="cm"/>
      <inkml:brushProperty name="color" value="#E71224"/>
    </inkml:brush>
  </inkml:definitions>
  <inkml:trace contextRef="#ctx0" brushRef="#br0">1 1 2471 0 0,'2'0'46'0'0,"0"1"0"0"0,-1 0 0 0 0,1-1 0 0 0,0 1 0 0 0,0 0 0 0 0,-1 0 0 0 0,1 0 0 0 0,0 1 0 0 0,-1-1 0 0 0,1 0 0 0 0,-1 0 0 0 0,0 1 0 0 0,1-1 0 0 0,-1 1 0 0 0,0-1 0 0 0,0 1 0 0 0,0 0 0 0 0,0-1 0 0 0,0 1 0 0 0,0 0 0 0 0,1 3 0 0 0,-1-2-14 0 0,0-1 0 0 0,0 1 0 0 0,0-1 0 0 0,1 0-1 0 0,-1 1 1 0 0,1-1 0 0 0,0 0 0 0 0,0 0-1 0 0,0 0 1 0 0,0 0 0 0 0,0 0 0 0 0,0 0-1 0 0,0 0 1 0 0,1-1 0 0 0,-1 1 0 0 0,4 0-1 0 0,9 5 179 0 0,-13-6-177 0 0,-1 0 1 0 0,0 0 0 0 0,1-1-1 0 0,-1 1 1 0 0,1 0-1 0 0,0-1 1 0 0,-1 1-1 0 0,1-1 1 0 0,-1 0 0 0 0,1 1-1 0 0,0-1 1 0 0,-1 0-1 0 0,1 0 1 0 0,-1 0-1 0 0,1 0 1 0 0,2-1-1 0 0,5 0 142 0 0,1 0 0 0 0,0 0-1 0 0,0 1 1 0 0,0 0-1 0 0,-1 1 1 0 0,1 0-1 0 0,13 3 1 0 0,36 2 480 0 0,67-11 121 0 0,99-14 283 0 0,-172 13-826 0 0,75-4 494 0 0,-83 10-667 0 0,0 1 1 0 0,62 11-1 0 0,-39 3-56 0 0,-25-5 34 0 0,-1-2 0 0 0,51 3 0 0 0,-43-8 105 0 0,206 0 215 0 0,-227-4-332 0 0,0 1 0 0 0,0 1 0 0 0,-1 2 0 0 0,1 1 0 0 0,0 1-1 0 0,40 13 1 0 0,-61-16-22 0 0,0 0-1 0 0,-1-1 1 0 0,1 1-1 0 0,0-2 1 0 0,0 1-1 0 0,15-2 1 0 0,49-9 255 0 0,-27 2-41 0 0,-26 9-118 0 0,-19-1-116 0 0,0 0 1 0 0,1 0-1 0 0,-1 0 0 0 0,0 1 1 0 0,0-1-1 0 0,1 0 0 0 0,-1 0 1 0 0,0 1-1 0 0,0-1 0 0 0,1 0 1 0 0,-1 0-1 0 0,0 1 0 0 0,0-1 1 0 0,1 0-1 0 0,-1 1 0 0 0,0-1 1 0 0,0 0-1 0 0,0 1 0 0 0,0-1 0 0 0,0 0 1 0 0,0 1-1 0 0,0-1 0 0 0,1 0 1 0 0,-1 1-1 0 0,0-1 0 0 0,0 0 1 0 0,0 1-1 0 0,0-1 0 0 0,-1 1 1 0 0,1-1-1 0 0,0 0 0 0 0,0 1 1 0 0,0-1-1 0 0,0 0 0 0 0,0 1 1 0 0,0-1-1 0 0,0 0 0 0 0,-1 1 1 0 0,1-1-1 0 0,0 0 0 0 0,0 0 0 0 0,0 1 1 0 0,-1-1-1 0 0,1 0 0 0 0,0 1 1 0 0,0-1-1 0 0,-1 0 0 0 0,1 0 1 0 0,-7 9-3699 0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41:32.523"/>
    </inkml:context>
    <inkml:brush xml:id="br0">
      <inkml:brushProperty name="width" value="0.1" units="cm"/>
      <inkml:brushProperty name="height" value="0.1" units="cm"/>
      <inkml:brushProperty name="color" value="#66CC00"/>
    </inkml:brush>
  </inkml:definitions>
  <inkml:trace contextRef="#ctx0" brushRef="#br0">0 1 1007 0 0,'0'0'88'0'0</inkml:trace>
</inkml:ink>
</file>

<file path=ppt/ink/ink3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32:40.290"/>
    </inkml:context>
    <inkml:brush xml:id="br0">
      <inkml:brushProperty name="width" value="0.1" units="cm"/>
      <inkml:brushProperty name="height" value="0.1" units="cm"/>
      <inkml:brushProperty name="color" value="#F4F91B"/>
    </inkml:brush>
  </inkml:definitions>
  <inkml:trace contextRef="#ctx0" brushRef="#br0">1 123 919 0 0,'41'1'4288'0'0,"0"0"-3324"0"0,122 1 1740 0 0,-47-10-1810 0 0,-51 3-256 0 0,129-10 418 0 0,-192 15-1050 0 0,41-2 271 0 0,54-10 0 0 0,-47 4-46 0 0,57-1 0 0 0,35-5 75 0 0,34-3 0 0 0,-25 4-84 0 0,-130 10-215 0 0,25-4 103 0 0,0 1 0 0 0,0 3 1 0 0,90 4-1 0 0,-122 0-108 0 0,31 5 61 0 0,86-2 0 0 0,-85-5 32 0 0,53 7-1 0 0,-55-3 4 0 0,59-2-1 0 0,-56-4-33 0 0,-1 1 0 0 0,81 9 0 0 0,-16 3 7 0 0,47 8 50 0 0,-74-6-57 0 0,-56-10-60 0 0,-1-1-1 0 0,41-4 1 0 0,26-5 145 0 0,187 8 1 0 0,-203 10-85 0 0,-49-5-29 0 0,44 1 1 0 0,-46-5-37 0 0,-1 1 0 0 0,0 1 0 0 0,0 2 0 0 0,-1 0 0 0 0,1 2 0 0 0,24 10 0 0 0,-18-8 27 0 0,0-1-1 0 0,57 7 0 0 0,23 4 23 0 0,-50-7-49 0 0,0-3 0 0 0,1-3 0 0 0,76-3 0 0 0,-35 0 11 0 0,-64-3 14 0 0,47-7 0 0 0,-44 3-22 0 0,74-11 67 0 0,-67 7-4 0 0,76-2 1 0 0,-74 8 26 0 0,100-19 1 0 0,-14 0 28 0 0,29 13-33 0 0,19-2 14 0 0,-145 8-103 0 0,1 1 0 0 0,52 6 0 0 0,48 1 0 0 0,18-7 31 0 0,11-1 2 0 0,-96-4-33 0 0,38 0 0 0 0,83 11 0 0 0,299-30 64 0 0,-307 15-64 0 0,-73-1 0 0 0,60-8 0 0 0,-132 12 0 0 0,1 3 0 0 0,82 1 0 0 0,-35 12 0 0 0,-55-5 0 0 0,0-1 0 0 0,45-2 0 0 0,140-28 0 0 0,-219 27 0 0 0,12-3 0 0 0,1 1 0 0 0,-1 1 0 0 0,1 0 0 0 0,-1 1 0 0 0,1 0 0 0 0,-1 2 0 0 0,1-1 0 0 0,-1 2 0 0 0,1 0 0 0 0,-1 1 0 0 0,0 0 0 0 0,24 11 0 0 0,-12-3 0 0 0,1 0 0 0 0,35 8 0 0 0,4-3 0 0 0,113 14 0 0 0,-178-31 0 0 0,264 34 0 0 0,7 5 64 0 0,-128-34-64 0 0,-140-5-53 0 0,0 0 1 0 0,-1 0-1 0 0,1 1 0 0 0,0-1 0 0 0,0 1 0 0 0,0 0 0 0 0,-1 0 1 0 0,1 0-1 0 0,0 0 0 0 0,-1 1 0 0 0,1-1 0 0 0,-1 1 0 0 0,0 0 0 0 0,1 0 1 0 0,-1 0-1 0 0,0 1 0 0 0,0-1 0 0 0,4 6 0 0 0,1 1-1039 0 0</inkml:trace>
</inkml:ink>
</file>

<file path=ppt/ink/ink3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32:45.931"/>
    </inkml:context>
    <inkml:brush xml:id="br0">
      <inkml:brushProperty name="width" value="0.1" units="cm"/>
      <inkml:brushProperty name="height" value="0.1" units="cm"/>
      <inkml:brushProperty name="color" value="#F4F91B"/>
    </inkml:brush>
  </inkml:definitions>
  <inkml:trace contextRef="#ctx0" brushRef="#br0">0 113 3279 0 0,'9'1'246'0'0,"1"1"-1"0"0,-1-1 0 0 0,0 1 1 0 0,-1 1-1 0 0,1 0 0 0 0,0 0 0 0 0,12 7 1 0 0,-12-5-168 0 0,1-1 1 0 0,0 0-1 0 0,0-1 1 0 0,0 0-1 0 0,0-1 1 0 0,12 2-1 0 0,63-2 925 0 0,104-12-1 0 0,-107 4-565 0 0,118 5-1 0 0,-53 16-359 0 0,33 2-84 0 0,-137-15 30 0 0,0-2 0 0 0,49-6-1 0 0,146-10 42 0 0,-74 17 171 0 0,107-24 15 0 0,59-2-44 0 0,-254 21-114 0 0,-48 1-79 0 0,39 1-1 0 0,-13 7 58 0 0,94 19-1 0 0,-121-20-32 0 0,1-1 0 0 0,0-1 0 0 0,49-4 0 0 0,25 1 178 0 0,291 3 6 0 0,-237-6-56 0 0,90-5-58 0 0,-148 1-73 0 0,221-8 113 0 0,-192 22-147 0 0,-24 0 0 0 0,119-8 0 0 0,78-6 11 0 0,-192 13 61 0 0,51 1-27 0 0,47-16 52 0 0,40 0-12 0 0,-4-1-52 0 0,-36-2 19 0 0,27 23 71 0 0,-126-4-65 0 0,58-4-62 0 0,44 2 72 0 0,30 7-9 0 0,-87-7-54 0 0,184-4 305 0 0,10-11-44 0 0,-136 17-202 0 0,-116 7-64 0 0,-67-8 0 0 0,1-1 0 0 0,-1-1 0 0 0,39-2 0 0 0,-16-1 0 0 0,49 5-1 0 0,-39-2 16 0 0,254 4 147 0 0,-137-9-162 0 0,140 3 0 0 0,45 9 118 0 0,-40-5 103 0 0,-39-10 290 0 0,-77 0-270 0 0,5 5-6 0 0,62-1-136 0 0,-104-2-60 0 0,-110 3-31 0 0,156 3 48 0 0,-117 4-56 0 0,-48-2 0 0 0,51-3 0 0 0,58-5 0 0 0,-99 3 0 0 0,0 4 0 0 0,84 15 0 0 0,-82-10 0 0 0,11-2 26 0 0,77-2-1 0 0,-25-3-4 0 0,91 4-21 0 0,34 0 64 0 0,173-42 55 0 0,-328 25-99 0 0,14 2 39 0 0,-61 7-24 0 0,64-12-1 0 0,192-36 19 0 0,-290 48-53 0 0,36-3 0 0 0,80 2 0 0 0,10-1 0 0 0,155-27 0 0 0,-191 14 0 0 0,16-2 0 0 0,195 4 64 0 0,-217 19-64 0 0,120 20 0 0 0,147 36 0 0 0,-216-51 0 0 0,-91-7 0 0 0,-38-1 0 0 0,380 11 0 0 0,-125-18 0 0 0,-68 17 27 0 0,44-1 10 0 0,-219-10-37 0 0,32 4 0 0 0,-5 1 0 0 0,57 8 0 0 0,-30-3 0 0 0,131 2 0 0 0,-181-11 0 0 0,135 15 37 0 0,-35-2-10 0 0,-72-14 13 0 0,0-2 0 0 0,-1-3-1 0 0,76-17 1 0 0,9 1 20 0 0,46-9 118 0 0,-55 7-156 0 0,78 3 31 0 0,-151 13-53 0 0,-1 2 0 0 0,1 4 0 0 0,85 8 0 0 0,-81 2 0 0 0,-25-3 0 0 0,54 1 0 0 0,-40-7 0 0 0,266 11 0 0 0,30 20 0 0 0,-142-24 0 0 0,-22-1 0 0 0,148 7 11 0 0,-71-27 40 0 0,-164 6-38 0 0,173-14 40 0 0,-164 9-25 0 0,-73 7-10 0 0,54-1 0 0 0,75-4-18 0 0,-38 6 0 0 0,14 5 0 0 0,-58 2 0 0 0,-62-1 0 0 0,25-2 0 0 0,33-8 0 0 0,14-2 0 0 0,-84 8 0 0 0,0 1 0 0 0,1 1 0 0 0,-1 0 0 0 0,16 1 0 0 0,-28 0-8 0 0,1 0-1 0 0,-1 0 0 0 0,0 1 1 0 0,1-1-1 0 0,-1 1 1 0 0,0-1-1 0 0,0 1 0 0 0,1 0 1 0 0,-1-1-1 0 0,0 1 1 0 0,0 0-1 0 0,0 0 1 0 0,0 0-1 0 0,0-1 0 0 0,0 1 1 0 0,0 1-1 0 0,0-1 1 0 0,0 0-1 0 0,-1 0 0 0 0,1 0 1 0 0,0 0-1 0 0,0 3 1 0 0,8 29-645 0 0,-8-26 455 0 0,3 7-1010 0 0</inkml:trace>
</inkml:ink>
</file>

<file path=ppt/ink/ink3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32:54.821"/>
    </inkml:context>
    <inkml:brush xml:id="br0">
      <inkml:brushProperty name="width" value="0.1" units="cm"/>
      <inkml:brushProperty name="height" value="0.1" units="cm"/>
      <inkml:brushProperty name="color" value="#F4F91B"/>
    </inkml:brush>
  </inkml:definitions>
  <inkml:trace contextRef="#ctx0" brushRef="#br0">0 1 1839 0 0,'8'6'335'0'0,"-1"0"-1"0"0,1 0 0 0 0,0-1 1 0 0,0 0-1 0 0,0-1 0 0 0,1 0 0 0 0,0 0 1 0 0,0-1-1 0 0,0 0 0 0 0,17 3 1 0 0,4 3-149 0 0,-12-4-5 0 0,1 0-1 0 0,20 2 1 0 0,-32-6-140 0 0,1-1-1 0 0,0 1 1 0 0,0-2 0 0 0,0 1-1 0 0,0-1 1 0 0,0 0-1 0 0,13-4 1 0 0,0-1 208 0 0,-1 1 0 0 0,1 2 0 0 0,0 0 0 0 0,34-1 0 0 0,83 11 140 0 0,-132-7-394 0 0,195 8 603 0 0,-145 3-513 0 0,-43-7-51 0 0,-1-1 0 0 0,1-1 0 0 0,21 2 0 0 0,-14-2 67 0 0,12 0 54 0 0,-22-4-138 0 0,1 2 45 0 0,1-2 0 0 0,0 0-1 0 0,-1 0 1 0 0,17-7-1 0 0,-25 8-53 0 0,1 0 0 0 0,-1 0 0 0 0,1 1 0 0 0,-1-1 0 0 0,1 1 0 0 0,-1-1 0 0 0,1 1 0 0 0,0 0 0 0 0,-1 1 0 0 0,1-1 0 0 0,-1 1 0 0 0,1-1 0 0 0,-1 1 0 0 0,1 0 0 0 0,3 2 0 0 0,10 8-8 0 0,-9-7 0 0 0,0 1 0 0 0,-1 1 0 0 0,12 9 0 0 0,-18-14 5 0 0,1 0 0 0 0,-1 0 0 0 0,1 0-1 0 0,-1 0 1 0 0,1 0 0 0 0,0 0 0 0 0,-1-1-1 0 0,1 1 1 0 0,0-1 0 0 0,0 1 0 0 0,0-1-1 0 0,-1 0 1 0 0,1 0 0 0 0,0 0 0 0 0,0 0-1 0 0,0 0 1 0 0,-1 0 0 0 0,3-1 0 0 0,-2 1 3 0 0,0 0 1 0 0,1 0-1 0 0,-1 0 0 0 0,0 0 1 0 0,1 0-1 0 0,-1 0 1 0 0,0 1-1 0 0,0-1 1 0 0,1 1-1 0 0,-1-1 0 0 0,0 1 1 0 0,2 1-1 0 0,20 19-2762 0 0,-13-10-332 0 0</inkml:trace>
</inkml:ink>
</file>

<file path=ppt/ink/ink3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33:12.262"/>
    </inkml:context>
    <inkml:brush xml:id="br0">
      <inkml:brushProperty name="width" value="0.1" units="cm"/>
      <inkml:brushProperty name="height" value="0.1" units="cm"/>
      <inkml:brushProperty name="color" value="#F4F91B"/>
    </inkml:brush>
  </inkml:definitions>
  <inkml:trace contextRef="#ctx0" brushRef="#br0">1 1 1839 0 0,'27'18'1277'0'0,"-23"-15"-1119"0"0,1 0-1 0 0,-1 0 0 0 0,1 0 1 0 0,0 0-1 0 0,0 0 1 0 0,0-1-1 0 0,8 2 0 0 0,80 27 1173 0 0,8 2-528 0 0,67 0-38 0 0,-117-22-689 0 0,-30-5-44 0 0,-1-2 1 0 0,1 0-1 0 0,-1-2 1 0 0,1 0 0 0 0,36-2-1 0 0,80-7 177 0 0,-101 6-182 0 0,0 1 0 0 0,0 2-1 0 0,0 1 1 0 0,70 16-1 0 0,-21-4-25 0 0,-64-11 0 0 0,17 1 28 0 0,-1-2 0 0 0,1-1 0 0 0,-1-2 0 0 0,51-6 0 0 0,70-4 45 0 0,-95 7-22 0 0,-21 3-26 0 0,-1 3 1 0 0,66 11-1 0 0,-44-5-37 0 0,295 16 258 0 0,-121-28-65 0 0,99-7 78 0 0,-284 6-176 0 0,73-17 0 0 0,20-1 25 0 0,-117 19-108 0 0,79-4 0 0 0,-42 7 0 0 0,139 4 0 0 0,-178-3 0 0 0,0-1 0 0 0,0-1 0 0 0,35-6 0 0 0,191-40 75 0 0,10 21 256 0 0,-181 20-281 0 0,138-7 25 0 0,-157 8-47 0 0,46-5 49 0 0,109 6-1 0 0,-158 6-44 0 0,72-6 0 0 0,-113 3-32 0 0,0 2 0 0 0,33 4 0 0 0,2 0 0 0 0,231 3 0 0 0,-154 0 110 0 0,-87-3-79 0 0,1-3 0 0 0,44-2 0 0 0,50-20 80 0 0,-55 6-33 0 0,6 1-22 0 0,149-16 27 0 0,19 36-30 0 0,-208-5-53 0 0,59-6 0 0 0,-3-1 0 0 0,85 19 0 0 0,-76-2 0 0 0,-94-12 26 0 0,0-1 1 0 0,0-1-1 0 0,34-6 0 0 0,-13 1 11 0 0,-38 6-11 0 0,0 1 0 0 0,0 0 0 0 0,0-1-1 0 0,1 1 1 0 0,-1 0 0 0 0,0 1 0 0 0,0-1 0 0 0,3 1 0 0 0,-5 0-44 0 0,1-1 0 0 0,-1 1 0 0 0,0-1-1 0 0,0 1 1 0 0,0 0 0 0 0,0-1 0 0 0,0 1-1 0 0,0 0 1 0 0,0 0 0 0 0,0 0 0 0 0,-1 0 0 0 0,1 0-1 0 0,0 0 1 0 0,0 0 0 0 0,-1 0 0 0 0,1 0 0 0 0,-1 0-1 0 0,1 0 1 0 0,-1 0 0 0 0,1 0 0 0 0,-1 0 0 0 0,1 2-1 0 0,0 4-257 0 0</inkml:trace>
</inkml:ink>
</file>

<file path=ppt/ink/ink3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33:24.391"/>
    </inkml:context>
    <inkml:brush xml:id="br0">
      <inkml:brushProperty name="width" value="0.1" units="cm"/>
      <inkml:brushProperty name="height" value="0.1" units="cm"/>
      <inkml:brushProperty name="color" value="#F4F91B"/>
    </inkml:brush>
  </inkml:definitions>
  <inkml:trace contextRef="#ctx0" brushRef="#br0">3 15 3279 0 0,'-3'-7'1032'0'0,"11"6"-122"0"0,15 6 27 0 0,-21-5-832 0 0,0 1 0 0 0,0-1 0 0 0,0 0 1 0 0,0 0-1 0 0,0 0 0 0 0,0 0 0 0 0,0 0 0 0 0,1 0 0 0 0,-1-1 0 0 0,0 1 1 0 0,0-1-1 0 0,0 1 0 0 0,0-1 0 0 0,3-1 0 0 0,-2 0 8 0 0,0 1 0 0 0,1 0 1 0 0,-1 0-1 0 0,0 0 0 0 0,0 1 0 0 0,6-1 0 0 0,11 2 82 0 0,-1 1 0 0 0,38 9 1 0 0,-29-5-75 0 0,-13-4-2 0 0,0-1 0 0 0,0 0 0 0 0,0-1 0 0 0,19-2 0 0 0,13 0 190 0 0,-31 2-276 0 0,0 0 0 0 0,-1 0 1 0 0,1 2-1 0 0,-1-1 0 0 0,0 2 0 0 0,1 0 0 0 0,-1 1 1 0 0,0 1-1 0 0,-1 0 0 0 0,16 8 0 0 0,-12-5-22 0 0,0-1 0 0 0,0-1-1 0 0,1 0 1 0 0,0-2 0 0 0,21 4-1 0 0,-11-5 34 0 0,-1-1 0 0 0,1-2-1 0 0,51-5 1 0 0,38 1 155 0 0,-26 10-121 0 0,-42-1-40 0 0,1-3 0 0 0,52-4 0 0 0,73-6 72 0 0,-13 2-7 0 0,-116 1-59 0 0,99-3 29 0 0,220-5-9 0 0,-337 13-63 0 0,46-1 2 0 0,0 3 1 0 0,101 17-1 0 0,-12 14 50 0 0,-133-28-48 0 0,0-1 0 0 0,0-2-1 0 0,38-2 1 0 0,-44 0 30 0 0,165 8 179 0 0,-109-3-151 0 0,98-3 54 0 0,-34-17 22 0 0,-122 12-101 0 0,0 2 0 0 0,39 2 0 0 0,-33 0-5 0 0,32-3 1 0 0,78-5-34 0 0,-106 5 0 0 0,46 3 0 0 0,13 0 0 0 0,-59-3 0 0 0,-4-1 0 0 0,1 1 0 0 0,-1 2 0 0 0,57 7 0 0 0,-31 7 0 0 0,25 3 0 0 0,22-2 0 0 0,-15-5 67 0 0,-51-5-80 0 0,41 0-1 0 0,20 2 14 0 0,40-14 16 0 0,1 0 96 0 0,-11 15-81 0 0,-43-2 2 0 0,-29-1-33 0 0,-37-3 0 0 0,0 0 0 0 0,0-2 0 0 0,0 1 0 0 0,33-6 0 0 0,-23 1 0 0 0,-19 3 0 0 0,0 0 0 0 0,0-1 0 0 0,-1 0 0 0 0,12-4 0 0 0,-4 1 8 0 0,0 1 0 0 0,0 1-1 0 0,1 0 1 0 0,-1 1 0 0 0,1 1 0 0 0,17 1-1 0 0,9-2 3 0 0,114-5 65 0 0,-114 7-56 0 0,-1 1 1 0 0,51 9-1 0 0,-50-4-21 0 0,0-3 1 0 0,47-1-1 0 0,162-22 66 0 0,172 8 128 0 0,-328 4-192 0 0,-2 0 0 0 0,104-5 0 0 0,208-6 100 0 0,-229 7-72 0 0,33 9-28 0 0,29 2 0 0 0,-153-2 0 0 0,119 11 0 0 0,-81 11 0 0 0,-33-2 0 0 0,12-1 18 0 0,94 9 28 0 0,-27-32-46 0 0,-71 0 0 0 0,189 5 64 0 0,-182 7-64 0 0,114-11 0 0 0,-115 3 0 0 0,190 18 0 0 0,-249-10 11 0 0,0-3 0 0 0,0-1-1 0 0,1-3 1 0 0,61-9 0 0 0,-39 0-6 0 0,76-3 0 0 0,-80 13-5 0 0,68 9 0 0 0,-42-1 0 0 0,112-5 51 0 0,-119-2-38 0 0,93 3 6 0 0,142-4 26 0 0,-205-3-45 0 0,70-5 0 0 0,-77 3 23 0 0,108 9 1 0 0,-45 2-7 0 0,-60-10-17 0 0,120-21 0 0 0,-162 17 0 0 0,-14 5 13 0 0,-1 2-1 0 0,72 7 0 0 0,62-1 15 0 0,43-15-27 0 0,-151 6 32 0 0,159 10 0 0 0,-204-2-32 0 0,16 3 0 0 0,0-3 0 0 0,76-4 0 0 0,71-19 11 0 0,63 24 170 0 0,-180 2-167 0 0,-28-1 11 0 0,80-3 0 0 0,-76-5-25 0 0,1 3 0 0 0,95 12 0 0 0,241 24 0 0 0,-46-25 64 0 0,-88 6-64 0 0,-143-7 0 0 0,-67-8 0 0 0,89-10 0 0 0,-2 0 0 0 0,-72 7 0 0 0,1 0 0 0 0,108 12 0 0 0,-129-7 0 0 0,-1-3 0 0 0,1-1 0 0 0,-1-3 0 0 0,58-9 0 0 0,-20 2 0 0 0,-6 3 0 0 0,0 3 0 0 0,102 8 0 0 0,-165-3 0 0 0,15 1 0 0 0,0 0 0 0 0,37-4 0 0 0,67-1 128 0 0,-95 1-113 0 0,43 4 0 0 0,-46 0 2 0 0,60-4 0 0 0,-27-6-1 0 0,0 4 0 0 0,0 2 0 0 0,96 10 0 0 0,-131-6-16 0 0,1-1 0 0 0,58-7 0 0 0,-43 2 0 0 0,6 3 0 0 0,76 8 0 0 0,3 0 0 0 0,7 0 50 0 0,-76-2-36 0 0,-10-2 8 0 0,1-2-1 0 0,66-8 0 0 0,41 2 15 0 0,-105 6-18 0 0,33 3-13 0 0,103 18 0 0 0,-84-8-5 0 0,-52-7 47 0 0,0-3-1 0 0,109-5 0 0 0,-162 1-78 0 0,0 0 0 0 0,0 0 0 0 0,0 0 1 0 0,0 0-1 0 0,0 1 0 0 0,0-1 0 0 0,0 1 0 0 0,0 0 1 0 0,0 0-1 0 0,0 0 0 0 0,0 0 0 0 0,0 0 0 0 0,-1 1 0 0 0,4 2 1 0 0,2 3-311 0 0</inkml:trace>
</inkml:ink>
</file>

<file path=ppt/ink/ink3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33:31.381"/>
    </inkml:context>
    <inkml:brush xml:id="br0">
      <inkml:brushProperty name="width" value="0.1" units="cm"/>
      <inkml:brushProperty name="height" value="0.1" units="cm"/>
      <inkml:brushProperty name="color" value="#F4F91B"/>
    </inkml:brush>
  </inkml:definitions>
  <inkml:trace contextRef="#ctx0" brushRef="#br0">1 143 2759 0 0,'22'4'715'0'0,"1"-1"-1"0"0,-1-1 0 0 0,32-1 1 0 0,30 3 85 0 0,-40 2-637 0 0,233 16 758 0 0,-198-19-297 0 0,83 16-1 0 0,-32-3-329 0 0,-97-15-224 0 0,53-4 0 0 0,-10 0 35 0 0,142 10 16 0 0,1 0 190 0 0,-147-5-234 0 0,-26-1 37 0 0,81-7-1 0 0,65-6-113 0 0,-146 10 0 0 0,255 2 339 0 0,-250 0-208 0 0,99-15-1 0 0,-50 3-4 0 0,13 5-52 0 0,220 16 1 0 0,-251-7-2 0 0,0-4-1 0 0,106-14 1 0 0,-11-1 18 0 0,-122 14-59 0 0,78 4 0 0 0,-72 1 59 0 0,0-3-1 0 0,0-2 0 0 0,84-17 0 0 0,-37 6 0 0 0,15-10 262 0 0,-84 14-303 0 0,-1 3 0 0 0,46-4 0 0 0,-70 11-48 0 0,0 0 1 0 0,-1 0-1 0 0,1 2 1 0 0,0-1-1 0 0,-1 2 1 0 0,16 4-1 0 0,-28-7-1 0 0,18 6 17 0 0,0 0 0 0 0,1-2 0 0 0,0 0-1 0 0,0-1 1 0 0,0-1 0 0 0,33-1 0 0 0,110-20 617 0 0,-141 18-543 0 0,0 0 0 0 0,42 5-1 0 0,38-3-41 0 0,-52-1-34 0 0,-24 0-10 0 0,3 0 10 0 0,-1 0 0 0 0,0-2-1 0 0,27-5 1 0 0,12-8-15 0 0,-14 2 0 0 0,68-7 0 0 0,-73 15 13 0 0,-1 3 0 0 0,1 2 0 0 0,-1 2-1 0 0,77 12 1 0 0,-25 6-13 0 0,149 9 0 0 0,35-14 0 0 0,-129 5 0 0 0,-8-2 0 0 0,-87-17 22 0 0,100-13 0 0 0,-29 1-2 0 0,-76 11 15 0 0,85 11-1 0 0,-18 0 15 0 0,-87-10-32 0 0,-1-1 0 0 0,0-2 0 0 0,1-1 0 0 0,36-9 0 0 0,-21 4 32 0 0,75-4 1 0 0,-55 6-32 0 0,239 5 164 0 0,-136 6-108 0 0,-2-18-74 0 0,-74 11 38 0 0,73 2 52 0 0,-126 3-64 0 0,77-5-1 0 0,-96 0-12 0 0,0-2 1 0 0,-1 0-1 0 0,1-1 0 0 0,39-15 1 0 0,-32 8-2 0 0,1 1 1 0 0,0 2-1 0 0,1 1 1 0 0,0 2 0 0 0,0 1-1 0 0,0 2 1 0 0,1 1-1 0 0,0 2 1 0 0,-1 1 0 0 0,53 8-1 0 0,96 25-12 0 0,-132-27 0 0 0,1-3 0 0 0,0-3 0 0 0,90-7 0 0 0,-66 1 0 0 0,209 11 248 0 0,-173 0-165 0 0,-78-6-61 0 0,0-2 0 0 0,41-7 0 0 0,-41 4-5 0 0,0 1 0 0 0,46 1 0 0 0,132 20 15 0 0,4 0 0 0 0,-109-8-32 0 0,-58-4 0 0 0,69-1 0 0 0,280-11 192 0 0,-324 4-149 0 0,-1-3 0 0 0,88-19-1 0 0,-98 14-29 0 0,0 2 0 0 0,1 3 0 0 0,-1 3-1 0 0,108 8 1 0 0,-121-3 7 0 0,-1-1 1 0 0,96-11-1 0 0,18-1-17 0 0,236 42 61 0 0,-311-18-64 0 0,32 3 0 0 0,127-9 64 0 0,-63-5 0 0 0,-84 6-44 0 0,-57-3-6 0 0,0-2 1 0 0,46-3 0 0 0,16-7 7 0 0,1 4-1 0 0,109 12 0 0 0,40 12 43 0 0,-237-20-64 0 0,30-3 0 0 0,-5 0 0 0 0,-11 0 5 0 0,0 0-1 0 0,32-9 0 0 0,-33 6 13 0 0,1 0 0 0 0,33 1 0 0 0,-30 3-17 0 0,-24 0 0 0 0,-1 0 0 0 0,1 1 0 0 0,-1 0 0 0 0,1 1 0 0 0,-1 0 0 0 0,0 0 0 0 0,1 1 0 0 0,13 5 0 0 0,-16-5 0 0 0,-1 0 0 0 0,1-1 0 0 0,0 1 0 0 0,0-1 0 0 0,9-1 0 0 0,-9 1 0 0 0,-1-1 0 0 0,0 1 0 0 0,0 0 0 0 0,1 0 0 0 0,-1 0 0 0 0,0 1 0 0 0,8 3 0 0 0,-6-1 0 0 0,1-1 0 0 0,0 0 0 0 0,1-1 0 0 0,-1 0 0 0 0,15 1 0 0 0,16 4 0 0 0,-19-4 0 0 0,0 0 0 0 0,1-1 0 0 0,-1-1 0 0 0,0-1 0 0 0,22-3 0 0 0,24 0 0 0 0,198 14 0 0 0,-189-10-4 0 0,-47-1 38 0 0,35 3 0 0 0,29 13-34 0 0,-73-13 0 0 0,0-2 0 0 0,0 0 0 0 0,38-3 0 0 0,-30 1 0 0 0,31 1 0 0 0,34 0 0 0 0,-38-1 0 0 0,118-8 192 0 0,0 1 0 0 0,-42 17-192 0 0,56-18 54 0 0,-81 9-44 0 0,59 4-10 0 0,-30 1 0 0 0,-78-3 20 0 0,-36 0-2 0 0,1-2 1 0 0,0 0-1 0 0,25-4 1 0 0,-47 4-19 0 0,39-7-27 0 0,64-2 0 0 0,-13 12 27 0 0,40 1 0 0 0,-85-1 13 0 0,-1 2 0 0 0,1 2 0 0 0,-1 1-1 0 0,67 24 1 0 0,-100-29-10 0 0,1-1-1 0 0,0 0 0 0 0,0 0 0 0 0,0-1 1 0 0,0-1-1 0 0,12-1 0 0 0,73-12 28 0 0,8 0-12 0 0,7 8-18 0 0,221-1 0 0 0,-288 6 0 0 0,-1-2 0 0 0,69-13 0 0 0,29-2 0 0 0,-126 16 0 0 0,327-5 0 0 0,-76 0 0 0 0,-7 0 0 0 0,-130 15 0 0 0,-51-3 0 0 0,98-4 0 0 0,-41-14 16 0 0,-46 4 8 0 0,114 3 0 0 0,-70 20 18 0 0,-82-8-4 0 0,66 1 0 0 0,175 3-84 0 0,-219-7 38 0 0,133 0 8 0 0,-92 12 0 0 0,-83-13 9 0 0,0-2 0 0 0,1-1 0 0 0,-1-2 1 0 0,57-10-1 0 0,31-2 9 0 0,-60 14-3 0 0,70 8-1 0 0,-73-3 9 0 0,81-3 0 0 0,-111-5 7 0 0,34-8-1 0 0,-46 7-20 0 0,1 0-1 0 0,0 2 1 0 0,0 0 0 0 0,0 0-1 0 0,0 2 1 0 0,0 0-1 0 0,20 3 1 0 0,-33-3-117 0 0,0 1 0 0 0,-1 0-1 0 0,1 0 1 0 0,0 0 0 0 0,-1 0 0 0 0,1 1-1 0 0,-1-1 1 0 0,0 1 0 0 0,1-1 0 0 0,-1 1 0 0 0,0 0-1 0 0,3 3 1 0 0,3 6-712 0 0</inkml:trace>
</inkml:ink>
</file>

<file path=ppt/ink/ink3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33:33.187"/>
    </inkml:context>
    <inkml:brush xml:id="br0">
      <inkml:brushProperty name="width" value="0.1" units="cm"/>
      <inkml:brushProperty name="height" value="0.1" units="cm"/>
      <inkml:brushProperty name="color" value="#F4F91B"/>
    </inkml:brush>
  </inkml:definitions>
  <inkml:trace contextRef="#ctx0" brushRef="#br0">0 142 2759 0 0,'59'2'1684'0'0,"-38"0"-1390"0"0,-1-1 1 0 0,0-1-1 0 0,25-4 1 0 0,190-25 1583 0 0,-179 25-1557 0 0,1 2 1 0 0,67 8-1 0 0,-109-4-294 0 0,49 5 36 0 0,0-2 1 0 0,-1-3-1 0 0,67-7 0 0 0,7-8 353 0 0,169 6 0 0 0,-50-4 202 0 0,-99 2-297 0 0,-12 0-150 0 0,7-1 85 0 0,-25-1 55 0 0,-31 1 18 0 0,95-14-319 0 0,-109 11-10 0 0,-42 8 42 0 0,1 2 0 0 0,64 5 0 0 0,80 16 96 0 0,-182-17-135 0 0,37 5 24 0 0,63 19-1 0 0,-78-19-9 0 0,1-2-1 0 0,0 0 0 0 0,47-1 0 0 0,14 2-17 0 0,44 5 81 0 0,36 5 32 0 0,-45-8 45 0 0,5-1 6 0 0,-92-3-150 0 0,1-1 0 0 0,60-6 0 0 0,27 1 12 0 0,-51 8 50 0 0,101 0 96 0 0,-125-12-129 0 0,-37 4 5 0 0,0 1 0 0 0,0 1 0 0 0,0 0 0 0 0,20 0 0 0 0,-7 9-61 0 0,-9 1-3616 0 0</inkml:trace>
</inkml:ink>
</file>

<file path=ppt/ink/ink3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33:38.997"/>
    </inkml:context>
    <inkml:brush xml:id="br0">
      <inkml:brushProperty name="width" value="0.1" units="cm"/>
      <inkml:brushProperty name="height" value="0.1" units="cm"/>
      <inkml:brushProperty name="color" value="#F4F91B"/>
    </inkml:brush>
  </inkml:definitions>
  <inkml:trace contextRef="#ctx0" brushRef="#br0">0 102 919 0 0,'51'1'885'0'0,"-1"1"0"0"0,1 3 0 0 0,-1 3 0 0 0,0 1 0 0 0,68 23 0 0 0,-91-25-709 0 0,0 0 0 0 0,1-1 1 0 0,49 2-1 0 0,88-5 471 0 0,-109-3-493 0 0,145 5 619 0 0,76-1-10 0 0,-182-7-585 0 0,110 12-1 0 0,60 28 143 0 0,-216-27-261 0 0,0-2-1 0 0,1-3 1 0 0,83-1 0 0 0,-62-6 87 0 0,1 4 0 0 0,-1 3 0 0 0,80 17 0 0 0,-4-8 0 0 0,-99-10-84 0 0,-21-5-31 0 0,-1 0 0 0 0,0-1 1 0 0,0-2-1 0 0,28-7 0 0 0,-6 1 47 0 0,33-1 136 0 0,0 3-1 0 0,156 5 0 0 0,-176 2-172 0 0,105-14-1 0 0,32-2 61 0 0,-62 20-71 0 0,119-4 14 0 0,-136-7 138 0 0,139-21 31 0 0,-212 25-187 0 0,0 1-1 0 0,0 2 1 0 0,0 3-1 0 0,77 11 1 0 0,-48-5 77 0 0,-64-7-107 0 0,0 0 0 0 0,0-1 0 0 0,18-2 0 0 0,5 0 114 0 0,62 4-46 0 0,93-4 0 0 0,-59 0 283 0 0,-15 2-136 0 0,55-1-9 0 0,-36-5-138 0 0,109-12 118 0 0,-56 22-108 0 0,-154-2-70 0 0,102 1 46 0 0,15-17 82 0 0,64-2 66 0 0,-68 22-158 0 0,48-1 38 0 0,2-29 115 0 0,-35 3-60 0 0,-117 17-103 0 0,-2-1 34 0 0,-1 3-1 0 0,64 4 0 0 0,-43 2-20 0 0,1-2 0 0 0,105-10-1 0 0,-24-1-42 0 0,6 2 147 0 0,-89 6-22 0 0,80-11-1 0 0,-110 8-47 0 0,41 1 0 0 0,-11 1-43 0 0,-18 0-34 0 0,48 6 0 0 0,33-1 0 0 0,54-4 63 0 0,-92 2-62 0 0,-59-1 4 0 0,5 1 5 0 0,0-2-1 0 0,0 0 1 0 0,0-3 0 0 0,47-10 0 0 0,-16 0 62 0 0,70-8 0 0 0,-15 4-14 0 0,-89 14-47 0 0,-1 1 0 0 0,1 2-1 0 0,1 1 1 0 0,-1 1 0 0 0,47 8-1 0 0,145 31-10 0 0,30-23 0 0 0,-174-14 0 0 0,205 24 0 0 0,-213-14 0 0 0,-37-6 27 0 0,56 5 0 0 0,213-24 111 0 0,-117 1-2 0 0,13 13-72 0 0,-171-2-44 0 0,50-7 0 0 0,-2 0 4 0 0,-48 6-24 0 0,42-2 0 0 0,114 10 0 0 0,-123-1 32 0 0,111-5 0 0 0,-157-1-30 0 0,289-20 252 0 0,-176 4-183 0 0,-80 9-21 0 0,0 1 1 0 0,1 2-1 0 0,73 5 0 0 0,-68 1-40 0 0,0-2 1 0 0,59-8-1 0 0,38-1 23 0 0,-80 12-33 0 0,70 12 0 0 0,-11 0 0 0 0,-86-13 59 0 0,0-2 0 0 0,73-9-1 0 0,146-14-58 0 0,79 14 64 0 0,-58 4-64 0 0,-68 9 64 0 0,-203-4-64 0 0,18-1 0 0 0,-1 2 0 0 0,36 6 0 0 0,45 11 0 0 0,45 8 0 0 0,-76-14 0 0 0,130 5 0 0 0,-172-15 0 0 0,58 7 1 0 0,-58-4 24 0 0,1-2 1 0 0,63-3 0 0 0,-26-2 40 0 0,-46 2-34 0 0,34-4 0 0 0,14-4-48 0 0,0 3 0 0 0,0 4 0 0 0,1 3 0 0 0,114 19 0 0 0,-120-14 16 0 0,128-4 0 0 0,-113-4 0 0 0,169-10 0 0 0,-230 11 7 0 0,-13-1 1 0 0,1 1 0 0 0,-1 0 0 0 0,0 1 1 0 0,1 0-1 0 0,-1 1 0 0 0,17 4 0 0 0,-28-5-29 0 0,0-1 0 0 0,-1 0-1 0 0,1 0 1 0 0,0 1 0 0 0,0-1 0 0 0,-1 0-1 0 0,1 1 1 0 0,0-1 0 0 0,-1 1 0 0 0,1-1-1 0 0,-1 1 1 0 0,1-1 0 0 0,0 1 0 0 0,-1-1-1 0 0,1 1 1 0 0,-1 0 0 0 0,0-1 0 0 0,2 2-1 0 0,-3-1-20 0 0,1-1 0 0 0,0 1 0 0 0,0 0 0 0 0,0-1 0 0 0,0 1 0 0 0,0-1 0 0 0,-1 1 0 0 0,1-1 0 0 0,0 1 0 0 0,0 0 0 0 0,-1-1 0 0 0,1 1 0 0 0,0-1 0 0 0,-1 0 0 0 0,1 1 0 0 0,0-1 0 0 0,-1 1 0 0 0,1-1 0 0 0,-1 1 0 0 0,1-1 0 0 0,-1 0 0 0 0,1 1 0 0 0,-1-1 0 0 0,1 0 0 0 0,-2 1 0 0 0,-9 6-1414 0 0</inkml:trace>
</inkml:ink>
</file>

<file path=ppt/ink/ink3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33:40.765"/>
    </inkml:context>
    <inkml:brush xml:id="br0">
      <inkml:brushProperty name="width" value="0.1" units="cm"/>
      <inkml:brushProperty name="height" value="0.1" units="cm"/>
      <inkml:brushProperty name="color" value="#F4F91B"/>
    </inkml:brush>
  </inkml:definitions>
  <inkml:trace contextRef="#ctx0" brushRef="#br0">0 1 1839 0 0,'7'0'534'0'0,"1"2"0"0"0,-1-1 0 0 0,-1 1 0 0 0,1 0 0 0 0,0 0 0 0 0,10 6 0 0 0,27 7 322 0 0,4-3 161 0 0,-31-7-800 0 0,0 0 0 0 0,1-2 0 0 0,-1 0 0 0 0,23 1 0 0 0,103-10 637 0 0,-88 1-639 0 0,0 4 0 0 0,81 7 0 0 0,95 18 46 0 0,82 7 459 0 0,-179-21-720 0 0,21 3 75 0 0,-10-2 134 0 0,-60-7-45 0 0,34-4 28 0 0,-65-6-143 0 0,8 0-23 0 0,9 5 8 0 0,215 5 124 0 0,-232-2-78 0 0,1-2 0 0 0,0-2 0 0 0,75-14 0 0 0,-101 12-38 0 0,0 1 0 0 0,36 1 0 0 0,-41 2 1 0 0,1-1 0 0 0,-1-1 0 0 0,47-10 1 0 0,-56 9-25 0 0,-1 0 0 0 0,1 1 0 0 0,0 1 0 0 0,0 0 1 0 0,27 2-1 0 0,76 16 6 0 0,3-1-16 0 0,16-21 56 0 0,-91 2-12 0 0,47 2 0 0 0,162 10 331 0 0,-155-7-253 0 0,-42 1 54 0 0,67-6 0 0 0,-99-1-79 0 0,50-14 1 0 0,5-1 32 0 0,-67 18-98 0 0,-1 0 0 0 0,1 1 0 0 0,-1 0 0 0 0,1 1 0 0 0,24 4 0 0 0,6 6-4072 0 0,-22-4-411 0 0</inkml:trace>
</inkml:ink>
</file>

<file path=ppt/ink/ink3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34:12.573"/>
    </inkml:context>
    <inkml:brush xml:id="br0">
      <inkml:brushProperty name="width" value="0.1" units="cm"/>
      <inkml:brushProperty name="height" value="0.1" units="cm"/>
      <inkml:brushProperty name="color" value="#F4F91B"/>
    </inkml:brush>
  </inkml:definitions>
  <inkml:trace contextRef="#ctx0" brushRef="#br0">0 10 1375 0 0,'0'0'66'0'0,"0"1"-8"0"0,1 0 167 0 0,-1 1 0 0 0,1 0 0 0 0,0 0 0 0 0,0 0 0 0 0,-1-1 0 0 0,1 1 0 0 0,0 0 0 0 0,0-1 0 0 0,1 1 0 0 0,-1-1-1 0 0,0 1 1 0 0,0-1 0 0 0,1 1 0 0 0,-1-1 0 0 0,1 0 0 0 0,-1 0 0 0 0,1 0 0 0 0,0 0 0 0 0,-1 0 0 0 0,1 0-1 0 0,3 1 1 0 0,-2-1-47 0 0,0-1 0 0 0,0 1-1 0 0,0-1 1 0 0,1 1 0 0 0,-1-1-1 0 0,0 0 1 0 0,0 0 0 0 0,1-1-1 0 0,-1 1 1 0 0,0-1 0 0 0,4 0-1 0 0,22-3 233 0 0,-16 6-344 0 0,0 1-1 0 0,15 4 1 0 0,-17-4-60 0 0,-1 0 0 0 0,1-1 0 0 0,0 0 0 0 0,13 0-1 0 0,90 7 282 0 0,2 0 306 0 0,-42-8-300 0 0,92-3 25 0 0,26-11-201 0 0,14 12 13 0 0,144-11 562 0 0,-261 3-497 0 0,-1 5 1 0 0,141 10-1 0 0,-161-3-77 0 0,87-7 1 0 0,66-18 144 0 0,-213 21-261 0 0,91-6 66 0 0,140 9 1 0 0,5-1-68 0 0,-63-15 53 0 0,-142 11-12 0 0,-1 2 1 0 0,75 6 0 0 0,-110-4-53 0 0,-1-1 0 0 0,1 0 0 0 0,0 1-1 0 0,-1 0 1 0 0,1 0 0 0 0,-1-1 0 0 0,1 2 0 0 0,-1-1 0 0 0,3 2 0 0 0,5 6-3409 0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41:33.865"/>
    </inkml:context>
    <inkml:brush xml:id="br0">
      <inkml:brushProperty name="width" value="0.1" units="cm"/>
      <inkml:brushProperty name="height" value="0.1" units="cm"/>
      <inkml:brushProperty name="color" value="#66CC00"/>
    </inkml:brush>
  </inkml:definitions>
  <inkml:trace contextRef="#ctx0" brushRef="#br0">4001 110 455 0 0,'0'0'6136'0'0,"10"-1"-5302"0"0,45-4 1074 0 0,-22 3-1522 0 0,-24 1 502 0 0,-1-1-802 0 0,2-1-64 0 0,-7 1-13 0 0,0 1 1 0 0,1 0-1 0 0,-1 0 1 0 0,0 0-1 0 0,1 0 1 0 0,-1 1 0 0 0,1-1-1 0 0,4 1 1 0 0,-2-2-389 0 0,20-8 260 0 0,-20 8 2039 0 0,-11 5-1536 0 0,-14 9-22 0 0,14-9 348 0 0,0-1-519 0 0,-16 8-102 0 0,11-5-35 0 0,-46 18 144 0 0,33-20 100 0 0,12-2-280 0 0,5 1 161 0 0,1-2 112 0 0,-17 1 49 0 0,16-1 349 0 0,-1 0-406 0 0,-21-3-25 0 0,21 3-2 0 0,2-1-32 0 0,-23-3-138 0 0,-6-3-76 0 0,-11-4 132 0 0,16 6-46 0 0,22 3 28 0 0,1 1 10 0 0,-55-8 458 0 0,55 8-432 0 0,-73-4 424 0 0,72 5-480 0 0,-1 0 0 0 0,-134 4 695 0 0,16-6-464 0 0,90 1-325 0 0,-9-3-10 0 0,-7 3 54 0 0,15 1-33 0 0,-7 1 22 0 0,-1 0 21 0 0,12-2-54 0 0,-15 1-10 0 0,9 3 0 0 0,0-1 0 0 0,1 1 0 0 0,-1-3 0 0 0,-2-1 0 0 0,0-1 0 0 0,1 0 16 0 0,2 0 59 0 0,-2-1-6 0 0,-5 2-15 0 0,-1-1-44 0 0,-1 2-10 0 0,0-1 0 0 0,1 1 0 0 0,1 2 0 0 0,-3-1 12 0 0,9 0 47 0 0,9 0 9 0 0,15-1-4 0 0,-21-1-40 0 0,19 1 19 0 0,-24 1-33 0 0,-6-3-10 0 0,7-2 11 0 0,24 2 32 0 0,-14 0-22 0 0,15 0 22 0 0,-14-6-22 0 0,14 5 22 0 0,-14-2-21 0 0,13 3 26 0 0,-26-5-36 0 0,-7 6-12 0 0,8-1 0 0 0,-6 2-60 0 0,15-1 48 0 0,-6 1 12 0 0,1 1 0 0 0,-2-1 0 0 0,-10-1 0 0 0,0 0 0 0 0,-1-1 0 0 0,-1-1 0 0 0,-2 1 0 0 0,-2-2 0 0 0,2-1 0 0 0,4 0 0 0 0,7 0 0 0 0,0-1 0 0 0,-3 3 0 0 0,-10 0 54 0 0,8 3 30 0 0,0 0 10 0 0,-85 8 264 0 0,88-5-348 0 0,-6 0-10 0 0,10-3 11 0 0,2-1 32 0 0,-3-1-5 0 0,-7-2 253 0 0,5 0 6 0 0,-6 2 95 0 0,-5-3 15 0 0,-4 4-110 0 0,-1 3-37 0 0,13 3-183 0 0,-7 2-18 0 0,0-1-164 0 0,12-3-255 0 0,13-3-522 0 0,13-3-276 0 0,-26-14-53 0 0</inkml:trace>
</inkml:ink>
</file>

<file path=ppt/ink/ink3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34:16.019"/>
    </inkml:context>
    <inkml:brush xml:id="br0">
      <inkml:brushProperty name="width" value="0.1" units="cm"/>
      <inkml:brushProperty name="height" value="0.1" units="cm"/>
      <inkml:brushProperty name="color" value="#F4F91B"/>
    </inkml:brush>
  </inkml:definitions>
  <inkml:trace contextRef="#ctx0" brushRef="#br0">1 341 4111 0 0,'21'-7'662'0'0,"25"-3"99"0"0,-32 6-556 0 0,-1 1 1 0 0,1 0 0 0 0,0 1 0 0 0,0 1-1 0 0,0 0 1 0 0,0 1 0 0 0,21 2-1 0 0,149 40 752 0 0,-71-15-502 0 0,-85-21-343 0 0,0-3-1 0 0,1 0 0 0 0,-1-2 0 0 0,35-2 1 0 0,115-18 390 0 0,-114 10-265 0 0,-10 6-33 0 0,0 2 0 0 0,105 11 0 0 0,-13 1-50 0 0,-20-9-46 0 0,130 6 434 0 0,-167 0-373 0 0,92 4 68 0 0,-109-14-146 0 0,104-16 0 0 0,16-2 137 0 0,-34 16-83 0 0,-57 3 36 0 0,185-25 0 0 0,-173 10-107 0 0,119-1 0 0 0,15 0 29 0 0,-109-3 139 0 0,75-7 158 0 0,89 16-45 0 0,-94-11-198 0 0,-134 12-92 0 0,116-1 1 0 0,83 21 51 0 0,-170-12-25 0 0,118-19 0 0 0,-116 9 5 0 0,110 2 1 0 0,248-18 37 0 0,-345 17-99 0 0,99-1 36 0 0,16-1 85 0 0,-19-3 14 0 0,83 2-104 0 0,-23 3-49 0 0,-107-3 47 0 0,319-16-13 0 0,-341 27-52 0 0,78 1 0 0 0,141 9 2 0 0,7 1 124 0 0,59 22-74 0 0,-264-16-40 0 0,-38-1 20 0 0,187 45 0 0 0,-244-45-32 0 0,84 5 0 0 0,-42-7 0 0 0,96 22 0 0 0,57 6 0 0 0,-74-29 30 0 0,22 3 4 0 0,247 11 20 0 0,-362-23-49 0 0,176 27 0 0 0,-203-17-5 0 0,0-3 0 0 0,0-3 0 0 0,132-9 0 0 0,-126 1 23 0 0,-1 3-1 0 0,81 11 1 0 0,84 1-27 0 0,-68-20 4 0 0,-65 2 0 0 0,109 7 0 0 0,261 3 0 0 0,-386-3 18 0 0,-1 3 0 0 0,149 26 0 0 0,-188-24-4 0 0,1-2 1 0 0,0-3-1 0 0,82-8 1 0 0,-72 3 20 0 0,121 6 0 0 0,-57 7 53 0 0,1-6 1 0 0,151-15 0 0 0,-8 9 22 0 0,-82 4-32 0 0,-24-3-10 0 0,173 20 0 0 0,-153-5-7 0 0,-160-12-60 0 0,171 1 25 0 0,46 2 10 0 0,66 38-37 0 0,-246-34 7 0 0,-1-3 0 0 0,71-2 0 0 0,-60-3 9 0 0,80 10 1 0 0,-71-1 12 0 0,92-2 1 0 0,83-15 38 0 0,-137 3-57 0 0,208-18 43 0 0,-254 14-42 0 0,109-10 58 0 0,100 20-4 0 0,-103 2-68 0 0,-118-3-11 0 0,255 11 90 0 0,61 24-13 0 0,-37-22-10 0 0,-251-13-54 0 0,308-9 74 0 0,-265-2-8 0 0,162-10-68 0 0,-97 23 2 0 0,-57 1 0 0 0,127 0 0 0 0,182-3 0 0 0,-316-6 0 0 0,69-1 0 0 0,-144 7 0 0 0,362-13 0 0 0,-357 9 0 0 0,115 7 0 0 0,63 23 0 0 0,-191-20 0 0 0,39 0 13 0 0,0-4 0 0 0,93-9-1 0 0,22-1 14 0 0,239-8-26 0 0,-442 15 1 0 0,82-7 20 0 0,1 3 0 0 0,116 8 0 0 0,-158 4-9 0 0,-40-6-25 0 0,0 0-1 0 0,0 0 0 0 0,0 0 1 0 0,0 0-1 0 0,0 1 0 0 0,0-1 0 0 0,0 1 1 0 0,0 0-1 0 0,0 0 0 0 0,4 4 1 0 0,-7-5-60 0 0,1-1 0 0 0,-1 1 0 0 0,0 0 0 0 0,1-1 0 0 0,-1 1 1 0 0,0-1-1 0 0,0 1 0 0 0,1 0 0 0 0,-1-1 0 0 0,0 1 0 0 0,0 0 1 0 0,0-1-1 0 0,0 1 0 0 0,0 0 0 0 0,0-1 0 0 0,0 1 0 0 0,0 0 1 0 0,0-1-1 0 0,0 1 0 0 0,0 0 0 0 0,0-1 0 0 0,-1 1 0 0 0,1 0 1 0 0,-3 7-1010 0 0</inkml:trace>
</inkml:ink>
</file>

<file path=ppt/ink/ink3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34:18.982"/>
    </inkml:context>
    <inkml:brush xml:id="br0">
      <inkml:brushProperty name="width" value="0.1" units="cm"/>
      <inkml:brushProperty name="height" value="0.1" units="cm"/>
      <inkml:brushProperty name="color" value="#F4F91B"/>
    </inkml:brush>
  </inkml:definitions>
  <inkml:trace contextRef="#ctx0" brushRef="#br0">13 70 919 0 0,'-1'-2'119'0'0,"0"1"0"0"0,-1-1-1 0 0,1 1 1 0 0,0-1-1 0 0,0 1 1 0 0,0-1 0 0 0,1 0-1 0 0,-1 0 1 0 0,0 1-1 0 0,1-1 1 0 0,-1 0-1 0 0,1 0 1 0 0,0 0 0 0 0,-1 0-1 0 0,1 1 1 0 0,0-1-1 0 0,0-3 1 0 0,0 3-7 0 0,0 0-1 0 0,0 1 1 0 0,0-1 0 0 0,0 0-1 0 0,0 1 1 0 0,0-1 0 0 0,0 0-1 0 0,1 1 1 0 0,-1-1 0 0 0,1 0 0 0 0,-1 1-1 0 0,1-1 1 0 0,-1 0 0 0 0,1 1-1 0 0,0-1 1 0 0,0 1 0 0 0,0 0-1 0 0,0-1 1 0 0,0 1 0 0 0,2-2-1 0 0,-1 2-24 0 0,0 1-1 0 0,0 0 1 0 0,0 0-1 0 0,0 0 0 0 0,0 0 1 0 0,0 1-1 0 0,0-1 0 0 0,0 1 1 0 0,0-1-1 0 0,0 1 0 0 0,0-1 1 0 0,0 1-1 0 0,0 0 1 0 0,-1 0-1 0 0,1 0 0 0 0,0 0 1 0 0,0 0-1 0 0,1 2 0 0 0,12 6 131 0 0,-7-7-134 0 0,19 10 330 0 0,0-2 1 0 0,1-2-1 0 0,0 0 1 0 0,48 6-1 0 0,154-6 733 0 0,-81-2-862 0 0,-68 0-159 0 0,69 12 516 0 0,-103-10-311 0 0,80 3 0 0 0,-39-11 12 0 0,161-22-1 0 0,45-2-51 0 0,-185 19-140 0 0,-73 3-124 0 0,251-25 489 0 0,-193 13-360 0 0,182-3 0 0 0,-249 17-139 0 0,4 0 13 0 0,37 4 0 0 0,-39-2-3 0 0,57-3 1 0 0,-44-1-16 0 0,39 0 32 0 0,0 3 0 0 0,131 20-1 0 0,-53 0 66 0 0,-40-7 168 0 0,36 0 23 0 0,-110-15-224 0 0,-34 0-41 0 0,-1 0-1 0 0,1 1 1 0 0,-1 1-1 0 0,17 2 1 0 0,-15 0 6 0 0,0 1 1 0 0,15 8-1 0 0,20 6-1135 0 0,-26-13-113 0 0</inkml:trace>
</inkml:ink>
</file>

<file path=ppt/ink/ink3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35:57.998"/>
    </inkml:context>
    <inkml:brush xml:id="br0">
      <inkml:brushProperty name="width" value="0.1" units="cm"/>
      <inkml:brushProperty name="height" value="0.1" units="cm"/>
      <inkml:brushProperty name="color" value="#F4F91B"/>
    </inkml:brush>
  </inkml:definitions>
  <inkml:trace contextRef="#ctx0" brushRef="#br0">1 10 1983 0 0,'4'-2'88'0'0,"-1"0"16"0"0,3 0-104 0 0,-3 0 0 0 0,1 1 0 0 0,-2 1 0 0 0,0 1 0 0 0,0-1 0 0 0,1 0 0 0 0,3 2 0 0 0,3 0 0 0 0,0-2 0 0 0,0 0 0 0 0,0 4 0 0 0,0-4 0 0 0,-1 2 0 0 0</inkml:trace>
</inkml:ink>
</file>

<file path=ppt/ink/ink3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36:22.156"/>
    </inkml:context>
    <inkml:brush xml:id="br0">
      <inkml:brushProperty name="width" value="0.1" units="cm"/>
      <inkml:brushProperty name="height" value="0.1" units="cm"/>
      <inkml:brushProperty name="color" value="#F4F91B"/>
    </inkml:brush>
  </inkml:definitions>
  <inkml:trace contextRef="#ctx0" brushRef="#br0">1 2 2303 0 0,'6'3'328'0'0,"1"0"-1"0"0,0 0 1 0 0,0-1-1 0 0,0 0 0 0 0,1 0 1 0 0,-1 0-1 0 0,0-1 0 0 0,13 0 1 0 0,-2-2-95 0 0,0 0 1 0 0,22-5 0 0 0,-35 5-111 0 0,51-7 314 0 0,-49 7-378 0 0,-1 0 0 0 0,1 0-1 0 0,-1 1 1 0 0,1 0 0 0 0,0 0-1 0 0,-1 1 1 0 0,1-1 0 0 0,-1 1-1 0 0,1 1 1 0 0,-1-1 0 0 0,0 1-1 0 0,1 0 1 0 0,-1 1 0 0 0,0-1-1 0 0,-1 1 1 0 0,1 1 0 0 0,9 5-1 0 0,42 27 462 0 0,-26-22-290 0 0,-16-2-166 0 0,-12-9-46 0 0,0 0 1 0 0,1 0 0 0 0,-1-1-1 0 0,1 1 1 0 0,-1-1 0 0 0,1 0-1 0 0,0 0 1 0 0,6 2 0 0 0,13 3 75 0 0,0-2-1 0 0,0-1 1 0 0,1-1 0 0 0,37 0 0 0 0,-36-2-25 0 0,39 8 1 0 0,-49-6-38 0 0,1-1 0 0 0,0 0 0 0 0,0-1 0 0 0,0-1 0 0 0,0 0 0 0 0,27-5 0 0 0,-11-1-19 0 0,-9 2 61 0 0,0-2 0 0 0,36-12-1 0 0,-50 15-29 0 0,0 0 1 0 0,1 1-1 0 0,-1 1 0 0 0,0-1 0 0 0,19 1 0 0 0,21-4-18 0 0,-29 3-3 0 0,0 0-1 0 0,31 1 1 0 0,-30 2-6 0 0,1-2-1 0 0,23-3 0 0 0,-6-2-16 0 0,-9 1 0 0 0,30-8 0 0 0,-50 11 0 0 0,-1 1 0 0 0,1 0 0 0 0,0 1 0 0 0,-1 0 0 0 0,1 0 0 0 0,14 3 0 0 0,6 0 0 0 0,164 6 0 0 0,-122-1 2 0 0,0 3-1 0 0,86 24 0 0 0,-141-31-6 0 0,0-1 0 0 0,-1-1 0 0 0,2-1-1 0 0,27-1 1 0 0,21 2 198 0 0,-39 3-81 0 0,-22-4-88 0 0,1 0 0 0 0,-1 0-1 0 0,0 0 1 0 0,0-1-1 0 0,1 1 1 0 0,7-2-1 0 0,15 0 149 0 0,-22 1-101 0 0,0-1-1 0 0,0 1 0 0 0,0-1 0 0 0,0 0 1 0 0,0 0-1 0 0,9-4 0 0 0,-5 2 0 0 0,-1 1 0 0 0,1-1-1 0 0,0 2 1 0 0,0-1 0 0 0,1 1 0 0 0,12 1-1 0 0,-17 0-65 0 0,-6 0-1 0 0,1 0 0 0 0,-1 0 0 0 0,0 0 0 0 0,1 0 0 0 0,-1 0 1 0 0,1 0-1 0 0,-1 0 0 0 0,0 0 0 0 0,1 0 0 0 0,-1 0 0 0 0,0 0 0 0 0,1 0 1 0 0,-1 0-1 0 0,1 0 0 0 0,-1 0 0 0 0,0 0 0 0 0,1 1 0 0 0,-1-1 0 0 0,0 0 1 0 0,1 0-1 0 0,-1 0 0 0 0,0 1 0 0 0,0-1 0 0 0,1 0 0 0 0,-1 0 0 0 0,0 1 1 0 0,1-1-1 0 0,-1 0 0 0 0,0 1 0 0 0,0-1 0 0 0,0 0 0 0 0,1 1 0 0 0,-1-1 1 0 0,0 0-1 0 0,0 1 0 0 0,0 0 0 0 0,4 5-28 0 0,-1 4-431 0 0,-1-4 161 0 0</inkml:trace>
</inkml:ink>
</file>

<file path=ppt/ink/ink3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36:27.849"/>
    </inkml:context>
    <inkml:brush xml:id="br0">
      <inkml:brushProperty name="width" value="0.1" units="cm"/>
      <inkml:brushProperty name="height" value="0.1" units="cm"/>
      <inkml:brushProperty name="color" value="#F4F91B"/>
    </inkml:brush>
  </inkml:definitions>
  <inkml:trace contextRef="#ctx0" brushRef="#br0">3 1 1375 0 0,'-2'28'1431'0'0,"2"-18"-1468"0"0,-1-3 285 0 0,1 0-1 0 0,1 0 0 0 0,2 14 1 0 0,-3-19-188 0 0,0 0 0 0 0,1 0 0 0 0,0-1 1 0 0,-1 1-1 0 0,1 0 0 0 0,0 0 0 0 0,0-1 0 0 0,0 1 1 0 0,0-1-1 0 0,0 1 0 0 0,0-1 0 0 0,1 0 1 0 0,-1 1-1 0 0,0-1 0 0 0,1 0 0 0 0,-1 0 1 0 0,1 0-1 0 0,-1 0 0 0 0,1 0 0 0 0,1 1 0 0 0,7 1 72 0 0,0 0 0 0 0,-1-1-1 0 0,1 0 1 0 0,0 0-1 0 0,18 0 1 0 0,29 5 322 0 0,-41-4-297 0 0,32 2 0 0 0,3 1 53 0 0,-37-5-163 0 0,0-1-1 0 0,0 0 0 0 0,-1-1 0 0 0,1 0 1 0 0,22-5-1 0 0,0-5 25 0 0,-28 8-58 0 0,0 1 0 0 0,1-1 0 0 0,-1 2 0 0 0,0-1 0 0 0,13 0 0 0 0,-7 1 4 0 0,1 0 1 0 0,21-6-1 0 0,-8 2-16 0 0,159-19 71 0 0,-161 23-72 0 0,0 2 0 0 0,0 1 0 0 0,32 6 0 0 0,-11-2 0 0 0,-18-1 0 0 0,1 1 0 0 0,-1 1 0 0 0,44 17 0 0 0,-46-16 0 0 0,31 6 0 0 0,-34-9 0 0 0,46 16 0 0 0,-65-20 0 0 0,0 1 0 0 0,1-1 0 0 0,-1 0 0 0 0,0 0 0 0 0,1-1 0 0 0,10 0 0 0 0,22 3 0 0 0,-25 1 43 0 0,-1 1 0 0 0,18 8-1 0 0,-26-11-19 0 0,1 0 0 0 0,-1-1-1 0 0,1 1 1 0 0,-1-1 0 0 0,1 0-1 0 0,-1-1 1 0 0,1 1-1 0 0,0-1 1 0 0,-1 0 0 0 0,1 0-1 0 0,0 0 1 0 0,6-2 0 0 0,5-1 53 0 0,0-1 1 0 0,18-7-1 0 0,-16 4 86 0 0,-14 7-158 0 0,1 0 1 0 0,-1-1 0 0 0,1 1 0 0 0,-1 1-1 0 0,1-1 1 0 0,-1 1 0 0 0,1 0-1 0 0,-1 0 1 0 0,1 0 0 0 0,-1 0-1 0 0,5 3 1 0 0,26 5 13 0 0,4-1 153 0 0,-36-7-222 0 0,-1-1 0 0 0,1 1 0 0 0,-1 0 1 0 0,1 0-1 0 0,-1 0 0 0 0,0 1 1 0 0,0-1-1 0 0,1 1 0 0 0,-1-1 0 0 0,0 1 1 0 0,0 0-1 0 0,3 3 0 0 0</inkml:trace>
</inkml:ink>
</file>

<file path=ppt/ink/ink3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42:18.248"/>
    </inkml:context>
    <inkml:brush xml:id="br0">
      <inkml:brushProperty name="width" value="0.1" units="cm"/>
      <inkml:brushProperty name="height" value="0.1" units="cm"/>
      <inkml:brushProperty name="color" value="#E71224"/>
    </inkml:brush>
  </inkml:definitions>
  <inkml:trace contextRef="#ctx0" brushRef="#br0">310 10 2959 0 0,'-29'2'282'0'0,"22"-1"-135"0"0,0-1-1 0 0,-1 1 0 0 0,1-1 0 0 0,-13-2 1 0 0,3-1-32 0 0,7 0-4 0 0,0 1-1 0 0,0 1 1 0 0,0 0 0 0 0,0 0 0 0 0,-1 1 0 0 0,-19 2-1 0 0,-8 1 1799 0 0,32-3-1559 0 0,1 0 1 0 0,0 0 0 0 0,-1 0 0 0 0,1 1-1 0 0,0 0 1 0 0,0 0 0 0 0,0 0 0 0 0,-1 0-1 0 0,1 1 1 0 0,0 0 0 0 0,1 0-1 0 0,-1 0 1 0 0,0 1 0 0 0,-5 3 0 0 0,10-6-295 0 0,0 1 1 0 0,-1-1 0 0 0,1 0-1 0 0,0 0 1 0 0,0 0 0 0 0,0 0-1 0 0,-1 0 1 0 0,1 1-1 0 0,0-1 1 0 0,0 0 0 0 0,0 0-1 0 0,-1 0 1 0 0,1 0 0 0 0,0 1-1 0 0,0-1 1 0 0,0 0 0 0 0,0 0-1 0 0,0 1 1 0 0,-1-1 0 0 0,1 0-1 0 0,0 0 1 0 0,0 1-1 0 0,0-1 1 0 0,0 0 0 0 0,0 0-1 0 0,0 1 1 0 0,0-1 0 0 0,0 0-1 0 0,0 0 1 0 0,0 1 0 0 0,0-1-1 0 0,0 0 1 0 0,0 0 0 0 0,0 1-1 0 0,0-1 1 0 0,14 2 485 0 0,100-15-50 0 0,-82 12-310 0 0,-4 1-37 0 0,-1 0 0 0 0,0 2 0 0 0,35 6 1 0 0,62 22 302 0 0,-48-10-193 0 0,108 14-1 0 0,-171-32-167 0 0,0 0-1 0 0,-1 1 1 0 0,1 1 0 0 0,-1 0 0 0 0,0 1-1 0 0,0 0 1 0 0,0 1 0 0 0,-1 0 0 0 0,0 0 0 0 0,0 2-1 0 0,19 15 1 0 0,-16-10-29 0 0,-1 0-1 0 0,-1 1 1 0 0,0 0-1 0 0,0 1 1 0 0,-2 0-1 0 0,0 0 1 0 0,15 32-1 0 0,-1 13 66 0 0,-3 2 0 0 0,-2 1-1 0 0,-2 1 1 0 0,7 69 0 0 0,-12-55-5 0 0,75 429 458 0 0,-73-423-366 0 0,-4 0 0 0 0,-1 96 0 0 0,-5-77 43 0 0,6 56 68 0 0,3 162-65 0 0,-8 107-34 0 0,-7-183-79 0 0,-1-12-28 0 0,38 215-115 0 0,-6 74 64 0 0,-29-233 26 0 0,-1-127-52 0 0,24 137 13 0 0,-10-177-38 0 0,-8-75-25 0 0,13 178 88 0 0,-6-67-76 0 0,-5-90 0 0 0,-3 0 0 0 0,-3 1 0 0 0,-9 83 0 0 0,7-143 10 0 0,-53 346 108 0 0,-4 160-65 0 0,42-333-42 0 0,4 21-11 0 0,7-96 0 0 0,-26 154 0 0 0,15-184 21 0 0,5 1 1 0 0,-4 118-1 0 0,-3 18-21 0 0,13-170 0 0 0,-3 59 0 0 0,8 143 0 0 0,1 3 0 0 0,0-189 0 0 0,2 0 0 0 0,18 101 0 0 0,-4-49 0 0 0,-9-8 0 0 0,7 43 0 0 0,-10-119 9 0 0,-2 1 0 0 0,-2 0 1 0 0,0-1-1 0 0,-2 1 0 0 0,-1 0 0 0 0,-8 35 0 0 0,7-45 1 0 0,-1 0 0 0 0,-1-1 1 0 0,-1 0-1 0 0,-11 25 0 0 0,12-33-4 0 0,0-1 1 0 0,0-1 0 0 0,-1 1-1 0 0,0-1 1 0 0,-1 0 0 0 0,0 0-1 0 0,0 0 1 0 0,-1-1 0 0 0,-15 12-1 0 0,-58 42 181 0 0,-20 13 157 0 0,15-21 88 0 0,-158 72 0 0 0,228-118-554 0 0,0-1-1 0 0,0-1 0 0 0,-1 0 1 0 0,1-2-1 0 0,-25 4 1 0 0,31-7-1489 0 0,0 0 0 0 0,0 0 0 0 0,-13-2 1 0 0,-6-4-5508 0 0</inkml:trace>
</inkml:ink>
</file>

<file path=ppt/ink/ink3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42:44.891"/>
    </inkml:context>
    <inkml:brush xml:id="br0">
      <inkml:brushProperty name="width" value="0.1" units="cm"/>
      <inkml:brushProperty name="height" value="0.1" units="cm"/>
      <inkml:brushProperty name="color" value="#E71224"/>
    </inkml:brush>
  </inkml:definitions>
  <inkml:trace contextRef="#ctx0" brushRef="#br0">1924 296 4143 0 0,'-24'-24'805'0'0,"-50"-47"7490"0"0,39 46-9027 0 0,27 21 751 0 0,1 1 1 0 0,0 0-1 0 0,-1 0 0 0 0,0 1 0 0 0,-13-3 0 0 0,-16-5 338 0 0,-31-16 590 0 0,28 10 28 0 0,-66-17-1 0 0,-51-2-102 0 0,135 32-807 0 0,-32-1 1 0 0,0 0 70 0 0,-206-19 322 0 0,207 21-463 0 0,1 3 1 0 0,-104 16 0 0 0,108-9 11 0 0,-4 0 11 0 0,1 3-1 0 0,0 1 1 0 0,-93 37 0 0 0,126-42-7 0 0,0 2 1 0 0,0 1-1 0 0,0 0 1 0 0,2 1-1 0 0,-1 1 1 0 0,2 0-1 0 0,-1 1 1 0 0,2 1 0 0 0,0 0-1 0 0,0 1 1 0 0,-20 30-1 0 0,20-20 62 0 0,0 0-1 0 0,2 0 1 0 0,1 1-1 0 0,-14 54 1 0 0,11-24 247 0 0,-6 70 0 0 0,17-106-736 0 0,1 10 14 0 0,4 7 101 0 0,2 25 269 0 0,-1-43 16 0 0,0 0 0 0 0,12 32 0 0 0,-10-35 12 0 0,2-1-1 0 0,0 0 1 0 0,1 0-1 0 0,13 20 1 0 0,-7-17-7 0 0,1-1 0 0 0,0 0 1 0 0,20 16-1 0 0,-12-13 6 0 0,42 27-1 0 0,-33-27 6 0 0,35 15 0 0 0,30 6 0 0 0,-22-14 0 0 0,-11-9 0 0 0,5 1 0 0 0,5-2 0 0 0,3 1 0 0 0,2 0 0 0 0,2-3 0 0 0,10-4 0 0 0,-77-9 0 0 0,24 2 0 0 0,49-1 0 0 0,-35-4 0 0 0,27 0 19 0 0,47-6 153 0 0,-57 1-117 0 0,0-2 0 0 0,-1-4 0 0 0,-1-2 1 0 0,101-36-1 0 0,-114 29 78 0 0,-1-3 1 0 0,-1-3-1 0 0,-1-1 0 0 0,-2-3 1 0 0,75-60-1 0 0,-95 66-211 0 0,-1-2-1 0 0,0-1 1 0 0,-2-1-1 0 0,-2-1 1 0 0,0-1 0 0 0,-3-2-1 0 0,0 0 1 0 0,-2-1-1 0 0,20-50 1 0 0,-32 66 124 0 0,-2-1 0 0 0,0 0-1 0 0,-1 0 1 0 0,-1 0 0 0 0,-1 0 0 0 0,-1 0 0 0 0,0-1 0 0 0,-1 1 0 0 0,-2-1-1 0 0,-5-29 1 0 0,3 28 53 0 0,-1 0 0 0 0,-1 0 0 0 0,-1 0-1 0 0,-1 1 1 0 0,-1 0 0 0 0,0 1 0 0 0,-2 0-1 0 0,0 0 1 0 0,-17-20 0 0 0,15 24 31 0 0,-1 2 1 0 0,0 0-1 0 0,-1 0 1 0 0,0 1-1 0 0,-1 1 1 0 0,0 1-1 0 0,0 0 1 0 0,-1 1-1 0 0,-22-8 1 0 0,-1 2 77 0 0,0 1-1 0 0,-1 3 1 0 0,-44-7 0 0 0,36 10-155 0 0,0 3 0 0 0,0 2-1 0 0,-1 2 1 0 0,0 3 0 0 0,-83 12 0 0 0,67-1-821 0 0,0 2-1 0 0,2 3 1 0 0,-106 45 0 0 0,116-38-499 0 0</inkml:trace>
</inkml:ink>
</file>

<file path=ppt/ink/ink3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42:52.193"/>
    </inkml:context>
    <inkml:brush xml:id="br0">
      <inkml:brushProperty name="width" value="0.1" units="cm"/>
      <inkml:brushProperty name="height" value="0.1" units="cm"/>
      <inkml:brushProperty name="color" value="#E71224"/>
    </inkml:brush>
  </inkml:definitions>
  <inkml:trace contextRef="#ctx0" brushRef="#br0">44 33 455 0 0,'-16'-5'1080'0'0,"14"5"-636"0"0,0 0 1 0 0,0 0-1 0 0,0-1 1 0 0,0 1-1 0 0,0-1 0 0 0,0 0 1 0 0,0 0-1 0 0,0 1 1 0 0,0-1-1 0 0,1 0 1 0 0,-1-1-1 0 0,0 1 0 0 0,-1-1 1 0 0,37-2 2823 0 0,-23 5-2663 0 0,0 0 1 0 0,0 0 0 0 0,14 5-1 0 0,-16-4-562 0 0,1 1 0 0 0,0-2-1 0 0,-1 1 1 0 0,20-1 0 0 0,117-16 51 0 0,-44 3-50 0 0,-92 10-44 0 0,1 1 0 0 0,0 1 0 0 0,0 0 0 0 0,-1 0 0 0 0,1 1 0 0 0,0 0 0 0 0,0 1 0 0 0,10 3 0 0 0,49 15 335 0 0,-52-16-197 0 0,-1 0 0 0 0,1 2 0 0 0,-1 0-1 0 0,20 10 1 0 0,-29-9-101 0 0,0 0-1 0 0,0 0 0 0 0,-1 0 0 0 0,0 1 1 0 0,0 0-1 0 0,-1 1 0 0 0,8 13 1 0 0,-8-13-4 0 0,1 3 18 0 0,-1-1-1 0 0,-1 1 0 0 0,0 0 0 0 0,0 0 1 0 0,-1 1-1 0 0,-1-1 0 0 0,0 1 0 0 0,0 0 1 0 0,0 13-1 0 0,0 21 156 0 0,-4 55 0 0 0,-1-38-117 0 0,-6 225 52 0 0,1-220-71 0 0,-2 0-1 0 0,-22 77 1 0 0,20-98 484 0 0,2 0-1 0 0,-5 73 1 0 0,12 100-1365 0 0,3-71 741 0 0,13 193 827 0 0,52 54-1360 0 0,0-7 671 0 0,-30 12-68 0 0,-18-231 0 0 0,-1-18 0 0 0,-8-29-72 0 0,9 232 64 0 0,10 148 68 0 0,-20-404-56 0 0,-6-35-48 0 0,-11 118 0 0 0,1-77 52 0 0,1 6-8 0 0,-7 343 0 0 0,-5-51 155 0 0,-1-113 25 0 0,19-222-150 0 0,3-1-1 0 0,14 87 1 0 0,14 41-37 0 0,24 143-10 0 0,-2 36 17 0 0,-49-349 0 0 0,10 232 27 0 0,3 31 21 0 0,0-190-8 0 0,-7-51-20 0 0,-2 1-1 0 0,-2-1 0 0 0,-3 91 0 0 0,-9-61-13 0 0,-10 250 307 0 0,17-309-274 0 0,4 81 38 0 0,-4-1 0 0 0,-15 101 1 0 0,8-148-53 0 0,-3 18 232 0 0,-19 70-1 0 0,-6 7 17 0 0,-17 56 166 0 0,33-141-205 0 0,7-20-65 0 0,-23 52-1 0 0,29-80-90 0 0,-2 0 0 0 0,1-1 0 0 0,-2 0-1 0 0,0 0 1 0 0,0 0 0 0 0,-1-2 0 0 0,-16 16 0 0 0,-5 1 237 0 0,-55 37 1 0 0,74-57-315 0 0,-1 0 0 0 0,1-1-1 0 0,-2-1 1 0 0,1 0 0 0 0,-1 0 0 0 0,0-2 0 0 0,0 0-1 0 0,-17 3 1 0 0,28-7-145 0 0,-1 0-1 0 0,0 1 1 0 0,1-2-1 0 0,-1 1 1 0 0,0 0-1 0 0,1-1 1 0 0,-1 1-1 0 0,1-1 1 0 0,-1 0-1 0 0,-3-2 1 0 0,-17-9-827 0 0</inkml:trace>
</inkml:ink>
</file>

<file path=ppt/ink/ink3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43:00.817"/>
    </inkml:context>
    <inkml:brush xml:id="br0">
      <inkml:brushProperty name="width" value="0.1" units="cm"/>
      <inkml:brushProperty name="height" value="0.1" units="cm"/>
      <inkml:brushProperty name="color" value="#E71224"/>
    </inkml:brush>
  </inkml:definitions>
  <inkml:trace contextRef="#ctx0" brushRef="#br0">1096 28 3511 0 0,'-10'-8'671'0'0,"9"8"-623"0"0,1 0 0 0 0,-1 0-1 0 0,1 0 1 0 0,-1-1 0 0 0,1 1-1 0 0,-1 0 1 0 0,1 0-1 0 0,0 0 1 0 0,-1-1 0 0 0,1 1-1 0 0,-1 0 1 0 0,1-1 0 0 0,0 1-1 0 0,-1 0 1 0 0,1-1-1 0 0,0 1 1 0 0,-1-1 0 0 0,1 1-1 0 0,0 0 1 0 0,0-1 0 0 0,-1 1-1 0 0,1-1 1 0 0,0 1-1 0 0,0-1 1 0 0,0 1 0 0 0,0-1-1 0 0,0 1 1 0 0,0-1 0 0 0,0 1-1 0 0,0 0 1 0 0,0-1-1 0 0,0 1 1 0 0,0-1 0 0 0,0 1-1 0 0,0-1 1 0 0,0 1 0 0 0,0-1-1 0 0,0 1 1 0 0,1-2-1 0 0,-45-2 3217 0 0,18 10-2490 0 0,17-4-438 0 0,0 0 1 0 0,0 0 0 0 0,-11 0-1 0 0,9-6 45 0 0,10 3-364 0 0,1 1 1 0 0,-1-1-1 0 0,0 1 1 0 0,0 0 0 0 0,0-1-1 0 0,1 1 1 0 0,-1 0-1 0 0,0-1 1 0 0,0 1-1 0 0,0 0 1 0 0,0 0 0 0 0,0 0-1 0 0,0 0 1 0 0,1 0-1 0 0,-1 0 1 0 0,0 0 0 0 0,0 0-1 0 0,0 0 1 0 0,-1 1-1 0 0,-46 17 1190 0 0,30-12-985 0 0,16-5-178 0 0,0 0 1 0 0,1-1-1 0 0,-1 1 1 0 0,0 0 0 0 0,0-1-1 0 0,0 1 1 0 0,-1-1-1 0 0,1 0 1 0 0,0 1-1 0 0,0-1 1 0 0,0 0-1 0 0,0 0 1 0 0,0 0-1 0 0,0-1 1 0 0,0 1 0 0 0,0-1-1 0 0,0 1 1 0 0,0-1-1 0 0,0 1 1 0 0,-2-2-1 0 0,-7-1 6 0 0,0 0-1 0 0,0 1 1 0 0,0 0-1 0 0,0 1 1 0 0,0 0-1 0 0,-18 2 1 0 0,23-1-45 0 0,-4 0 168 0 0,0 0 0 0 0,0 1 0 0 0,0 1-1 0 0,-20 4 1 0 0,26-4-154 0 0,-1-1 0 0 0,1 0 0 0 0,-1 0-1 0 0,1 0 1 0 0,-1-1 0 0 0,0 0 0 0 0,1 0-1 0 0,-1 0 1 0 0,1 0 0 0 0,-1-1 0 0 0,-4-1 0 0 0,0 1 6 0 0,0 0 0 0 0,1 0 0 0 0,-1 0 0 0 0,0 1 1 0 0,1 1-1 0 0,-1-1 0 0 0,0 2 0 0 0,1-1 1 0 0,-1 1-1 0 0,1 0 0 0 0,-9 4 0 0 0,7-4 4 0 0,1 0 0 0 0,0-1 0 0 0,-1 0-1 0 0,1-1 1 0 0,-1 1 0 0 0,-9-3 0 0 0,6 2 55 0 0,0 0 0 0 0,-19 2 0 0 0,-17 13 105 0 0,29-8-93 0 0,15-6-90 0 0,1 0 0 0 0,-1-1 1 0 0,0 1-1 0 0,0-1 0 0 0,1 0 0 0 0,-1 0 0 0 0,-7-2 1 0 0,-7 1 71 0 0,4 0-10 0 0,12 1-59 0 0,0 0 1 0 0,1 0-1 0 0,-1 0 1 0 0,0 0-1 0 0,0 0 1 0 0,0 0-1 0 0,1 1 1 0 0,-1-1 0 0 0,0 1-1 0 0,1 0 1 0 0,-1 0-1 0 0,-3 2 1 0 0,1 0 22 0 0,-1-1 1 0 0,0 1-1 0 0,1-1 1 0 0,-1 0 0 0 0,0 0-1 0 0,0-1 1 0 0,0 0-1 0 0,0 0 1 0 0,-9 1-1 0 0,-5-2 56 0 0,0 2 0 0 0,-26 4 0 0 0,46-6-98 0 0,0 0 0 0 0,-1 1 0 0 0,1-1 0 0 0,0 0-1 0 0,-1 0 1 0 0,1 0 0 0 0,0 0 0 0 0,0 0 0 0 0,-1 0 0 0 0,1 1 0 0 0,0-1-1 0 0,0 0 1 0 0,0 0 0 0 0,-1 0 0 0 0,1 1 0 0 0,0-1 0 0 0,0 0-1 0 0,0 0 1 0 0,-1 1 0 0 0,1-1 0 0 0,0 0 0 0 0,0 0 0 0 0,0 1-1 0 0,0-1 1 0 0,0 0 0 0 0,0 1 0 0 0,0-1 0 0 0,0 0 0 0 0,0 1 0 0 0,-1-1-1 0 0,1 0 1 0 0,0 0 0 0 0,1 1 0 0 0,-1-1 0 0 0,0 0 0 0 0,0 1-1 0 0,0-1 1 0 0,0 0 0 0 0,0 0 0 0 0,0 1 0 0 0,0-1 0 0 0,0 0 0 0 0,0 1-1 0 0,1-1 1 0 0,-1 0 0 0 0,0 0 0 0 0,0 1 0 0 0,0-1 0 0 0,0 0-1 0 0,1 0 1 0 0,-1 0 0 0 0,0 1 0 0 0,0-1 0 0 0,1 0 0 0 0,-1 0-1 0 0,0 0 1 0 0,1 1 0 0 0,0 0-415 0 0,4 8-713 0 0</inkml:trace>
</inkml:ink>
</file>

<file path=ppt/ink/ink3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43:07.317"/>
    </inkml:context>
    <inkml:brush xml:id="br0">
      <inkml:brushProperty name="width" value="0.1" units="cm"/>
      <inkml:brushProperty name="height" value="0.1" units="cm"/>
      <inkml:brushProperty name="color" value="#E71224"/>
    </inkml:brush>
  </inkml:definitions>
  <inkml:trace contextRef="#ctx0" brushRef="#br0">1122 92 2527 0 0,'0'0'16'0'0,"0"0"0"0"0,1-1 0 0 0,-1 1-1 0 0,0 0 1 0 0,0 0 0 0 0,0-1 0 0 0,1 1-1 0 0,-1 0 1 0 0,0-1 0 0 0,0 1 0 0 0,0 0-1 0 0,1-1 1 0 0,-1 1 0 0 0,0 0 0 0 0,0-1-1 0 0,0 1 1 0 0,0 0 0 0 0,0-1 0 0 0,0 1-1 0 0,0 0 1 0 0,0-1 0 0 0,0 1 0 0 0,0 0-1 0 0,0-1 1 0 0,0 1 0 0 0,0 0 0 0 0,0-1-1 0 0,0 1 1 0 0,0 0 0 0 0,-1-1 0 0 0,1 0-1 0 0,-3-10 801 0 0,0 8-219 0 0,0 0-1 0 0,-1 0 1 0 0,1 1-1 0 0,-1-1 1 0 0,1 1-1 0 0,-1 0 1 0 0,-6-2 0 0 0,8 3-331 0 0,0 0-85 0 0,-1 0 0 0 0,0 1 0 0 0,1-1 0 0 0,-1 1 0 0 0,0 0 0 0 0,1 0 0 0 0,-6 0 0 0 0,-12-1 700 0 0,14 0-682 0 0,0 1-1 0 0,0 0 0 0 0,0 0 1 0 0,0 0-1 0 0,-9 2 0 0 0,-13 0 328 0 0,22-2-378 0 0,-1 1-15 0 0,-1-1-1 0 0,1 0 1 0 0,0-1 0 0 0,-1 0-1 0 0,1 0 1 0 0,0 0 0 0 0,-11-4 0 0 0,14 3-91 0 0,1 1 0 0 0,-1 0-1 0 0,0 0 1 0 0,0 1 0 0 0,0-1 0 0 0,-5 1 0 0 0,-10-2 219 0 0,-57 0 454 0 0,64 0-612 0 0,0 0 0 0 0,1-1 0 0 0,-1 0 0 0 0,0-1 0 0 0,-10-6 1 0 0,19 9-84 0 0,0 0-1 0 0,0 1 1 0 0,1-1 0 0 0,-1 1 0 0 0,0-1 0 0 0,0 1 0 0 0,0 0 0 0 0,0 0 0 0 0,1 0 0 0 0,-1 0 0 0 0,0 1 0 0 0,-3 0 0 0 0,3 0-3 0 0,0-1 1 0 0,0 1-1 0 0,0-1 0 0 0,0 0 1 0 0,0 0-1 0 0,0 0 1 0 0,0-1-1 0 0,-4 0 1 0 0,2 0 11 0 0,-1 1 0 0 0,1 0 0 0 0,0 0 1 0 0,0 0-1 0 0,0 0 0 0 0,0 1 0 0 0,-8 2 1 0 0,-19 1 226 0 0,4-1-189 0 0,24-2 157 0 0,0 0 1 0 0,0 0-1 0 0,-1-1 1 0 0,1 0-1 0 0,0 0 0 0 0,-1 0 1 0 0,1 0-1 0 0,-6-1 1 0 0,6 0-271 0 0,0 1 1 0 0,-1 0-1 0 0,1 0 1 0 0,-1 0-1 0 0,1 0 1 0 0,0 1-1 0 0,-1 0 1 0 0,1 0-1 0 0,0 0 1 0 0,0 0-1 0 0,-7 4 1 0 0,7-4-2 0 0,1 1 1 0 0,-1-1-1 0 0,0 0 0 0 0,0 1 1 0 0,0-2-1 0 0,0 1 1 0 0,1 0-1 0 0,-1-1 0 0 0,0 0 1 0 0,0 0-1 0 0,0 0 0 0 0,0 0 1 0 0,-6-2-1 0 0,-27-7 365 0 0,35 8-313 0 0,0 1 1 0 0,0 0 0 0 0,0-1 0 0 0,0 1 0 0 0,0 0 0 0 0,-1 0 0 0 0,1 0 0 0 0,0 0 0 0 0,0 0 0 0 0,0 1-1 0 0,0-1 1 0 0,-3 1 0 0 0,3 0 14 0 0,1-1-1 0 0,-1 1 0 0 0,0-1 0 0 0,0 0 1 0 0,0 1-1 0 0,0-1 0 0 0,0 0 0 0 0,1 0 1 0 0,-4-1-1 0 0,-13-3 105 0 0,-1 2-1 0 0,1 0 1 0 0,0 0 0 0 0,-1 2-1 0 0,1 1 1 0 0,0 0 0 0 0,-23 4-1 0 0,38-4-196 0 0,-7 0 148 0 0,1 1 1 0 0,-1 0-1 0 0,-11 4 0 0 0,20-5-188 0 0,-1-1 1 0 0,0 1-1 0 0,1-1 0 0 0,-1 1 1 0 0,1 0-1 0 0,-1 0 0 0 0,1-1 1 0 0,-1 1-1 0 0,1 0 0 0 0,-1 0 1 0 0,1 1-1 0 0,0-1 0 0 0,0 0 0 0 0,-1 0 1 0 0,1 1-1 0 0,0-1 0 0 0,0 1 1 0 0,0-1-1 0 0,1 1 0 0 0,-1-1 1 0 0,0 1-1 0 0,0-1 0 0 0,1 1 1 0 0,-1 0-1 0 0,1-1 0 0 0,-1 3 1 0 0,1 2-1138 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41:34.886"/>
    </inkml:context>
    <inkml:brush xml:id="br0">
      <inkml:brushProperty name="width" value="0.1" units="cm"/>
      <inkml:brushProperty name="height" value="0.1" units="cm"/>
      <inkml:brushProperty name="color" value="#66CC00"/>
    </inkml:brush>
  </inkml:definitions>
  <inkml:trace contextRef="#ctx0" brushRef="#br0">1691 1 8863 0 0,'0'0'1624'0'0,"-7"2"-1270"0"0,1 1-211 0 0,3-2-20 0 0,1 0 1 0 0,0 0 0 0 0,0 0 0 0 0,-1 0 0 0 0,1 0 0 0 0,-1-1-1 0 0,1 1 1 0 0,0-1 0 0 0,-6 1 0 0 0,-64-6 433 0 0,66 4-193 0 0,-17 2 503 0 0,-27 6-1 0 0,48-7-923 0 0,-6 1 437 0 0,7-1-344 0 0,0 0-1 0 0,0 0 0 0 0,-1 0 0 0 0,1 0 1 0 0,0 0-1 0 0,0 0 0 0 0,-1 0 0 0 0,1 0 1 0 0,0 1-1 0 0,0-1 0 0 0,0 0 0 0 0,0 1 1 0 0,-1-1-1 0 0,0 1 0 0 0,0 0 79 0 0,-1 1 1 0 0,1-2-1 0 0,-1 1 0 0 0,1 0 1 0 0,-1 0-1 0 0,0-1 0 0 0,1 1 1 0 0,-1-1-1 0 0,-2 0 0 0 0,-25 3 164 0 0,23-3 83 0 0,1 0-208 0 0,-33 2 207 0 0,12-2-296 0 0,20 0 6 0 0,0-1 15 0 0,-24-3-10 0 0,24 3 17 0 0,1 1 10 0 0,-57-4 386 0 0,57 3-344 0 0,-2 1 3 0 0,-39 0 178 0 0,7 0 5 0 0,-3 2-84 0 0,-7 0-19 0 0,1 0 26 0 0,0-1 14 0 0,1 0 130 0 0,3 0 34 0 0,2-1-14 0 0,-6 0-9 0 0,-7 3-81 0 0,2 0-26 0 0,-5-1-41 0 0,-93 1 187 0 0,38 4-311 0 0,-41 0-471 0 0,130-8-676 0 0,0-1 0 0 0,-28-6 0 0 0,13 0-6524 0 0</inkml:trace>
</inkml:ink>
</file>

<file path=ppt/ink/ink3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43:34.303"/>
    </inkml:context>
    <inkml:brush xml:id="br0">
      <inkml:brushProperty name="width" value="0.1" units="cm"/>
      <inkml:brushProperty name="height" value="0.1" units="cm"/>
      <inkml:brushProperty name="color" value="#E71224"/>
    </inkml:brush>
  </inkml:definitions>
  <inkml:trace contextRef="#ctx0" brushRef="#br0">1434 1 455 0 0,'5'11'9277'0'0,"-5"-11"-9228"0"0,-1-1 64 0 0,1 1 1 0 0,-1-1 0 0 0,0 1 0 0 0,0-1-1 0 0,0 1 1 0 0,0 0 0 0 0,0 0 0 0 0,0-1 0 0 0,0 1-1 0 0,0 0 1 0 0,0 0 0 0 0,0 0 0 0 0,0 0-1 0 0,0 0 1 0 0,1 0 0 0 0,-1 0 0 0 0,0 0-1 0 0,0 0 1 0 0,0 0 0 0 0,0 1 0 0 0,0-1-1 0 0,0 0 1 0 0,0 1 0 0 0,0-1 0 0 0,0 1-1 0 0,-1 0 1 0 0,-27 18 1798 0 0,18-11-1451 0 0,4-5-222 0 0,0 0 1 0 0,-1-1-1 0 0,1 1 1 0 0,-1-2 0 0 0,1 1-1 0 0,-1-1 1 0 0,0 0-1 0 0,0 0 1 0 0,-11-1 0 0 0,-38 5 456 0 0,37 0-400 0 0,10-2-163 0 0,-1-1 1 0 0,1 0 0 0 0,-1 0-1 0 0,1-1 1 0 0,-1-1 0 0 0,-16 0 0 0 0,7-1 35 0 0,-1 1 0 0 0,0 0 0 0 0,1 2 0 0 0,-35 7 0 0 0,15-3-44 0 0,3 0-13 0 0,0-2 0 0 0,0-1 0 0 0,-44-3 0 0 0,58-1 38 0 0,1 1-1 0 0,-1 2 0 0 0,-23 4 1 0 0,30-5-129 0 0,-1-1 0 0 0,1-1 1 0 0,-19-3-1 0 0,-40-1 179 0 0,-63-8 240 0 0,103 11-195 0 0,-1 1 0 0 0,-55 6 0 0 0,-11 0 177 0 0,27-8-639 0 0</inkml:trace>
</inkml:ink>
</file>

<file path=ppt/ink/ink3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43:37.800"/>
    </inkml:context>
    <inkml:brush xml:id="br0">
      <inkml:brushProperty name="width" value="0.1" units="cm"/>
      <inkml:brushProperty name="height" value="0.1" units="cm"/>
      <inkml:brushProperty name="color" value="#E71224"/>
    </inkml:brush>
  </inkml:definitions>
  <inkml:trace contextRef="#ctx0" brushRef="#br0">1460 54 2303 0 0,'-1'-1'88'0'0,"0"1"0"0"0,0-1 0 0 0,1 1 0 0 0,-1-1 0 0 0,0 1 0 0 0,0-1 0 0 0,1 1 0 0 0,-1-1 0 0 0,0 0 0 0 0,1 1 0 0 0,-1-1 0 0 0,0 0 0 0 0,1 0 0 0 0,-1 1 0 0 0,1-1-1 0 0,-1 0 1 0 0,1 0 0 0 0,0 0 0 0 0,-1 0 0 0 0,1 1 0 0 0,0-1 0 0 0,0 0 0 0 0,-1 0 0 0 0,1 0 0 0 0,0 0 0 0 0,0 0 0 0 0,0 0 0 0 0,0 0 0 0 0,0 0 0 0 0,0 0 0 0 0,0 0-1 0 0,1-1 1 0 0,-1 0 39 0 0,1 0 0 0 0,-1 1 0 0 0,0-1 0 0 0,0 1 0 0 0,0-1-1 0 0,0 1 1 0 0,0-1 0 0 0,-1 0 0 0 0,1 1 0 0 0,0-1 0 0 0,-2-2-1 0 0,1 3-66 0 0,0 1 0 0 0,0-1 0 0 0,1 1 0 0 0,-1-1-1 0 0,0 1 1 0 0,0 0 0 0 0,0-1 0 0 0,0 1 0 0 0,0 0-1 0 0,0 0 1 0 0,0 0 0 0 0,0 0 0 0 0,0 0 0 0 0,0 0 0 0 0,0 0-1 0 0,0 0 1 0 0,0 0 0 0 0,-1 1 0 0 0,-21 2 1498 0 0,22-2-1461 0 0,-14 1 1022 0 0,-1-1-1 0 0,1-1 0 0 0,0 0 0 0 0,-29-4 1 0 0,-18-1-636 0 0,-105 16 1986 0 0,118-12-2153 0 0,29 0-11 0 0,0 0 0 0 0,1 2 0 0 0,-28 3 0 0 0,10 1-212 0 0,0-2 0 0 0,-54-1 0 0 0,55-3-81 0 0,-54-4 287 0 0,79 5-250 0 0,-1 0 0 0 0,1 1 0 0 0,-1 1 1 0 0,1 0-1 0 0,0 0 0 0 0,-21 7 0 0 0,16-4 59 0 0,-32 5 0 0 0,-25-10 46 0 0,32 3-157 0 0,31-1 23 0 0,-1-1-1 0 0,0-1 0 0 0,-16-1 1 0 0,-5 0 89 0 0,-12-1-29 0 0,4-4-444 0 0,1 3-1 0 0,-63 1 1 0 0,74 2-2283 0 0</inkml:trace>
</inkml:ink>
</file>

<file path=ppt/ink/ink3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43:57.959"/>
    </inkml:context>
    <inkml:brush xml:id="br0">
      <inkml:brushProperty name="width" value="0.1" units="cm"/>
      <inkml:brushProperty name="height" value="0.1" units="cm"/>
      <inkml:brushProperty name="color" value="#E71224"/>
    </inkml:brush>
  </inkml:definitions>
  <inkml:trace contextRef="#ctx0" brushRef="#br0">1671 93 1839 0 0,'-9'-3'3461'0'0,"9"3"-3411"0"0,-1 0-1 0 0,1 0 1 0 0,0-1 0 0 0,0 1-1 0 0,0 0 1 0 0,-1 0-1 0 0,1 0 1 0 0,0 0 0 0 0,0 0-1 0 0,0 0 1 0 0,-1 0-1 0 0,1 0 1 0 0,0 0 0 0 0,0-1-1 0 0,0 1 1 0 0,-1 0-1 0 0,1 0 1 0 0,0 0-1 0 0,0 0 1 0 0,-1 0 0 0 0,1 0-1 0 0,0 0 1 0 0,0 0-1 0 0,0 1 1 0 0,-1-1 0 0 0,1 0-1 0 0,0 0 1 0 0,0 0-1 0 0,0 0 1 0 0,-1 0 0 0 0,1 0-1 0 0,0 0 1 0 0,0 0-1 0 0,0 1 1 0 0,-1-1 0 0 0,1 0-1 0 0,0 0 1 0 0,0 0-1 0 0,0 0 1 0 0,0 1 0 0 0,0-1-1 0 0,-1 0 1 0 0,0 1 195 0 0,1 0 1 0 0,-1 0-1 0 0,0 0 1 0 0,0 0-1 0 0,0 0 1 0 0,0 0-1 0 0,0-1 0 0 0,0 1 1 0 0,-1 0-1 0 0,1-1 1 0 0,0 1-1 0 0,0-1 1 0 0,0 1-1 0 0,-1-1 1 0 0,1 0-1 0 0,0 1 1 0 0,0-1-1 0 0,-1 0 1 0 0,1 0-1 0 0,0 0 1 0 0,0 0-1 0 0,-1 0 0 0 0,1 0 1 0 0,0 0-1 0 0,-1 0 1 0 0,1-1-1 0 0,0 1 1 0 0,-2-1-1 0 0,-2-1-74 0 0,0 1 1 0 0,0 0-1 0 0,-1 0 0 0 0,1 0 0 0 0,0 0 0 0 0,-1 1 0 0 0,1 0 0 0 0,-1 0 1 0 0,1 0-1 0 0,0 1 0 0 0,-10 2 0 0 0,7-2 75 0 0,0 1 0 0 0,-1-2-1 0 0,1 1 1 0 0,-12-2 0 0 0,8-1 15 0 0,-13-1 331 0 0,-45-12 0 0 0,35-2-120 0 0,30 14-424 0 0,0 0 0 0 0,-1 1 0 0 0,1-1 0 0 0,0 1 0 0 0,-1 0 0 0 0,1 0 0 0 0,-10-1 0 0 0,-89-17 1126 0 0,22 11-548 0 0,58 7-427 0 0,-48-9-1 0 0,66 10-164 0 0,0 1 0 0 0,-1-1 0 0 0,1 1 0 0 0,-1 0 0 0 0,1 1 0 0 0,0 0 0 0 0,-1 0 0 0 0,1 0 0 0 0,-11 4 0 0 0,8-2 35 0 0,1-1-1 0 0,-1 0 1 0 0,-17 0 0 0 0,-8-4 146 0 0,24 1-174 0 0,1 1 0 0 0,0-1 0 0 0,0 2 0 0 0,-11 0 0 0 0,-14 3 18 0 0,-36 0-1 0 0,-9 1 25 0 0,64-3-13 0 0,-1-1 0 0 0,1 0 0 0 0,-27-2 0 0 0,23-2-35 0 0,-1 2-1 0 0,1 0 1 0 0,-39 4 0 0 0,-27 10 1019 0 0,-17 3-1200 0 0,74-12 266 0 0,-1 2 1 0 0,1 1 0 0 0,1 0-1 0 0,-1 3 1 0 0,-43 20-1 0 0,64-27-151 0 0,0 2-899 0 0</inkml:trace>
</inkml:ink>
</file>

<file path=ppt/ink/ink3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44:01.661"/>
    </inkml:context>
    <inkml:brush xml:id="br0">
      <inkml:brushProperty name="width" value="0.1" units="cm"/>
      <inkml:brushProperty name="height" value="0.1" units="cm"/>
      <inkml:brushProperty name="color" value="#E71224"/>
    </inkml:brush>
  </inkml:definitions>
  <inkml:trace contextRef="#ctx0" brushRef="#br0">1488 53 3511 0 0,'-13'-8'5952'0'0,"-4"-2"-3936"0"0,2 6-1300 0 0,-1 1 0 0 0,0 1-1 0 0,0 1 1 0 0,0 0-1 0 0,1 1 1 0 0,-1 1 0 0 0,-23 3-1 0 0,-33 1-157 0 0,35-7 68 0 0,-49-8 0 0 0,26 2-257 0 0,18 2-167 0 0,19 3 34 0 0,0 0 1 0 0,-1 2-1 0 0,-30 1 0 0 0,-56 2 233 0 0,50 3 78 0 0,-50 6 463 0 0,102-9-1014 0 0,-16 2 103 0 0,-1 0-1 0 0,-1-1 0 0 0,1-2 1 0 0,-41-2-1 0 0,-23-11 241 0 0,32 8 74 0 0,-1 2-1 0 0,1 3 1 0 0,-73 9 0 0 0,119-8-372 0 0,9-1-50 0 0,0-1 0 0 0,0 1 0 0 0,0-1 0 0 0,0 1 0 0 0,1-1 0 0 0,-1 0 0 0 0,0 0 0 0 0,0 0-1 0 0,0 0 1 0 0,0-1 0 0 0,0 1 0 0 0,0 0 0 0 0,0-1 0 0 0,-2 0 0 0 0,4 1-52 0 0,0-1 1 0 0,0 1-1 0 0,0-1 0 0 0,0 1 1 0 0,0 0-1 0 0,0-1 0 0 0,0 1 1 0 0,0 0-1 0 0,0-1 0 0 0,0 1 1 0 0,0 0-1 0 0,0-1 0 0 0,1 1 1 0 0,-1 0-1 0 0,0-1 0 0 0,0 1 1 0 0,0 0-1 0 0,1 0 0 0 0,-1-1 1 0 0,0 1-1 0 0,0 0 0 0 0,1 0 1 0 0,-1-1-1 0 0,0 1 0 0 0,1 0 1 0 0,-1 0-1 0 0,0 0 0 0 0,1 0 1 0 0,-1-1-1 0 0,0 1 0 0 0,1 0 1 0 0,0-1-331 0 0,8-6-1497 0 0</inkml:trace>
</inkml:ink>
</file>

<file path=ppt/ink/ink3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44:03.646"/>
    </inkml:context>
    <inkml:brush xml:id="br0">
      <inkml:brushProperty name="width" value="0.1" units="cm"/>
      <inkml:brushProperty name="height" value="0.1" units="cm"/>
      <inkml:brushProperty name="color" value="#E71224"/>
    </inkml:brush>
  </inkml:definitions>
  <inkml:trace contextRef="#ctx0" brushRef="#br0">1569 3 1375 0 0,'-17'-2'3712'0'0,"-98"7"3678"0"0,94-5-6432 0 0,1 1 1 0 0,-1 1 0 0 0,-36 8-1 0 0,-2 1 690 0 0,-109 8 0 0 0,154-18-1512 0 0,-75 3 688 0 0,48-4-293 0 0,-67 11 0 0 0,82-8-387 0 0,-1-1 0 0 0,1-1-1 0 0,-1-1 1 0 0,0-1 0 0 0,-27-6 0 0 0,-24 2 1197 0 0,49 4-1609 0 0,-49-8-1 0 0,-110-18 1231 0 0,169 26-592 0 0,1 1 0 0 0,-1 1 0 0 0,0 1 0 0 0,-24 5 0 0 0,-71 23 336 0 0,75-14-4581 0 0,32-14 2767 0 0</inkml:trace>
</inkml:ink>
</file>

<file path=ppt/ink/ink3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48:38.917"/>
    </inkml:context>
    <inkml:brush xml:id="br0">
      <inkml:brushProperty name="width" value="0.1" units="cm"/>
      <inkml:brushProperty name="height" value="0.1" units="cm"/>
      <inkml:brushProperty name="color" value="#E71224"/>
    </inkml:brush>
  </inkml:definitions>
  <inkml:trace contextRef="#ctx0" brushRef="#br0">1 35 1639 0 0,'5'-9'64'0'0,"3"0"32"0"0,-1 0-96 0 0,0 5 0 0 0,-1 0 0 0 0,-3 4 0 0 0,-1 0 0 0 0</inkml:trace>
</inkml:ink>
</file>

<file path=ppt/ink/ink3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48:50.713"/>
    </inkml:context>
    <inkml:brush xml:id="br0">
      <inkml:brushProperty name="width" value="0.1" units="cm"/>
      <inkml:brushProperty name="height" value="0.1" units="cm"/>
      <inkml:brushProperty name="color" value="#E71224"/>
    </inkml:brush>
  </inkml:definitions>
  <inkml:trace contextRef="#ctx0" brushRef="#br0">1 97 4287 0 0,'5'1'105'0'0,"1"0"0"0"0,-1 0 0 0 0,1 0 0 0 0,-1 1 0 0 0,0 0 0 0 0,1 0 0 0 0,-1 1 0 0 0,9 5 0 0 0,15 6 277 0 0,-5-4-104 0 0,-18-7-174 0 0,0 0 0 0 0,0-1 0 0 0,0 1-1 0 0,0-1 1 0 0,0-1 0 0 0,0 1 0 0 0,1-1-1 0 0,-1 0 1 0 0,0 0 0 0 0,1-1-1 0 0,-1 0 1 0 0,1 0 0 0 0,8-2 0 0 0,29-6 232 0 0,0 1 0 0 0,68 0 0 0 0,-63 5 67 0 0,87-16 0 0 0,-105 13-331 0 0,1 0 0 0 0,0 2-1 0 0,0 2 1 0 0,51 3-1 0 0,127 27 411 0 0,-159-21-447 0 0,2-2 164 0 0,-1-3-1 0 0,81-4 0 0 0,-69-2-5 0 0,70 7 0 0 0,259 14-106 0 0,-222-15 72 0 0,69 16-92 0 0,-167-12-60 0 0,484 22 175 0 0,-368-25-113 0 0,145-5 64 0 0,-8-17-133 0 0,-5 31 0 0 0,-117-1 0 0 0,-43-15 0 0 0,29 1 0 0 0,107 2 64 0 0,-88-22-19 0 0,-88 8-26 0 0,96 0-19 0 0,-109 9 0 0 0,102-14 0 0 0,-15 0 0 0 0,342-25 0 0 0,-440 36 0 0 0,131 5 0 0 0,-119 1 0 0 0,-35 0 0 0 0,32 2 0 0 0,148-19 0 0 0,-213 13 0 0 0,-1 2 0 0 0,66 2 0 0 0,63 6 0 0 0,-66-2 0 0 0,55-1 0 0 0,-50-12 0 0 0,-76 6 0 0 0,0 2 0 0 0,0 0 0 0 0,39 4 0 0 0,21 9 0 0 0,-54-4 0 0 0,1-2 0 0 0,0-1 0 0 0,-1-3 0 0 0,59-5 0 0 0,-35-6-11 0 0,-17 3 36 0 0,0 1 0 0 0,52 0 0 0 0,109 16-25 0 0,61-2 0 0 0,215-16 256 0 0,-341 17-186 0 0,-90-3-30 0 0,0-3 1 0 0,54-4 0 0 0,-31-5 0 0 0,57-6 72 0 0,143 4 0 0 0,-189 14-47 0 0,44 0-15 0 0,-49-11-51 0 0,-26 0 0 0 0,-48 6 0 0 0,168-8 0 0 0,-139 8 0 0 0,0 2 0 0 0,68 13 0 0 0,-52-6 22 0 0,1-3-1 0 0,55-1 0 0 0,-58-5 49 0 0,56-9 0 0 0,-61 5 43 0 0,0 1-1 0 0,45 3 1 0 0,25 11-26 0 0,-41-4-28 0 0,130-1 0 0 0,-142-11-43 0 0,140-2 21 0 0,166 32-37 0 0,-295-22 0 0 0,100 3 0 0 0,146 6 0 0 0,-212-1 0 0 0,62 4 0 0 0,-79-10 0 0 0,59 1 0 0 0,45 5 0 0 0,121-6 64 0 0,-145 3-64 0 0,184 1 0 0 0,135-37 64 0 0,-312 22-61 0 0,-26 2 58 0 0,16 7-61 0 0,-23 1 0 0 0,103 4 0 0 0,-48 0 0 0 0,-60-5 0 0 0,153-7 0 0 0,-249 2 0 0 0,52 3 0 0 0,29-1 0 0 0,-109 0 22 0 0,0-1 0 0 0,0 1 0 0 0,27 5-1 0 0,-35-4-46 0 0,0 0 0 0 0,0 1 0 0 0,-1-1-1 0 0,1 2 1 0 0,-1-1 0 0 0,1 0 0 0 0,-1 1-1 0 0,0 0 1 0 0,0 0 0 0 0,0 1 0 0 0,8 7-1 0 0,0 3-134 0 0</inkml:trace>
</inkml:ink>
</file>

<file path=ppt/ink/ink3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48:52.526"/>
    </inkml:context>
    <inkml:brush xml:id="br0">
      <inkml:brushProperty name="width" value="0.1" units="cm"/>
      <inkml:brushProperty name="height" value="0.1" units="cm"/>
      <inkml:brushProperty name="color" value="#E71224"/>
    </inkml:brush>
  </inkml:definitions>
  <inkml:trace contextRef="#ctx0" brushRef="#br0">0 287 4231 0 0,'1'-1'27'0'0,"-1"0"1"0"0,0 0-1 0 0,1 0 0 0 0,-1 0 0 0 0,1 0 0 0 0,-1 0 0 0 0,1 1 0 0 0,-1-1 0 0 0,1 0 0 0 0,-1 0 0 0 0,1 0 0 0 0,0 0 0 0 0,0 1 0 0 0,-1-1 0 0 0,1 0 0 0 0,0 1 0 0 0,0-1 1 0 0,0 0-1 0 0,0 1 0 0 0,0-1 0 0 0,0 1 0 0 0,0 0 0 0 0,0-1 0 0 0,0 1 0 0 0,0 0 0 0 0,0-1 0 0 0,0 1 0 0 0,0 0 0 0 0,0 0 0 0 0,1 0 0 0 0,40-3 467 0 0,-32 3-571 0 0,201-20 1193 0 0,-153 13-612 0 0,93-18 69 0 0,-87 13-238 0 0,104-6 0 0 0,-101 16-184 0 0,109 0 267 0 0,338 11 144 0 0,-384-15 12 0 0,195-35 1 0 0,-255 31-398 0 0,258-19 1615 0 0,-96 13-3037 0 0,302-15 1373 0 0,-433 28-35 0 0,139-22-1 0 0,-147 12 2 0 0,177-1 0 0 0,112 25-94 0 0,45 23 0 0 0,-325-23 0 0 0,39 0 0 0 0,108 15 0 0 0,12 22 64 0 0,-80-23-64 0 0,115-4 57 0 0,-70-9-50 0 0,-169-8 7 0 0,0-3-1 0 0,0-2 0 0 0,107-17 1 0 0,-157 17 4 0 0,0 0 0 0 0,0 0 0 0 0,0 1 1 0 0,0 0-1 0 0,10 1 0 0 0,-15-1-14 0 0,1 0 0 0 0,-1 1 1 0 0,0-1-1 0 0,0 1 0 0 0,0 0 0 0 0,0 0 1 0 0,0 0-1 0 0,0 0 0 0 0,0 0 0 0 0,0 0 1 0 0,0 1-1 0 0,0-1 0 0 0,-1 1 0 0 0,1-1 1 0 0,-1 1-1 0 0,1 0 0 0 0,-1-1 0 0 0,1 1 1 0 0,-1 0-1 0 0,0 0 0 0 0,2 3 0 0 0,9 27-3377 0 0,-8-17-438 0 0</inkml:trace>
</inkml:ink>
</file>

<file path=ppt/ink/ink3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48:57.121"/>
    </inkml:context>
    <inkml:brush xml:id="br0">
      <inkml:brushProperty name="width" value="0.1" units="cm"/>
      <inkml:brushProperty name="height" value="0.1" units="cm"/>
      <inkml:brushProperty name="color" value="#E71224"/>
    </inkml:brush>
  </inkml:definitions>
  <inkml:trace contextRef="#ctx0" brushRef="#br0">0 133 2759 0 0,'12'-1'528'0'0,"0"0"-1"0"0,21-6 0 0 0,-2 0-371 0 0,3 0 417 0 0,37-12-1 0 0,-29 6 1 0 0,-19 7-311 0 0,0 0-1 0 0,1 1 0 0 0,-1 1 1 0 0,33-1-1 0 0,-1 8 62 0 0,60 10-1 0 0,-17-1 78 0 0,-44-9-116 0 0,101-6 0 0 0,11-14 239 0 0,74-4-254 0 0,-102 20-253 0 0,-57 2 8 0 0,124-15 0 0 0,115-11 328 0 0,2 28 0 0 0,-134-7-286 0 0,60 3-68 0 0,-82 21 45 0 0,-99-9 0 0 0,133 2-1 0 0,259 0 22 0 0,-219-13 74 0 0,-182-2-148 0 0,47-2 44 0 0,184 2 124 0 0,89 1 13 0 0,-277-3-150 0 0,-49 5 41 0 0,103 15-1 0 0,-17 0-56 0 0,-52-15 82 0 0,135-15 0 0 0,-118 5 107 0 0,-38 7-93 0 0,86 9-1 0 0,32-1-39 0 0,297-25 269 0 0,-156 1-195 0 0,-217 11-24 0 0,-76 5-79 0 0,66-4 80 0 0,97 6 0 0 0,-113 6-103 0 0,173 4-8 0 0,-176-13 9 0 0,29-2 55 0 0,151 13-1 0 0,-2 20-11 0 0,-74-15-29 0 0,80 11 16 0 0,-145-6-40 0 0,0-5 0 0 0,184-3 0 0 0,-31-6 52 0 0,-167-1-40 0 0,167-8 26 0 0,-57-1-12 0 0,-99 9-11 0 0,-47-1 10 0 0,113-9-1 0 0,-103 3-24 0 0,4-1 0 0 0,-35 1-1 0 0,63 1 0 0 0,8 1 14 0 0,341-29 104 0 0,-274 10-117 0 0,-101 10 0 0 0,-63 9 0 0 0,52-7 0 0 0,123 0 0 0 0,-23 10 0 0 0,-92-1 0 0 0,347 10 0 0 0,-357-8 0 0 0,-11-3 43 0 0,74-10-1 0 0,-8 0 119 0 0,-117 10-141 0 0,-1 1 0 0 0,1 0 0 0 0,-1 1 0 0 0,1-1 0 0 0,-1 2 0 0 0,15 3 0 0 0,-21-5-41 0 0,1 1-1 0 0,-1-1 0 0 0,1 1 0 0 0,-1 0 0 0 0,1 0 0 0 0,-1 0 0 0 0,0 0 0 0 0,1 0 0 0 0,-1 0 0 0 0,0 0 0 0 0,0 0 0 0 0,0 1 0 0 0,1-1 0 0 0,-1 0 0 0 0,-1 1 0 0 0,1-1 0 0 0,0 0 0 0 0,0 1 0 0 0,0-1 0 0 0,-1 1 1 0 0,1 0-1 0 0,-1-1 0 0 0,1 1 0 0 0,-1-1 0 0 0,0 1 0 0 0,0 0 0 0 0,0-1 0 0 0,1 1 0 0 0,-2 0 0 0 0,1-1 0 0 0,0 1 0 0 0,0 0 0 0 0,0-1 0 0 0,-1 1 0 0 0,0 2 0 0 0,-7 14-878 0 0</inkml:trace>
</inkml:ink>
</file>

<file path=ppt/ink/ink3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48:58.898"/>
    </inkml:context>
    <inkml:brush xml:id="br0">
      <inkml:brushProperty name="width" value="0.1" units="cm"/>
      <inkml:brushProperty name="height" value="0.1" units="cm"/>
      <inkml:brushProperty name="color" value="#E71224"/>
    </inkml:brush>
  </inkml:definitions>
  <inkml:trace contextRef="#ctx0" brushRef="#br0">1 244 1375 0 0,'-1'-1'68'0'0,"1"1"0"0"0,0 0-1 0 0,0-1 1 0 0,0 1 0 0 0,0 0-1 0 0,0-1 1 0 0,0 1-1 0 0,0 0 1 0 0,1-1 0 0 0,-1 1-1 0 0,0 0 1 0 0,0 0-1 0 0,0-1 1 0 0,0 1 0 0 0,0 0-1 0 0,0-1 1 0 0,1 1-1 0 0,-1 0 1 0 0,0-1 0 0 0,0 1-1 0 0,0 0 1 0 0,1 0-1 0 0,-1 0 1 0 0,0-1 0 0 0,0 1-1 0 0,1 0 1 0 0,-1 0 0 0 0,0 0-1 0 0,0-1 1 0 0,1 1-1 0 0,-1 0 1 0 0,0 0 0 0 0,1 0-1 0 0,-1 0 1 0 0,0 0-1 0 0,1 0 1 0 0,-1 0 0 0 0,0 0-1 0 0,1 0 1 0 0,-1 0-1 0 0,0 0 1 0 0,1 0 0 0 0,-1 0-1 0 0,0 0 1 0 0,1 0 0 0 0,-1 0-1 0 0,0 0 1 0 0,1 0-1 0 0,-1 0 1 0 0,0 0 0 0 0,1 0-1 0 0,-1 1 1 0 0,30 5 291 0 0,-15-2-326 0 0,-2-3 91 0 0,1-1-1 0 0,0 0 1 0 0,0-1-1 0 0,-1-1 0 0 0,25-5 1 0 0,-24 4 228 0 0,1 0 0 0 0,0 1 0 0 0,-1 1 1 0 0,29 0-1 0 0,67 12 92 0 0,0-5 1 0 0,0-5 0 0 0,138-17-1 0 0,124-17 1052 0 0,45 2-831 0 0,-160 11-599 0 0,-91 13 34 0 0,44-4 35 0 0,277-9 67 0 0,-213 7-117 0 0,-184 6-31 0 0,140 5-1 0 0,-70 6-26 0 0,251-25 0 0 0,-138 13 33 0 0,-12 2-46 0 0,173-6 226 0 0,-339 13-153 0 0,0-4 1 0 0,122-20-1 0 0,-154 15 3 0 0,0 2 1 0 0,0 3 0 0 0,123 10-1 0 0,28 10-26 0 0,26-15 2 0 0,-8 0-4 0 0,159 11-62 0 0,-322-13 0 0 0,117 16 0 0 0,340 37 0 0 0,-363-37 0 0 0,57 1 0 0 0,213-11 182 0 0,-133 4-16 0 0,56-1 30 0 0,-121-21-120 0 0,91-1 70 0 0,-227 11-33 0 0,102-15 1 0 0,-112 7-83 0 0,-58 7 12 0 0,41 2-1 0 0,-62 1-30 0 0,-1 1-1 0 0,0 0 1 0 0,1 1-1 0 0,-1-1 0 0 0,0 2 1 0 0,0 0-1 0 0,0 0 1 0 0,15 8-1 0 0,-21-10-76 0 0,0 1-1 0 0,-1 0 0 0 0,1 0 1 0 0,-1 1-1 0 0,1-1 1 0 0,-1 0-1 0 0,0 1 0 0 0,0 0 1 0 0,2 2-1 0 0,4 13-714 0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42:01.571"/>
    </inkml:context>
    <inkml:brush xml:id="br0">
      <inkml:brushProperty name="width" value="0.1" units="cm"/>
      <inkml:brushProperty name="height" value="0.1" units="cm"/>
      <inkml:brushProperty name="color" value="#66CC00"/>
    </inkml:brush>
  </inkml:definitions>
  <inkml:trace contextRef="#ctx0" brushRef="#br0">3673 1632 8143 0 0,'-22'-5'1638'0'0,"14"-1"1902"0"0,40-6-2821 0 0,-26 10-390 0 0,0-1 0 0 0,0 1 0 0 0,0 0 0 0 0,0 0 0 0 0,0 1-1 0 0,0 0 1 0 0,10-1 0 0 0,7 2 181 0 0,0-2-1 0 0,0 0 0 0 0,0-1 1 0 0,0-2-1 0 0,34-10 0 0 0,-43 11-185 0 0,0 1 0 0 0,0 1-1 0 0,0 0 1 0 0,17 1 0 0 0,23-4 200 0 0,-52 5-307 0 0,11-3-153 0 0,38-9 0 0 0,-38 9 440 0 0,-1-2-416 0 0,34-13 0 0 0,-35 13 873 0 0,3 3-842 0 0,55-14 145 0 0,-60 16 126 0 0,20-5 648 0 0,22-9-1013 0 0,-48 13 13 0 0,1 0 0 0 0,-1 0-1 0 0,0-1 1 0 0,1 1 0 0 0,-1-1-1 0 0,0 0 1 0 0,0 0 0 0 0,0 0 0 0 0,0 0-1 0 0,0-1 1 0 0,0 1 0 0 0,-1-1-1 0 0,1 0 1 0 0,-1 0 0 0 0,4-5-1 0 0,0 0-617 0 0,-4 4 672 0 0,1 0 0 0 0,-1 0 0 0 0,0 0 0 0 0,-1 0 0 0 0,1 0 0 0 0,-1 0 0 0 0,0 0 0 0 0,0-1 0 0 0,0 1-1 0 0,-1 0 1 0 0,1-1 0 0 0,-1 1 0 0 0,0 0 0 0 0,0-1 0 0 0,-1 1 0 0 0,1 0 0 0 0,-2-6 0 0 0,-3-10 72 0 0,0 0 0 0 0,-11-25-1 0 0,12 33-65 0 0,-2-7-46 0 0,2 0 0 0 0,0 0 0 0 0,2 0 0 0 0,0 0 1 0 0,1-1-1 0 0,1-24 0 0 0,0 25 4 0 0,2-3 19 0 0,6-44-1 0 0,-4 44-11 0 0,3-43 0 0 0,-9 44-40 0 0,-1 1 0 0 0,-1-1 0 0 0,0 1 0 0 0,-2 0 0 0 0,-10-26 0 0 0,-3-11-25 0 0,10 26-43 0 0,-3-10 293 0 0,1-1 1 0 0,-9-78-1 0 0,15 82-174 0 0,-2 0 0 0 0,-15-49 1 0 0,14 53 8 0 0,-8-23 40 0 0,15 52-111 0 0,-2 1-1 0 0,1-1 0 0 0,0 1 1 0 0,-1 0-1 0 0,0-1 0 0 0,0 1 1 0 0,0 1-1 0 0,-1-1 0 0 0,-6-6 1 0 0,1 3 12 0 0,-1 1 1 0 0,0 1-1 0 0,1 0 1 0 0,-2 0-1 0 0,1 0 1 0 0,0 2-1 0 0,-12-4 1 0 0,-82-14-38 0 0,63 14 75 0 0,-112-13 54 0 0,92 14-104 0 0,-257-34 52 0 0,260 33-50 0 0,0 3 0 0 0,-72 3-1 0 0,-115 20 74 0 0,245-19-87 0 0,-282 12 76 0 0,37-2-24 0 0,-37-7-52 0 0,-35 3 0 0 0,-9 34 0 0 0,232-32 0 0 0,-59 8 0 0 0,130-14 6 0 0,0-2 0 0 0,0 0 0 0 0,-1-1 0 0 0,1-2 0 0 0,0 0 0 0 0,-25-7 1 0 0,12 3 3 0 0,-46-4 1 0 0,29 8-11 0 0,-103-1 0 0 0,92 4 19 0 0,-77-9-1 0 0,51 2-7 0 0,-162 9-11 0 0,241-2 0 0 0,-11 1 0 0 0,0 1 0 0 0,1 0 0 0 0,-1 2 0 0 0,-34 10 0 0 0,54-13-4 0 0,-1 1 1 0 0,1 0-1 0 0,-1-1 1 0 0,1 1-1 0 0,0 0 0 0 0,-1 0 1 0 0,1 0-1 0 0,0 1 1 0 0,0-1-1 0 0,0 0 0 0 0,1 1 1 0 0,-1 0-1 0 0,1-1 1 0 0,-1 1-1 0 0,1 0 0 0 0,0-1 1 0 0,0 1-1 0 0,0 0 0 0 0,0 0 1 0 0,1 0-1 0 0,-1 0 1 0 0,1 0-1 0 0,-1 0 0 0 0,1 0 1 0 0,1 4-1 0 0,-1 10-22 0 0,1-1 0 0 0,1 1-1 0 0,4 20 1 0 0,-5-31 25 0 0,62 245-63 0 0,15 62 64 0 0,-66-259 0 0 0,4 40 0 0 0,-4 1 0 0 0,-1 188 0 0 0,-25-109-3 0 0,4-88 70 0 0,8-64-67 0 0,-10 40 0 0 0,12-61 0 0 0,-1 0 0 0 0,1 0 0 0 0,0 0 0 0 0,0-1 0 0 0,0 1 0 0 0,0 0 0 0 0,1 0 0 0 0,-1 0 0 0 0,0 0 0 0 0,0-1 0 0 0,0 1 0 0 0,1 0 0 0 0,-1 0 0 0 0,0 0 0 0 0,1-1 0 0 0,-1 1 0 0 0,0 0 0 0 0,1 0 0 0 0,-1-1 0 0 0,1 1 0 0 0,0 0 0 0 0,-1-1 0 0 0,1 1 0 0 0,-1-1 0 0 0,1 1 0 0 0,0-1 0 0 0,0 1 0 0 0,-1-1 0 0 0,1 1 0 0 0,0-1 0 0 0,0 0 0 0 0,-1 1 0 0 0,1-1 0 0 0,0 0 0 0 0,0 0 0 0 0,0 0 0 0 0,-1 1 0 0 0,2-1 0 0 0,39 4 0 0 0,-31-4 0 0 0,10 2 0 0 0,-6-1 0 0 0,-1 0 0 0 0,1-1 0 0 0,23-3 0 0 0,21-1-11 0 0,-30 1-31 0 0,44-4 31 0 0,16 0 11 0 0,8 7 0 0 0,5 8 0 0 0,-17 5-11 0 0,-48-6-31 0 0,55 14 31 0 0,12 4 11 0 0,-15-2 0 0 0,-12 5 0 0 0,-14-2 11 0 0,11 4-5579 0 0,-68-28 3653 0 0,-5-1 1596 0 0,1-1 0 0 0,0 0 0 0 0,0 0 0 0 0,0 0 0 0 0,0 0 0 0 0,-1 1 0 0 0,1-1 0 0 0,0 0 0 0 0,0-1 0 0 0,0 1 0 0 0,0 0 0 0 0,-1 0 0 0 0,2 0 0 0 0</inkml:trace>
</inkml:ink>
</file>

<file path=ppt/ink/ink3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49:51.012"/>
    </inkml:context>
    <inkml:brush xml:id="br0">
      <inkml:brushProperty name="width" value="0.1" units="cm"/>
      <inkml:brushProperty name="height" value="0.1" units="cm"/>
      <inkml:brushProperty name="color" value="#E71224"/>
    </inkml:brush>
  </inkml:definitions>
  <inkml:trace contextRef="#ctx0" brushRef="#br0">9 0 4143 0 0,'-8'4'8837'0'0,"7"-3"-8542"0"0,3 11 3906 0 0,15 18-2374 0 0,-12-21-723 0 0,89 130 3995 0 0,-27-45-3305 0 0,-31-35-1246 0 0,28 39-373 0 0,-64-98-249 0 0,0 1 0 0 0,1-1 0 0 0,-1 1 0 0 0,0-1-1 0 0,1 1 1 0 0,-1-1 0 0 0,0 1 0 0 0,1-1 0 0 0,-1 0 0 0 0,0 1 0 0 0,1-1 0 0 0,-1 0-1 0 0,1 1 1 0 0,-1-1 0 0 0,1 0 0 0 0,-1 0 0 0 0,1 1 0 0 0,-1-1 0 0 0,1 0 0 0 0,-1 0-1 0 0,1 0 1 0 0,-1 0 0 0 0,1 0 0 0 0,-1 0 0 0 0,1 0 0 0 0,-1 0 0 0 0,1 0 0 0 0,0 0-1 0 0,-1 0 1 0 0,1 0 0 0 0,-1 0 0 0 0,1 0 0 0 0,-1 0 0 0 0,1 0 0 0 0,-1-1 0 0 0,1 1 0 0 0,-1 0-1 0 0,1 0 1 0 0,-1-1 0 0 0,1 1 0 0 0,-1 0 0 0 0,0-1 0 0 0,1 1 0 0 0,-1 0 0 0 0,1-1-1 0 0,-1 1 1 0 0,0-1 0 0 0,1 1 0 0 0,-1-1 0 0 0,0 1 0 0 0,0 0 0 0 0,1-1 0 0 0,-1 1-1 0 0,0-1 1 0 0,0 1 0 0 0,0-1 0 0 0,0 0 0 0 0,1 0 0 0 0,0-9-1937 0 0</inkml:trace>
</inkml:ink>
</file>

<file path=ppt/ink/ink3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49:51.565"/>
    </inkml:context>
    <inkml:brush xml:id="br0">
      <inkml:brushProperty name="width" value="0.1" units="cm"/>
      <inkml:brushProperty name="height" value="0.1" units="cm"/>
      <inkml:brushProperty name="color" value="#E71224"/>
    </inkml:brush>
  </inkml:definitions>
  <inkml:trace contextRef="#ctx0" brushRef="#br0">513 1 12927 0 0,'-4'1'215'0'0,"1"2"-1"0"0,-1-1 1 0 0,0 0-1 0 0,0 1 1 0 0,1 0-1 0 0,0 0 1 0 0,-1 0-1 0 0,1 0 1 0 0,0 0-1 0 0,-4 7 1 0 0,-22 42 2286 0 0,14-23-1608 0 0,-28 58 1983 0 0,-36 101 0 0 0,-3 9-451 0 0,-114 183-356 0 0,175-335-1964 0 0,20-43-242 0 0,1-1 1 0 0,-1 1 0 0 0,0 0-1 0 0,1 0 1 0 0,-1-1 0 0 0,1 1-1 0 0,-1 0 1 0 0,1 0 0 0 0,0-1 0 0 0,0 1-1 0 0,0 0 1 0 0,0 0 0 0 0,0-1-1 0 0,0 1 1 0 0,1 0 0 0 0,-1 0 0 0 0,0 0-1 0 0,1-1 1 0 0,0 1 0 0 0,-1 0-1 0 0,1-1 1 0 0,0 1 0 0 0,2 2-1 0 0</inkml:trace>
</inkml:ink>
</file>

<file path=ppt/ink/ink3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49:51.934"/>
    </inkml:context>
    <inkml:brush xml:id="br0">
      <inkml:brushProperty name="width" value="0.1" units="cm"/>
      <inkml:brushProperty name="height" value="0.1" units="cm"/>
      <inkml:brushProperty name="color" value="#E71224"/>
    </inkml:brush>
  </inkml:definitions>
  <inkml:trace contextRef="#ctx0" brushRef="#br0">157 1 8751 0 0,'-1'12'6628'0'0,"-6"27"-4371"0"0,1-8-1078 0 0,-105 531 6608 0 0,92-475-7390 0 0,18-80-369 0 0,-9 50 33 0 0,9-53-57 0 0,1 1 0 0 0,0-1 0 0 0,0 1-1 0 0,0-1 1 0 0,0 0 0 0 0,1 1 0 0 0,0-1-1 0 0,0 1 1 0 0,0-1 0 0 0,2 5 0 0 0,-3-8-68 0 0,1-1 0 0 0,-1 1 0 0 0,1 0 0 0 0,0 0 0 0 0,-1-1 0 0 0,1 1 0 0 0,0 0 0 0 0,-1-1 0 0 0,1 1 0 0 0,0 0 0 0 0,0-1 0 0 0,-1 1 0 0 0,1-1 0 0 0,0 0 1 0 0,0 1-1 0 0,0-1 0 0 0,0 0 0 0 0,0 1 0 0 0,0-1 0 0 0,-1 0 0 0 0,1 0 0 0 0,0 0 0 0 0,0 0 0 0 0,0 0 0 0 0,0 0 0 0 0,0 0 0 0 0,0 0 0 0 0,0 0 0 0 0,0 0 0 0 0,0 0 0 0 0,0-1 0 0 0,1 1 0 0 0,1-1-957 0 0,0 0-1 0 0,0-1 0 0 0,0 1 0 0 0,0-1 0 0 0,0 1 0 0 0,0-1 0 0 0,4-4 1 0 0</inkml:trace>
</inkml:ink>
</file>

<file path=ppt/ink/ink3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49:52.340"/>
    </inkml:context>
    <inkml:brush xml:id="br0">
      <inkml:brushProperty name="width" value="0.1" units="cm"/>
      <inkml:brushProperty name="height" value="0.1" units="cm"/>
      <inkml:brushProperty name="color" value="#E71224"/>
    </inkml:brush>
  </inkml:definitions>
  <inkml:trace contextRef="#ctx0" brushRef="#br0">709 31 8287 0 0,'-3'-7'152'0'0,"2"5"-84"0"0,0-1 1 0 0,-1 1-1 0 0,1-1 1 0 0,0 1-1 0 0,-1-1 0 0 0,1 1 1 0 0,-1 0-1 0 0,0 0 1 0 0,0 0-1 0 0,-11 4 4252 0 0,1 17-2381 0 0,5 0-1099 0 0,0 1 0 0 0,1 0 1 0 0,1 0-1 0 0,1 0 0 0 0,1 1 0 0 0,-1 22 1 0 0,-3 18 446 0 0,-21 120 964 0 0,-62 213-1 0 0,86-378-2485 0 0,0 0-1 0 0,0 0 0 0 0,2 1 0 0 0,0 0 0 0 0,0 0 0 0 0,2-1 1 0 0,2 29-1 0 0</inkml:trace>
  <inkml:trace contextRef="#ctx0" brushRef="#br0" timeOffset="1">8 684 11975 0 0,'-1'-1'78'0'0,"1"1"0"0"0,-1 0-1 0 0,1 0 1 0 0,0-1 0 0 0,-1 1-1 0 0,1 0 1 0 0,-1-1 0 0 0,1 1 0 0 0,0 0-1 0 0,-1-1 1 0 0,1 1 0 0 0,-1-1-1 0 0,1 1 1 0 0,0 0 0 0 0,0-1-1 0 0,-1 1 1 0 0,1-1 0 0 0,0 1 0 0 0,0-1-1 0 0,0 1 1 0 0,0-1 0 0 0,-1 1-1 0 0,1-1 1 0 0,0 0 0 0 0,0 1-1 0 0,0-1 1 0 0,0 1 0 0 0,0-1 0 0 0,0 1-1 0 0,1-2 1 0 0,13-10 3978 0 0,-7 7-3270 0 0,16-8-176 0 0,0 0 0 0 0,0 2 0 0 0,2 1 0 0 0,-1 1 0 0 0,46-11 1 0 0,4-2 210 0 0,123-30-67 0 0,-111 38-3858 0 0,-74 12 1425 0 0</inkml:trace>
</inkml:ink>
</file>

<file path=ppt/ink/ink3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49:52.717"/>
    </inkml:context>
    <inkml:brush xml:id="br0">
      <inkml:brushProperty name="width" value="0.1" units="cm"/>
      <inkml:brushProperty name="height" value="0.1" units="cm"/>
      <inkml:brushProperty name="color" value="#E71224"/>
    </inkml:brush>
  </inkml:definitions>
  <inkml:trace contextRef="#ctx0" brushRef="#br0">15 1 14255 0 0,'-1'0'81'0'0,"0"1"0"0"0,0-1 1 0 0,0 1-1 0 0,1-1 0 0 0,-1 1 0 0 0,0 0 0 0 0,0 0 0 0 0,0-1 0 0 0,1 1 0 0 0,-1 0 0 0 0,0 0 0 0 0,1 0 1 0 0,-1 0-1 0 0,1 0 0 0 0,-1 0 0 0 0,1 0 0 0 0,-1 0 0 0 0,1 0 0 0 0,0 0 0 0 0,-1 0 0 0 0,1 0 0 0 0,0 0 0 0 0,0 1 1 0 0,0-1-1 0 0,0 0 0 0 0,0 0 0 0 0,0 0 0 0 0,0 0 0 0 0,1 2 0 0 0,9 39 1757 0 0,-3-21-1385 0 0,27 173 2415 0 0,-23-118-1968 0 0,4-1-1 0 0,31 100 1 0 0,-25-127-655 0 0,-20-45-211 0 0,1 1-1 0 0,0-1 0 0 0,0 0 0 0 0,0 0 0 0 0,0-1 1 0 0,0 1-1 0 0,1 0 0 0 0,-1-1 0 0 0,1 1 0 0 0,0-1 1 0 0,-1 0-1 0 0,6 3 0 0 0,-7-5-6 0 0,1 1-1 0 0,-1-1 0 0 0,1 0 1 0 0,-1 0-1 0 0,0 0 1 0 0,1 0-1 0 0,-1 0 1 0 0,0 0-1 0 0,1 0 1 0 0,-1 0-1 0 0,0-1 1 0 0,1 1-1 0 0,-1 0 0 0 0,0-1 1 0 0,1 1-1 0 0,-1-1 1 0 0,0 0-1 0 0,0 1 1 0 0,0-1-1 0 0,1 0 1 0 0,-1 0-1 0 0,0 0 1 0 0,0 0-1 0 0,0 0 0 0 0,0 0 1 0 0,1-2-1 0 0,24-33 436 0 0,-23 30-398 0 0,27-48 345 0 0,39-100 0 0 0,-14 30-99 0 0,-28 67-178 0 0,-5 15 19 0 0,-2-1 1 0 0,23-74 0 0 0,-42 115-158 0 0,-1 0 0 0 0,1 1 0 0 0,-1-1 0 0 0,0 0 0 0 0,1 0 1 0 0,-1 0-1 0 0,0 1 0 0 0,0-1 0 0 0,0 0 0 0 0,-1 0 0 0 0,1 1 0 0 0,0-1 1 0 0,-1-2-1 0 0,1 4-12 0 0,-1 0 1 0 0,1-1-1 0 0,0 1 1 0 0,0 0-1 0 0,0 0 1 0 0,0 0-1 0 0,-1-1 1 0 0,1 1-1 0 0,0 0 1 0 0,0 0-1 0 0,0 0 0 0 0,-1 0 1 0 0,1 0-1 0 0,0-1 1 0 0,0 1-1 0 0,-1 0 1 0 0,1 0-1 0 0,0 0 1 0 0,0 0-1 0 0,-1 0 1 0 0,1 0-1 0 0,0 0 1 0 0,0 0-1 0 0,-1 0 1 0 0,1 0-1 0 0,0 0 1 0 0,0 0-1 0 0,-1 0 1 0 0,1 0-1 0 0,-1 0 0 0 0,-12 9-839 0 0,-6 16-4148 0 0</inkml:trace>
</inkml:ink>
</file>

<file path=ppt/ink/ink3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49:53.121"/>
    </inkml:context>
    <inkml:brush xml:id="br0">
      <inkml:brushProperty name="width" value="0.1" units="cm"/>
      <inkml:brushProperty name="height" value="0.1" units="cm"/>
      <inkml:brushProperty name="color" value="#E71224"/>
    </inkml:brush>
  </inkml:definitions>
  <inkml:trace contextRef="#ctx0" brushRef="#br0">88 1 1375 0 0,'-2'70'11569'0'0,"-3"0"-5208"0"0,-48 255-711 0 0,49-307-5431 0 0,-17 95 919 0 0,20-99-1115 0 0,0-1-1 0 0,0 1 1 0 0,1 0-1 0 0,1-1 1 0 0,1 1-1 0 0,3 17 1 0 0,-4-28-77 0 0,0-1-1 0 0,-1 1 1 0 0,1-1 0 0 0,0 0 0 0 0,0 1-1 0 0,1-1 1 0 0,-1 0 0 0 0,0 0 0 0 0,1 0-1 0 0,1 2 1 0 0,9 3-2352 0 0,4-8-4271 0 0</inkml:trace>
</inkml:ink>
</file>

<file path=ppt/ink/ink3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49:53.492"/>
    </inkml:context>
    <inkml:brush xml:id="br0">
      <inkml:brushProperty name="width" value="0.1" units="cm"/>
      <inkml:brushProperty name="height" value="0.1" units="cm"/>
      <inkml:brushProperty name="color" value="#E71224"/>
    </inkml:brush>
  </inkml:definitions>
  <inkml:trace contextRef="#ctx0" brushRef="#br0">65 8 9527 0 0,'0'0'53'0'0,"0"0"0"0"0,0 0 0 0 0,-1-1 0 0 0,1 1 0 0 0,0 0 0 0 0,0 0 0 0 0,0 0 0 0 0,0-1 0 0 0,0 1 0 0 0,0 0 0 0 0,0 0 0 0 0,0 0 0 0 0,0-1 0 0 0,0 1 0 0 0,0 0 0 0 0,0 0 0 0 0,0-1 0 0 0,0 1 0 0 0,0 0 0 0 0,0 0 0 0 0,0 0 0 0 0,0-1 0 0 0,1 1 0 0 0,-1 0 0 0 0,0 0 0 0 0,0 0 0 0 0,0-1 0 0 0,0 1 0 0 0,0 0 0 0 0,0 0 0 0 0,1 0 0 0 0,-1 0 0 0 0,0-1 0 0 0,0 1-1 0 0,0 0 1 0 0,0 0 0 0 0,1 0 0 0 0,-1 0 0 0 0,0 0 0 0 0,0 0 0 0 0,0 0 0 0 0,1 0 0 0 0,-1-1 0 0 0,7 11 2319 0 0,6 18 645 0 0,-10-10-2258 0 0,0 0-1 0 0,-1 0 0 0 0,-2 1 1 0 0,1-1-1 0 0,-5 30 1 0 0,2-11-46 0 0,-11 116 1943 0 0,-55 265 0 0 0,65-406-2655 0 0,1-1 0 0 0,0 1-1 0 0,1-1 1 0 0,0 1 0 0 0,0 0 0 0 0,2 11-1 0 0,-1-22-34 0 0,0-1-1 0 0,0 0 1 0 0,0 0 0 0 0,0 1-1 0 0,0-1 1 0 0,0 0-1 0 0,0 1 1 0 0,0-1-1 0 0,0 0 1 0 0,0 0-1 0 0,0 1 1 0 0,0-1-1 0 0,1 0 1 0 0,-1 1-1 0 0,0-1 1 0 0,0 0-1 0 0,0 0 1 0 0,0 1 0 0 0,0-1-1 0 0,1 0 1 0 0,-1 0-1 0 0,0 0 1 0 0,0 1-1 0 0,0-1 1 0 0,1 0-1 0 0,-1 0 1 0 0,0 0-1 0 0,0 0 1 0 0,1 1-1 0 0,-1-1 1 0 0,0 0 0 0 0,0 0-1 0 0,1 0 1 0 0,-1 0-1 0 0,0 0 1 0 0,0 0-1 0 0,1 0 1 0 0,-1 0-1 0 0,0 0 1 0 0,1 0-1 0 0,-1 0 1 0 0,0 0-1 0 0,0 0 1 0 0,1 0-1 0 0,-1 0 1 0 0,0 0 0 0 0,1 0-1 0 0,-1 0 1 0 0,0 0-1 0 0,0 0 1 0 0,1 0-1 0 0,-1 0 1 0 0,0-1-1 0 0,0 1 1 0 0,1 0-1 0 0,-1 0 1 0 0,0 0-1 0 0,0-1 1 0 0,0 1-1 0 0,1 0 1 0 0,-1 0 0 0 0,0 0-1 0 0,0-1 1 0 0,12-14-2831 0 0,-9 4 1334 0 0,1-2-33 0 0</inkml:trace>
</inkml:ink>
</file>

<file path=ppt/ink/ink3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49:53.903"/>
    </inkml:context>
    <inkml:brush xml:id="br0">
      <inkml:brushProperty name="width" value="0.1" units="cm"/>
      <inkml:brushProperty name="height" value="0.1" units="cm"/>
      <inkml:brushProperty name="color" value="#E71224"/>
    </inkml:brush>
  </inkml:definitions>
  <inkml:trace contextRef="#ctx0" brushRef="#br0">1 25 12439 0 0,'26'-3'8381'0'0,"7"-3"-5767"0"0,29-5-1129 0 0,-53 10-1375 0 0,-1 0-260 0 0,0 0 1 0 0,0 0 0 0 0,0 1-1 0 0,0 0 1 0 0,0 0 0 0 0,0 1-1 0 0,0 0 1 0 0,0 1-1 0 0,13 3 1 0 0,-10 1-1075 0 0</inkml:trace>
</inkml:ink>
</file>

<file path=ppt/ink/ink3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49:39.164"/>
    </inkml:context>
    <inkml:brush xml:id="br0">
      <inkml:brushProperty name="width" value="0.1" units="cm"/>
      <inkml:brushProperty name="height" value="0.1" units="cm"/>
      <inkml:brushProperty name="color" value="#E71224"/>
    </inkml:brush>
  </inkml:definitions>
  <inkml:trace contextRef="#ctx0" brushRef="#br0">51 106 2303 0 0,'-1'-2'413'0'0,"-1"1"0"0"0,1 0-1 0 0,-1 0 1 0 0,1 0 0 0 0,-1 0-1 0 0,0 0 1 0 0,0 1-1 0 0,1-1 1 0 0,-1 0 0 0 0,0 1-1 0 0,-30-15 13302 0 0,44 20-11644 0 0,2-4-1880 0 0,-1 0-1 0 0,1-1 1 0 0,0 0 0 0 0,-1-1 0 0 0,1-1 0 0 0,-1 0 0 0 0,14-4-1 0 0,90-35-130 0 0,-97 34-2 0 0,-10 3-52 0 0,6-3-1 0 0,29-7-1 0 0,-41 13-3 0 0,-1 1 0 0 0,1-1 0 0 0,-1 0 0 0 0,1 1 0 0 0,-1 0 0 0 0,1 0 0 0 0,0 0-1 0 0,-1 0 1 0 0,1 1 0 0 0,-1-1 0 0 0,1 1 0 0 0,-1 0 0 0 0,1 0 0 0 0,5 3 0 0 0,-7-2 14 0 0,0-1 0 0 0,0 1 0 0 0,0 0 0 0 0,0 0 0 0 0,0 0-1 0 0,-1 0 1 0 0,1 0 0 0 0,-1 0 0 0 0,0 0 0 0 0,1 1 0 0 0,-1-1 0 0 0,0 0 0 0 0,0 1-1 0 0,-1-1 1 0 0,1 1 0 0 0,0-1 0 0 0,-1 1 0 0 0,0 0 0 0 0,1-1 0 0 0,-1 1 0 0 0,0 3-1 0 0,-1 7 205 0 0,0 1 0 0 0,-5 24 0 0 0,4-28-129 0 0,-6 22 263 0 0,-2 0 0 0 0,-1 0 0 0 0,-26 52 0 0 0,5-11 128 0 0,22-50-328 0 0,0 1 123 0 0,-9 30-1 0 0,18-46-229 0 0,-1-1-1 0 0,1 1 1 0 0,0-1-1 0 0,0 1 1 0 0,1-1-1 0 0,0 1 1 0 0,0-1-1 0 0,3 14 0 0 0,-3-19-45 0 0,0-1 0 0 0,1 1 0 0 0,-1-1 0 0 0,1 1-1 0 0,-1-1 1 0 0,1 0 0 0 0,0 1 0 0 0,0-1 0 0 0,-1 0-1 0 0,1 1 1 0 0,0-1 0 0 0,0 0 0 0 0,0 0 0 0 0,0 0 0 0 0,1 0-1 0 0,-1 0 1 0 0,0 0 0 0 0,0 0 0 0 0,1 0 0 0 0,-1 0-1 0 0,0-1 1 0 0,1 1 0 0 0,-1 0 0 0 0,1-1 0 0 0,-1 1-1 0 0,1-1 1 0 0,-1 0 0 0 0,1 1 0 0 0,-1-1 0 0 0,1 0-1 0 0,2 0 1 0 0,-1 0-171 0 0,1-1-1 0 0,0 1 1 0 0,0-1 0 0 0,0 1-1 0 0,0-1 1 0 0,-1-1 0 0 0,1 1-1 0 0,0 0 1 0 0,-1-1 0 0 0,1 0-1 0 0,5-4 1 0 0,11-10-959 0 0</inkml:trace>
</inkml:ink>
</file>

<file path=ppt/ink/ink3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49:39.981"/>
    </inkml:context>
    <inkml:brush xml:id="br0">
      <inkml:brushProperty name="width" value="0.1" units="cm"/>
      <inkml:brushProperty name="height" value="0.1" units="cm"/>
      <inkml:brushProperty name="color" value="#E71224"/>
    </inkml:brush>
  </inkml:definitions>
  <inkml:trace contextRef="#ctx0" brushRef="#br0">28 41 10967 0 0,'-4'-2'478'0'0,"3"1"-191"0"0,-1 0-1 0 0,0 1 1 0 0,0-1 0 0 0,1 0-1 0 0,-1 0 1 0 0,0 1-1 0 0,0-1 1 0 0,0 1 0 0 0,0 0-1 0 0,-3-1 1 0 0,30-11 3588 0 0,22 5-2524 0 0,91-1 1 0 0,-54 5-1025 0 0,-75 2-291 0 0,0 0-1 0 0,0 2 1 0 0,1-1 0 0 0,-1 1-1 0 0,11 2 1 0 0,-19-3-7 0 0,1 1 1 0 0,-1-1-1 0 0,1 0 1 0 0,-1 1-1 0 0,1 0 0 0 0,-1-1 1 0 0,1 1-1 0 0,-1 0 1 0 0,0 0-1 0 0,1-1 0 0 0,-1 1 1 0 0,0 0-1 0 0,0 0 0 0 0,1 0 1 0 0,-1 1-1 0 0,0-1 1 0 0,0 0-1 0 0,0 0 0 0 0,-1 1 1 0 0,1-1-1 0 0,0 0 1 0 0,0 1-1 0 0,-1-1 0 0 0,1 1 1 0 0,-1-1-1 0 0,1 1 1 0 0,-1-1-1 0 0,0 1 0 0 0,1-1 1 0 0,-1 1-1 0 0,0 0 0 0 0,0-1 1 0 0,0 1-1 0 0,0-1 1 0 0,0 1-1 0 0,-1-1 0 0 0,1 1 1 0 0,-1 1-1 0 0,-24 87 1448 0 0,-4-1 0 0 0,-59 123 1 0 0,33-83-342 0 0,43-88-754 0 0,14-20-674 0 0,-2-20 223 0 0,0-1 1 0 0,0 1-1 0 0,1-1 1 0 0,-1 1-1 0 0,0-1 0 0 0,1 1 1 0 0,-1-1-1 0 0,1 1 1 0 0,-1-1-1 0 0,0 1 0 0 0,1-1 1 0 0,-1 1-1 0 0,1-1 1 0 0,-1 0-1 0 0,1 1 0 0 0,-1-1 1 0 0,1 0-1 0 0,0 0 1 0 0,-1 1-1 0 0,1-1 1 0 0,-1 0-1 0 0,1 0 0 0 0,-1 0 1 0 0,1 0-1 0 0,0 0 1 0 0,-1 0-1 0 0,2 0 0 0 0,8 0-1068 0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42:12.271"/>
    </inkml:context>
    <inkml:brush xml:id="br0">
      <inkml:brushProperty name="width" value="0.1" units="cm"/>
      <inkml:brushProperty name="height" value="0.1" units="cm"/>
      <inkml:brushProperty name="color" value="#66CC00"/>
    </inkml:brush>
  </inkml:definitions>
  <inkml:trace contextRef="#ctx0" brushRef="#br0">2081 56 9095 0 0,'0'0'683'0'0,"-3"0"-466"0"0,-18 5-219 0 0,19-5 27 0 0,1 1 0 0 0,0-1 0 0 0,0 0 0 0 0,-1 1 0 0 0,1-1 0 0 0,0 0 0 0 0,-1 0 0 0 0,1 0 0 0 0,0 0 0 0 0,-1 0 0 0 0,1 0 0 0 0,0 0 1 0 0,-1 0-1 0 0,-8-4 4366 0 0,-2 2-4074 0 0,11 2-190 0 0,0-1-1 0 0,0 1 1 0 0,-1 0-1 0 0,1 0 1 0 0,0-1-1 0 0,0 1 1 0 0,-1 0-1 0 0,1 0 1 0 0,0 0-1 0 0,0 0 1 0 0,-1 1-1 0 0,1-1 1 0 0,-2 1-1 0 0,1-1 562 0 0,-2 3-336 0 0,-15 6 203 0 0,0-1 0 0 0,0-1-1 0 0,0-1 1 0 0,-1 0 0 0 0,-30 4-1 0 0,-79 20 1518 0 0,124-28-1976 0 0,0-1-16 0 0,-22 6 7 0 0,2-4-33 0 0,-16 1-1 0 0,39-4-38 0 0,-12 0 103 0 0,-110-12 1147 0 0,109 10-1209 0 0,-46-8 115 0 0,-68-16 130 0 0,-122-23 595 0 0,226 45-804 0 0,-19-4 206 0 0,-72-4-1 0 0,70 9-192 0 0,46 3-105 0 0,-85 1 216 0 0,36 0-48 0 0,-55 3 151 0 0,-169 10 634 0 0,245-13-857 0 0,-12 1 0 0 0,-1 2-16 0 0,4-3-79 0 0,26 0-34 0 0,8 0-45 0 0,1-1-1 0 0,-1 0 0 0 0,0 0 1 0 0,0 0-1 0 0,0 0 0 0 0,1 0 0 0 0,-1-1 1 0 0,-5-1-1 0 0,3 2-205 0 0,3 0 138 0 0,0 0 1 0 0,1 0-1 0 0,-1 0 0 0 0,0 0 1 0 0,0-1-1 0 0,1 1 0 0 0,-1-1 1 0 0,0 1-1 0 0,0-1 0 0 0,1 0 1 0 0,-1 1-1 0 0,1-1 0 0 0,-1 0 1 0 0,1 0-1 0 0,-2-2 0 0 0,-27-16-6267 0 0,6-5-1947 0 0</inkml:trace>
</inkml:ink>
</file>

<file path=ppt/ink/ink3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49:42.896"/>
    </inkml:context>
    <inkml:brush xml:id="br0">
      <inkml:brushProperty name="width" value="0.1" units="cm"/>
      <inkml:brushProperty name="height" value="0.1" units="cm"/>
      <inkml:brushProperty name="color" value="#E71224"/>
    </inkml:brush>
  </inkml:definitions>
  <inkml:trace contextRef="#ctx0" brushRef="#br0">1 0 6071 0 0,'2'8'11120'0'0,"5"18"-4718"0"0,-6-22-6291 0 0,0 1-1 0 0,0-1 1 0 0,-1 0-1 0 0,0 0 0 0 0,0 1 1 0 0,0-1-1 0 0,0 0 1 0 0,-1 0-1 0 0,-1 8 1 0 0,2-12-194 0 0,0 0 1 0 0,0 1-1 0 0,-1-1 0 0 0,1 0 1 0 0,0 0-1 0 0,0 1 1 0 0,0-1-1 0 0,0 0 0 0 0,0 0 1 0 0,0 0-1 0 0,0 1 0 0 0,0-1 1 0 0,0 0-1 0 0,-1 1 1 0 0,1-1-1 0 0,0 0 0 0 0,0 0 1 0 0,0 1-1 0 0,0-1 1 0 0,1 0-1 0 0,-1 0 0 0 0,0 1 1 0 0,0-1-1 0 0,0 0 1 0 0,0 0-1 0 0,0 1 0 0 0,0-1 1 0 0,0 0-1 0 0,0 0 1 0 0,0 0-1 0 0,1 1 0 0 0,-1-1 1 0 0,0 0-1 0 0,0 0 0 0 0,1 1-164 0 0,-1-1 164 0 0,0 0 0 0 0,0 0 1 0 0,1 0-1 0 0,-1 0 1 0 0,0 1-1 0 0,1-1 0 0 0</inkml:trace>
</inkml:ink>
</file>

<file path=ppt/ink/ink3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49:43.269"/>
    </inkml:context>
    <inkml:brush xml:id="br0">
      <inkml:brushProperty name="width" value="0.1" units="cm"/>
      <inkml:brushProperty name="height" value="0.1" units="cm"/>
      <inkml:brushProperty name="color" value="#E71224"/>
    </inkml:brush>
  </inkml:definitions>
  <inkml:trace contextRef="#ctx0" brushRef="#br0">30 0 13415 0 0,'1'2'418'0'0,"0"-1"0"0"0,1 0-1 0 0,-1 0 1 0 0,0 1 0 0 0,0-1 0 0 0,0 1-1 0 0,0-1 1 0 0,0 1 0 0 0,1 2 0 0 0,-2 2 75 0 0,0-1 0 0 0,-1 1 0 0 0,1-1 0 0 0,-1 1 0 0 0,-1-1 1 0 0,1 1-1 0 0,-1-1 0 0 0,0 0 0 0 0,0 0 0 0 0,0 0 0 0 0,-6 8 1 0 0,5-8-207 0 0,0 0 1 0 0,1 1-1 0 0,-1-1 0 0 0,1 1 1 0 0,0 0-1 0 0,0 0 1 0 0,1 0-1 0 0,-2 10 1 0 0,3-16-292 0 0,0 0 0 0 0,0 1 0 0 0,0-1 0 0 0,0 0 1 0 0,0 0-1 0 0,0 1 0 0 0,0-1 0 0 0,0 0 0 0 0,0 1 0 0 0,0-1 0 0 0,0 0 1 0 0,1 0-1 0 0,-1 1 0 0 0,0-1 0 0 0,0 0 0 0 0,0 0 0 0 0,0 1 1 0 0,0-1-1 0 0,0 0 0 0 0,1 0 0 0 0,-1 1 0 0 0,0-1 0 0 0,0 0 1 0 0,0 0-1 0 0,1 0 0 0 0,-1 1 0 0 0,0-1 0 0 0,0 0 0 0 0,1 0 0 0 0,-1 0 1 0 0,0 0-1 0 0,0 0 0 0 0,1 1 0 0 0,-1-1 0 0 0,0 0 0 0 0,0 0 1 0 0,1 0-1 0 0,-1 0 0 0 0,0 0 0 0 0,1 0 0 0 0,-1 0 0 0 0,0 0 0 0 0,0 0 1 0 0,1 0-1 0 0,-1 0 0 0 0,0 0 0 0 0,0 0 0 0 0,1 0 0 0 0,-1 0 1 0 0,0-1-1 0 0,1 1 0 0 0,-1 0 0 0 0,0 0 0 0 0,0 0 0 0 0,1 0 1 0 0,-1 0-1 0 0,0-1 0 0 0,0 1 0 0 0,1 0 0 0 0,8-6-2006 0 0</inkml:trace>
</inkml:ink>
</file>

<file path=ppt/ink/ink3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49:50.119"/>
    </inkml:context>
    <inkml:brush xml:id="br0">
      <inkml:brushProperty name="width" value="0.1" units="cm"/>
      <inkml:brushProperty name="height" value="0.1" units="cm"/>
      <inkml:brushProperty name="color" value="#E71224"/>
    </inkml:brush>
  </inkml:definitions>
  <inkml:trace contextRef="#ctx0" brushRef="#br0">14 62 11975 0 0,'-1'0'123'0'0,"0"-1"-1"0"0,0 1 1 0 0,0-1-1 0 0,1 1 1 0 0,-1-1-1 0 0,0 0 1 0 0,0 1-1 0 0,1-1 0 0 0,-1 0 1 0 0,1 1-1 0 0,-1-1 1 0 0,0 0-1 0 0,1 0 1 0 0,-1 0-1 0 0,1 1 1 0 0,0-1-1 0 0,-1 0 1 0 0,1 0-1 0 0,0 0 1 0 0,-1 0-1 0 0,1 0 1 0 0,0 0-1 0 0,0 0 0 0 0,0 0 1 0 0,0 0-1 0 0,0 1 1 0 0,0-3-1 0 0,1 2 71 0 0,0-1 1 0 0,-1 1-1 0 0,1 0 0 0 0,0 0 0 0 0,0-1 0 0 0,0 1 1 0 0,1 0-1 0 0,-1 0 0 0 0,0 0 0 0 0,0 0 0 0 0,0 1 0 0 0,1-1 1 0 0,-1 0-1 0 0,0 0 0 0 0,3 0 0 0 0,5-3 245 0 0,0 1 0 0 0,1 0 1 0 0,-1 1-1 0 0,15-2 0 0 0,55-2 686 0 0,143 9 1 0 0,-139 1-1978 0 0,-33-2-7424 0 0,-31-2 3303 0 0</inkml:trace>
</inkml:ink>
</file>

<file path=ppt/ink/ink3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49:50.458"/>
    </inkml:context>
    <inkml:brush xml:id="br0">
      <inkml:brushProperty name="width" value="0.1" units="cm"/>
      <inkml:brushProperty name="height" value="0.1" units="cm"/>
      <inkml:brushProperty name="color" value="#E71224"/>
    </inkml:brush>
  </inkml:definitions>
  <inkml:trace contextRef="#ctx0" brushRef="#br0">1 76 4143 0 0,'0'-2'13671'0'0,"36"-9"-11494"0"0,71-13 0 0 0,-21 6-1515 0 0,-56 11-614 0 0,45-5 0 0 0,-57 11-963 0 0,-1 0-1 0 0,19 2 0 0 0,-15 1-6400 0 0</inkml:trace>
</inkml:ink>
</file>

<file path=ppt/ink/ink3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50:22.407"/>
    </inkml:context>
    <inkml:brush xml:id="br0">
      <inkml:brushProperty name="width" value="0.1" units="cm"/>
      <inkml:brushProperty name="height" value="0.1" units="cm"/>
      <inkml:brushProperty name="color" value="#E71224"/>
    </inkml:brush>
  </inkml:definitions>
  <inkml:trace contextRef="#ctx0" brushRef="#br0">12 139 1375 0 0,'-11'-15'946'0'0,"11"15"-909"0"0,0-1 0 0 0,0 1 0 0 0,0-1 0 0 0,0 1-1 0 0,0 0 1 0 0,0-1 0 0 0,0 1 0 0 0,0 0-1 0 0,0-1 1 0 0,0 1 0 0 0,0-1 0 0 0,0 1 0 0 0,0 0-1 0 0,1-1 1 0 0,-1 1 0 0 0,0 0 0 0 0,0-1 0 0 0,0 1-1 0 0,0 0 1 0 0,1-1 0 0 0,-1 1 0 0 0,0 0 0 0 0,0-1-1 0 0,1 1 1 0 0,-1-1 0 0 0,3 0 124 0 0,0-1-1 0 0,0 1 1 0 0,0 0 0 0 0,0 0-1 0 0,0 0 1 0 0,0 0 0 0 0,6 0-1 0 0,13-5-244 0 0,-3 2 535 0 0,1 0-1 0 0,0 1 1 0 0,-1 1-1 0 0,1 1 1 0 0,29 1-1 0 0,31-1 503 0 0,-53-1-609 0 0,15-3-24 0 0,-1 3-1 0 0,1 1 0 0 0,47 6 1 0 0,-45 1-210 0 0,84 10 542 0 0,-102-14-460 0 0,32 2 61 0 0,113-7 1 0 0,-135 2-87 0 0,59 4 0 0 0,-77-2-117 0 0,2 0-39 0 0,48 2 234 0 0,107 20 0 0 0,-139-18-222 0 0,-1-2 0 0 0,0-1 0 0 0,1-2 0 0 0,60-7 0 0 0,-50 3 15 0 0,91 3 1 0 0,132 17 100 0 0,-28-5-70 0 0,-115-7 43 0 0,133-2 70 0 0,52 16-108 0 0,-37-13 154 0 0,-174-6-82 0 0,60 7-27 0 0,-83-2-10 0 0,104-7 1 0 0,276-23 82 0 0,-334 29-194 0 0,121-6 122 0 0,137-4 210 0 0,-152 25-330 0 0,214-7 128 0 0,-278-3-89 0 0,-109-3-17 0 0,0-3 1 0 0,1-2-1 0 0,59-8 0 0 0,-16-5 0 0 0,0 4-1 0 0,114 4 0 0 0,-106 10-21 0 0,142 0 0 0 0,41-7 0 0 0,-29 0 70 0 0,8 0-76 0 0,-14 10 6 0 0,-53 0 0 0 0,42-19 32 0 0,1 0 0 0 0,-43 12 32 0 0,-74-8-64 0 0,51-1 0 0 0,9 13 0 0 0,112-3 0 0 0,45-11 0 0 0,-97 6 0 0 0,-53 2 0 0 0,-103 1 0 0 0,145 2 0 0 0,-175-2 0 0 0,166-2 0 0 0,-29-16 0 0 0,-120 9 0 0 0,73 1 0 0 0,-31 3 0 0 0,68-3 0 0 0,64-6 0 0 0,-158 9 0 0 0,191 12 0 0 0,-223-1 0 0 0,-29-2 0 0 0,53-1 0 0 0,-31-4 18 0 0,-22 1 5 0 0,40-5 0 0 0,31-6 20 0 0,0 5 0 0 0,178 12-1 0 0,-243-3-42 0 0,128 5 0 0 0,22-2 0 0 0,50-1 0 0 0,-149-6 11 0 0,-32 2 7 0 0,0-3 0 0 0,72-12-1 0 0,-48 2 60 0 0,170 1 1 0 0,-21 3 13 0 0,61-15-81 0 0,-11 12 39 0 0,-149 8-34 0 0,5 3-15 0 0,123-12 56 0 0,-187 10-48 0 0,124 2 0 0 0,55-2 48 0 0,-4-4-35 0 0,-214 6 12 0 0,183 11-23 0 0,-26 0-10 0 0,-60-11 69 0 0,-69-1-71 0 0,101 11-1 0 0,12 22 3 0 0,-96-15 0 0 0,138 10 0 0 0,-98-20 18 0 0,100 0 28 0 0,-181-6-46 0 0,56 7 0 0 0,-62-4 0 0 0,-1-1 0 0 0,61-3 0 0 0,38-7 0 0 0,19-2 0 0 0,-121 5 10 0 0,-15 2 6 0 0,1 0 0 0 0,-1 1 1 0 0,23 1-1 0 0,-38 0-14 0 0,1 0 0 0 0,0 0 0 0 0,0 1 0 0 0,0-1 0 0 0,0 0 0 0 0,0 0 0 0 0,-1 1 0 0 0,1-1 0 0 0,0 0 1 0 0,0 1-1 0 0,0-1 0 0 0,-1 1 0 0 0,1-1 0 0 0,0 1 0 0 0,-1-1 0 0 0,1 1 0 0 0,0 0 0 0 0,-1-1 0 0 0,1 1 0 0 0,-1 0 0 0 0,1 0 0 0 0,-1-1 0 0 0,1 1 0 0 0,-1 0 0 0 0,0 0 1 0 0,1 0-1 0 0,-1-1 0 0 0,0 1 0 0 0,0 0 0 0 0,1 1 0 0 0,-1 1-405 0 0,0-1 1 0 0,0 1 0 0 0,0-1-1 0 0,0 1 1 0 0,0-1-1 0 0,0 0 1 0 0,-1 1 0 0 0,1-1-1 0 0,-1 1 1 0 0,-1 2-1 0 0,-8 14-4469 0 0</inkml:trace>
</inkml:ink>
</file>

<file path=ppt/ink/ink3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50:38.748"/>
    </inkml:context>
    <inkml:brush xml:id="br0">
      <inkml:brushProperty name="width" value="0.1" units="cm"/>
      <inkml:brushProperty name="height" value="0.1" units="cm"/>
      <inkml:brushProperty name="color" value="#E71224"/>
    </inkml:brush>
  </inkml:definitions>
  <inkml:trace contextRef="#ctx0" brushRef="#br0">255 966 4111 0 0,'-7'5'618'0'0,"6"-4"-578"0"0,0-1 0 0 0,1 1 0 0 0,-1-1 0 0 0,1 0-1 0 0,-1 1 1 0 0,1-1 0 0 0,-1 1 0 0 0,0-1 0 0 0,1 1 0 0 0,-1-1 0 0 0,1 1 0 0 0,0 0 0 0 0,-1-1 0 0 0,1 1 0 0 0,0 0 0 0 0,-1-1 0 0 0,1 1 0 0 0,0 0-1 0 0,-1 0 1 0 0,1-1-14 0 0,0 0-1 0 0,0 0 0 0 0,0 1 0 0 0,0-1 0 0 0,0 0 1 0 0,0 0-1 0 0,0 0 0 0 0,0 0 0 0 0,0 1 0 0 0,-1-1 0 0 0,1 0 1 0 0,0 0-1 0 0,0 0 0 0 0,0 0 0 0 0,0 1 0 0 0,0-1 1 0 0,0 0-1 0 0,0 0 0 0 0,0 0 0 0 0,0 0 0 0 0,1 1 1 0 0,-1-1-1 0 0,0 0 0 0 0,0 0 0 0 0,0 0 0 0 0,0 0 1 0 0,0 1-1 0 0,0-1 0 0 0,0 0 0 0 0,0 0 0 0 0,0 0 0 0 0,0 0 1 0 0,1 0-1 0 0,-1 1 0 0 0,0-1 0 0 0,0 0 0 0 0,0 0 1 0 0,0 0-1 0 0,0 0 0 0 0,0 0 0 0 0,1 0 0 0 0,-1 0 1 0 0,0 0-1 0 0,0 0 0 0 0,0 0 0 0 0,0 0 0 0 0,1 1 0 0 0,-1-1 1 0 0,0 0-1 0 0,0 0 0 0 0,0 0 0 0 0,0 0 0 0 0,1 0 1 0 0,-1 0-1 0 0,0 0 0 0 0,0-1 0 0 0,0 1 0 0 0,1 0 1 0 0,-1 0-1 0 0,17-5 1511 0 0,7-1-301 0 0,11 14-763 0 0,-29-6-252 0 0,-1 0-1 0 0,1-1 1 0 0,0 1-1 0 0,0-1 1 0 0,-1 0 0 0 0,1-1-1 0 0,0 0 1 0 0,0 0-1 0 0,12-1 1 0 0,6-4-233 0 0,0 1 0 0 0,45-2 0 0 0,-45 6 121 0 0,107-3 360 0 0,-129 3-458 0 0,9-2 43 0 0,1 1 0 0 0,-1 1-1 0 0,0 0 1 0 0,0 0 0 0 0,0 1-1 0 0,15 4 1 0 0,-11 2 85 0 0,-29-1 247 0 0,-25 0-276 0 0,0-1 0 0 0,-66-1 1 0 0,-21 3-39 0 0,105-6-68 0 0,-181 4 54 0 0,146-6-39 0 0,43-2 32 0 0,12 2-44 0 0,1 1-1 0 0,0 0 1 0 0,0 0-1 0 0,-1 0 0 0 0,1-1 1 0 0,0 1-1 0 0,0 0 0 0 0,0 0 1 0 0,0-1-1 0 0,0 1 0 0 0,-1 0 1 0 0,1 0-1 0 0,0-1 0 0 0,0 1 1 0 0,0 0-1 0 0,0 0 0 0 0,0-1 1 0 0,0 1-1 0 0,0 0 0 0 0,0-1 1 0 0,0 1-1 0 0,0 0 0 0 0,0 0 1 0 0,0-1-1 0 0,0 1 0 0 0,0 0 1 0 0,0-1-1 0 0,1 1 1 0 0,-1-1 1 0 0,1 0 1 0 0,-1 1-1 0 0,1-1 1 0 0,-1 0 0 0 0,1 1-1 0 0,0-1 1 0 0,-1 1-1 0 0,1-1 1 0 0,0 1 0 0 0,0-1-1 0 0,-1 1 1 0 0,1-1-1 0 0,0 1 1 0 0,0 0 0 0 0,0 0-1 0 0,0-1 1 0 0,-1 1 0 0 0,1 0-1 0 0,0 0 1 0 0,0 0-1 0 0,0 0 1 0 0,0 0 0 0 0,0 0-1 0 0,0 0 1 0 0,0 0-1 0 0,-1 0 1 0 0,2 0 0 0 0,42 12 35 0 0,-32-9-30 0 0,1 1 0 0 0,17 1 0 0 0,28-2 157 0 0,60-4 1 0 0,-29-1-37 0 0,-49 1-69 0 0,0-2 0 0 0,-1-2-1 0 0,0-1 1 0 0,67-21 0 0 0,-104 27-41 0 0,21-6 79 0 0,-22 6-103 0 0,0-1 1 0 0,-1 1-1 0 0,1 0 0 0 0,0 0 1 0 0,0 0-1 0 0,-1 0 1 0 0,1 0-1 0 0,0 0 1 0 0,0 0-1 0 0,0 0 0 0 0,-1 0 1 0 0,1 0-1 0 0,0 0 1 0 0,0 1-1 0 0,-1-1 0 0 0,1 0 1 0 0,0 0-1 0 0,0 1 1 0 0,-1-1-1 0 0,1 1 1 0 0,0-1-1 0 0,-1 0 0 0 0,1 1 1 0 0,0 0-1 0 0,-5-2 7 0 0,-1 1 0 0 0,0-1 0 0 0,1 1-1 0 0,-1 0 1 0 0,0 0 0 0 0,1 1 0 0 0,-1 0 0 0 0,-7 1-1 0 0,1 0-3 0 0,-88 17 47 0 0,77-13-48 0 0,1-1 1 0 0,-2-1-1 0 0,1-1 0 0 0,0-1 1 0 0,-24-1-1 0 0,-50-13 62 0 0,65 7-21 0 0,-1 1-1 0 0,-57 1 1 0 0,63 5-43 0 0,1 1 0 0 0,0 2 0 0 0,0 0 0 0 0,-28 11 0 0 0,52-16 0 0 0,0 1 0 0 0,0-1 0 0 0,0 0 0 0 0,0 1-1 0 0,0-1 1 0 0,0 1 0 0 0,0-1 0 0 0,1 1 0 0 0,-1-1-1 0 0,0 1 1 0 0,0-1 0 0 0,1 1 0 0 0,-1 0 0 0 0,0-1 0 0 0,1 1-1 0 0,-1 0 1 0 0,0 0 0 0 0,1-1 0 0 0,-1 1 0 0 0,1 0-1 0 0,-1 2 1 0 0,5 2 4 0 0,11-4 12 0 0,34-9 231 0 0,53-10-91 0 0,-75 12-138 0 0,-1 2-1 0 0,1 1 1 0 0,0 1 0 0 0,-1 1-1 0 0,1 1 1 0 0,0 1 0 0 0,33 6-1 0 0,112 24 47 0 0,-156-30-35 0 0,1 0 0 0 0,-1-1 0 0 0,0-1 0 0 0,24-4 0 0 0,63-18 135 0 0,-102 23-163 0 0,21-6 23 0 0,0-1 1 0 0,36-18 0 0 0,-35 12-27 0 0,-15 9 32 0 0,-1-1 0 0 0,1 1 0 0 0,11-4 0 0 0,-19 8-20 0 0,1 0 1 0 0,0 0 0 0 0,0-1-1 0 0,0 1 1 0 0,-1-1 0 0 0,1 1 0 0 0,0-1-1 0 0,0 1 1 0 0,-1-1 0 0 0,1 0 0 0 0,0 1-1 0 0,-1-1 1 0 0,1 0 0 0 0,-1 1-1 0 0,1-1 1 0 0,-1 0 0 0 0,1 0 0 0 0,-1 1-1 0 0,0-1 1 0 0,1 0 0 0 0,-1 0-1 0 0,0 0 1 0 0,0 0 0 0 0,1 1 0 0 0,-1-1-1 0 0,0 0 1 0 0,0 0 0 0 0,0-1-1 0 0,-5-31 561 0 0,4 30-520 0 0,0-1-1 0 0,0 0 0 0 0,1 0 1 0 0,-1 0-1 0 0,1 0 1 0 0,0-6-1 0 0,7-15 16 0 0,-5 22-51 0 0,-1 0 1 0 0,0 0-1 0 0,0 0 1 0 0,-1 0 0 0 0,1 0-1 0 0,0 0 1 0 0,-1 0 0 0 0,0 0-1 0 0,0 0 1 0 0,0 0 0 0 0,0 0-1 0 0,0-1 1 0 0,-1 1 0 0 0,1 0-1 0 0,-1 0 1 0 0,0 0 0 0 0,0 0-1 0 0,-2-4 1 0 0,0 0 22 0 0,1 0 0 0 0,0-1 1 0 0,0 1-1 0 0,0-1 0 0 0,1 1 0 0 0,0-1 0 0 0,1 0 1 0 0,0-13-1 0 0,0 8 23 0 0,-1 11-46 0 0,1 0-1 0 0,0-1 0 0 0,0 1 0 0 0,0 0 0 0 0,0 0 0 0 0,0-1 0 0 0,0 1 1 0 0,1 0-1 0 0,-1 0 0 0 0,1-1 0 0 0,0 1 0 0 0,1-3 0 0 0,0-1 2 0 0,0 1 0 0 0,-1-1-1 0 0,0 1 1 0 0,0-1 0 0 0,0 0-1 0 0,-1 1 1 0 0,1-1 0 0 0,-1 0 0 0 0,-2-10-1 0 0,2 11-2 0 0,-1 0-1 0 0,1 0 1 0 0,0 0-1 0 0,0 0 1 0 0,0 0-1 0 0,1 0 1 0 0,-1 0 0 0 0,1 0-1 0 0,1 0 1 0 0,-1 0-1 0 0,1 0 1 0 0,3-8-1 0 0,-2 8-12 0 0,-1 0 0 0 0,0 0 0 0 0,0 0 0 0 0,1-10 0 0 0,2-2 0 0 0,-2 5 12 0 0,0 0 0 0 0,-1-1 0 0 0,0 1 0 0 0,-1-1 0 0 0,-1-24 0 0 0,0 31-20 0 0,0-1 8 0 0,0 0 0 0 0,0-1 0 0 0,-1 1 0 0 0,0 0 0 0 0,0 0 0 0 0,-1 0 0 0 0,-2-8 0 0 0,-1-7 0 0 0,5 21 0 0 0,0-1 0 0 0,0 1 0 0 0,0-1 0 0 0,0 1 0 0 0,0-1 0 0 0,-1 1 0 0 0,1 0 0 0 0,-1-1 0 0 0,1 1 0 0 0,-1-1 0 0 0,1 1 0 0 0,-1 0 0 0 0,0-1 0 0 0,0 1 0 0 0,0 0 0 0 0,1 0 0 0 0,-1 0 0 0 0,0 0 0 0 0,-1-1 0 0 0,1 1 0 0 0,0 1 0 0 0,0-1 0 0 0,-2-2 0 0 0,-12-4 0 0 0,-1-1 0 0 0,1 2 0 0 0,-1 0 0 0 0,0 1 0 0 0,0 1 0 0 0,0 0 0 0 0,-32-3 0 0 0,14 5 0 0 0,27 2 0 0 0,1 0 0 0 0,-1-1 0 0 0,0 1 0 0 0,1-2 0 0 0,-1 1 0 0 0,1-1 0 0 0,-1 1 0 0 0,-10-6 0 0 0,-28-13 21 0 0,29 13-7 0 0,0 0 1 0 0,-24-14-1 0 0,27 12-14 0 0,-1 1 0 0 0,0 0 0 0 0,-1 1 0 0 0,0 1 0 0 0,-26-8 0 0 0,-74-19 0 0 0,78 22 0 0 0,27 8 0 0 0,0-1 0 0 0,0 2 0 0 0,0-1 0 0 0,0 2 0 0 0,-18-2 0 0 0,-4 1 0 0 0,21 1 0 0 0,1 1 0 0 0,0 0 0 0 0,-21 2 0 0 0,3 3 0 0 0,3-1 0 0 0,0 1 0 0 0,-30 11 0 0 0,11-6 0 0 0,38-9 0 0 0,0 0 0 0 0,0 0 0 0 0,0 0 0 0 0,0 1 0 0 0,1 0 0 0 0,-1 0 0 0 0,0 0 0 0 0,1 1 0 0 0,0-1 0 0 0,-9 8 0 0 0,10-8 0 0 0,1 1 0 0 0,0-1 0 0 0,0 1 0 0 0,0 0 0 0 0,1 0 0 0 0,-1 0 0 0 0,1 1 0 0 0,-1-1 0 0 0,-2 7 0 0 0,4-8 0 0 0,1 0 0 0 0,-1 1 0 0 0,1-1 0 0 0,0 1 0 0 0,0-1 0 0 0,0 1 0 0 0,0-1 0 0 0,0 1 0 0 0,1-1 0 0 0,-1 1 0 0 0,1-1 0 0 0,-1 1 0 0 0,1-1 0 0 0,0 0 0 0 0,0 1 0 0 0,0-1 0 0 0,2 3 0 0 0,54 98 0 0 0,-51-88 0 0 0,-1 0 0 0 0,0 1 0 0 0,-1 0 0 0 0,-1 0 0 0 0,0 1 0 0 0,0 21 0 0 0,8 43 0 0 0,3 21 0 0 0,-12-78 0 0 0,1-1 0 0 0,0 0 0 0 0,2 0 0 0 0,1 0 0 0 0,10 27 0 0 0,-6-27 16 0 0,-2 0 0 0 0,-1 1 0 0 0,6 31 0 0 0,-9-38 570 0 0,-2-17-168 0 0,-2-10-198 0 0,-5-21 111 0 0,-3 20-365 0 0,8 11 23 0 0,-1 0-1 0 0,1-1 1 0 0,0 1 0 0 0,-1 0-1 0 0,1 0 1 0 0,0 0 0 0 0,-1 0-1 0 0,1 0 1 0 0,-1 0 0 0 0,1 0-1 0 0,0 0 1 0 0,-1 1 0 0 0,1-1-1 0 0,0 0 1 0 0,-1 0 0 0 0,1 0-1 0 0,-1 0 1 0 0,1 0 0 0 0,0 1-1 0 0,-1-1 1 0 0,1 0 0 0 0,0 0-1 0 0,0 0 1 0 0,-1 1 0 0 0,1-1-1 0 0,0 0 1 0 0,-1 1 0 0 0,1-1-1 0 0,0 0 1 0 0,0 1 0 0 0,0-1-1 0 0,-1 1 1 0 0,-28 43-4511 0 0,23-35 2408 0 0,-12 19-4125 0 0</inkml:trace>
</inkml:ink>
</file>

<file path=ppt/ink/ink3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52:22.014"/>
    </inkml:context>
    <inkml:brush xml:id="br0">
      <inkml:brushProperty name="width" value="0.1" units="cm"/>
      <inkml:brushProperty name="height" value="0.1" units="cm"/>
      <inkml:brushProperty name="color" value="#E71224"/>
    </inkml:brush>
  </inkml:definitions>
  <inkml:trace contextRef="#ctx0" brushRef="#br0">632 1 11951 0 0,'2'0'1315'0'0,"1"4"-698"0"0,0 13-391 0 0,-7-2-191 0 0,-1-1-1 0 0,-1 1 1 0 0,0-1 0 0 0,-1 0 0 0 0,0-1 0 0 0,-1 1 0 0 0,0-1 0 0 0,-1-1 0 0 0,-1 0 0 0 0,0 0 0 0 0,0-1-1 0 0,-14 11 1 0 0,-19 13 1182 0 0,-94 60 0 0 0,110-77-734 0 0,-197 119 547 0 0,200-121-1026 0 0,12-8-36 0 0,-1 0 0 0 0,1-1 1 0 0,-22 9-1 0 0,40-20-370 0 0,-2 0 0 0 0,1 0 0 0 0,0 0 0 0 0,-1 0 1 0 0,0 0-1 0 0,0-1 0 0 0,0 0 0 0 0,5-8 0 0 0,-5 7-244 0 0,13-18-2944 0 0,1-2-960 0 0</inkml:trace>
</inkml:ink>
</file>

<file path=ppt/ink/ink3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52:22.392"/>
    </inkml:context>
    <inkml:brush xml:id="br0">
      <inkml:brushProperty name="width" value="0.1" units="cm"/>
      <inkml:brushProperty name="height" value="0.1" units="cm"/>
      <inkml:brushProperty name="color" value="#E71224"/>
    </inkml:brush>
  </inkml:definitions>
  <inkml:trace contextRef="#ctx0" brushRef="#br0">23 117 8431 0 0,'0'-10'601'0'0,"-1"-1"-1"0"0,-1 0 0 0 0,0 1 1 0 0,-4-14-1 0 0,-4-21 2789 0 0,10 45-3363 0 0,-1 0-1 0 0,1 0 1 0 0,0 0 0 0 0,0 0 0 0 0,0 0-1 0 0,0-1 1 0 0,0 1 0 0 0,0 0 0 0 0,0 0-1 0 0,0 0 1 0 0,0 0 0 0 0,0 0 0 0 0,0 0-1 0 0,-1-1 1 0 0,1 1 0 0 0,0 0-1 0 0,0 0 1 0 0,0 0 0 0 0,0 0 0 0 0,0 0-1 0 0,0 0 1 0 0,0-1 0 0 0,0 1 0 0 0,0 0-1 0 0,0 0 1 0 0,0 0 0 0 0,0 0 0 0 0,1 0-1 0 0,-1-1 1 0 0,0 1 0 0 0,0 0 0 0 0,0 0-1 0 0,0 0 1 0 0,0 0 0 0 0,0 0 0 0 0,0 0-1 0 0,0-1 1 0 0,0 1 0 0 0,0 0-1 0 0,0 0 1 0 0,1 0 0 0 0,-1 0 0 0 0,0 0-1 0 0,0 0 1 0 0,0 0 0 0 0,0 0 0 0 0,0 0-1 0 0,0 0 1 0 0,0 0 0 0 0,1 0 0 0 0,-1-1-1 0 0,0 1 1 0 0,0 0 0 0 0,0 0 0 0 0,0 0-1 0 0,0 0 1 0 0,1 0 0 0 0,-1 0 0 0 0,0 0-1 0 0,0 0 1 0 0,0 0 0 0 0,0 1-1 0 0,10 8 588 0 0,9 19-78 0 0,43 91 1186 0 0,-39-70-1297 0 0,52 78-1 0 0,-53-97-355 0 0,33 63 0 0 0,-55-92-119 0 0,1 0 1 0 0,0 0-1 0 0,-1 1 0 0 0,1-1 0 0 0,-1 0 0 0 0,1 1 1 0 0,-1-1-1 0 0,0 0 0 0 0,1 1 0 0 0,-1-1 0 0 0,0 1 0 0 0,0-1 1 0 0,0 0-1 0 0,0 1 0 0 0,0-1 0 0 0,0 1 0 0 0,-1-1 1 0 0,1 0-1 0 0,0 1 0 0 0,-1-1 0 0 0,1 0 0 0 0,-1 1 1 0 0,1-1-1 0 0,-1 0 0 0 0,0 0 0 0 0,1 1 0 0 0,-1-1 0 0 0,0 0 1 0 0,0 0-1 0 0,0 0 0 0 0,0 0 0 0 0,0 0 0 0 0,0 0 1 0 0,0 0-1 0 0,-1 0 0 0 0,-1 0 0 0 0,0 1-238 0 0,-1-1 0 0 0,1 1 0 0 0,-1-1-1 0 0,1 0 1 0 0,-1 0 0 0 0,0-1 0 0 0,0 1-1 0 0,0-1 1 0 0,1 0 0 0 0,-1 0 0 0 0,0 0-1 0 0,-7-1 1 0 0,-5-4-5183 0 0</inkml:trace>
</inkml:ink>
</file>

<file path=ppt/ink/ink3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52:22.730"/>
    </inkml:context>
    <inkml:brush xml:id="br0">
      <inkml:brushProperty name="width" value="0.1" units="cm"/>
      <inkml:brushProperty name="height" value="0.1" units="cm"/>
      <inkml:brushProperty name="color" value="#E71224"/>
    </inkml:brush>
  </inkml:definitions>
  <inkml:trace contextRef="#ctx0" brushRef="#br0">23 204 919 0 0,'-3'-4'824'0'0,"0"-1"-1"0"0,0-1 1 0 0,1 1-1 0 0,0 0 0 0 0,0-1 1 0 0,0 1-1 0 0,1-1 1 0 0,-1 1-1 0 0,1-1 1 0 0,0-6-1 0 0,1 6-543 0 0,0 0 0 0 0,0 0 0 0 0,1 0 1 0 0,-1 0-1 0 0,1 0 0 0 0,1 1 0 0 0,-1-1 0 0 0,1 0 0 0 0,3-6 1 0 0,-3 8-238 0 0,1-1 1 0 0,-1 0-1 0 0,1 1 1 0 0,0-1-1 0 0,0 1 1 0 0,0 0-1 0 0,1 0 1 0 0,0 1-1 0 0,0-1 1 0 0,0 1-1 0 0,0-1 1 0 0,0 1-1 0 0,0 0 1 0 0,1 1 0 0 0,0-1-1 0 0,-1 1 1 0 0,1 0-1 0 0,0 0 1 0 0,0 1-1 0 0,0-1 1 0 0,0 1-1 0 0,1 0 1 0 0,7 0-1 0 0,-7 0 39 0 0,-1 1 0 0 0,1-1 0 0 0,-1 1 0 0 0,0 1 0 0 0,1-1 1 0 0,-1 1-1 0 0,0 0 0 0 0,1 0 0 0 0,-1 1 0 0 0,0 0 0 0 0,0-1 0 0 0,0 2 0 0 0,0-1 0 0 0,0 1 0 0 0,-1-1 0 0 0,1 1 0 0 0,-1 0 0 0 0,0 1 0 0 0,0-1 0 0 0,0 1 0 0 0,0 0 0 0 0,0 0 0 0 0,-1 0 0 0 0,0 0 0 0 0,0 1 0 0 0,0-1 0 0 0,0 1 0 0 0,-1 0 0 0 0,0 0 0 0 0,0 0 1 0 0,2 6-1 0 0,11 38 1062 0 0,16 90 0 0 0,-19-74-674 0 0,-7-45-398 0 0,-1 0-1 0 0,0-1 0 0 0,-2 2 1 0 0,-1-1-1 0 0,0 0 0 0 0,-2 0 1 0 0,-3 24-1 0 0,4-40-164 0 0,-4 10-114 0 0,4-14 128 0 0,0 0 0 0 0,0 1-1 0 0,0-1 1 0 0,0 0 0 0 0,0 1 0 0 0,0-1-1 0 0,-1 0 1 0 0,1 0 0 0 0,0 1-1 0 0,0-1 1 0 0,-1 0 0 0 0,1 0-1 0 0,0 1 1 0 0,0-1 0 0 0,-1 0-1 0 0,1 0 1 0 0,0 0 0 0 0,0 0 0 0 0,-1 1-1 0 0,1-1 1 0 0,0 0 0 0 0,-1 0-1 0 0,1 0 1 0 0,0 0 0 0 0,-1 0-1 0 0,1 0 1 0 0,0 0 0 0 0,-1 0-1 0 0,1 0 1 0 0,0 0 0 0 0,0 0-1 0 0,-1 0 1 0 0,1 0 0 0 0,0 0 0 0 0,-1 0-1 0 0</inkml:trace>
</inkml:ink>
</file>

<file path=ppt/ink/ink3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52:23.136"/>
    </inkml:context>
    <inkml:brush xml:id="br0">
      <inkml:brushProperty name="width" value="0.1" units="cm"/>
      <inkml:brushProperty name="height" value="0.1" units="cm"/>
      <inkml:brushProperty name="color" value="#E71224"/>
    </inkml:brush>
  </inkml:definitions>
  <inkml:trace contextRef="#ctx0" brushRef="#br0">30 106 14191 0 0,'-8'-7'528'0'0,"6"5"-426"0"0,-1 1-1 0 0,1-1 1 0 0,0 0-1 0 0,0 0 1 0 0,0 0 0 0 0,0 0-1 0 0,1 0 1 0 0,-1-1 0 0 0,-2-3-1 0 0,29 0 2029 0 0,205-19 912 0 0,-137 18-2510 0 0,-43 2-367 0 0,520-27-775 0 0,-509 34-281 0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42:13.772"/>
    </inkml:context>
    <inkml:brush xml:id="br0">
      <inkml:brushProperty name="width" value="0.1" units="cm"/>
      <inkml:brushProperty name="height" value="0.1" units="cm"/>
      <inkml:brushProperty name="color" value="#66CC00"/>
    </inkml:brush>
  </inkml:definitions>
  <inkml:trace contextRef="#ctx0" brushRef="#br0">2202 71 919 0 0,'0'0'4799'0'0,"5"-4"-4691"0"0,16-12-68 0 0,-16 12 261 0 0,-3-1-214 0 0,7-18 7653 0 0,-18 5-3047 0 0,5 19-4398 0 0,-12 4-40 0 0,12-4 443 0 0,0 1-466 0 0,-37 15 944 0 0,36-16-936 0 0,2 1-2 0 0,-12 3-12 0 0,11-4-2 0 0,1-1 0 0 0,-19 4 336 0 0,0-1 0 0 0,-38-1 0 0 0,-100 9 503 0 0,-8 0-587 0 0,146-11-403 0 0,-38 6 0 0 0,9-1 58 0 0,9-3 0 0 0,2 0 42 0 0,-201 26 179 0 0,96-7-197 0 0,-5-7 145 0 0,-89 14 469 0 0,192-20-669 0 0,-236 31 656 0 0,235-35-982 0 0,0-3-1 0 0,0-1 0 0 0,-92-14 0 0 0,126 11-811 0 0,1 0 0 0 0,-25-10 0 0 0,4-2-7941 0 0</inkml:trace>
</inkml:ink>
</file>

<file path=ppt/ink/ink3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52:36.321"/>
    </inkml:context>
    <inkml:brush xml:id="br0">
      <inkml:brushProperty name="width" value="0.1" units="cm"/>
      <inkml:brushProperty name="height" value="0.1" units="cm"/>
      <inkml:brushProperty name="color" value="#E71224"/>
    </inkml:brush>
  </inkml:definitions>
  <inkml:trace contextRef="#ctx0" brushRef="#br0">0 152 1375 0 0,'15'-38'1249'0'0,"14"-57"0"0"0,-28 95-1244 0 0,-1-1 1 0 0,0 1 0 0 0,0-1 0 0 0,0 0-1 0 0,0 1 1 0 0,1-1 0 0 0,-1 1-1 0 0,0-1 1 0 0,0 1 0 0 0,0-1-1 0 0,0 1 1 0 0,0-1 0 0 0,0 0-1 0 0,0 1 1 0 0,-1-1 0 0 0,1 1 0 0 0,0-1-1 0 0,0 1 1 0 0,0-1 0 0 0,0 1-1 0 0,-1-1 1 0 0,1 1 0 0 0,0-1-1 0 0,-1 1 1 0 0,1-1 0 0 0,0 1-1 0 0,-1-1 1 0 0,1 1 0 0 0,0-1 0 0 0,-1 1-1 0 0,1 0 1 0 0,-1-1 0 0 0,1 1-1 0 0,-1 0 1 0 0,1 0 0 0 0,-1-1-1 0 0,1 1 1 0 0,-1 0 0 0 0,1 0-1 0 0,-1-1 1 0 0,0 1 0 0 0,-1 0-18 0 0,1 0 0 0 0,0 0 0 0 0,-1 0 0 0 0,1 0 1 0 0,0 0-1 0 0,-1 1 0 0 0,1-1 0 0 0,0 0 0 0 0,-1 1 0 0 0,1-1 0 0 0,0 1 0 0 0,0-1 1 0 0,-1 1-1 0 0,1 0 0 0 0,0-1 0 0 0,-2 3 0 0 0,-4 4-107 0 0</inkml:trace>
</inkml:ink>
</file>

<file path=ppt/ink/ink3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52:37.462"/>
    </inkml:context>
    <inkml:brush xml:id="br0">
      <inkml:brushProperty name="width" value="0.1" units="cm"/>
      <inkml:brushProperty name="height" value="0.1" units="cm"/>
      <inkml:brushProperty name="color" value="#E71224"/>
    </inkml:brush>
  </inkml:definitions>
  <inkml:trace contextRef="#ctx0" brushRef="#br0">1 13 2303 0 0,'11'-9'200'0'0,"0"5"-200"0"0,1 4 0 0 0,-2 0-640 0 0,-3 2-176 0 0</inkml:trace>
</inkml:ink>
</file>

<file path=ppt/ink/ink3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52:37.835"/>
    </inkml:context>
    <inkml:brush xml:id="br0">
      <inkml:brushProperty name="width" value="0.1" units="cm"/>
      <inkml:brushProperty name="height" value="0.1" units="cm"/>
      <inkml:brushProperty name="color" value="#E71224"/>
    </inkml:brush>
  </inkml:definitions>
  <inkml:trace contextRef="#ctx0" brushRef="#br0">1 43 1207 0 0,'16'-19'0'0'0,"-5"8"104"0"0,0 4-104 0 0,-4 3 0 0 0,-3 3 0 0 0</inkml:trace>
</inkml:ink>
</file>

<file path=ppt/ink/ink3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52:38.659"/>
    </inkml:context>
    <inkml:brush xml:id="br0">
      <inkml:brushProperty name="width" value="0.1" units="cm"/>
      <inkml:brushProperty name="height" value="0.1" units="cm"/>
      <inkml:brushProperty name="color" value="#E71224"/>
    </inkml:brush>
  </inkml:definitions>
  <inkml:trace contextRef="#ctx0" brushRef="#br0">0 10 1839 0 0,'4'-9'80'0'0</inkml:trace>
</inkml:ink>
</file>

<file path=ppt/ink/ink3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52:43.755"/>
    </inkml:context>
    <inkml:brush xml:id="br0">
      <inkml:brushProperty name="width" value="0.1" units="cm"/>
      <inkml:brushProperty name="height" value="0.1" units="cm"/>
      <inkml:brushProperty name="color" value="#E71224"/>
    </inkml:brush>
  </inkml:definitions>
  <inkml:trace contextRef="#ctx0" brushRef="#br0">705 262 5063 0 0,'-6'-14'376'0'0,"6"14"-352"0"0,0 0 1 0 0,0 0-1 0 0,-1 0 1 0 0,1-1-1 0 0,0 1 1 0 0,0 0-1 0 0,-1 0 1 0 0,1 0-1 0 0,0 0 1 0 0,0 0-1 0 0,-1 0 1 0 0,1 0-1 0 0,0 0 1 0 0,0 0-1 0 0,-1 0 1 0 0,1 0-1 0 0,0 0 1 0 0,-1 0-1 0 0,1 0 1 0 0,0 0-1 0 0,0 0 1 0 0,-1 0-1 0 0,1 0 1 0 0,0 0-1 0 0,0 0 1 0 0,-1 0-1 0 0,1 1 1 0 0,0-1-1 0 0,0 0 1 0 0,-1 0-1 0 0,-16 22 1930 0 0,9-12-1177 0 0,-19 26-186 0 0,-18 22 62 0 0,-68 69-1 0 0,82-99 4 0 0,-1-2 1 0 0,-2-1-1 0 0,-1-1 0 0 0,0-2 1 0 0,-2-2-1 0 0,0-1 1 0 0,-1-2-1 0 0,-42 13 1 0 0,60-23-178 0 0,-26 13 1 0 0,40-16-467 0 0,-1-1-1 0 0,1 1 1 0 0,0 0-1 0 0,1 1 1 0 0,-1-1-1 0 0,1 1 1 0 0,-9 10 0 0 0,118-169-6585 0 0,-65 87 4181 0 0,57-134 0 0 0,-83 167 2363 0 0,-2-1-1 0 0,-1 0 0 0 0,-2-1 0 0 0,6-60 0 0 0,-12 85 562 0 0,-2-1-1 0 0,1 1 1 0 0,-2-1-1 0 0,1 1 0 0 0,-2-1 1 0 0,1 1-1 0 0,-2 0 1 0 0,1 0-1 0 0,-5-12 0 0 0,16 45 720 0 0,11 40 0 0 0,-2-5-712 0 0,27 79 706 0 0,-27-76-661 0 0,3-1-1 0 0,50 101 1 0 0,-50-121-400 0 0,52 81 334 0 0,-24-52-79 0 0,-49-68-435 0 0,0 0-1 0 0,0 0 0 0 0,0 1 1 0 0,0-1-1 0 0,0 0 1 0 0,0 0-1 0 0,0 0 1 0 0,0 1-1 0 0,0-1 0 0 0,0 0 1 0 0,-1 0-1 0 0,1 0 1 0 0,0 0-1 0 0,0 1 1 0 0,0-1-1 0 0,0 0 0 0 0,0 0 1 0 0,0 0-1 0 0,0 0 1 0 0,0 1-1 0 0,0-1 1 0 0,-1 0-1 0 0,1 0 0 0 0,0 0 1 0 0,0 0-1 0 0,0 0 1 0 0,0 0-1 0 0,0 0 1 0 0,-1 1-1 0 0,1-1 0 0 0,0 0 1 0 0,0 0-1 0 0,0 0 1 0 0,0 0-1 0 0,-1 0 1 0 0,1 0-1 0 0,0 0 0 0 0,0 0 1 0 0,0 0-1 0 0,0 0 1 0 0,-1 0-1 0 0,1 0 1 0 0,0 0-1 0 0,0 0 0 0 0,0 0 1 0 0,-1 0-1 0 0,1 0 1 0 0,0 0-1 0 0,0 0 1 0 0,0 0-1 0 0,0 0 0 0 0,-1 0 1 0 0,1-1-1 0 0,0 1 1 0 0,0 0-1 0 0,0 0 1 0 0,0 0-1 0 0,0 0 0 0 0,-1-1 1 0 0,-13-2 65 0 0,4-4-83 0 0,0 0-1 0 0,1-1 0 0 0,-1 0 0 0 0,2-1 1 0 0,-1 0-1 0 0,1 0 0 0 0,1 0 1 0 0,0-1-1 0 0,0 0 0 0 0,-10-22 1 0 0,-1-7-1499 0 0,-23-70 0 0 0,21 43 1067 0 0,4-2 1 0 0,2 0 0 0 0,-7-96-1 0 0,20 157 437 0 0,1-4-71 0 0,-1 0-1 0 0,0 1 0 0 0,-1-1 1 0 0,0 1-1 0 0,0 0 1 0 0,-1-1-1 0 0,-1 1 1 0 0,-6-13-1 0 0,10 23 78 0 0,0 0 1 0 0,0 0-1 0 0,0-1 0 0 0,0 1 0 0 0,0 0 1 0 0,0 0-1 0 0,0 0 0 0 0,0 0 0 0 0,0 0 0 0 0,-1-1 1 0 0,1 1-1 0 0,0 0 0 0 0,0 0 0 0 0,0 0 0 0 0,0 0 1 0 0,0 0-1 0 0,-1 0 0 0 0,1 0 0 0 0,0-1 0 0 0,0 1 1 0 0,0 0-1 0 0,0 0 0 0 0,0 0 0 0 0,-1 0 0 0 0,1 0 1 0 0,0 0-1 0 0,0 0 0 0 0,0 0 0 0 0,0 0 0 0 0,-1 0 1 0 0,1 0-1 0 0,0 0 0 0 0,0 0 0 0 0,0 0 0 0 0,-1 0 1 0 0,1 0-1 0 0,0 0 0 0 0,0 0 0 0 0,0 0 0 0 0,-4 8-8 0 0,1 9 70 0 0,1 20 260 0 0,6 46 1 0 0,-1 13 214 0 0,-5-39-159 0 0,0 27 328 0 0,-20 140 0 0 0,20-214-645 0 0,-1 0 0 0 0,0-1 0 0 0,0 1 0 0 0,-1-1 1 0 0,0 0-1 0 0,-1 0 0 0 0,0 0 0 0 0,0 0 1 0 0,-1-1-1 0 0,0 0 0 0 0,-12 11 0 0 0,41-39 169 0 0,0 0-1 0 0,45-28 0 0 0,63-30-75 0 0,-80 48-46 0 0,5-2-4 0 0,1 3-1 0 0,2 2 0 0 0,106-34 1 0 0,-135 53-88 0 0,0 0 1 0 0,0 2 0 0 0,1 1 0 0 0,34-1 0 0 0,-43 9-15 0 0,-21-3 0 0 0,-1 0 0 0 0,1 0 0 0 0,-1 0 0 0 0,1 0 0 0 0,-1 0 0 0 0,1 0 0 0 0,-1 0 0 0 0,1 0 0 0 0,-1 0 0 0 0,1 0 0 0 0,-1 0 0 0 0,0 1 0 0 0,1-1 0 0 0,-1 0 0 0 0,1 0 0 0 0,-1 0 0 0 0,1 1 0 0 0,-1-1 0 0 0,0 0 0 0 0,1 0 0 0 0,-1 1 0 0 0,1-1 0 0 0,-1 0 0 0 0,0 1 0 0 0,1-1 0 0 0,-1 0 0 0 0,0 1 0 0 0,0-1 0 0 0,1 1 0 0 0,-1-1 0 0 0,0 0 0 0 0,0 1 0 0 0,1 0 0 0 0,-20 17-1621 0 0,12-11 730 0 0</inkml:trace>
</inkml:ink>
</file>

<file path=ppt/ink/ink3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52:54.331"/>
    </inkml:context>
    <inkml:brush xml:id="br0">
      <inkml:brushProperty name="width" value="0.1" units="cm"/>
      <inkml:brushProperty name="height" value="0.1" units="cm"/>
      <inkml:brushProperty name="color" value="#E71224"/>
    </inkml:brush>
  </inkml:definitions>
  <inkml:trace contextRef="#ctx0" brushRef="#br0">718 298 2303 0 0,'7'-23'1220'0'0,"14"-34"0"0"0,-8 23 3342 0 0,-6 19-3678 0 0,-6 13-784 0 0,1 0 0 0 0,-1 0 1 0 0,0 0-1 0 0,0 0 0 0 0,0 0 1 0 0,0-1-1 0 0,0 1 0 0 0,0 0 1 0 0,-1 0-1 0 0,1-1 0 0 0,-1 1 0 0 0,0-1 1 0 0,0 1-1 0 0,0 0 0 0 0,0-1 1 0 0,0-4-1 0 0,-1 7-58 0 0,1 0 1 0 0,0 0-1 0 0,-1 0 1 0 0,1 0-1 0 0,0 0 1 0 0,-1 0-1 0 0,1 0 1 0 0,0 0-1 0 0,-1 0 0 0 0,1 0 1 0 0,0 0-1 0 0,-1 0 1 0 0,1 0-1 0 0,-1 0 1 0 0,1 0-1 0 0,0 0 1 0 0,-1 0-1 0 0,1 1 0 0 0,0-1 1 0 0,0 0-1 0 0,-1 0 1 0 0,1 0-1 0 0,0 0 1 0 0,-1 1-1 0 0,1-1 1 0 0,0 0-1 0 0,0 0 0 0 0,-1 1 1 0 0,1-1-1 0 0,0 0 1 0 0,-1 1-1 0 0,-10 9 535 0 0,10-9-525 0 0,-19 22 359 0 0,1 2 0 0 0,0-1 0 0 0,-17 34 0 0 0,12-19-258 0 0,-57 96 175 0 0,-47 68 91 0 0,108-177-221 0 0,-1-1 0 0 0,-1 0 1 0 0,-1-1-1 0 0,-2-2 1 0 0,-34 26-1 0 0,56-46-165 0 0,-1 1-1 0 0,0-1 1 0 0,0 0 0 0 0,0 0-1 0 0,0-1 1 0 0,0 1-1 0 0,0-1 1 0 0,0 0 0 0 0,0 0-1 0 0,-1 0 1 0 0,-5 0-1 0 0,8-1-28 0 0,1 0 0 0 0,-1 0 0 0 0,0 0 0 0 0,1-1 0 0 0,-1 1 1 0 0,0 0-1 0 0,1-1 0 0 0,-1 0 0 0 0,1 1 0 0 0,-1-1 0 0 0,1 0 0 0 0,-1 0 0 0 0,1 0 0 0 0,-1 0 0 0 0,1 0 0 0 0,0 0 0 0 0,0 0 0 0 0,-1-1 0 0 0,1 1 0 0 0,0 0 0 0 0,0-1 0 0 0,0 1 0 0 0,0-1 0 0 0,1 1 0 0 0,-1-1 0 0 0,0 1 0 0 0,1-1 0 0 0,-1 1 0 0 0,1-1 0 0 0,-1 0 0 0 0,1 1 0 0 0,-1-3 0 0 0,0-12-110 0 0,0-1 0 0 0,0 1 0 0 0,2-1 0 0 0,0 1-1 0 0,5-27 1 0 0,0 0-98 0 0,36-205-91 0 0,-3 26 107 0 0,-36 180 182 0 0,-2 28-1 0 0,0 1 1 0 0,0-1-1 0 0,1 1 0 0 0,1-1 0 0 0,0 1 1 0 0,8-21-1 0 0,-11 34 9 0 0,0 0 0 0 0,0-1 1 0 0,0 1-1 0 0,0 0 0 0 0,0 0 0 0 0,1-1 0 0 0,-1 1 1 0 0,0 0-1 0 0,0 0 0 0 0,0-1 0 0 0,0 1 0 0 0,1 0 1 0 0,-1 0-1 0 0,0-1 0 0 0,0 1 0 0 0,1 0 1 0 0,-1 0-1 0 0,0 0 0 0 0,0 0 0 0 0,1-1 0 0 0,-1 1 1 0 0,0 0-1 0 0,0 0 0 0 0,1 0 0 0 0,-1 0 0 0 0,0 0 1 0 0,1 0-1 0 0,-1 0 0 0 0,0 0 0 0 0,0 0 1 0 0,1 0-1 0 0,-1 0 0 0 0,0 0 0 0 0,1 0 0 0 0,-1 0 1 0 0,0 0-1 0 0,0 0 0 0 0,1 0 0 0 0,0 0 0 0 0,9 12 65 0 0,5 22 68 0 0,-14-33-120 0 0,17 48 70 0 0,3-1 0 0 0,1-1 0 0 0,3-1 0 0 0,1-1 0 0 0,3-1 0 0 0,1-2-1 0 0,3-1 1 0 0,46 47 0 0 0,-43-53-52 0 0,-12-10 31 0 0,1-2 0 0 0,0 0-1 0 0,31 19 1 0 0,-53-41-30 0 0,0 1 14 0 0,0 0 0 0 0,0 0 0 0 0,0 0 1 0 0,0 0-1 0 0,0 0 0 0 0,-1 1 0 0 0,4 3 0 0 0,-37-10 829 0 0,18-2-799 0 0,0 0 1 0 0,0 0-1 0 0,1-1 0 0 0,0-1 0 0 0,0 0 0 0 0,-16-15 0 0 0,-58-65-245 0 0,60 58-79 0 0,-44-38 0 0 0,57 57 193 0 0,-1 0-1 0 0,0 1 0 0 0,-1 1 1 0 0,0 1-1 0 0,0 0 1 0 0,-1 0-1 0 0,-25-7 0 0 0,31 13 43 0 0,1-1 0 0 0,-1 2 0 0 0,0-1 0 0 0,0 1 0 0 0,0 1 0 0 0,1 0 0 0 0,-1 0 0 0 0,0 1 0 0 0,0 1 0 0 0,0-1 0 0 0,1 1 0 0 0,-1 1 0 0 0,1 0 0 0 0,-14 6 0 0 0,4 0-22 0 0,0 2 0 0 0,0 0 1 0 0,1 0-1 0 0,1 2 0 0 0,0 0 1 0 0,1 1-1 0 0,-25 28 0 0 0,40-41 33 0 0,0 0-1 0 0,0 0 1 0 0,0 0 0 0 0,0 1-1 0 0,0-1 1 0 0,1 0 0 0 0,-1 0-1 0 0,0 0 1 0 0,1 1-1 0 0,-1-1 1 0 0,1 0 0 0 0,-1 1-1 0 0,1-1 1 0 0,0 1-1 0 0,-1-1 1 0 0,1 0 0 0 0,0 1-1 0 0,0-1 1 0 0,0 1-1 0 0,0-1 1 0 0,0 0 0 0 0,1 1-1 0 0,-1-1 1 0 0,0 1 0 0 0,0-1-1 0 0,1 0 1 0 0,-1 1-1 0 0,1-1 1 0 0,0 0 0 0 0,-1 0-1 0 0,1 1 1 0 0,0-1-1 0 0,0 0 1 0 0,-1 0 0 0 0,1 0-1 0 0,0 0 1 0 0,0 0 0 0 0,0 0-1 0 0,1 0 1 0 0,-1 0-1 0 0,0 0 1 0 0,0-1 0 0 0,0 1-1 0 0,2 0 1 0 0,5 4 40 0 0,-1-1 0 0 0,1-1 0 0 0,0 0 1 0 0,0 0-1 0 0,0 0 0 0 0,9 1 0 0 0,17 1 240 0 0,-1-1-1 0 0,1-2 0 0 0,-1-1 1 0 0,49-5-1 0 0,135-27 711 0 0,-179 24-874 0 0,204-37 341 0 0,-242 43-487 0 0,1 1-1 0 0,0 0 0 0 0,0-1 1 0 0,0 1-1 0 0,0 0 0 0 0,1 0 1 0 0,-1 0-1 0 0,0 0 0 0 0,0 0 0 0 0,0 0 1 0 0,0 0-1 0 0,0 0 0 0 0,0 0 1 0 0,0 0-1 0 0,0 1 0 0 0,0-1 1 0 0,0 0-1 0 0,0 1 0 0 0,0-1 1 0 0,0 1-1 0 0,0-1 0 0 0,-1 1 1 0 0,1-1-1 0 0,0 1 0 0 0,0-1 1 0 0,0 1-1 0 0,0 1 1 0 0,-1-1-54 0 0,1 1 0 0 0,-1 0 0 0 0,0-1 0 0 0,-1 1 0 0 0,1 0 0 0 0,0-1 0 0 0,0 1 0 0 0,-1 0 0 0 0,1-1 0 0 0,-1 1 0 0 0,1-1 0 0 0,-1 1 1 0 0,1-1-1 0 0,-1 1 0 0 0,0-1 0 0 0,-1 2 0 0 0,-5 10-1063 0 0</inkml:trace>
</inkml:ink>
</file>

<file path=ppt/ink/ink3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55:15.419"/>
    </inkml:context>
    <inkml:brush xml:id="br0">
      <inkml:brushProperty name="width" value="0.1" units="cm"/>
      <inkml:brushProperty name="height" value="0.1" units="cm"/>
      <inkml:brushProperty name="color" value="#E71224"/>
    </inkml:brush>
  </inkml:definitions>
  <inkml:trace contextRef="#ctx0" brushRef="#br0">0 121 455 0 0,'7'-1'505'0'0,"0"0"-1"0"0,0 0 1 0 0,0-1-1 0 0,0 0 1 0 0,0-1-1 0 0,8-3 1 0 0,8-4 1114 0 0,-22 10-1514 0 0,0 0 0 0 0,0 0 1 0 0,0 0-1 0 0,0 0 0 0 0,0 0 0 0 0,0 0 0 0 0,0 0 0 0 0,0 1 1 0 0,0-1-1 0 0,0 0 0 0 0,0 1 0 0 0,0-1 0 0 0,0 0 0 0 0,0 1 1 0 0,0-1-1 0 0,-1 1 0 0 0,1-1 0 0 0,1 2 0 0 0,18 15 371 0 0,-5-5-222 0 0,0-3-103 0 0,0 0 0 0 0,1-1-1 0 0,18 7 1 0 0,-25-12-122 0 0,-1-1 0 0 0,1 0 0 0 0,0 0 1 0 0,-1 0-1 0 0,1-1 0 0 0,0 0 0 0 0,18-2 0 0 0,147-21 648 0 0,-134 17-555 0 0,59-1 1 0 0,-79 7-111 0 0,0 0-1 0 0,0 1 1 0 0,1 1 0 0 0,35 11 0 0 0,-30-8 14 0 0,0-1 0 0 0,0-1 0 0 0,0-2 0 0 0,0 0 0 0 0,29-2 0 0 0,-42 0 26 0 0,279-17 530 0 0,-132 14-503 0 0,-96 4-20 0 0,22 3 30 0 0,-58-2-45 0 0,1 0 1 0 0,-1-2-1 0 0,51-6 1 0 0,90-20 77 0 0,-85 15-127 0 0,45 2 9 0 0,-82 7 56 0 0,56 4 86 0 0,9 0 18 0 0,20-14-32 0 0,60-4-62 0 0,-128 16-70 0 0,-31 0 0 0 0,40-4 0 0 0,-47 2 0 0 0,0 2 0 0 0,29 2 0 0 0,4 0 0 0 0,235-16 96 0 0,0-1 0 0 0,-251 15-96 0 0,77 2 0 0 0,-6 8 17 0 0,117 5 30 0 0,42-12 81 0 0,-117 9-47 0 0,-89-5-20 0 0,107-3 0 0 0,-38-14 7 0 0,53-3-9 0 0,-139 12-32 0 0,90 10 0 0 0,55 14-27 0 0,-147-20 0 0 0,0-2 0 0 0,51-5 0 0 0,-26-4 57 0 0,-2-1-33 0 0,1 4 0 0 0,95 4-1 0 0,90 11-23 0 0,-213-10 39 0 0,240 7-14 0 0,-191 1-25 0 0,0-4 0 0 0,125-10 0 0 0,-142-3 22 0 0,-1 4-1 0 0,85 6 0 0 0,-93 5-18 0 0,-11-1 33 0 0,61-1 0 0 0,-32-9 85 0 0,132-24-1 0 0,-134 16-34 0 0,1 4 0 0 0,120 2 0 0 0,-135 3-52 0 0,0-2 1 0 0,113-27 0 0 0,-134 23-11 0 0,-4 3-19 0 0,0 2 0 0 0,0 1 1 0 0,61 4-1 0 0,-68 3 11 0 0,62 15 1 0 0,-68-10-11 0 0,1-3 1 0 0,59 4 0 0 0,64-2-7 0 0,-89-3 0 0 0,-42-3 1 0 0,48 2 20 0 0,0 3 0 0 0,122 26 0 0 0,-150-22 22 0 0,1-3 0 0 0,80 4-1 0 0,-103-12-42 0 0,37-4 0 0 0,-2 0 0 0 0,202 1 128 0 0,-159 9-118 0 0,-24 0 17 0 0,142-9 0 0 0,-153-3-19 0 0,179-12 48 0 0,37 32 5 0 0,-235-9-58 0 0,16-3 23 0 0,105-11-1 0 0,-72 2-12 0 0,-24 7-13 0 0,116 12 0 0 0,102 1 54 0 0,-195-16-44 0 0,-20 1-10 0 0,98 6 0 0 0,-71 8 0 0 0,-26-2 0 0 0,117-1 0 0 0,217-21 0 0 0,-251 13 64 0 0,-106 0-64 0 0,8 1 0 0 0,97-11 0 0 0,-61-9-3 0 0,-53 10 37 0 0,46-5-1 0 0,-74 15 229 0 0,-15-1-363 0 0,1 0 1 0 0,-1 0 0 0 0,0 0-1 0 0,1 1 1 0 0,-1-1 0 0 0,0 0-1 0 0,1 0 1 0 0,-1 0 0 0 0,0 0-1 0 0,0 0 1 0 0,1 0 0 0 0,-1 1 0 0 0,0-1-1 0 0,1 0 1 0 0,-1 0 0 0 0,0 0-1 0 0,0 1 1 0 0,0-1 0 0 0,1 0-1 0 0,-1 0 1 0 0,0 1 0 0 0,0-1-1 0 0,0 0 1 0 0,0 1 0 0 0,1-1 0 0 0,-1 0-1 0 0,0 0 1 0 0,0 1 0 0 0,0-1-1 0 0,0 0 1 0 0,0 1 0 0 0,0-1-1 0 0,0 0 1 0 0,0 1 0 0 0,0-1-1 0 0,0 0 1 0 0,0 1 0 0 0,0-1 0 0 0,0 0-1 0 0,0 1 1 0 0,0-1 0 0 0,0 0-1 0 0</inkml:trace>
</inkml:ink>
</file>

<file path=ppt/ink/ink3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55:21.604"/>
    </inkml:context>
    <inkml:brush xml:id="br0">
      <inkml:brushProperty name="width" value="0.1" units="cm"/>
      <inkml:brushProperty name="height" value="0.1" units="cm"/>
      <inkml:brushProperty name="color" value="#E71224"/>
    </inkml:brush>
  </inkml:definitions>
  <inkml:trace contextRef="#ctx0" brushRef="#br0">1 26 1983 0 0,'6'1'164'0'0,"1"0"0"0"0,1-1 0 0 0,-1 0-1 0 0,0 0 1 0 0,0 0 0 0 0,0-1-1 0 0,13-3 1 0 0,4 0 702 0 0,22 1-153 0 0,-1 2 0 0 0,51 5 0 0 0,-42 0-470 0 0,55-5-1 0 0,115-7 838 0 0,34 19-287 0 0,-160-4-588 0 0,326 17 93 0 0,-399-22-198 0 0,50 12-1 0 0,-6-1 36 0 0,19-2-19 0 0,0-3 1 0 0,143-5-1 0 0,-194-5-81 0 0,0 2 0 0 0,56 8 0 0 0,71 20 113 0 0,-62-10-92 0 0,-52-12-4 0 0,0-3 0 0 0,0-2 1 0 0,55-6-1 0 0,-42 1 19 0 0,73 5 1 0 0,36 15-61 0 0,-143-13 18 0 0,41 11 0 0 0,-45-8-27 0 0,0-1 0 0 0,36 2 0 0 0,66-4 90 0 0,176 15-3 0 0,250 29 39 0 0,-351-46-81 0 0,-97-2-30 0 0,289-6 186 0 0,32-8-11 0 0,-200 2-75 0 0,-66 10-49 0 0,151-8-18 0 0,-222 5-18 0 0,164-19 74 0 0,-150 10 22 0 0,0 3 0 0 0,134 4 0 0 0,50 15-64 0 0,1-5-64 0 0,-250-2 8 0 0,-10-1 11 0 0,-1 1 0 0 0,54 9-1 0 0,-38-2-18 0 0,1-1 0 0 0,-1-2 0 0 0,1-2 0 0 0,0-2 0 0 0,78-10 0 0 0,-76 6 0 0 0,0 2 0 0 0,57 5 0 0 0,-8 0 0 0 0,-35-5 15 0 0,-29 1 2 0 0,-1 0-1 0 0,41 6 0 0 0,-20 2-16 0 0,0-3 0 0 0,1-2 0 0 0,90-9 0 0 0,-109 4 0 0 0,199-14 0 0 0,-225 17 0 0 0,47-1 0 0 0,1 3 0 0 0,82 13 0 0 0,-120-13 17 0 0,0-1-1 0 0,0 0 1 0 0,-1-1-1 0 0,25-4 0 0 0,19 1-58 0 0,163 2 42 0 0,-88-7 0 0 0,1 0 0 0 0,-65 6 0 0 0,90-14 0 0 0,-83 10 0 0 0,9-2 0 0 0,-25-2 64 0 0,116-3 0 0 0,25-4 28 0 0,-95 5-56 0 0,-42 5-49 0 0,4-1 52 0 0,112 3-1 0 0,16 27-38 0 0,-119-12 0 0 0,-53-6 0 0 0,44 2 0 0 0,194-4 118 0 0,-209 0-79 0 0,76 15 1 0 0,34 1 73 0 0,155-24 122 0 0,-278 4-204 0 0,168 3-4 0 0,58-4 10 0 0,-115-17 81 0 0,-63 2-109 0 0,-24 5 29 0 0,98-7 0 0 0,-16 16 15 0 0,-113 3-53 0 0,0-1 0 0 0,-1-2 0 0 0,50-12 0 0 0,43-8 0 0 0,-92 18 15 0 0,0 2 0 0 0,60 0 0 0 0,-7 2 15 0 0,-56 0-3 0 0,62 4-1 0 0,-51 6-26 0 0,-34-5 0 0 0,1-1 0 0 0,0 0 0 0 0,17 1 0 0 0,145 9 0 0 0,-152-10 0 0 0,0 0 0 0 0,0 1 0 0 0,26 7 0 0 0,-27-5 0 0 0,1-1 0 0 0,0-1 0 0 0,26 1 0 0 0,-32-3 0 0 0,-1 1 0 0 0,1 0 0 0 0,21 7 0 0 0,13 1 0 0 0,157 36 0 0 0,-184-42 0 0 0,0 0 0 0 0,0-1 0 0 0,40 0 0 0 0,-19 2 0 0 0,-33-3 0 0 0,1-1 0 0 0,0 0 0 0 0,14-1 0 0 0,249-7 64 0 0,-188 15-64 0 0,1-1 0 0 0,12-1 0 0 0,-63-3 0 0 0,55-1 0 0 0,137-17 11 0 0,-191 12 2 0 0,0 2 1 0 0,-1 1-1 0 0,54 8 0 0 0,101 16 83 0 0,-150-21-64 0 0,1-3 0 0 0,68-7 0 0 0,-69 3-10 0 0,-1 2-1 0 0,71 4 0 0 0,-79-1 29 0 0,43-4-1 0 0,-42 0-2 0 0,37 3-1 0 0,-9 2 2 0 0,24 1 32 0 0,-30 3-58 0 0,1-3-1 0 0,70-5 0 0 0,-96 2-21 0 0,0 1 0 0 0,0 2 0 0 0,40 8 0 0 0,5 0 0 0 0,124 7 0 0 0,-47-20 6 0 0,-106-1 42 0 0,452 10 90 0 0,-287-6-138 0 0,-81-5 0 0 0,-14-5 0 0 0,-80 5 0 0 0,1 1 0 0 0,37 2 0 0 0,12 5 0 0 0,99-9 0 0 0,-168 5 0 0 0,0 0-1 0 0,-1 1 1 0 0,23 5-1 0 0,16 1 14 0 0,-20-5 3 0 0,-10 1-3 0 0,0-2-1 0 0,39-3 0 0 0,151-16 116 0 0,-46 12-64 0 0,-53-3 0 0 0,67 6 0 0 0,-133-2-48 0 0,-20 2 8 0 0,44 1 0 0 0,117 19-24 0 0,17-5 0 0 0,33 5 0 0 0,-147-12 22 0 0,-1-5-1 0 0,96-11 0 0 0,-46 2 68 0 0,69-7 89 0 0,-134 4-120 0 0,33-4-63 0 0,-71 12 5 0 0,-22 1 0 0 0,1 1 0 0 0,0 1 0 0 0,26 2 0 0 0,121 9 0 0 0,-101-4 0 0 0,-29-2 0 0 0,64-2 0 0 0,-45-4 0 0 0,-1 2 0 0 0,1 2 0 0 0,-1 3 0 0 0,82 18 0 0 0,-87-14-9 0 0,32 7 30 0 0,-73-14-38 0 0,0 1 0 0 0,0-1 0 0 0,0 1 0 0 0,0 1-1 0 0,-1-1 1 0 0,0 1 0 0 0,1 0 0 0 0,6 7 0 0 0,-3 0-726 0 0,-4 1-260 0 0</inkml:trace>
</inkml:ink>
</file>

<file path=ppt/ink/ink3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55:23.567"/>
    </inkml:context>
    <inkml:brush xml:id="br0">
      <inkml:brushProperty name="width" value="0.1" units="cm"/>
      <inkml:brushProperty name="height" value="0.1" units="cm"/>
      <inkml:brushProperty name="color" value="#E71224"/>
    </inkml:brush>
  </inkml:definitions>
  <inkml:trace contextRef="#ctx0" brushRef="#br0">1 23 1639 0 0,'9'-4'403'0'0,"1"0"0"0"0,1 1-1 0 0,-1 0 1 0 0,0 0-1 0 0,1 1 1 0 0,-1 0-1 0 0,1 1 1 0 0,13 0-1 0 0,92 10 1148 0 0,-42-2-1397 0 0,-22-2 102 0 0,84 20 1 0 0,-101-17-237 0 0,48 7 175 0 0,155 7 0 0 0,85-21 474 0 0,-144-3-486 0 0,16-4 170 0 0,-92 1-43 0 0,145 11 0 0 0,72 8-250 0 0,-181-12 85 0 0,-35 1-33 0 0,174 9 23 0 0,-201-8-68 0 0,136-12 0 0 0,-24 0 2 0 0,-14-2 8 0 0,-46 1-13 0 0,-30 8-4 0 0,118 15-1 0 0,-10 0-31 0 0,-44-3 158 0 0,-76-8 3 0 0,103-9-1 0 0,-72 0-120 0 0,-11 4-22 0 0,191-14 112 0 0,-246 11-131 0 0,0 2 0 0 0,0 2-1 0 0,0 3 1 0 0,81 12-1 0 0,13 3-14 0 0,-21-3 170 0 0,-71-9-14 0 0,-40-5-121 0 0,0 1-1 0 0,-1 0 1 0 0,0 1-1 0 0,25 7 1 0 0,-37-9-59 0 0,1 1-1 0 0,-1-1 1 0 0,0 1-1 0 0,0-1 1 0 0,0 1 0 0 0,0-1-1 0 0,0 1 1 0 0,0 0-1 0 0,0 0 1 0 0,-1 0 0 0 0,1-1-1 0 0,0 1 1 0 0,0 0-1 0 0,0 0 1 0 0,-1 0 0 0 0,1 0-1 0 0,-1 0 1 0 0,1 0-1 0 0,0 3 1 0 0,0 5-178 0 0</inkml:trace>
</inkml:ink>
</file>

<file path=ppt/ink/ink3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55:54.615"/>
    </inkml:context>
    <inkml:brush xml:id="br0">
      <inkml:brushProperty name="width" value="0.1" units="cm"/>
      <inkml:brushProperty name="height" value="0.1" units="cm"/>
      <inkml:brushProperty name="color" value="#F4F91B"/>
    </inkml:brush>
  </inkml:definitions>
  <inkml:trace contextRef="#ctx0" brushRef="#br0">3 57 455 0 0,'0'-11'0'0'0,"0"0"0"0"0,0 0 0 0 0,0 0 0 0 0,-2 4 0 0 0,2 3 0 0 0,2 3 64 0 0,-1 1-64 0 0,3 0 64 0 0,0 0-64 0 0,1 0 0 0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42:16.576"/>
    </inkml:context>
    <inkml:brush xml:id="br0">
      <inkml:brushProperty name="width" value="0.1" units="cm"/>
      <inkml:brushProperty name="height" value="0.1" units="cm"/>
      <inkml:brushProperty name="color" value="#66CC00"/>
    </inkml:brush>
  </inkml:definitions>
  <inkml:trace contextRef="#ctx0" brushRef="#br0">1875 132 2303 0 0,'5'-7'3162'0'0,"-4"6"-2964"0"0,-1 1 0 0 0,1 0-1 0 0,-1-1 1 0 0,1 1 0 0 0,-1 0-1 0 0,1 0 1 0 0,-1 0-1 0 0,1 0 1 0 0,-1 0 0 0 0,1-1-1 0 0,0 1 1 0 0,21-2 528 0 0,-14 1-972 0 0,-1 0 183 0 0,15-5-1097 0 0,-22 6 1135 0 0,1-1 0 0 0,-1 1 0 0 0,1 0 0 0 0,-1-1 0 0 0,1 1 0 0 0,-1-1 0 0 0,1 1 0 0 0,-1 0 0 0 0,1-1 0 0 0,-1 1 0 0 0,0-1 0 0 0,1 1 0 0 0,-1-1 0 0 0,0 1 0 0 0,1-1 0 0 0,-1 0 0 0 0,0 1 0 0 0,0-1 0 0 0,1 1 0 0 0,-1-1 0 0 0,0 0 0 0 0,0 1 0 0 0,0-1 0 0 0,0 1 0 0 0,0-1 0 0 0,0 0 0 0 0,0 1 0 0 0,0-1 0 0 0,0 0 0 0 0,0 0 0 0 0,-1-1 115 0 0,1 0 1 0 0,0 1-1 0 0,0-1 0 0 0,-1 0 0 0 0,1 0 0 0 0,1 1 0 0 0,-1-1 0 0 0,0 0 0 0 0,0 1 0 0 0,1-1 0 0 0,-1 0 0 0 0,1 1 0 0 0,-1-1 0 0 0,1 1 0 0 0,0-1 0 0 0,-1 1 0 0 0,1-1 0 0 0,0 1 0 0 0,0-1 0 0 0,0 1 0 0 0,0 0 1 0 0,1-1-1 0 0,-1 1 0 0 0,0 0 0 0 0,0 0 0 0 0,1 0 0 0 0,-1 0 0 0 0,1 0 0 0 0,1-1 0 0 0,18-17 1064 0 0,-21 18-1115 0 0,0 1-1 0 0,0-1 1 0 0,-1 1-1 0 0,1-1 1 0 0,0 1-1 0 0,0 0 0 0 0,0-1 1 0 0,0 1-1 0 0,-1 0 1 0 0,1-1-1 0 0,0 1 1 0 0,0-1-1 0 0,-1 1 1 0 0,1 0-1 0 0,0 0 0 0 0,-1-1 1 0 0,1 1-1 0 0,0 0 1 0 0,-1-1-1 0 0,1 1 1 0 0,-1 0-1 0 0,1 0 1 0 0,0 0-1 0 0,-1 0 0 0 0,1-1 1 0 0,-1 1-1 0 0,1 0 1 0 0,-1 0-1 0 0,1 0 1 0 0,0 0-1 0 0,-1 0 1 0 0,1 0-1 0 0,-2 0 0 0 0,-21-5 885 0 0,19 4-583 0 0,-36-5 1505 0 0,-2 1 1 0 0,-57 0 0 0 0,-86 12-212 0 0,102-3-215 0 0,-74 16 311 0 0,35-3-696 0 0,59-8-583 0 0,-91 24 0 0 0,-23 5 212 0 0,-169-3 541 0 0,188-22-1145 0 0,108-8-868 0 0,-1-1 1 0 0,0-3-1 0 0,-85-8 0 0 0,93-2-1284 0 0</inkml:trace>
</inkml:ink>
</file>

<file path=ppt/ink/ink3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56:01.815"/>
    </inkml:context>
    <inkml:brush xml:id="br0">
      <inkml:brushProperty name="width" value="0.1" units="cm"/>
      <inkml:brushProperty name="height" value="0.1" units="cm"/>
      <inkml:brushProperty name="color" value="#F4F91B"/>
    </inkml:brush>
  </inkml:definitions>
  <inkml:trace contextRef="#ctx0" brushRef="#br0">0 30 2759 0 0,'3'-3'139'0'0,"0"1"-1"0"0,-1 1 1 0 0,1-1-1 0 0,0 0 1 0 0,1 1-1 0 0,-1 0 0 0 0,0-1 1 0 0,0 1-1 0 0,7-1 1 0 0,34-5 817 0 0,-30 5-645 0 0,12 0 485 0 0,1 1 0 0 0,29 2-1 0 0,-4 1-54 0 0,-45-1-712 0 0,0 0 1 0 0,1 0-1 0 0,-1 1 0 0 0,0 0 0 0 0,0 0 0 0 0,0 1 0 0 0,-1 0 0 0 0,1 0 0 0 0,0 0 0 0 0,-1 1 0 0 0,11 8 0 0 0,-8-6 12 0 0,1 1-1 0 0,1-2 1 0 0,10 5-1 0 0,-17-8-9 0 0,0-1 0 0 0,0 0 1 0 0,0 0-1 0 0,1 0 0 0 0,-1 0 0 0 0,0-1 0 0 0,1 0 0 0 0,-1 0 0 0 0,0 0 0 0 0,1 0 0 0 0,8-2 0 0 0,5-1 38 0 0,1 0 0 0 0,0 2 0 0 0,0 0-1 0 0,0 1 1 0 0,21 4 0 0 0,27-1 54 0 0,-43-4-72 0 0,47-9 0 0 0,0 0 29 0 0,71 6 198 0 0,-114 4-258 0 0,104 4-20 0 0,-116-2 0 0 0,0 1 0 0 0,0 1 0 0 0,30 11 0 0 0,16 5 0 0 0,-46-16 48 0 0,0-1 0 0 0,0-1 0 0 0,27 1 0 0 0,105-10-80 0 0,-96 8 32 0 0,-35 0 0 0 0,33-3 0 0 0,-13-2 0 0 0,48-8 0 0 0,-78 11 0 0 0,-1 0 0 0 0,1 1 0 0 0,-1 0 0 0 0,10 1 0 0 0,20-2 0 0 0,-22 0 9 0 0,1 1-1 0 0,0 0 0 0 0,0 1 0 0 0,18 4 1 0 0,-3-1 13 0 0,70 8 42 0 0,-56-8-51 0 0,0-3 0 0 0,0-1 0 0 0,0-2 0 0 0,55-10-1 0 0,66 5-12 0 0,-144 7 0 0 0,-10 1 9 0 0,1 1 0 0 0,-1-1 0 0 0,0 2 0 0 0,18 6 0 0 0,12 2 10 0 0,62 14 36 0 0,23 5 18 0 0,96 3 55 0 0,-186-28-112 0 0,48 1 0 0 0,5 0 16 0 0,-40-2-32 0 0,-25-2 0 0 0,-1 0 0 0 0,39 10 0 0 0,-23-2 0 0 0,1-1 0 0 0,-1-2 0 0 0,2-2 0 0 0,-1-1 0 0 0,54-3 0 0 0,56-21 139 0 0,-128 17-69 0 0,34-9 0 0 0,-28 5 67 0 0,-25 6-131 0 0,0 1 0 0 0,0-1-1 0 0,0 0 1 0 0,0 1-1 0 0,0 0 1 0 0,0-1 0 0 0,0 1-1 0 0,0 0 1 0 0,0 1 0 0 0,0-1-1 0 0,0 0 1 0 0,0 1-1 0 0,0 0 1 0 0,0 0 0 0 0,0 0-1 0 0,0 0 1 0 0,0 0 0 0 0,-1 0-1 0 0,1 1 1 0 0,0-1-1 0 0,-1 1 1 0 0,1 0 0 0 0,-1 0-1 0 0,0 0 1 0 0,1 0-1 0 0,-1 0 1 0 0,0 1 0 0 0,0-1-1 0 0,-1 0 1 0 0,1 1 0 0 0,0 0-1 0 0,-1-1 1 0 0,0 1-1 0 0,1 0 1 0 0,-1 0 0 0 0,1 4-1 0 0,3 8-797 0 0,-3 1-3168 0 0</inkml:trace>
</inkml:ink>
</file>

<file path=ppt/ink/ink3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56:19.323"/>
    </inkml:context>
    <inkml:brush xml:id="br0">
      <inkml:brushProperty name="width" value="0.1" units="cm"/>
      <inkml:brushProperty name="height" value="0.1" units="cm"/>
      <inkml:brushProperty name="color" value="#F4F91B"/>
    </inkml:brush>
  </inkml:definitions>
  <inkml:trace contextRef="#ctx0" brushRef="#br0">26 34 4775 0 0,'-9'-15'208'0'0,"0"4"48"0"0,1 4-256 0 0</inkml:trace>
</inkml:ink>
</file>

<file path=ppt/ink/ink3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56:21.597"/>
    </inkml:context>
    <inkml:brush xml:id="br0">
      <inkml:brushProperty name="width" value="0.1" units="cm"/>
      <inkml:brushProperty name="height" value="0.1" units="cm"/>
      <inkml:brushProperty name="color" value="#F4F91B"/>
    </inkml:brush>
  </inkml:definitions>
  <inkml:trace contextRef="#ctx0" brushRef="#br0">1 305 1375 0 0,'2'-1'10'0'0,"0"0"0"0"0,0 0 0 0 0,1 1 0 0 0,-1-1-1 0 0,0 0 1 0 0,1 1 0 0 0,-1 0 0 0 0,1-1 0 0 0,-1 1-1 0 0,1 0 1 0 0,-1 0 0 0 0,3 1 0 0 0,12-2 702 0 0,50-7-443 0 0,60-11-164 0 0,149-18 2187 0 0,-192 29-1906 0 0,640-65 210 0 0,-426 35-523 0 0,-29 2 134 0 0,253-30 696 0 0,-420 57-599 0 0,0 4 1 0 0,0 5-1 0 0,170 22 0 0 0,-265-21-302 0 0,7 1 21 0 0,0 0 0 0 0,16 5 0 0 0,-27-6-24 0 0,0 0 0 0 0,-1 0 0 0 0,1 0 1 0 0,0 0-1 0 0,-1 0 0 0 0,1 1 0 0 0,-1-1 0 0 0,0 1 1 0 0,1-1-1 0 0,-1 1 0 0 0,0 0 0 0 0,0 0 0 0 0,0 0 1 0 0,0 0-1 0 0,0 0 0 0 0,-1 0 0 0 0,3 5 0 0 0,-1 2-167 0 0</inkml:trace>
</inkml:ink>
</file>

<file path=ppt/ink/ink3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57:40.369"/>
    </inkml:context>
    <inkml:brush xml:id="br0">
      <inkml:brushProperty name="width" value="0.1" units="cm"/>
      <inkml:brushProperty name="height" value="0.1" units="cm"/>
      <inkml:brushProperty name="color" value="#F4F91B"/>
    </inkml:brush>
  </inkml:definitions>
  <inkml:trace contextRef="#ctx0" brushRef="#br0">1 78 2759 0 0,'-1'-1'75'0'0,"1"1"0"0"0,0-1 0 0 0,0 0 0 0 0,0 0 1 0 0,1 0-1 0 0,-1 1 0 0 0,0-1 0 0 0,0 0 0 0 0,0 0 0 0 0,1 1 0 0 0,-1-1 0 0 0,0 0 0 0 0,0 0 0 0 0,1 1 0 0 0,-1-1 0 0 0,1 0 0 0 0,-1 1 0 0 0,2-2 0 0 0,15-6 1147 0 0,-15 8-1310 0 0,24-7 619 0 0,1 2-1 0 0,0 0 1 0 0,0 2-1 0 0,0 1 0 0 0,54 3 1 0 0,-46 1-328 0 0,1-3 0 0 0,58-7 0 0 0,-72 5-125 0 0,0 2 0 0 0,30 1 0 0 0,16-1 110 0 0,-36-2-120 0 0,317-16 226 0 0,-308 21-294 0 0,51 9-1 0 0,-51-5 7 0 0,52 0 0 0 0,-59-4 111 0 0,54 9-1 0 0,-27-2-50 0 0,37-1 7 0 0,162-9 0 0 0,-188-7 38 0 0,-28 2-43 0 0,234-12 49 0 0,-82 8-76 0 0,-110 3-18 0 0,-46 7-23 0 0,70 8 0 0 0,-26-1 0 0 0,112-5 0 0 0,-61-1 0 0 0,0 0 0 0 0,-107-1 0 0 0,1 1 0 0 0,-1 2 0 0 0,33 7 0 0 0,36 3 0 0 0,180 12 0 0 0,-124-30 6 0 0,-108 2 35 0 0,1 1 0 0 0,49 5-1 0 0,-50 1-27 0 0,0-2 0 0 0,0-2 0 0 0,0-1 0 0 0,61-12-1 0 0,-57 5 11 0 0,-9 0 36 0 0,0 2-1 0 0,0 1 0 0 0,58 2 0 0 0,-93 3-159 0 0,-1 1 0 0 0,0 0 0 0 0,0 0 0 0 0,1 0 0 0 0,-1 0 0 0 0,0 1 0 0 0,0 0 0 0 0,6 3 0 0 0,0 1-3582 0 0</inkml:trace>
</inkml:ink>
</file>

<file path=ppt/ink/ink3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57:42.710"/>
    </inkml:context>
    <inkml:brush xml:id="br0">
      <inkml:brushProperty name="width" value="0.1" units="cm"/>
      <inkml:brushProperty name="height" value="0.1" units="cm"/>
      <inkml:brushProperty name="color" value="#F4F91B"/>
    </inkml:brush>
  </inkml:definitions>
  <inkml:trace contextRef="#ctx0" brushRef="#br0">8 23 3423 0 0,'0'-5'389'0'0,"0"5"-339"0"0,1-1-1 0 0,-1 1 1 0 0,0-1-1 0 0,0 1 1 0 0,0-1-1 0 0,0 0 1 0 0,0 1-1 0 0,0-1 1 0 0,0 1-1 0 0,0-1 1 0 0,0 1-1 0 0,0-1 1 0 0,0 1-1 0 0,0-1 1 0 0,0 1-1 0 0,0-1 1 0 0,0 1-1 0 0,0-1 1 0 0,-1 1 0 0 0,1-1-1 0 0,0 1 1 0 0,0-1-1 0 0,-1 1 1 0 0,1-1-1 0 0,0 1 1 0 0,-1-1-1 0 0,1 1 1 0 0,0 0-1 0 0,-1-1 1 0 0,1 1-1 0 0,-1 0 1 0 0,1-1-1 0 0,0 1 1 0 0,-1 0-1 0 0,1 0 1 0 0,-1-1-1 0 0,1 1 1 0 0,-2 0-1 0 0,12 10 227 0 0,-9-8-264 0 0,0 0-1 0 0,1 0 1 0 0,-1 0-1 0 0,1 0 1 0 0,0-1-1 0 0,-1 1 1 0 0,1 0-1 0 0,0-1 1 0 0,0 1 0 0 0,3 1-1 0 0,27-1 532 0 0,-27-2-434 0 0,1 0 0 0 0,-1 0 0 0 0,1 0 0 0 0,-1 1 0 0 0,7 1 0 0 0,40 9 48 0 0,-36-8-76 0 0,0 0 0 0 0,22 8 0 0 0,156 51 66 0 0,-166-52-66 0 0,1-1 0 0 0,0-1 0 0 0,1-1 1 0 0,0-2-1 0 0,0-1 0 0 0,34 0 0 0 0,-16-1-2 0 0,-1 2 1 0 0,51 11-1 0 0,-45-7-32 0 0,5-2 32 0 0,106-3 1 0 0,-130-4-57 0 0,215-11 119 0 0,-82 1-74 0 0,-70 7-55 0 0,148-9 38 0 0,-197 8-45 0 0,54-6 35 0 0,1 5 0 0 0,122 9-1 0 0,-165 3-24 0 0,1-3 0 0 0,-1-3 0 0 0,84-9 0 0 0,121-10 177 0 0,-58 7 202 0 0,-72-2 337 0 0,-134 13-724 0 0,1 0 0 0 0,-1 0 0 0 0,0 0 0 0 0,0 0 0 0 0,1 0 0 0 0,-1 0 0 0 0,0 1 0 0 0,1-1 0 0 0,-1 1 0 0 0,0-1-1 0 0,0 0 1 0 0,0 1 0 0 0,1 0 0 0 0,-1-1 0 0 0,0 1 0 0 0,0 0 0 0 0,0 0 0 0 0,0-1 0 0 0,0 1 0 0 0,1 2 0 0 0,1 8-2980 0 0,-4-2-415 0 0</inkml:trace>
</inkml:ink>
</file>

<file path=ppt/ink/ink3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58:00.787"/>
    </inkml:context>
    <inkml:brush xml:id="br0">
      <inkml:brushProperty name="width" value="0.1" units="cm"/>
      <inkml:brushProperty name="height" value="0.1" units="cm"/>
      <inkml:brushProperty name="color" value="#F4F91B"/>
    </inkml:brush>
  </inkml:definitions>
  <inkml:trace contextRef="#ctx0" brushRef="#br0">0 18 919 0 0,'11'-17'4927'0'0,"-7"17"-4857"0"0,0 0 0 0 0,0 0-1 0 0,1 0 1 0 0,-1 0 0 0 0,0 1 0 0 0,0 0-1 0 0,0 0 1 0 0,0 0 0 0 0,0 0-1 0 0,5 2 1 0 0,22 6 31 0 0,150 9 1032 0 0,-121-13-915 0 0,71-3 0 0 0,-4 0-34 0 0,200 36 65 0 0,-302-35-246 0 0,36 3 26 0 0,1-2-1 0 0,64-6 0 0 0,34 1 15 0 0,-52 14 11 0 0,-22-1-44 0 0,11-1-11 0 0,-49-4 104 0 0,96 1 1 0 0,-72-8-67 0 0,111 16 0 0 0,-99-7 27 0 0,29 11-68 0 0,13 1 62 0 0,-82-18-12 0 0,0-1 0 0 0,86-9 0 0 0,-38-2 86 0 0,2 5-1 0 0,144 11 1 0 0,-176-4-93 0 0,0-2 0 0 0,120-16 0 0 0,-170 14-34 0 0,398-45 1786 0 0,-183 37-3339 0 0,-66-7 1538 0 0,26-2 175 0 0,-115 19-126 0 0,81 10-1 0 0,-151-11-38 0 0,78 6 96 0 0,155-7 0 0 0,-224 0-80 0 0,54-4 8 0 0,119 6 0 0 0,-41 8 72 0 0,231-13 0 0 0,-256-2-74 0 0,1 6-1 0 0,216 26 0 0 0,-166-14-21 0 0,-65-7 0 0 0,71-4 26 0 0,-37-1 12 0 0,-50 1-38 0 0,157-18 0 0 0,-161 6 31 0 0,1-2 18 0 0,104-1-1 0 0,-16 21-48 0 0,-2 0 0 0 0,199 4 0 0 0,-169 8 54 0 0,-138-19 13 0 0,-34 0 1 0 0,58 5-1 0 0,-84-4-378 0 0,0 0-1 0 0,1-1 1 0 0,-1 1-1 0 0,1 0 0 0 0,-1 1 1 0 0,0-1-1 0 0,0 0 1 0 0,1 1-1 0 0,3 3 0 0 0,4 2-3236 0 0</inkml:trace>
</inkml:ink>
</file>

<file path=ppt/ink/ink3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58:04.986"/>
    </inkml:context>
    <inkml:brush xml:id="br0">
      <inkml:brushProperty name="width" value="0.1" units="cm"/>
      <inkml:brushProperty name="height" value="0.1" units="cm"/>
      <inkml:brushProperty name="color" value="#F4F91B"/>
    </inkml:brush>
  </inkml:definitions>
  <inkml:trace contextRef="#ctx0" brushRef="#br0">1 92 3423 0 0,'0'0'25'0'0,"0"0"-1"0"0,1-1 0 0 0,-1 1 0 0 0,0 0 0 0 0,1 0 0 0 0,-1-1 0 0 0,1 1 1 0 0,-1 0-1 0 0,1 0 0 0 0,-1 0 0 0 0,1 0 0 0 0,-1 0 0 0 0,0 0 0 0 0,1 0 1 0 0,-1 0-1 0 0,1 0 0 0 0,-1 0 0 0 0,1 0 0 0 0,-1 0 0 0 0,1 0 0 0 0,-1 0 1 0 0,1 0-1 0 0,-1 0 0 0 0,0 1 0 0 0,1-1 0 0 0,-1 0 0 0 0,1 0 0 0 0,-1 1 1 0 0,0-1-1 0 0,1 0 0 0 0,-1 0 0 0 0,1 1 0 0 0,-1-1 0 0 0,16 16 906 0 0,-8-7-915 0 0,-5-7 26 0 0,1 0-1 0 0,-1 0 1 0 0,1 0 0 0 0,-1-1 0 0 0,1 1 0 0 0,0-1-1 0 0,-1 0 1 0 0,1 0 0 0 0,0 0 0 0 0,7 0 0 0 0,43 1 413 0 0,-45-2-371 0 0,88-2 214 0 0,1-4 0 0 0,150-30 0 0 0,-210 30-246 0 0,0 1 0 0 0,0 2 0 0 0,1 2 0 0 0,43 4 0 0 0,152 29 187 0 0,-170-22-239 0 0,95 2 0 0 0,64-13 4 0 0,-82-1 7 0 0,51 9 115 0 0,-56-10-125 0 0,77 2 0 0 0,9 24-1 0 0,-150-13 62 0 0,0-3 0 0 0,104-3 0 0 0,-60-13-2 0 0,-35 2 210 0 0,0 3 0 0 0,141 11 0 0 0,-177-3-232 0 0,0-2 0 0 0,0-2-1 0 0,50-6 1 0 0,134-28 96 0 0,-139 19-149 0 0,98-4 50 0 0,-12 2-4 0 0,98-24-30 0 0,-156 30 0 0 0,138 6 0 0 0,7 0 0 0 0,92-1 0 0 0,-3 1 0 0 0,-100-1 0 0 0,-140 5 188 0 0,177 24 0 0 0,-253-15-377 0 0,-16-4-54 0 0</inkml:trace>
</inkml:ink>
</file>

<file path=ppt/ink/ink3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58:05.605"/>
    </inkml:context>
    <inkml:brush xml:id="br0">
      <inkml:brushProperty name="width" value="0.1" units="cm"/>
      <inkml:brushProperty name="height" value="0.1" units="cm"/>
      <inkml:brushProperty name="color" value="#F4F91B"/>
    </inkml:brush>
  </inkml:definitions>
  <inkml:trace contextRef="#ctx0" brushRef="#br0">1 57 2071 0 0,'21'0'61'0'0,"0"0"0"0"0,0 1 0 0 0,35 7 0 0 0,-1 0 89 0 0,91 1 1624 0 0,203-13 1 0 0,-247-1-1398 0 0,188-5-125 0 0,46-8 331 0 0,-147 2-35 0 0,399-11 603 0 0,-410 25-994 0 0,-156 2-224 0 0</inkml:trace>
</inkml:ink>
</file>

<file path=ppt/ink/ink3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58:08.597"/>
    </inkml:context>
    <inkml:brush xml:id="br0">
      <inkml:brushProperty name="width" value="0.1" units="cm"/>
      <inkml:brushProperty name="height" value="0.1" units="cm"/>
      <inkml:brushProperty name="color" value="#F4F91B"/>
    </inkml:brush>
  </inkml:definitions>
  <inkml:trace contextRef="#ctx0" brushRef="#br0">0 139 3367 0 0,'34'1'418'0'0,"-25"0"-300"0"0,0 0-1 0 0,0-1 1 0 0,-1 0-1 0 0,1 0 1 0 0,0-1-1 0 0,14-3 0 0 0,130-33 1594 0 0,-143 35-1670 0 0,48-14 128 0 0,-38 10-135 0 0,1 0 1 0 0,23-2-1 0 0,296-10 220 0 0,-264 15-145 0 0,89-13 0 0 0,-115 12-109 0 0,93 3 0 0 0,-61 3 54 0 0,270-4 871 0 0,-299 2-839 0 0,24 1-70 0 0,86-11-1 0 0,-111 4 107 0 0,1 2 0 0 0,0 3-1 0 0,-1 2 1 0 0,89 13-1 0 0,202 18-52 0 0,-175-21-74 0 0,-105-2 5 0 0,93 23 0 0 0,42 7 0 0 0,34-20 59 0 0,65 8 181 0 0,-213-15-155 0 0,152 2 1 0 0,-203-14-59 0 0,32-3 32 0 0,1 3 0 0 0,-1 3 1 0 0,85 15-1 0 0,-56 0 8 0 0,1-4 1 0 0,177 2-1 0 0,38 6-36 0 0,-61-1 66 0 0,14-27-99 0 0,19 1 122 0 0,-180 6-9 0 0,110-14 1 0 0,78 0 1635 0 0,-285 13-1710 0 0,440 0-1418 0 0,-284-11 1485 0 0,190 11 0 0 0,-42-5 179 0 0,-270 3-256 0 0,251 2 57 0 0,-186 4-25 0 0,201-19 0 0 0,-194 4-27 0 0,187 5 0 0 0,190 0-8 0 0,-233-1 27 0 0,87-12 63 0 0,-174 7-111 0 0,92 19 33 0 0,-42 1-8 0 0,-117-11-28 0 0,0 4 0 0 0,148 21 0 0 0,169 22 41 0 0,-128-18-18 0 0,-216-16-23 0 0,-9-1 0 0 0,1-3 0 0 0,70-2 0 0 0,-68-7 0 0 0,355 1 0 0 0,-316 4 23 0 0,173-17 0 0 0,-66 0-5 0 0,195 10 46 0 0,-381 4-58 0 0,0 2 0 0 0,46 6 0 0 0,-66-6-21 0 0,-1 0 1 0 0,0 1-1 0 0,1 0 1 0 0,-1 0-1 0 0,0 1 1 0 0,0 0-1 0 0,0 0 1 0 0,-1 1-1 0 0,1 0 1 0 0,-1 0-1 0 0,0 0 1 0 0,0 1-1 0 0,0 0 1 0 0,9 11-1 0 0,-3 0-217 0 0</inkml:trace>
</inkml:ink>
</file>

<file path=ppt/ink/ink3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3:58:11.197"/>
    </inkml:context>
    <inkml:brush xml:id="br0">
      <inkml:brushProperty name="width" value="0.1" units="cm"/>
      <inkml:brushProperty name="height" value="0.1" units="cm"/>
      <inkml:brushProperty name="color" value="#F4F91B"/>
    </inkml:brush>
  </inkml:definitions>
  <inkml:trace contextRef="#ctx0" brushRef="#br0">0 125 1839 0 0,'5'4'137'0'0,"0"-1"0"0"0,0 1 0 0 0,0-1 0 0 0,1 0 0 0 0,-1-1 0 0 0,1 1 0 0 0,11 2 0 0 0,16 8 439 0 0,-20-7-565 0 0,-1-1 0 0 0,1-1-1 0 0,0 0 1 0 0,0-1 0 0 0,0 0-1 0 0,1-1 1 0 0,-1-1 0 0 0,22 0-1 0 0,13-3 359 0 0,52-9 0 0 0,-5 1 469 0 0,170 1-159 0 0,20-1-370 0 0,-69-20-63 0 0,6 0 110 0 0,76 8 66 0 0,-138 7-283 0 0,62-3-106 0 0,-62 19-5 0 0,33 0 8 0 0,55-16-4 0 0,249-1 75 0 0,-415 19-45 0 0,541 12 209 0 0,-429-28 85 0 0,1 0 160 0 0,240 21-57 0 0,-16 3-406 0 0,225-29 310 0 0,10 29 52 0 0,-289 0-339 0 0,-93-8-12 0 0,266 8 82 0 0,-472-9-141 0 0,52 3-17 0 0,-101-4-15 0 0,0 2-1 0 0,1 1 1 0 0,-1 0 0 0 0,26 10-1 0 0,-17-3-308 0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42:27.137"/>
    </inkml:context>
    <inkml:brush xml:id="br0">
      <inkml:brushProperty name="width" value="0.1" units="cm"/>
      <inkml:brushProperty name="height" value="0.1" units="cm"/>
      <inkml:brushProperty name="color" value="#66CC00"/>
    </inkml:brush>
  </inkml:definitions>
  <inkml:trace contextRef="#ctx0" brushRef="#br0">4394 201 455 0 0,'-14'-9'4963'0'0,"5"-4"-2256"0"0,-4-30-2177 0 0,13 40-251 0 0,-2 0 69 0 0,-15-23 960 0 0,15 24-707 0 0,0 0 9 0 0,-5-4-172 0 0,3 2-6 0 0,-2-1 0 0 0,1 1 0 0 0,0 0 0 0 0,-1 0 0 0 0,0 1 0 0 0,-8-5 0 0 0,-28-1 1296 0 0,-54-5-1 0 0,-22-4 593 0 0,87 11-2057 0 0,0 1 0 0 0,-1 2-1 0 0,-42 0 1 0 0,-91 10 871 0 0,102-2-750 0 0,26-3-239 0 0,7 0-66 0 0,-4 1 4 0 0,-45 0 178 0 0,43 0-117 0 0,-26 3 10 0 0,43-4-124 0 0,-412 18 815 0 0,387-17-778 0 0,21-2-67 0 0,-4 0 0 0 0,-4 1 0 0 0,0 0 0 0 0,1-1 0 0 0,0-2 0 0 0,-2 0 11 0 0,-57-3 95 0 0,-476 9 526 0 0,253 4-387 0 0,-52 3-26 0 0,70 2 95 0 0,-12 0 46 0 0,269-10-461 0 0,-277 16 888 0 0,249-19-1916 0 0,1-3 0 0 0,-120-20 1 0 0,124 9-7763 0 0</inkml:trace>
</inkml:ink>
</file>

<file path=ppt/ink/ink3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1T00:02:02.674"/>
    </inkml:context>
    <inkml:brush xml:id="br0">
      <inkml:brushProperty name="width" value="0.1" units="cm"/>
      <inkml:brushProperty name="height" value="0.1" units="cm"/>
      <inkml:brushProperty name="color" value="#F4F91B"/>
    </inkml:brush>
  </inkml:definitions>
  <inkml:trace contextRef="#ctx0" brushRef="#br0">2196 137 2303 0 0,'0'-2'207'0'0,"1"0"-1"0"0,-1 0 0 0 0,0 0 0 0 0,1 1 0 0 0,-1-1 1 0 0,1 0-1 0 0,0 1 0 0 0,0-1 0 0 0,0 0 1 0 0,-1 1-1 0 0,1-1 0 0 0,1 1 0 0 0,-1-1 0 0 0,0 1 1 0 0,0 0-1 0 0,2-2 0 0 0,26-19-681 0 0,-16 13 690 0 0,-1 0-259 0 0,-8 6-1 0 0,0 0 0 0 0,0 1 1 0 0,0-1-1 0 0,-1 0 1 0 0,0-1-1 0 0,0 1 1 0 0,0-1-1 0 0,4-5 0 0 0,-29 20 1147 0 0,18-7-706 0 0,0-1 0 0 0,0 1 1 0 0,0-1-1 0 0,1 1 0 0 0,-1 0 0 0 0,1 1 1 0 0,0-1-1 0 0,0 1 0 0 0,-4 8 0 0 0,6-13-357 0 0,1 0-1 0 0,0 1 0 0 0,0-1 1 0 0,0 0-1 0 0,0 0 0 0 0,0 0 0 0 0,0 0 1 0 0,0 0-1 0 0,0 0 0 0 0,0 0 1 0 0,0 1-1 0 0,0-1 0 0 0,0 0 1 0 0,0 0-1 0 0,0 0 0 0 0,0 0 0 0 0,0 0 1 0 0,0 0-1 0 0,0 0 0 0 0,0 1 1 0 0,0-1-1 0 0,0 0 0 0 0,0 0 1 0 0,0 0-1 0 0,0 0 0 0 0,0 0 1 0 0,0 0-1 0 0,0 1 0 0 0,0-1 0 0 0,0 0 1 0 0,0 0-1 0 0,0 0 0 0 0,0 0 1 0 0,0 0-1 0 0,0 0 0 0 0,0 0 1 0 0,0 0-1 0 0,1 1 0 0 0,-1-1 0 0 0,0 0 1 0 0,0 0-1 0 0,0 0 0 0 0,0 0 1 0 0,0 0-1 0 0,0 0 0 0 0,0 0 1 0 0,1 0-1 0 0,-1 0 0 0 0,7-3 884 0 0,8-9 457 0 0,-15 11-1299 0 0,0 1 1 0 0,1-1-1 0 0,-1 1 1 0 0,0-1 0 0 0,0 1-1 0 0,1 0 1 0 0,-1-1 0 0 0,0 1-1 0 0,0-1 1 0 0,0 1-1 0 0,0-1 1 0 0,0 1 0 0 0,0-1-1 0 0,0 1 1 0 0,0-1 0 0 0,0 1-1 0 0,0-1 1 0 0,0 1-1 0 0,0-1 1 0 0,0 1 0 0 0,0-1-1 0 0,0 1 1 0 0,0-1 0 0 0,0 1-1 0 0,-1-1 1 0 0,1 1-1 0 0,-1-2 1 0 0,-15-5 972 0 0,-8-2-578 0 0,0 2 0 0 0,0 1-1 0 0,-1 1 1 0 0,1 0 0 0 0,-36 0-1 0 0,-105 0 934 0 0,86 3-1021 0 0,-80-13-1 0 0,128 13-300 0 0,1 1-1 0 0,-1 2 0 0 0,0 1 1 0 0,-30 6-1 0 0,-46 3 11 0 0,-82 7 309 0 0,52-4-154 0 0,-79 16 138 0 0,-22 1-111 0 0,-28-18 503 0 0,199-7-621 0 0,-128 28 0 0 0,146-18-2661 0 0,36-10 1162 0 0</inkml:trace>
</inkml:ink>
</file>

<file path=ppt/ink/ink3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1T00:02:07.833"/>
    </inkml:context>
    <inkml:brush xml:id="br0">
      <inkml:brushProperty name="width" value="0.1" units="cm"/>
      <inkml:brushProperty name="height" value="0.1" units="cm"/>
      <inkml:brushProperty name="color" value="#E71224"/>
    </inkml:brush>
  </inkml:definitions>
  <inkml:trace contextRef="#ctx0" brushRef="#br0">1755 157 1375 0 0,'-16'-17'4783'0'0,"22"20"-2206"0"0,3 1-3062 0 0,-6-8-55 0 0,-3 3 545 0 0,0 0 0 0 0,0 0 1 0 0,0 0-1 0 0,0 0 1 0 0,0 0-1 0 0,-1 0 1 0 0,1 0-1 0 0,-1 0 1 0 0,1 0-1 0 0,0 0 1 0 0,-1 0-1 0 0,0 0 1 0 0,0-2-1 0 0,-34-44 3834 0 0,4 25-945 0 0,27 18-2774 0 0,-1 1 0 0 0,1 0 0 0 0,-1 0 0 0 0,1 0 0 0 0,-1 0 1 0 0,0 1-1 0 0,0 0 0 0 0,0 0 0 0 0,0 0 0 0 0,-10-2 0 0 0,-5 1 739 0 0,-31-3 1 0 0,28 4-684 0 0,-48 0 268 0 0,48 2-177 0 0,0-1 0 0 0,-34-5 1 0 0,30 2-94 0 0,-1 2 1 0 0,1 1-1 0 0,-1 2 1 0 0,-31 4-1 0 0,16-2-36 0 0,-130 12 502 0 0,-42 2 336 0 0,152-17-517 0 0,-108-14-1 0 0,-172-6 200 0 0,194 20-4802 0 0,120 0-2847 0 0</inkml:trace>
</inkml:ink>
</file>

<file path=ppt/ink/ink3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1T00:02:08.391"/>
    </inkml:context>
    <inkml:brush xml:id="br0">
      <inkml:brushProperty name="width" value="0.1" units="cm"/>
      <inkml:brushProperty name="height" value="0.1" units="cm"/>
      <inkml:brushProperty name="color" value="#E71224"/>
    </inkml:brush>
  </inkml:definitions>
  <inkml:trace contextRef="#ctx0" brushRef="#br0">705 75 6447 0 0,'0'-3'396'0'0,"0"1"-1"0"0,0 0 1 0 0,0 0-1 0 0,-1-1 1 0 0,1 1-1 0 0,-1 0 1 0 0,1 0-1 0 0,-1 0 1 0 0,0 0-1 0 0,0 0 1 0 0,0 0-1 0 0,0 0 1 0 0,0 0-1 0 0,0 0 1 0 0,-3-3-1 0 0,2 3-145 0 0,0 0 0 0 0,-1 0 0 0 0,1 0 0 0 0,-1 1 0 0 0,1-1 0 0 0,-1 1 0 0 0,0-1 0 0 0,1 1 0 0 0,-1 0 0 0 0,-4-1 0 0 0,-6-1-64 0 0,-1 0 0 0 0,0 2 0 0 0,1 0-1 0 0,-19 0 1 0 0,3 1 625 0 0,-95-8 140 0 0,-1 6 1 0 0,-149 16-1 0 0,253-11-951 0 0</inkml:trace>
</inkml:ink>
</file>

<file path=ppt/ink/ink3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1T00:02:08.836"/>
    </inkml:context>
    <inkml:brush xml:id="br0">
      <inkml:brushProperty name="width" value="0.1" units="cm"/>
      <inkml:brushProperty name="height" value="0.1" units="cm"/>
      <inkml:brushProperty name="color" value="#E71224"/>
    </inkml:brush>
  </inkml:definitions>
  <inkml:trace contextRef="#ctx0" brushRef="#br0">1303 72 9671 0 0,'-4'-4'260'0'0,"-1"1"-1"0"0,0-1 0 0 0,0 1 0 0 0,0 0 1 0 0,0 0-1 0 0,0 1 0 0 0,-1-1 0 0 0,1 1 1 0 0,-1 0-1 0 0,1 1 0 0 0,-1 0 0 0 0,0-1 1 0 0,0 2-1 0 0,0-1 0 0 0,-10 1 0 0 0,-111 13 1164 0 0,75-6-1150 0 0,-84 0-1 0 0,-140-39 2582 0 0,192 19-1207 0 0,-140-6-1 0 0,55 26-1548 0 0,59 9-3869 0 0,82-10-2939 0 0</inkml:trace>
</inkml:ink>
</file>

<file path=ppt/ink/ink3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1T00:02:09.224"/>
    </inkml:context>
    <inkml:brush xml:id="br0">
      <inkml:brushProperty name="width" value="0.1" units="cm"/>
      <inkml:brushProperty name="height" value="0.1" units="cm"/>
      <inkml:brushProperty name="color" value="#E71224"/>
    </inkml:brush>
  </inkml:definitions>
  <inkml:trace contextRef="#ctx0" brushRef="#br0">1278 37 7135 0 0,'-17'-5'300'0'0,"0"0"0"0"0,0 2 0 0 0,0 0 0 0 0,-18-1-1 0 0,1 0 498 0 0,-64-4 1323 0 0,0 4 1 0 0,-98 8-1 0 0,-72-1-195 0 0,238-5-1859 0 0,-391-2-1127 0 0,392 6-406 0 0</inkml:trace>
</inkml:ink>
</file>

<file path=ppt/ink/ink3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1T00:02:10.248"/>
    </inkml:context>
    <inkml:brush xml:id="br0">
      <inkml:brushProperty name="width" value="0.1" units="cm"/>
      <inkml:brushProperty name="height" value="0.1" units="cm"/>
      <inkml:brushProperty name="color" value="#E71224"/>
    </inkml:brush>
  </inkml:definitions>
  <inkml:trace contextRef="#ctx0" brushRef="#br0">1908 63 2303 0 0,'-3'-2'779'0'0,"0"0"0"0"0,0 0-1 0 0,0 0 1 0 0,0 1-1 0 0,-1 0 1 0 0,1-1-1 0 0,-1 1 1 0 0,1 1-1 0 0,-1-1 1 0 0,0 0-1 0 0,1 1 1 0 0,-1 0-1 0 0,1-1 1 0 0,-8 2-1 0 0,4-1-480 0 0,-5-1 69 0 0,1 0-1 0 0,0-1 1 0 0,-20-6 0 0 0,2 0 225 0 0,9 4-106 0 0,0 2 0 0 0,0 0 0 0 0,-38 1 0 0 0,-63 12 146 0 0,75-5-467 0 0,-9 0 6 0 0,-256 17 714 0 0,245-22-695 0 0,29 1-13 0 0,-56-5 0 0 0,-2-7 180 0 0,-95-13 528 0 0,86 8-225 0 0,-137-2 0 0 0,9 18-2682 0 0,192 0 1042 0 0</inkml:trace>
</inkml:ink>
</file>

<file path=ppt/ink/ink3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1T00:02:11.500"/>
    </inkml:context>
    <inkml:brush xml:id="br0">
      <inkml:brushProperty name="width" value="0.1" units="cm"/>
      <inkml:brushProperty name="height" value="0.1" units="cm"/>
      <inkml:brushProperty name="color" value="#E71224"/>
    </inkml:brush>
  </inkml:definitions>
  <inkml:trace contextRef="#ctx0" brushRef="#br0">879 39 7711 0 0,'-145'-19'3717'0'0,"51"8"-1928"0"0,54 6-795 0 0,-1 2 1 0 0,0 2 0 0 0,-1 2-1 0 0,-47 7 1 0 0,24 2-625 0 0,-118 35 0 0 0,154-35-1567 0 0,1 2-1 0 0,-27 16 1 0 0,54-28 1164 0 0,-25 13-5617 0 0</inkml:trace>
</inkml:ink>
</file>

<file path=ppt/ink/ink3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1T00:02:11.917"/>
    </inkml:context>
    <inkml:brush xml:id="br0">
      <inkml:brushProperty name="width" value="0.1" units="cm"/>
      <inkml:brushProperty name="height" value="0.1" units="cm"/>
      <inkml:brushProperty name="color" value="#E71224"/>
    </inkml:brush>
  </inkml:definitions>
  <inkml:trace contextRef="#ctx0" brushRef="#br0">1104 82 8551 0 0,'-10'-9'400'0'0,"-1"1"0"0"0,0 0 0 0 0,-1 0 0 0 0,1 1 0 0 0,-2 1 0 0 0,1 0 0 0 0,-1 0 0 0 0,1 1 0 0 0,-1 1 0 0 0,-1 0 0 0 0,1 1 0 0 0,-1 0 0 0 0,1 1 0 0 0,-24 0-1 0 0,-8 1 34 0 0,0 3 0 0 0,0 1 0 0 0,-51 11 0 0 0,-42 11 2469 0 0,-120 17-2872 0 0,164-34 59 0 0,4 0-1227 0 0,31 0-4025 0 0,35-3-440 0 0</inkml:trace>
</inkml:ink>
</file>

<file path=ppt/ink/ink3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1T00:02:12.595"/>
    </inkml:context>
    <inkml:brush xml:id="br0">
      <inkml:brushProperty name="width" value="0.1" units="cm"/>
      <inkml:brushProperty name="height" value="0.1" units="cm"/>
      <inkml:brushProperty name="color" value="#E71224"/>
    </inkml:brush>
  </inkml:definitions>
  <inkml:trace contextRef="#ctx0" brushRef="#br0">1918 31 5063 0 0,'-2'-3'264'0'0,"-1"1"0"0"0,1-1-1 0 0,-1 1 1 0 0,0-1 0 0 0,0 1-1 0 0,0 0 1 0 0,0 0-1 0 0,0 0 1 0 0,0 1 0 0 0,0-1-1 0 0,-1 1 1 0 0,1 0 0 0 0,0 0-1 0 0,-1 0 1 0 0,1 0-1 0 0,-1 1 1 0 0,0-1 0 0 0,1 1-1 0 0,-1 0 1 0 0,-4 0 0 0 0,-46 4 2752 0 0,25 2-4043 0 0,-75 15 2965 0 0,-127 9 0 0 0,173-23-324 0 0,-45 3-1244 0 0,0-4 1 0 0,-115-7-1 0 0,-246 3 1048 0 0,119 5-1224 0 0,252-7-1722 0 0,49-2 605 0 0</inkml:trace>
</inkml:ink>
</file>

<file path=ppt/ink/ink3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1T00:04:15.018"/>
    </inkml:context>
    <inkml:brush xml:id="br0">
      <inkml:brushProperty name="width" value="0.1" units="cm"/>
      <inkml:brushProperty name="height" value="0.1" units="cm"/>
      <inkml:brushProperty name="color" value="#E71224"/>
    </inkml:brush>
  </inkml:definitions>
  <inkml:trace contextRef="#ctx0" brushRef="#br0">1 132 919 0 0,'2'2'98'0'0,"1"0"0"0"0,0 0 0 0 0,-1 0 0 0 0,0 0 0 0 0,1 0 0 0 0,-1 0 0 0 0,0 1 0 0 0,2 2 0 0 0,17 15 1679 0 0,-15-16-1517 0 0,1 0-1 0 0,1-1 0 0 0,-1 0 1 0 0,0-1-1 0 0,1 1 1 0 0,-1-1-1 0 0,1-1 1 0 0,0 0-1 0 0,15 1 1 0 0,5-2 634 0 0,42-6 0 0 0,8 0-520 0 0,66-3 21 0 0,-89 5-371 0 0,-1-1 37 0 0,114-4 358 0 0,-108 5-242 0 0,112-19-1 0 0,-46 4-44 0 0,110 3 264 0 0,-20 2-72 0 0,-147 6-276 0 0,0 4 0 0 0,86 4 0 0 0,-85 6 79 0 0,1-3 0 0 0,0-3-1 0 0,71-9 1 0 0,193-14 510 0 0,-88 11-453 0 0,-60 5-120 0 0,-99 5-64 0 0,90 5 0 0 0,-47 0 0 0 0,104-2 49 0 0,247-2 94 0 0,60 4-79 0 0,-299 21-8 0 0,-173-15-48 0 0,-12-2-16 0 0,211 19 134 0 0,-108-25-142 0 0,58 3-1386 0 0,170-14 3168 0 0,-171-1-1648 0 0,-77 12-41 0 0,61-3-26 0 0,462-44 280 0 0,-220 16-139 0 0,-222 32-146 0 0,-133 1-39 0 0,446 6 185 0 0,-352 3-97 0 0,87 0-51 0 0,-106-22 33 0 0,47 0 17 0 0,-65 13-4 0 0,162-8 150 0 0,158-21-112 0 0,-155 28-128 0 0,386 48 192 0 0,-455-32-192 0 0,37-22 115 0 0,-209 1-102 0 0,73-6 51 0 0,36 14-64 0 0,-42 0 0 0 0,176 5 0 0 0,-109 13 55 0 0,-140-14-46 0 0,-36-5-9 0 0,0-1 0 0 0,43-2 0 0 0,-56-1 0 0 0,1 1 0 0 0,-1 1 0 0 0,0 0 0 0 0,27 9 0 0 0,-18-5 0 0 0,266 63 0 0 0,-271-66 0 0 0,-1-2 0 0 0,0 0 0 0 0,36-3 0 0 0,17 1 0 0 0,54 11 16 0 0,137 4 32 0 0,-73-12 16 0 0,57-12-64 0 0,-229 9 0 0 0,10-1 9 0 0,-15 0-4 0 0,0 1 0 0 0,0 0 0 0 0,0 1 0 0 0,0 1-1 0 0,0 0 1 0 0,-1 0 0 0 0,14 4 0 0 0,-15 1-419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37:53.942"/>
    </inkml:context>
    <inkml:brush xml:id="br0">
      <inkml:brushProperty name="width" value="0.1" units="cm"/>
      <inkml:brushProperty name="height" value="0.1" units="cm"/>
      <inkml:brushProperty name="color" value="#66CC00"/>
    </inkml:brush>
  </inkml:definitions>
  <inkml:trace contextRef="#ctx0" brushRef="#br0">220 3 14743 0 0,'0'-1'64'0'0,"-1"1"1"0"0,0 0-1 0 0,1-1 0 0 0,-1 1 0 0 0,0 0 0 0 0,0 0 1 0 0,1 0-1 0 0,-1 0 0 0 0,0 0 0 0 0,1 0 0 0 0,-1 0 0 0 0,0 0 1 0 0,1 0-1 0 0,-1 0 0 0 0,0 0 0 0 0,0 0 0 0 0,1 0 1 0 0,-1 1-1 0 0,0-1 0 0 0,1 0 0 0 0,-1 0 0 0 0,1 1 0 0 0,-1-1 1 0 0,0 0-1 0 0,1 1 0 0 0,-1-1 0 0 0,1 1 0 0 0,-1-1 1 0 0,1 1-1 0 0,-1-1 0 0 0,1 1 0 0 0,-1-1 0 0 0,1 1 0 0 0,0 0 1 0 0,-1-1-1 0 0,1 1 0 0 0,0-1 0 0 0,-1 1 0 0 0,1 1 1 0 0,-9 12 1271 0 0,-11 17-1312 0 0,1 0-1 0 0,1 1 1 0 0,-19 48 0 0 0,-5 8-788 0 0,34-71 968 0 0,0-1 0 0 0,1 1 1 0 0,0 0-1 0 0,1 0 0 0 0,2 1 1 0 0,-1 0-1 0 0,-1 21 0 0 0,5-33-81 0 0,1 1-1 0 0,0 0 0 0 0,1 0 1 0 0,-1 0-1 0 0,1 0 1 0 0,1-1-1 0 0,-1 1 1 0 0,1 0-1 0 0,0-1 1 0 0,0 0-1 0 0,1 1 0 0 0,0-1 1 0 0,0 0-1 0 0,1 0 1 0 0,-1 0-1 0 0,1-1 1 0 0,1 1-1 0 0,-1-1 1 0 0,1 0-1 0 0,0 0 1 0 0,0-1-1 0 0,7 6 0 0 0,-3-4-96 0 0,-1-1 0 0 0,1 0 0 0 0,0 0 0 0 0,0 0 0 0 0,0-1 0 0 0,0-1 0 0 0,1 0 0 0 0,0 0 0 0 0,-1-1 0 0 0,1 0 0 0 0,0 0 0 0 0,10-1 0 0 0,-6-1-4 0 0,-1-1 0 0 0,1 0 0 0 0,-1-1 0 0 0,0 0 0 0 0,0-1 0 0 0,0 0 0 0 0,0-2 0 0 0,16-6 0 0 0,-8 1 10 0 0,0-2 0 0 0,0 0 0 0 0,-2-2 0 0 0,1 0 0 0 0,-1-1 0 0 0,-1-1 0 0 0,-1 0 0 0 0,-1-1 0 0 0,28-37 0 0 0,-28 31-2 0 0,0 0 0 0 0,-2-1 0 0 0,-1 0 0 0 0,-1-1 0 0 0,10-29 0 0 0,-20 45-18 0 0,1-1 1 0 0,-1 1-1 0 0,-1 0 1 0 0,0-1-1 0 0,0 1 0 0 0,-1-1 1 0 0,0 1-1 0 0,-1-11 1 0 0,0 14-2 0 0,-1-1 1 0 0,1 1 0 0 0,-1 0-1 0 0,0 0 1 0 0,-1 0 0 0 0,0 0-1 0 0,0 0 1 0 0,0 0 0 0 0,0 1-1 0 0,-1-1 1 0 0,0 1-1 0 0,-9-9 1 0 0,4 6 13 0 0,-1 0 0 0 0,1 1-1 0 0,-1 0 1 0 0,-1 1 0 0 0,1 0 0 0 0,-1 1-1 0 0,0 0 1 0 0,-1 1 0 0 0,1 0-1 0 0,-1 1 1 0 0,0 0 0 0 0,1 1 0 0 0,-1 0-1 0 0,0 1 1 0 0,-22 0 0 0 0,13 1 21 0 0,0 2 1 0 0,0 0 0 0 0,0 1 0 0 0,0 1-1 0 0,1 1 1 0 0,0 1 0 0 0,0 1-1 0 0,-24 11 1 0 0,25-8-47 0 0,0 0 0 0 0,-28 22-1 0 0,39-26-49 0 0,0 0 0 0 0,1 1 0 0 0,0 1 0 0 0,0-1 0 0 0,0 1 0 0 0,1 0 0 0 0,-9 14 0 0 0,14-20-67 0 0,0 0-1 0 0,0 1 1 0 0,0-1 0 0 0,1 0 0 0 0,-1 1 0 0 0,0-1 0 0 0,1 0-1 0 0,0 1 1 0 0,-1-1 0 0 0,1 1 0 0 0,0-1 0 0 0,0 1 0 0 0,0-1-1 0 0,1 1 1 0 0,-1-1 0 0 0,2 3 0 0 0,-2-3-345 0 0,1 0 0 0 0,-1-1-1 0 0,1 1 1 0 0,0-1 0 0 0,0 0 0 0 0,0 1 0 0 0,0-1 0 0 0,0 1-1 0 0,0-1 1 0 0,0 0 0 0 0,1 0 0 0 0,-1 0 0 0 0,0 0 0 0 0,1 0-1 0 0,2 2 1 0 0,11 3-5918 0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42:35.890"/>
    </inkml:context>
    <inkml:brush xml:id="br0">
      <inkml:brushProperty name="width" value="0.1" units="cm"/>
      <inkml:brushProperty name="height" value="0.1" units="cm"/>
      <inkml:brushProperty name="color" value="#66CC00"/>
    </inkml:brush>
  </inkml:definitions>
  <inkml:trace contextRef="#ctx0" brushRef="#br0">1553 189 3223 0 0,'-7'-5'439'0'0,"-10"-8"-705"0"0,8 1 3199 0 0,8 11-2856 0 0,1 0 0 0 0,-1 0 1 0 0,1 0-1 0 0,-1-1 0 0 0,1 1 1 0 0,0 0-1 0 0,-1-1 0 0 0,1 1 1 0 0,0 0-1 0 0,0-1 0 0 0,0 1 1 0 0,0 0-1 0 0,0-1 0 0 0,0 1 1 0 0,1 0-1 0 0,-1-1 0 0 0,0 1 1 0 0,1 0-1 0 0,-1-1 0 0 0,1 1 1 0 0,-1 0-1 0 0,1 0 0 0 0,0-2 1 0 0,5-12 763 0 0,-6 13-708 0 0,0 1-1 0 0,0-1 1 0 0,0 0-1 0 0,0 1 1 0 0,0-1-1 0 0,-1 1 1 0 0,1-1 0 0 0,-1 1-1 0 0,1-1 1 0 0,-1 1-1 0 0,0-1 1 0 0,1 1-1 0 0,-1-1 1 0 0,0 1 0 0 0,0 0-1 0 0,0-1 1 0 0,0 1-1 0 0,0 0 1 0 0,0 0 0 0 0,-1 0-1 0 0,1 0 1 0 0,0 0-1 0 0,0 0 1 0 0,-1 0-1 0 0,1 0 1 0 0,-1 1 0 0 0,1-1-1 0 0,-1 0 1 0 0,-1 0-1 0 0,-6-3 832 0 0,-1 0-1 0 0,-20-5 1 0 0,-53-10 2892 0 0,-30-8-2383 0 0,99 24-1378 0 0,-1 0 0 0 0,0 1-1 0 0,0 1 1 0 0,0 0 0 0 0,-23 2-1 0 0,-77 14 726 0 0,69-8-568 0 0,-431 38 2352 0 0,377-43-2282 0 0,25-2-979 0 0,0 3 0 0 0,-135 22 0 0 0,165-14-1306 0 0</inkml:trace>
</inkml:ink>
</file>

<file path=ppt/ink/ink4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1T00:04:21.445"/>
    </inkml:context>
    <inkml:brush xml:id="br0">
      <inkml:brushProperty name="width" value="0.1" units="cm"/>
      <inkml:brushProperty name="height" value="0.1" units="cm"/>
      <inkml:brushProperty name="color" value="#E71224"/>
    </inkml:brush>
  </inkml:definitions>
  <inkml:trace contextRef="#ctx0" brushRef="#br0">0 91 2327 0 0,'2'-3'166'0'0,"0"0"0"0"0,0 1-1 0 0,1-1 1 0 0,-1 0-1 0 0,0 1 1 0 0,1 0-1 0 0,0-1 1 0 0,-1 1 0 0 0,1 0-1 0 0,0 0 1 0 0,6-2-1 0 0,40-16 2271 0 0,-35 15-2423 0 0,54-10 1575 0 0,-47 9-1380 0 0,0 2 1 0 0,0 0-1 0 0,0 1 0 0 0,1 1 0 0 0,22 1 0 0 0,108 13 403 0 0,-35-2-4 0 0,114 17-85 0 0,-5-1-31 0 0,-38-4-71 0 0,-54-4-184 0 0,-36-13 27 0 0,156-12 0 0 0,-194 4-223 0 0,101 0 162 0 0,-45-8-149 0 0,-5-1 12 0 0,-43 10-40 0 0,0 2-1 0 0,127 19 1 0 0,-113 0-25 0 0,8 2 0 0 0,-68-17 0 0 0,-10-2 0 0 0,1 0 0 0 0,-1-1 0 0 0,1 0 0 0 0,-1-1 0 0 0,17-1 0 0 0,45-8 41 0 0,48-8 46 0 0,-120 17-87 0 0,24-6 49 0 0,48-3 0 0 0,-68 8-43 0 0,0 1 0 0 0,0 0 0 0 0,1 0 1 0 0,-1 1-1 0 0,0-1 0 0 0,0 1 1 0 0,0 1-1 0 0,0-1 0 0 0,0 1 1 0 0,0 0-1 0 0,0 1 0 0 0,-1-1 1 0 0,1 1-1 0 0,5 3 0 0 0,-10-4-55 0 0,0-1 0 0 0,1 0 0 0 0,-1 0-1 0 0,0 1 1 0 0,0-1 0 0 0,0 1 0 0 0,0-1 0 0 0,0 1-1 0 0,0-1 1 0 0,1 3 0 0 0,2 10-3204 0 0,-2 0-1033 0 0</inkml:trace>
</inkml:ink>
</file>

<file path=ppt/ink/ink4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1T00:04:25.089"/>
    </inkml:context>
    <inkml:brush xml:id="br0">
      <inkml:brushProperty name="width" value="0.1" units="cm"/>
      <inkml:brushProperty name="height" value="0.1" units="cm"/>
      <inkml:brushProperty name="color" value="#E71224"/>
    </inkml:brush>
  </inkml:definitions>
  <inkml:trace contextRef="#ctx0" brushRef="#br0">1 28 1839 0 0,'0'-1'151'0'0,"-1"0"0"0"0,1 0-1 0 0,0 0 1 0 0,0 0-1 0 0,0 0 1 0 0,0 0-1 0 0,0-1 1 0 0,0 1 0 0 0,1 0-1 0 0,-1 0 1 0 0,0 0-1 0 0,0 0 1 0 0,1 0 0 0 0,-1 0-1 0 0,1 0 1 0 0,-1 1-1 0 0,1-1 1 0 0,-1 0-1 0 0,1 0 1 0 0,-1 0 0 0 0,1 0-1 0 0,0 0 1 0 0,0 1-1 0 0,-1-1 1 0 0,1 0-1 0 0,0 1 1 0 0,2-2 0 0 0,0 2 120 0 0,0-1 0 0 0,0 1 0 0 0,0 0 0 0 0,0 0 0 0 0,0 1 1 0 0,0-1-1 0 0,0 1 0 0 0,1-1 0 0 0,3 3 0 0 0,22 5 267 0 0,-1 2 1 0 0,40 21-1 0 0,-44-19-424 0 0,1-2 0 0 0,0 0 1 0 0,42 10-1 0 0,-28-11-1 0 0,44 7 142 0 0,169 11 241 0 0,-13 4-64 0 0,-226-29-410 0 0,78 11 271 0 0,147 2 0 0 0,-215-15-290 0 0,263 4 299 0 0,-1 24-31 0 0,-221-19-164 0 0,0-3 0 0 0,0-3-1 0 0,0-3 1 0 0,123-16 0 0 0,-133 11 38 0 0,69 3 1 0 0,42-4 43 0 0,-2-16-101 0 0,194-14 173 0 0,-273 33-193 0 0,0-3 1 0 0,84-17-1 0 0,-78 3 42 0 0,-39 7 30 0 0,90-9 0 0 0,191-2-2 0 0,-160 11-136 0 0,204-8 60 0 0,525 14 205 0 0,-692 2-209 0 0,71 2-63 0 0,-9 11 16 0 0,10-12 77 0 0,52 2 5 0 0,167 4-29 0 0,-288 3-17 0 0,23-1 24 0 0,491-17 121 0 0,-474 9-123 0 0,88 1 16 0 0,-104-4 23 0 0,-78 1-34 0 0,512 9 64 0 0,308 27 62 0 0,-867-25-186 0 0,321 4 100 0 0,64 10 70 0 0,-263-18 666 0 0,19 2-298 0 0,-79 19-1590 0 0,-85-10 864 0 0,113 3 0 0 0,235 7 893 0 0,-336-13-1014 0 0,153-7-1 0 0,215 18 451 0 0,-399-18-108 0 0,0-3 0 0 0,92-14-1 0 0,-17 1-5 0 0,66 8 27 0 0,78-7 40 0 0,156-13 20 0 0,-234 11-10 0 0,-78 6-71 0 0,57-2 44 0 0,339 15-27 0 0,-481-4-64 0 0,223 7 0 0 0,-135 3 32 0 0,251-15 0 0 0,-293 2-32 0 0,-1 4 0 0 0,97 14 0 0 0,-55-4 0 0 0,-34-4 0 0 0,-6-3 0 0 0,-1 5 0 0 0,104 23 0 0 0,-111-16 0 0 0,1-4 0 0 0,96 2 0 0 0,-96-9 0 0 0,-32 2 10 0 0,1 3 0 0 0,72 21 0 0 0,-78-17-1 0 0,0-2-1 0 0,0-3 1 0 0,63 5-1 0 0,-39-11-9 0 0,134 0 13 0 0,-134-2 4 0 0,135 20 1 0 0,-144-11-11 0 0,0-4 1 0 0,126-2 0 0 0,3-7 30 0 0,-37 2-10 0 0,-55 6-27 0 0,-19-1 0 0 0,-18-4 0 0 0,132-2 0 0 0,84-18 106 0 0,-178 11-84 0 0,1 6 1 0 0,-59 2-2 0 0,62-7-1 0 0,-46-1-20 0 0,79-15 0 0 0,148-19 0 0 0,-81 16 0 0 0,-148 15 61 0 0,-1-3-1 0 0,66-25 1 0 0,-108 37-122 0 0,-16 3 62 0 0,0 1 0 0 0,1-1 0 0 0,-1 0 0 0 0,0 0 0 0 0,0 0 0 0 0,0 0 0 0 0,1 1 0 0 0,-1-1 0 0 0,0 0 0 0 0,0 0 0 0 0,0 0 0 0 0,1 1 0 0 0,-1-1 0 0 0,0 0 0 0 0,0 0 0 0 0,0 1 0 0 0,0-1 0 0 0,0 0 0 0 0,0 0 0 0 0,0 1 0 0 0,0-1 0 0 0,1 0 0 0 0,-1 1 0 0 0,0-1 0 0 0,0 0 0 0 0,0 0 0 0 0,0 1 0 0 0,0-1 1 0 0,-1 0-1 0 0,1 1 0 0 0,-11 26-778 0 0,7-19 20 0 0,-3 8-646 0 0</inkml:trace>
</inkml:ink>
</file>

<file path=ppt/ink/ink4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1T00:04:40.899"/>
    </inkml:context>
    <inkml:brush xml:id="br0">
      <inkml:brushProperty name="width" value="0.1" units="cm"/>
      <inkml:brushProperty name="height" value="0.1" units="cm"/>
      <inkml:brushProperty name="color" value="#E71224"/>
    </inkml:brush>
  </inkml:definitions>
  <inkml:trace contextRef="#ctx0" brushRef="#br0">0 47 1375 0 0,'5'5'135'0'0,"-4"-4"-124"0"0,-1-1-1 0 0,0 1 0 0 0,1 0 1 0 0,-1-1-1 0 0,1 0 1 0 0,-1 1-1 0 0,1-1 0 0 0,-1 1 1 0 0,1-1-1 0 0,0 1 1 0 0,-1-1-1 0 0,1 0 0 0 0,-1 0 1 0 0,1 1-1 0 0,0-1 0 0 0,-1 0 1 0 0,1 0-1 0 0,0 0 1 0 0,-1 1-1 0 0,1-1 0 0 0,0 0 1 0 0,-1 0-1 0 0,2 0 0 0 0,20 4 600 0 0,-19-3-463 0 0,0-1-1 0 0,-1 1 1 0 0,1 0-1 0 0,0-1 1 0 0,-1 0-1 0 0,1 1 1 0 0,0-1-1 0 0,-1 0 1 0 0,5-1-1 0 0,-4 1 90 0 0,-1 0 0 0 0,1-1 0 0 0,0 1 0 0 0,0 0 0 0 0,0 1 0 0 0,0-1 0 0 0,3 1 0 0 0,18 1 337 0 0,-13-2-433 0 0,1-1-1 0 0,0 2 1 0 0,11 1-1 0 0,18 0 435 0 0,158-9 766 0 0,-72-2-841 0 0,-61 6-216 0 0,112-20-1 0 0,1-6 169 0 0,-146 27-409 0 0,0 1 0 0 0,0 2 0 0 0,48 6 0 0 0,-6 6-18 0 0,-32-4-9 0 0,57 3-1 0 0,25-5-14 0 0,93 8 0 0 0,-128-6 0 0 0,-47-4 25 0 0,44 13 0 0 0,-54-11-3 0 0,1 0 1 0 0,-1-2-1 0 0,35 0 0 0 0,164-13 301 0 0,-111 3-81 0 0,115 0-128 0 0,78-3-25 0 0,-147 3-36 0 0,243 8 7 0 0,-289 1-56 0 0,16 2 12 0 0,169 3 32 0 0,-78 3-48 0 0,-129-4 0 0 0,116 8 0 0 0,35 2 64 0 0,-167-14 11 0 0,111-7-1 0 0,-43-1 289 0 0,2 6-243 0 0,287-13 272 0 0,-291-8-205 0 0,208-12-54 0 0,9 22-69 0 0,-241 1-37 0 0,-84 3-8 0 0,75 2-1 0 0,149 19-18 0 0,-180-10 0 0 0,40 5 0 0 0,-66-4 0 0 0,35 6 0 0 0,44 14 0 0 0,-104-22 0 0 0,-1-1 0 0 0,1-1 0 0 0,42-3 0 0 0,-38-1 0 0 0,61 1 43 0 0,0 4 0 0 0,122 19-1 0 0,124 19-42 0 0,-330-41 0 0 0,137 17 0 0 0,215-7 126 0 0,-187-8-70 0 0,-48-6 89 0 0,-23-1-13 0 0,158-1 39 0 0,146-16 25 0 0,-295 13-115 0 0,-16 2-8 0 0,141-14 25 0 0,-27-2-34 0 0,-143 13-27 0 0,88 0 0 0 0,71 21-37 0 0,-58-1 0 0 0,32-16 3 0 0,4-1 176 0 0,-66 10 34 0 0,0-7 0 0 0,186-26 1 0 0,-272 23-55 0 0,-52 6-296 0 0,-1 1 0 0 0,1-1 0 0 0,0 1 0 0 0,-1-1 0 0 0,1 2-1 0 0,-1-1 1 0 0,0 1 0 0 0,8 2 0 0 0</inkml:trace>
</inkml:ink>
</file>

<file path=ppt/ink/ink4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1T00:04:42.789"/>
    </inkml:context>
    <inkml:brush xml:id="br0">
      <inkml:brushProperty name="width" value="0.1" units="cm"/>
      <inkml:brushProperty name="height" value="0.1" units="cm"/>
      <inkml:brushProperty name="color" value="#E71224"/>
    </inkml:brush>
  </inkml:definitions>
  <inkml:trace contextRef="#ctx0" brushRef="#br0">1 68 2303 0 0,'44'-3'3822'0'0,"-34"3"-3614"0"0,0 0 0 0 0,0 1 0 0 0,0 1-1 0 0,0 0 1 0 0,-1 0 0 0 0,10 4 0 0 0,27 6 99 0 0,38-3 521 0 0,124 0 0 0 0,-110-7-666 0 0,185-1 461 0 0,-147-2-389 0 0,418-15 401 0 0,-445 2-513 0 0,-28 2 110 0 0,92-13 158 0 0,69-5 172 0 0,-66 18-3956 0 0,-163 11-524 0 0</inkml:trace>
</inkml:ink>
</file>

<file path=ppt/ink/ink4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1T00:04:44.998"/>
    </inkml:context>
    <inkml:brush xml:id="br0">
      <inkml:brushProperty name="width" value="0.1" units="cm"/>
      <inkml:brushProperty name="height" value="0.1" units="cm"/>
      <inkml:brushProperty name="color" value="#E71224"/>
    </inkml:brush>
  </inkml:definitions>
  <inkml:trace contextRef="#ctx0" brushRef="#br0">1 244 1375 0 0,'28'-8'-243'0'0,"108"-21"3461"0"0,-48 19-2599 0 0,-45 7-445 0 0,-1-3 1 0 0,74-19 0 0 0,-88 16-139 0 0,217-57 450 0 0,213 14 709 0 0,-407 51-992 0 0,71 7 0 0 0,6 2 28 0 0,-98-7-178 0 0,-1 2 0 0 0,39 9 1 0 0,-38-6 10 0 0,0-2 0 0 0,39 2 0 0 0,-41-6 1 0 0,286-10 872 0 0,-78 3-429 0 0,-56 4-386 0 0,494-13-58 0 0,115 22 128 0 0,-258-23 288 0 0,114-17-21 0 0,242 48-214 0 0,-606 12-187 0 0,36 1 12 0 0,-20-18 3 0 0,113 1 46 0 0,-262-9-45 0 0,329-4 108 0 0,-76-10 149 0 0,101-10 350 0 0,-302 12-530 0 0,44 15 3 0 0,0 21 140 0 0,-141-14-134 0 0,-77-8-138 0 0,55 7 113 0 0,-72-8-124 0 0,-1 0 0 0 0,0 0 0 0 0,1 1 0 0 0,-1 0 0 0 0,-1 0 0 0 0,1 1 0 0 0,8 5 0 0 0,-13-7-556 0 0,0 1 0 0 0,1 0 0 0 0,-1-1 1 0 0,0 1-1 0 0,-1 1 0 0 0,5 4 0 0 0,2 7-3777 0 0</inkml:trace>
</inkml:ink>
</file>

<file path=ppt/ink/ink4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1T00:07:38.444"/>
    </inkml:context>
    <inkml:brush xml:id="br0">
      <inkml:brushProperty name="width" value="0.1" units="cm"/>
      <inkml:brushProperty name="height" value="0.1" units="cm"/>
      <inkml:brushProperty name="color" value="#E71224"/>
    </inkml:brush>
  </inkml:definitions>
  <inkml:trace contextRef="#ctx0" brushRef="#br0">1 1 1839 0 0,'2'0'135'0'0,"-1"1"0"0"0,1-1 0 0 0,0 1 0 0 0,-1-1 0 0 0,1 1 0 0 0,-1 0-1 0 0,1 0 1 0 0,0-1 0 0 0,-1 1 0 0 0,0 0 0 0 0,1 0 0 0 0,-1 1 0 0 0,2 0 0 0 0,22 24 139 0 0,-4-4 126 0 0,-13-17-160 0 0,-1 0 0 0 0,1-1 0 0 0,-1 0 1 0 0,1 0-1 0 0,0-1 0 0 0,1 0 0 0 0,-1 0 0 0 0,1-1 0 0 0,-1 0 0 0 0,16 1 0 0 0,7-1 422 0 0,52-4-1 0 0,116-25-134 0 0,-92 9-349 0 0,-51 12 60 0 0,0 2 0 0 0,1 2 0 0 0,91 10 0 0 0,-94-5-122 0 0,0-3 0 0 0,0-3 0 0 0,61-10 0 0 0,-83 9-34 0 0,0 2 1 0 0,0 1-1 0 0,0 2 0 0 0,32 4 0 0 0,156 9 206 0 0,-33-3 43 0 0,-101-5-230 0 0,113-8 0 0 0,-121-1-37 0 0,136 15 0 0 0,-132-4-5 0 0,149-6 0 0 0,-116 0-18 0 0,-34 1-8 0 0,210 0 85 0 0,-262-3-71 0 0,18 1-11 0 0,0-2 0 0 0,-1-2 1 0 0,72-14-1 0 0,-59 5 13 0 0,118-9 1 0 0,63 16 53 0 0,-14 5-103 0 0,-75 7 0 0 0,-66-1 0 0 0,12-1 29 0 0,159 2 6 0 0,-127-18-26 0 0,33-1 46 0 0,76 13-55 0 0,-209 1 0 0 0,0 1 0 0 0,38 9 0 0 0,-20-3 0 0 0,-2-1 0 0 0,89 12 0 0 0,-29-5 0 0 0,-69-8 0 0 0,0-2 0 0 0,40 1 0 0 0,57 1 54 0 0,-117-5-53 0 0,0 0 1 0 0,0 1 0 0 0,0 0 0 0 0,0 2 0 0 0,25 9-1 0 0,-35-11-43 0 0,0 0 0 0 0,-1 0 0 0 0,1 0 0 0 0,7 7 0 0 0,0 3-3254 0 0,-5-4-670 0 0</inkml:trace>
</inkml:ink>
</file>

<file path=ppt/ink/ink4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1T00:08:34.226"/>
    </inkml:context>
    <inkml:brush xml:id="br0">
      <inkml:brushProperty name="width" value="0.1" units="cm"/>
      <inkml:brushProperty name="height" value="0.1" units="cm"/>
      <inkml:brushProperty name="color" value="#F4F91B"/>
    </inkml:brush>
  </inkml:definitions>
  <inkml:trace contextRef="#ctx0" brushRef="#br0">0 10 4775 0 0,'1'-1'63'0'0,"-1"1"-1"0"0,0-1 0 0 0,0 1 0 0 0,1-1 0 0 0,-1 1 0 0 0,0-1 0 0 0,1 1 0 0 0,-1-1 0 0 0,1 1 0 0 0,-1 0 0 0 0,0-1 1 0 0,1 1-1 0 0,-1-1 0 0 0,1 1 0 0 0,-1 0 0 0 0,1-1 0 0 0,-1 1 0 0 0,1 0 0 0 0,-1 0 0 0 0,1 0 0 0 0,0-1 1 0 0,-1 1-1 0 0,1 0 0 0 0,-1 0 0 0 0,2 0 0 0 0,15 5 4633 0 0,-1 1-2497 0 0,0-2-1499 0 0,-1 0 0 0 0,19 9-1 0 0,13 5-196 0 0,38 12 375 0 0,13 4-254 0 0,299 40 653 0 0,-366-70-1206 0 0,30 3 165 0 0,0-3 0 0 0,110-6-1 0 0,181 1 22 0 0,-328 1-252 0 0,44 4 85 0 0,1-4 1 0 0,111-14-1 0 0,-91 4-3 0 0,1 3 0 0 0,0 4 0 0 0,126 12 0 0 0,-138-2-78 0 0,-26-1 14 0 0,0-3 1 0 0,88-6-1 0 0,-52-11 131 0 0,-54 8-2 0 0,0 1 0 0 0,35-1-1 0 0,-67 6-139 0 0,-1 0-1 0 0,1 0 1 0 0,-1 0-1 0 0,0 0 1 0 0,1 0-1 0 0,-1 1 1 0 0,0-1-1 0 0,1 0 1 0 0,-1 0-1 0 0,0 1 1 0 0,1-1-1 0 0,-1 1 1 0 0,0-1 0 0 0,0 1-1 0 0,0 0 1 0 0,3 1-1 0 0,-4-1-17 0 0,0-1-1 0 0,1 1 1 0 0,-1-1-1 0 0,0 1 1 0 0,0-1 0 0 0,0 1-1 0 0,0-1 1 0 0,1 1-1 0 0,-1 0 1 0 0,0-1-1 0 0,0 1 1 0 0,0-1 0 0 0,0 1-1 0 0,0 0 1 0 0,0-1-1 0 0,-1 1 1 0 0,1-1-1 0 0,0 1 1 0 0,0-1-1 0 0,0 1 1 0 0,0 0 0 0 0,-1-1-1 0 0,1 1 1 0 0,0-1-1 0 0,-1 2 1 0 0,-2 2-163 0 0,-1 0 1 0 0,0 1-1 0 0,1-1 1 0 0,-1 0-1 0 0,0-1 0 0 0,-7 6 1 0 0,-18 10-1707 0 0,-10 3-4663 0 0</inkml:trace>
</inkml:ink>
</file>

<file path=ppt/ink/ink4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1T00:08:35.593"/>
    </inkml:context>
    <inkml:brush xml:id="br0">
      <inkml:brushProperty name="width" value="0.1" units="cm"/>
      <inkml:brushProperty name="height" value="0.1" units="cm"/>
      <inkml:brushProperty name="color" value="#F4F91B"/>
    </inkml:brush>
  </inkml:definitions>
  <inkml:trace contextRef="#ctx0" brushRef="#br0">261 1 919 0 0,'-7'0'66'0'0,"-1"-1"0"0"0,1 2 0 0 0,0-1 0 0 0,-1 1 0 0 0,1 0-1 0 0,0 0 1 0 0,0 1 0 0 0,-13 5 0 0 0,9-4 58 0 0,0 0 0 0 0,-19 3-1 0 0,25-6 117 0 0,-1 1 0 0 0,1-1 0 0 0,0 1 0 0 0,-1 0 0 0 0,1 0 0 0 0,0 1 0 0 0,0-1 0 0 0,-1 1 0 0 0,1 1 0 0 0,1-1 0 0 0,-1 1 0 0 0,0-1 0 0 0,1 1 0 0 0,-1 1 0 0 0,1-1 0 0 0,0 1 0 0 0,0-1 0 0 0,0 1 0 0 0,1 0 0 0 0,-1 1 0 0 0,1-1 0 0 0,0 1 0 0 0,0-1 0 0 0,0 1 0 0 0,1 0 0 0 0,0 0 0 0 0,0 0 0 0 0,0 0 0 0 0,-2 10 0 0 0,2-8-19 0 0,0 0-1 0 0,1 1 0 0 0,0-1 0 0 0,0 0 1 0 0,1 1-1 0 0,-1-1 0 0 0,2 1 0 0 0,-1-1 0 0 0,2 8 1 0 0,-1-12-106 0 0,0 1 0 0 0,0-1 0 0 0,0 0 1 0 0,0 0-1 0 0,1 0 0 0 0,0 0 0 0 0,-1 0 0 0 0,1 0 1 0 0,0 0-1 0 0,0-1 0 0 0,1 1 0 0 0,-1 0 0 0 0,0-1 1 0 0,1 0-1 0 0,0 0 0 0 0,-1 0 0 0 0,1 0 0 0 0,0 0 1 0 0,0 0-1 0 0,0-1 0 0 0,0 1 0 0 0,4 0 0 0 0,3 1 67 0 0,0-1-1 0 0,0-1 0 0 0,1 0 0 0 0,-1 0 1 0 0,0-1-1 0 0,0-1 0 0 0,0 1 0 0 0,0-1 0 0 0,19-5 1 0 0,-12 3 139 0 0,35-2 0 0 0,20 3-2 0 0,123-20-1 0 0,68-32 264 0 0,-152 34-315 0 0,178-8 0 0 0,-127 16-133 0 0,87 4 139 0 0,-198 9-178 0 0,-3-2-50 0 0,97 4 380 0 0,-131-2-336 0 0,-4 0-9 0 0,0 0 0 0 0,0-1 0 0 0,0 0-1 0 0,1 0 1 0 0,-1-1 0 0 0,0 0 0 0 0,0-1 0 0 0,16-5 0 0 0,-25 7-78 0 0,-1 0 0 0 0,0-1 0 0 0,1 1 0 0 0,-1 0 0 0 0,1 0 0 0 0,-1 0-1 0 0,1 0 1 0 0,-1-1 0 0 0,1 1 0 0 0,-1 0 0 0 0,1 0 0 0 0,-1 0 0 0 0,1 0 0 0 0,-1 0-1 0 0,1 0 1 0 0,-1 0 0 0 0,1 1 0 0 0,-1-1 0 0 0,1 0 0 0 0,-1 0 0 0 0,1 0 0 0 0,-1 0 0 0 0,1 1-1 0 0,-1-1 1 0 0,0 0 0 0 0,1 0 0 0 0,-1 1 0 0 0,1-1 0 0 0,-1 0 0 0 0,0 1 0 0 0,1-1 0 0 0,-1 0-1 0 0,0 1 1 0 0,1 0 0 0 0,4 18-1622 0 0,-4-7 658 0 0</inkml:trace>
</inkml:ink>
</file>

<file path=ppt/ink/ink4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1T00:13:05.727"/>
    </inkml:context>
    <inkml:brush xml:id="br0">
      <inkml:brushProperty name="width" value="0.1" units="cm"/>
      <inkml:brushProperty name="height" value="0.1" units="cm"/>
      <inkml:brushProperty name="color" value="#E71224"/>
    </inkml:brush>
  </inkml:definitions>
  <inkml:trace contextRef="#ctx0" brushRef="#br0">12 25 1839 0 0,'-11'-11'2584'0'0,"13"12"-2287"0"0,1 0 0 0 0,-1 0-1 0 0,0-1 1 0 0,1 1-1 0 0,-1-1 1 0 0,1 1 0 0 0,-1-1-1 0 0,5 0 1 0 0,3 1 145 0 0,78 5 1339 0 0,-24-3-1140 0 0,-51-2-557 0 0,351 18 1738 0 0,-173-21-1221 0 0,153-6 126 0 0,-103-13-482 0 0,-88 5-138 0 0,-145 15-75 0 0,1 1-1 0 0,-1 0 0 0 0,1 0 0 0 0,12 3 1 0 0,-19-3-85 0 0,0 0 0 0 0,0 1 0 0 0,0 0 1 0 0,0-1-1 0 0,0 1 0 0 0,0 0 0 0 0,0 0 0 0 0,0 0 1 0 0,0 0-1 0 0,0 0 0 0 0,-1 0 0 0 0,1 0 1 0 0,0 1-1 0 0,-1-1 0 0 0,1 1 0 0 0,-1-1 1 0 0,1 1-1 0 0,-1 0 0 0 0,0 0 0 0 0,0-1 1 0 0,0 1-1 0 0,2 4 0 0 0</inkml:trace>
</inkml:ink>
</file>

<file path=ppt/ink/ink4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1T00:13:04.635"/>
    </inkml:context>
    <inkml:brush xml:id="br0">
      <inkml:brushProperty name="width" value="0.1" units="cm"/>
      <inkml:brushProperty name="height" value="0.1" units="cm"/>
      <inkml:brushProperty name="color" value="#E71224"/>
    </inkml:brush>
  </inkml:definitions>
  <inkml:trace contextRef="#ctx0" brushRef="#br0">1 55 2127 0 0,'3'-2'154'0'0,"0"0"0"0"0,0 1 0 0 0,0-1 0 0 0,0 1 0 0 0,0 0 0 0 0,1 0-1 0 0,-1 0 1 0 0,0 0 0 0 0,1 0 0 0 0,4 0 0 0 0,-1 0 144 0 0,3 0 63 0 0,-1 1 1 0 0,1 0-1 0 0,0 0 0 0 0,10 3 1 0 0,31-1 391 0 0,1-8-200 0 0,-22 2-69 0 0,31 0 0 0 0,-51 4-376 0 0,-1 1 0 0 0,20 5 0 0 0,13 1 112 0 0,2-4 15 0 0,-2-2 55 0 0,0 3-1 0 0,0 1 0 0 0,53 14 0 0 0,-74-14-79 0 0,0-1-1 0 0,43 3 0 0 0,0 0 33 0 0,-29-4-111 0 0,1-1 0 0 0,-1-2 0 0 0,47-5 0 0 0,-38 1 98 0 0,62 4-1 0 0,40 5 7 0 0,-45-7-27 0 0,-29-1-139 0 0,91-4 159 0 0,1-1-72 0 0,197 2 217 0 0,-148-8-119 0 0,-132 2-153 0 0,-39 6-13 0 0,66-3 0 0 0,239-11 203 0 0,-327 18-275 0 0,1 0-10 0 0,24-3 27 0 0,0 2 0 0 0,0 2 0 0 0,76 8 0 0 0,21 21-8 0 0,51 7 14 0 0,152-9 153 0 0,-97-6 2 0 0,5-1-121 0 0,-74-25-21 0 0,-149 4-40 0 0,83 0 38 0 0,-61 3 7 0 0,155 16 20 0 0,1 1-16 0 0,-176-18-56 0 0,228-4 118 0 0,-226 4-99 0 0,0 2-1 0 0,67 13 1 0 0,-1-1 23 0 0,58 1 27 0 0,13-4 16 0 0,162 2 210 0 0,-17-17-34 0 0,-113 4 1626 0 0,-131 1-1136 0 0,-25 0-2008 0 0,57 7 0 0 0,-48-2 1252 0 0,1-3 0 0 0,76-7 0 0 0,-121 4 0 0 0,418-6 32 0 0,-382 6 0 0 0,334-13 96 0 0,-182 3-33 0 0,-100 6-62 0 0,64 3 31 0 0,-110 0-65 0 0,-30 1 4 0 0,0-1 0 0 0,0 0 0 0 0,41-10 0 0 0,187-38 178 0 0,82 21 130 0 0,-178 8-326 0 0,-27 17 28 0 0,57-4 28 0 0,-160 5-36 0 0,49 4 0 0 0,-15 1-5 0 0,143 3 0 0 0,49 15 0 0 0,-216-17 0 0 0,78 5 0 0 0,-63-4 73 0 0,-38-3-51 0 0,-1-1 1 0 0,26 0-1 0 0,-30-1 3 0 0,3-2 4 0 0,0 1 0 0 0,1 1-1 0 0,-1 0 1 0 0,1 0 0 0 0,-1 1 0 0 0,0 0 0 0 0,0 1 0 0 0,1 1 0 0 0,15 5 0 0 0,-21-4-21 0 0,0 0 0 0 0,1 1 0 0 0,-1-1 1 0 0,-1 1-1 0 0,1 1 0 0 0,6 8 0 0 0,10 8 17 0 0,56 56-1854 0 0,-45-45 778 0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42:37.126"/>
    </inkml:context>
    <inkml:brush xml:id="br0">
      <inkml:brushProperty name="width" value="0.1" units="cm"/>
      <inkml:brushProperty name="height" value="0.1" units="cm"/>
      <inkml:brushProperty name="color" value="#66CC00"/>
    </inkml:brush>
  </inkml:definitions>
  <inkml:trace contextRef="#ctx0" brushRef="#br0">2402 20 7279 0 0,'-8'-4'751'0'0,"5"4"-397"0"0,1-1 1 0 0,0 0 0 0 0,0 0 0 0 0,0 0 0 0 0,0 0 0 0 0,0 0 0 0 0,0-1-1 0 0,-4-2 1 0 0,3 3 84 0 0,0 0 0 0 0,0 0 0 0 0,0 1 0 0 0,-1 0 0 0 0,1-1-1 0 0,-5 1 1 0 0,-12 5 636 0 0,1 0-1 0 0,-27 11 1 0 0,30-10-661 0 0,-1 0 0 0 0,1-1 0 0 0,-35 5 0 0 0,-1-7 370 0 0,-1-3 0 0 0,-56-6 0 0 0,82 5-284 0 0,-52 5 0 0 0,57-1-381 0 0,1-2 0 0 0,0 0 0 0 0,-1-1 0 0 0,-28-5 0 0 0,16 0 9 0 0,-1 1 1 0 0,0 2 0 0 0,-54 4 0 0 0,-104 20 489 0 0,145-15-485 0 0,-152 25 388 0 0,79-11-52 0 0,-228 10 0 0 0,175-28 76 0 0,-191 29-1 0 0,357-31-943 0 0,0 0-1 0 0,0-1 0 0 0,0 0 1 0 0,-8-1-1 0 0,5-2-667 0 0</inkml:trace>
</inkml:ink>
</file>

<file path=ppt/ink/ink4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1T00:13:07.067"/>
    </inkml:context>
    <inkml:brush xml:id="br0">
      <inkml:brushProperty name="width" value="0.1" units="cm"/>
      <inkml:brushProperty name="height" value="0.1" units="cm"/>
      <inkml:brushProperty name="color" value="#E71224"/>
    </inkml:brush>
  </inkml:definitions>
  <inkml:trace contextRef="#ctx0" brushRef="#br0">8 87 3279 0 0,'0'0'23'0'0,"0"0"0"0"0,0 0-1 0 0,0 0 1 0 0,0 0-1 0 0,0 0 1 0 0,0-1-1 0 0,0 1 1 0 0,0 0-1 0 0,0 0 1 0 0,0 0 0 0 0,0 0-1 0 0,0 0 1 0 0,0-1-1 0 0,0 1 1 0 0,0 0-1 0 0,0 0 1 0 0,0 0 0 0 0,0 0-1 0 0,0 0 1 0 0,-1-1-1 0 0,1 1 1 0 0,0 0-1 0 0,0 0 1 0 0,0 0-1 0 0,0 0 1 0 0,0 0 0 0 0,0 0-1 0 0,-1 0 1 0 0,1 0-1 0 0,0 0 1 0 0,0 0-1 0 0,0 0 1 0 0,0-1 0 0 0,0 1-1 0 0,-1 0 1 0 0,1 0-1 0 0,0 0 1 0 0,0 0-1 0 0,0 0 1 0 0,0 0-1 0 0,0 0 1 0 0,-1 0 0 0 0,1 0-1 0 0,0 0 1 0 0,0 0-1 0 0,0 0 1 0 0,0 1-1 0 0,0-1 1 0 0,-1 0 0 0 0,1 0-1 0 0,0 0 1 0 0,0 0-1 0 0,0 0 1 0 0,0 0-1 0 0,0 0 1 0 0,-1 0-1 0 0,1 0 1 0 0,0 0 0 0 0,0 1-1 0 0,0-1 1 0 0,0 0 4 0 0,-1 1-1 0 0,1-1 1 0 0,0 1 0 0 0,0-1 0 0 0,0 1 0 0 0,0-1 0 0 0,-1 1 0 0 0,1-1 0 0 0,0 1 0 0 0,0-1 0 0 0,0 1-1 0 0,0-1 1 0 0,0 1 0 0 0,0-1 0 0 0,0 1 0 0 0,0-1 0 0 0,0 1 0 0 0,1-1 0 0 0,-1 1 0 0 0,0-1 0 0 0,0 1 0 0 0,0-1-1 0 0,1 0 1 0 0,-1 1 0 0 0,0-1 0 0 0,0 1 0 0 0,1-1 0 0 0,-1 0 0 0 0,0 1 0 0 0,1-1 0 0 0,-1 1 0 0 0,1-1-1 0 0,2 4 17 0 0,0-1 0 0 0,0 0 0 0 0,0 1 0 0 0,0-1 0 0 0,1-1 0 0 0,-1 1 0 0 0,1 0 0 0 0,0-1 0 0 0,0 0 0 0 0,0 0 0 0 0,0 0 0 0 0,0 0 0 0 0,0-1 0 0 0,0 1 0 0 0,8 0 0 0 0,-4-1 81 0 0,1-1 0 0 0,-1 0 0 0 0,0-1 0 0 0,0 0 0 0 0,0 0 0 0 0,0-1 0 0 0,15-5 0 0 0,-1 0 234 0 0,-5 1-130 0 0,1 1 0 0 0,0 0 1 0 0,0 1-1 0 0,0 1 1 0 0,29-1-1 0 0,16 4 78 0 0,102 13-1 0 0,-92 0-88 0 0,-36-6-54 0 0,1 0 0 0 0,0-3 0 0 0,61 0 0 0 0,57-1 485 0 0,-133-3-500 0 0,1 2 0 0 0,34 5 0 0 0,-2 0 80 0 0,-26-3-109 0 0,0-1 0 0 0,0-2 0 0 0,1-2 0 0 0,-1 0 0 0 0,0-2-1 0 0,38-9 1 0 0,-22 0 62 0 0,136-38 726 0 0,-85 10-545 0 0,2 0-169 0 0,-93 38-170 0 0,0 0 0 0 0,1 0 0 0 0,-1 1 0 0 0,0-1 1 0 0,1 2-1 0 0,-1-1 0 0 0,10 1 0 0 0,-14 0-60 0 0,0 1 1 0 0,1-1-1 0 0,-1 1 0 0 0,0 0 0 0 0,0 0 1 0 0,1 0-1 0 0,-1 0 0 0 0,0 0 1 0 0,0 0-1 0 0,0 1 0 0 0,0-1 1 0 0,0 1-1 0 0,0-1 0 0 0,-1 1 0 0 0,1 0 1 0 0,0 0-1 0 0,-1 0 0 0 0,0 0 1 0 0,1 0-1 0 0,-1 0 0 0 0,0 0 0 0 0,0 0 1 0 0,1 4-1 0 0,6 12-3256 0 0,-1 3-1105 0 0</inkml:trace>
</inkml:ink>
</file>

<file path=ppt/ink/ink4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1T00:13:19.904"/>
    </inkml:context>
    <inkml:brush xml:id="br0">
      <inkml:brushProperty name="width" value="0.1" units="cm"/>
      <inkml:brushProperty name="height" value="0.1" units="cm"/>
      <inkml:brushProperty name="color" value="#E71224"/>
    </inkml:brush>
  </inkml:definitions>
  <inkml:trace contextRef="#ctx0" brushRef="#br0">2 27 455 0 0,'0'0'106'0'0,"-1"-1"0"0"0,1 1 0 0 0,0-1 0 0 0,0 1 0 0 0,0-1 0 0 0,0 0 0 0 0,0 1 0 0 0,0-1-1 0 0,0 1 1 0 0,0-1 0 0 0,0 0 0 0 0,0 1 0 0 0,0-1 0 0 0,1 1 0 0 0,-1-1 0 0 0,0 1 0 0 0,0-1-1 0 0,0 1 1 0 0,1-1 0 0 0,-1 1 0 0 0,0-1 0 0 0,1 1 0 0 0,-1-1 0 0 0,0 1 0 0 0,1-1 0 0 0,-1 1-1 0 0,1-1 1 0 0,-1 1 0 0 0,1 0 0 0 0,-1-1 0 0 0,2 1 0 0 0,15 6 1826 0 0,-4 1-1390 0 0,-3-3-295 0 0,0-1 0 0 0,0 0 0 0 0,1 0 0 0 0,-1-1 0 0 0,1-1 0 0 0,19 1 0 0 0,68-7 682 0 0,-14-1-322 0 0,-63 6-459 0 0,34 0 100 0 0,76 9 0 0 0,-90-6-119 0 0,0-1-1 0 0,75-7 1 0 0,-73 2 133 0 0,1 2-1 0 0,60 5 1 0 0,54 5-65 0 0,-25-3-73 0 0,-98-5 31 0 0,1-1 0 0 0,37-4 0 0 0,-34 0 61 0 0,52 3-1 0 0,29 2 95 0 0,-68 0-110 0 0,1-1 0 0 0,0-3 0 0 0,70-13 0 0 0,-60 7-106 0 0,75-1 1 0 0,-98 8-82 0 0,12 2-13 0 0,-1 2 0 0 0,57 10 0 0 0,-50-4 0 0 0,3-2 0 0 0,107-1 0 0 0,-48-2 0 0 0,-79 0 0 0 0,-40-3 0 0 0,133 12 64 0 0,22 10-64 0 0,-101-14 0 0 0,106 1 0 0 0,-20-17 0 0 0,-82 3 0 0 0,64 3 0 0 0,335 15 64 0 0,-140-4-64 0 0,-228-6 0 0 0,8 7 0 0 0,-63-6 0 0 0,66 1 0 0 0,-50-6 0 0 0,-19 1 0 0 0,31-4 0 0 0,-42 1 20 0 0,61-9-5 0 0,0 3-1 0 0,116 4 1 0 0,-71 19-15 0 0,9 1 0 0 0,49-20 33 0 0,-4 1-2 0 0,48 25 33 0 0,-164-17-32 0 0,115-8 0 0 0,-108-2 16 0 0,0 3 0 0 0,0 3 0 0 0,109 14 0 0 0,-180-14-48 0 0,55 9 3 0 0,-1-3 0 0 0,1-3-1 0 0,66-4 1 0 0,-18-10 41 0 0,62-5 83 0 0,-131 15-102 0 0,0 1 0 0 0,61 8-1 0 0,-4 6-5 0 0,0-4 0 0 0,0-5-1 0 0,114-6 1 0 0,-111-1 1 0 0,119 12-1 0 0,15 2-5 0 0,93-30 104 0 0,-85 11-74 0 0,10-1-14 0 0,-148-3-22 0 0,-2 0 20 0 0,153 1 0 0 0,-185 10-28 0 0,1-3 0 0 0,123-23 0 0 0,-152 19 0 0 0,74-10 0 0 0,43 1 0 0 0,-94 11 0 0 0,78-4 0 0 0,77-10 39 0 0,-52 1-14 0 0,-49 21-25 0 0,-76 0 0 0 0,147 17 0 0 0,-61-4 0 0 0,-76-14 0 0 0,-1-2 0 0 0,54-6 0 0 0,29-1 0 0 0,156 20 0 0 0,73-27 128 0 0,-325 12-128 0 0,-13 1 0 0 0,29-4 0 0 0,49-5 0 0 0,-93 9 3 0 0,10-2-9 0 0,-14 6 15 0 0,-8 4 24 0 0,-28 18-1329 0 0,19-11-3759 0 0</inkml:trace>
</inkml:ink>
</file>

<file path=ppt/ink/ink4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1T00:13:30.330"/>
    </inkml:context>
    <inkml:brush xml:id="br0">
      <inkml:brushProperty name="width" value="0.1" units="cm"/>
      <inkml:brushProperty name="height" value="0.1" units="cm"/>
      <inkml:brushProperty name="color" value="#E71224"/>
    </inkml:brush>
  </inkml:definitions>
  <inkml:trace contextRef="#ctx0" brushRef="#br0">0 0 1839 0 0,'19'1'2490'0'0,"30"6"-1"0"0,-28-4-1999 0 0,35 2 1 0 0,-27-3-220 0 0,0 1-1 0 0,53 12 0 0 0,25 4-149 0 0,-24-14 189 0 0,97-8 0 0 0,-136 3-23 0 0,76 11 0 0 0,20 0 291 0 0,5-7-140 0 0,-65-1-292 0 0,-53-1-86 0 0,30-2 0 0 0,166-4 196 0 0,-71 3-74 0 0,-12 19-93 0 0,-33-3-40 0 0,-76-12-37 0 0,126 8 158 0 0,-89-4-95 0 0,-13-1-76 0 0,11-1 65 0 0,1 3 0 0 0,85 22 0 0 0,-52-15 0 0 0,-74-10 2 0 0,0-2 0 0 0,0 0 0 0 0,0-2 0 0 0,32-2 0 0 0,104-16 333 0 0,-135 14-360 0 0,21-4 22 0 0,1 3-1 0 0,61 3 1 0 0,25 13-48 0 0,9 1-16 0 0,51-20 41 0 0,-39-1-12 0 0,-28 9-17 0 0,138-2 36 0 0,-116-7-34 0 0,69-2-12 0 0,-62 19 1 0 0,-54-2 0 0 0,10-3 43 0 0,1-4 0 0 0,124-18-1 0 0,-111 8 155 0 0,-79 8-13 0 0,90-16 1 0 0,-79 1-87 0 0,-46 12-72 0 0,1 1-1 0 0,0 0 1 0 0,0 1-1 0 0,1 1 1 0 0,-1 0-1 0 0,25 0 1 0 0,-34 2-40 0 0,0 1 1 0 0,-1 0-1 0 0,0 1 0 0 0,1-1 1 0 0,-1 1-1 0 0,0 0 0 0 0,1 0 1 0 0,-1 0-1 0 0,0 1 0 0 0,-1-1 1 0 0,1 1-1 0 0,0 0 0 0 0,-1 0 1 0 0,1 0-1 0 0,2 5 0 0 0,8 6-178 0 0</inkml:trace>
</inkml:ink>
</file>

<file path=ppt/ink/ink4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1T00:13:32.771"/>
    </inkml:context>
    <inkml:brush xml:id="br0">
      <inkml:brushProperty name="width" value="0.1" units="cm"/>
      <inkml:brushProperty name="height" value="0.1" units="cm"/>
      <inkml:brushProperty name="color" value="#E71224"/>
    </inkml:brush>
  </inkml:definitions>
  <inkml:trace contextRef="#ctx0" brushRef="#br0">1 154 1375 0 0,'33'20'1308'0'0,"-27"-15"-1018"0"0,0-1-1 0 0,1 0 0 0 0,-1 0 1 0 0,1-1-1 0 0,0 0 0 0 0,0 0 1 0 0,0-1-1 0 0,9 3 0 0 0,40 2 727 0 0,91 1-1 0 0,-113-9-880 0 0,-1-2-1 0 0,1-1 1 0 0,-1-1 0 0 0,36-12-1 0 0,3 2 191 0 0,-1 3-1 0 0,101-5 1 0 0,-34 6-154 0 0,365-11 396 0 0,-295 28-385 0 0,-103-7 73 0 0,113-16 0 0 0,61-2 45 0 0,229 25 223 0 0,-301-10-345 0 0,155 4 17 0 0,-147 12-104 0 0,163 12 213 0 0,-237-16-86 0 0,166-13 0 0 0,-69-1 119 0 0,448-16 283 0 0,-471 11-513 0 0,256-20 182 0 0,148-21-97 0 0,-284 50-145 0 0,-162 4-30 0 0,266 17-17 0 0,-242-12 45 0 0,-83-4-26 0 0,92 6-19 0 0,82 2 143 0 0,-144-4-94 0 0,225-9 325 0 0,-364 1-375 0 0,526-34 287 0 0,-526 34-299 0 0,23-2 93 0 0,39 2 0 0 0,-60 1-133 0 0,1 1-1 0 0,0 0 1 0 0,0 0-1 0 0,0 1 1 0 0,-1 0-1 0 0,1 0 1 0 0,-1 1-1 0 0,0-1 0 0 0,13 9 1 0 0,-9-2-639 0 0,-3 3-47 0 0</inkml:trace>
</inkml:ink>
</file>

<file path=ppt/ink/ink4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1T00:13:34.500"/>
    </inkml:context>
    <inkml:brush xml:id="br0">
      <inkml:brushProperty name="width" value="0.1" units="cm"/>
      <inkml:brushProperty name="height" value="0.1" units="cm"/>
      <inkml:brushProperty name="color" value="#E71224"/>
    </inkml:brush>
  </inkml:definitions>
  <inkml:trace contextRef="#ctx0" brushRef="#br0">0 123 3511 0 0,'9'3'135'0'0,"-1"0"-1"0"0,1-1 1 0 0,0 0-1 0 0,-1-1 0 0 0,19 1 1 0 0,-5 0 154 0 0,16 0-81 0 0,1-1 0 0 0,0-2 0 0 0,-1-2-1 0 0,47-9 1 0 0,5-11 68 0 0,-43 9-49 0 0,-31 10-156 0 0,201-46 948 0 0,-200 48-836 0 0,0 1 0 0 0,28 2 0 0 0,-10 0 60 0 0,-21-1-184 0 0,1 2-1 0 0,-1 0 1 0 0,15 4 0 0 0,-16-3 4 0 0,0 0 0 0 0,0-1 0 0 0,0-1 0 0 0,22 1 0 0 0,54-4 238 0 0,25-2 176 0 0,76-25 619 0 0,-167 24-891 0 0,38-7 339 0 0,-56 12-511 0 0,0-1 1 0 0,0 1-1 0 0,0 0 1 0 0,1 0-1 0 0,-1 1 0 0 0,0 0 1 0 0,0-1-1 0 0,0 2 1 0 0,7 1-1 0 0,-10-1-26 0 0,1-1-1 0 0,-1 0 1 0 0,0 1-1 0 0,0-1 1 0 0,0 1-1 0 0,0 0 1 0 0,-1 0-1 0 0,1 0 1 0 0,0 0 0 0 0,-1 0-1 0 0,1 0 1 0 0,-1 0-1 0 0,0 0 1 0 0,0 0-1 0 0,0 1 1 0 0,0-1-1 0 0,0 0 1 0 0,0 1-1 0 0,-1-1 1 0 0,2 5 0 0 0,-1 17-3256 0 0,-2-8-379 0 0</inkml:trace>
</inkml:ink>
</file>

<file path=ppt/ink/ink4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1T00:08:58.676"/>
    </inkml:context>
    <inkml:brush xml:id="br0">
      <inkml:brushProperty name="width" value="0.1" units="cm"/>
      <inkml:brushProperty name="height" value="0.1" units="cm"/>
      <inkml:brushProperty name="color" value="#F4F91B"/>
    </inkml:brush>
  </inkml:definitions>
  <inkml:trace contextRef="#ctx0" brushRef="#br0">1118 8 2815 0 0,'2'-2'1768'0'0,"-3"2"-1579"0"0,0 0 0 0 0,1 0 0 0 0,-1 0-1 0 0,0 0 1 0 0,0 0 0 0 0,0 0-1 0 0,0 0 1 0 0,0-1 0 0 0,0 1 0 0 0,0 0-1 0 0,0-1 1 0 0,1 1 0 0 0,-1 0-1 0 0,-1-2 1 0 0,-1 1 789 0 0,15 6-1033 0 0,-12-5 60 0 0,0 0 1 0 0,0 0 0 0 0,0 0 0 0 0,0 0 0 0 0,1 0-1 0 0,-1 0 1 0 0,0 0 0 0 0,0 0 0 0 0,0 1-1 0 0,0-1 1 0 0,1 0 0 0 0,-1 0 0 0 0,0 0 0 0 0,0 0-1 0 0,0 0 1 0 0,0 0 0 0 0,0 0 0 0 0,1 1-1 0 0,-1-1 1 0 0,0 0 0 0 0,0 0 0 0 0,0 0 0 0 0,0 0-1 0 0,0 0 1 0 0,0 1 0 0 0,0-1 0 0 0,0 0-1 0 0,0 0 1 0 0,0 0 0 0 0,0 1 0 0 0,0-1 0 0 0,0 0-1 0 0,1 0 1 0 0,-1 0 0 0 0,0 0 0 0 0,-1 1-1 0 0,1-1 1 0 0,0 0 0 0 0,0 0 0 0 0,0 0 0 0 0,0 1-1 0 0,0-1 1 0 0,0 0 0 0 0,0 0 0 0 0,0 0-1 0 0,0 0 1 0 0,0 1 0 0 0,0-1 0 0 0,0 0 0 0 0,-1 0-1 0 0,1 0 1 0 0,0 0 0 0 0,0 0 0 0 0,0 1-1 0 0,0-1 1 0 0,-3 1 1097 0 0,4-1-977 0 0,-7 15 2856 0 0,6-13-2971 0 0,-5 1 2004 0 0,3-1-1963 0 0,1 0 1 0 0,-1-1 0 0 0,1 0 0 0 0,-1 1 0 0 0,0-1-1 0 0,0 0 1 0 0,0 0 0 0 0,0 0 0 0 0,0 0-1 0 0,0 0 1 0 0,-2 0 141 0 0,2-2 8 0 0,0 1 1 0 0,0-1-1 0 0,0 1 0 0 0,0-1 0 0 0,0 1 0 0 0,0 0 0 0 0,0 0 0 0 0,0 0 0 0 0,0 0 1 0 0,-1 0-1 0 0,1 0 0 0 0,-2 1 0 0 0,-17-1 354 0 0,-6-3-165 0 0,-1 0-1 0 0,0 2 0 0 0,0 1 1 0 0,-53 7-1 0 0,-219 36 918 0 0,-29-25-139 0 0,297-18-1094 0 0,-35-5-1 0 0,57 3-383 0 0,-1 1 0 0 0,1-2 0 0 0,0 1 0 0 0,0-2 0 0 0,0 1 1 0 0,0-1-1 0 0,-12-7 0 0 0,5 0-782 0 0</inkml:trace>
</inkml:ink>
</file>

<file path=ppt/ink/ink4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1T00:08:59.950"/>
    </inkml:context>
    <inkml:brush xml:id="br0">
      <inkml:brushProperty name="width" value="0.1" units="cm"/>
      <inkml:brushProperty name="height" value="0.1" units="cm"/>
      <inkml:brushProperty name="color" value="#F4F91B"/>
    </inkml:brush>
  </inkml:definitions>
  <inkml:trace contextRef="#ctx0" brushRef="#br0">3582 139 455 0 0,'-23'-26'7033'0'0,"21"23"-6729"0"0,0-1 0 0 0,-1 1 0 0 0,1 0 0 0 0,-1 0 0 0 0,0 0 0 0 0,1 1 0 0 0,-1-1-1 0 0,-1 0 1 0 0,1 1 0 0 0,0 0 0 0 0,0 0 0 0 0,-1 0 0 0 0,0 0 0 0 0,1 1 0 0 0,-1-1 0 0 0,0 1 0 0 0,1 0 0 0 0,-1 0 0 0 0,0 0 0 0 0,0 1 0 0 0,-7-1 0 0 0,-73 1 1971 0 0,-267 6 1589 0 0,298-2-3766 0 0,32-1 17 0 0,-1-1 1 0 0,-43-3 0 0 0,-204-10 516 0 0,232 10-608 0 0,-56-11 1 0 0,36 3 1 0 0,-58 0 91 0 0,-147-12 861 0 0,173 10-764 0 0,-27 3 277 0 0,-139 10 0 0 0,242-2-486 0 0,-223 20 182 0 0,197-16-177 0 0,-42 6-10 0 0,-89 6 0 0 0,136-14 0 0 0,-1-2 0 0 0,-67-10 0 0 0,50 1-16 0 0,-1 3 0 0 0,-1 1 0 0 0,-80 5 0 0 0,-59 5 16 0 0,-13 6-1842 0 0,45-3-42 0 0,132-7 490 0 0</inkml:trace>
</inkml:ink>
</file>

<file path=ppt/ink/ink4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1T00:09:17.438"/>
    </inkml:context>
    <inkml:brush xml:id="br0">
      <inkml:brushProperty name="width" value="0.1" units="cm"/>
      <inkml:brushProperty name="height" value="0.1" units="cm"/>
      <inkml:brushProperty name="color" value="#E71224"/>
    </inkml:brush>
  </inkml:definitions>
  <inkml:trace contextRef="#ctx0" brushRef="#br0">1199 54 919 0 0,'0'-1'87'0'0,"0"1"-1"0"0,-1-1 0 0 0,1 0 0 0 0,0 0 0 0 0,0 1 0 0 0,0-1 0 0 0,-1 0 0 0 0,1 1 0 0 0,0-1 0 0 0,-1 0 0 0 0,1 1 1 0 0,-1-1-1 0 0,1 1 0 0 0,-1-1 0 0 0,1 1 0 0 0,-1-1 0 0 0,1 1 0 0 0,-1-1 0 0 0,1 1 0 0 0,-1-1 0 0 0,1 1 0 0 0,-1 0 1 0 0,0-1-1 0 0,1 1 0 0 0,-1 0 0 0 0,0-1 0 0 0,0 1 0 0 0,-22-4 3348 0 0,18 3-3045 0 0,-22-3 1298 0 0,-42-1 0 0 0,-151 14 1199 0 0,190-10-2236 0 0,-19 0 297 0 0,-42 6-558 0 0,38 0-207 0 0,42-3-126 0 0,0-1 0 0 0,0-1 0 0 0,0 1 0 0 0,0-2 0 0 0,0 0 0 0 0,0 0 0 0 0,0-1 0 0 0,-18-5 0 0 0,-28-4 341 0 0,18 5-289 0 0,24 3-45 0 0,1 1 0 0 0,-1 1-1 0 0,0 0 1 0 0,1 0 0 0 0,-24 4 0 0 0,33-3-27 0 0,1 0 0 0 0,-1 0 0 0 0,1 0-1 0 0,-1 0 1 0 0,1-1 0 0 0,-1 0 0 0 0,1 0 0 0 0,-5-1-1 0 0,4 0 18 0 0,0 1 0 0 0,-1 0 0 0 0,1 0 0 0 0,0 0 0 0 0,-10 1 0 0 0,-128 1 745 0 0,133 0-888 0 0,7-1 15 0 0,-1 0 1 0 0,1 0 0 0 0,-1 0-1 0 0,1 1 1 0 0,-1-1 0 0 0,1 1 0 0 0,0 0-1 0 0,-1 0 1 0 0,1 0 0 0 0,0 1-1 0 0,0-1 1 0 0,0 1 0 0 0,0-1 0 0 0,0 1-1 0 0,-4 3 1 0 0</inkml:trace>
</inkml:ink>
</file>

<file path=ppt/ink/ink4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1T00:09:20.453"/>
    </inkml:context>
    <inkml:brush xml:id="br0">
      <inkml:brushProperty name="width" value="0.1" units="cm"/>
      <inkml:brushProperty name="height" value="0.1" units="cm"/>
      <inkml:brushProperty name="color" value="#E71224"/>
    </inkml:brush>
  </inkml:definitions>
  <inkml:trace contextRef="#ctx0" brushRef="#br0">3734 45 2759 0 0,'3'-12'3522'0'0,"-2"10"-3282"0"0,-1 0-1 0 0,1 1 0 0 0,-1-1 0 0 0,1 0 0 0 0,-1 0 0 0 0,0 0 0 0 0,0 1 0 0 0,0-1 0 0 0,0-3 1 0 0,0 4-182 0 0,0 0 1 0 0,-1 1-1 0 0,1-1 1 0 0,-1 0-1 0 0,1 1 1 0 0,-1-1-1 0 0,1 1 1 0 0,-1-1-1 0 0,1 1 1 0 0,-1-1-1 0 0,1 1 1 0 0,-1-1-1 0 0,0 1 1 0 0,1-1-1 0 0,-1 1 1 0 0,0 0-1 0 0,0-1 1 0 0,1 1-1 0 0,-1 0 1 0 0,0 0-1 0 0,1-1 1 0 0,-1 1-1 0 0,0 0 1 0 0,0 0-1 0 0,0 0 1 0 0,1 0-1 0 0,-1 0 1 0 0,0 0-1 0 0,0 0 1 0 0,-1 1-1 0 0,-18 0 376 0 0,0 1-1 0 0,1 1 1 0 0,-33 10-1 0 0,1-1 24 0 0,-7-2 671 0 0,-67 2 1 0 0,107-10-852 0 0,-32 8 0 0 0,37-7-141 0 0,0 0 0 0 0,0-1 0 0 0,0 0 0 0 0,0-1-1 0 0,-19-1 1 0 0,-79-19 994 0 0,72 11-779 0 0,-45-3 0 0 0,-27 4-129 0 0,-122-10 136 0 0,203 16-309 0 0,0 1 0 0 0,-1 1-1 0 0,1 2 1 0 0,-53 11-1 0 0,29-5 84 0 0,-38 9 22 0 0,-37 4 241 0 0,-64-9 9 0 0,9 0-154 0 0,-12 1-173 0 0,158-14-62 0 0,0-1 1 0 0,0-2-1 0 0,-44-9 0 0 0,40 3 1 0 0,-1 1 0 0 0,0 3 0 0 0,-83-1 0 0 0,-97 14-16 0 0,60-3 0 0 0,-33-3 64 0 0,-150 35 136 0 0,191-17-162 0 0,149-19-334 0 0,-1 0 0 0 0,1 0 0 0 0,-1 1 0 0 0,1 0 1 0 0,-8 4-1 0 0</inkml:trace>
</inkml:ink>
</file>

<file path=ppt/ink/ink4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1T00:09:32.259"/>
    </inkml:context>
    <inkml:brush xml:id="br0">
      <inkml:brushProperty name="width" value="0.1" units="cm"/>
      <inkml:brushProperty name="height" value="0.1" units="cm"/>
      <inkml:brushProperty name="color" value="#E71224"/>
    </inkml:brush>
  </inkml:definitions>
  <inkml:trace contextRef="#ctx0" brushRef="#br0">3 70 3823 0 0,'-1'0'61'0'0,"1"-1"0"0"0,0 1 0 0 0,0 0 0 0 0,-1-1 0 0 0,1 1 0 0 0,0-1-1 0 0,0 1 1 0 0,0-1 0 0 0,0 1 0 0 0,0-1 0 0 0,0 1 0 0 0,0 0-1 0 0,0-1 1 0 0,0 1 0 0 0,0-1 0 0 0,0 1 0 0 0,0-1 0 0 0,0 1-1 0 0,0-1 1 0 0,0 1 0 0 0,0 0 0 0 0,0-1 0 0 0,1 1 0 0 0,-1-1 0 0 0,0 0-1 0 0,2-14 1120 0 0,-1 14-1050 0 0,-1-1 1 0 0,1 1-1 0 0,-1-1 1 0 0,1 1-1 0 0,-1 0 1 0 0,1-1-1 0 0,0 1 1 0 0,0 0-1 0 0,-1 0 1 0 0,1 0-1 0 0,2-2 1 0 0,-2 2-127 0 0,0 0 0 0 0,0-1 0 0 0,0 1 0 0 0,0 0 0 0 0,0-1-1 0 0,0 1 1 0 0,-1-1 0 0 0,1 1 0 0 0,0-1 0 0 0,-1 1 0 0 0,1-4 0 0 0,1-1-1304 0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42:38.682"/>
    </inkml:context>
    <inkml:brush xml:id="br0">
      <inkml:brushProperty name="width" value="0.1" units="cm"/>
      <inkml:brushProperty name="height" value="0.1" units="cm"/>
      <inkml:brushProperty name="color" value="#66CC00"/>
    </inkml:brush>
  </inkml:definitions>
  <inkml:trace contextRef="#ctx0" brushRef="#br0">3034 13 5527 0 0,'-7'-2'196'0'0,"0"-1"0"0"0,0 1-1 0 0,-1 1 1 0 0,1-1-1 0 0,-9 0 1 0 0,-7 2 2702 0 0,9 1-2159 0 0,1 0-1 0 0,-1 1 1 0 0,-23 8-1 0 0,-12 1 1108 0 0,-24 7 899 0 0,53-11-2403 0 0,0-2-1 0 0,-40 5 1 0 0,-129 11 2460 0 0,153-19-2577 0 0,1-1 0 0 0,-1-2 1 0 0,0-1-1 0 0,-35-8 0 0 0,23 5 85 0 0,-31-6 213 0 0,28 3 187 0 0,-1 3-1 0 0,-56 1 1 0 0,-140 8-267 0 0,-26-11-740 0 0,47 0 875 0 0,-447 43 1194 0 0,455 4-1488 0 0,33-5-2048 0 0,141-30-641 0 0,0-4-6218 0 0</inkml:trace>
</inkml:ink>
</file>

<file path=ppt/ink/ink4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1T00:09:36.706"/>
    </inkml:context>
    <inkml:brush xml:id="br0">
      <inkml:brushProperty name="width" value="0.1" units="cm"/>
      <inkml:brushProperty name="height" value="0.1" units="cm"/>
      <inkml:brushProperty name="color" value="#E71224"/>
    </inkml:brush>
  </inkml:definitions>
  <inkml:trace contextRef="#ctx0" brushRef="#br0">7030 1484 6703 0 0,'-2'1'672'0'0,"5"1"-518"0"0,14 2 6963 0 0,-16-4-7049 0 0,-1 0-1 0 0,1 1 1 0 0,-1-1-1 0 0,1 0 1 0 0,-1 0-1 0 0,1 0 0 0 0,-1 0 1 0 0,1 0-1 0 0,-1 0 1 0 0,1 0-1 0 0,-1 0 1 0 0,1 0-1 0 0,-1-1 0 0 0,1 1 1 0 0,-1 0-1 0 0,0 0 1 0 0,1 0-1 0 0,-1 0 1 0 0,1-1-1 0 0,-1 1 0 0 0,1 0 1 0 0,-1-1-1 0 0,0 1 1 0 0,1 0-1 0 0,-1 0 0 0 0,0-1 1 0 0,1 1-1 0 0,-1-1 1 0 0,0 1-1 0 0,1 0 1 0 0,-1-1-1 0 0,0 1 0 0 0,0-1 1 0 0,1 1-1 0 0,-1-1 1 0 0,0 1-1 0 0,0-1 1 0 0,4-4 310 0 0,0 1 1 0 0,0 0 0 0 0,0 0 0 0 0,0 0 0 0 0,0 1 0 0 0,8-5 0 0 0,-6 4-84 0 0,0 0-1 0 0,-1 0 1 0 0,10-10-1 0 0,-8 5 56 0 0,1 0-1 0 0,-2-1 0 0 0,1 0 0 0 0,-2 0 1 0 0,1 0-1 0 0,-1-1 0 0 0,-1 0 1 0 0,5-15-1 0 0,-5 10-29 0 0,-1-1 0 0 0,-1 0 0 0 0,0 0 0 0 0,-2-27 0 0 0,1 24-15 0 0,0 0 1 0 0,1 0-1 0 0,10-37 0 0 0,-8 39-252 0 0,0 3 25 0 0,0 0 1 0 0,1-18-1 0 0,-2 12 50 0 0,1-1-1 0 0,2 1 0 0 0,10-30 1 0 0,4-15 13 0 0,-9 13-25 0 0,-2-1 0 0 0,-3 0 0 0 0,-1-85 0 0 0,-6 116-48 0 0,0 1 0 0 0,-2 0 0 0 0,-8-35 0 0 0,3 27-47 0 0,1-1 1 0 0,-3-42-1 0 0,9 66-8 0 0,0-1 0 0 0,-1 0-1 0 0,0 1 1 0 0,0-1 0 0 0,-1 1-1 0 0,0-1 1 0 0,0 1 0 0 0,-1 0 0 0 0,1 0-1 0 0,-7-7 1 0 0,1 3 15 0 0,-1-1 0 0 0,0 2 0 0 0,0-1 0 0 0,-19-13 0 0 0,13 13-19 0 0,-1 1 0 0 0,0 1 0 0 0,0 0 1 0 0,-1 1-1 0 0,0 0 0 0 0,-30-7 0 0 0,-22 0-9 0 0,11 5 18 0 0,0 2 0 0 0,-77 1 0 0 0,52 3-8 0 0,28 3-10 0 0,-82 10 0 0 0,-12 1 0 0 0,-202-1 64 0 0,262 0-64 0 0,-32 2 0 0 0,13-1 0 0 0,-24 0 0 0 0,-73 2 41 0 0,63-2-18 0 0,-47-1 41 0 0,-174-25 0 0 0,122 11-4 0 0,67 5-56 0 0,56-5 28 0 0,-146 12 0 0 0,175-1-29 0 0,-40 4 58 0 0,-49 19-61 0 0,-134 7 64 0 0,261-34-64 0 0,30-2 0 0 0,0 2 0 0 0,0 0 0 0 0,-39 8 0 0 0,37-4 0 0 0,-31 3 0 0 0,15-3 0 0 0,-90 6 0 0 0,84-10 0 0 0,-4 2 0 0 0,-87 18 0 0 0,127-20 0 0 0,0 0 0 0 0,-1-1 0 0 0,1-1 0 0 0,0 0 0 0 0,-1 0 0 0 0,-15-2 0 0 0,-5 0 0 0 0,-48 4 0 0 0,11 1 0 0 0,38-4 0 0 0,17 0 0 0 0,0 1 0 0 0,-19 2 0 0 0,25-2 0 0 0,0-1 0 0 0,0 1 0 0 0,0-1 0 0 0,0 0 0 0 0,1 0 0 0 0,-9-3 0 0 0,-15-3 0 0 0,-19-4 0 0 0,34 7 0 0 0,-1 1 0 0 0,-15-2 0 0 0,-69-9 0 0 0,74 9 0 0 0,-1 1 0 0 0,0 2 0 0 0,1 0 0 0 0,-1 1 0 0 0,-34 5 0 0 0,-70 14 0 0 0,94-17 0 0 0,0-1 0 0 0,-46-6 0 0 0,53 3 0 0 0,-111-19 0 0 0,103 15 0 0 0,6 0 7 0 0,-34-12 1 0 0,37 9 16 0 0,-45-9 1 0 0,-54-8-25 0 0,-41-21 0 0 0,159 45 0 0 0,6 2 0 0 0,0 0 0 0 0,0 0 0 0 0,-1 0 0 0 0,1 0 0 0 0,-9 0 0 0 0,-76 5 0 0 0,73-4 0 0 0,1 1 0 0 0,-1 0 0 0 0,1 1 0 0 0,0 1 0 0 0,0 0 0 0 0,0 1 0 0 0,0 1 0 0 0,-19 9 0 0 0,27-11 0 0 0,-1 0 0 0 0,1 1 0 0 0,0 0 0 0 0,0 0 0 0 0,0 1 0 0 0,1 0 0 0 0,0 0 0 0 0,0 0 0 0 0,0 1 0 0 0,0 0 0 0 0,1 0 0 0 0,-8 13 0 0 0,-46 82-64 0 0,49-77 64 0 0,0 0 0 0 0,2 1 0 0 0,0 0 0 0 0,-7 46 0 0 0,0-3 0 0 0,-17 137 0 0 0,28-164-23 0 0,3 0 0 0 0,5 64-1 0 0,21 80 32 0 0,-24-177-10 0 0,2 10 2 0 0,0 0 0 0 0,11 32 0 0 0,-11-42 0 0 0,1 0 0 0 0,0-1 0 0 0,0 1 0 0 0,1 0 0 0 0,0-1 0 0 0,0 0 0 0 0,13 12 0 0 0,-12-14 0 0 0,0 0 0 0 0,1 0 0 0 0,0-1 0 0 0,0 0 0 0 0,0 0 0 0 0,0-1 0 0 0,0 0 0 0 0,1 0 0 0 0,-1-1 0 0 0,1 0 0 0 0,0 0 0 0 0,0 0 0 0 0,10-1 0 0 0,15 2 0 0 0,60-5 0 0 0,-81 2 0 0 0,253-19 0 0 0,-192 13 0 0 0,-30 4 0 0 0,43-8 0 0 0,-41 4 0 0 0,286-39 0 0 0,-224 37 871 0 0,190 11 1 0 0,-289-3-1158 0 0,218 9-1179 0 0,-29 4 1465 0 0,2 1 0 0 0,16 0 0 0 0,-50-2 0 0 0,69 13 0 0 0,-52-6 0 0 0,-18-3 0 0 0,82 9 0 0 0,-119-13 0 0 0,156 35 0 0 0,-30-3 0 0 0,-34-10 0 0 0,12 0 0 0 0,-56-8 32 0 0,78 6 0 0 0,-60-11-32 0 0,-178-19 0 0 0,193 35 0 0 0,-69-9 0 0 0,-28-14 0 0 0,125 0 0 0 0,-73-7 0 0 0,70-6 50 0 0,-16-2-36 0 0,-207 2 27 0 0,1 0-1 0 0,-1 1 1 0 0,1 0 0 0 0,-1 0-1 0 0,0 1 1 0 0,16 6-1 0 0,-21-7-289 0 0,0 1 1 0 0,-1 0-1 0 0,1 0 0 0 0,0 0 0 0 0,-1 0 0 0 0,0 0 0 0 0,0 1 0 0 0,0 0 0 0 0,0 0 0 0 0,0 0 0 0 0,-1 0 0 0 0,0 1 1 0 0,1-1-1 0 0,2 8 0 0 0</inkml:trace>
</inkml:ink>
</file>

<file path=ppt/ink/ink4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1T00:10:00.526"/>
    </inkml:context>
    <inkml:brush xml:id="br0">
      <inkml:brushProperty name="width" value="0.1" units="cm"/>
      <inkml:brushProperty name="height" value="0.1" units="cm"/>
      <inkml:brushProperty name="color" value="#E71224"/>
    </inkml:brush>
  </inkml:definitions>
  <inkml:trace contextRef="#ctx0" brushRef="#br0">1685 90 919 0 0,'-10'-7'-20'0'0,"-8"1"5231"0"0,1 0-3266 0 0,0 0-1549 0 0,1 1 0 0 0,-1 1 0 0 0,0 0 0 0 0,-29-2 0 0 0,-3-1 1112 0 0,-43-9 161 0 0,0 4-1 0 0,-173 1 1 0 0,-8 26 209 0 0,125-6-1112 0 0,67-5-343 0 0,-158 13 707 0 0,190-11-1366 0 0,-1 3 1 0 0,-83 25-1 0 0,113-27-938 0 0,1 1-3494 0 0,2 0-1442 0 0</inkml:trace>
</inkml:ink>
</file>

<file path=ppt/ink/ink4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1T00:10:01.459"/>
    </inkml:context>
    <inkml:brush xml:id="br0">
      <inkml:brushProperty name="width" value="0.1" units="cm"/>
      <inkml:brushProperty name="height" value="0.1" units="cm"/>
      <inkml:brushProperty name="color" value="#E71224"/>
    </inkml:brush>
  </inkml:definitions>
  <inkml:trace contextRef="#ctx0" brushRef="#br0">1813 20 8375 0 0,'-8'-4'139'0'0,"-1"1"-1"0"0,0 0 1 0 0,0 0-1 0 0,0 1 1 0 0,0 0-1 0 0,0 1 1 0 0,0 0 0 0 0,-12 0-1 0 0,-11 2 679 0 0,-33 5 1 0 0,-17 0 1312 0 0,-269 20 313 0 0,214-12-1658 0 0,45-5-66 0 0,-409 26 2321 0 0,213-13-2188 0 0,166-6-5079 0 0,94-12-123 0 0,5-2-212 0 0</inkml:trace>
</inkml:ink>
</file>

<file path=ppt/ink/ink4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1T00:10:02.869"/>
    </inkml:context>
    <inkml:brush xml:id="br0">
      <inkml:brushProperty name="width" value="0.1" units="cm"/>
      <inkml:brushProperty name="height" value="0.1" units="cm"/>
      <inkml:brushProperty name="color" value="#E71224"/>
    </inkml:brush>
  </inkml:definitions>
  <inkml:trace contextRef="#ctx0" brushRef="#br0">1588 47 8263 0 0,'-2'-1'198'0'0,"0"-1"-1"0"0,-1 0 0 0 0,1 0 1 0 0,-1 1-1 0 0,0-1 0 0 0,1 1 1 0 0,-1 0-1 0 0,0 0 0 0 0,0 0 1 0 0,1 0-1 0 0,-1 1 0 0 0,0-1 1 0 0,0 1-1 0 0,-4-1 0 0 0,-50 4 86 0 0,8-1 570 0 0,-113-2 3819 0 0,77 2-2532 0 0,29-3-3848 0 0,-117 3 2560 0 0,-29-2 811 0 0,101-7-1567 0 0,-55-6 1857 0 0,-83-4-635 0 0,184 16-2538 0 0,1 4-1 0 0,-76 12 0 0 0,105-11-703 0 0</inkml:trace>
</inkml:ink>
</file>

<file path=ppt/ink/ink4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1T00:10:03.708"/>
    </inkml:context>
    <inkml:brush xml:id="br0">
      <inkml:brushProperty name="width" value="0.1" units="cm"/>
      <inkml:brushProperty name="height" value="0.1" units="cm"/>
      <inkml:brushProperty name="color" value="#E71224"/>
    </inkml:brush>
  </inkml:definitions>
  <inkml:trace contextRef="#ctx0" brushRef="#br0">781 102 7367 0 0,'-67'-34'6531'0'0,"42"24"-5602"0"0,-1 0 0 0 0,0 2 0 0 0,-1 2 0 0 0,-44-7 0 0 0,-74-7-241 0 0,118 19-432 0 0,0 2 0 0 0,0 0 0 0 0,0 2 0 0 0,0 1 0 0 0,-28 8 0 0 0,-54 22-99 0 0,38-4-2827 0 0,47-20 527 0 0</inkml:trace>
</inkml:ink>
</file>

<file path=ppt/ink/ink4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1T00:10:04.097"/>
    </inkml:context>
    <inkml:brush xml:id="br0">
      <inkml:brushProperty name="width" value="0.1" units="cm"/>
      <inkml:brushProperty name="height" value="0.1" units="cm"/>
      <inkml:brushProperty name="color" value="#E71224"/>
    </inkml:brush>
  </inkml:definitions>
  <inkml:trace contextRef="#ctx0" brushRef="#br0">934 49 9215 0 0,'-7'-4'526'0'0,"6"2"-431"0"0,-1 1 0 0 0,0 0-1 0 0,1-1 1 0 0,-1 1 0 0 0,0 0 0 0 0,0 0 0 0 0,1 1 0 0 0,-1-1 0 0 0,0 0 0 0 0,0 1 0 0 0,0-1 0 0 0,0 1 0 0 0,0-1 0 0 0,0 1 0 0 0,0 0 0 0 0,0 0 0 0 0,0 0-1 0 0,0 0 1 0 0,-3 0 0 0 0,1 1 455 0 0,0-1 0 0 0,-1 1 0 0 0,1-1 0 0 0,0 0 0 0 0,-1-1 0 0 0,1 1 0 0 0,0-1-1 0 0,-8-2 1 0 0,-8-1-263 0 0,-213-11-1664 0 0,141 12 1209 0 0,92 3 168 0 0,-226-7 1626 0 0,160 8-1901 0 0,-93 14 0 0 0,135-12-1012 0 0,4-1-65 0 0</inkml:trace>
</inkml:ink>
</file>

<file path=ppt/ink/ink4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1T00:10:04.498"/>
    </inkml:context>
    <inkml:brush xml:id="br0">
      <inkml:brushProperty name="width" value="0.1" units="cm"/>
      <inkml:brushProperty name="height" value="0.1" units="cm"/>
      <inkml:brushProperty name="color" value="#E71224"/>
    </inkml:brush>
  </inkml:definitions>
  <inkml:trace contextRef="#ctx0" brushRef="#br0">665 15 13247 0 0,'-13'-4'367'0'0,"0"1"-1"0"0,1 0 0 0 0,-1 1 1 0 0,-25-1-1 0 0,-266 15-282 0 0,138 0-204 0 0,81-3-4441 0 0,65-7 54 0 0</inkml:trace>
</inkml:ink>
</file>

<file path=ppt/ink/ink4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1T00:10:05.010"/>
    </inkml:context>
    <inkml:brush xml:id="br0">
      <inkml:brushProperty name="width" value="0.1" units="cm"/>
      <inkml:brushProperty name="height" value="0.1" units="cm"/>
      <inkml:brushProperty name="color" value="#E71224"/>
    </inkml:brush>
  </inkml:definitions>
  <inkml:trace contextRef="#ctx0" brushRef="#br0">1586 56 1375 0 0,'-17'-7'3871'0'0,"-32"-8"-1"0"0,-19 2-961 0 0,-72 5-3752 0 0,6 0 3684 0 0,68 4-1850 0 0,0 4 1 0 0,0 2-1 0 0,-76 13 0 0 0,23-3-1001 0 0,-26 2 135 0 0,-138 9 547 0 0,202-19-2004 0 0,-94 18-1 0 0,140-17-4530 0 0</inkml:trace>
</inkml:ink>
</file>

<file path=ppt/ink/ink4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1T00:10:05.475"/>
    </inkml:context>
    <inkml:brush xml:id="br0">
      <inkml:brushProperty name="width" value="0.1" units="cm"/>
      <inkml:brushProperty name="height" value="0.1" units="cm"/>
      <inkml:brushProperty name="color" value="#E71224"/>
    </inkml:brush>
  </inkml:definitions>
  <inkml:trace contextRef="#ctx0" brushRef="#br0">745 64 6447 0 0,'-8'-4'1094'0'0,"0"0"0"0"0,-1 0-1 0 0,1 1 1 0 0,-1 0 0 0 0,0 0-1 0 0,-11-1 1 0 0,3 0-1606 0 0,-40-8 1497 0 0,-1 2-1 0 0,0 3 1 0 0,-1 2-1 0 0,-76 5 1 0 0,103 1-896 0 0,0 2-1 0 0,0 1 1 0 0,-37 10 0 0 0,45-8-1698 0 0,0 2 1 0 0,-32 15-1 0 0,35-13-3667 0 0</inkml:trace>
</inkml:ink>
</file>

<file path=ppt/ink/ink4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1T00:10:07.096"/>
    </inkml:context>
    <inkml:brush xml:id="br0">
      <inkml:brushProperty name="width" value="0.1" units="cm"/>
      <inkml:brushProperty name="height" value="0.1" units="cm"/>
      <inkml:brushProperty name="color" value="#E71224"/>
    </inkml:brush>
  </inkml:definitions>
  <inkml:trace contextRef="#ctx0" brushRef="#br0">2029 57 4607 0 0,'-14'-9'1905'0'0,"4"2"1902"0"0,-10 7-3327 0 0,15-1-102 0 0,0 0-1 0 0,0 0 0 0 0,0 0 0 0 0,0 1 1 0 0,-10 1-1 0 0,-11-2 1151 0 0,8 0-723 0 0,-35 2 0 0 0,13 1 443 0 0,-117 3-417 0 0,77-1-192 0 0,-124-10 1 0 0,50-6 389 0 0,-264 13 0 0 0,-78 1 734 0 0,301-20-2032 0 0,112 5-6897 0 0,62 11 308 0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42:43.410"/>
    </inkml:context>
    <inkml:brush xml:id="br0">
      <inkml:brushProperty name="width" value="0.1" units="cm"/>
      <inkml:brushProperty name="height" value="0.1" units="cm"/>
      <inkml:brushProperty name="color" value="#66CC00"/>
    </inkml:brush>
  </inkml:definitions>
  <inkml:trace contextRef="#ctx0" brushRef="#br0">4 125 5495 0 0,'-4'-8'4928'0'0,"9"7"-4649"0"0,-1-1 0 0 0,1 1-1 0 0,0 0 1 0 0,0 0 0 0 0,5 0 0 0 0,-7 1-62 0 0,0 0 0 0 0,1-1 0 0 0,-1 1 1 0 0,0-1-1 0 0,0 0 0 0 0,0 0 1 0 0,0 0-1 0 0,0 0 0 0 0,0 0 1 0 0,0 0-1 0 0,4-3 0 0 0,13-6 5289 0 0,27-1-4996 0 0,-30 8 90 0 0,29-7 656 0 0,-2 0 912 0 0,15 4-1943 0 0,-40 5-146 0 0,0-1 0 0 0,-1 0 1 0 0,0-2-1 0 0,31-9 0 0 0,-34 8 82 0 0,1 0-1 0 0,0 1 1 0 0,0 1-1 0 0,1 0 1 0 0,28-1-1 0 0,-13 4-11 0 0,-18-1-89 0 0,1 1 0 0 0,0 0 0 0 0,-1 1 0 0 0,1 1 0 0 0,15 4 0 0 0,12 1 86 0 0,3-1-92 0 0,28 5-43 0 0,-61-8 108 0 0,1 0-1 0 0,23 10 1 0 0,-6-2 5 0 0,-12-7-4 0 0,10 4 88 0 0,-31-6-167 0 0,0 0 0 0 0,-1-1-1 0 0,1 1 1 0 0,0-1 0 0 0,-1 0-1 0 0,1 1 1 0 0,-1-1 0 0 0,0-1 0 0 0,1 1-1 0 0,-5 0 1 0 0,7-2-38 0 0,0 1-1 0 0,1 0 1 0 0,-1-1-1 0 0,0 1 1 0 0,0 0-1 0 0,1-1 1 0 0,-1 1-1 0 0,0 0 1 0 0,0 0 0 0 0,0 0-1 0 0,1 0 1 0 0,-1 0-1 0 0,0 0 1 0 0,0 0-1 0 0,0 0 1 0 0,-1 0-1 0 0,-13 1 19 0 0,9-1-4 0 0,-2 0-217 0 0,12-6-1636 0 0,0 3 640 0 0</inkml:trace>
</inkml:ink>
</file>

<file path=ppt/ink/ink4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1T00:10:08.949"/>
    </inkml:context>
    <inkml:brush xml:id="br0">
      <inkml:brushProperty name="width" value="0.1" units="cm"/>
      <inkml:brushProperty name="height" value="0.1" units="cm"/>
      <inkml:brushProperty name="color" value="#E71224"/>
    </inkml:brush>
  </inkml:definitions>
  <inkml:trace contextRef="#ctx0" brushRef="#br0">1030 94 1375 0 0,'-14'-30'7954'0'0,"11"19"-6417"0"0,3 8-1335 0 0,-1 1 0 0 0,0-1 0 0 0,0 0 0 0 0,0 1-1 0 0,-1-1 1 0 0,1 1 0 0 0,0-1 0 0 0,-1 1 0 0 0,0 0 0 0 0,1 0 0 0 0,-1 0 0 0 0,0 0-1 0 0,0 0 1 0 0,-1 0 0 0 0,1 0 0 0 0,0 0 0 0 0,0 1 0 0 0,-1 0 0 0 0,1-1 0 0 0,-1 1 0 0 0,1 0-1 0 0,-1 0 1 0 0,0 0 0 0 0,1 0 0 0 0,-1 1 0 0 0,0-1 0 0 0,-3 0 0 0 0,-9 0 457 0 0,0-1 1 0 0,-1 2 0 0 0,-27 2-1 0 0,24 0-809 0 0,-103 8 975 0 0,-33 2 678 0 0,-48-15-47 0 0,-67 2 2663 0 0,194 8-10296 0 0,55-5-1629 0 0</inkml:trace>
</inkml:ink>
</file>

<file path=ppt/ink/ink4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1T00:10:09.824"/>
    </inkml:context>
    <inkml:brush xml:id="br0">
      <inkml:brushProperty name="width" value="0.1" units="cm"/>
      <inkml:brushProperty name="height" value="0.1" units="cm"/>
      <inkml:brushProperty name="color" value="#E71224"/>
    </inkml:brush>
  </inkml:definitions>
  <inkml:trace contextRef="#ctx0" brushRef="#br0">1000 76 7367 0 0,'-8'-12'2626'0'0,"4"4"-2205"0"0,-1 1 0 0 0,0 0 0 0 0,-1 0 0 0 0,-7-7 0 0 0,11 12-439 0 0,-1-1 0 0 0,1 1 0 0 0,-1 1 0 0 0,0-1 1 0 0,0 0-1 0 0,0 1 0 0 0,0-1 0 0 0,0 1 0 0 0,0 0 1 0 0,0 0-1 0 0,0 0 0 0 0,0 0 0 0 0,-1 1 0 0 0,1-1 0 0 0,-6 1 1 0 0,-96 5 3066 0 0,-108 18 0 0 0,-27 3-361 0 0,81-21 260 0 0,53-4-4113 0 0,63 2 1084 0 0,23-1-1774 0 0,0-2-5009 0 0</inkml:trace>
</inkml:ink>
</file>

<file path=ppt/ink/ink4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1T00:10:11.060"/>
    </inkml:context>
    <inkml:brush xml:id="br0">
      <inkml:brushProperty name="width" value="0.1" units="cm"/>
      <inkml:brushProperty name="height" value="0.1" units="cm"/>
      <inkml:brushProperty name="color" value="#E71224"/>
    </inkml:brush>
  </inkml:definitions>
  <inkml:trace contextRef="#ctx0" brushRef="#br0">820 20 14135 0 0,'-5'-3'114'0'0,"1"0"0"0"0,0 1 0 0 0,-1 0 0 0 0,1 0 0 0 0,-1 0 0 0 0,0 1 0 0 0,0-1 0 0 0,0 1 0 0 0,1 0 0 0 0,-1 1 0 0 0,-6-1 0 0 0,-58 2 427 0 0,63-1-446 0 0,-152 3 114 0 0,-53 3 2786 0 0,-70 29-5849 0 0,248-31 1732 0 0</inkml:trace>
</inkml:ink>
</file>

<file path=ppt/ink/ink4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1T00:10:11.556"/>
    </inkml:context>
    <inkml:brush xml:id="br0">
      <inkml:brushProperty name="width" value="0.1" units="cm"/>
      <inkml:brushProperty name="height" value="0.1" units="cm"/>
      <inkml:brushProperty name="color" value="#E71224"/>
    </inkml:brush>
  </inkml:definitions>
  <inkml:trace contextRef="#ctx0" brushRef="#br0">1089 25 6447 0 0,'-10'-4'573'0'0,"-1"0"-1"0"0,1 0 1 0 0,-1 1-1 0 0,0 0 0 0 0,0 1 1 0 0,-18-1-1 0 0,-72 2 4523 0 0,60 1-5914 0 0,-453 32 3838 0 0,400-23-2905 0 0,-62 16-794 0 0,90-10-4158 0 0,23-4-476 0 0</inkml:trace>
</inkml:ink>
</file>

<file path=ppt/ink/ink4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1T00:10:12.636"/>
    </inkml:context>
    <inkml:brush xml:id="br0">
      <inkml:brushProperty name="width" value="0.1" units="cm"/>
      <inkml:brushProperty name="height" value="0.1" units="cm"/>
      <inkml:brushProperty name="color" value="#E71224"/>
    </inkml:brush>
  </inkml:definitions>
  <inkml:trace contextRef="#ctx0" brushRef="#br0">888 14 9215 0 0,'-4'-2'217'0'0,"1"0"0"0"0,0 0-1 0 0,-1 1 1 0 0,0-1 0 0 0,1 1-1 0 0,-1 0 1 0 0,0 1 0 0 0,1-1-1 0 0,-1 0 1 0 0,0 1 0 0 0,0 0-1 0 0,-6 0 1 0 0,-49 10 3033 0 0,31-4-3357 0 0,-21 3 707 0 0,-35 6 1113 0 0,-116 5 1 0 0,22-18 719 0 0,70-3-2714 0 0,1 4-4422 0 0,86-1-1493 0 0</inkml:trace>
</inkml:ink>
</file>

<file path=ppt/ink/ink4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1T00:10:12.990"/>
    </inkml:context>
    <inkml:brush xml:id="br0">
      <inkml:brushProperty name="width" value="0.1" units="cm"/>
      <inkml:brushProperty name="height" value="0.1" units="cm"/>
      <inkml:brushProperty name="color" value="#E71224"/>
    </inkml:brush>
  </inkml:definitions>
  <inkml:trace contextRef="#ctx0" brushRef="#br0">701 59 3223 0 0,'-58'-24'814'0'0,"32"16"2071"0"0,-42-7 0 0 0,-29 5 2139 0 0,35 9-5538 0 0,15 3 529 0 0,1 3 1 0 0,0 1 0 0 0,0 2 0 0 0,1 3 0 0 0,-63 23-1 0 0,56-15-419 0 0</inkml:trace>
</inkml:ink>
</file>

<file path=ppt/ink/ink4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1T00:10:14.234"/>
    </inkml:context>
    <inkml:brush xml:id="br0">
      <inkml:brushProperty name="width" value="0.1" units="cm"/>
      <inkml:brushProperty name="height" value="0.1" units="cm"/>
      <inkml:brushProperty name="color" value="#E71224"/>
    </inkml:brush>
  </inkml:definitions>
  <inkml:trace contextRef="#ctx0" brushRef="#br0">685 134 7831 0 0,'-22'-13'1192'0'0,"0"2"-1"0"0,0 1 0 0 0,-1 1 0 0 0,0 0 0 0 0,-1 2 0 0 0,-44-8 1 0 0,53 12-1763 0 0,-62-15 886 0 0,-95-18 2321 0 0,159 35-2546 0 0,1 0 1 0 0,-1 1 0 0 0,0 0-1 0 0,1 0 1 0 0,-1 2-1 0 0,0-1 1 0 0,-19 7 0 0 0,18-4-1036 0 0,1 2 1 0 0,-1-1 0 0 0,-20 14 0 0 0,14-8-4803 0 0</inkml:trace>
</inkml:ink>
</file>

<file path=ppt/ink/ink4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1T00:10:14.758"/>
    </inkml:context>
    <inkml:brush xml:id="br0">
      <inkml:brushProperty name="width" value="0.1" units="cm"/>
      <inkml:brushProperty name="height" value="0.1" units="cm"/>
      <inkml:brushProperty name="color" value="#E71224"/>
    </inkml:brush>
  </inkml:definitions>
  <inkml:trace contextRef="#ctx0" brushRef="#br0">930 11 11519 0 0,'-10'-3'667'0'0,"0"1"0"0"0,-1 0 0 0 0,1 0 0 0 0,0 1 0 0 0,0 0 0 0 0,-1 1 0 0 0,1 0 0 0 0,-13 2 0 0 0,-7 0-636 0 0,-117 4-2 0 0,-104 1-864 0 0,-34 0 138 0 0,214-4-454 0 0,30-1-245 0 0</inkml:trace>
</inkml:ink>
</file>

<file path=ppt/ink/ink4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1T00:10:15.518"/>
    </inkml:context>
    <inkml:brush xml:id="br0">
      <inkml:brushProperty name="width" value="0.1" units="cm"/>
      <inkml:brushProperty name="height" value="0.1" units="cm"/>
      <inkml:brushProperty name="color" value="#E71224"/>
    </inkml:brush>
  </inkml:definitions>
  <inkml:trace contextRef="#ctx0" brushRef="#br0">1643 73 8807 0 0,'-8'-15'862'0'0,"7"13"-849"0"0,0 0 0 0 0,0 0 0 0 0,0 0-1 0 0,-1 0 1 0 0,1 0 0 0 0,0 0 0 0 0,-1 0 0 0 0,1 1 0 0 0,-1-1 0 0 0,0 0 0 0 0,0 1-1 0 0,1-1 1 0 0,-1 1 0 0 0,0 0 0 0 0,0-1 0 0 0,0 1 0 0 0,-4-1 0 0 0,-17-4 735 0 0,1 2 1 0 0,-1 0 0 0 0,0 2 0 0 0,0 1 0 0 0,-33 1-1 0 0,-118 20 984 0 0,114-11-1267 0 0,-83 3 0 0 0,-170-31 1285 0 0,-2 1-348 0 0,166 11-1126 0 0,92 3-1498 0 0,-1 2 0 0 0,-85 8 1 0 0,122-3-214 0 0</inkml:trace>
</inkml:ink>
</file>

<file path=ppt/ink/ink4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1T00:09:47.539"/>
    </inkml:context>
    <inkml:brush xml:id="br0">
      <inkml:brushProperty name="width" value="0.1" units="cm"/>
      <inkml:brushProperty name="height" value="0.1" units="cm"/>
      <inkml:brushProperty name="color" value="#E71224"/>
    </inkml:brush>
  </inkml:definitions>
  <inkml:trace contextRef="#ctx0" brushRef="#br0">1169 64 5407 0 0,'0'-2'66'0'0,"0"1"0"0"0,0-1 0 0 0,0 1 0 0 0,-1-1 0 0 0,1 1 0 0 0,0-1 0 0 0,-1 1-1 0 0,1 0 1 0 0,-1-1 0 0 0,1 1 0 0 0,-1-1 0 0 0,0 1 0 0 0,1 0 0 0 0,-1 0 0 0 0,0-1-1 0 0,0 1 1 0 0,0 0 0 0 0,0 0 0 0 0,0 0 0 0 0,0 0 0 0 0,0 0 0 0 0,-1 0 0 0 0,1 0-1 0 0,0 1 1 0 0,-2-2 0 0 0,-4-1 476 0 0,1 1 1 0 0,-1 0-1 0 0,0 0 0 0 0,-11-1 0 0 0,-18-5 1345 0 0,27 5-1634 0 0,0 1 1 0 0,-1 0-1 0 0,1 0 1 0 0,0 1-1 0 0,-1 1 0 0 0,1-1 1 0 0,-1 1-1 0 0,-17 3 1 0 0,-34-1 978 0 0,36-2-613 0 0,1 0 0 0 0,-1 2-1 0 0,-33 7 1 0 0,28-4-240 0 0,-49 1 1 0 0,-87 3 1076 0 0,58-2-490 0 0,89-6-801 0 0,-100 7 798 0 0,30-4-292 0 0,67-4-804 0 0,1 0 0 0 0,0 1 0 0 0,-1 2 1 0 0,-30 6-1 0 0,46-7-156 0 0,-13 4-5863 0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42:50.351"/>
    </inkml:context>
    <inkml:brush xml:id="br0">
      <inkml:brushProperty name="width" value="0.1" units="cm"/>
      <inkml:brushProperty name="height" value="0.1" units="cm"/>
      <inkml:brushProperty name="color" value="#E71224"/>
    </inkml:brush>
  </inkml:definitions>
  <inkml:trace contextRef="#ctx0" brushRef="#br0">7590 1427 3223 0 0,'-16'-8'483'0'0,"10"6"568"0"0,1-1-1 0 0,-1 1 1 0 0,1-2 0 0 0,-8-5-1 0 0,7 5-656 0 0,1-1 0 0 0,-1 1-1 0 0,0 0 1 0 0,0 0-1 0 0,0 1 1 0 0,-1-1 0 0 0,1 1-1 0 0,-1 1 1 0 0,0-1-1 0 0,0 1 1 0 0,0 1 0 0 0,0-1-1 0 0,0 1 1 0 0,0 0-1 0 0,0 1 1 0 0,0-1 0 0 0,0 2-1 0 0,-12 0 1 0 0,3 3 74 0 0,0 0 0 0 0,-28 11 0 0 0,10-3 121 0 0,28-11-434 0 0,0 0-1 0 0,1-1 0 0 0,-1 0 0 0 0,0 0 1 0 0,0-1-1 0 0,0 1 0 0 0,0-1 1 0 0,-9-3-1 0 0,-14-1 593 0 0,-9 0 20 0 0,-29-1 106 0 0,23 6-506 0 0,-109-3 810 0 0,-9 3-283 0 0,20 1-380 0 0,-88 4 142 0 0,-31 1 70 0 0,253-6-688 0 0,-39-2 105 0 0,-60-10 0 0 0,61 5 60 0 0,-62-1 0 0 0,-127 15 277 0 0,113-7-370 0 0,-3 0-28 0 0,46 4 9 0 0,37-3-40 0 0,-53 9-1 0 0,44-3-25 0 0,24-3 10 0 0,0 1-1 0 0,-44 13 0 0 0,46-10-13 0 0,-39 6-1 0 0,3-1 3 0 0,28-4-10 0 0,-19 6 71 0 0,0-3-1 0 0,-66 7 1 0 0,14-15-44 0 0,55-4 9 0 0,-66 11 1 0 0,-114 12 67 0 0,206-22-119 0 0,-1-2 0 0 0,-28-4 0 0 0,-24-1 72 0 0,-28 0-70 0 0,45 1 0 0 0,-207-9 264 0 0,84 7-56 0 0,-83 17-58 0 0,149-4-108 0 0,21-1-42 0 0,-271 0 0 0 0,196-8 68 0 0,6 0-8 0 0,53 4 0 0 0,40 1 8 0 0,31-1-62 0 0,2 0 8 0 0,0-2 1 0 0,-1-1-1 0 0,-44-9 1 0 0,27-2 17 0 0,-81-7 0 0 0,83 16-32 0 0,18 0 0 0 0,-61 2 0 0 0,-87 10 80 0 0,-22 1 85 0 0,149-6-153 0 0,-55 7-13 0 0,8 4 1 0 0,-97 19 0 0 0,144-19 32 0 0,-92 9 0 0 0,127-20 18 0 0,15-2-49 0 0,1 1 0 0 0,-1-2 1 0 0,0 1-1 0 0,0-1 0 0 0,0 0 0 0 0,0 0 1 0 0,0-1-1 0 0,0 0 0 0 0,0 0 1 0 0,-9-3-1 0 0,13 2 7 0 0,0-1 0 0 0,0 1 0 0 0,0-1 0 0 0,0 1 0 0 0,0-1 0 0 0,1 0 0 0 0,-1 0 0 0 0,1-1 0 0 0,0 1 0 0 0,-1 0 0 0 0,2-1 0 0 0,-1 1 0 0 0,-2-8 0 0 0,-1-2 15 0 0,1 1 0 0 0,-4-26 0 0 0,3 11-14 0 0,0-2-8 0 0,1 0-1 0 0,-1-30 1 0 0,5-56-1 0 0,26-199 0 0 0,-18 268 0 0 0,10-77 0 0 0,16-181 64 0 0,-27 253-15 0 0,1-73 1 0 0,3-23 171 0 0,-11 142-220 0 0,1 2 4 0 0,-1 0-1 0 0,0 0 0 0 0,1 0 1 0 0,0 0-1 0 0,0 0 0 0 0,0 0 1 0 0,1-3-1 0 0,-1 5-3 0 0,0 0 0 0 0,0 0 1 0 0,-1 0-1 0 0,1 0 0 0 0,0 0 0 0 0,0 1 1 0 0,0-1-1 0 0,0 0 0 0 0,0 1 0 0 0,0-1 0 0 0,0 1 1 0 0,0-1-1 0 0,0 1 0 0 0,0-1 0 0 0,1 1 1 0 0,-1 0-1 0 0,0-1 0 0 0,0 1 0 0 0,0 0 0 0 0,0 0 1 0 0,1 0-1 0 0,1 0 0 0 0,19 2-2 0 0,0 0 0 0 0,0 2 0 0 0,24 6 1 0 0,-28-6-8 0 0,142 40-109 0 0,-64-20 117 0 0,143 31 0 0 0,-27-24 0 0 0,-78-13 0 0 0,2-1 0 0 0,202 0 0 0 0,-252-17-7 0 0,245 6-50 0 0,-55 2 57 0 0,-71-14 0 0 0,80 2 0 0 0,20-1 0 0 0,-151-5-22 0 0,79-1-20 0 0,-106 5 42 0 0,-29 0 0 0 0,97-6 0 0 0,-51 2 0 0 0,170-20 0 0 0,-248 22 0 0 0,208-13 0 0 0,-144 13 0 0 0,-47 2 0 0 0,319-26 0 0 0,87-3-64 0 0,-444 34 64 0 0,7-1 0 0 0,34-1 0 0 0,124-6 0 0 0,-18-11 0 0 0,90-6 0 0 0,-177 24-2 0 0,174-11-49 0 0,-223 8 48 0 0,2 3 0 0 0,-1 3 1 0 0,112 15-1 0 0,-125-9 6 0 0,65 18 0 0 0,-88-18-15 0 0,0 1 0 0 0,-1 0 1 0 0,0 1-1 0 0,0 2 1 0 0,20 12-1 0 0,-34-17 8 0 0,0-1 1 0 0,0 1-1 0 0,-1-1 0 0 0,0 1 0 0 0,0 1 1 0 0,0-1-1 0 0,-1 1 0 0 0,0 0 0 0 0,7 14 0 0 0,0 9-13 0 0,11 34-1 0 0,-18-48 27 0 0,6 21-24 0 0,-2 0 1 0 0,-1 0-1 0 0,-3 0 0 0 0,-1 0 0 0 0,-1 1 1 0 0,-2-1-1 0 0,-10 75 0 0 0,-5-30 9 0 0,-3-1 0 0 0,-44 120 0 0 0,-1-2 6 0 0,59-184-122 0 0,1-1 1 0 0,0 0-1 0 0,1 1 1 0 0,1 0-1 0 0,0 0 1 0 0,1-1-1 0 0,0 1 0 0 0,2 0 1 0 0,-1 0-1 0 0,6 19 1 0 0,-5-28-1094 0 0,0 0 1 0 0,0 0-1 0 0,0 0 0 0 0,6 10 1 0 0,-3-6-1294 0 0</inkml:trace>
</inkml:ink>
</file>

<file path=ppt/ink/ink4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1T00:09:48.190"/>
    </inkml:context>
    <inkml:brush xml:id="br0">
      <inkml:brushProperty name="width" value="0.1" units="cm"/>
      <inkml:brushProperty name="height" value="0.1" units="cm"/>
      <inkml:brushProperty name="color" value="#E71224"/>
    </inkml:brush>
  </inkml:definitions>
  <inkml:trace contextRef="#ctx0" brushRef="#br0">1017 123 10103 0 0,'-59'-56'3703'0'0,"51"49"-3515"0"0,0 1-1 0 0,0 0 1 0 0,-1 0-1 0 0,0 1 1 0 0,0 0 0 0 0,0 1-1 0 0,-1 0 1 0 0,1 1-1 0 0,-1-1 1 0 0,0 2 0 0 0,0 0-1 0 0,-11-2 1 0 0,-17 0 1225 0 0,-68 0 0 0 0,-43 8 108 0 0,-47-1-42 0 0,13 2-454 0 0,40-1-6331 0 0,130-4 747 0 0</inkml:trace>
</inkml:ink>
</file>

<file path=ppt/ink/ink4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1T00:09:48.638"/>
    </inkml:context>
    <inkml:brush xml:id="br0">
      <inkml:brushProperty name="width" value="0.1" units="cm"/>
      <inkml:brushProperty name="height" value="0.1" units="cm"/>
      <inkml:brushProperty name="color" value="#E71224"/>
    </inkml:brush>
  </inkml:definitions>
  <inkml:trace contextRef="#ctx0" brushRef="#br0">899 7 5527 0 0,'-30'-3'232'0'0,"-40"2"6239"0"0,45 1-5470 0 0,-88-1-751 0 0,-11 0 2748 0 0,-163 17 1 0 0,128 14-3370 0 0,93-10-5471 0 0,42-13 136 0 0</inkml:trace>
</inkml:ink>
</file>

<file path=ppt/ink/ink4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1T00:09:49.180"/>
    </inkml:context>
    <inkml:brush xml:id="br0">
      <inkml:brushProperty name="width" value="0.1" units="cm"/>
      <inkml:brushProperty name="height" value="0.1" units="cm"/>
      <inkml:brushProperty name="color" value="#E71224"/>
    </inkml:brush>
  </inkml:definitions>
  <inkml:trace contextRef="#ctx0" brushRef="#br0">1309 53 10279 0 0,'-4'-4'150'0'0,"1"0"-1"0"0,0 0 0 0 0,-1 1 0 0 0,0-1 0 0 0,0 1 1 0 0,0 0-1 0 0,-1 0 0 0 0,1 0 0 0 0,-1 0 0 0 0,1 1 1 0 0,-1 0-1 0 0,0 0 0 0 0,0 0 0 0 0,0 0 0 0 0,0 1 1 0 0,-8-1-1 0 0,-9-1 1108 0 0,0 1 1 0 0,-37 1-1 0 0,35 1-407 0 0,-174 18 1120 0 0,147-12-1707 0 0,-312 31 1269 0 0,63 7-395 0 0,290-42-1147 0 0,-147 27-3185 0 0,137-27 1195 0 0</inkml:trace>
</inkml:ink>
</file>

<file path=ppt/ink/ink4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1T00:09:50.463"/>
    </inkml:context>
    <inkml:brush xml:id="br0">
      <inkml:brushProperty name="width" value="0.1" units="cm"/>
      <inkml:brushProperty name="height" value="0.1" units="cm"/>
      <inkml:brushProperty name="color" value="#E71224"/>
    </inkml:brush>
  </inkml:definitions>
  <inkml:trace contextRef="#ctx0" brushRef="#br0">1596 7 9039 0 0,'19'-7'1094'0'0,"-7"9"-791"0"0,-10-3-176 0 0,0 1 0 0 0,1 1 0 0 0,-1-1 0 0 0,1 0 0 0 0,-1 1 0 0 0,0-1 0 0 0,1 1 0 0 0,-1-1 0 0 0,0 1 0 0 0,0 0 0 0 0,0 0 0 0 0,0 10 4243 0 0,-23 19-3565 0 0,17-27-701 0 0,1 0-1 0 0,-1-1 0 0 0,0 1 0 0 0,0 0 1 0 0,0-1-1 0 0,0 0 0 0 0,0 0 0 0 0,-1-1 1 0 0,1 1-1 0 0,0-1 0 0 0,-1 0 1 0 0,1 0-1 0 0,-7 1 0 0 0,-7-1 433 0 0,-1 0 0 0 0,-20-3-1 0 0,-15 1-204 0 0,-125 0 64 0 0,25-2 242 0 0,35 7-166 0 0,-221 38-1 0 0,261-29-83 0 0,0-4 0 0 0,0-3-1 0 0,-157-10 1 0 0,136 8-278 0 0,69-2-409 0 0,-13 4-3263 0 0</inkml:trace>
</inkml:ink>
</file>

<file path=ppt/ink/ink4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1T00:09:52.544"/>
    </inkml:context>
    <inkml:brush xml:id="br0">
      <inkml:brushProperty name="width" value="0.1" units="cm"/>
      <inkml:brushProperty name="height" value="0.1" units="cm"/>
      <inkml:brushProperty name="color" value="#E71224"/>
    </inkml:brush>
  </inkml:definitions>
  <inkml:trace contextRef="#ctx0" brushRef="#br0">7 36 2615 0 0,'-2'-4'0'0'0,"1"-1"112"0"0,1-1-32 0 0,-2-1 0 0 0,0 1-80 0 0,2 3 0 0 0,0-1 0 0 0</inkml:trace>
</inkml:ink>
</file>

<file path=ppt/ink/ink4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1T00:09:52.963"/>
    </inkml:context>
    <inkml:brush xml:id="br0">
      <inkml:brushProperty name="width" value="0.1" units="cm"/>
      <inkml:brushProperty name="height" value="0.1" units="cm"/>
      <inkml:brushProperty name="color" value="#E71224"/>
    </inkml:brush>
  </inkml:definitions>
  <inkml:trace contextRef="#ctx0" brushRef="#br0">1453 78 919 0 0,'-48'-7'5122'0'0,"33"6"-4997"0"0,1 2 1 0 0,0 0-1 0 0,-1 0 1 0 0,1 1 0 0 0,-18 6-1 0 0,26-7 135 0 0,0 0 0 0 0,0-1 1 0 0,0 1-1 0 0,0-1 0 0 0,0-1 0 0 0,-1 1 0 0 0,2-1 1 0 0,-1 0-1 0 0,0-1 0 0 0,0 1 0 0 0,0-1 0 0 0,0 0 0 0 0,1 0 1 0 0,-8-5-1 0 0,-27-7 1250 0 0,-11-1-844 0 0,19 5 180 0 0,1 1 1 0 0,-47-5 0 0 0,-81 10 424 0 0,108 4-748 0 0,-77 7 793 0 0,38-1-392 0 0,1 2-147 0 0,-24 0 78 0 0,-118-19 621 0 0,147 6-2541 0 0,69 2-534 0 0,2-1-469 0 0</inkml:trace>
</inkml:ink>
</file>

<file path=ppt/ink/ink4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1T00:09:53.505"/>
    </inkml:context>
    <inkml:brush xml:id="br0">
      <inkml:brushProperty name="width" value="0.1" units="cm"/>
      <inkml:brushProperty name="height" value="0.1" units="cm"/>
      <inkml:brushProperty name="color" value="#E71224"/>
    </inkml:brush>
  </inkml:definitions>
  <inkml:trace contextRef="#ctx0" brushRef="#br0">1233 27 5063 0 0,'-2'-2'317'0'0,"0"-1"0"0"0,0 0-1 0 0,-1 1 1 0 0,1 0-1 0 0,-1-1 1 0 0,1 1-1 0 0,-1 0 1 0 0,-4-2 0 0 0,5 3-118 0 0,0 0 1 0 0,0 1 0 0 0,0-1 0 0 0,0 1-1 0 0,0 0 1 0 0,1 0 0 0 0,-1-1 0 0 0,0 1-1 0 0,0 0 1 0 0,0 0 0 0 0,0 1 0 0 0,0-1 0 0 0,0 0-1 0 0,0 1 1 0 0,0-1 0 0 0,-1 2 0 0 0,-12 1 46 0 0,0 0 0 0 0,0-1 0 0 0,1 0 0 0 0,-2-1 0 0 0,1-1 1 0 0,-17-1-1 0 0,7 0 1194 0 0,-28 3-1 0 0,-103 22 609 0 0,10-1-1568 0 0,-24-16 1010 0 0,0 1-268 0 0,62 2-969 0 0,-5 0-1155 0 0,38 1-4938 0 0,40-4-471 0 0</inkml:trace>
</inkml:ink>
</file>

<file path=ppt/ink/ink4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1T00:09:53.919"/>
    </inkml:context>
    <inkml:brush xml:id="br0">
      <inkml:brushProperty name="width" value="0.1" units="cm"/>
      <inkml:brushProperty name="height" value="0.1" units="cm"/>
      <inkml:brushProperty name="color" value="#E71224"/>
    </inkml:brush>
  </inkml:definitions>
  <inkml:trace contextRef="#ctx0" brushRef="#br0">868 101 1375 0 0,'-21'-9'-781'0'0,"-41"-9"14440"0"0,35 13-12283 0 0,-151-22-779 0 0,45 8 1012 0 0,61 9-432 0 0,-99-3 0 0 0,123 13-2255 0 0,-67 9 1 0 0,95-5-3376 0 0,0 2-1393 0 0</inkml:trace>
</inkml:ink>
</file>

<file path=ppt/ink/ink4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1T00:09:54.414"/>
    </inkml:context>
    <inkml:brush xml:id="br0">
      <inkml:brushProperty name="width" value="0.1" units="cm"/>
      <inkml:brushProperty name="height" value="0.1" units="cm"/>
      <inkml:brushProperty name="color" value="#E71224"/>
    </inkml:brush>
  </inkml:definitions>
  <inkml:trace contextRef="#ctx0" brushRef="#br0">961 10 10223 0 0,'-9'-3'105'0'0,"0"1"-1"0"0,0 0 0 0 0,0 1 0 0 0,0 0 1 0 0,-1 1-1 0 0,1-1 0 0 0,0 2 0 0 0,-16 2 1 0 0,-14-1-432 0 0,-20-5-365 0 0,39 1 1165 0 0,0 1-1 0 0,-35 3 1 0 0,-15 3 1932 0 0,-10 1 395 0 0,46-3-2018 0 0,-66-1 1 0 0,54-3-475 0 0,-44-2 251 0 0,51 0-547 0 0,0 2 1 0 0,-58 6-1 0 0,84-2-724 0 0,0 0 0 0 0,-17 7 0 0 0,30-10 644 0 0,-19 6-1836 0 0</inkml:trace>
</inkml:ink>
</file>

<file path=ppt/ink/ink4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1T00:09:54.953"/>
    </inkml:context>
    <inkml:brush xml:id="br0">
      <inkml:brushProperty name="width" value="0.1" units="cm"/>
      <inkml:brushProperty name="height" value="0.1" units="cm"/>
      <inkml:brushProperty name="color" value="#E71224"/>
    </inkml:brush>
  </inkml:definitions>
  <inkml:trace contextRef="#ctx0" brushRef="#br0">948 17 1839 0 0,'-10'-4'1896'0'0,"1"2"0"0"0,-1-1-1 0 0,0 1 1 0 0,0 0-1 0 0,0 1 1 0 0,-17 0-1 0 0,8 0-2777 0 0,-21 1 1394 0 0,0 1 0 0 0,-74 13 0 0 0,10-1 449 0 0,57-9-418 0 0,-222 25 1690 0 0,92 6-3477 0 0,151-28-117 0 0,0-1-374 0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42:53.613"/>
    </inkml:context>
    <inkml:brush xml:id="br0">
      <inkml:brushProperty name="width" value="0.1" units="cm"/>
      <inkml:brushProperty name="height" value="0.1" units="cm"/>
      <inkml:brushProperty name="color" value="#E71224"/>
    </inkml:brush>
  </inkml:definitions>
  <inkml:trace contextRef="#ctx0" brushRef="#br0">4018 214 5407 0 0,'-1'-2'35'0'0,"1"-1"-1"0"0,-1 0 1 0 0,1 1 0 0 0,0-1-1 0 0,-1 0 1 0 0,1 1-1 0 0,1-1 1 0 0,-1 0-1 0 0,0 1 1 0 0,1-1-1 0 0,-1 0 1 0 0,1 1-1 0 0,0-1 1 0 0,0 1-1 0 0,0-1 1 0 0,2-4-1 0 0,-1 4-58 0 0,0 0 0 0 0,-1-1 0 0 0,0 1-1 0 0,0-1 1 0 0,0 1 0 0 0,0-1-1 0 0,-1 0 1 0 0,1 1 0 0 0,-1-8-1 0 0,-1 8 265 0 0,0 1-1 0 0,-1-1 0 0 0,1 1 0 0 0,-1-1 0 0 0,1 1 1 0 0,-1 0-1 0 0,0 0 0 0 0,0-1 0 0 0,0 1 1 0 0,0 1-1 0 0,0-1 0 0 0,0 0 0 0 0,-1 0 0 0 0,1 1 1 0 0,0 0-1 0 0,-1-1 0 0 0,-3-1 0 0 0,0 1 190 0 0,1-1 0 0 0,-1 1-1 0 0,0 0 1 0 0,0 0 0 0 0,0 1 0 0 0,0 0 0 0 0,-8-1-1 0 0,4 2 118 0 0,0 2-1 0 0,0-1 0 0 0,0 1 0 0 0,-15 5 1 0 0,15-3-269 0 0,0-2 0 0 0,0 1 0 0 0,0-1 0 0 0,-17 0 0 0 0,4-1 436 0 0,-42 9 0 0 0,50-7-550 0 0,0-1 0 0 0,0 0 0 0 0,0 0 0 0 0,0-2 1 0 0,0 0-1 0 0,-23-3 0 0 0,-9-3 495 0 0,0 1 1 0 0,0 3-1 0 0,-73 5 0 0 0,12 0 69 0 0,-21 7 24 0 0,68-4-318 0 0,34-4-306 0 0,-38 4 417 0 0,-106-5 1 0 0,132-1-456 0 0,-1 1 1 0 0,-59 9-1 0 0,-7 1-266 0 0,-11-1 357 0 0,-103 2 773 0 0,127-16-216 0 0,65 2-646 0 0,-45-7-1 0 0,16 1 16 0 0,-12-2-106 0 0,25 8 1 0 0,26 2 12 0 0,0-1 0 0 0,0-1 0 0 0,-25-5 0 0 0,29 4-10 0 0,1 2-1 0 0,0 0 0 0 0,-1 1 0 0 0,1 0 0 0 0,-27 4 0 0 0,-18 0-4 0 0,33-3 46 0 0,-37 7 0 0 0,10-1-4 0 0,-6-5 120 0 0,-116-9 0 0 0,72-6-54 0 0,-23-2-20 0 0,-133-5 242 0 0,228 18-328 0 0,-48 4 0 0 0,-7 6 65 0 0,41-3-1 0 0,1-2-1 0 0,-44-2 1 0 0,-38-1 0 0 0,98-1-137 0 0,15 1 107 0 0,0-1 0 0 0,0 0 1 0 0,0-1-1 0 0,-14-3 0 0 0,22 3-188 0 0,1 1 0 0 0,-1 0 0 0 0,0-1 0 0 0,1 0-1 0 0,-1 0 1 0 0,1 0 0 0 0,0 0 0 0 0,0-1 0 0 0,0 1-1 0 0,0-1 1 0 0,0 0 0 0 0,0 0 0 0 0,1 0 0 0 0,0 0-1 0 0,-1 0 1 0 0,1 0 0 0 0,-2-5 0 0 0,-5-16-2602 0 0,-1-6-6091 0 0</inkml:trace>
</inkml:ink>
</file>

<file path=ppt/ink/ink4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1T00:09:55.492"/>
    </inkml:context>
    <inkml:brush xml:id="br0">
      <inkml:brushProperty name="width" value="0.1" units="cm"/>
      <inkml:brushProperty name="height" value="0.1" units="cm"/>
      <inkml:brushProperty name="color" value="#E71224"/>
    </inkml:brush>
  </inkml:definitions>
  <inkml:trace contextRef="#ctx0" brushRef="#br0">1094 82 2759 0 0,'1'-2'308'0'0,"0"1"-1"0"0,0-1 0 0 0,-1 1 1 0 0,1-1-1 0 0,-1 1 0 0 0,1-1 1 0 0,-1 1-1 0 0,1-1 0 0 0,-1 0 0 0 0,0 1 1 0 0,0-1-1 0 0,0 0 0 0 0,0 1 1 0 0,0-1-1 0 0,0 1 0 0 0,0-1 0 0 0,-1 0 1 0 0,1 1-1 0 0,-1-1 0 0 0,1 1 1 0 0,-1-1-1 0 0,0-1 0 0 0,-1 1-113 0 0,1 0 0 0 0,-1 0 0 0 0,0 0 1 0 0,1 1-1 0 0,-1-1 0 0 0,0 0 0 0 0,0 1 0 0 0,0-1 0 0 0,-1 1 0 0 0,1 0 0 0 0,0 0 0 0 0,-5-2 0 0 0,-6-1 59 0 0,0 1 0 0 0,0 0 0 0 0,0 1 1 0 0,-16-1-1 0 0,25 3 58 0 0,-224-6 4732 0 0,130 8-5490 0 0,-7 0 1051 0 0,-149 9 755 0 0,195-2-1758 0 0,-100 28 1 0 0,113-25-864 0 0,14-4-430 0 0</inkml:trace>
</inkml:ink>
</file>

<file path=ppt/ink/ink4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1T00:09:57.579"/>
    </inkml:context>
    <inkml:brush xml:id="br0">
      <inkml:brushProperty name="width" value="0.1" units="cm"/>
      <inkml:brushProperty name="height" value="0.1" units="cm"/>
      <inkml:brushProperty name="color" value="#E71224"/>
    </inkml:brush>
  </inkml:definitions>
  <inkml:trace contextRef="#ctx0" brushRef="#br0">1561 118 455 0 0,'-1'-5'7884'0'0,"0"0"-7548"0"0,0 0-1 0 0,-1 1 1 0 0,0-1-1 0 0,0 1 1 0 0,-3-6 0 0 0,1 6-51 0 0,0 0 0 0 0,0 0 0 0 0,-1 1 0 0 0,1 0 0 0 0,-1-1 0 0 0,1 2 0 0 0,-1-1 0 0 0,0 1 0 0 0,0-1 0 0 0,0 1 0 0 0,0 1 0 0 0,-1-1 0 0 0,-9-1 0 0 0,-8-1 577 0 0,-47-1 0 0 0,43 4-450 0 0,-37 1 749 0 0,-99 11 0 0 0,103-5-546 0 0,-119-2 0 0 0,-48-25 766 0 0,-154-7 369 0 0,348 26-2226 0 0,-1 2-1 0 0,1 2 1 0 0,-1 1 0 0 0,1 1 0 0 0,-45 13 0 0 0,47-7-806 0 0</inkml:trace>
</inkml:ink>
</file>

<file path=ppt/ink/ink4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1T00:09:58.502"/>
    </inkml:context>
    <inkml:brush xml:id="br0">
      <inkml:brushProperty name="width" value="0.1" units="cm"/>
      <inkml:brushProperty name="height" value="0.1" units="cm"/>
      <inkml:brushProperty name="color" value="#E71224"/>
    </inkml:brush>
  </inkml:definitions>
  <inkml:trace contextRef="#ctx0" brushRef="#br0">838 78 7343 0 0,'-7'-16'590'0'0,"6"14"-492"0"0,0-1 1 0 0,0 0-1 0 0,0 0 0 0 0,-1 1 0 0 0,1-1 0 0 0,-1 1 1 0 0,1-1-1 0 0,-1 1 0 0 0,0 0 0 0 0,0 0 0 0 0,0 0 1 0 0,0 0-1 0 0,-1 0 0 0 0,1 0 0 0 0,0 0 0 0 0,-1 1 1 0 0,1-1-1 0 0,-1 1 0 0 0,0 0 0 0 0,-4-2 0 0 0,-8-1 660 0 0,-1 0-1 0 0,-1 1 1 0 0,1 0-1 0 0,0 1 1 0 0,-1 1-1 0 0,1 1 1 0 0,-24 2-1 0 0,-25 0 541 0 0,-55 4 228 0 0,74 0-1180 0 0,-178 28 1592 0 0,78 3-3866 0 0,114-25-1496 0 0</inkml:trace>
</inkml:ink>
</file>

<file path=ppt/ink/ink4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1T00:09:58.919"/>
    </inkml:context>
    <inkml:brush xml:id="br0">
      <inkml:brushProperty name="width" value="0.1" units="cm"/>
      <inkml:brushProperty name="height" value="0.1" units="cm"/>
      <inkml:brushProperty name="color" value="#E71224"/>
    </inkml:brush>
  </inkml:definitions>
  <inkml:trace contextRef="#ctx0" brushRef="#br0">967 29 14711 0 0,'-315'-18'4033'0'0,"114"12"-2604"0"0,128 2-1814 0 0,-126 10 1 0 0,83 11-5422 0 0,54-5-49 0 0</inkml:trace>
</inkml:ink>
</file>

<file path=ppt/ink/ink4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1T00:10:29.009"/>
    </inkml:context>
    <inkml:brush xml:id="br0">
      <inkml:brushProperty name="width" value="0.1" units="cm"/>
      <inkml:brushProperty name="height" value="0.1" units="cm"/>
      <inkml:brushProperty name="color" value="#E71224"/>
    </inkml:brush>
  </inkml:definitions>
  <inkml:trace contextRef="#ctx0" brushRef="#br0">3365 1518 455 0 0,'-43'-36'11008'0'0,"50"25"-8720"0"0,14-11-3922 0 0,-17 18 2488 0 0,7-9-737 0 0,-7 9 246 0 0,-1 1-1 0 0,0-1 1 0 0,1 0-1 0 0,-1 1 1 0 0,6-4-1 0 0,-7 7-119 0 0,0-1-1 0 0,1 1 1 0 0,-1 0-1 0 0,0 0 0 0 0,1 0 1 0 0,-1 0-1 0 0,0 0 1 0 0,1 0-1 0 0,-1 1 0 0 0,0-1 1 0 0,0 1-1 0 0,1 0 1 0 0,-1 0-1 0 0,0-1 0 0 0,3 3 1 0 0,-2-2-102 0 0,1 1 1 0 0,0-1 0 0 0,0 0-1 0 0,0 0 1 0 0,7 1-1 0 0,189-5 1817 0 0,-176 3-1825 0 0,-6-1-39 0 0,-1 0 0 0 0,1 2-1 0 0,0 0 1 0 0,-1 1 0 0 0,0 1-1 0 0,26 8 1 0 0,-37-10-71 0 0,0 1 0 0 0,0-1 0 0 0,0 0 0 0 0,0 0 0 0 0,8 0 0 0 0,24 4 132 0 0,-31-3-105 0 0,1-1-1 0 0,0 0 1 0 0,-1 0-1 0 0,1 0 1 0 0,0-1 0 0 0,11-1-1 0 0,21 0 84 0 0,-21 2-26 0 0,1-1 1 0 0,23-4-1 0 0,17 0 55 0 0,73 4 234 0 0,18 2-12 0 0,-125-3-347 0 0,-17 1-10 0 0,0-1 0 0 0,0 1 0 0 0,0 1 1 0 0,0 0-1 0 0,15 3 0 0 0,-18-3-13 0 0,0 0-1 0 0,0-1 0 0 0,1 1 1 0 0,-1-1-1 0 0,10-1 0 0 0,20 0 88 0 0,29 16-26 0 0,-59-15-58 0 0,0 0-1 0 0,1 0 1 0 0,-1 0-1 0 0,12-3 1 0 0,14-1 145 0 0,-23 3-124 0 0,-1 0-1 0 0,1 0 0 0 0,0-1 0 0 0,0-1 0 0 0,-1 1 0 0 0,1-2 0 0 0,-1 1 0 0 0,0-1 0 0 0,11-6 0 0 0,16-15 167 0 0,-28 19-144 0 0,0 1 0 0 0,1 0 0 0 0,-1 0 0 0 0,1 0 0 0 0,1 1 0 0 0,8-3 0 0 0,-13 5-37 0 0,0 1 0 0 0,-1-1 0 0 0,1 0 0 0 0,0 0 0 0 0,-1-1-1 0 0,1 1 1 0 0,-1-1 0 0 0,0 0 0 0 0,1 1 0 0 0,-2-2 0 0 0,1 1 0 0 0,0 0 0 0 0,0 0 0 0 0,2-6-1 0 0,3-5 201 0 0,-2 0 0 0 0,10-26 0 0 0,-13 28-145 0 0,2 0 0 0 0,0 1 0 0 0,0 0 0 0 0,1 0 0 0 0,7-11 0 0 0,-7 13-49 0 0,0 0 0 0 0,-1 0 0 0 0,0 0 1 0 0,0-1-1 0 0,-1 0 0 0 0,-1 0 0 0 0,1 0 0 0 0,-1 0 0 0 0,-1 0 0 0 0,0-1 0 0 0,1-17 0 0 0,6-27 205 0 0,-6 38-200 0 0,0 0 0 0 0,1-28 0 0 0,-4 20 35 0 0,-4-102 187 0 0,2 112-221 0 0,-1 1-1 0 0,0-1 0 0 0,-1 1 1 0 0,0 0-1 0 0,-1 0 0 0 0,-12-22 1 0 0,-26-49 178 0 0,-20-35 27 0 0,-8 1-176 0 0,61 104-64 0 0,0 0 0 0 0,-1 0 0 0 0,-1 1 0 0 0,0 1 0 0 0,-1 0 0 0 0,0 1 0 0 0,-1 0 0 0 0,0 1 0 0 0,-22-13 0 0 0,-7-1 0 0 0,19 11 0 0 0,-1 1 0 0 0,0 0 0 0 0,-50-16 0 0 0,-3 10 0 0 0,-103-13 0 0 0,102 26 12 0 0,0 3 0 0 0,-83 8-1 0 0,132-4 18 0 0,-59 5-29 0 0,-65 1 11 0 0,-138-7 44 0 0,125 1 7 0 0,-168-16-3 0 0,95 1-54 0 0,8 23-5 0 0,3 1 0 0 0,100-15 21 0 0,-1 6 1 0 0,-144 21-1 0 0,205-15-21 0 0,-91-3 0 0 0,43-2 0 0 0,-94 18 0 0 0,100-11 0 0 0,66-4 0 0 0,-1-2 0 0 0,-69-4 0 0 0,-46-8 0 0 0,-126-6 0 0 0,77 10 0 0 0,165 4 0 0 0,20 0 0 0 0,-42 3 0 0 0,66-2-1 0 0,-1 0 0 0 0,0 0-1 0 0,1 0 1 0 0,-1 1 0 0 0,1-1 0 0 0,-1 0-1 0 0,1 1 1 0 0,-1-1 0 0 0,1 1-1 0 0,-1 0 1 0 0,1-1 0 0 0,-1 1 0 0 0,1 0-1 0 0,0 0 1 0 0,-1 0 0 0 0,1 0 0 0 0,0 0-1 0 0,0 0 1 0 0,0 0 0 0 0,0 0 0 0 0,0 1-1 0 0,0-1 1 0 0,0 0 0 0 0,0 1 0 0 0,0-1-1 0 0,1 1 1 0 0,-1-1 0 0 0,0 0 0 0 0,1 1-1 0 0,0 0 1 0 0,-1-1 0 0 0,1 1 0 0 0,0-1-1 0 0,0 1 1 0 0,-1-1 0 0 0,1 1 0 0 0,0 0-1 0 0,1-1 1 0 0,-1 1 0 0 0,0-1 0 0 0,1 4-1 0 0,2 7-13 0 0,1 0 0 0 0,0-1 0 0 0,1 0 0 0 0,10 18 0 0 0,-5-7 7 0 0,47 139 8 0 0,-50-138 0 0 0,2 4 0 0 0,5 19 0 0 0,-1 1 0 0 0,8 56 0 0 0,-10-15 0 0 0,3 15 0 0 0,1 112 0 0 0,-16-169 0 0 0,2 42 0 0 0,7 30 64 0 0,-8-115-64 0 0,1 0 0 0 0,0-1 0 0 0,-1 1 0 0 0,1-1 0 0 0,0 0 0 0 0,0 1 0 0 0,1-1 0 0 0,-1 0 0 0 0,1 1 0 0 0,-1-1 0 0 0,1 0 0 0 0,-1 0 0 0 0,1 0 0 0 0,0 0 0 0 0,0-1 0 0 0,0 1 0 0 0,0-1 0 0 0,0 1 0 0 0,1-1 0 0 0,-1 1 0 0 0,0-1 0 0 0,1 0 0 0 0,-1 0 0 0 0,1 0 0 0 0,-1-1 0 0 0,6 2 0 0 0,5 0 0 0 0,1 0 0 0 0,-1 0 0 0 0,27-2 0 0 0,-25 0 0 0 0,28 0 0 0 0,113-4 0 0 0,-10-12 0 0 0,-62 5 0 0 0,0 4 0 0 0,85 4 0 0 0,-10 20 60 0 0,-104-10-48 0 0,-44-5 7 0 0,-8-1-9 0 0,0 0 0 0 0,0 0 0 0 0,0-1 0 0 0,0 0 0 0 0,0 1 0 0 0,1-1-1 0 0,-1 0 1 0 0,0-1 0 0 0,0 1 0 0 0,5-1 0 0 0,-8 0-6 0 0,0 1 0 0 0,0 0 0 0 0,0 0 0 0 0,1 0 0 0 0,-1 0 1 0 0,0 0-1 0 0,0-1 0 0 0,1 1 0 0 0,-1 0 0 0 0,0 0 0 0 0,0 0 0 0 0,0-1 0 0 0,0 1 0 0 0,0 0 0 0 0,1 0 0 0 0,-1-1 0 0 0,0 1 0 0 0,0 0 1 0 0,0 0-1 0 0,0-1 0 0 0,0 1 0 0 0,0 0 0 0 0,0 0 0 0 0,0-1 0 0 0,0 1 0 0 0,0 0 0 0 0,0 0 0 0 0,0-1 0 0 0,0 1 0 0 0,0 0 1 0 0,0 0-1 0 0,0-1 0 0 0,0 1 0 0 0,0 0 0 0 0,0 0 0 0 0,0-1 0 0 0,-1 1 0 0 0</inkml:trace>
</inkml:ink>
</file>

<file path=ppt/ink/ink4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1T00:10:31.256"/>
    </inkml:context>
    <inkml:brush xml:id="br0">
      <inkml:brushProperty name="width" value="0.1" units="cm"/>
      <inkml:brushProperty name="height" value="0.1" units="cm"/>
      <inkml:brushProperty name="color" value="#E71224"/>
    </inkml:brush>
  </inkml:definitions>
  <inkml:trace contextRef="#ctx0" brushRef="#br0">6 22 1375 0 0,'-4'-6'-244'0'0,"4"5"410"0"0,0 1-1 0 0,0-1 0 0 0,0 1 1 0 0,0-1-1 0 0,0 1 1 0 0,0-1-1 0 0,-1 1 0 0 0,1-1 1 0 0,0 1-1 0 0,0-1 0 0 0,1 1 1 0 0,-1-1-1 0 0,0 0 1 0 0,0 1-1 0 0,0-1 0 0 0,0 1 1 0 0,0-1-1 0 0,0 1 0 0 0,1-1 1 0 0,-1 1-1 0 0,0-1 1 0 0,1 1-1 0 0,-1 0 0 0 0,0-1 1 0 0,1 1-1 0 0,-1-1 1 0 0,0 1-1 0 0,1 0 0 0 0,-1-1 1 0 0,1 1-1 0 0,0-1 0 0 0,-3 6-24 0 0,0-1 0 0 0,1 1-1 0 0,0 0 1 0 0,0 0-1 0 0,1 0 1 0 0,-1 0 0 0 0,1 0-1 0 0,0 0 1 0 0,0-1-1 0 0,2 8 1 0 0,-1-11 183 0 0,-1 1-1 0 0,1-1 1 0 0,0 1 0 0 0,0-1 0 0 0,0 0-1 0 0,0 1 1 0 0,0-1 0 0 0,1 0-1 0 0,-1 0 1 0 0,0 0 0 0 0,1 0 0 0 0,-1 0-1 0 0,0 0 1 0 0,1 0 0 0 0,-1-1 0 0 0,4 2-1 0 0,32 9 1019 0 0,-13-3-446 0 0,2 2-270 0 0,15 7 673 0 0,74 20 0 0 0,-62-28-583 0 0,92 3 0 0 0,19 4-160 0 0,-121-10-396 0 0,1-2-1 0 0,0-2 1 0 0,55-4 0 0 0,-29-4-115 0 0,88-20 1 0 0,-84 12 4 0 0,1 3 1 0 0,0 4 0 0 0,131 4-1 0 0,-111 14-14 0 0,2 0 64 0 0,-23-8-19 0 0,90 3 262 0 0,80 13 887 0 0,-196-13-1167 0 0,-27-3-50 0 0,38 10 0 0 0,-26-1-6746 0 0</inkml:trace>
</inkml:ink>
</file>

<file path=ppt/ink/ink4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1T00:09:03.052"/>
    </inkml:context>
    <inkml:brush xml:id="br0">
      <inkml:brushProperty name="width" value="0.1" units="cm"/>
      <inkml:brushProperty name="height" value="0.1" units="cm"/>
      <inkml:brushProperty name="color" value="#E71224"/>
    </inkml:brush>
  </inkml:definitions>
  <inkml:trace contextRef="#ctx0" brushRef="#br0">1797 242 7023 0 0,'-51'-15'584'0'0,"-4"-21"514"0"0,36 29-171 0 0,0 2 1 0 0,0 0-1 0 0,-1 2 0 0 0,-34-3 1 0 0,-18-3-181 0 0,-41-19 811 0 0,90 24-1141 0 0,-28-9-1 0 0,-7-3 23 0 0,-13 4 729 0 0,-134-7-1 0 0,-74-2 32 0 0,158 8-623 0 0,-171 5 0 0 0,242 11-547 0 0,-72-7 1 0 0,49-8-6371 0 0,44 3-255 0 0</inkml:trace>
</inkml:ink>
</file>

<file path=ppt/ink/ink4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1T00:09:04.179"/>
    </inkml:context>
    <inkml:brush xml:id="br0">
      <inkml:brushProperty name="width" value="0.1" units="cm"/>
      <inkml:brushProperty name="height" value="0.1" units="cm"/>
      <inkml:brushProperty name="color" value="#E71224"/>
    </inkml:brush>
  </inkml:definitions>
  <inkml:trace contextRef="#ctx0" brushRef="#br0">1356 39 10335 0 0,'-5'-3'156'0'0,"1"0"-1"0"0,0 0 1 0 0,-1 1 0 0 0,0-1-1 0 0,0 1 1 0 0,1 0-1 0 0,-1 1 1 0 0,0-1-1 0 0,0 1 1 0 0,-1 0-1 0 0,1 0 1 0 0,0 0-1 0 0,0 1 1 0 0,0 0 0 0 0,-10 1-1 0 0,-8-2 111 0 0,-336-2 6503 0 0,217-2-6076 0 0,73 0-356 0 0,-264 6 1240 0 0,164 15-773 0 0,83-8-2081 0 0,-1-1-6365 0 0</inkml:trace>
</inkml:ink>
</file>

<file path=ppt/ink/ink4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1T00:09:04.878"/>
    </inkml:context>
    <inkml:brush xml:id="br0">
      <inkml:brushProperty name="width" value="0.1" units="cm"/>
      <inkml:brushProperty name="height" value="0.1" units="cm"/>
      <inkml:brushProperty name="color" value="#E71224"/>
    </inkml:brush>
  </inkml:definitions>
  <inkml:trace contextRef="#ctx0" brushRef="#br0">1705 0 7887 0 0,'-3'2'162'0'0,"0"-1"-1"0"0,0 0 0 0 0,-1 0 0 0 0,1 0 1 0 0,-1 0-1 0 0,-5 0 0 0 0,-4 1 328 0 0,-74 16 1284 0 0,0-3 0 0 0,-143 4 1 0 0,48-6 135 0 0,-467 8 916 0 0,540-21-2198 0 0,-97-12-821 0 0,120 2-5872 0 0,59 6 75 0 0</inkml:trace>
</inkml:ink>
</file>

<file path=ppt/ink/ink4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1T00:09:05.655"/>
    </inkml:context>
    <inkml:brush xml:id="br0">
      <inkml:brushProperty name="width" value="0.1" units="cm"/>
      <inkml:brushProperty name="height" value="0.1" units="cm"/>
      <inkml:brushProperty name="color" value="#E71224"/>
    </inkml:brush>
  </inkml:definitions>
  <inkml:trace contextRef="#ctx0" brushRef="#br0">2220 57 8263 0 0,'-1'-1'45'0'0,"-1"0"0"0"0,1 0-1 0 0,0 0 1 0 0,-1 0 0 0 0,1 0 0 0 0,-1 0-1 0 0,1 1 1 0 0,-1-1 0 0 0,1 0-1 0 0,-1 1 1 0 0,0 0 0 0 0,1-1-1 0 0,-1 1 1 0 0,1 0 0 0 0,-1 0 0 0 0,0 0-1 0 0,1 0 1 0 0,-1 0 0 0 0,0 0-1 0 0,-2 0 1 0 0,1 0-26 0 0,0 0-1 0 0,-1 0 1 0 0,1-1-1 0 0,0 1 1 0 0,0-1-1 0 0,0 0 1 0 0,0 0 0 0 0,0 0-1 0 0,-3-2 1 0 0,-11-3 291 0 0,-66-8 1745 0 0,0 4-1 0 0,-148 1 1 0 0,60 13-1485 0 0,-59 0 581 0 0,84-6-134 0 0,-244 29 0 0 0,198-14-559 0 0,46-5-134 0 0,34 4-144 0 0,38-3-274 0 0,-135-1 0 0 0,175-11 78 0 0,2-5 16 0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42:55.064"/>
    </inkml:context>
    <inkml:brush xml:id="br0">
      <inkml:brushProperty name="width" value="0.1" units="cm"/>
      <inkml:brushProperty name="height" value="0.1" units="cm"/>
      <inkml:brushProperty name="color" value="#E71224"/>
    </inkml:brush>
  </inkml:definitions>
  <inkml:trace contextRef="#ctx0" brushRef="#br0">2839 5 7343 0 0,'0'0'13'0'0,"0"-1"-1"0"0,0 1 0 0 0,0 0 0 0 0,0 0 1 0 0,0 0-1 0 0,0-1 0 0 0,0 1 1 0 0,0 0-1 0 0,0 0 0 0 0,0 0 0 0 0,0 0 1 0 0,-1-1-1 0 0,1 1 0 0 0,0 0 0 0 0,0 0 1 0 0,0 0-1 0 0,0 0 0 0 0,0-1 1 0 0,-1 1-1 0 0,1 0 0 0 0,0 0 0 0 0,0 0 1 0 0,0 0-1 0 0,0 0 0 0 0,-1 0 0 0 0,1 0 1 0 0,0 0-1 0 0,0 0 0 0 0,0-1 1 0 0,-1 1-1 0 0,1 0 0 0 0,0 0 0 0 0,0 0 1 0 0,0 0-1 0 0,-1 0 0 0 0,1 0 0 0 0,0 0 1 0 0,0 0-1 0 0,0 0 0 0 0,-1 0 1 0 0,1 1-1 0 0,0-1 0 0 0,0 0 0 0 0,0 0 1 0 0,-1 0-1 0 0,1 0 0 0 0,0 0 0 0 0,0 0 1 0 0,-11 8 868 0 0,8-5-625 0 0,1 0-1 0 0,-1 0 1 0 0,0-1 0 0 0,0 1-1 0 0,-1-1 1 0 0,1 0 0 0 0,0 0-1 0 0,-1 0 1 0 0,-5 3 0 0 0,-40 13 2523 0 0,38-14-2447 0 0,-12 5 393 0 0,13-5-328 0 0,0 0 0 0 0,0-1 0 0 0,-14 3 0 0 0,-63 14 1770 0 0,-18 2-726 0 0,87-20-1253 0 0,-295 26 2720 0 0,93-24-1673 0 0,-112-1 18 0 0,263-7-1037 0 0,0-2 0 0 0,1-3 0 0 0,0-3 0 0 0,-96-31 0 0 0,137 35-178 0 0,-1 2-1 0 0,0 0 1 0 0,-45-3-1 0 0,-85 5 216 0 0,-34 15 371 0 0,78-2-254 0 0,51-9-88 0 0,-117-14-1 0 0,129 8-182 0 0,21 3-319 0 0,-87-14 592 0 0,103 14-1419 0 0,1-1 0 0 0,0 0 0 0 0,-20-9 0 0 0</inkml:trace>
</inkml:ink>
</file>

<file path=ppt/ink/ink4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1T00:09:07.492"/>
    </inkml:context>
    <inkml:brush xml:id="br0">
      <inkml:brushProperty name="width" value="0.1" units="cm"/>
      <inkml:brushProperty name="height" value="0.1" units="cm"/>
      <inkml:brushProperty name="color" value="#E71224"/>
    </inkml:brush>
  </inkml:definitions>
  <inkml:trace contextRef="#ctx0" brushRef="#br0">2873 83 7079 0 0,'0'-1'25'0'0,"0"-1"0"0"0,1 0 0 0 0,-1 0 0 0 0,1 0-1 0 0,-1 0 1 0 0,1 1 0 0 0,0-1 0 0 0,-1 0 0 0 0,1 0 0 0 0,0 1-1 0 0,0-1 1 0 0,0 0 0 0 0,0 1 0 0 0,1 0 0 0 0,-1-1-1 0 0,0 1 1 0 0,1-1 0 0 0,-1 1 0 0 0,1 0 0 0 0,-1 0-1 0 0,3-1 1 0 0,15-16-835 0 0,-19 18 838 0 0,0-1-1 0 0,1 1 0 0 0,-1 0 1 0 0,1-1-1 0 0,-1 1 0 0 0,0-1 1 0 0,1 1-1 0 0,-1-1 0 0 0,0 1 1 0 0,1-1-1 0 0,-1 1 0 0 0,0-1 1 0 0,0 1-1 0 0,0-1 0 0 0,0 1 1 0 0,1-1-1 0 0,-1 1 0 0 0,0-1 0 0 0,0 0 1 0 0,0 1-1 0 0,0-1 0 0 0,0 1 1 0 0,0-1-1 0 0,0 1 0 0 0,0-1 1 0 0,-1 0-1 0 0,1 1 0 0 0,0-1 1 0 0,0 1-1 0 0,0-1 0 0 0,-1 1 1 0 0,1-1-1 0 0,0 1 0 0 0,0-1 1 0 0,-1 0-1 0 0,-1 0 212 0 0,0 0 0 0 0,1 0 0 0 0,-1 0-1 0 0,0 0 1 0 0,0 0 0 0 0,1 1 0 0 0,-1-1 0 0 0,0 1 0 0 0,0-1 0 0 0,-4 0 0 0 0,-5 0 1064 0 0,0 1 0 0 0,-20 0 1 0 0,24 2-1080 0 0,-1-1 1 0 0,1 1-1 0 0,-1 1 1 0 0,1-1 0 0 0,-13 8-1 0 0,15-7-178 0 0,-1-1-1 0 0,0 1 0 0 0,1-1 1 0 0,-1 0-1 0 0,0 0 0 0 0,0-1 1 0 0,0 1-1 0 0,0-1 1 0 0,-1-1-1 0 0,-7 1 0 0 0,-19-2 514 0 0,1 2 0 0 0,-65 10 1 0 0,57-5-450 0 0,-51 0 0 0 0,-145 4 936 0 0,214-9-976 0 0,-103 0 171 0 0,66-2-168 0 0,-200-14 309 0 0,-2-1 30 0 0,33 14 216 0 0,-15-10-211 0 0,1 1 1020 0 0,-111 19-1216 0 0,177-2-1527 0 0,0-4-4899 0 0,140-2-461 0 0</inkml:trace>
</inkml:ink>
</file>

<file path=ppt/ink/ink4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1T00:09:10.449"/>
    </inkml:context>
    <inkml:brush xml:id="br0">
      <inkml:brushProperty name="width" value="0.1" units="cm"/>
      <inkml:brushProperty name="height" value="0.1" units="cm"/>
      <inkml:brushProperty name="color" value="#E71224"/>
    </inkml:brush>
  </inkml:definitions>
  <inkml:trace contextRef="#ctx0" brushRef="#br0">924 180 6911 0 0,'-13'-11'538'0'0,"7"6"-246"0"0,16 3 2958 0 0,-288 8 3174 0 0,78-15-4146 0 0,152 5-1497 0 0,0-2 0 0 0,-82-22 0 0 0,106 20-773 0 0,1 0 1 0 0,-35-19 0 0 0,40 18-885 0 0,1-2 1 0 0,1 0-1 0 0,-28-24 0 0 0,33 24-740 0 0</inkml:trace>
</inkml:ink>
</file>

<file path=ppt/ink/ink4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1T00:09:11.235"/>
    </inkml:context>
    <inkml:brush xml:id="br0">
      <inkml:brushProperty name="width" value="0.1" units="cm"/>
      <inkml:brushProperty name="height" value="0.1" units="cm"/>
      <inkml:brushProperty name="color" value="#E71224"/>
    </inkml:brush>
  </inkml:definitions>
  <inkml:trace contextRef="#ctx0" brushRef="#br0">1128 45 9327 0 0,'-40'-2'1008'0'0,"20"1"-519"0"0,0-1-1 0 0,0-1 0 0 0,-34-9 0 0 0,50 11-457 0 0,-34-8 954 0 0,0 3 0 0 0,-66-3-1 0 0,-79 10 2129 0 0,164-1-2964 0 0,-203 11 2051 0 0,-42 5-1414 0 0,177-10-4212 0 0,73-4 1722 0 0</inkml:trace>
</inkml:ink>
</file>

<file path=ppt/ink/ink4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1T00:09:11.851"/>
    </inkml:context>
    <inkml:brush xml:id="br0">
      <inkml:brushProperty name="width" value="0.1" units="cm"/>
      <inkml:brushProperty name="height" value="0.1" units="cm"/>
      <inkml:brushProperty name="color" value="#E71224"/>
    </inkml:brush>
  </inkml:definitions>
  <inkml:trace contextRef="#ctx0" brushRef="#br0">866 62 8863 0 0,'-30'-6'1224'0'0,"23"5"-1097"0"0,0-1 0 0 0,0 0 0 0 0,0-1 0 0 0,-12-5 0 0 0,-18-7 858 0 0,1 7 851 0 0,0 1 0 0 0,-73-3 0 0 0,-74 11 1191 0 0,167 0-2859 0 0,-30 1 21 0 0,-1 3 0 0 0,1 1 1 0 0,-62 17-1 0 0,7 10-6703 0 0,77-22 212 0 0</inkml:trace>
</inkml:ink>
</file>

<file path=ppt/ink/ink4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1T00:09:12.362"/>
    </inkml:context>
    <inkml:brush xml:id="br0">
      <inkml:brushProperty name="width" value="0.1" units="cm"/>
      <inkml:brushProperty name="height" value="0.1" units="cm"/>
      <inkml:brushProperty name="color" value="#E71224"/>
    </inkml:brush>
  </inkml:definitions>
  <inkml:trace contextRef="#ctx0" brushRef="#br0">772 1 10911 0 0,'-13'1'313'0'0,"0"1"0"0"0,1 0-1 0 0,-1 1 1 0 0,-19 8-1 0 0,11-5-72 0 0,-4 0-86 0 0,0-2-1 0 0,0-1 1 0 0,-1-1 0 0 0,0-1-1 0 0,-31-4 1 0 0,36 3 19 0 0,-42-3 727 0 0,-66 0 982 0 0,92 6-1474 0 0,0 1 1 0 0,-41 10-1 0 0,54-8-1149 0 0,1 1 0 0 0,-27 12 0 0 0,28-9-4909 0 0</inkml:trace>
</inkml:ink>
</file>

<file path=ppt/ink/ink4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1T00:09:12.795"/>
    </inkml:context>
    <inkml:brush xml:id="br0">
      <inkml:brushProperty name="width" value="0.1" units="cm"/>
      <inkml:brushProperty name="height" value="0.1" units="cm"/>
      <inkml:brushProperty name="color" value="#E71224"/>
    </inkml:brush>
  </inkml:definitions>
  <inkml:trace contextRef="#ctx0" brushRef="#br0">1513 59 9559 0 0,'-8'-4'264'0'0,"1"0"-1"0"0,-1 0 0 0 0,0 1 1 0 0,0 0-1 0 0,0 1 1 0 0,-15-3-1 0 0,-53-3 1688 0 0,18 3-1400 0 0,-200-16 533 0 0,255 21-1063 0 0,-382 5 4490 0 0,309-2-3969 0 0,-181 13 8 0 0,195-12-742 0 0,0 2 1 0 0,-100 24 0 0 0,118-17 191 0 0</inkml:trace>
</inkml:ink>
</file>

<file path=ppt/ink/ink4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1T00:11:00.392"/>
    </inkml:context>
    <inkml:brush xml:id="br0">
      <inkml:brushProperty name="width" value="0.1" units="cm"/>
      <inkml:brushProperty name="height" value="0.1" units="cm"/>
      <inkml:brushProperty name="color" value="#E71224"/>
    </inkml:brush>
  </inkml:definitions>
  <inkml:trace contextRef="#ctx0" brushRef="#br0">5687 148 2759 0 0,'0'-1'160'0'0,"0"1"0"0"0,0-1-1 0 0,0 0 1 0 0,0 0 0 0 0,0 0-1 0 0,-1 0 1 0 0,1 0 0 0 0,0 0-1 0 0,-1 0 1 0 0,1 0-1 0 0,0 0 1 0 0,-1 1 0 0 0,1-1-1 0 0,-1 0 1 0 0,0 0 0 0 0,1 1-1 0 0,-1-1 1 0 0,0 0-1 0 0,1 1 1 0 0,-1-1 0 0 0,0 0-1 0 0,0 1 1 0 0,1-1 0 0 0,-1 1-1 0 0,-1-1 1 0 0,-27-8 2441 0 0,25 9-2344 0 0,1-1 0 0 0,0 0 0 0 0,-1 1 0 0 0,1-1 0 0 0,0-1 0 0 0,0 1 0 0 0,0 0 0 0 0,0-1 0 0 0,0 0 0 0 0,-3-1 0 0 0,3 0-1 0 0,1 1 1 0 0,-1 0-1 0 0,0 1 0 0 0,0-1 1 0 0,0 0-1 0 0,0 1 0 0 0,0 0 1 0 0,0 0-1 0 0,0 0 0 0 0,0 0 0 0 0,-5-1 1 0 0,-43-3 1439 0 0,17 3-759 0 0,22 1-594 0 0,0 1 1 0 0,0 0-1 0 0,0 1 0 0 0,-19 4 1 0 0,-1-1-45 0 0,-137 22 1659 0 0,135-23-1708 0 0,0-1 0 0 0,0-2 0 0 0,0-1 0 0 0,-42-7 0 0 0,34 1 86 0 0,-1 2 0 0 0,-69 1 0 0 0,82 2-116 0 0,-49-8 1 0 0,3-1 14 0 0,12 8-48 0 0,40 3-67 0 0,0-1 1 0 0,0-1 0 0 0,0-2 0 0 0,-24-6 0 0 0,11 1-3 0 0,-47-6 1 0 0,61 12-79 0 0,-66-9 42 0 0,-1 4 0 0 0,-1 5 0 0 0,-100 7 0 0 0,67-3-2 0 0,55-2-21 0 0,-4 0-20 0 0,-141 4 103 0 0,71-2-78 0 0,-146 11 0 0 0,152-9-65 0 0,76-4 66 0 0,44 1-75 0 0,-114 4 84 0 0,-100 12 1 0 0,61-6-24 0 0,97-7-49 0 0,-86-5-2 0 0,-20 0 64 0 0,70 4-64 0 0,-75-1 0 0 0,-126-16 0 0 0,267 15 0 0 0,-66 8 0 0 0,21 0 0 0 0,-1 4 0 0 0,-1 0 0 0 0,-19 1 0 0 0,69-8 0 0 0,-53 3 0 0 0,71-7 0 0 0,0 1 0 0 0,-34 8 0 0 0,-19 2 0 0 0,-44-5 0 0 0,110-7 8 0 0,0 1 1 0 0,0-1-1 0 0,0 1 1 0 0,1 1-1 0 0,-1-1 0 0 0,0 2 1 0 0,1-1-1 0 0,-16 7 0 0 0,19-6-13 0 0,0 0 0 0 0,0 1 0 0 0,1-1 0 0 0,-1 1 0 0 0,1 0 0 0 0,-1 0 0 0 0,1 0 0 0 0,0 0 0 0 0,1 1 0 0 0,-1 0 0 0 0,1 0 0 0 0,0 0 0 0 0,0 0 0 0 0,-2 6 0 0 0,3-5-1 0 0,0 0 1 0 0,0 0-1 0 0,0 0 0 0 0,1 1 0 0 0,0-1 1 0 0,1 0-1 0 0,-1 1 0 0 0,1 7 0 0 0,8 55-9 0 0,-1-20-35 0 0,14 123 39 0 0,-21-167 11 0 0,26 110 0 0 0,-17-82 0 0 0,-1 1 0 0 0,4 47 0 0 0,-10-53 0 0 0,1-1 0 0 0,11 46 0 0 0,-8-55-7 0 0,1-1 0 0 0,0 0 0 0 0,2 0 0 0 0,0-1 0 0 0,1 0-1 0 0,0-1 1 0 0,1 0 0 0 0,17 17 0 0 0,-18-23 7 0 0,0 0 0 0 0,1-1 0 0 0,0 0 0 0 0,0-1 0 0 0,14 7 0 0 0,-21-12 0 0 0,5 2 0 0 0,1 0 0 0 0,0-1 0 0 0,0 0 0 0 0,0 0 0 0 0,15 1 0 0 0,8 3 0 0 0,-7-3 0 0 0,0-1 0 0 0,0-1 0 0 0,1-1 0 0 0,30-3 0 0 0,0 1 0 0 0,285-14 0 0 0,-29-28 0 0 0,-271 38 0 0 0,79 3 0 0 0,-74 3 0 0 0,63 0 0 0 0,-35 2 0 0 0,-1-4 0 0 0,108-15 0 0 0,-130 7 0 0 0,0 3 0 0 0,1 2 0 0 0,-1 2 0 0 0,82 8 0 0 0,-27-1 0 0 0,-72-5 0 0 0,61 8 0 0 0,67 6 0 0 0,-48-6 0 0 0,52 25 0 0 0,-105-19 0 0 0,-21-5 0 0 0,1-2 0 0 0,0-2 0 0 0,0-2 0 0 0,52-2 0 0 0,139-15 0 0 0,-112 8 0 0 0,38-4 0 0 0,0 2 0 0 0,-63 5 0 0 0,-24 4 0 0 0,1 2 0 0 0,106 20 0 0 0,-107-13 0 0 0,29 8 0 0 0,23 2 0 0 0,-81-15-13 0 0,0-2 0 0 0,0-1 1 0 0,1-3-1 0 0,63-8 0 0 0,-73 4 19 0 0,-23 4-2117 0 0</inkml:trace>
</inkml:ink>
</file>

<file path=ppt/ink/ink4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1T00:11:06.754"/>
    </inkml:context>
    <inkml:brush xml:id="br0">
      <inkml:brushProperty name="width" value="0.1" units="cm"/>
      <inkml:brushProperty name="height" value="0.1" units="cm"/>
      <inkml:brushProperty name="color" value="#E71224"/>
    </inkml:brush>
  </inkml:definitions>
  <inkml:trace contextRef="#ctx0" brushRef="#br0">361 296 5983 0 0,'-3'-6'352'0'0,"2"5"-331"0"0,0 0 0 0 0,0 0 0 0 0,1 0 1 0 0,-1-1-1 0 0,0 1 0 0 0,1 0 0 0 0,0-1 0 0 0,-1 1 0 0 0,1-1 0 0 0,0 1 0 0 0,-1 0 0 0 0,1-1 0 0 0,0 1 0 0 0,0-1 1 0 0,0 1-1 0 0,0-1 0 0 0,0 1 0 0 0,1-1 0 0 0,-1 1 0 0 0,1-3 0 0 0,25-81-8 0 0,-24 81 60 0 0,-1-1-1 0 0,0 1 0 0 0,1 0 1 0 0,-1-1-1 0 0,-1 1 0 0 0,1-6 1 0 0,-1 6 451 0 0,0-1 0 0 0,-1 1 1 0 0,0-1-1 0 0,1 1 0 0 0,-2-1 1 0 0,1 1-1 0 0,0 0 0 0 0,-1 0 0 0 0,-3-7 1 0 0,4 9-384 0 0,1 0-1 0 0,-1 1 1 0 0,1-1 0 0 0,0 0 0 0 0,0 1 0 0 0,0-1 0 0 0,0 0 0 0 0,0 0-1 0 0,0 1 1 0 0,1-1 0 0 0,-1 0 0 0 0,0 1 0 0 0,1-1 0 0 0,-1 0 0 0 0,1 1 0 0 0,0-1-1 0 0,0 1 1 0 0,0-1 0 0 0,-1 1 0 0 0,1-1 0 0 0,3-2 0 0 0,26-30 2293 0 0,-26 30-1637 0 0,8-7-141 0 0,-18 35 624 0 0,-14 70-406 0 0,-17 95 4 0 0,3-16 152 0 0,2-20-452 0 0,28-126-472 0 0,-8 27 1 0 0,9-45-53 0 0,0-1 1 0 0,-1 1 0 0 0,1-1-1 0 0,-1 0 1 0 0,-1 0-1 0 0,-10 14 1 0 0,13-18-24 0 0,-1-1 1 0 0,-1 1 0 0 0,1-1 0 0 0,0 0-1 0 0,-1 0 1 0 0,1-1 0 0 0,-1 1-1 0 0,0-1 1 0 0,0 1 0 0 0,0-1-1 0 0,-5 1 1 0 0,7-2-23 0 0,1-1 0 0 0,-1 1 0 0 0,0-1 1 0 0,1 0-1 0 0,-1 0 0 0 0,0 0 0 0 0,1 0 0 0 0,-1 0 0 0 0,0 0 0 0 0,0 0 0 0 0,1-1 1 0 0,-1 1-1 0 0,0 0 0 0 0,1-1 0 0 0,-1 0 0 0 0,1 1 0 0 0,-1-1 0 0 0,0 0 0 0 0,1 0 1 0 0,0 0-1 0 0,-1 0 0 0 0,1 0 0 0 0,-1 0 0 0 0,1 0 0 0 0,0 0 0 0 0,0-1 0 0 0,0 1 1 0 0,0 0-1 0 0,0-1 0 0 0,0 1 0 0 0,0-1 0 0 0,0-1 0 0 0,-38-78 51 0 0,-3-4 35 0 0,37 75-88 0 0,-2 0 0 0 0,1 1 0 0 0,-2 0 0 0 0,1 1 0 0 0,-1-1 0 0 0,-12-9 0 0 0,11 10-18 0 0,15 13-14 0 0,14 16-11 0 0,-3 14 141 0 0,-3 1 0 0 0,0 0 0 0 0,-3 0 0 0 0,-1 2 0 0 0,-2-1 0 0 0,-1 1 0 0 0,2 55 0 0 0,-8-60-76 0 0,-1-15 11 0 0,1 1 1 0 0,1-1 0 0 0,6 27 0 0 0,-8-44-37 0 0,0 1 0 0 0,0-1 0 0 0,1 0 0 0 0,-1 1 0 0 0,0-1 0 0 0,1 0 0 0 0,-1 0 0 0 0,1 1 0 0 0,-1-1-1 0 0,1 0 1 0 0,0 0 0 0 0,0 0 0 0 0,-1 0 0 0 0,1 0 0 0 0,0 0 0 0 0,0 0 0 0 0,0 0 0 0 0,0 0 0 0 0,0 0 0 0 0,0-1 0 0 0,0 1 0 0 0,3 1 0 0 0,-3-2 6 0 0,0 0 0 0 0,1 0 1 0 0,-1 0-1 0 0,0-1 1 0 0,0 1-1 0 0,1 0 0 0 0,-1-1 1 0 0,0 1-1 0 0,0 0 1 0 0,0-1-1 0 0,0 0 0 0 0,0 1 1 0 0,1-1-1 0 0,-1 1 0 0 0,0-1 1 0 0,0 0-1 0 0,-1 0 1 0 0,1 0-1 0 0,1-1 0 0 0,6-7 86 0 0,0 0-1 0 0,-1-1 0 0 0,11-18 1 0 0,-15 22-80 0 0,21-29 96 0 0,0 0 1 0 0,59-61-1 0 0,71-48 84 0 0,-144 132-65 0 0,-10 11-168 0 0,0 1 0 0 0,0 0 0 0 0,0 0 0 0 0,0-1 0 0 0,0 1 0 0 0,0 0 0 0 0,0 0 0 0 0,0-1 0 0 0,0 1 0 0 0,0 0 0 0 0,0 0 0 0 0,0-1 1 0 0,0 1-1 0 0,0 0 0 0 0,0 0 0 0 0,-1 0 0 0 0,1-1 0 0 0,0 1 0 0 0,0 0 0 0 0,0 0 0 0 0,0-1 0 0 0,0 1 0 0 0,-1 0 0 0 0,1 0 0 0 0,0 0 0 0 0,0 0 0 0 0,0-1 0 0 0,-1 1 0 0 0,1 0 1 0 0,0 0-1 0 0,0 0 0 0 0,-1 0 0 0 0,1 0 0 0 0,0 0 0 0 0,0 0 0 0 0,-1 0 0 0 0,1-1 0 0 0,0 1 0 0 0,0 0 0 0 0,-1 0 0 0 0,1 0 0 0 0,0 0 0 0 0,0 0 0 0 0,-1 0 0 0 0,1 0 0 0 0,0 1 1 0 0,0-1-1 0 0,-1 0 0 0 0,1 0 0 0 0,0 0 0 0 0,-1 0 0 0 0</inkml:trace>
</inkml:ink>
</file>

<file path=ppt/ink/ink4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1T00:14:34.044"/>
    </inkml:context>
    <inkml:brush xml:id="br0">
      <inkml:brushProperty name="width" value="0.1" units="cm"/>
      <inkml:brushProperty name="height" value="0.1" units="cm"/>
      <inkml:brushProperty name="color" value="#E71224"/>
    </inkml:brush>
  </inkml:definitions>
  <inkml:trace contextRef="#ctx0" brushRef="#br0">0 63 1839 0 0,'2'-11'80'0'0,"2"-2"16"0"0,1 2-96 0 0,0-2 0 0 0,-1 4 0 0 0,2 6 0 0 0,-3 1 0 0 0,-1 4 0 0 0,2 0 0 0 0</inkml:trace>
</inkml:ink>
</file>

<file path=ppt/ink/ink4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1T00:14:35.333"/>
    </inkml:context>
    <inkml:brush xml:id="br0">
      <inkml:brushProperty name="width" value="0.1" units="cm"/>
      <inkml:brushProperty name="height" value="0.1" units="cm"/>
      <inkml:brushProperty name="color" value="#E71224"/>
    </inkml:brush>
  </inkml:definitions>
  <inkml:trace contextRef="#ctx0" brushRef="#br0">0 41 1439 0 0,'8'-9'64'0'0,"-3"-2"8"0"0,4 2-72 0 0,-3 1 0 0 0,1 5 0 0 0,-5 3 0 0 0,2 1-112 0 0,-1-1-40 0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42:56.703"/>
    </inkml:context>
    <inkml:brush xml:id="br0">
      <inkml:brushProperty name="width" value="0.1" units="cm"/>
      <inkml:brushProperty name="height" value="0.1" units="cm"/>
      <inkml:brushProperty name="color" value="#E71224"/>
    </inkml:brush>
  </inkml:definitions>
  <inkml:trace contextRef="#ctx0" brushRef="#br0">30 0 2271 0 0,'-4'2'96'0'0,"-3"0"32"0"0,0 0-128 0 0,1 0 0 0 0,4-2 0 0 0,-1 0-992 0 0</inkml:trace>
</inkml:ink>
</file>

<file path=ppt/ink/ink4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1T00:14:35.719"/>
    </inkml:context>
    <inkml:brush xml:id="br0">
      <inkml:brushProperty name="width" value="0.1" units="cm"/>
      <inkml:brushProperty name="height" value="0.1" units="cm"/>
      <inkml:brushProperty name="color" value="#E71224"/>
    </inkml:brush>
  </inkml:definitions>
  <inkml:trace contextRef="#ctx0" brushRef="#br0">0 48 5527 0 0,'11'-17'488'0'0,"-3"6"-392"0"0,-3 8-96 0 0,-1 1 0 0 0,-2 4-256 0 0,1-2-64 0 0,5-4-24 0 0,5-1 0 0 0,5-3 152 0 0</inkml:trace>
</inkml:ink>
</file>

<file path=ppt/ink/ink4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1T00:14:37.070"/>
    </inkml:context>
    <inkml:brush xml:id="br0">
      <inkml:brushProperty name="width" value="0.1" units="cm"/>
      <inkml:brushProperty name="height" value="0.1" units="cm"/>
      <inkml:brushProperty name="color" value="#E71224"/>
    </inkml:brush>
  </inkml:definitions>
  <inkml:trace contextRef="#ctx0" brushRef="#br0">0 45 3767 0 0,'2'-17'160'0'0,"0"5"48"0"0,2 4-208 0 0,-3 3 0 0 0,1 3 0 0 0,0 2 0 0 0,2 0-160 0 0,-1 0-64 0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42:57.093"/>
    </inkml:context>
    <inkml:brush xml:id="br0">
      <inkml:brushProperty name="width" value="0.1" units="cm"/>
      <inkml:brushProperty name="height" value="0.1" units="cm"/>
      <inkml:brushProperty name="color" value="#E71224"/>
    </inkml:brush>
  </inkml:definitions>
  <inkml:trace contextRef="#ctx0" brushRef="#br0">209 39 1583 0 0,'-30'-10'251'0'0,"28"10"-339"0"0,0-1 0 0 0,0 1 0 0 0,0-1-1 0 0,0 1 1 0 0,0-1 0 0 0,0 0 0 0 0,0 0 0 0 0,1 0 0 0 0,-1 0 0 0 0,0 0-1 0 0,0 0 1 0 0,1 0 0 0 0,-1-1 0 0 0,1 1 0 0 0,-1-1 0 0 0,1 1 0 0 0,-3-4-1 0 0,4 4 178 0 0,-1 1-1 0 0,0-1 0 0 0,1 1 0 0 0,-1-1 0 0 0,1 1 0 0 0,-1-1 0 0 0,0 1 0 0 0,1-1 0 0 0,-1 1 0 0 0,0-1 0 0 0,0 1 0 0 0,1 0 0 0 0,-1 0 0 0 0,0-1 0 0 0,0 1 0 0 0,1 0 0 0 0,-1 0 0 0 0,0 0 0 0 0,0 0 0 0 0,0 0 0 0 0,0 0 0 0 0,1 0 0 0 0,-1 0 0 0 0,0 0 0 0 0,0 0 0 0 0,0 0 0 0 0,1 1 0 0 0,-1-1 0 0 0,0 0 0 0 0,0 0 0 0 0,1 1 0 0 0,-1-1 0 0 0,0 1 0 0 0,0 0 0 0 0,-30 21-2668 0 0,19-13 3458 0 0,0 1-6 0 0,1 0-1 0 0,-16 17 1 0 0,7-6-1458 0 0,17-16 217 0 0,1-1-14 0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42:59.505"/>
    </inkml:context>
    <inkml:brush xml:id="br0">
      <inkml:brushProperty name="width" value="0.1" units="cm"/>
      <inkml:brushProperty name="height" value="0.1" units="cm"/>
      <inkml:brushProperty name="color" value="#E71224"/>
    </inkml:brush>
  </inkml:definitions>
  <inkml:trace contextRef="#ctx0" brushRef="#br0">473 1406 5615 0 0,'-12'12'1008'0'0,"-1"-1"0"0"0,-28 19 0 0 0,40-30-922 0 0,0 1 0 0 0,0-1 0 0 0,0 1-1 0 0,0-1 1 0 0,0 0 0 0 0,0 1 0 0 0,0-1-1 0 0,0 0 1 0 0,0 0 0 0 0,0 0-1 0 0,0 0 1 0 0,0 0 0 0 0,0 0 0 0 0,0 0-1 0 0,0 0 1 0 0,0 0 0 0 0,0 0 0 0 0,0-1-1 0 0,0 1 1 0 0,0 0 0 0 0,0-1 0 0 0,1 1-1 0 0,-1-1 1 0 0,-1 0 0 0 0,-24-19 2500 0 0,6 4-941 0 0,11 13-1186 0 0,0 0 1 0 0,0 0-1 0 0,-1 1 0 0 0,1 0 1 0 0,-1 1-1 0 0,1 0 1 0 0,-17 0-1 0 0,-9-1 433 0 0,19 0-625 0 0,0-2 0 0 0,1 0 0 0 0,0-1 1 0 0,0 0-1 0 0,0-1 0 0 0,1-1 0 0 0,0 0 1 0 0,-21-15-1 0 0,29 18-121 0 0,1 1 0 0 0,0-1 0 0 0,0 0 0 0 0,1 0 0 0 0,-1 0-1 0 0,1-1 1 0 0,0 0 0 0 0,0 0 0 0 0,0 0 0 0 0,-4-7 0 0 0,8 8-147 0 0,0 0 1 0 0,-1 1-1 0 0,1-1 0 0 0,1 1 1 0 0,-1-1-1 0 0,0 0 0 0 0,1 1 1 0 0,1-6-1 0 0,2-17 74 0 0,-1-2 125 0 0,0 0 0 0 0,1 0 0 0 0,2 1 1 0 0,1 0-1 0 0,13-34 0 0 0,1-7-131 0 0,37-84 441 0 0,-37 104-291 0 0,-14 25-133 0 0,-1-1 1 0 0,0 0-1 0 0,-2 0 0 0 0,-1-1 0 0 0,0-35 0 0 0,-1 27 135 0 0,-2 13-121 0 0,-1 1-1 0 0,-1 0 0 0 0,-1-1 1 0 0,-9-32-1 0 0,1 6 87 0 0,-2-36-100 0 0,12 72-85 0 0,1 0 0 0 0,0 0 0 0 0,0 0 0 0 0,1 0 0 0 0,0 0 0 0 0,4-11 0 0 0,-4 18 4 0 0,1 0-1 0 0,-1 1 1 0 0,1-1-1 0 0,0 0 1 0 0,0 1-1 0 0,0-1 1 0 0,0 1-1 0 0,0-1 1 0 0,1 1-1 0 0,-1 0 1 0 0,1 0-1 0 0,-1 0 1 0 0,1 1-1 0 0,0-1 1 0 0,0 1-1 0 0,0-1 1 0 0,-1 1-1 0 0,2 0 1 0 0,-1 0-1 0 0,0 0 1 0 0,5-1-1 0 0,0 0-10 0 0,1 1 0 0 0,0 0 1 0 0,0 0-1 0 0,0 0 0 0 0,0 1 0 0 0,17 2 0 0 0,43 8-19 0 0,112 2 1 0 0,-105-11 17 0 0,243-9 7 0 0,-124 2 2 0 0,52-6 0 0 0,-154-2 0 0 0,68-7 0 0 0,3 2 0 0 0,-79 7 0 0 0,93 3 14 0 0,15-2 36 0 0,105-22-50 0 0,-248 28 0 0 0,-8 0 0 0 0,0 1 0 0 0,62 4 0 0 0,58 6 64 0 0,46 1-64 0 0,-168-7 0 0 0,167 4 64 0 0,-72 8-28 0 0,-21-1-8 0 0,-42-3-28 0 0,-35-3 0 0 0,102 9 0 0 0,76 4 64 0 0,-25-7 0 0 0,-92-3-40 0 0,39 1 16 0 0,-112-8-40 0 0,0 2 0 0 0,26 5 0 0 0,20 3 0 0 0,103 6 0 0 0,-63-1 0 0 0,27 3 0 0 0,-29-6 32 0 0,2 1 0 0 0,64-15-32 0 0,-63-2 0 0 0,-13 5 0 0 0,63-2 0 0 0,-72-5 0 0 0,82-1 0 0 0,-137 7 0 0 0,1-2 0 0 0,60-9 0 0 0,8 1 0 0 0,-39 4 0 0 0,-36 3-1 0 0,20-2-14 0 0,0-1 1 0 0,0-3-1 0 0,83-24 0 0 0,-45-1-20 0 0,56-18-6 0 0,33 8 41 0 0,-137 36 0 0 0,1 1 0 0 0,60 0 0 0 0,-85 6 0 0 0,0 0 0 0 0,0 1 0 0 0,0 1 0 0 0,0 0 0 0 0,0 1 0 0 0,0 0 0 0 0,0 2 0 0 0,15 6 0 0 0,-29-10-9 0 0,1 0 0 0 0,-1 0 0 0 0,0 0 0 0 0,1 0 0 0 0,-1 0 0 0 0,0 1 0 0 0,0-1 0 0 0,0 0 0 0 0,0 1 0 0 0,0-1 0 0 0,-1 1 0 0 0,1-1 1 0 0,0 1-1 0 0,-1-1 0 0 0,1 1 0 0 0,-1-1 0 0 0,1 1 0 0 0,-1 0 0 0 0,0-1 0 0 0,1 1 0 0 0,-1 0 0 0 0,0-1 0 0 0,0 1 0 0 0,0 0 0 0 0,-1-1 0 0 0,1 3 0 0 0,-2 8-190 0 0,0 1 0 0 0,-8 19 0 0 0,3-7-202 0 0,4-7-1068 0 0,1 0-406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37:54.344"/>
    </inkml:context>
    <inkml:brush xml:id="br0">
      <inkml:brushProperty name="width" value="0.1" units="cm"/>
      <inkml:brushProperty name="height" value="0.1" units="cm"/>
      <inkml:brushProperty name="color" value="#66CC00"/>
    </inkml:brush>
  </inkml:definitions>
  <inkml:trace contextRef="#ctx0" brushRef="#br0">3 0 10591 0 0,'0'1'182'0'0,"0"-1"0"0"0,-1 1 0 0 0,1-1-1 0 0,0 0 1 0 0,-1 1 0 0 0,1-1 0 0 0,0 1 0 0 0,0-1-1 0 0,0 1 1 0 0,-1 0 0 0 0,1-1 0 0 0,0 1-1 0 0,0-1 1 0 0,0 1 0 0 0,0-1 0 0 0,0 1 0 0 0,0-1-1 0 0,0 1 1 0 0,0 0 0 0 0,0-1 0 0 0,0 1-1 0 0,1-1 1 0 0,-1 1 0 0 0,0-1 0 0 0,0 1 0 0 0,0-1-1 0 0,1 1 1 0 0,13 18 1934 0 0,22 11-1082 0 0,-24-23-850 0 0,0-1 0 0 0,0 0 0 0 0,0-1 1 0 0,1 0-1 0 0,0-1 0 0 0,0 0 0 0 0,1-1 0 0 0,-1-1 0 0 0,1 0 0 0 0,16 0 0 0 0,17-2 919 0 0,76-10 0 0 0,-94 7-667 0 0,-8 1-246 0 0,1 0 71 0 0,0-1 0 0 0,40-10 0 0 0,-59 12-594 0 0,4-2 76 0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43:03.826"/>
    </inkml:context>
    <inkml:brush xml:id="br0">
      <inkml:brushProperty name="width" value="0.1" units="cm"/>
      <inkml:brushProperty name="height" value="0.1" units="cm"/>
      <inkml:brushProperty name="color" value="#E71224"/>
    </inkml:brush>
  </inkml:definitions>
  <inkml:trace contextRef="#ctx0" brushRef="#br0">1921 23 6447 0 0,'-4'1'381'0'0,"-1"-1"-1"0"0,0 1 0 0 0,0 0 0 0 0,1 0 1 0 0,-1 1-1 0 0,1 0 0 0 0,-1-1 0 0 0,1 1 1 0 0,0 1-1 0 0,0-1 0 0 0,0 0 1 0 0,0 1-1 0 0,0 0 0 0 0,-6 6 0 0 0,5-5-315 0 0,3-7-127 0 0,3-7-182 0 0,-1 8 199 0 0,0 0 94 0 0,0 1 1 0 0,0-1 0 0 0,1 1 0 0 0,-1-1-1 0 0,-1 0 1 0 0,1 1 0 0 0,0-1-1 0 0,0 0 1 0 0,-1 1 0 0 0,1-1 0 0 0,-1 1-1 0 0,1-1 1 0 0,-1 1 0 0 0,0-1-1 0 0,1 1 1 0 0,-1-1 0 0 0,0 1 0 0 0,0 0-1 0 0,0-1 1 0 0,0 1 0 0 0,0 0-1 0 0,0 0 1 0 0,-1 0 0 0 0,1 0 0 0 0,0 0-1 0 0,-1 0 1 0 0,1 0 0 0 0,0 0-1 0 0,-1 0 1 0 0,1 1 0 0 0,-1-1 0 0 0,1 1-1 0 0,-1-1 1 0 0,0 1 0 0 0,1-1-1 0 0,-1 1 1 0 0,1 0 0 0 0,-1 0 0 0 0,0 0-1 0 0,1 0 1 0 0,-1 0 0 0 0,-1 0-1 0 0,-9 2 502 0 0,0 0 0 0 0,1 1 0 0 0,-1 0-1 0 0,-20 9 1 0 0,14-5-700 0 0,9-4 249 0 0,-26 10 534 0 0,-57 12 0 0 0,74-22-405 0 0,-35 7 513 0 0,0-2 1 0 0,0-2 0 0 0,-68-2 0 0 0,34-7-245 0 0,-47-3 284 0 0,21-1 315 0 0,-176 11-1 0 0,72 3 70 0 0,216-7-1159 0 0,-47 0 270 0 0,-93-11 0 0 0,-44-17-2161 0 0,158 27-485 0 0,0 0-5722 0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43:18.088"/>
    </inkml:context>
    <inkml:brush xml:id="br0">
      <inkml:brushProperty name="width" value="0.1" units="cm"/>
      <inkml:brushProperty name="height" value="0.1" units="cm"/>
      <inkml:brushProperty name="color" value="#E71224"/>
    </inkml:brush>
  </inkml:definitions>
  <inkml:trace contextRef="#ctx0" brushRef="#br0">4287 1 7199 0 0,'0'0'5760'0'0,"-4"2"-5664"0"0,-16 10 2728 0 0,20-11-2821 0 0,0 0-1 0 0,0 0 0 0 0,0-1 0 0 0,0 1 0 0 0,-1 0 1 0 0,1 0-1 0 0,0-1 0 0 0,0 1 0 0 0,0 0 1 0 0,-1-1-1 0 0,1 1 0 0 0,0 0 0 0 0,-1-1 1 0 0,1 1-1 0 0,-1 0 0 0 0,1-1 0 0 0,0 1 1 0 0,-1-1-1 0 0,-1 2 0 0 0,-4 13 4505 0 0,1-14-4417 0 0,-13 5 4 0 0,14-4-3 0 0,-1-1-16 0 0,-15 2 10 0 0,15-2 200 0 0,-2 1-156 0 0,1 0 1 0 0,-1 0-1 0 0,-1-1 0 0 0,1 1 1 0 0,-7-1-1 0 0,8-1-178 0 0,1 1 130 0 0,4-1-70 0 0,-1-1 0 0 0,1 1-1 0 0,-1 0 1 0 0,1 0 0 0 0,0 0-1 0 0,-1 0 1 0 0,1 0 0 0 0,-1 0-1 0 0,1 0 1 0 0,0 1 0 0 0,-1-1-1 0 0,-2 1 1 0 0,2 0 13 0 0,-3-1 165 0 0,0 0-93 0 0,-5 0-52 0 0,-2 0 55 0 0,0 0-1 0 0,0-1 0 0 0,-21-4 0 0 0,-10 2 41 0 0,39 3-70 0 0,-1 1 17 0 0,-2 1-59 0 0,-38 2 271 0 0,34-3-234 0 0,-11 4 1 0 0,-73 14 478 0 0,89-18-415 0 0,1 0-64 0 0,-24 6 0 0 0,1-2 0 0 0,17-3 0 0 0,-14 2 0 0 0,7-1-13 0 0,-36-1 173 0 0,-8 2-24 0 0,12-4 18 0 0,-28 1 54 0 0,18-2-104 0 0,-22 0-21 0 0,9-1-67 0 0,-10 2 109 0 0,27 2-55 0 0,16-2-54 0 0,-1 0 0 0 0,-3-2 13 0 0,-2 1 3 0 0,10 2-80 0 0,-6-3-16 0 0,-5-1 0 0 0,-336-4 124 0 0,337 9-101 0 0,-10 1 19 0 0,-1 2-31 0 0,2-1 0 0 0,3-2 31 0 0,-248 0 190 0 0,149-4-197 0 0,86 0-35 0 0,19 1 0 0 0,-9 0 53 0 0,17-1-42 0 0,-12-1-11 0 0,-4 1 0 0 0,-10 0 53 0 0,-58-7 33 0 0,-308 0 806 0 0,347 10-747 0 0,-310-22 387 0 0,262-3-1566 0 0,45 2-2421 0 0,30 6-5468 0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43:23.054"/>
    </inkml:context>
    <inkml:brush xml:id="br0">
      <inkml:brushProperty name="width" value="0.1" units="cm"/>
      <inkml:brushProperty name="height" value="0.1" units="cm"/>
      <inkml:brushProperty name="color" value="#E71224"/>
    </inkml:brush>
  </inkml:definitions>
  <inkml:trace contextRef="#ctx0" brushRef="#br0">3399 30 3679 0 0,'-33'1'3016'0'0,"-4"1"2814"0"0,14-4-6484 0 0,3-1 974 0 0,0 0 1259 0 0,-1 1 0 0 0,-40-1 1 0 0,-203 13 2962 0 0,249-11-4162 0 0,0 0 0 0 0,-29-7 1 0 0,-7 0 106 0 0,-27 3 282 0 0,-98 6 1 0 0,128 4-520 0 0,24-2-224 0 0,-83 12 103 0 0,58-10-25 0 0,40-6-88 0 0,-20 3 88 0 0,-65 0 215 0 0,69-2-277 0 0,-6 2-28 0 0,28-2-15 0 0,-61-6-1 0 0,-25 1 134 0 0,-150 11 0 0 0,223-5-121 0 0,-9 1 43 0 0,-1-1 18 0 0,0-2 7 0 0,-1 1 1 0 0,-2-2-13 0 0,1 2-43 0 0,1-1 18 0 0,-30 4-31 0 0,39-1 0 0 0,-45 2 53 0 0,7-5 36 0 0,-198 5 162 0 0,98 3 25 0 0,145-6-274 0 0,-8-2-19 0 0,-37-2 75 0 0,-79-8-14 0 0,-76-2 285 0 0,128 14-265 0 0,-95-2 226 0 0,112-3-261 0 0,31 2-154 0 0,-66-12 1 0 0,74 7 113 0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43:06.153"/>
    </inkml:context>
    <inkml:brush xml:id="br0">
      <inkml:brushProperty name="width" value="0.1" units="cm"/>
      <inkml:brushProperty name="height" value="0.1" units="cm"/>
      <inkml:brushProperty name="color" value="#E71224"/>
    </inkml:brush>
  </inkml:definitions>
  <inkml:trace contextRef="#ctx0" brushRef="#br0">1376 81 919 0 0,'0'0'5827'0'0,"1"-3"-5511"0"0,0 1-433 0 0,-1-1 0 0 0,1 1 0 0 0,-1-1 0 0 0,0 1 0 0 0,0-1 0 0 0,0 1 0 0 0,0-1 0 0 0,0-3 0 0 0,-1 4 341 0 0,-6-4 1777 0 0,7 6-1854 0 0,0-1 0 0 0,-1 1-1 0 0,1-1 1 0 0,0 1 0 0 0,0-1 0 0 0,-1 1-1 0 0,1 0 1 0 0,0-1 0 0 0,-1 1 0 0 0,1 0-1 0 0,0-1 1 0 0,-1 1 0 0 0,1 0 0 0 0,0-1-1 0 0,-1 1 1 0 0,1 0 0 0 0,-1 0 0 0 0,1-1-1 0 0,-1 1 1 0 0,1 0 0 0 0,-1 0 0 0 0,1 0-1 0 0,0 0 1 0 0,-1 0 0 0 0,1 0 0 0 0,-1 0-1 0 0,1-1 1 0 0,-1 1 0 0 0,0 1 0 0 0,-25 17 493 0 0,23-15 41 0 0,-4 0-130 0 0,7-3-509 0 0,-1 1 1 0 0,1-1-1 0 0,0 0 0 0 0,-1 1 0 0 0,1-1 1 0 0,0 0-1 0 0,-1 1 0 0 0,1-1 0 0 0,-1 0 1 0 0,1 0-1 0 0,-1 0 0 0 0,1 1 0 0 0,0-1 0 0 0,-1 0 1 0 0,1 0-1 0 0,-1 0 0 0 0,1 0 0 0 0,-1 0 1 0 0,1 0-1 0 0,-1 0 0 0 0,1 0 0 0 0,-1 0 1 0 0,1 0-1 0 0,-1 0 0 0 0,0 0 0 0 0,-256-37 4638 0 0,190 26-3828 0 0,-124-3 0 0 0,131 13-160 0 0,-55 1-16 0 0,-33 1 567 0 0,88-3-836 0 0,-69 7 0 0 0,-36 16 35 0 0,84-11-5671 0 0,61-8-53 0 0,2-4-258 0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43:08.782"/>
    </inkml:context>
    <inkml:brush xml:id="br0">
      <inkml:brushProperty name="width" value="0.1" units="cm"/>
      <inkml:brushProperty name="height" value="0.1" units="cm"/>
      <inkml:brushProperty name="color" value="#E71224"/>
    </inkml:brush>
  </inkml:definitions>
  <inkml:trace contextRef="#ctx0" brushRef="#br0">2444 92 919 0 0,'-4'-3'370'0'0,"1"1"0"0"0,-1-1 0 0 0,0 1 0 0 0,-1 0 0 0 0,1 0 0 0 0,0 1 0 0 0,0-1-1 0 0,-1 1 1 0 0,-5-1 0 0 0,-4 0 3762 0 0,-8-7-3298 0 0,-3 0-277 0 0,-9 2 1959 0 0,0 2-1 0 0,-67 0 1 0 0,-72 12 123 0 0,78-1-1928 0 0,-260 1 1186 0 0,177-21-808 0 0,129 8-957 0 0,-23-2-40 0 0,-243-17 882 0 0,72 24-285 0 0,-254 3 42 0 0,327 8-3501 0 0,150-10 1465 0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43:29.496"/>
    </inkml:context>
    <inkml:brush xml:id="br0">
      <inkml:brushProperty name="width" value="0.1" units="cm"/>
      <inkml:brushProperty name="height" value="0.1" units="cm"/>
      <inkml:brushProperty name="color" value="#E71224"/>
    </inkml:brush>
  </inkml:definitions>
  <inkml:trace contextRef="#ctx0" brushRef="#br0">7050 1547 5759 0 0,'0'0'15608'0'0,"6"-6"-15400"0"0,16-19 0 0 0,-17 19 560 0 0,-8-2-349 0 0,0 0 0 0 0,0 0 0 0 0,-1 1 0 0 0,-5-9 0 0 0,7 13-505 0 0,0 0 373 0 0,-7-13 65 0 0,9 16-346 0 0,0-1-1 0 0,-1 1 1 0 0,1 0-1 0 0,0-1 1 0 0,-1 1 0 0 0,1 0-1 0 0,0 0 1 0 0,0-1-1 0 0,-1 1 1 0 0,1-1 0 0 0,0 1-1 0 0,0 0 1 0 0,-1-1-1 0 0,1 1 1 0 0,0-1-1 0 0,0 1 1 0 0,0 0 0 0 0,0-1-1 0 0,0 1 1 0 0,0-1-1 0 0,0 1 1 0 0,0-1 0 0 0,0 0-1 0 0,0 1 0 0 0,0-1 0 0 0,0 1 0 0 0,0 0 1 0 0,0-1-1 0 0,0 1 0 0 0,-1-1 0 0 0,1 1 0 0 0,0-1 1 0 0,0 1-1 0 0,0 0 0 0 0,0-1 0 0 0,-1 1 0 0 0,1-1 1 0 0,0 1-1 0 0,0 0 0 0 0,-1-1 0 0 0,1 1 0 0 0,0 0 1 0 0,-1 0-1 0 0,1-1 0 0 0,-1 1 0 0 0,-1-3 58 0 0,0 1-1 0 0,0-1 1 0 0,1 1-1 0 0,-1-1 1 0 0,1 0-1 0 0,-1 0 1 0 0,1 1-1 0 0,0-1 1 0 0,0 0 0 0 0,0-3-1 0 0,0 2 15 0 0,-4-11-10 0 0,3 7-14 0 0,1-13-31 0 0,2-7 32 0 0,-1 4 18 0 0,0 19 4 0 0,0-12-17 0 0,3-4 98 0 0,-2-3-135 0 0,-1 14 20 0 0,2-16-20 0 0,-2 3 31 0 0,1 12 0 0 0,2-12-30 0 0,0 11 25 0 0,3-12-25 0 0,-2 12 19 0 0,15-39-28 0 0,-18 44-6 0 0,0 1 45 0 0,-1 4-33 0 0,0 0-11 0 0,0 0 0 0 0,0 0 0 0 0,0 0 0 0 0,1 0 0 0 0,-1 0 0 0 0,0 0-1 0 0,1 0 1 0 0,0 0 0 0 0,-1 0 0 0 0,1 0 0 0 0,0 0 0 0 0,2-4 0 0 0,-1 1 47 0 0,9-19 8 0 0,-3 11-11 0 0,17-20-42 0 0,-2-4-11 0 0,-8 8 11 0 0,-10 17 31 0 0,3-11-20 0 0,-4 11 20 0 0,14-17-31 0 0,10-9-11 0 0,-3 0 0 0 0,-6 2 0 0 0,-8 3 11 0 0,-6 20 31 0 0,5-18-31 0 0,2-5-11 0 0,-6 9 11 0 0,-5 16 31 0 0,0-14-20 0 0,-1-1 32 0 0,-3 4 16 0 0,1-2-16 0 0,2 0-43 0 0,0 0-11 0 0,-2 3 0 0 0,-4 0 0 0 0,0 3 11 0 0,-1 4 31 0 0,-4-5-24 0 0,11 19-33 0 0,-33-41 159 0 0,18 18-147 0 0,15 23 3 0 0,-19-16 67 0 0,10 8-56 0 0,3 1 38 0 0,-18-9 164 0 0,19 15-202 0 0,-3-1 53 0 0,-22-18 47 0 0,17 12-69 0 0,-36-27 110 0 0,36 27-96 0 0,10 7-49 0 0,0 0 0 0 0,1-1 0 0 0,-1 1 0 0 0,1-1 0 0 0,-1 0 0 0 0,1 0 0 0 0,0 0 0 0 0,-4-4 0 0 0,2 3-4 0 0,1-1 0 0 0,-1 1 0 0 0,0 0 0 0 0,0 0-1 0 0,0 0 1 0 0,-1 1 0 0 0,-7-4 0 0 0,0 0 16 0 0,-1 0 0 0 0,1 1 0 0 0,-1 1 0 0 0,1 0 0 0 0,-1 1-1 0 0,-1 0 1 0 0,1 1 0 0 0,-17 0 0 0 0,-8 1 59 0 0,-62 5-1 0 0,75-2-77 0 0,0 0 0 0 0,-45 11 0 0 0,47-8 0 0 0,-2 0 0 0 0,18-2 0 0 0,-1-1 0 0 0,0-1 0 0 0,1 1 0 0 0,-1-1 0 0 0,-13 0 0 0 0,3-2 0 0 0,0 1 0 0 0,-18 2 0 0 0,-198 8 192 0 0,79 1-131 0 0,120-8-47 0 0,-67 8 105 0 0,-137 9 23 0 0,159-16-85 0 0,-66 2 86 0 0,101-4-124 0 0,-68 13 0 0 0,4-1 18 0 0,0-3 45 0 0,-99 4 6 0 0,-103-7-77 0 0,226-12-11 0 0,48 1 0 0 0,-46 2 0 0 0,28 2 0 0 0,0-2 1 0 0,-56-10-1 0 0,27 3 63 0 0,46 7-63 0 0,-66 6 0 0 0,6 0 0 0 0,-4-1 64 0 0,-1 2-64 0 0,84-5 0 0 0,3 0 0 0 0,-36 2 0 0 0,26-2 2 0 0,-52 6 49 0 0,62-6-35 0 0,0 0 1 0 0,-27-2-1 0 0,-20 0 21 0 0,-11 8 16 0 0,-140 20-4 0 0,129-19-34 0 0,-27 0-15 0 0,-35 2 26 0 0,30-3 12 0 0,-55 7-38 0 0,132-10 0 0 0,-88 3 0 0 0,38-3 0 0 0,-21 5 0 0 0,98-9 0 0 0,-1 0 0 0 0,-154 9 0 0 0,50-2 0 0 0,12-7 0 0 0,54 2 0 0 0,-95-7 0 0 0,116 3 0 0 0,-68-8 0 0 0,65 5 0 0 0,25 3 0 0 0,-87-11 0 0 0,20-8 0 0 0,-44-8 0 0 0,104 26 0 0 0,0 1 0 0 0,0 1 0 0 0,0 1 0 0 0,-27 2 0 0 0,-2 0 0 0 0,28-1-3 0 0,-1 1 0 0 0,1 1 0 0 0,-20 5 0 0 0,12-2-49 0 0,18-5 52 0 0,-1 0 0 0 0,1 0 0 0 0,0-1 0 0 0,-1 0 0 0 0,1 0 0 0 0,-8-2 0 0 0,6 1 0 0 0,0 1 0 0 0,0-1 0 0 0,0 2 0 0 0,0-1 0 0 0,0 1 0 0 0,-12 3 0 0 0,10-2 0 0 0,0-2 0 0 0,-110-2-128 0 0,95 1 132 0 0,17 0-21 0 0,0 1 0 0 0,-1 0 0 0 0,-11 2 0 0 0,7-1 10 0 0,0 0 0 0 0,-1 0 0 0 0,1-1 0 0 0,-18-3 0 0 0,-22-1-33 0 0,47 4 30 0 0,-1-1-1 0 0,1-1 0 0 0,0 1 1 0 0,-7-4-1 0 0,11 4 6 0 0,0 0-1 0 0,0 1 1 0 0,0-1-1 0 0,0 1 1 0 0,-1-1 0 0 0,1 1-1 0 0,0 0 1 0 0,0 0 0 0 0,0 1-1 0 0,0-1 1 0 0,0 1-1 0 0,-4 0 1 0 0,6 0 4 0 0,0-1-1 0 0,0 1 1 0 0,0-1-1 0 0,0 1 1 0 0,0-1-1 0 0,0 1 1 0 0,0 0-1 0 0,1-1 1 0 0,-1 1-1 0 0,0 0 1 0 0,0 0 0 0 0,1 0-1 0 0,-1 0 1 0 0,1-1-1 0 0,-1 1 1 0 0,0 0-1 0 0,1 0 1 0 0,0 0-1 0 0,-1 0 1 0 0,1 0 0 0 0,0 0-1 0 0,-1 1 1 0 0,1-1-1 0 0,0 0 1 0 0,0 0-1 0 0,0 0 1 0 0,0 0-1 0 0,0 0 1 0 0,0 0-1 0 0,0 0 1 0 0,0 0 0 0 0,0 0-1 0 0,1 0 1 0 0,-1 1-1 0 0,0-1 1 0 0,1 0-1 0 0,-1 0 1 0 0,1 0-1 0 0,0 1 1 0 0,16 31-52 0 0,9 24 42 0 0,0 11 11 0 0,-7-8 0 0 0,-6-6 0 0 0,-5 1 0 0 0,-8-7 0 0 0,-3-3 0 0 0,-1-9 0 0 0,0 1 0 0 0,1-2 0 0 0,-1-11 0 0 0,6 15 0 0 0,4 8 0 0 0,1 4 0 0 0,0-4 0 0 0,-2-3 0 0 0,3 7 0 0 0,-4-5 0 0 0,-2-3 0 0 0,0 1 0 0 0,1-2 0 0 0,4 3 0 0 0,1-6 11 0 0,-6-31-55 0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43:34.404"/>
    </inkml:context>
    <inkml:brush xml:id="br0">
      <inkml:brushProperty name="width" value="0.1" units="cm"/>
      <inkml:brushProperty name="height" value="0.1" units="cm"/>
      <inkml:brushProperty name="color" value="#E71224"/>
    </inkml:brush>
  </inkml:definitions>
  <inkml:trace contextRef="#ctx0" brushRef="#br0">1590 36 7399 0 0,'0'-1'104'0'0,"0"0"0"0"0,0 0-1 0 0,0 0 1 0 0,0 0-1 0 0,0 1 1 0 0,0-1-1 0 0,0 0 1 0 0,0 0 0 0 0,0 0-1 0 0,0 0 1 0 0,-1 1-1 0 0,1-1 1 0 0,0 0-1 0 0,-1 0 1 0 0,1 1 0 0 0,0-1-1 0 0,-1 0 1 0 0,1 1-1 0 0,-1-1 1 0 0,1 0 0 0 0,-1 1-1 0 0,0-1 1 0 0,0 0-1 0 0,0 0 108 0 0,0-1 0 0 0,0 1 0 0 0,0 0 0 0 0,0 0 0 0 0,0 0 0 0 0,0 0 0 0 0,0 0 0 0 0,-1 0 0 0 0,1 0 0 0 0,0 0 0 0 0,-1 1 0 0 0,1-1 0 0 0,-3 0 0 0 0,-13 0 1535 0 0,13 0-1503 0 0,0 1-1 0 0,0 0 1 0 0,0 0 0 0 0,0 0-1 0 0,0 0 1 0 0,0 1-1 0 0,-7 2 1 0 0,-11 3 326 0 0,-17 7 247 0 0,23-6-503 0 0,0-1 0 0 0,-1 0 0 0 0,-23 4 0 0 0,-8 2 413 0 0,33-8-580 0 0,-1 0 1 0 0,0-1-1 0 0,0 0 1 0 0,-1-1-1 0 0,1-1 1 0 0,0-1-1 0 0,-1 0 1 0 0,-24-4-1 0 0,-25-2 479 0 0,-71 3 0 0 0,-4 0 190 0 0,-217-4 1574 0 0,303 7-1963 0 0,-60 0 60 0 0,-29-1-190 0 0,96 2-3908 0 0,0 0-3276 0 0,20 0 982 0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43:35.096"/>
    </inkml:context>
    <inkml:brush xml:id="br0">
      <inkml:brushProperty name="width" value="0.1" units="cm"/>
      <inkml:brushProperty name="height" value="0.1" units="cm"/>
      <inkml:brushProperty name="color" value="#E71224"/>
    </inkml:brush>
  </inkml:definitions>
  <inkml:trace contextRef="#ctx0" brushRef="#br0">1269 1 3223 0 0,'-10'1'1739'0'0,"0"1"-1"0"0,1 1 0 0 0,-1-1 0 0 0,0 2 0 0 0,-9 4 0 0 0,0-1-2713 0 0,-14 3 1682 0 0,0-2 0 0 0,-50 6 0 0 0,-4 2 1593 0 0,-273 86 2161 0 0,303-84-3748 0 0,-1-2 1 0 0,0-3-1 0 0,0-2 0 0 0,-1-3 1 0 0,-109 1-1 0 0,159-9-1151 0 0,-1-1 0 0 0,1 0-1 0 0,-17-4 1 0 0,18 3-441 0 0,0-1-1 0 0,0 0 1 0 0,0 0 0 0 0,1-1-1 0 0,-1 0 1 0 0,1 0 0 0 0,-13-10-1 0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43:36.438"/>
    </inkml:context>
    <inkml:brush xml:id="br0">
      <inkml:brushProperty name="width" value="0.1" units="cm"/>
      <inkml:brushProperty name="height" value="0.1" units="cm"/>
      <inkml:brushProperty name="color" value="#E71224"/>
    </inkml:brush>
  </inkml:definitions>
  <inkml:trace contextRef="#ctx0" brushRef="#br0">2592 105 6247 0 0,'1'0'41'0'0,"-1"0"0"0"0,0 0-1 0 0,1 1 1 0 0,-1-1 0 0 0,1 0-1 0 0,-1 0 1 0 0,0 0 0 0 0,1 0-1 0 0,-1 0 1 0 0,1 0 0 0 0,-1 0-1 0 0,0 0 1 0 0,1 0 0 0 0,-1 0-1 0 0,1 0 1 0 0,-1 0 0 0 0,1 0-1 0 0,-1 0 1 0 0,0 0-1 0 0,1 0 1 0 0,-1-1 0 0 0,1 1-1 0 0,-1 0 1 0 0,0 0 0 0 0,1 0-1 0 0,-1-1 1 0 0,0 1 0 0 0,1 0-1 0 0,-1 0 1 0 0,0-1 0 0 0,1 1-1 0 0,-1-1 1 0 0,14-9 1273 0 0,-13 9-1195 0 0,-1 1-1 0 0,0-1 1 0 0,0 1-1 0 0,0-1 0 0 0,0 1 1 0 0,1-1-1 0 0,-1 1 1 0 0,0-1-1 0 0,0 0 0 0 0,0 1 1 0 0,0-1-1 0 0,0 1 1 0 0,0-1-1 0 0,-1 1 0 0 0,1-1 1 0 0,0 0-1 0 0,0 1 1 0 0,0-1-1 0 0,0 1 0 0 0,-1-1 1 0 0,1 1-1 0 0,0-1 1 0 0,0 1-1 0 0,-1-1 0 0 0,1 1 1 0 0,-1-1-1 0 0,1 1 1 0 0,-1-1-1 0 0,-18-11 2022 0 0,-26-2-314 0 0,-38 9-466 0 0,73 5-1174 0 0,1 0 0 0 0,-1 1 0 0 0,0 0-1 0 0,0 1 1 0 0,1 0 0 0 0,-15 5 0 0 0,10-3-17 0 0,0 0 0 0 0,-16 2 0 0 0,-19-5 557 0 0,37-2-545 0 0,-1 2-1 0 0,0-1 1 0 0,-17 4-1 0 0,-11 3 189 0 0,0-2 0 0 0,-52 0-1 0 0,22-2-2 0 0,-99 0 242 0 0,126-1-429 0 0,-27 2 347 0 0,-129-8 1 0 0,82-8 1887 0 0,-128-17-4048 0 0,-86-15 2147 0 0,142 33-41 0 0,86 7-156 0 0,-151 3 388 0 0,127 2-609 0 0,47-2 202 0 0,54 1-98 0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43:47.345"/>
    </inkml:context>
    <inkml:brush xml:id="br0">
      <inkml:brushProperty name="width" value="0.1" units="cm"/>
      <inkml:brushProperty name="height" value="0.1" units="cm"/>
      <inkml:brushProperty name="color" value="#E71224"/>
    </inkml:brush>
  </inkml:definitions>
  <inkml:trace contextRef="#ctx0" brushRef="#br0">6206 88 3823 0 0,'0'0'3784'0'0,"0"-5"-3382"0"0,0-13-164 0 0,0 14 89 0 0,3-2-186 0 0,10-16-51 0 0,-9 17-24 0 0,-3 0-12 0 0,2-13-22 0 0,-2 13 520 0 0,-5 6-302 0 0,-1 1-166 0 0,-13 3 1080 0 0,13-4-780 0 0,-13 7-20 0 0,13-6 624 0 0,1 0-872 0 0,-13 9-41 0 0,13-8-10 0 0,-1 1-11 0 0,-12 13-58 0 0,13-12 338 0 0,-1-3-204 0 0,-14 9 4 0 0,14-8 162 0 0,0 0-224 0 0,-18 13-12 0 0,-1 0-34 0 0,-8 4 79 0 0,26-16 312 0 0,0-1-193 0 0,-21 10 2 0 0,20-9 4 0 0,0-1 2 0 0,-20 12 0 0 0,21-11 58 0 0,-1-2 239 0 0,-20 9 102 0 0,20-8 17 0 0,1 0-131 0 0,-20 9-576 0 0,20-9-254 0 0,0 0-51 0 0,-20 8 69 0 0,20-8 335 0 0,0-1 148 0 0,-171 49 2516 0 0,-116 33-1308 0 0,288-82-1324 0 0,-3 0 0 0 0,-21 8 0 0 0,22-7 0 0 0,-1-2 0 0 0,-21 7 0 0 0,22-6 1 0 0,-1-1 6 0 0,-38 8 81 0 0,7-4 25 0 0,-2 3 38 0 0,-1 1 9 0 0,-1-2 8 0 0,0-2-24 0 0,1 1-24 0 0,-193 16 523 0 0,176-21-454 0 0,21 2-68 0 0,-112-7 347 0 0,119 3-529 0 0,-9 0-11 0 0,-2-1 0 0 0,-32-2 77 0 0,-39-1 75 0 0,-52 5 108 0 0,90 1-29 0 0,59-1-167 0 0,-24 2 5 0 0,-12 1 75 0 0,11-3-66 0 0,-3 1 2 0 0,7 0-55 0 0,-8-1 23 0 0,-11 0 17 0 0,-20 2-54 0 0,-37-2 28 0 0,-159 9 125 0 0,228-5-122 0 0,1-2-31 0 0,0 0-11 0 0,-3 1 0 0 0,-2-1 0 0 0,1-2 11 0 0,-26-4 42 0 0,33 3-53 0 0,-6-2 53 0 0,-15-2-41 0 0,31 1-14 0 0,22 3 3 0 0,-19-4 52 0 0,-7 0-42 0 0,-6-1-11 0 0,0 0 0 0 0,0 2 0 0 0,5-1 0 0 0,3 3 0 0 0,-4-2 0 0 0,1 0 0 0 0,1-2 0 0 0,-3-4 53 0 0,-58-16 22 0 0,62 15-75 0 0,-2-1 0 0 0,-1 1 0 0 0,-2 2 0 0 0,-1 0 0 0 0,-28-3 0 0 0,31 7 0 0 0,-4 0 11 0 0,0 0 31 0 0,3 1-31 0 0,0-1-11 0 0,4 0 11 0 0,2-1 31 0 0,0-1-31 0 0,-2 0-11 0 0,-38-5 53 0 0,36 7 11 0 0,7 0-41 0 0,-23-3 37 0 0,-3-4 4 0 0,20 3-64 0 0,-24-6 0 0 0,47 14 0 0 0,-61-9 109 0 0,0 3 1 0 0,-96 3-1 0 0,-175-7 654 0 0,226 6-635 0 0,64 2-2 0 0,-87-16-1 0 0,109 12-1062 0 0,-31-11 0 0 0,36 8-2913 0 0,-38-20 0 0 0,12 1-4590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37:55.740"/>
    </inkml:context>
    <inkml:brush xml:id="br0">
      <inkml:brushProperty name="width" value="0.1" units="cm"/>
      <inkml:brushProperty name="height" value="0.1" units="cm"/>
      <inkml:brushProperty name="color" value="#66CC00"/>
    </inkml:brush>
  </inkml:definitions>
  <inkml:trace contextRef="#ctx0" brushRef="#br0">542 66 4951 0 0,'0'-1'3'0'0,"-1"-5"680"0"0,-1-1 0 0 0,0 1 0 0 0,0 0 0 0 0,0 0 0 0 0,-1 0 0 0 0,-4-8-1 0 0,6 13-523 0 0,0 0-1 0 0,0 0 1 0 0,0 0-1 0 0,0 0 0 0 0,0 0 1 0 0,0 0-1 0 0,0 0 1 0 0,-1 0-1 0 0,1 1 0 0 0,0-1 1 0 0,0 0-1 0 0,-1 1 1 0 0,1-1-1 0 0,0 1 0 0 0,-1-1 1 0 0,1 1-1 0 0,0 0 1 0 0,-1-1-1 0 0,1 1 0 0 0,-1 0 1 0 0,1 0-1 0 0,-1 0 1 0 0,1 0-1 0 0,0 0 0 0 0,-1 1 1 0 0,1-1-1 0 0,-1 0 1 0 0,1 1-1 0 0,0-1 0 0 0,-1 1 1 0 0,1-1-1 0 0,0 1 1 0 0,-1-1-1 0 0,1 1 0 0 0,0 0 1 0 0,-2 1-1 0 0,-26 18 743 0 0,2 1-1 0 0,0 1 1 0 0,1 1 0 0 0,2 1-1 0 0,-25 30 1 0 0,-43 42-23 0 0,72-79-818 0 0,13-11-38 0 0,-1 0 0 0 0,1 0 0 0 0,1 1 0 0 0,-8 9 0 0 0,14-16-18 0 0,0 0 0 0 0,0 1 0 0 0,0-1 0 0 0,0 0 0 0 0,0 0 0 0 0,0 1 0 0 0,-1-1 1 0 0,1 0-1 0 0,0 0 0 0 0,0 1 0 0 0,0-1 0 0 0,0 0 0 0 0,0 0 0 0 0,1 1 0 0 0,-1-1 0 0 0,0 0 0 0 0,0 0 0 0 0,0 1 0 0 0,0-1 0 0 0,0 0 0 0 0,0 0 0 0 0,0 0 0 0 0,0 1 0 0 0,0-1 0 0 0,1 0 0 0 0,-1 0 0 0 0,0 0 0 0 0,0 1 0 0 0,0-1 1 0 0,0 0-1 0 0,1 0 0 0 0,-1 0 0 0 0,0 0 0 0 0,0 0 0 0 0,0 1 0 0 0,1-1 0 0 0,-1 0 0 0 0,0 0 0 0 0,0 0 0 0 0,1 0 0 0 0,-1 0 0 0 0,0 0 0 0 0,0 0 0 0 0,1 0 0 0 0,-1 0 0 0 0,0 0 0 0 0,0 0 0 0 0,1 0 0 0 0,-1 0 0 0 0,0 0 0 0 0,0 0 0 0 0,1 0 1 0 0,-1 0-1 0 0,0 0 0 0 0,0 0 0 0 0,0 0 0 0 0,1-1 0 0 0,18 1-24 0 0,-17-1 40 0 0,13 0-8 0 0,0-1 0 0 0,0 0 1 0 0,-1-1-1 0 0,1-1 0 0 0,27-11 0 0 0,-25 9-1 0 0,0 0 0 0 0,1 1 0 0 0,28-4 0 0 0,-35 8-13 0 0,-1 0-1 0 0,1 1 1 0 0,-1 0-1 0 0,1 1 1 0 0,-1 1-1 0 0,0-1 1 0 0,1 1-1 0 0,-1 1 1 0 0,0 0 0 0 0,0 1-1 0 0,-1 0 1 0 0,10 5-1 0 0,-12-5 1 0 0,0 0 0 0 0,-1 1 1 0 0,0 0-1 0 0,0 0 0 0 0,0 0 0 0 0,0 1 0 0 0,-1 0 0 0 0,0 0 0 0 0,0 0 0 0 0,-1 0 0 0 0,0 1 1 0 0,0 0-1 0 0,0 0 0 0 0,-1 0 0 0 0,0 0 0 0 0,3 14 0 0 0,-4-10 36 0 0,0 0 0 0 0,-1 0 0 0 0,0 0 0 0 0,0 0 0 0 0,-2 0 0 0 0,1 0 0 0 0,-1 1 0 0 0,-1-1 0 0 0,0 0 0 0 0,0-1 0 0 0,-1 1 0 0 0,-9 19 0 0 0,6-15 29 0 0,-1-1 0 0 0,-1-1 0 0 0,0 1 0 0 0,-1-1 0 0 0,0 0-1 0 0,-1-1 1 0 0,-1 0 0 0 0,-19 17 0 0 0,3-8 277 0 0,-1 0 0 0 0,-1-2 0 0 0,-1-1 0 0 0,-1-1 0 0 0,-45 17 0 0 0,65-30-268 0 0,0 0 1 0 0,-1-1-1 0 0,1-1 0 0 0,-1 0 0 0 0,0 0 0 0 0,0-1 1 0 0,0-1-1 0 0,1 0 0 0 0,-1 0 0 0 0,0-1 0 0 0,0-1 1 0 0,-16-4-1 0 0,22 4-101 0 0,0 0 0 0 0,0 0-1 0 0,1 0 1 0 0,-1-1 0 0 0,1 0 0 0 0,-1 0 0 0 0,1 0 0 0 0,0-1 0 0 0,0 0 0 0 0,1 0-1 0 0,-1 0 1 0 0,1 0 0 0 0,0-1 0 0 0,0 0 0 0 0,0 0 0 0 0,1 0 0 0 0,-1 0-1 0 0,1 0 1 0 0,0-1 0 0 0,1 0 0 0 0,0 1 0 0 0,0-1 0 0 0,0 0 0 0 0,0 0 0 0 0,-1-10-1 0 0,3 3-528 0 0,0 0 0 0 0,0-1-1 0 0,1 1 1 0 0,1 0 0 0 0,0 0-1 0 0,1 0 1 0 0,0 0 0 0 0,1 0 0 0 0,1 1-1 0 0,0-1 1 0 0,8-13 0 0 0,7-11-1580 0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43:49.273"/>
    </inkml:context>
    <inkml:brush xml:id="br0">
      <inkml:brushProperty name="width" value="0.1" units="cm"/>
      <inkml:brushProperty name="height" value="0.1" units="cm"/>
      <inkml:brushProperty name="color" value="#E71224"/>
    </inkml:brush>
  </inkml:definitions>
  <inkml:trace contextRef="#ctx0" brushRef="#br0">1825 230 10447 0 0,'0'0'950'0'0,"2"-3"-782"0"0,15-10-180 0 0,-12 10-48 0 0,0 1 0 0 0,0 1 0 0 0,0-1 0 0 0,0 1 1 0 0,7-1-1 0 0,16-5-475 0 0,-26 6 507 0 0,0 0 0 0 0,0 0 0 0 0,1 0 0 0 0,-1 1 0 0 0,0-1 0 0 0,1 1 0 0 0,-1 0-1 0 0,0 0 1 0 0,1-1 0 0 0,4 2 0 0 0,-1-1-27 0 0,2-1-3 0 0,-2 0 564 0 0,23-7 3008 0 0,-28 6-3080 0 0,4-12 1376 0 0,-5 14-1763 0 0,1 0 0 0 0,-1-1 0 0 0,0 1 0 0 0,0 0 0 0 0,0 0 1 0 0,0-1-1 0 0,0 1 0 0 0,0 0 0 0 0,0-1 0 0 0,0 1 0 0 0,0 0 0 0 0,0-1 0 0 0,0 1 1 0 0,0 0-1 0 0,0-1 0 0 0,0 1 0 0 0,0 0 0 0 0,0-1 0 0 0,0 1 0 0 0,0 0 0 0 0,0 0 1 0 0,-1-1-1 0 0,1 1 0 0 0,0 0 0 0 0,0 0 0 0 0,0-1 0 0 0,0 1 0 0 0,-1 0 0 0 0,1 0 1 0 0,0-1-1 0 0,0 1 0 0 0,-1 0 0 0 0,1 0 0 0 0,0 0 0 0 0,0-1 0 0 0,-1 1 1 0 0,1 0-1 0 0,0 0 0 0 0,-1 0 0 0 0,-33-9 745 0 0,31 7-571 0 0,-1 1 3 0 0,-9-5 0 0 0,10 4 2 0 0,-1 0 4 0 0,-11-6 2 0 0,12 5-4 0 0,-1 2-17 0 0,-11-7-10 0 0,12 6 186 0 0,-2 1-258 0 0,-15-4-29 0 0,16 4-4 0 0,0 0-5 0 0,-12-6-18 0 0,-1 2 97 0 0,-35-7-1 0 0,21 5 63 0 0,-5-2 120 0 0,11 2 111 0 0,-48-6-1 0 0,17 7-210 0 0,-322-14 713 0 0,136 12 111 0 0,50 0-476 0 0,-321 27-1 0 0,349-5-2846 0 0,104-10 1062 0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43:50.915"/>
    </inkml:context>
    <inkml:brush xml:id="br0">
      <inkml:brushProperty name="width" value="0.1" units="cm"/>
      <inkml:brushProperty name="height" value="0.1" units="cm"/>
      <inkml:brushProperty name="color" value="#E71224"/>
    </inkml:brush>
  </inkml:definitions>
  <inkml:trace contextRef="#ctx0" brushRef="#br0">1762 119 1375 0 0,'-14'-10'10087'0'0,"15"10"-9910"0"0,10-11-85 0 0,-7 6-129 0 0,-3 4 139 0 0,0 0 1 0 0,0 0-1 0 0,0-1 1 0 0,0 1-1 0 0,-1 0 1 0 0,1 0-1 0 0,0 0 1 0 0,-1-1-1 0 0,1 1 1 0 0,-1 0-1 0 0,1-1 0 0 0,-1 1 1 0 0,1 0-1 0 0,-1-1 1 0 0,0 1-1 0 0,0-1 1 0 0,0 1-1 0 0,0-2 1 0 0,0 2 28 0 0,-1 0 1 0 0,1 1-1 0 0,0-1 1 0 0,-1 0-1 0 0,1 1 1 0 0,-1-1 0 0 0,1 0-1 0 0,-1 1 1 0 0,1-1-1 0 0,-1 1 1 0 0,0-1 0 0 0,1 1-1 0 0,-1-1 1 0 0,0 1-1 0 0,1 0 1 0 0,-2-1-1 0 0,-3-3 1087 0 0,-58-7 910 0 0,-10 10-1256 0 0,-65 2 616 0 0,78 5-808 0 0,-44 3-344 0 0,25-10-8 0 0,-82-12-1 0 0,-15 0 43 0 0,-498 0 949 0 0,654 12-1752 0 0,-86-2 199 0 0,37-4-6891 0 0,34 1-259 0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44:04.914"/>
    </inkml:context>
    <inkml:brush xml:id="br0">
      <inkml:brushProperty name="width" value="0.1" units="cm"/>
      <inkml:brushProperty name="height" value="0.1" units="cm"/>
      <inkml:brushProperty name="color" value="#F4F91B"/>
    </inkml:brush>
  </inkml:definitions>
  <inkml:trace contextRef="#ctx0" brushRef="#br0">3363 176 11431 0 0,'-5'0'316'0'0,"-1"-1"0"0"0,1 0 0 0 0,-1-1-1 0 0,1 1 1 0 0,0-1 0 0 0,0 0 0 0 0,-8-4-1 0 0,-25-8-486 0 0,18 10 31 0 0,3-1 801 0 0,1 2-1 0 0,0 0 1 0 0,-1 1-1 0 0,1 1 1 0 0,-1 0 0 0 0,1 1-1 0 0,-1 1 1 0 0,-23 4-1 0 0,-108 16 2468 0 0,20-4-1627 0 0,-327 49-362 0 0,-53-14-230 0 0,420-46-714 0 0,-164-7-1 0 0,224 0-188 0 0,-392-25 207 0 0,147-1 94 0 0,2-20 137 0 0,254 44-408 0 0,-223-54 254 0 0,209 48-743 0 0,1-2-1 0 0,1-1 1 0 0,-1-2 0 0 0,2-1 0 0 0,-45-31 0 0 0,40 20-1398 0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44:06.960"/>
    </inkml:context>
    <inkml:brush xml:id="br0">
      <inkml:brushProperty name="width" value="0.1" units="cm"/>
      <inkml:brushProperty name="height" value="0.1" units="cm"/>
      <inkml:brushProperty name="color" value="#F4F91B"/>
    </inkml:brush>
  </inkml:definitions>
  <inkml:trace contextRef="#ctx0" brushRef="#br0">1941 251 6447 0 0,'-1'0'270'0'0,"-1"-1"1"0"0,0 1-1 0 0,1-1 0 0 0,-1 1 0 0 0,0-1 0 0 0,1 1 0 0 0,-1 0 0 0 0,0 0 0 0 0,0 0 0 0 0,1 0 0 0 0,-1 0 0 0 0,0 0 0 0 0,1 0 1 0 0,-1 1-1 0 0,-3 0 0 0 0,-18 1 632 0 0,-54-3 258 0 0,12-4 2003 0 0,-75 2-1 0 0,-33-1-2503 0 0,-145-36 966 0 0,14 1 301 0 0,-216-20 530 0 0,485 54-2753 0 0,1-3 0 0 0,0 0 0 0 0,0-2 0 0 0,1-2 0 0 0,-55-27 0 0 0,55 21-1264 0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44:08.246"/>
    </inkml:context>
    <inkml:brush xml:id="br0">
      <inkml:brushProperty name="width" value="0.1" units="cm"/>
      <inkml:brushProperty name="height" value="0.1" units="cm"/>
      <inkml:brushProperty name="color" value="#F4F91B"/>
    </inkml:brush>
  </inkml:definitions>
  <inkml:trace contextRef="#ctx0" brushRef="#br0">2789 119 7367 0 0,'0'0'1895'0'0,"-1"0"-1723"0"0,1 0 0 0 0,-1-1 0 0 0,1 1 0 0 0,-1-1 345 0 0,0 0-345 0 0,1 1 0 0 0,0 0 0 0 0,-1-1 0 0 0,1 1 0 0 0,0-1 0 0 0,0 1 0 0 0,-1-1 0 0 0,1 1 1 0 0,0-1-1 0 0,0 1 0 0 0,0-1 0 0 0,0 1 0 0 0,0-1 0 0 0,-1 0 0 0 0,1 1 0 0 0,0-1 0 0 0,0 1 0 0 0,0-1 1 0 0,1 0-1 0 0,3-15-128 0 0,-2 12 126 0 0,-3 3-108 0 0,1 0 0 0 0,0 0 0 0 0,-1 0 0 0 0,1 0 0 0 0,-1 0 0 0 0,0 0 0 0 0,1 0 0 0 0,-1 0 0 0 0,0 1 0 0 0,1-1 0 0 0,-1 0 0 0 0,0 0 0 0 0,0 1 0 0 0,0-1 0 0 0,0 0 0 0 0,0 1 0 0 0,0-1 0 0 0,0 1 0 0 0,0-1 0 0 0,0 1 0 0 0,0-1 0 0 0,0 1 0 0 0,0 0 0 0 0,0 0 0 0 0,0-1 0 0 0,0 1 0 0 0,0 0 0 0 0,0 0 0 0 0,0 0 0 0 0,0 0 0 0 0,-2 1 0 0 0,-38 0 1394 0 0,-20 9-487 0 0,0 2 0 0 0,-66 24 0 0 0,-41 10-184 0 0,86-31-436 0 0,-138 7 1 0 0,-86-20-18 0 0,132-4 183 0 0,65 3-380 0 0,1-4 1 0 0,-111-19-1 0 0,195 17-126 0 0,-285-41 118 0 0,228 38 45 0 0,-149-19 752 0 0,-46-11 249 0 0,248 32-1315 0 0,4-1-65 0 0,6 1-929 0 0,0 0 0 0 0,1-1 0 0 0,-18-10 0 0 0,12 3-6488 0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44:08.801"/>
    </inkml:context>
    <inkml:brush xml:id="br0">
      <inkml:brushProperty name="width" value="0.1" units="cm"/>
      <inkml:brushProperty name="height" value="0.1" units="cm"/>
      <inkml:brushProperty name="color" value="#F4F91B"/>
    </inkml:brush>
  </inkml:definitions>
  <inkml:trace contextRef="#ctx0" brushRef="#br0">948 4 3223 0 0,'-2'0'143'0'0,"-6"-2"-3"0"0,7 2 174 0 0,-1 0 0 0 0,0-1 0 0 0,0 1 0 0 0,1 0-1 0 0,-1 0 1 0 0,0 0 0 0 0,0 0 0 0 0,1 0 0 0 0,-1 0 0 0 0,0 0 0 0 0,0 1 0 0 0,1-1-1 0 0,-1 1 1 0 0,-3 1 0 0 0,0-1 687 0 0,-75 20 5256 0 0,2 5-3916 0 0,47-14-1888 0 0,0-1 0 0 0,-1-2 1 0 0,-1-1-1 0 0,-55 6 0 0 0,39-13 134 0 0,1-2-1 0 0,0-2 1 0 0,0-3-1 0 0,-60-13 1 0 0,11-7-2742 0 0,2-6-3871 0 0,57 19-374 0 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44:09.440"/>
    </inkml:context>
    <inkml:brush xml:id="br0">
      <inkml:brushProperty name="width" value="0.1" units="cm"/>
      <inkml:brushProperty name="height" value="0.1" units="cm"/>
      <inkml:brushProperty name="color" value="#F4F91B"/>
    </inkml:brush>
  </inkml:definitions>
  <inkml:trace contextRef="#ctx0" brushRef="#br0">1722 183 10135 0 0,'-17'-3'798'0'0,"14"2"-377"0"0,-1 0 0 0 0,0 0-1 0 0,0 1 1 0 0,0 0 0 0 0,0-1-1 0 0,0 1 1 0 0,0 1 0 0 0,-6 0-1 0 0,-10 1 392 0 0,-39 0 0 0 0,14-1-764 0 0,-31 4-106 0 0,-369 10 2036 0 0,28-51 3845 0 0,324 22-5230 0 0,-155-42 1 0 0,29-22-5360 0 0,177 59-2782 0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44:11.049"/>
    </inkml:context>
    <inkml:brush xml:id="br0">
      <inkml:brushProperty name="width" value="0.1" units="cm"/>
      <inkml:brushProperty name="height" value="0.1" units="cm"/>
      <inkml:brushProperty name="color" value="#F4F91B"/>
    </inkml:brush>
  </inkml:definitions>
  <inkml:trace contextRef="#ctx0" brushRef="#br0">1932 192 7367 0 0,'0'0'334'0'0,"-4"0"-1"0"0,-19 0-213 0 0,1 0 165 0 0,18 0 1129 0 0,-45 0 4903 0 0,24-1-6153 0 0,0-2 1 0 0,-38-7-1 0 0,21 3 480 0 0,0 1 0 0 0,0 3 0 0 0,0 1 0 0 0,0 2 0 0 0,-78 10 0 0 0,97-7-358 0 0,-25 2 618 0 0,1-2 0 0 0,-1-2 0 0 0,-66-7-1 0 0,54 0-773 0 0,49 3-116 0 0,-547-37 1437 0 0,522 39-1586 0 0,-1-1 0 0 0,0-1 0 0 0,1-2 0 0 0,0-2 0 0 0,0-1 0 0 0,1-2 0 0 0,-51-21 0 0 0,-14-11-3591 0 0,61 24 1900 0 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44:11.774"/>
    </inkml:context>
    <inkml:brush xml:id="br0">
      <inkml:brushProperty name="width" value="0.1" units="cm"/>
      <inkml:brushProperty name="height" value="0.1" units="cm"/>
      <inkml:brushProperty name="color" value="#F4F91B"/>
    </inkml:brush>
  </inkml:definitions>
  <inkml:trace contextRef="#ctx0" brushRef="#br0">1673 1 10511 0 0,'0'0'950'0'0,"-4"2"-782"0"0,-12 6-86 0 0,12-6 249 0 0,0 1 106 0 0,-9 4-17 0 0,0 0 0 0 0,0 0 0 0 0,-23 7 0 0 0,32-13-300 0 0,1-1-2 0 0,-10 1-12 0 0,9 0-2 0 0,0-1 0 0 0,-35 2 948 0 0,8-1 609 0 0,-40 7 0 0 0,-83 10 1014 0 0,53-9-1505 0 0,-155 32 502 0 0,136-19-1109 0 0,-204 12-1 0 0,270-33-532 0 0,-105-13-1 0 0,139 10-356 0 0,1-2 0 0 0,0-1 0 0 0,0 0 0 0 0,1-1 0 0 0,0-1 0 0 0,0-1 0 0 0,0-1 0 0 0,-30-20 0 0 0,13 0-1533 0 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44:23.691"/>
    </inkml:context>
    <inkml:brush xml:id="br0">
      <inkml:brushProperty name="width" value="0.1" units="cm"/>
      <inkml:brushProperty name="height" value="0.1" units="cm"/>
      <inkml:brushProperty name="color" value="#F4F91B"/>
    </inkml:brush>
  </inkml:definitions>
  <inkml:trace contextRef="#ctx0" brushRef="#br0">412 127 455 0 0,'-47'-11'-364'0'0,"38"8"1024"0"0,0 0 0 0 0,0 0 1 0 0,1-1-1 0 0,-1 0 0 0 0,1 0 1 0 0,0-1-1 0 0,0 0 0 0 0,0-1 1 0 0,-8-7-1 0 0,-5-9-275 0 0,17 17-173 0 0,-1-1 0 0 0,0 1 0 0 0,0 1 0 0 0,-8-7 0 0 0,11 10-96 0 0,0-1 0 0 0,0 1-1 0 0,1 0 1 0 0,-1 0-1 0 0,0 0 1 0 0,0 0 0 0 0,0 0-1 0 0,0 0 1 0 0,-1 1-1 0 0,1-1 1 0 0,0 1 0 0 0,0-1-1 0 0,0 1 1 0 0,0 0-1 0 0,-1 0 1 0 0,1 0 0 0 0,0 0-1 0 0,0 0 1 0 0,0 1 0 0 0,0-1-1 0 0,-1 0 1 0 0,-3 2-1 0 0,4 0 41 0 0,-1 0 0 0 0,1 0 1 0 0,-1 0-1 0 0,1 0 0 0 0,0 0 0 0 0,0 1 0 0 0,0-1 0 0 0,0 0 0 0 0,0 1 0 0 0,1 0 0 0 0,-1-1 0 0 0,1 1 0 0 0,-1 0 0 0 0,1 0 0 0 0,-1 5 0 0 0,-22 36-284 0 0,23-42-13 0 0,-1 1-1 0 0,1 0 0 0 0,-1-1 1 0 0,0 0-1 0 0,1 1 0 0 0,-1-1 0 0 0,0 0 1 0 0,-1 0-1 0 0,1 0 0 0 0,0 0 1 0 0,0 0-1 0 0,-1-1 0 0 0,1 1 1 0 0,-6 2-1 0 0,5-3 108 0 0,-1 1 0 0 0,1 0 0 0 0,0 0 1 0 0,0 0-1 0 0,0 1 0 0 0,1-1 0 0 0,-1 1 0 0 0,0-1 0 0 0,-2 5 0 0 0,3-3 65 0 0,-1-1 0 0 0,1 0 0 0 0,0 1 0 0 0,-1-1 0 0 0,0-1-1 0 0,1 1 1 0 0,-1 0 0 0 0,0-1 0 0 0,-1 1 0 0 0,1-1 0 0 0,0 0 0 0 0,-1 0-1 0 0,-5 2 1 0 0,13-6 1580 0 0,-4 2-1453 0 0,1-1 0 0 0,-1 1-1 0 0,1 0 1 0 0,-1-1 0 0 0,0 1 0 0 0,1 0-1 0 0,-1-1 1 0 0,1 1 0 0 0,-1 0 0 0 0,1-1 0 0 0,-1 1-1 0 0,1 0 1 0 0,0 0 0 0 0,-1 0 0 0 0,1 0-1 0 0,-1 0 1 0 0,1 0 0 0 0,-1 0 0 0 0,1 0 0 0 0,-1 0-1 0 0,1 0 1 0 0,0 0 0 0 0,-1 0 0 0 0,1 0-1 0 0,-1 0 1 0 0,1 0 0 0 0,-1 0 0 0 0,1 1-1 0 0,0-1 1 0 0,11 6 781 0 0,-6-2-692 0 0,0-1 0 0 0,0 0 0 0 0,1 0 0 0 0,-1 0 1 0 0,0-1-1 0 0,1 0 0 0 0,0-1 0 0 0,-1 1 0 0 0,1-1 0 0 0,0 0 0 0 0,10-1 0 0 0,2-1 6 0 0,0 0 0 0 0,0 1 0 0 0,-1 1 0 0 0,1 1 0 0 0,0 1 0 0 0,0 0 0 0 0,35 12 0 0 0,-32-7-119 0 0,-7-1-81 0 0,-1-2 0 0 0,2 0 0 0 0,-1-1 0 0 0,0 0 0 0 0,1-1 0 0 0,0-1 0 0 0,20 1-1 0 0,-9-3 69 0 0,1 1 0 0 0,0 2-1 0 0,0 1 1 0 0,47 13-1 0 0,21 16 108 0 0,-67-21-1 0 0,54 14 1 0 0,-52-22-86 0 0,0 0 1 0 0,-1-2-1 0 0,51-4 0 0 0,-44 1-52 0 0,68 5 0 0 0,-54 1 100 0 0,71-4 0 0 0,6 0 166 0 0,-81 1-192 0 0,0-3-1 0 0,72-9 1 0 0,-101 9-121 0 0,0 0 0 0 0,23 3 0 0 0,23-1 70 0 0,15-9-37 0 0,-40 4 10 0 0,1 1-1 0 0,0 1 1 0 0,45 6 0 0 0,-15 0-37 0 0,132-7-1 0 0,-177 2-17 0 0,82 0-32 0 0,35-2 13 0 0,-79 0 52 0 0,1 3 0 0 0,97 12 0 0 0,-30-1-11 0 0,-54-14-21 0 0,-51 1-16 0 0,27 2 0 0 0,16 1-16 0 0,97-10 0 0 0,-37-10 42 0 0,-46 5-20 0 0,-73 13-22 0 0,48-8 32 0 0,79-1 0 0 0,75-3-32 0 0,-112 13 0 0 0,168 2 0 0 0,-139 13 0 0 0,-59-6 0 0 0,58-4 26 0 0,-88-5-13 0 0,0 2-1 0 0,46 7 1 0 0,-52-5-13 0 0,1-1 0 0 0,0-2 0 0 0,48-4 0 0 0,53 2 0 0 0,-48 10 30 0 0,53 2 4 0 0,-107-12-25 0 0,1 2 0 0 0,-1 1 0 0 0,1 2 1 0 0,-1 1-1 0 0,0 2 0 0 0,43 14 0 0 0,161 66 119 0 0,-165-61-89 0 0,76 17 0 0 0,-91-28 0 0 0,129 23 94 0 0,-158-34-127 0 0,-23-3 19 0 0,0-1 0 0 0,-1 0 1 0 0,1 0-1 0 0,0-1 0 0 0,0 0 0 0 0,0 0 0 0 0,9-3 0 0 0,-7 2 11 0 0,0 0 0 0 0,0 0-1 0 0,15 0 1 0 0,-8-1-36 0 0,-13 2 0 0 0,-1 0 0 0 0,1 1 0 0 0,-1 0 0 0 0,1-1 0 0 0,0 1 0 0 0,-1 0 0 0 0,1 0 0 0 0,-1-1 0 0 0,1 1 0 0 0,0 1 0 0 0,-1-1 0 0 0,3 0 0 0 0,-2 0 5 0 0,0 0 0 0 0,0 0 0 0 0,0 0 0 0 0,0-1 0 0 0,1 1 0 0 0,-1-1 0 0 0,0 1 0 0 0,0-1 0 0 0,0 0 0 0 0,0 0 0 0 0,2-1 1 0 0,9-4 61 0 0,-10 5-67 0 0,5-3 0 0 0,4 3 0 0 0,-8 1 0 0 0,-3 0 0 0 0,-1 1 0 0 0,1-1 0 0 0,-1 0 0 0 0,1 0 0 0 0,-1 0 0 0 0,1 0 0 0 0,0 0 0 0 0,-1 0 0 0 0,1 0 0 0 0,-1 0 0 0 0,1 0 0 0 0,-1 0 0 0 0,1 0 0 0 0,-1-1 0 0 0,1 1 0 0 0,0 0 0 0 0,-1 0 0 0 0,1 0 0 0 0,-1-1 0 0 0,1 1 0 0 0,-1 0 0 0 0,1-1 0 0 0,3 6 448 0 0,-4-4-448 0 0,0-1 0 0 0,0 1 0 0 0,0 0 0 0 0,2 0 0 0 0,52 26 0 0 0,-36-18 0 0 0,-16-8 0 0 0,0 0 0 0 0,0 0 0 0 0,0 0 0 0 0,0-1 0 0 0,0 1 0 0 0,0 0 0 0 0,0-1 0 0 0,0 1 0 0 0,1-1 0 0 0,2 1 0 0 0,109 7 2144 0 0,-96-6-2216 0 0,21-3-633 0 0,4 0-606 0 0,-29 3 1311 0 0,-9-2 0 0 0,-1 1 0 0 0,1 0 0 0 0,-1 0 0 0 0,0 0 0 0 0,0 0 0 0 0,8 3 0 0 0,19 9 0 0 0,-23-11 0 0 0,0 2 0 0 0,0-1 0 0 0,14 9 0 0 0,-15-9 0 0 0,0 0-1 0 0,1 0 1 0 0,0 0-1 0 0,-1-1 1 0 0,1 0-1 0 0,0 0 1 0 0,0-1 0 0 0,9 0-1 0 0,26 6 65 0 0,-29-4 47 0 0,-9-2-78 0 0,0 0-1 0 0,0 1 1 0 0,-1-1 0 0 0,1 1 0 0 0,0 0-1 0 0,6 4 1 0 0,-3-2-47 0 0,1-1-1 0 0,-1 0 0 0 0,0-1 1 0 0,1 0-1 0 0,-1 0 1 0 0,1-1-1 0 0,0 0 1 0 0,-1 0-1 0 0,12-1 1 0 0,-19 0-30 0 0,0-1-1 0 0,0 1 1 0 0,0 0 0 0 0,0-1 0 0 0,0 1 0 0 0,0-1-1 0 0,0 1 1 0 0,0-1 0 0 0,0 1 0 0 0,0-1 0 0 0,0 1-1 0 0,0-1 1 0 0,-1 0 0 0 0,1 0 0 0 0,0 1 0 0 0,0-1-1 0 0,-1 0 1 0 0,1 0 0 0 0,0 0 0 0 0,-1 0 0 0 0,1 0-1 0 0,-1 0 1 0 0,1-1 0 0 0,11-31-1341 0 0,-10 24 955 0 0,9-27-749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37:56.156"/>
    </inkml:context>
    <inkml:brush xml:id="br0">
      <inkml:brushProperty name="width" value="0.1" units="cm"/>
      <inkml:brushProperty name="height" value="0.1" units="cm"/>
      <inkml:brushProperty name="color" value="#66CC00"/>
    </inkml:brush>
  </inkml:definitions>
  <inkml:trace contextRef="#ctx0" brushRef="#br0">6 138 6911 0 0,'-1'0'65'0'0,"1"0"-1"0"0,0-1 0 0 0,-1 1 0 0 0,1 0 0 0 0,-1-1 0 0 0,1 1 0 0 0,0-1 0 0 0,-1 1 0 0 0,1-1 0 0 0,0 1 1 0 0,-1 0-1 0 0,1-1 0 0 0,0 1 0 0 0,0-1 0 0 0,0 0 0 0 0,-1 1 0 0 0,1-1 0 0 0,0 1 0 0 0,11-16 6592 0 0,-1 9-4344 0 0,2-2-2172 0 0,-1 1 0 0 0,1 1 1 0 0,0 0-1 0 0,26-11 0 0 0,57-15-793 0 0,-56 20 581 0 0,-33 11 162 0 0,0 0 1 0 0,0 0-1 0 0,0 0 1 0 0,0 1-1 0 0,0 0 1 0 0,1 0 0 0 0,-1 1-1 0 0,1-1 1 0 0,-1 1-1 0 0,0 1 1 0 0,1-1-1 0 0,-1 1 1 0 0,0 0 0 0 0,7 3-1 0 0,4 1-383 0 0,-2 1-4491 0 0,-1 1-955 0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44:26.028"/>
    </inkml:context>
    <inkml:brush xml:id="br0">
      <inkml:brushProperty name="width" value="0.1" units="cm"/>
      <inkml:brushProperty name="height" value="0.1" units="cm"/>
      <inkml:brushProperty name="color" value="#F4F91B"/>
    </inkml:brush>
  </inkml:definitions>
  <inkml:trace contextRef="#ctx0" brushRef="#br0">119 34 3223 0 0,'-20'0'477'0'0,"16"1"295"0"0,0-1-1 0 0,0 0 0 0 0,0 0 1 0 0,0 0-1 0 0,0-1 0 0 0,0 1 1 0 0,0-1-1 0 0,0 0 1 0 0,0 0-1 0 0,-5-2 0 0 0,-11-13-586 0 0,3 7 1332 0 0,17 9-1404 0 0,0 0-1 0 0,0 0 0 0 0,-1-1 0 0 0,1 1 0 0 0,0 0 1 0 0,-1 0-1 0 0,1 0 0 0 0,0-1 0 0 0,-1 1 0 0 0,1 0 1 0 0,0 0-1 0 0,-1 0 0 0 0,1 0 0 0 0,0 0 0 0 0,-1 0 1 0 0,1 0-1 0 0,0 0 0 0 0,-1 0 0 0 0,1 0 0 0 0,-1 0 1 0 0,1 0-1 0 0,0 0 0 0 0,-1 0 0 0 0,1 0 0 0 0,0 0 1 0 0,-1 0-1 0 0,1 0 0 0 0,0 0 0 0 0,-1 1 0 0 0,1-1 1 0 0,0 0-1 0 0,-1 0 0 0 0,1 0 0 0 0,0 1 0 0 0,0-1 1 0 0,-1 0-1 0 0,1 0 0 0 0,-1 1 0 0 0,2-1 55 0 0,0-1-1 0 0,-1 1 1 0 0,1 0 0 0 0,0-1-1 0 0,0 1 1 0 0,-1 0 0 0 0,1-1-1 0 0,0 1 1 0 0,0 0-1 0 0,-1 0 1 0 0,1 0 0 0 0,0 0-1 0 0,0 0 1 0 0,-1 0-1 0 0,1 0 1 0 0,0 0 0 0 0,0 0-1 0 0,0 0 1 0 0,-1 0 0 0 0,1 1-1 0 0,0-1 1 0 0,0 0-1 0 0,-1 1 1 0 0,1-1 0 0 0,0 0-1 0 0,1 2 1 0 0,26 9 1390 0 0,-3 3-1189 0 0,1 0 0 0 0,0-2 0 0 0,38 12 0 0 0,-39-15-314 0 0,0 1 0 0 0,33 19-1 0 0,-39-19 97 0 0,0 0-1 0 0,1-1 0 0 0,0-1 1 0 0,0-1-1 0 0,23 5 0 0 0,18-1-26 0 0,85 14-15 0 0,-53-6-1 0 0,-68-13-83 0 0,0 0 0 0 0,-1-2 0 0 0,37 2 0 0 0,-21-6 362 0 0,-23 2-364 0 0,-1-2 1 0 0,0 0 0 0 0,0-1-1 0 0,0-1 1 0 0,0 0-1 0 0,20-6 1 0 0,-34 7-8 0 0,0 0 0 0 0,-1 0 0 0 0,1 1 0 0 0,0-1 0 0 0,0 1 0 0 0,0 0 0 0 0,0 0 0 0 0,0-1 0 0 0,0 1 0 0 0,0 0 0 0 0,0 0 0 0 0,0 1 0 0 0,-1-1 0 0 0,1 0 0 0 0,0 1 0 0 0,0-1 0 0 0,0 1-1 0 0,0 0 1 0 0,0-1 0 0 0,-1 1 0 0 0,1 0 0 0 0,0 0 0 0 0,-1 0 0 0 0,4 3 0 0 0,-1-2-296 0 0,0 0-1 0 0,1 0 0 0 0,-1-1 1 0 0,1 0-1 0 0,-1 1 0 0 0,1-1 1 0 0,0-1-1 0 0,-1 1 0 0 0,1-1 0 0 0,5 0 1 0 0,9-1-1534 0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44:29.001"/>
    </inkml:context>
    <inkml:brush xml:id="br0">
      <inkml:brushProperty name="width" value="0.1" units="cm"/>
      <inkml:brushProperty name="height" value="0.1" units="cm"/>
      <inkml:brushProperty name="color" value="#F4F91B"/>
    </inkml:brush>
  </inkml:definitions>
  <inkml:trace contextRef="#ctx0" brushRef="#br0">0 862 455 0 0,'5'-6'7401'0'0,"-4"6"-7189"0"0,12 1 1078 0 0,8-2-495 0 0,-19 1-471 0 0,1 0 1 0 0,-1 0 0 0 0,0 0 0 0 0,1 0 0 0 0,-1 1-1 0 0,0-1 1 0 0,1 0 0 0 0,-1 1 0 0 0,0 0-1 0 0,0-1 1 0 0,1 1 0 0 0,1 1 0 0 0,21 5 2195 0 0,38 2 1556 0 0,-17-7-4068 0 0,-34-1 231 0 0,1 0-1 0 0,0-1 1 0 0,0 0-1 0 0,0-1 1 0 0,-1-1-1 0 0,1 0 1 0 0,23-7-1 0 0,-4 0-56 0 0,-27 9-134 0 0,0-1-1 0 0,0-1 0 0 0,-1 1 1 0 0,1 0-1 0 0,-1-1 1 0 0,1 0-1 0 0,-1 0 0 0 0,1-1 1 0 0,6-4-1 0 0,10-11 232 0 0,-12 10-93 0 0,0 1 0 0 0,0 0-1 0 0,1 0 1 0 0,10-5 0 0 0,66-40 43 0 0,-75 44-191 0 0,1 0 194 0 0,0 0 0 0 0,19-19 0 0 0,-26 21-156 0 0,-1 1 1 0 0,0-1 0 0 0,0 0-1 0 0,6-11 1 0 0,-1 0-15 0 0,2-22 141 0 0,-5 26-128 0 0,0-1 1 0 0,0 2-1 0 0,1-1 1 0 0,0 1 0 0 0,11-13-1 0 0,-16 23-61 0 0,-1 0 0 0 0,1 0 0 0 0,0-1 0 0 0,-1 1 0 0 0,0 0 0 0 0,1-1-1 0 0,-1 1 1 0 0,0-1 0 0 0,0 1 0 0 0,-1-1 0 0 0,1 1 0 0 0,0-1 0 0 0,-1-3 0 0 0,1-5 81 0 0,0-1 0 0 0,1 1 1 0 0,5-18-1 0 0,-7 28-95 0 0,2-37 75 0 0,2-21 242 0 0,-4 51-306 0 0,1 1 0 0 0,0-1-1 0 0,1 0 1 0 0,-1 1 0 0 0,6-14 0 0 0,-7 21-12 0 0,26-65 1 0 0,-21 44 65 0 0,-5 18-57 0 0,0 1 0 0 0,1-1 0 0 0,-1 0 0 0 0,1 1 0 0 0,0-1-1 0 0,0 0 1 0 0,1-3 0 0 0,1 2 41 0 0,-2 3-44 0 0,-1 1 0 0 0,1-1-1 0 0,-1 0 1 0 0,1 1 0 0 0,-1-1-1 0 0,0 0 1 0 0,0 1 0 0 0,1-1 0 0 0,-1 0-1 0 0,0 1 1 0 0,0-1 0 0 0,0 0-1 0 0,1 0 1 0 0,-1 1 0 0 0,0-1 0 0 0,0 0-1 0 0,0 0 1 0 0,0 0 0 0 0,0-8 63 0 0,0 8-60 0 0,1 0 0 0 0,-1 1 0 0 0,0-1 0 0 0,0 0-1 0 0,0 0 1 0 0,0 0 0 0 0,0 1 0 0 0,0-1 0 0 0,0 0 0 0 0,0 0-1 0 0,-1 1 1 0 0,1-1 0 0 0,0 0 0 0 0,0 1 0 0 0,-1-1-1 0 0,1 0 1 0 0,0 0 0 0 0,-1 1 0 0 0,1-1 0 0 0,-1 1 0 0 0,1-1-1 0 0,-1 0 1 0 0,1 1 0 0 0,-1-1 0 0 0,0 0 0 0 0,-3-4 9 0 0,1 0-1 0 0,0 0 1 0 0,0-1 0 0 0,0 0 0 0 0,1 1-1 0 0,-4-11 1 0 0,7 13-17 0 0,0 0 0 0 0,-1 3 0 0 0,0-8 0 0 0,0 6 0 0 0,2 2 0 0 0,-2-2 0 0 0,0 1 11 0 0,0 0 31 0 0,0 0-31 0 0,0-1-11 0 0,0 3 0 0 0,0-2 0 0 0,0-1 0 0 0,-1 2 0 0 0,2-3 0 0 0,-1 3 0 0 0,1 0 0 0 0,-1 1 0 0 0,-1 0 0 0 0,1-1 0 0 0,-36 8 192 0 0,28-5-187 0 0,0 0 1 0 0,0 0-1 0 0,1 1 0 0 0,0 0 1 0 0,-1 0-1 0 0,2 1 0 0 0,-1 0 1 0 0,0 0-1 0 0,1 1 0 0 0,0-1 1 0 0,-6 9-1 0 0,11-14-34 0 0,1 1 1 0 0,0-1-1 0 0,-1 1 0 0 0,1 0 1 0 0,0-1-1 0 0,0 1 0 0 0,0-1 0 0 0,-1 1 1 0 0,1-1-1 0 0,0 1 0 0 0,0 0 1 0 0,0-1-1 0 0,0 1 0 0 0,0-1 0 0 0,0 1 1 0 0,0 0-1 0 0,0-1 0 0 0,0 1 1 0 0,0-1-1 0 0,1 1 0 0 0,-1 0 0 0 0,0-1 1 0 0,0 1-1 0 0,1-1 0 0 0,-1 1 1 0 0,0 0-46 0 0,1-1 0 0 0,-1 0 0 0 0,0 0-1 0 0,1 0 1 0 0,-1 1 0 0 0,0-1 0 0 0,0 0 0 0 0,1 0 0 0 0,-1 0 0 0 0,0 0 0 0 0,1 0 0 0 0,-1 0 0 0 0,0 1 0 0 0,1-1 0 0 0,-1 0 0 0 0,0 0 0 0 0,1 0 0 0 0,-1 0 0 0 0,0 0 0 0 0,1-1 0 0 0,-1 1 0 0 0,0 0 0 0 0,1 0 0 0 0,-1 0 0 0 0,0 0 0 0 0,1 0 0 0 0,-1 0 0 0 0,0 0 0 0 0,1-1 0 0 0,-1 1 0 0 0,0 0 0 0 0,0 0 0 0 0,1 0 0 0 0,-1-1 0 0 0,0 1 0 0 0,0 0 0 0 0,1 0 0 0 0,-1-1 0 0 0,0 1 0 0 0,0 0 0 0 0,0-1 0 0 0,1 1 0 0 0,-1 0 0 0 0,0 0 0 0 0,0-1 0 0 0,0 1 0 0 0,21-35-4247 0 0,-10 17 2651 0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44:31.184"/>
    </inkml:context>
    <inkml:brush xml:id="br0">
      <inkml:brushProperty name="width" value="0.1" units="cm"/>
      <inkml:brushProperty name="height" value="0.1" units="cm"/>
      <inkml:brushProperty name="color" value="#F4F91B"/>
    </inkml:brush>
  </inkml:definitions>
  <inkml:trace contextRef="#ctx0" brushRef="#br0">8953 1787 2303 0 0,'-13'7'566'0'0,"-17"13"8056"0"0,22-12-8716 0 0,11-12 539 0 0,0 0 1 0 0,0 0-1 0 0,-1 0 0 0 0,1 0 1 0 0,-1 0-1 0 0,0-1 1 0 0,0 1-1 0 0,0-1 1 0 0,-1 1-1 0 0,1-1 0 0 0,-1 0 1 0 0,0 0-1 0 0,-1 1 1 0 0,1-1-1 0 0,-1 0 1 0 0,0 0-1 0 0,0 0 1 0 0,-1 0-1 0 0,1 1 0 0 0,-1-1 1 0 0,0 0-1 0 0,0 0 1 0 0,-3-7-1 0 0,-7-28 582 0 0,2-1-1 0 0,2-1 1 0 0,-3-81-1 0 0,4 47-612 0 0,5 57-347 0 0,-12-271 1247 0 0,36-111-732 0 0,-23 240-427 0 0,-1 13 71 0 0,4 125-155 0 0,1 0 1 0 0,1 0-1 0 0,1 1 0 0 0,16-40 1 0 0,-4 12-5 0 0,-16 43-52 0 0,0 1 0 0 0,0-1 0 0 0,-1 0 0 0 0,0 0 0 0 0,0 0-1 0 0,0 0 1 0 0,-1 0 0 0 0,0 0 0 0 0,-1 0 0 0 0,-1-7 0 0 0,2 11-8 0 0,-1 0 0 0 0,0-1 0 0 0,0 1-1 0 0,-1 0 1 0 0,1 0 0 0 0,0 0 0 0 0,-1 0 0 0 0,0 1 0 0 0,0-1-1 0 0,0 0 1 0 0,0 1 0 0 0,0-1 0 0 0,0 1 0 0 0,-1 0 0 0 0,1 0-1 0 0,-1 0 1 0 0,0 0 0 0 0,1 0 0 0 0,-1 0 0 0 0,0 1 0 0 0,0-1-1 0 0,0 1 1 0 0,-4-1 0 0 0,-10-3-7 0 0,-1 1 0 0 0,0 0 0 0 0,0 1 0 0 0,-33 0 0 0 0,-76 8 0 0 0,69-2 0 0 0,-7 2 265 0 0,-1 3 1 0 0,-85 21-1 0 0,-172 48-165 0 0,93-39-39 0 0,81-17 6 0 0,135-19-185 0 0,-349 48 1407 0 0,176-51-2094 0 0,74-1 551 0 0,-109 4 283 0 0,-253-5 62 0 0,198-8 1157 0 0,68 5-1568 0 0,-84-5-544 0 0,-564-32 1003 0 0,792 43-121 0 0,-529 10 81 0 0,282-8-26 0 0,-108 8 46 0 0,139 11-69 0 0,67-7 17 0 0,207-14-66 0 0,-392 37 9 0 0,273-29 23 0 0,-138-8 0 0 0,12-1-35 0 0,-31-9 65 0 0,261 9-62 0 0,-23-5-1 0 0,-47-10 0 0 0,-7-2 0 0 0,44 11 0 0 0,-143-16 0 0 0,93 11 0 0 0,-27-1 0 0 0,107 12 0 0 0,-52-4 0 0 0,0 4 0 0 0,-84 10 0 0 0,144-7-6 0 0,0 1-1 0 0,0 0 1 0 0,1 1-1 0 0,-21 8 1 0 0,31-9 4 0 0,0 0 0 0 0,1 0 0 0 0,-1 0-1 0 0,1 1 1 0 0,-1 0 0 0 0,1 0 0 0 0,1 0 0 0 0,-1 0 0 0 0,0 1 0 0 0,1 0 0 0 0,0 0-1 0 0,0 0 1 0 0,1 0 0 0 0,-6 10 0 0 0,4-2-15 0 0,-1 0 0 0 0,2 1 1 0 0,0 0-1 0 0,0 0 0 0 0,-2 19 0 0 0,-2 76-18 0 0,4-51 43 0 0,-22 385-72 0 0,-16-53-101 0 0,40-349 139 0 0,1 0 1 0 0,6 57 0 0 0,-1-70-1018 0 0,9 33 0 0 0,-7-39-3025 0 0,17 40 1 0 0,1-15-4975 0 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44:45.221"/>
    </inkml:context>
    <inkml:brush xml:id="br0">
      <inkml:brushProperty name="width" value="0.1" units="cm"/>
      <inkml:brushProperty name="height" value="0.1" units="cm"/>
      <inkml:brushProperty name="color" value="#F4F91B"/>
    </inkml:brush>
  </inkml:definitions>
  <inkml:trace contextRef="#ctx0" brushRef="#br0">0 7 919 0 0,'2'0'0'0'0,"0"2"80"0"0,0-4-80 0 0,1 0 0 0 0,1 1 0 0 0,5-3 3808 0 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44:51.916"/>
    </inkml:context>
    <inkml:brush xml:id="br0">
      <inkml:brushProperty name="width" value="0.1" units="cm"/>
      <inkml:brushProperty name="height" value="0.1" units="cm"/>
      <inkml:brushProperty name="color" value="#F4F91B"/>
    </inkml:brush>
  </inkml:definitions>
  <inkml:trace contextRef="#ctx0" brushRef="#br0">10172 1435 1839 0 0,'-5'4'-26'0'0,"4"-3"69"0"0,-1 0 0 0 0,1 0-1 0 0,0 0 1 0 0,0-1 0 0 0,0 1 0 0 0,0 0-1 0 0,0 0 1 0 0,0 1 0 0 0,0-1 0 0 0,0 0-1 0 0,0 0 1 0 0,0 0 0 0 0,0 1 0 0 0,1-1-1 0 0,-1 0 1 0 0,1 1 0 0 0,-1-1 0 0 0,1 0-1 0 0,-1 1 1 0 0,1-1 0 0 0,0 1 0 0 0,0-1-1 0 0,0 1 1 0 0,0-1 0 0 0,0 0 0 0 0,0 1-1 0 0,0-1 1 0 0,0 3 0 0 0,1-4-109 0 0,9 2-679 0 0,2 0 692 0 0,-6 0 399 0 0,0-1 0 0 0,-1 0 0 0 0,1 0-1 0 0,11-1 1 0 0,-6-2-9 0 0,36-9-34 0 0,-36 8 1742 0 0,-37 15-2185 0 0,17-6 347 0 0,0-2-1 0 0,-1 1 1 0 0,1-1-1 0 0,-1-1 1 0 0,0 0-1 0 0,0 0 1 0 0,-26-21 13002 0 0,48 15-13112 0 0,36-6-1 0 0,-35 6 3936 0 0,-2-2-3936 0 0,33-17 0 0 0,-33 16 1080 0 0,-4 10-1099 0 0,24 11-5 0 0,-24-12 307 0 0,1 1-326 0 0,24 12-31 0 0,-24-12 95 0 0,0-1-64 0 0,27 9-31 0 0,-27-9 408 0 0,3-7-342 0 0,31-13 4 0 0,-31 13 55 0 0,0 1-94 0 0,31-8-31 0 0,-31 8 31 0 0,-1-1 0 0 0,30-13-29 0 0,-30 13 280 0 0,-1-3-237 0 0,27-18-3 0 0,-27 18 64 0 0,-5-2-63 0 0,14-28 5 0 0,-13 28-5 0 0,-3 1-12 0 0,8-28-31 0 0,-7 27 31 0 0,-3 3 11 0 0,1-21 0 0 0,-1 20 1 0 0,0 0-6 0 0,0-21-36 0 0,0 21 30 0 0,1-1 0 0 0,1-24-31 0 0,-2 18 20 0 0,-2-10-18 0 0,0 14 40 0 0,-6-8 3 0 0,-14-47 72 0 0,10 33-97 0 0,1 0-31 0 0,-1 1-11 0 0,0-2 0 0 0,2 0 0 0 0,-2-1 0 0 0,-1 0 0 0 0,0 0 0 0 0,1 0 0 0 0,0 3 0 0 0,0 5 0 0 0,1 4 0 0 0,0-5 0 0 0,0-2 0 0 0,2 1 0 0 0,1 7 0 0 0,0 2 0 0 0,-2-9 0 0 0,1-5 0 0 0,3 0 0 0 0,-1 4 0 0 0,-1-2 0 0 0,1 11 11 0 0,4 12 44 0 0,-1 3-64 0 0,-16-11 133 0 0,11 9-113 0 0,1 1-11 0 0,1 2 0 0 0,0 0 0 0 0,-1-1 0 0 0,0 1 0 0 0,0 1 0 0 0,1-1 0 0 0,-1 1 0 0 0,1 0 0 0 0,-4-1-1 0 0,-1-1-1 0 0,0 2 1 0 0,0 0 0 0 0,0 0-1 0 0,0 1 1 0 0,-20 0-1 0 0,-23-5 136 0 0,16 0 94 0 0,0 2-1 0 0,-70 0 1 0 0,5 2-96 0 0,88 2-98 0 0,0 0 0 0 0,0 2 0 0 0,-1 0 0 0 0,-24 4 0 0 0,-160 20 41 0 0,0-4 53 0 0,39-2-11 0 0,128-17-109 0 0,-27 2-7 0 0,-68-5 1 0 0,22-8 7 0 0,37 2 10 0 0,-1 2-1 0 0,-129 10 0 0 0,122 2 10 0 0,-86-4-1 0 0,-77-14 68 0 0,104 3-64 0 0,4 7-13 0 0,-47-4 39 0 0,-188-21 7 0 0,78 10-4 0 0,127 8 8 0 0,104 1-68 0 0,37 4 0 0 0,-31-1 0 0 0,-223-8 51 0 0,166 6-38 0 0,-235 13-13 0 0,95 2 0 0 0,-218-21 64 0 0,331 8-64 0 0,-97-6 0 0 0,-77-2 42 0 0,108 6-20 0 0,-17-14-22 0 0,58 3 0 0 0,60 5 0 0 0,59 5 0 0 0,-61-1 0 0 0,-73-1 0 0 0,112 6 0 0 0,-37-5 0 0 0,-72-12 64 0 0,112 12-64 0 0,-106 1 0 0 0,-92 13 0 0 0,230-7 0 0 0,0-2 0 0 0,-33-8 0 0 0,33 6 0 0 0,0 0 0 0 0,-34 1 0 0 0,-86-1 64 0 0,62 0-64 0 0,-2 2 0 0 0,12 4 0 0 0,-147-24 0 0 0,61 20 51 0 0,100 4-38 0 0,-113 9-13 0 0,148-8 0 0 0,-42 5 0 0 0,-158 7 0 0 0,123-5 0 0 0,-181 20 0 0 0,196-22 0 0 0,-106-6 0 0 0,123-8 0 0 0,-45 0 0 0 0,107 6 0 0 0,-5 1 0 0 0,-30 4 0 0 0,42-4 0 0 0,1 1 0 0 0,0 0 0 0 0,0 0 0 0 0,0 1 0 0 0,0-1 0 0 0,0 1 0 0 0,0 0 0 0 0,0 0 0 0 0,0 0 0 0 0,0 0 0 0 0,1 1 0 0 0,-5 3 0 0 0,1 3 0 0 0,1-1 0 0 0,0 1 0 0 0,1 1 0 0 0,0-1 0 0 0,0 1 0 0 0,1 0 0 0 0,-5 15 0 0 0,-1 2 0 0 0,5-9-9 0 0,1 0 0 0 0,0 0-1 0 0,2 0 1 0 0,0 1 0 0 0,0 31 0 0 0,1-8 0 0 0,-1 31 9 0 0,11 98 0 0 0,-4-105 0 0 0,-4 75 0 0 0,-2-103 0 0 0,-1 42 0 0 0,4-47 0 0 0,1 6 0 0 0,-1-1 0 0 0,0 23 0 0 0,-3 24 0 0 0,0-70 0 0 0,1 39 0 0 0,3-29 0 0 0,8 12 0 0 0,4 0-11 0 0,-5-21-31 0 0,-4-9 40 0 0,0 0-1 0 0,0-1 1 0 0,1 0 0 0 0,7 6 0 0 0,-5-6 2 0 0,0 0 0 0 0,1-1 0 0 0,-1 0 0 0 0,1 0 0 0 0,17 5 0 0 0,-10-6 0 0 0,-1-1 0 0 0,1-1 0 0 0,19 2 0 0 0,-16-3-4 0 0,64 1-45 0 0,-3-3 38 0 0,4-4 11 0 0,-2-4 0 0 0,-2 1 0 0 0,-3-5 0 0 0,10-2 0 0 0,3 0 0 0 0,0 2 0 0 0,5 1 0 0 0,3 4-11 0 0,-16 2-31 0 0,-5 0 31 0 0,17-1 11 0 0,8 2 0 0 0,4 1 0 0 0,-8 3 0 0 0,-4 2 0 0 0,5 3 0 0 0,0-1 0 0 0,-7 3 0 0 0,-1 2 0 0 0,6-1 0 0 0,0 1 0 0 0,-5 0 0 0 0,0 0 0 0 0,14 2 0 0 0,0-3 0 0 0,-7 3 0 0 0,-3 0 0 0 0,3 4 0 0 0,3 1 0 0 0,3-2 0 0 0,8-4 0 0 0,-22-6 0 0 0,-8 1-11 0 0,14-2-31 0 0,-4-1 31 0 0,22 2 0 0 0,6 1-31 0 0,-4-4 31 0 0,-28-1 11 0 0,-6-1 0 0 0,20-2 0 0 0,4-1-11 0 0,2 2-31 0 0,0 1 31 0 0,3 1 11 0 0,-3-1 0 0 0,-8-5 0 0 0,-6-3 0 0 0,-14 2-11 0 0,-50 4-31 0 0,50-8 31 0 0,11 1 11 0 0,0 1 0 0 0,-1 1 0 0 0,-2-1 0 0 0,-3-3 0 0 0,-5-2 0 0 0,1-1 0 0 0,2 4 0 0 0,14-1 0 0 0,1 5 0 0 0,2 1 0 0 0,-1 5 0 0 0,-6 2 0 0 0,-9 6 0 0 0,-13 2-11 0 0,-44-4-31 0 0,41 5 31 0 0,13 2 11 0 0,7 3 0 0 0,1-3 0 0 0,-4-2 0 0 0,1-6 0 0 0,-57-4 1 0 0,35 2-55 0 0,-4 2 43 0 0,18 3 11 0 0,2 1 0 0 0,17-1-53 0 0,-26-1 42 0 0,18 3 11 0 0,-2-4 0 0 0,-25-3-11 0 0,-39-1-31 0 0,39 1 31 0 0,12 3 11 0 0,-2 3 0 0 0,3-2 0 0 0,2 0 0 0 0,9 6 0 0 0,9 8-53 0 0,-21-2 42 0 0,11 0 11 0 0,-3-1-11 0 0,-5 0-31 0 0,-10-1 31 0 0,-4 0 11 0 0,7 4 0 0 0,3 4 0 0 0,4 1 0 0 0,2-1 0 0 0,-7-9 0 0 0,2 2 0 0 0,0 4 0 0 0,-4-2 0 0 0,-5 0-16 0 0,-17-5-64 0 0,-42-11-69 0 0,1 0 0 0 0,0 0 0 0 0,15 1-1 0 0,-11-2-82 0 0,-2 0-559 0 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44:55.399"/>
    </inkml:context>
    <inkml:brush xml:id="br0">
      <inkml:brushProperty name="width" value="0.1" units="cm"/>
      <inkml:brushProperty name="height" value="0.1" units="cm"/>
      <inkml:brushProperty name="color" value="#F4F91B"/>
    </inkml:brush>
  </inkml:definitions>
  <inkml:trace contextRef="#ctx0" brushRef="#br0">5270 1786 919 0 0,'-10'-12'16485'0'0,"8"13"-15946"0"0,1-1-475 0 0,1 0-1 0 0,0 0 1 0 0,-1 0-1 0 0,1 0 1 0 0,-1 0-1 0 0,1 0 1 0 0,0 0-1 0 0,-1 0 1 0 0,1 1-1 0 0,-1-1 1 0 0,1-1-1 0 0,0 1 1 0 0,-1 0-1 0 0,1 0 1 0 0,-1 0 0 0 0,1 0-1 0 0,0 0 1 0 0,-1 0-1 0 0,1 0 1 0 0,-1 0-1 0 0,1-1 1 0 0,0 1-1 0 0,-1 0 1 0 0,1 0-1 0 0,0 0 1 0 0,-1-1-1 0 0,1 1 1 0 0,0 0-1 0 0,0-1 1 0 0,-1 1-1 0 0,1 0 1 0 0,0-1-1 0 0,0 1 1 0 0,-1 0-1 0 0,1-1 1 0 0,0 1-1 0 0,0 0 1 0 0,0-1-1 0 0,0 1 1 0 0,0 0 0 0 0,0-1-1 0 0,-1 1 1 0 0,1-1-1 0 0,0 1 1 0 0,0 0-1 0 0,0-1 1 0 0,0 1-1 0 0,0-1 1 0 0,0 1-1 0 0,1 0 1 0 0,-1-1-1 0 0,0 1 1 0 0,0-1-1 0 0,0 1 1 0 0,0-1-1 0 0,10-30 539 0 0,-5 18-353 0 0,-2 0-73 0 0,1 1-1 0 0,1 0 1 0 0,0 0-1 0 0,1 0 0 0 0,13-20 1 0 0,-11 19 173 0 0,-1 1 0 0 0,0-1 0 0 0,-1 0 1 0 0,5-19-1 0 0,-8 18-151 0 0,-1-1 1 0 0,-1 0-1 0 0,0 0 1 0 0,-2 0-1 0 0,1 1 0 0 0,-6-29 1 0 0,-1-32 397 0 0,9 33-180 0 0,10-58 0 0 0,-6 68-326 0 0,-2 0 0 0 0,-2 0 0 0 0,-2-59 0 0 0,-9 25 211 0 0,-3 1-1 0 0,-2 1 1 0 0,-24-64 0 0 0,27 92-254 0 0,2-2 1 0 0,1 1 0 0 0,2-1-1 0 0,2 0 1 0 0,1 0-1 0 0,3-56 1 0 0,1 75-29 0 0,-1 0 0 0 0,-1 0 0 0 0,-3-20 0 0 0,3 33-6 0 0,0-1 1 0 0,-1 1 0 0 0,0-1-1 0 0,0 1 1 0 0,0 0 0 0 0,-1-1-1 0 0,0 1 1 0 0,0 0 0 0 0,-1 1-1 0 0,1-1 1 0 0,-1 1 0 0 0,-5-6-1 0 0,2 5 12 0 0,-1 0 0 0 0,1 0 0 0 0,-1 0-1 0 0,0 1 1 0 0,-1 1 0 0 0,1-1-1 0 0,-1 1 1 0 0,0 1 0 0 0,0-1 0 0 0,-10-1-1 0 0,-14-2-13 0 0,-53-5-1 0 0,15 3 41 0 0,66 8-49 0 0,-207-32 4 0 0,149 26 28 0 0,-89 2-1 0 0,-209-11 42 0 0,247 7-86 0 0,-120 1 78 0 0,-28-1-70 0 0,58-5 62 0 0,-226 13-1 0 0,193 4-45 0 0,-106 9-15 0 0,-119 11 2 0 0,404-22 0 0 0,-288 28 0 0 0,213-14 0 0 0,-164-2 0 0 0,-149-27 64 0 0,343 8-64 0 0,51 1 0 0 0,-1 3 0 0 0,-101 9 0 0 0,125-4 0 0 0,11-1 0 0 0,0 1 0 0 0,-27 7 0 0 0,36-7-3 0 0,6-2 0 0 0,0-1 0 0 0,0 1-1 0 0,0 0 1 0 0,1 0 0 0 0,-1 0 0 0 0,0 0 0 0 0,1 1-1 0 0,-1-1 1 0 0,1 1 0 0 0,-1 0 0 0 0,1-1 0 0 0,0 1-1 0 0,-1 0 1 0 0,1 0 0 0 0,0 1 0 0 0,1-1-1 0 0,-1 0 1 0 0,-2 4 0 0 0,-1 3 4 0 0,-11 30-14 0 0,16-32 3 0 0,-1 0 0 0 0,1 0 0 0 0,1 0 0 0 0,-1 0 0 0 0,1 0 0 0 0,0 0 0 0 0,1-1 0 0 0,-1 1 0 0 0,5 9-1 0 0,4 25-12 0 0,-4 15 23 0 0,-1-1 0 0 0,-4 1 0 0 0,-1 0 0 0 0,-10 64 0 0 0,-3 190 0 0 0,7-153 0 0 0,1-92 0 0 0,4 0 0 0 0,7 81 0 0 0,-3-122-22 0 0,1 6 1 0 0,11 50 0 0 0,-11-66-13 0 0,-3-9 32 0 0,0 0 1 0 0,0-1-1 0 0,0 1 0 0 0,1 0 0 0 0,0 0 0 0 0,0-1 0 0 0,0 1 0 0 0,0-1 0 0 0,1 0 0 0 0,0 1 0 0 0,0-1 1 0 0,0-1-1 0 0,0 1 0 0 0,1 0 0 0 0,7 6 0 0 0,-8-7 2 0 0,31 16-53 0 0,30 12 31 0 0,-33-19-20 0 0,45 11 31 0 0,12-1 11 0 0,3-7 0 0 0,-6-6 0 0 0,3-7 0 0 0,2-3 0 0 0,3 1 0 0 0,1 2 0 0 0,0 3 0 0 0,-9-3 0 0 0,-5 2 0 0 0,3 2 0 0 0,6 1 0 0 0,1 5 0 0 0,9 1-11 0 0,8 0-31 0 0,-18-6 31 0 0,-9-6 11 0 0,-5-2 0 0 0,3-1 0 0 0,-2-2 0 0 0,0-1 0 0 0,5-1 0 0 0,22 3 0 0 0,4 6 0 0 0,-6 5 0 0 0,-16 4 0 0 0,-6 4 0 0 0,-1 3 0 0 0,5 3 0 0 0,7 0 0 0 0,4-6 0 0 0,5-6 0 0 0,-8-4 0 0 0,2 0 0 0 0,-5 7 0 0 0,-5 10-128 0 0,-14-2-540 0 0,-55-17-247 0 0,0-4-1753 0 0,59-3-6801 0 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48:34.857"/>
    </inkml:context>
    <inkml:brush xml:id="br0">
      <inkml:brushProperty name="width" value="0.1" units="cm"/>
      <inkml:brushProperty name="height" value="0.1" units="cm"/>
      <inkml:brushProperty name="color" value="#F4F91B"/>
    </inkml:brush>
  </inkml:definitions>
  <inkml:trace contextRef="#ctx0" brushRef="#br0">4629 25 6335 0 0,'0'0'142'0'0,"-22"-13"372"0"0,10 10-169 0 0,0 0-1 0 0,1 1 0 0 0,-1 0 0 0 0,0 1 0 0 0,0 0 0 0 0,0 1 0 0 0,-13 1 0 0 0,-1 0 14 0 0,-11 1 651 0 0,-1 2 0 0 0,1 2-1 0 0,-43 12 1 0 0,-13 2 223 0 0,19-6-151 0 0,1 4 1 0 0,-84 31 0 0 0,123-39-794 0 0,-2-2 0 0 0,1-1 1 0 0,-1-2-1 0 0,-47 2 0 0 0,24-4-58 0 0,-1-2 0 0 0,1-3-1 0 0,-73-12 1 0 0,108 11-188 0 0,0 1 0 0 0,-1 1 1 0 0,1 1-1 0 0,-41 6 0 0 0,-98 25 327 0 0,-8 1-156 0 0,-132-16 800 0 0,130-25-866 0 0,75 1-147 0 0,-235-35 608 0 0,254 34-411 0 0,-1 3 1 0 0,-103 5-1 0 0,86 2-189 0 0,-8 2 184 0 0,-191 29 0 0 0,92-5 170 0 0,152-21-183 0 0,-203 13 342 0 0,157-13-383 0 0,21-2-53 0 0,-1-4 1 0 0,-104-13-1 0 0,68 4-2677 0 0,68 5 1192 0 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48:37.344"/>
    </inkml:context>
    <inkml:brush xml:id="br0">
      <inkml:brushProperty name="width" value="0.1" units="cm"/>
      <inkml:brushProperty name="height" value="0.1" units="cm"/>
      <inkml:brushProperty name="color" value="#F4F91B"/>
    </inkml:brush>
  </inkml:definitions>
  <inkml:trace contextRef="#ctx0" brushRef="#br0">2664 178 1839 0 0,'-1'-1'238'0'0,"0"0"0"0"0,0 0 0 0 0,0 1 0 0 0,0-1 0 0 0,0 0 0 0 0,0 1 0 0 0,0-1 0 0 0,-1 0 0 0 0,1 1 0 0 0,0 0 0 0 0,0-1 0 0 0,-1 1 0 0 0,1 0 0 0 0,0-1 0 0 0,0 1 0 0 0,-1 0 0 0 0,1 0 0 0 0,0 0 0 0 0,-1 0 0 0 0,1 0 0 0 0,0 0 0 0 0,0 1-1 0 0,-1-1 1 0 0,1 0 0 0 0,-2 1 0 0 0,-3 2 104 0 0,0 0 0 0 0,0 0-1 0 0,0 0 1 0 0,-5 5-1 0 0,-14 7 1572 0 0,16-12-1412 0 0,0 0 0 0 0,0-1 0 0 0,0 0-1 0 0,0 0 1 0 0,0-1 0 0 0,-12 1-1 0 0,-59-4 1722 0 0,24-1-1223 0 0,-299-6 1395 0 0,342 9-2303 0 0,-57 1 377 0 0,-1-3 1 0 0,-111-18-1 0 0,65 3 49 0 0,-52-7-282 0 0,-147-25 485 0 0,153 33-522 0 0,99 12-109 0 0,-243-29 851 0 0,-57 9 541 0 0,260 15-2020 0 0,60 3-7315 0 0,24 3 83 0 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48:38.712"/>
    </inkml:context>
    <inkml:brush xml:id="br0">
      <inkml:brushProperty name="width" value="0.1" units="cm"/>
      <inkml:brushProperty name="height" value="0.1" units="cm"/>
      <inkml:brushProperty name="color" value="#F4F91B"/>
    </inkml:brush>
  </inkml:definitions>
  <inkml:trace contextRef="#ctx0" brushRef="#br0">3972 76 9471 0 0,'-5'-2'217'0'0,"0"0"-1"0"0,0 0 0 0 0,0 1 1 0 0,0 0-1 0 0,0 0 0 0 0,-10 0 1 0 0,-24-6 683 0 0,31 5-555 0 0,1 1 0 0 0,-1-1 0 0 0,0 1 0 0 0,0 1 0 0 0,0-1 0 0 0,-13 2 0 0 0,-48 9 1935 0 0,62-9-2143 0 0,-118 27 1967 0 0,-29 4-1036 0 0,100-25-839 0 0,-55 9 243 0 0,-274 57 1493 0 0,327-67-1815 0 0,-1-3 0 0 0,-66-3 0 0 0,38-2-24 0 0,-22 1 178 0 0,-139-19 0 0 0,5-5 207 0 0,96 12-515 0 0,68 6 34 0 0,32 4 118 0 0,-88-17-1 0 0,48 4-44 0 0,54 12-76 0 0,-46-13 1 0 0,18 2 121 0 0,-80-10 0 0 0,-190-6 129 0 0,266 31-152 0 0,-99 12 0 0 0,96-4 11 0 0,-80-3-1 0 0,-196-44-876 0 0,263 27-3146 0 0,54 9-3928 0 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48:39.798"/>
    </inkml:context>
    <inkml:brush xml:id="br0">
      <inkml:brushProperty name="width" value="0.1" units="cm"/>
      <inkml:brushProperty name="height" value="0.1" units="cm"/>
      <inkml:brushProperty name="color" value="#F4F91B"/>
    </inkml:brush>
  </inkml:definitions>
  <inkml:trace contextRef="#ctx0" brushRef="#br0">1664 101 8863 0 0,'0'-1'138'0'0,"-1"-1"0"0"0,1 0 0 0 0,0 1 0 0 0,-1-1 0 0 0,1 1-1 0 0,-1-1 1 0 0,0 0 0 0 0,1 1 0 0 0,-1 0 0 0 0,0-1 0 0 0,0 1-1 0 0,0-1 1 0 0,0 1 0 0 0,0 0 0 0 0,0 0 0 0 0,0-1 0 0 0,-1 1 0 0 0,1 0-1 0 0,0 0 1 0 0,-1 0 0 0 0,1 1 0 0 0,0-1 0 0 0,-1 0 0 0 0,1 0-1 0 0,-1 1 1 0 0,-2-2 0 0 0,-4 0 216 0 0,1 0 0 0 0,-1 0-1 0 0,1 1 1 0 0,-9-1 0 0 0,-312-22 6035 0 0,-4-5-4243 0 0,222 25-1323 0 0,-113 11 0 0 0,-13-7-107 0 0,158-3-687 0 0,-99 8 1 0 0,154-2-284 0 0,17-1-75 0 0,0-1 0 0 0,-1 0 0 0 0,1 0 1 0 0,-1-1-1 0 0,1 0 0 0 0,0 0 0 0 0,-1-1 0 0 0,1 0 0 0 0,-9-2 0 0 0,6 0-1263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37:56.545"/>
    </inkml:context>
    <inkml:brush xml:id="br0">
      <inkml:brushProperty name="width" value="0.1" units="cm"/>
      <inkml:brushProperty name="height" value="0.1" units="cm"/>
      <inkml:brushProperty name="color" value="#66CC00"/>
    </inkml:brush>
  </inkml:definitions>
  <inkml:trace contextRef="#ctx0" brushRef="#br0">44 1 13791 0 0,'-1'0'55'0'0,"0"0"-1"0"0,0-1 0 0 0,-1 1 0 0 0,1 0 0 0 0,0 0 1 0 0,0 0-1 0 0,0 0 0 0 0,0 0 0 0 0,0 0 0 0 0,-1 0 1 0 0,1 1-1 0 0,0-1 0 0 0,0 0 0 0 0,0 1 1 0 0,0-1-1 0 0,-1 1 0 0 0,1-1-31 0 0,1 1 0 0 0,-1-1 0 0 0,1 1 1 0 0,-1-1-1 0 0,1 1 0 0 0,0-1 0 0 0,-1 1 0 0 0,1-1 0 0 0,0 1 1 0 0,0-1-1 0 0,-1 1 0 0 0,1 0 0 0 0,0-1 0 0 0,0 1 1 0 0,0-1-1 0 0,0 1 0 0 0,-1-1 0 0 0,1 1 0 0 0,0 0 0 0 0,0-1 1 0 0,1 2-1 0 0,-1 1-2 0 0,1 0 1 0 0,0 0 0 0 0,-1 0 0 0 0,2 0-1 0 0,-1 0 1 0 0,0 0 0 0 0,0 0 0 0 0,1-1-1 0 0,0 1 1 0 0,3 4 0 0 0,-2-4 19 0 0,0 0-1 0 0,0 0 1 0 0,1 0-1 0 0,-1-1 1 0 0,1 1 0 0 0,-1-1-1 0 0,1 0 1 0 0,0 0-1 0 0,0-1 1 0 0,0 1 0 0 0,0-1-1 0 0,0 0 1 0 0,0 0-1 0 0,0 0 1 0 0,1 0 0 0 0,-1-1-1 0 0,0 1 1 0 0,6-2 0 0 0,10 1 423 0 0,-1-2 0 0 0,34-7 1 0 0,-27 4 19 0 0,194-23 2092 0 0,-171 26-2504 0 0,-1 1 0 0 0,77 9 0 0 0,-119-7-72 0 0,0 0 0 0 0,0 0 0 0 0,0 1 0 0 0,0-1 0 0 0,0 2 0 0 0,0-1 0 0 0,-1 1 0 0 0,1-1 0 0 0,-1 2 0 0 0,1-1 0 0 0,-1 1 0 0 0,6 5 0 0 0,-8-7 0 0 0,-1 1 0 0 0,0-1 0 0 0,0 1 0 0 0,0-1 0 0 0,-1 1 0 0 0,1 0 0 0 0,0-1 0 0 0,-1 1 0 0 0,0 0 0 0 0,0 0 0 0 0,0 0 0 0 0,0 0 0 0 0,0 1 0 0 0,0-1 0 0 0,-1 0 0 0 0,0 0 0 0 0,1 0 0 0 0,-1 0 0 0 0,-1 1 0 0 0,1-1 0 0 0,0 0 0 0 0,-1 0 0 0 0,1 0 0 0 0,-1 0 0 0 0,-2 5 0 0 0,-3 9 45 0 0,-2-1 0 0 0,0 1-1 0 0,-1-1 1 0 0,-1-1 0 0 0,0 0-1 0 0,-22 24 1 0 0,-84 76 586 0 0,78-80-415 0 0,-38 33 623 0 0,-140 97-1 0 0,175-139-671 0 0,1 3 0 0 0,2 0 0 0 0,1 3 0 0 0,-48 52 0 0 0,123-100-1720 0 0,74-47-5154 0 0,-75 42 511 0 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48:41.409"/>
    </inkml:context>
    <inkml:brush xml:id="br0">
      <inkml:brushProperty name="width" value="0.1" units="cm"/>
      <inkml:brushProperty name="height" value="0.1" units="cm"/>
      <inkml:brushProperty name="color" value="#F4F91B"/>
    </inkml:brush>
  </inkml:definitions>
  <inkml:trace contextRef="#ctx0" brushRef="#br0">3481 163 9095 0 0,'-2'-3'109'0'0,"0"0"-1"0"0,0 0 0 0 0,-1 0 0 0 0,1 0 0 0 0,-1 0 0 0 0,0 1 0 0 0,0-1 1 0 0,0 1-1 0 0,0 0 0 0 0,0 0 0 0 0,0 0 0 0 0,-1 0 0 0 0,1 0 1 0 0,-1 1-1 0 0,1-1 0 0 0,-1 1 0 0 0,0 0 0 0 0,0 0 0 0 0,1 1 1 0 0,-1-1-1 0 0,0 1 0 0 0,0 0 0 0 0,0 0 0 0 0,-6 1 0 0 0,-127 22 4648 0 0,17-2-2944 0 0,89-18-1277 0 0,-41-4 1 0 0,-9 1-191 0 0,36 1-105 0 0,-51-6 0 0 0,-38 1 142 0 0,-20 9-8 0 0,115-5-161 0 0,-1-2 0 0 0,-44-8 0 0 0,-9 0 632 0 0,-111-16-301 0 0,17-10-41 0 0,94 16-390 0 0,-7 5 2556 0 0,44 8-1127 0 0,20 1-3328 0 0,-66-9-428 0 0,-138-2 2523 0 0,-104 23 2260 0 0,234-1-2446 0 0,-5 1 164 0 0,-61 2-1821 0 0,158-8 1421 0 0,-222 9 720 0 0,211-5-998 0 0,-1 0 0 0 0,1 2 0 0 0,0 2 1 0 0,1 0-1 0 0,0 2 0 0 0,-29 14 0 0 0,40-15-948 0 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48:55.133"/>
    </inkml:context>
    <inkml:brush xml:id="br0">
      <inkml:brushProperty name="width" value="0.1" units="cm"/>
      <inkml:brushProperty name="height" value="0.1" units="cm"/>
      <inkml:brushProperty name="color" value="#E71224"/>
    </inkml:brush>
  </inkml:definitions>
  <inkml:trace contextRef="#ctx0" brushRef="#br0">5225 1638 3367 0 0,'-9'24'2668'0'0,"8"-21"-2310"0"0,1 0 0 0 0,-1-1-1 0 0,0 1 1 0 0,0 0-1 0 0,-1-1 1 0 0,1 1 0 0 0,0-1-1 0 0,-1 1 1 0 0,0-1-1 0 0,1 0 1 0 0,-3 3 0 0 0,-2 3 240 0 0,4-7-490 0 0,-1 3 191 0 0,-1 0-1 0 0,1 0 1 0 0,0 1-1 0 0,0-1 1 0 0,0 1-1 0 0,0 0 1 0 0,1-1-1 0 0,0 1 1 0 0,0 0-1 0 0,0 1 1 0 0,-1 7-1 0 0,3-12-140 0 0,0 0 0 0 0,0-1 0 0 0,0 1 0 0 0,0 0 0 0 0,0 0 0 0 0,0 0-1 0 0,0-1 1 0 0,0 1 0 0 0,0 0 0 0 0,1 0 0 0 0,-1-1 0 0 0,0 1 0 0 0,1 0-1 0 0,-1 0 1 0 0,0-1 0 0 0,1 1 0 0 0,-1 0 0 0 0,1-1 0 0 0,-1 1 0 0 0,1-1 0 0 0,0 1-1 0 0,0 0 1 0 0,0 0-65 0 0,-1-1 0 0 0,1 0-1 0 0,-1 0 1 0 0,1 0-1 0 0,-1 0 1 0 0,1 0-1 0 0,-1 0 1 0 0,1 0 0 0 0,-1 0-1 0 0,1 0 1 0 0,-1 0-1 0 0,1 0 1 0 0,-1-1 0 0 0,1 1-1 0 0,-1 0 1 0 0,1 0-1 0 0,-1 0 1 0 0,1-1 0 0 0,-1 1-1 0 0,0 0 1 0 0,1 0-1 0 0,-1-1 1 0 0,1 1 0 0 0,-1 0-1 0 0,0-1 1 0 0,1 1-1 0 0,-1 0 1 0 0,0-1-1 0 0,1 1 1 0 0,-1-1 0 0 0,0 1-1 0 0,1-1 1 0 0,55-105 2116 0 0,-50 95-2142 0 0,-1-1 0 0 0,0 0-1 0 0,-1 0 1 0 0,0 0 0 0 0,-1 0 0 0 0,-1-1-1 0 0,0 1 1 0 0,0-14 0 0 0,2-5 393 0 0,-1 20-375 0 0,-1 1-1 0 0,1 0 0 0 0,1-1 0 0 0,8-15 0 0 0,8-26 86 0 0,-16 35-85 0 0,0 0-1 0 0,-1-1 1 0 0,-1 1-1 0 0,0-20 1 0 0,-4 14 54 0 0,-5-35 1 0 0,4 40-45 0 0,0 0 1 0 0,2-1-1 0 0,0-31 1 0 0,6 11-41 0 0,-2 22-17 0 0,-1-1 0 0 0,-1 0 1 0 0,-1-26-1 0 0,-1 37-37 0 0,-2-11 29 0 0,1 1 1 0 0,1-1-1 0 0,1 1 0 0 0,0-1 0 0 0,1 1 0 0 0,1-1 0 0 0,1 1 0 0 0,6-21 0 0 0,-3 17-6 0 0,-1-1 0 0 0,0 0 0 0 0,-2-1 0 0 0,0 1 0 0 0,-2-1 0 0 0,0 1 0 0 0,-5-44 0 0 0,2 33 45 0 0,3 27-59 0 0,-1-1 0 0 0,-1 0 0 0 0,1 0-1 0 0,-1 0 1 0 0,-4-12 0 0 0,-4-11 36 0 0,4 14 7 0 0,0 1-1 0 0,0 1 1 0 0,-11-21-1 0 0,12 29-3 0 0,-1-1 0 0 0,1 1 1 0 0,-1 0-1 0 0,-11-10 0 0 0,8 8-31 0 0,1 1-4 0 0,-1 0 1 0 0,1 1-1 0 0,-1-1 0 0 0,-1 2 0 0 0,1-1 0 0 0,-1 1 1 0 0,0 1-1 0 0,0-1 0 0 0,0 1 0 0 0,-1 1 1 0 0,1 0-1 0 0,-1 0 0 0 0,0 1 0 0 0,0 0 0 0 0,0 1 1 0 0,0 0-1 0 0,-13 1 0 0 0,4-2 6 0 0,1 0 0 0 0,0-1 0 0 0,0-1 1 0 0,1-1-1 0 0,-28-11 0 0 0,-4 0-2 0 0,-16-8 88 0 0,47 16-65 0 0,0 1-1 0 0,-1 1 1 0 0,1 1-1 0 0,-21-3 1 0 0,3 3-16 0 0,-1 2 0 0 0,-47 1 0 0 0,22 3 33 0 0,-68-7 1 0 0,75 4-44 0 0,28 1 1 0 0,0-1 1 0 0,-36-7-1 0 0,18 0-5 0 0,0 1-1 0 0,0 3 1 0 0,0 2 0 0 0,0 2-1 0 0,-67 6 1 0 0,-76-3 57 0 0,39-2-72 0 0,-480-7 132 0 0,397 5-21 0 0,126 3-22 0 0,-191-10-85 0 0,262 7 0 0 0,-337 1 181 0 0,276 4-134 0 0,0-4-1 0 0,-117-16 0 0 0,122 5-32 0 0,-120-12 36 0 0,55 27-50 0 0,49 1 0 0 0,23-7 0 0 0,-103-18 0 0 0,154 17 0 0 0,-1 1 0 0 0,1 2 0 0 0,0 1 0 0 0,-1 2 0 0 0,-63 12 0 0 0,65-7 0 0 0,-33 7 0 0 0,-81 28 0 0 0,124-34-8 0 0,18-8 5 0 0,1 1 1 0 0,0 0-1 0 0,-1 0 0 0 0,1 0 1 0 0,0 0-1 0 0,0 1 0 0 0,0-1 1 0 0,0 1-1 0 0,0 0 0 0 0,0 0 1 0 0,1 0-1 0 0,-1 0 0 0 0,1 0 1 0 0,-1 0-1 0 0,1 1 0 0 0,0 0 1 0 0,0-1-1 0 0,0 1 0 0 0,0 0 1 0 0,-2 3-1 0 0,-4 10-2 0 0,5-10 0 0 0,-1 0 0 0 0,1 0-1 0 0,1 0 1 0 0,-1 1-1 0 0,1-1 1 0 0,0 1 0 0 0,0-1-1 0 0,1 1 1 0 0,0-1-1 0 0,0 12 1 0 0,8 267 5 0 0,-12-60 0 0 0,5-202 0 0 0,1-1 0 0 0,5 36 0 0 0,-3-40 0 0 0,0 1 0 0 0,-2-1 0 0 0,0 1 0 0 0,-4 31 0 0 0,0-29 0 0 0,1 0 0 0 0,1 1 0 0 0,0-1 0 0 0,2 0 0 0 0,0 1 0 0 0,2-1 0 0 0,0 0 0 0 0,1 0 0 0 0,1 0 0 0 0,13 33 0 0 0,-5-26 0 0 0,-4-5 0 0 0,2 1 0 0 0,0-2 0 0 0,2 1 0 0 0,0-2 0 0 0,1 0 0 0 0,24 27 0 0 0,-23-32-6 0 0,-11-12 0 0 0,0 1 0 0 0,0-1 0 0 0,0 0 0 0 0,1 0 0 0 0,-1 0 0 0 0,1-1 1 0 0,7 4-1 0 0,4 1-2 0 0,1 0 1 0 0,-1-2-1 0 0,1 0 1 0 0,1-1-1 0 0,-1 0 1 0 0,1-2-1 0 0,0 0 1 0 0,-1-1 0 0 0,27 0-1 0 0,2-5 8 0 0,0-1 0 0 0,59-14 0 0 0,22-3 0 0 0,-94 17 0 0 0,338-23 0 0 0,-266 26-8 0 0,-14-1-20 0 0,180 19 0 0 0,72 27 28 0 0,-36-6 0 0 0,-249-28 0 0 0,88 10 0 0 0,-125-19 0 0 0,181 2 0 0 0,92-14 0 0 0,-240 10 0 0 0,81 9 0 0 0,-83-3 0 0 0,90-2 0 0 0,-65-4 0 0 0,-45 1 0 0 0,33-3 0 0 0,217-21 0 0 0,23 21 0 0 0,-189 4 0 0 0,-33-1 0 0 0,-1 4 0 0 0,96 18 0 0 0,-107-13 0 0 0,122 1 0 0 0,-57-5 0 0 0,-119-4 11 0 0,0 0-1 0 0,0 2 1 0 0,0 0 0 0 0,0 1-1 0 0,24 9 1 0 0,-40-12-32 0 0,0-1 0 0 0,0 0 0 0 0,0 1 0 0 0,0-1 0 0 0,0 1 0 0 0,0-1-1 0 0,0 0 1 0 0,0 0 0 0 0,0 0 0 0 0,0 1 0 0 0,0-1 0 0 0,0 0 0 0 0,0 0 0 0 0,0-1 0 0 0,0 1 0 0 0,0 0 0 0 0,0 0 0 0 0,0 0-1 0 0,0-1 1 0 0,0 1 0 0 0,1-1 0 0 0,0 0-260 0 0,-1-1-1 0 0,1 0 1 0 0,-1 0-1 0 0,0 1 0 0 0,1-1 1 0 0,-1 0-1 0 0,0 0 1 0 0,1-4-1 0 0,2-2-888 0 0,8-14-7910 0 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49:08.670"/>
    </inkml:context>
    <inkml:brush xml:id="br0">
      <inkml:brushProperty name="width" value="0.1" units="cm"/>
      <inkml:brushProperty name="height" value="0.1" units="cm"/>
      <inkml:brushProperty name="color" value="#E71224"/>
    </inkml:brush>
  </inkml:definitions>
  <inkml:trace contextRef="#ctx0" brushRef="#br0">3146 1424 919 0 0,'-20'10'1085'0'0,"18"-9"-896"0"0,0 0 0 0 0,0-1 0 0 0,0 1 0 0 0,1 0 0 0 0,-1 0 0 0 0,0 0 0 0 0,0 0 0 0 0,1 0 0 0 0,-1 0 0 0 0,1 1 0 0 0,-1-1 0 0 0,1 0 0 0 0,-3 3 0 0 0,-21 29 4606 0 0,19-26-4874 0 0,0 1 0 0 0,0-1 1 0 0,1 1-1 0 0,0 0 0 0 0,-6 12 1 0 0,8-16 692 0 0,-1 0 1 0 0,1 0-1 0 0,-1 0 0 0 0,0-1 1 0 0,0 0-1 0 0,-1 1 1 0 0,1-2-1 0 0,-1 1 0 0 0,0 0 1 0 0,-7 2-1 0 0,9-3-284 0 0,-25 3 1465 0 0,8-3-1052 0 0,-14 6 200 0 0,-47 6-1 0 0,66-12-844 0 0,0-2 0 0 0,0 0 0 0 0,0 0 0 0 0,1-2-1 0 0,-29-5 1 0 0,-208-65 3058 0 0,229 68-2960 0 0,0 0 1 0 0,-42-1-1 0 0,-16-2 112 0 0,44 4-209 0 0,-1 1-1 0 0,1 2 0 0 0,0 1 1 0 0,-39 7-1 0 0,-23 1 165 0 0,-48-6 192 0 0,-71 5-62 0 0,-43 3-53 0 0,162-15-218 0 0,53 0-23 0 0,-49 4 0 0 0,59 1-44 0 0,-67-8 1 0 0,67 3-10 0 0,-68 2 1 0 0,74 5-16 0 0,1 2-1 0 0,0 1 1 0 0,-43 16 0 0 0,-37 8 38 0 0,25-21-17 0 0,58-7-48 0 0,1 0 0 0 0,-26 7 0 0 0,38-6-3 0 0,1-1 0 0 0,0 0 1 0 0,-1-1-1 0 0,-12 1 0 0 0,21-2 8 0 0,0 0 0 0 0,0 0-1 0 0,0-1 1 0 0,0 1 0 0 0,0-1 0 0 0,0 1 0 0 0,0-1 0 0 0,0 0 0 0 0,0 0 0 0 0,0 0-1 0 0,0-1 1 0 0,1 1 0 0 0,-1-1 0 0 0,1 1 0 0 0,-1-1 0 0 0,1 0 0 0 0,-1 0-1 0 0,1 0 1 0 0,0 0 0 0 0,-3-4 0 0 0,1-2 5 0 0,1 0 0 0 0,0 1-1 0 0,0-1 1 0 0,1 0 0 0 0,0-1 0 0 0,1 1 0 0 0,-1 0-1 0 0,1-9 1 0 0,-4-18-10 0 0,-7-30 32 0 0,-38-150 192 0 0,-6 9-7 0 0,33 121-151 0 0,-30-158 55 0 0,50 230-102 0 0,0 0 1 0 0,1 0-1 0 0,0 0 0 0 0,0-26 1 0 0,3 32-23 0 0,-1 0 0 0 0,1 0 0 0 0,1 0 0 0 0,-1 0 0 0 0,1 0 0 0 0,0 0 0 0 0,1 1 0 0 0,-1-1 0 0 0,1 1 0 0 0,7-11 0 0 0,-1 5 0 0 0,1 0 0 0 0,0 1-1 0 0,1 0 1 0 0,0 1 0 0 0,0 0 0 0 0,13-8-1 0 0,81-48-61 0 0,-100 63 53 0 0,9-5 8 0 0,1 1 0 0 0,0 0 0 0 0,0 1 0 0 0,0 0 0 0 0,1 1 0 0 0,0 1 0 0 0,21-3 0 0 0,45-6 63 0 0,112-13-62 0 0,-75 16-1 0 0,-69 8 0 0 0,8-3 0 0 0,-42 3 0 0 0,70-11 0 0 0,108-9 0 0 0,-168 21 0 0 0,18-1 0 0 0,54-2 0 0 0,-3-3 0 0 0,8-3-11 0 0,0-6-31 0 0,54-13 31 0 0,-20 6 11 0 0,-97 17 0 0 0,43-7 0 0 0,5-2 0 0 0,0-1 0 0 0,0-2 0 0 0,42-5 0 0 0,53 10 0 0 0,-162 13 0 0 0,197 10 0 0 0,-141-3 0 0 0,52 3 0 0 0,28 18 0 0 0,-153-27 0 0 0,0 0 0 0 0,0 0 0 0 0,1 0 0 0 0,-1 0 0 0 0,0 0 0 0 0,0 1 0 0 0,-1 0 0 0 0,1 0 0 0 0,0 0 0 0 0,-1 0 0 0 0,1 1 0 0 0,-1-1 0 0 0,0 1 0 0 0,1 0 0 0 0,-1 0 0 0 0,-1 0 0 0 0,1 1 0 0 0,4 5 0 0 0,8 6 19 0 0,-13-14-17 0 0,-1 0 1 0 0,0 0-1 0 0,1 0 0 0 0,-1 0 0 0 0,0 0 0 0 0,0 0 0 0 0,0 0 0 0 0,0 1 0 0 0,0-1 1 0 0,0 0-1 0 0,0 1 0 0 0,0-1 0 0 0,0 1 0 0 0,-1-1 0 0 0,1 1 0 0 0,0-1 1 0 0,-1 1-1 0 0,0-1 0 0 0,1 1 0 0 0,-1 1 0 0 0,2 33-2 0 0,7 45 64 0 0,2 35-64 0 0,0 174 0 0 0,-10-162 0 0 0,-2-67 0 0 0,19 149 39 0 0,-1-51-14 0 0,-17-138-15 0 0,0-1 1 0 0,-2 1-1 0 0,-6 37 1 0 0,-23 59 54 0 0,23-87-55 0 0,8-30-10 0 0,-5 18 8 0 0,0 0 0 0 0,-1 0 0 0 0,0-1 0 0 0,-2 0 0 0 0,0 0 0 0 0,0-1 0 0 0,-14 18 0 0 0,8-21 28 0 0,12-12-33 0 0,1 0 1 0 0,-1 1-1 0 0,0-1 0 0 0,1 0 0 0 0,0 1 1 0 0,-1-1-1 0 0,1 1 0 0 0,0-1 0 0 0,0 1 1 0 0,0 0-1 0 0,-2 2 0 0 0,1 1 0 0 0,-1-1 0 0 0,1 0 1 0 0,-1 0-1 0 0,0-1 0 0 0,0 1 0 0 0,-1 0 0 0 0,1-1 1 0 0,-1 0-1 0 0,-6 5 0 0 0,-39 22 29 0 0,38-25-242 0 0,3 0-310 0 0,0-1 0 0 0,-1 0-1 0 0,0-1 1 0 0,0 0-1 0 0,-11 3 1 0 0,-4-5-8916 0 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49:13.473"/>
    </inkml:context>
    <inkml:brush xml:id="br0">
      <inkml:brushProperty name="width" value="0.1" units="cm"/>
      <inkml:brushProperty name="height" value="0.1" units="cm"/>
      <inkml:brushProperty name="color" value="#E71224"/>
    </inkml:brush>
  </inkml:definitions>
  <inkml:trace contextRef="#ctx0" brushRef="#br0">5821 1498 5983 0 0,'-16'-7'434'0'0,"-8"-14"4612"0"0,20 16-3651 0 0,-3-6-536 0 0,7 10-757 0 0,-1 1-1 0 0,1-1 1 0 0,0 0 0 0 0,0 1-1 0 0,-1-1 1 0 0,1 1-1 0 0,0-1 1 0 0,-1 0 0 0 0,1 1-1 0 0,-1-1 1 0 0,1 1-1 0 0,-1-1 1 0 0,1 1 0 0 0,-1-1-1 0 0,1 1 1 0 0,-1-1-1 0 0,1 1 1 0 0,-1 0 0 0 0,0-1-1 0 0,1 1 1 0 0,-1 0-1 0 0,0 0 1 0 0,1-1 0 0 0,-1 1-1 0 0,0 0 1 0 0,1 0-1 0 0,-2 0 1 0 0,14-11 5287 0 0,17-27-4171 0 0,-10 11-605 0 0,-10 16-487 0 0,0 0-1 0 0,-2-1 1 0 0,0-1 0 0 0,0 1 0 0 0,-1-1 0 0 0,0 0 0 0 0,7-27-1 0 0,-11 28-83 0 0,-1 0 0 0 0,0 1 0 0 0,0-1 0 0 0,-2-13 0 0 0,3-30 214 0 0,4 23 20 0 0,1 0 1 0 0,18-48 0 0 0,6-22-211 0 0,-28 87-46 0 0,0 0 0 0 0,-1 0 1 0 0,-1 0-1 0 0,-1-30 0 0 0,-6-15 128 0 0,2 31 35 0 0,2 0-1 0 0,1-1 1 0 0,3-41 0 0 0,3 40-175 0 0,-2 5 1 0 0,2-49 0 0 0,-5 66 11 0 0,-1 0 0 0 0,0 1 0 0 0,-1-1 0 0 0,0 1 0 0 0,0-1 0 0 0,0 1 0 0 0,-1-1 0 0 0,-1 1 0 0 0,-6-12 0 0 0,3 7 44 0 0,-1-1 0 0 0,0 2 0 0 0,0-1-1 0 0,-2 2 1 0 0,1-1 0 0 0,-2 1 0 0 0,1 0-1 0 0,-1 1 1 0 0,-1 1 0 0 0,-21-14 0 0 0,5 8 6 0 0,-1 3 0 0 0,0 0 1 0 0,-1 2-1 0 0,-54-11 0 0 0,-125-8 1 0 0,123 20-32 0 0,-286-44-39 0 0,313 48 12 0 0,-102 4 0 0 0,70 3 28 0 0,-236-13 77 0 0,303 11-90 0 0,-307 13 21 0 0,104 10 80 0 0,213-20-119 0 0,-564 72 46 0 0,296-62 30 0 0,103-6-42 0 0,141-5-41 0 0,-430 10 124 0 0,105-6-3 0 0,-22 0 10 0 0,52 8 2043 0 0,297-11-2806 0 0,-267 14-708 0 0,281-17 1338 0 0,-41-1 0 0 0,0 3 0 0 0,0 2 0 0 0,-83 17 0 0 0,122-16 0 0 0,1 2 0 0 0,0 1 0 0 0,1 1 0 0 0,0 0 0 0 0,-40 26 0 0 0,56-31 0 0 0,0 0 0 0 0,0 1 1 0 0,1 0-1 0 0,0 0 0 0 0,0 0 0 0 0,0 1 1 0 0,1 0-1 0 0,0 0 0 0 0,-6 10 0 0 0,-1 6-21 0 0,-12 37 0 0 0,-1 1-75 0 0,-40 119 96 0 0,61-169 0 0 0,-5 13-4 0 0,2 1-1 0 0,0 0 1 0 0,2 1-1 0 0,1-1 1 0 0,1 1-1 0 0,1-1 1 0 0,1 1-1 0 0,1 0 1 0 0,1-1 0 0 0,1 1-1 0 0,8 31 1 0 0,51 153-7 0 0,-45-176 11 0 0,-4-15 0 0 0,-2-5 0 0 0,27 22 0 0 0,25 10-11 0 0,-36-32-31 0 0,38 11 31 0 0,13-1 11 0 0,1-7 0 0 0,13-1 0 0 0,8-2 0 0 0,-8-6 0 0 0,5-4 0 0 0,1-3 0 0 0,-22-1 0 0 0,-6-1 0 0 0,1 0 0 0 0,4 0 0 0 0,0-1 0 0 0,4 1 0 0 0,2 0 0 0 0,5-1 0 0 0,5 0 0 0 0,1 2 0 0 0,-3 2 0 0 0,1-2 0 0 0,-2 2 0 0 0,0 0 0 0 0,1 1 0 0 0,3-1 0 0 0,4 1 0 0 0,3-2 0 0 0,-8 1 0 0 0,-2 0 0 0 0,5-1 0 0 0,-1 0 0 0 0,1 2 0 0 0,15 2-53 0 0,-27 1 42 0 0,14 0 11 0 0,-10 1 0 0 0,-5-1 0 0 0,-2 1 0 0 0,8 3 0 0 0,23 3 0 0 0,-17-2 0 0 0,-6-1 0 0 0,-1 0 0 0 0,1 2 0 0 0,-7 0 0 0 0,-3 1 0 0 0,0 0 0 0 0,8 2 0 0 0,23 3 0 0 0,-17-3 0 0 0,-5-3 0 0 0,3-1 0 0 0,10 1 0 0 0,-20-6 0 0 0,-3 0 0 0 0,1 3 12 0 0,-61-6 49 0 0,2 0 5 0 0,51 5-41 0 0,-1 1 33 0 0,-14 1 11 0 0,19 1-5 0 0,16 1-51 0 0,-22-2-2 0 0,-54-7 4 0 0,0 0 0 0 0,24 7 1 0 0,-22-4-28 0 0,-2-2-93 0 0,0 0-650 0 0,40 10-437 0 0,-40-9-353 0 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49:20.210"/>
    </inkml:context>
    <inkml:brush xml:id="br0">
      <inkml:brushProperty name="width" value="0.1" units="cm"/>
      <inkml:brushProperty name="height" value="0.1" units="cm"/>
      <inkml:brushProperty name="color" value="#E71224"/>
    </inkml:brush>
  </inkml:definitions>
  <inkml:trace contextRef="#ctx0" brushRef="#br0">7611 68 6767 0 0,'-14'-4'792'0'0,"12"7"-680"0"0,7 3-257 0 0,-4-5 116 0 0,0-1-1 0 0,0 1 0 0 0,-1-1 1 0 0,1 1-1 0 0,0-1 1 0 0,0 0-1 0 0,0 0 1 0 0,0 1-1 0 0,0-1 1 0 0,0 0-1 0 0,0 0 1 0 0,0 0-1 0 0,0 0 0 0 0,0 0 1 0 0,0 0-1 0 0,-1 0 1 0 0,1-1-1 0 0,0 1 1 0 0,0 0-1 0 0,0 0 1 0 0,0-1-1 0 0,0 1 1 0 0,0-1-1 0 0,0 1 1 0 0,-1 0-1 0 0,1-1 0 0 0,0 0 1 0 0,0 1-1 0 0,-1-1 1 0 0,1 1-1 0 0,0-1 1 0 0,-1 0-1 0 0,1 0 1 0 0,-1 1-1 0 0,1-1 1 0 0,-1 0-1 0 0,2-1 0 0 0,-1 1 205 0 0,0 0 0 0 0,-1 0-1 0 0,1 0 1 0 0,0 0 0 0 0,0 0-1 0 0,0-1 1 0 0,-1 1-1 0 0,1 0 1 0 0,-1 0 0 0 0,1 0-1 0 0,-1-1 1 0 0,1 1-1 0 0,-1 0 1 0 0,0-1 0 0 0,0 1-1 0 0,1 0 1 0 0,-1 0-1 0 0,0-1 1 0 0,0 1 0 0 0,0 0-1 0 0,-1-1 1 0 0,1 1 0 0 0,0 0-1 0 0,0-1 1 0 0,-1-1-1 0 0,-1 3 277 0 0,1-1 0 0 0,0 1 0 0 0,0-1-1 0 0,-1 1 1 0 0,1 0 0 0 0,0 0 0 0 0,-1 0-1 0 0,1 0 1 0 0,0 0 0 0 0,-1 0 0 0 0,1 0-1 0 0,0 0 1 0 0,-1 0 0 0 0,1 0 0 0 0,0 1-1 0 0,-2 0 1 0 0,-15 0-184 0 0,-41-15 870 0 0,34 6-464 0 0,4 5-216 0 0,1 0 0 0 0,-1 1 0 0 0,0 2 0 0 0,1 0-1 0 0,-1 0 1 0 0,-26 6 0 0 0,-7-1-847 0 0,-28 4 1073 0 0,55-4-596 0 0,0-2 0 0 0,0-2 0 0 0,-41-1 0 0 0,45-1 107 0 0,-34 2 0 0 0,35 0-13 0 0,-42-2-1 0 0,21-2-114 0 0,-49 2 1 0 0,-7 1 133 0 0,40-5-15 0 0,31 2 4 0 0,-50 1 0 0 0,-92 0 59 0 0,-31-3-35 0 0,147 2-110 0 0,-11 0 74 0 0,0 2 0 0 0,0 4 0 0 0,-113 18 0 0 0,148-17-161 0 0,0-1 1 0 0,-33-1-1 0 0,7 0-1 0 0,24-2-1 0 0,-44-5 0 0 0,49 2-2 0 0,0 1 0 0 0,-45 3 0 0 0,-71 6 101 0 0,-29 4 62 0 0,62 1-19 0 0,-140-1 0 0 0,47 1-80 0 0,92 5-16 0 0,49-6 8 0 0,-107 3 0 0 0,-131-14 113 0 0,47-9 294 0 0,136-2-411 0 0,47 1-52 0 0,34 4 9 0 0,0 2 0 0 0,-59 0 0 0 0,-59 17 32 0 0,121-11 0 0 0,-63-5 1 0 0,69 1-24 0 0,1 1-1 0 0,0 1 1 0 0,0 1 0 0 0,-31 6 0 0 0,22-2-19 0 0,0-1-1 0 0,0-1 1 0 0,0-3 0 0 0,0 0-1 0 0,-53-9 1 0 0,-21-13 5 0 0,-4-1 32 0 0,-213-1 88 0 0,205 14-136 0 0,65 4 0 0 0,-99 3 0 0 0,50 11 0 0 0,-187-11 0 0 0,218-1 64 0 0,-106 8 0 0 0,84 4 6 0 0,-37 2-76 0 0,-105 9 426 0 0,79-2-304 0 0,-42-3-52 0 0,187-13-624 0 0,0 1 1 0 0,0 0-1 0 0,-21 5 0 0 0,24-2-561 0 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49:38.634"/>
    </inkml:context>
    <inkml:brush xml:id="br0">
      <inkml:brushProperty name="width" value="0.1" units="cm"/>
      <inkml:brushProperty name="height" value="0.1" units="cm"/>
      <inkml:brushProperty name="color" value="#E71224"/>
    </inkml:brush>
  </inkml:definitions>
  <inkml:trace contextRef="#ctx0" brushRef="#br0">6937 58 6247 0 0,'-3'-5'616'0'0,"2"3"-496"0"0,1 1 0 0 0,-1-1-1 0 0,1 1 1 0 0,-1-1-1 0 0,1 1 1 0 0,0-1-1 0 0,0 1 1 0 0,0-1 0 0 0,0 1-1 0 0,0-1 1 0 0,0 1-1 0 0,0-1 1 0 0,1-2-1 0 0,-1 3-18 0 0,0 1-1 0 0,1-1 0 0 0,-1 1 0 0 0,0-1 1 0 0,0 1-1 0 0,0-1 0 0 0,0 1 0 0 0,0-1 1 0 0,0 1-1 0 0,0-1 0 0 0,0 1 0 0 0,0-1 0 0 0,0 0 1 0 0,0 1-1 0 0,0-1 0 0 0,0 1 0 0 0,0-1 1 0 0,0 1-1 0 0,0-1 0 0 0,-1 1 0 0 0,1-1 1 0 0,0 1-1 0 0,0-1 0 0 0,-1 1 0 0 0,1-1 1 0 0,0 1-1 0 0,-1-1 0 0 0,1 1 0 0 0,-1 0 1 0 0,1-1-1 0 0,0 1 0 0 0,-1 0 0 0 0,1-1 1 0 0,-1 1-1 0 0,1 0 0 0 0,-1-1 0 0 0,1 1 0 0 0,-1 0 1 0 0,1 0-1 0 0,-1 0 0 0 0,1-1 0 0 0,-1 1 1 0 0,1 0-1 0 0,-1 0 0 0 0,0 0 0 0 0,0 0 1 0 0,-9-2 528 0 0,0 0-137 0 0,0 0 0 0 0,0 0 0 0 0,-1 1 1 0 0,1 1-1 0 0,-14 0 0 0 0,-28 3 1068 0 0,-83-4 0 0 0,-46 4 152 0 0,126 0-1312 0 0,-348 20 1427 0 0,118-2-1710 0 0,86-4 308 0 0,124-9-317 0 0,-194 29 190 0 0,-119 1 207 0 0,327-32-465 0 0,-171 10 24 0 0,154-9-65 0 0,36-3 60 0 0,-44-2 0 0 0,-125 0 144 0 0,144-1-162 0 0,1 2 1 0 0,-128 25-1 0 0,155-22-37 0 0,-295 23 284 0 0,299-28-256 0 0,-274 19 0 0 0,-176 7 160 0 0,405-27-192 0 0,-116 14 0 0 0,120-3 32 0 0,0-3 0 0 0,-1-4 0 0 0,-139-9 0 0 0,179 3-32 0 0,-1 1 0 0 0,-38 6 0 0 0,42-3 0 0 0,-273 13 0 0 0,45-19 11 0 0,64-15 70 0 0,-92-7 307 0 0,-27-9 81 0 0,264 28-428 0 0,-45-8-86 0 0,87 12-102 0 0,1 1 1 0 0,0-2-1 0 0,0 1 1 0 0,0-2-1 0 0,0 1 0 0 0,-17-12 1 0 0,9 1-1352 0 0,1-6-451 0 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50:04.448"/>
    </inkml:context>
    <inkml:brush xml:id="br0">
      <inkml:brushProperty name="width" value="0.1" units="cm"/>
      <inkml:brushProperty name="height" value="0.1" units="cm"/>
      <inkml:brushProperty name="color" value="#E71224"/>
    </inkml:brush>
  </inkml:definitions>
  <inkml:trace contextRef="#ctx0" brushRef="#br0">3661 32 6071 0 0,'-80'25'888'0'0,"76"-25"-609"0"0,0 0-1 0 0,0 0 0 0 0,1-1 0 0 0,-1 1 0 0 0,0-1 0 0 0,1 0 0 0 0,-1 0 1 0 0,1 0-1 0 0,-1-1 0 0 0,1 1 0 0 0,-1-1 0 0 0,-4-3 0 0 0,-10-3 858 0 0,8 6-567 0 0,-1 0-1 0 0,1 1 0 0 0,0 0 1 0 0,0 1-1 0 0,0 0 0 0 0,-16 2 1 0 0,-10 0 947 0 0,-45 3 158 0 0,60-2-1296 0 0,0-1 1 0 0,1-1-1 0 0,-1-1 1 0 0,-31-4 0 0 0,-26-6 317 0 0,50 8-335 0 0,1-1 0 0 0,-36-10-1 0 0,43 10-205 0 0,0 0 0 0 0,0 1-1 0 0,0 1 1 0 0,0 1 0 0 0,-28 4 0 0 0,16-2-55 0 0,26-2-92 0 0,-62 2 326 0 0,0 4 1 0 0,-81 17-1 0 0,46-5-5 0 0,32-7-282 0 0,25-5 60 0 0,-61 1 0 0 0,68-5 20 0 0,-12 1-55 0 0,27 0-7 0 0,0-2 0 0 0,0 0-1 0 0,-38-5 1 0 0,32 1-27 0 0,-1 1 0 0 0,-36 2-1 0 0,23 1-14 0 0,-131 11 318 0 0,113-5-116 0 0,-80-2 1 0 0,55-9-83 0 0,-167-3 233 0 0,199 10-192 0 0,-84 14 0 0 0,25-1-4 0 0,58-12-112 0 0,0-2 1 0 0,0-2 0 0 0,0-3-1 0 0,1-2 1 0 0,-1-3 0 0 0,1-2-1 0 0,-74-24 1 0 0,85 20-153 0 0,-51-16-875 0 0,32 9-2482 0 0,30 9-5219 0 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50:10.419"/>
    </inkml:context>
    <inkml:brush xml:id="br0">
      <inkml:brushProperty name="width" value="0.1" units="cm"/>
      <inkml:brushProperty name="height" value="0.1" units="cm"/>
      <inkml:brushProperty name="color" value="#E71224"/>
    </inkml:brush>
  </inkml:definitions>
  <inkml:trace contextRef="#ctx0" brushRef="#br0">3656 99 3679 0 0,'0'0'167'0'0,"-3"-1"-7"0"0,-9-7 2987 0 0,11 8-2828 0 0,0-1 0 0 0,0 1 0 0 0,0-1 0 0 0,0 1 0 0 0,0-1 0 0 0,0 1 0 0 0,0-1 0 0 0,0 0 0 0 0,0 0 0 0 0,0 0 0 0 0,0 0 0 0 0,0 1 0 0 0,-1-3 0 0 0,-6-9 229 0 0,6 10-44 0 0,0-1-264 0 0,1 1-20 0 0,0 0 0 0 0,0 0 0 0 0,0 1 0 0 0,1-1 0 0 0,-1 0 0 0 0,0 0 0 0 0,1 0-1 0 0,0 0 1 0 0,-1 0 0 0 0,1 0 0 0 0,0 0 0 0 0,0 0 0 0 0,0-1 0 0 0,1-1 0 0 0,-1-7-23 0 0,-13 2 137 0 0,8 7-214 0 0,0 0 1 0 0,0 1-1 0 0,1 0 1 0 0,-1 0-1 0 0,0 0 1 0 0,0 0-1 0 0,0 1 1 0 0,0 0-1 0 0,0 0 1 0 0,0 0-1 0 0,0 1 1 0 0,0 0-1 0 0,-7 1 1 0 0,-12 1 290 0 0,-267 6 2109 0 0,94-2-1208 0 0,67-4-741 0 0,-306-4 959 0 0,145 3-926 0 0,108 4-330 0 0,-340 23 219 0 0,215-21-460 0 0,66-5 178 0 0,-267-10 630 0 0,436 3-859 0 0,-68-5 135 0 0,118 7-312 0 0,-1-2 0 0 0,0-1 0 0 0,-38-14 0 0 0,43 11-842 0 0,1-4-306 0 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50:14.079"/>
    </inkml:context>
    <inkml:brush xml:id="br0">
      <inkml:brushProperty name="width" value="0.1" units="cm"/>
      <inkml:brushProperty name="height" value="0.1" units="cm"/>
      <inkml:brushProperty name="color" value="#E71224"/>
    </inkml:brush>
  </inkml:definitions>
  <inkml:trace contextRef="#ctx0" brushRef="#br0">1706 25 1375 0 0,'0'0'4430'0'0,"-3"2"-4323"0"0,-16 7 8324 0 0,13-5-7599 0 0,-5-1-79 0 0,0 1-1 0 0,-1-1 0 0 0,1-1 1 0 0,0 0-1 0 0,-20 1 0 0 0,22-2-668 0 0,6-1 182 0 0,-10 5 120 0 0,-50 2 296 0 0,54-6-614 0 0,-10 1-68 0 0,-67 4 944 0 0,64-5-877 0 0,-2 0 13 0 0,-178 13 1021 0 0,121-13-448 0 0,-62 5-199 0 0,125-4-401 0 0,-2-2 11 0 0,0 2 1 0 0,-1-2 10 0 0,1 0 16 0 0,-3 0-3 0 0,-1-2-7 0 0,2 2-1 0 0,1-2-3 0 0,-45 0 62 0 0,-62-9 30 0 0,-126-9 878 0 0,189 15-915 0 0,-64-15 0 0 0,123 19-346 0 0,1 0 0 0 0,-1 0 0 0 0,0-1 0 0 0,1 1 0 0 0,-1-1 0 0 0,1-1 0 0 0,-1 1 0 0 0,1-1 0 0 0,0 0 0 0 0,0 0 0 0 0,0 0 0 0 0,0-1 0 0 0,1 0 0 0 0,-7-7-1 0 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50:29.284"/>
    </inkml:context>
    <inkml:brush xml:id="br0">
      <inkml:brushProperty name="width" value="0.1" units="cm"/>
      <inkml:brushProperty name="height" value="0.1" units="cm"/>
      <inkml:brushProperty name="color" value="#E71224"/>
    </inkml:brush>
  </inkml:definitions>
  <inkml:trace contextRef="#ctx0" brushRef="#br0">3328 333 919 0 0,'0'-2'132'0'0,"0"-1"-1"0"0,-1 1 0 0 0,1 0 0 0 0,-1-1 0 0 0,0 1 0 0 0,1 0 0 0 0,-1-1 0 0 0,0 1 0 0 0,-1 0 0 0 0,1 0 0 0 0,0 0 0 0 0,0-1 0 0 0,-1 1 0 0 0,1 1 0 0 0,-1-1 0 0 0,0 0 0 0 0,0 0 0 0 0,0 1 0 0 0,1-1 0 0 0,-1 1 0 0 0,-1-1 0 0 0,1 1 0 0 0,0 0 0 0 0,-3-2 0 0 0,-6-1 1058 0 0,1 0-1 0 0,0 1 1 0 0,-1-1-1 0 0,-12 0 1 0 0,-90-24 4774 0 0,73 17-5121 0 0,35 8-670 0 0,-1 1-1 0 0,0 0 1 0 0,0 1-1 0 0,0-1 0 0 0,0 1 1 0 0,-9 0-1 0 0,-202-6 2724 0 0,34-1-1343 0 0,46 3-876 0 0,107 3-521 0 0,1-1 1 0 0,-33-9-1 0 0,34 7 115 0 0,-53-4 0 0 0,58 8-144 0 0,1-2 0 0 0,-1 0 1 0 0,1-1-1 0 0,-28-9 0 0 0,24 6-13 0 0,1 1 0 0 0,-1 1 1 0 0,0 2-1 0 0,-32-1 0 0 0,27 2 70 0 0,-22-5 66 0 0,0-2 0 0 0,-68-22 0 0 0,88 22-156 0 0,-29-7 86 0 0,0 2 0 0 0,-104-8-1 0 0,86 19-50 0 0,-137 14 0 0 0,37 21 74 0 0,25-3 15 0 0,-29 3 196 0 0,-22 3 342 0 0,164-32-603 0 0,-1-2 0 0 0,0-1 0 0 0,-54-9 0 0 0,-4-5-3112 0 0,74 10 1504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37:56.886"/>
    </inkml:context>
    <inkml:brush xml:id="br0">
      <inkml:brushProperty name="width" value="0.1" units="cm"/>
      <inkml:brushProperty name="height" value="0.1" units="cm"/>
      <inkml:brushProperty name="color" value="#66CC00"/>
    </inkml:brush>
  </inkml:definitions>
  <inkml:trace contextRef="#ctx0" brushRef="#br0">252 84 7831 0 0,'-4'-1'143'0'0,"0"1"-1"0"0,1 0 1 0 0,-1 1-1 0 0,0-1 1 0 0,0 1 0 0 0,0 0-1 0 0,0 0 1 0 0,1 0-1 0 0,-1 0 1 0 0,-3 2-1 0 0,3 0 708 0 0,0 0-1 0 0,0 0 1 0 0,0 1-1 0 0,0-1 1 0 0,1 1-1 0 0,-1 0 1 0 0,-4 7-1 0 0,-4 6-423 0 0,-23 30 186 0 0,-38 69 0 0 0,65-102-586 0 0,0 0 1 0 0,2 1 0 0 0,0 0-1 0 0,0 0 1 0 0,2 1 0 0 0,0 0-1 0 0,0-1 1 0 0,2 1 0 0 0,-2 32-1 0 0,4-42 72 0 0,0 0 0 0 0,1 0 1 0 0,0 0-1 0 0,0 0 0 0 0,0 0 0 0 0,1 0 0 0 0,0-1 0 0 0,0 1 0 0 0,0 0 0 0 0,1-1 0 0 0,0 0 1 0 0,0 1-1 0 0,0-1 0 0 0,1 0 0 0 0,-1-1 0 0 0,1 1 0 0 0,0-1 0 0 0,1 1 0 0 0,9 6 0 0 0,-7-6 17 0 0,1-1-1 0 0,-1 0 0 0 0,1-1 0 0 0,0 0 0 0 0,0 0 0 0 0,1-1 0 0 0,-1 0 0 0 0,0 0 0 0 0,1 0 0 0 0,-1-2 0 0 0,1 1 0 0 0,0-1 0 0 0,13-1 0 0 0,2-2-42 0 0,0-1 0 0 0,0-1 0 0 0,0-1 0 0 0,-1-1 0 0 0,0-1 1 0 0,0-1-1 0 0,-1-1 0 0 0,0-1 0 0 0,38-26 0 0 0,-28 14-40 0 0,-2-1-1 0 0,0-2 1 0 0,-2 0-1 0 0,-1-2 1 0 0,35-47-1 0 0,-54 65 14 0 0,-2 1 0 0 0,1-1-1 0 0,-2-1 1 0 0,1 1 0 0 0,-1-1-1 0 0,-1 0 1 0 0,5-16 0 0 0,-8 21 155 0 0,0-1 0 0 0,0 1 1 0 0,0-1-1 0 0,-1 0 0 0 0,0 1 1 0 0,0-1-1 0 0,-1 1 1 0 0,1-1-1 0 0,-1 1 0 0 0,-1-1 1 0 0,0 1-1 0 0,1-1 0 0 0,-2 1 1 0 0,-4-9-1 0 0,3 6-258 0 0,-2 0 0 0 0,1 1-1 0 0,-1-1 1 0 0,0 1 0 0 0,-1 1 0 0 0,0-1 0 0 0,0 1-1 0 0,-1 0 1 0 0,0 1 0 0 0,0 0 0 0 0,0 0 0 0 0,-1 1-1 0 0,0 0 1 0 0,0 0 0 0 0,0 1 0 0 0,0 0 0 0 0,-1 1-1 0 0,0 0 1 0 0,1 0 0 0 0,-1 1 0 0 0,0 0 0 0 0,0 1-1 0 0,-1 0 1 0 0,1 1 0 0 0,0 0 0 0 0,0 1 0 0 0,0 0-1 0 0,-10 2 1 0 0,-2 1 54 0 0,1 2 0 0 0,-1 0 0 0 0,2 1 0 0 0,-25 11 0 0 0,34-13-116 0 0,0 1-1 0 0,0 0 1 0 0,1 1-1 0 0,0 0 0 0 0,0 1 1 0 0,1 0-1 0 0,0 0 1 0 0,0 1-1 0 0,-7 10 1 0 0,14-18-128 0 0,1 1 1 0 0,0 0 0 0 0,0-1-1 0 0,0 1 1 0 0,0 0 0 0 0,0-1-1 0 0,0 1 1 0 0,0 0 0 0 0,0 0-1 0 0,1 0 1 0 0,-1 0-1 0 0,1-1 1 0 0,0 1 0 0 0,-1 0-1 0 0,1 0 1 0 0,0 0 0 0 0,0 0-1 0 0,0 0 1 0 0,0 0 0 0 0,1 4-1 0 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49:47.357"/>
    </inkml:context>
    <inkml:brush xml:id="br0">
      <inkml:brushProperty name="width" value="0.1" units="cm"/>
      <inkml:brushProperty name="height" value="0.1" units="cm"/>
      <inkml:brushProperty name="color" value="#E71224"/>
    </inkml:brush>
  </inkml:definitions>
  <inkml:trace contextRef="#ctx0" brushRef="#br0">999 22 5063 0 0,'-111'3'5286'0'0,"107"-4"-5139"0"0,0 1-1 0 0,0-1 1 0 0,-1 0 0 0 0,2 0 0 0 0,-1 0 0 0 0,0-1 0 0 0,-4-2 0 0 0,4 2 13 0 0,0 1 0 0 0,0-1 1 0 0,-1 1-1 0 0,1 0 1 0 0,0-1-1 0 0,-1 2 1 0 0,-5-2-1 0 0,-39 1 3724 0 0,22 0-2470 0 0,-42 3 0 0 0,45 0-952 0 0,1-1 0 0 0,-31-3 0 0 0,-79 5 550 0 0,99-5-625 0 0,11 0-125 0 0,1 1 1 0 0,0 1-1 0 0,-1 1 0 0 0,-28 5 0 0 0,-7 7-63 0 0,-91 16 906 0 0,147-29-1105 0 0,-2 1-36 0 0,-1-1 0 0 0,0 1 0 0 0,0-1 0 0 0,1 0 1 0 0,-1 0-1 0 0,0-1 0 0 0,0 0 0 0 0,-5-1 0 0 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49:49.616"/>
    </inkml:context>
    <inkml:brush xml:id="br0">
      <inkml:brushProperty name="width" value="0.1" units="cm"/>
      <inkml:brushProperty name="height" value="0.1" units="cm"/>
      <inkml:brushProperty name="color" value="#E71224"/>
    </inkml:brush>
  </inkml:definitions>
  <inkml:trace contextRef="#ctx0" brushRef="#br0">1761 90 1375 0 0,'-4'11'7284'0'0,"5"-11"-7041"0"0,2 20 339 0 0,-3-6 5060 0 0,0-15-5499 0 0,-1 0 1 0 0,1 1 0 0 0,-1-1 0 0 0,0 1 0 0 0,1-1 0 0 0,-1 1 0 0 0,0-1 0 0 0,0 1-1 0 0,1 0 1 0 0,-1-1 0 0 0,0 1 0 0 0,0 0 0 0 0,1 0 0 0 0,-1-1 0 0 0,0 1 0 0 0,0 0 0 0 0,0 0-1 0 0,0 0 1 0 0,0 0 0 0 0,-77-4 1622 0 0,1-4 0 0 0,-101-22 0 0 0,130 21-1516 0 0,-276-28 1475 0 0,252 32-1639 0 0,-71-10 230 0 0,-48-3 271 0 0,143 17-372 0 0,0 1 1 0 0,-49 6-1 0 0,-137 9 177 0 0,234-15-392 0 0,-30 2-537 0 0,1-2-1 0 0,0-1 1 0 0,-1-1 0 0 0,-39-8-1 0 0,49 4-711 0 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49:50.962"/>
    </inkml:context>
    <inkml:brush xml:id="br0">
      <inkml:brushProperty name="width" value="0.1" units="cm"/>
      <inkml:brushProperty name="height" value="0.1" units="cm"/>
      <inkml:brushProperty name="color" value="#E71224"/>
    </inkml:brush>
  </inkml:definitions>
  <inkml:trace contextRef="#ctx0" brushRef="#br0">2900 37 8983 0 0,'-3'-2'278'0'0,"2"0"-248"0"0,0 1 1 0 0,-1 1-1 0 0,1-1 1 0 0,0 0-1 0 0,0 0 1 0 0,-1 0-1 0 0,1 1 1 0 0,0-1-1 0 0,-1 0 1 0 0,1 1-1 0 0,0 0 1 0 0,-1-1-1 0 0,1 1 1 0 0,-1 0-1 0 0,1-1 1 0 0,-1 1-1 0 0,1 0 1 0 0,-1 0-1 0 0,1 0 1 0 0,-1 0-1 0 0,1 1 1 0 0,-3-1-1 0 0,-1 2 15 0 0,0-1-1 0 0,0 1 1 0 0,0-1 0 0 0,0-1 0 0 0,-1 1-1 0 0,1-1 1 0 0,-7 0 0 0 0,-19 1 250 0 0,5 2 1112 0 0,-46-2-1 0 0,47-1-119 0 0,-1 0 1 0 0,-26 5-1 0 0,-32 5 361 0 0,-100-1 0 0 0,92-6-796 0 0,-210-5 517 0 0,-12-14 335 0 0,-8 0-960 0 0,-61 12 183 0 0,244 8-404 0 0,-169-18 0 0 0,43 3-188 0 0,132 9-1027 0 0,105 1-649 0 0,-1-1-414 0 0</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49:56.970"/>
    </inkml:context>
    <inkml:brush xml:id="br0">
      <inkml:brushProperty name="width" value="0.1" units="cm"/>
      <inkml:brushProperty name="height" value="0.1" units="cm"/>
      <inkml:brushProperty name="color" value="#E71224"/>
    </inkml:brush>
  </inkml:definitions>
  <inkml:trace contextRef="#ctx0" brushRef="#br0">3631 1 455 0 0,'-9'1'4246'0'0,"7"-1"-4200"0"0,1 1 1 0 0,-1-1-1 0 0,0 1 1 0 0,0 0 0 0 0,0 0-1 0 0,1 0 1 0 0,-1 0-1 0 0,0 0 1 0 0,1 1-1 0 0,-1-1 1 0 0,1 0 0 0 0,-1 1-1 0 0,-1 2 1 0 0,-3 2 2190 0 0,6-6-2144 0 0,0 0-1 0 0,-1 1 1 0 0,1-1-1 0 0,-1 0 1 0 0,1 1-1 0 0,-1-1 1 0 0,1 0-1 0 0,0 0 1 0 0,-1 0-1 0 0,1 1 1 0 0,-1-1-1 0 0,1 0 1 0 0,-1 0 0 0 0,1 0-1 0 0,-1 0 1 0 0,1 0-1 0 0,-1 0 1 0 0,1 0-1 0 0,-1 0 1 0 0,1 0-1 0 0,-1 0 1 0 0,1 0-1 0 0,-1 0 1 0 0,0-1-1 0 0,-1-1 10 0 0,1-1-1 0 0,-1 0 1 0 0,0 0-1 0 0,0 1 1 0 0,0-1-1 0 0,0 1 1 0 0,-3-2-1 0 0,2 2 221 0 0,1 2 59 0 0,-3 0-107 0 0,1 1 0 0 0,-1-1 0 0 0,1 1 0 0 0,-1 0 0 0 0,1 1 0 0 0,0-1 0 0 0,0 1 0 0 0,0 0 0 0 0,0 0 0 0 0,0 0-1 0 0,0 0 1 0 0,0 1 0 0 0,1 0 0 0 0,-7 6 0 0 0,7-7 82 0 0,0 1-82 0 0,-5 4 2 0 0,-1 0 0 0 0,0 0 1 0 0,0-1-1 0 0,0 0 1 0 0,-1-1-1 0 0,0 0 0 0 0,0 0 1 0 0,0-1-1 0 0,-16 4 1 0 0,-16 2 861 0 0,-50 6 1 0 0,-18 4 302 0 0,77-13-1072 0 0,1-2 0 0 0,-1-1 0 0 0,-48-1 0 0 0,-47-5 339 0 0,-187 4 1035 0 0,278-2-1583 0 0,-50 6 0 0 0,-16 1-23 0 0,-264-39 686 0 0,182 11-547 0 0,75 9-101 0 0,8 0 56 0 0,-151 3 0 0 0,189 12-186 0 0,19 1 37 0 0,-88-7-1 0 0,25-16-81 0 0,31 13 183 0 0,-143 6-1 0 0,170 4-162 0 0,-63 7 420 0 0,-202-7-1 0 0,304-5-644 0 0,0-1 0 0 0,-1 0 0 0 0,1-1 0 0 0,0 0 1 0 0,0 0-1 0 0,0-1 0 0 0,1-1 0 0 0,-15-7 0 0 0,1-3-759 0 0</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49:59.482"/>
    </inkml:context>
    <inkml:brush xml:id="br0">
      <inkml:brushProperty name="width" value="0.1" units="cm"/>
      <inkml:brushProperty name="height" value="0.1" units="cm"/>
      <inkml:brushProperty name="color" value="#E71224"/>
    </inkml:brush>
  </inkml:definitions>
  <inkml:trace contextRef="#ctx0" brushRef="#br0">2426 203 3223 0 0,'-30'-16'-602'0'0,"-18"-2"6653"0"0,-11-4-1868 0 0,50 18-4207 0 0,0 1 0 0 0,0-1 0 0 0,0 2 0 0 0,-1 0 0 0 0,0 0 0 0 0,1 0 0 0 0,-1 1 0 0 0,-12 1 0 0 0,-3 1 2478 0 0,-50 7-1 0 0,37 0-1548 0 0,-42 15 0 0 0,-7 2-54 0 0,33-16-248 0 0,-1-2 1 0 0,0-2-1 0 0,-60-4 0 0 0,-16 3-32 0 0,87-3-343 0 0,1-1 0 0 0,-1-2 0 0 0,-57-10 0 0 0,-12 1 1621 0 0,86 6-2373 0 0,-29-10-1 0 0,36 8 562 0 0,-1 2-1 0 0,0 0 1 0 0,-23-2 0 0 0,32 6-9 0 0,0-1 1 0 0,0-1-1 0 0,-16-5 1 0 0,17 4 29 0 0,-1 1 0 0 0,1 0 0 0 0,-19-2 0 0 0,-88-16 420 0 0,2 12-127 0 0,-67-4 503 0 0,144 12-690 0 0,-9 0-196 0 0,-1-2-1 0 0,1-2 0 0 0,-61-14 0 0 0,65 2-1344 0 0,17 2-3327 0 0,19 11 2411 0 0,-17-9-5774 0 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50:39.317"/>
    </inkml:context>
    <inkml:brush xml:id="br0">
      <inkml:brushProperty name="width" value="0.1" units="cm"/>
      <inkml:brushProperty name="height" value="0.1" units="cm"/>
      <inkml:brushProperty name="color" value="#E71224"/>
    </inkml:brush>
  </inkml:definitions>
  <inkml:trace contextRef="#ctx0" brushRef="#br0">14825 1548 4175 0 0,'0'0'44'0'0,"-1"0"0"0"0,1 0-1 0 0,-1-1 1 0 0,1 1-1 0 0,-1 0 1 0 0,1 0-1 0 0,0 0 1 0 0,-1 0-1 0 0,1 0 1 0 0,-1 0 0 0 0,-13-5 6100 0 0,8 4-4672 0 0,22 7 1286 0 0,-13-5-2523 0 0,-1 0-1 0 0,1 1 1 0 0,0-1-1 0 0,-1 0 0 0 0,1 0 1 0 0,0-1-1 0 0,5 2 1 0 0,-2-3-25 0 0,-5 0-171 0 0,-1 1 1 0 0,1 0-1 0 0,-1 0 1 0 0,1 0-1 0 0,-1-1 1 0 0,1 1-1 0 0,-1 0 1 0 0,1 0-1 0 0,-1 0 0 0 0,1 0 1 0 0,-1 0-1 0 0,1 0 1 0 0,0 0-1 0 0,-1 0 1 0 0,1 0-1 0 0,-1 0 0 0 0,1 0 1 0 0,-1 0-1 0 0,1 0 1 0 0,-1 1-1 0 0,1-1 1 0 0,0 0-1 0 0,-1 0 0 0 0,1 1 1 0 0,-1-1-1 0 0,0 0 1 0 0,1 0-1 0 0,-1 1 1 0 0,1-1-1 0 0,-1 1 1 0 0,1-1-1 0 0,-1 0 0 0 0,0 1 1 0 0,1 0-1 0 0,1 0 131 0 0,1 1 1 0 0,-1-1-1 0 0,1 1 0 0 0,-1-1 0 0 0,1 0 1 0 0,-1 0-1 0 0,1-1 0 0 0,0 1 0 0 0,2 0 0 0 0,-4-1-72 0 0,4 2 170 0 0,20 4 546 0 0,-24-5-774 0 0,0-1 0 0 0,0 0 0 0 0,-1 0 1 0 0,1 1-1 0 0,0-1 0 0 0,0 0 0 0 0,0 1 1 0 0,-1-1-1 0 0,1 1 0 0 0,0-1 1 0 0,-1 1-1 0 0,1-1 0 0 0,0 1 0 0 0,-1-1 1 0 0,1 1-1 0 0,-1 0 0 0 0,1-1 1 0 0,-1 1-1 0 0,1 0 0 0 0,-1-1 0 0 0,0 1 1 0 0,1 0-1 0 0,-1 1 0 0 0,1-2-5 0 0,0 1-1 0 0,0 0 0 0 0,-1-1 1 0 0,1 1-1 0 0,0-1 0 0 0,0 0 1 0 0,0 1-1 0 0,0-1 0 0 0,0 0 1 0 0,0 1-1 0 0,-1-1 0 0 0,1 0 1 0 0,0 0-1 0 0,0 0 0 0 0,0 0 1 0 0,0 0-1 0 0,0 0 0 0 0,0 0 1 0 0,0 0-1 0 0,0 0 0 0 0,0 0 1 0 0,0-1-1 0 0,0 1 0 0 0,1-1 1 0 0,26-5 223 0 0,6-10 344 0 0,-17 8-517 0 0,0 0 0 0 0,0-1-1 0 0,0-1 1 0 0,-1-1 0 0 0,-1 0-1 0 0,15-13 1 0 0,-23 16-12 0 0,-1 1-1 0 0,0-1 1 0 0,-1 0 0 0 0,1 0-1 0 0,-2 0 1 0 0,1-1-1 0 0,-1 0 1 0 0,0 0 0 0 0,-1 0-1 0 0,0 0 1 0 0,-1-1-1 0 0,3-18 1 0 0,-3 22-16 0 0,0 1 1 0 0,0 0-1 0 0,0 1 0 0 0,1-1 1 0 0,4-7-1 0 0,-3 6-9 0 0,-4 5 16 0 0,5-7-11 0 0,1 0-43 0 0,0-1-10 0 0,11-30 84 0 0,-10 22-31 0 0,2-15-53 0 0,-1-3 53 0 0,-7 22-33 0 0,0 0 0 0 0,0-1 0 0 0,-1 1 0 0 0,-1 0-1 0 0,-1 0 1 0 0,-4-24 0 0 0,1 21 32 0 0,0-1 1 0 0,-2 1-1 0 0,1 0 0 0 0,-2 1 1 0 0,-15-24-1 0 0,-6-14 42 0 0,7 6-30 0 0,-22-67 0 0 0,39 99-53 0 0,-2 0-1 0 0,0 1 1 0 0,-1 0 0 0 0,0 0-1 0 0,-15-18 1 0 0,7 9 39 0 0,1 4-2 0 0,2-1-1 0 0,-22-40 0 0 0,32 53-30 0 0,-1 1 0 0 0,0 0 0 0 0,0 1-1 0 0,-1-1 1 0 0,1 1 0 0 0,-1-1 0 0 0,-1 1 0 0 0,1 1 0 0 0,-7-6-1 0 0,-8-4 98 0 0,-28-15-1 0 0,24 19-2 0 0,0 0 0 0 0,-1 1-1 0 0,0 1 1 0 0,0 2 0 0 0,-29-4 0 0 0,28 5-20 0 0,-40-5 113 0 0,-68-2 1 0 0,53 6-88 0 0,-368-31 582 0 0,401 35-664 0 0,-58 3 0 0 0,58 1-38 0 0,-56-4 0 0 0,-145-11 131 0 0,99 11-15 0 0,-5 0-34 0 0,-22-1-14 0 0,58 3 58 0 0,23-1-36 0 0,1 5 0 0 0,-1 4 0 0 0,-105 22 0 0 0,146-22-37 0 0,-2-2 0 0 0,1-2 0 0 0,-97-7 0 0 0,22-14-19 0 0,-3-1 2 0 0,-98 5 148 0 0,35-10-135 0 0,4 1-17 0 0,138 18-15 0 0,-58 0 47 0 0,-324 0 68 0 0,357 1-130 0 0,-34 3 27 0 0,-123 15 1 0 0,55-9 37 0 0,72-5-64 0 0,-382 15 128 0 0,14-10 64 0 0,420-6-176 0 0,-107-13 0 0 0,-54-25 16 0 0,-40-17-32 0 0,181 43-1 0 0,-83-1-1 0 0,-79 9 16 0 0,39-2 39 0 0,47 14-53 0 0,126-7 0 0 0,-30 6 0 0 0,34-4 0 0 0,-69 15 0 0 0,-34 2 0 0 0,-38 2 0 0 0,76-13 25 0 0,-30 0 14 0 0,-62 3-39 0 0,116-6 0 0 0,-113-3 0 0 0,1-5 64 0 0,-85-2 0 0 0,165 2-64 0 0,-67-5 0 0 0,106 2 0 0 0,-78-10 0 0 0,73 6 0 0 0,-76-1 0 0 0,54 5 0 0 0,-216-26 11 0 0,-92-6 42 0 0,33 17 11 0 0,184 4-64 0 0,-14 3 0 0 0,90 9 0 0 0,26 3 0 0 0,-20-2 0 0 0,12-3 0 0 0,-115 5 0 0 0,-95 23 0 0 0,103-9 0 0 0,-266 16 0 0 0,253-26 0 0 0,109-5 0 0 0,-122-7 0 0 0,159 6 0 0 0,-172-25 127 0 0,149 16-126 0 0,-152-15-1 0 0,-59 16 0 0 0,257 11 0 0 0,24 0-1 0 0,-12-1-1 0 0,0 2-1 0 0,-1 0 1 0 0,-37 8-1 0 0,38-4-26 0 0,0 1 0 0 0,1 0-1 0 0,-21 11 1 0 0,29-12 29 0 0,-1-1 0 0 0,-24 6 0 0 0,10-3 0 0 0,2 0-2 0 0,-31 10-60 0 0,31-8 62 0 0,19-7-2 0 0,0 0 1 0 0,0 0-1 0 0,0 0 0 0 0,1 1 0 0 0,-9 5 0 0 0,-44 16-51 0 0,51-19 48 0 0,0-1 1 0 0,0 1-1 0 0,1 1 1 0 0,0-1-1 0 0,0 1 1 0 0,0 0-1 0 0,1 0 0 0 0,0 1 1 0 0,0 0-1 0 0,0 0 1 0 0,1 0-1 0 0,0 0 1 0 0,-4 12-1 0 0,4-7-3 0 0,1 1 0 0 0,0 0 0 0 0,0 0 0 0 0,2 0 0 0 0,0 1 0 0 0,0-1 0 0 0,2 22 0 0 0,11 241 8 0 0,-6-216-17 0 0,24 95-1 0 0,3 36-11 0 0,-24-35 29 0 0,12 89 0 0 0,-16-190-8 0 0,-4-41 1 0 0,0 1 1 0 0,1-1-1 0 0,0 1 1 0 0,1-1-1 0 0,5 15 1 0 0,-6-25 5 0 0,0 0 0 0 0,0 0-1 0 0,0 0 1 0 0,0-1 0 0 0,1 1 0 0 0,-1-1 0 0 0,1 0 0 0 0,0 0 0 0 0,0 0 0 0 0,0 0 0 0 0,0 0 0 0 0,0 0 0 0 0,1-1 0 0 0,-1 0 0 0 0,1 0 0 0 0,0 0-1 0 0,-1 0 1 0 0,1 0 0 0 0,0-1 0 0 0,0 1 0 0 0,0-1 0 0 0,6 0 0 0 0,14 5-12 0 0,-11-3 1 0 0,1 0 0 0 0,-1-1 0 0 0,1-1 1 0 0,21-1-1 0 0,47 1 41 0 0,-8-4 133 0 0,-60 2 91 0 0,0 0 31 0 0,76-5 64 0 0,-60 3-338 0 0,54-2-256 0 0,-73 5 128 0 0,1 0 1 0 0,-1-2-1 0 0,19-3 1 0 0,-5 1 18 0 0,37-4-249 0 0,24-5 337 0 0,-7-1 11 0 0,-4 0 0 0 0,12-5 35 0 0,-16 4 151 0 0,-57 12 90 0 0,85-4-160 0 0,-5 5-677 0 0,-14 0 509 0 0,-25-1 52 0 0,30 4 0 0 0,8-1 0 0 0,-4 0 0 0 0,4 1 0 0 0,1 4 0 0 0,0 0 0 0 0,54 1 0 0 0,-104-6 0 0 0,-6 2 0 0 0,52 1 0 0 0,3-1 0 0 0,7-4 0 0 0,-3-2 0 0 0,-10 0 0 0 0,10 2 0 0 0,-64 2 0 0 0,64 3 0 0 0,-59 0 0 0 0,52 6 0 0 0,0 1 0 0 0,5-3 0 0 0,-1 0 0 0 0,-2 0 0 0 0,-64-5 0 0 0,83 9 0 0 0,86 10 0 0 0,-163-18 0 0 0,1 0 0 0 0,54 2 0 0 0,3-2 0 0 0,-15-1-16 0 0,-47 1-61 0 0,26 10-150 0 0,-42-10-597 0 0</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50:17.620"/>
    </inkml:context>
    <inkml:brush xml:id="br0">
      <inkml:brushProperty name="width" value="0.1" units="cm"/>
      <inkml:brushProperty name="height" value="0.1" units="cm"/>
      <inkml:brushProperty name="color" value="#E71224"/>
    </inkml:brush>
  </inkml:definitions>
  <inkml:trace contextRef="#ctx0" brushRef="#br0">0 1 3223 0 0,'0'0'288'0'0</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50:18.772"/>
    </inkml:context>
    <inkml:brush xml:id="br0">
      <inkml:brushProperty name="width" value="0.1" units="cm"/>
      <inkml:brushProperty name="height" value="0.1" units="cm"/>
      <inkml:brushProperty name="color" value="#E71224"/>
    </inkml:brush>
  </inkml:definitions>
  <inkml:trace contextRef="#ctx0" brushRef="#br0">5076 74 4143 0 0,'0'0'191'0'0,"-4"1"-11"0"0,-7 3 958 0 0,-28 9 6673 0 0,27-11-7555 0 0,-5-5-28 0 0,14 3 287 0 0,-14-9 1536 0 0,14 7-1542 0 0,-11-6-77 0 0,11 7-15 0 0,-1 0-13 0 0,-5-1-40 0 0,-1 1 0 0 0,0 0-1 0 0,0 1 1 0 0,-13 1 0 0 0,-30 6 511 0 0,33-4-641 0 0,0 0 0 0 0,-39-2 0 0 0,-242-6 2176 0 0,278 5-2228 0 0,-27-2 207 0 0,43 3-363 0 0,-25-3 95 0 0,-644-54 734 0 0,514 49-598 0 0,-211-2 462 0 0,-43 10-340 0 0,213-2-189 0 0,-662 28 389 0 0,542 17-441 0 0,62-5-95 0 0,170-30-44 0 0,-97 11 77 0 0,32 6 166 0 0,47-8 119 0 0,-116 6 1 0 0,-5-19 66 0 0,227-5-562 0 0,1 1-1 0 0,-1-1 1 0 0,1 0-1 0 0,0-1 1 0 0,-1 1-1 0 0,1 0 1 0 0,0-1-1 0 0,-1 1 1 0 0,1-1-1 0 0,0 0 1 0 0,-1 0-1 0 0,1 0 1 0 0,0 0-1 0 0,-4-3 1 0 0,2-2-909 0 0</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50:20.871"/>
    </inkml:context>
    <inkml:brush xml:id="br0">
      <inkml:brushProperty name="width" value="0.1" units="cm"/>
      <inkml:brushProperty name="height" value="0.1" units="cm"/>
      <inkml:brushProperty name="color" value="#E71224"/>
    </inkml:brush>
  </inkml:definitions>
  <inkml:trace contextRef="#ctx0" brushRef="#br0">2783 137 1839 0 0,'-57'-9'2361'0'0,"-31"-4"7000"0"0,29 10-10403 0 0,38 3 1375 0 0,7 1 574 0 0,0-1-1 0 0,-1-1 0 0 0,1 0 0 0 0,-21-5 0 0 0,22 3-550 0 0,-1 0-1 0 0,1 2 0 0 0,-1-1 0 0 0,-26 2 1 0 0,-57 10 1108 0 0,43-4-409 0 0,-41 4 674 0 0,-187 44 1 0 0,247-46-1634 0 0,-2-2 1 0 0,1-1-1 0 0,-1-2 1 0 0,1-1-1 0 0,-54-5 0 0 0,-104 3 162 0 0,-5-1-41 0 0,26-17 263 0 0,1 1 24 0 0,143 14-396 0 0,1-1 0 0 0,-33-10-1 0 0,-23-3 77 0 0,-107-2 344 0 0,106 13-241 0 0,-104-21 0 0 0,170 22-727 0 0,0-1-1 0 0,0 0 1 0 0,-27-15-1 0 0,3 0-7734 0 0,21 9 55 0 0</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0T22:50:42.564"/>
    </inkml:context>
    <inkml:brush xml:id="br0">
      <inkml:brushProperty name="width" value="0.1" units="cm"/>
      <inkml:brushProperty name="height" value="0.1" units="cm"/>
      <inkml:brushProperty name="color" value="#E71224"/>
    </inkml:brush>
  </inkml:definitions>
  <inkml:trace contextRef="#ctx0" brushRef="#br0">30 357 4607 0 0,'-29'-22'4412'0'0,"41"2"-2413"0"0,-7 16-1388 0 0,0 0 1 0 0,0 0-1 0 0,0 1 1 0 0,1-1-1 0 0,-1 1 1 0 0,1 1-1 0 0,0-1 1 0 0,0 1-1 0 0,0 0 1 0 0,0 0-1 0 0,0 1 1 0 0,8-2-1 0 0,131-27 1793 0 0,-17 2-1032 0 0,83-9 28 0 0,-145 32-621 0 0,0 3 1 0 0,74 6-1 0 0,4 1 128 0 0,37 1-2568 0 0,-87-11 1737 0 0,29 2 40 0 0,15 7 95 0 0,-76-4 17 0 0,1-3 0 0 0,120-20 0 0 0,-10 0 101 0 0,158-30-41 0 0,8 4-160 0 0,-193 39-53 0 0,-124 9-33 0 0,60-2-31 0 0,17-1-11 0 0,77-5 0 0 0,171 1 53 0 0,-263 10-42 0 0,10 3 0 0 0,-54-3 31 0 0,108 1-31 0 0,206 22 79 0 0,-274-19-52 0 0,-32-2-38 0 0,24 5 0 0 0,-29-2 0 0 0,132 28 0 0 0,-66-10 32 0 0,115 11 0 0 0,-147-31-32 0 0,91 6 0 0 0,208 5 53 0 0,-218-17-42 0 0,-116 2-11 0 0,59 3 0 0 0,5 0 0 0 0,-82-3 0 0 0,120-4 0 0 0,96-6 0 0 0,-197 9 0 0 0,59 2 0 0 0,-4 3 0 0 0,2-5 0 0 0,6-8 0 0 0,63-19 0 0 0,0-7 0 0 0,-129 29 0 0 0,47-1 0 0 0,6 1 0 0 0,0 6 0 0 0,0 4 0 0 0,61 10 0 0 0,80 9 0 0 0,-161-16 0 0 0,-4-2 0 0 0,-28 0 0 0 0,-20-1 1 0 0,5 1 4 0 0,35 13 1 0 0,58 24 171 0 0,-82-30-142 0 0,1-2 0 0 0,0-1-1 0 0,72 7 1 0 0,-75-15-24 0 0,35-2 42 0 0,-37 0 0 0 0,29-3-30 0 0,-30 2 37 0 0,34-1 12 0 0,-36 3 0 0 0,26 6-1 0 0,-42-5 75 0 0,1 0-74 0 0,117 20 183 0 0,-112-18-1153 0 0,-11-1-1139 0 0,1-1 1 0 0,-1-1 0 0 0,12 2-1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4912B1-0B8A-43BB-AD94-D274FB5AEB7B}" type="datetimeFigureOut">
              <a:rPr lang="en-US" smtClean="0"/>
              <a:t>10/21/2022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4635D9-05AC-4144-8296-CA1932529D7A}" type="slidenum">
              <a:rPr lang="en-US" smtClean="0"/>
              <a:t>‹#›</a:t>
            </a:fld>
            <a:endParaRPr lang="en-US"/>
          </a:p>
        </p:txBody>
      </p:sp>
    </p:spTree>
    <p:extLst>
      <p:ext uri="{BB962C8B-B14F-4D97-AF65-F5344CB8AC3E}">
        <p14:creationId xmlns:p14="http://schemas.microsoft.com/office/powerpoint/2010/main" val="2431417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he-IL" sz="2800" b="0" dirty="0">
              <a:effectLst/>
            </a:endParaRPr>
          </a:p>
        </p:txBody>
      </p:sp>
      <p:sp>
        <p:nvSpPr>
          <p:cNvPr id="4" name="Slide Number Placeholder 3"/>
          <p:cNvSpPr>
            <a:spLocks noGrp="1"/>
          </p:cNvSpPr>
          <p:nvPr>
            <p:ph type="sldNum" sz="quarter" idx="5"/>
          </p:nvPr>
        </p:nvSpPr>
        <p:spPr/>
        <p:txBody>
          <a:bodyPr/>
          <a:lstStyle/>
          <a:p>
            <a:fld id="{CB4635D9-05AC-4144-8296-CA1932529D7A}" type="slidenum">
              <a:rPr lang="en-US" smtClean="0"/>
              <a:t>1</a:t>
            </a:fld>
            <a:endParaRPr lang="en-US"/>
          </a:p>
        </p:txBody>
      </p:sp>
    </p:spTree>
    <p:extLst>
      <p:ext uri="{BB962C8B-B14F-4D97-AF65-F5344CB8AC3E}">
        <p14:creationId xmlns:p14="http://schemas.microsoft.com/office/powerpoint/2010/main" val="32881868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spcBef>
                <a:spcPts val="0"/>
              </a:spcBef>
              <a:spcAft>
                <a:spcPts val="0"/>
              </a:spcAft>
            </a:pPr>
            <a:endParaRPr lang="he-IL" sz="2800" b="0" dirty="0">
              <a:effectLst/>
            </a:endParaRPr>
          </a:p>
        </p:txBody>
      </p:sp>
      <p:sp>
        <p:nvSpPr>
          <p:cNvPr id="4" name="Slide Number Placeholder 3"/>
          <p:cNvSpPr>
            <a:spLocks noGrp="1"/>
          </p:cNvSpPr>
          <p:nvPr>
            <p:ph type="sldNum" sz="quarter" idx="5"/>
          </p:nvPr>
        </p:nvSpPr>
        <p:spPr/>
        <p:txBody>
          <a:bodyPr/>
          <a:lstStyle/>
          <a:p>
            <a:fld id="{CB4635D9-05AC-4144-8296-CA1932529D7A}" type="slidenum">
              <a:rPr lang="en-US" smtClean="0"/>
              <a:t>10</a:t>
            </a:fld>
            <a:endParaRPr lang="en-US"/>
          </a:p>
        </p:txBody>
      </p:sp>
    </p:spTree>
    <p:extLst>
      <p:ext uri="{BB962C8B-B14F-4D97-AF65-F5344CB8AC3E}">
        <p14:creationId xmlns:p14="http://schemas.microsoft.com/office/powerpoint/2010/main" val="7820801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spcBef>
                <a:spcPts val="0"/>
              </a:spcBef>
              <a:spcAft>
                <a:spcPts val="0"/>
              </a:spcAft>
            </a:pPr>
            <a:endParaRPr lang="he-IL" sz="2800" b="0" dirty="0">
              <a:effectLst/>
            </a:endParaRPr>
          </a:p>
        </p:txBody>
      </p:sp>
      <p:sp>
        <p:nvSpPr>
          <p:cNvPr id="4" name="Slide Number Placeholder 3"/>
          <p:cNvSpPr>
            <a:spLocks noGrp="1"/>
          </p:cNvSpPr>
          <p:nvPr>
            <p:ph type="sldNum" sz="quarter" idx="5"/>
          </p:nvPr>
        </p:nvSpPr>
        <p:spPr/>
        <p:txBody>
          <a:bodyPr/>
          <a:lstStyle/>
          <a:p>
            <a:fld id="{CB4635D9-05AC-4144-8296-CA1932529D7A}" type="slidenum">
              <a:rPr lang="en-US" smtClean="0"/>
              <a:t>11</a:t>
            </a:fld>
            <a:endParaRPr lang="en-US"/>
          </a:p>
        </p:txBody>
      </p:sp>
    </p:spTree>
    <p:extLst>
      <p:ext uri="{BB962C8B-B14F-4D97-AF65-F5344CB8AC3E}">
        <p14:creationId xmlns:p14="http://schemas.microsoft.com/office/powerpoint/2010/main" val="3992171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spcBef>
                <a:spcPts val="0"/>
              </a:spcBef>
              <a:spcAft>
                <a:spcPts val="0"/>
              </a:spcAft>
            </a:pPr>
            <a:endParaRPr lang="he-IL" sz="2800" b="0" dirty="0">
              <a:effectLst/>
            </a:endParaRPr>
          </a:p>
        </p:txBody>
      </p:sp>
      <p:sp>
        <p:nvSpPr>
          <p:cNvPr id="4" name="Slide Number Placeholder 3"/>
          <p:cNvSpPr>
            <a:spLocks noGrp="1"/>
          </p:cNvSpPr>
          <p:nvPr>
            <p:ph type="sldNum" sz="quarter" idx="5"/>
          </p:nvPr>
        </p:nvSpPr>
        <p:spPr/>
        <p:txBody>
          <a:bodyPr/>
          <a:lstStyle/>
          <a:p>
            <a:fld id="{CB4635D9-05AC-4144-8296-CA1932529D7A}" type="slidenum">
              <a:rPr lang="en-US" smtClean="0"/>
              <a:t>12</a:t>
            </a:fld>
            <a:endParaRPr lang="en-US"/>
          </a:p>
        </p:txBody>
      </p:sp>
    </p:spTree>
    <p:extLst>
      <p:ext uri="{BB962C8B-B14F-4D97-AF65-F5344CB8AC3E}">
        <p14:creationId xmlns:p14="http://schemas.microsoft.com/office/powerpoint/2010/main" val="34818032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spcBef>
                <a:spcPts val="0"/>
              </a:spcBef>
              <a:spcAft>
                <a:spcPts val="0"/>
              </a:spcAft>
            </a:pPr>
            <a:endParaRPr lang="he-IL" sz="2800" b="0" dirty="0">
              <a:effectLst/>
            </a:endParaRPr>
          </a:p>
        </p:txBody>
      </p:sp>
      <p:sp>
        <p:nvSpPr>
          <p:cNvPr id="4" name="Slide Number Placeholder 3"/>
          <p:cNvSpPr>
            <a:spLocks noGrp="1"/>
          </p:cNvSpPr>
          <p:nvPr>
            <p:ph type="sldNum" sz="quarter" idx="5"/>
          </p:nvPr>
        </p:nvSpPr>
        <p:spPr/>
        <p:txBody>
          <a:bodyPr/>
          <a:lstStyle/>
          <a:p>
            <a:fld id="{CB4635D9-05AC-4144-8296-CA1932529D7A}" type="slidenum">
              <a:rPr lang="en-US" smtClean="0"/>
              <a:t>13</a:t>
            </a:fld>
            <a:endParaRPr lang="en-US"/>
          </a:p>
        </p:txBody>
      </p:sp>
    </p:spTree>
    <p:extLst>
      <p:ext uri="{BB962C8B-B14F-4D97-AF65-F5344CB8AC3E}">
        <p14:creationId xmlns:p14="http://schemas.microsoft.com/office/powerpoint/2010/main" val="17493515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spcBef>
                <a:spcPts val="0"/>
              </a:spcBef>
              <a:spcAft>
                <a:spcPts val="0"/>
              </a:spcAft>
            </a:pPr>
            <a:endParaRPr lang="he-IL" sz="2800" b="0" dirty="0">
              <a:effectLst/>
            </a:endParaRPr>
          </a:p>
        </p:txBody>
      </p:sp>
      <p:sp>
        <p:nvSpPr>
          <p:cNvPr id="4" name="Slide Number Placeholder 3"/>
          <p:cNvSpPr>
            <a:spLocks noGrp="1"/>
          </p:cNvSpPr>
          <p:nvPr>
            <p:ph type="sldNum" sz="quarter" idx="5"/>
          </p:nvPr>
        </p:nvSpPr>
        <p:spPr/>
        <p:txBody>
          <a:bodyPr/>
          <a:lstStyle/>
          <a:p>
            <a:fld id="{CB4635D9-05AC-4144-8296-CA1932529D7A}" type="slidenum">
              <a:rPr lang="en-US" smtClean="0"/>
              <a:t>14</a:t>
            </a:fld>
            <a:endParaRPr lang="en-US"/>
          </a:p>
        </p:txBody>
      </p:sp>
    </p:spTree>
    <p:extLst>
      <p:ext uri="{BB962C8B-B14F-4D97-AF65-F5344CB8AC3E}">
        <p14:creationId xmlns:p14="http://schemas.microsoft.com/office/powerpoint/2010/main" val="4452995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spcBef>
                <a:spcPts val="0"/>
              </a:spcBef>
              <a:spcAft>
                <a:spcPts val="0"/>
              </a:spcAft>
            </a:pPr>
            <a:endParaRPr lang="he-IL" sz="2800" b="0" dirty="0">
              <a:effectLst/>
            </a:endParaRPr>
          </a:p>
        </p:txBody>
      </p:sp>
      <p:sp>
        <p:nvSpPr>
          <p:cNvPr id="4" name="Slide Number Placeholder 3"/>
          <p:cNvSpPr>
            <a:spLocks noGrp="1"/>
          </p:cNvSpPr>
          <p:nvPr>
            <p:ph type="sldNum" sz="quarter" idx="5"/>
          </p:nvPr>
        </p:nvSpPr>
        <p:spPr/>
        <p:txBody>
          <a:bodyPr/>
          <a:lstStyle/>
          <a:p>
            <a:fld id="{CB4635D9-05AC-4144-8296-CA1932529D7A}" type="slidenum">
              <a:rPr lang="en-US" smtClean="0"/>
              <a:t>15</a:t>
            </a:fld>
            <a:endParaRPr lang="en-US"/>
          </a:p>
        </p:txBody>
      </p:sp>
    </p:spTree>
    <p:extLst>
      <p:ext uri="{BB962C8B-B14F-4D97-AF65-F5344CB8AC3E}">
        <p14:creationId xmlns:p14="http://schemas.microsoft.com/office/powerpoint/2010/main" val="8898506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he-IL" sz="2800" b="0">
              <a:effectLst/>
            </a:endParaRPr>
          </a:p>
        </p:txBody>
      </p:sp>
      <p:sp>
        <p:nvSpPr>
          <p:cNvPr id="4" name="Slide Number Placeholder 3"/>
          <p:cNvSpPr>
            <a:spLocks noGrp="1"/>
          </p:cNvSpPr>
          <p:nvPr>
            <p:ph type="sldNum" sz="quarter" idx="5"/>
          </p:nvPr>
        </p:nvSpPr>
        <p:spPr/>
        <p:txBody>
          <a:bodyPr/>
          <a:lstStyle/>
          <a:p>
            <a:fld id="{CB4635D9-05AC-4144-8296-CA1932529D7A}" type="slidenum">
              <a:rPr lang="en-US" smtClean="0"/>
              <a:t>16</a:t>
            </a:fld>
            <a:endParaRPr lang="en-US"/>
          </a:p>
        </p:txBody>
      </p:sp>
    </p:spTree>
    <p:extLst>
      <p:ext uri="{BB962C8B-B14F-4D97-AF65-F5344CB8AC3E}">
        <p14:creationId xmlns:p14="http://schemas.microsoft.com/office/powerpoint/2010/main" val="22557441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spcBef>
                <a:spcPts val="0"/>
              </a:spcBef>
              <a:spcAft>
                <a:spcPts val="0"/>
              </a:spcAft>
            </a:pPr>
            <a:endParaRPr lang="he-IL" sz="2800" b="0" dirty="0">
              <a:effectLst/>
            </a:endParaRPr>
          </a:p>
        </p:txBody>
      </p:sp>
      <p:sp>
        <p:nvSpPr>
          <p:cNvPr id="4" name="Slide Number Placeholder 3"/>
          <p:cNvSpPr>
            <a:spLocks noGrp="1"/>
          </p:cNvSpPr>
          <p:nvPr>
            <p:ph type="sldNum" sz="quarter" idx="5"/>
          </p:nvPr>
        </p:nvSpPr>
        <p:spPr/>
        <p:txBody>
          <a:bodyPr/>
          <a:lstStyle/>
          <a:p>
            <a:fld id="{CB4635D9-05AC-4144-8296-CA1932529D7A}" type="slidenum">
              <a:rPr lang="en-US" smtClean="0"/>
              <a:t>17</a:t>
            </a:fld>
            <a:endParaRPr lang="en-US"/>
          </a:p>
        </p:txBody>
      </p:sp>
    </p:spTree>
    <p:extLst>
      <p:ext uri="{BB962C8B-B14F-4D97-AF65-F5344CB8AC3E}">
        <p14:creationId xmlns:p14="http://schemas.microsoft.com/office/powerpoint/2010/main" val="40757957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spcBef>
                <a:spcPts val="0"/>
              </a:spcBef>
              <a:spcAft>
                <a:spcPts val="0"/>
              </a:spcAft>
            </a:pPr>
            <a:endParaRPr lang="he-IL" sz="2800" b="0" dirty="0">
              <a:effectLst/>
            </a:endParaRPr>
          </a:p>
        </p:txBody>
      </p:sp>
      <p:sp>
        <p:nvSpPr>
          <p:cNvPr id="4" name="Slide Number Placeholder 3"/>
          <p:cNvSpPr>
            <a:spLocks noGrp="1"/>
          </p:cNvSpPr>
          <p:nvPr>
            <p:ph type="sldNum" sz="quarter" idx="5"/>
          </p:nvPr>
        </p:nvSpPr>
        <p:spPr/>
        <p:txBody>
          <a:bodyPr/>
          <a:lstStyle/>
          <a:p>
            <a:fld id="{CB4635D9-05AC-4144-8296-CA1932529D7A}" type="slidenum">
              <a:rPr lang="en-US" smtClean="0"/>
              <a:t>18</a:t>
            </a:fld>
            <a:endParaRPr lang="en-US"/>
          </a:p>
        </p:txBody>
      </p:sp>
    </p:spTree>
    <p:extLst>
      <p:ext uri="{BB962C8B-B14F-4D97-AF65-F5344CB8AC3E}">
        <p14:creationId xmlns:p14="http://schemas.microsoft.com/office/powerpoint/2010/main" val="12783858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spcBef>
                <a:spcPts val="0"/>
              </a:spcBef>
              <a:spcAft>
                <a:spcPts val="0"/>
              </a:spcAft>
            </a:pPr>
            <a:endParaRPr lang="he-IL" sz="2800" b="0" dirty="0">
              <a:effectLst/>
            </a:endParaRPr>
          </a:p>
        </p:txBody>
      </p:sp>
      <p:sp>
        <p:nvSpPr>
          <p:cNvPr id="4" name="Slide Number Placeholder 3"/>
          <p:cNvSpPr>
            <a:spLocks noGrp="1"/>
          </p:cNvSpPr>
          <p:nvPr>
            <p:ph type="sldNum" sz="quarter" idx="5"/>
          </p:nvPr>
        </p:nvSpPr>
        <p:spPr/>
        <p:txBody>
          <a:bodyPr/>
          <a:lstStyle/>
          <a:p>
            <a:fld id="{CB4635D9-05AC-4144-8296-CA1932529D7A}" type="slidenum">
              <a:rPr lang="en-US" smtClean="0"/>
              <a:t>19</a:t>
            </a:fld>
            <a:endParaRPr lang="en-US"/>
          </a:p>
        </p:txBody>
      </p:sp>
    </p:spTree>
    <p:extLst>
      <p:ext uri="{BB962C8B-B14F-4D97-AF65-F5344CB8AC3E}">
        <p14:creationId xmlns:p14="http://schemas.microsoft.com/office/powerpoint/2010/main" val="2107911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he-IL" sz="2800" b="0" dirty="0">
              <a:effectLst/>
            </a:endParaRPr>
          </a:p>
        </p:txBody>
      </p:sp>
      <p:sp>
        <p:nvSpPr>
          <p:cNvPr id="4" name="Slide Number Placeholder 3"/>
          <p:cNvSpPr>
            <a:spLocks noGrp="1"/>
          </p:cNvSpPr>
          <p:nvPr>
            <p:ph type="sldNum" sz="quarter" idx="5"/>
          </p:nvPr>
        </p:nvSpPr>
        <p:spPr/>
        <p:txBody>
          <a:bodyPr/>
          <a:lstStyle/>
          <a:p>
            <a:fld id="{CB4635D9-05AC-4144-8296-CA1932529D7A}" type="slidenum">
              <a:rPr lang="en-US" smtClean="0"/>
              <a:t>2</a:t>
            </a:fld>
            <a:endParaRPr lang="en-US"/>
          </a:p>
        </p:txBody>
      </p:sp>
    </p:spTree>
    <p:extLst>
      <p:ext uri="{BB962C8B-B14F-4D97-AF65-F5344CB8AC3E}">
        <p14:creationId xmlns:p14="http://schemas.microsoft.com/office/powerpoint/2010/main" val="38305151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spcBef>
                <a:spcPts val="0"/>
              </a:spcBef>
              <a:spcAft>
                <a:spcPts val="0"/>
              </a:spcAft>
            </a:pPr>
            <a:endParaRPr lang="he-IL" sz="2800" b="0" dirty="0">
              <a:effectLst/>
            </a:endParaRPr>
          </a:p>
        </p:txBody>
      </p:sp>
      <p:sp>
        <p:nvSpPr>
          <p:cNvPr id="4" name="Slide Number Placeholder 3"/>
          <p:cNvSpPr>
            <a:spLocks noGrp="1"/>
          </p:cNvSpPr>
          <p:nvPr>
            <p:ph type="sldNum" sz="quarter" idx="5"/>
          </p:nvPr>
        </p:nvSpPr>
        <p:spPr/>
        <p:txBody>
          <a:bodyPr/>
          <a:lstStyle/>
          <a:p>
            <a:fld id="{CB4635D9-05AC-4144-8296-CA1932529D7A}" type="slidenum">
              <a:rPr lang="en-US" smtClean="0"/>
              <a:t>20</a:t>
            </a:fld>
            <a:endParaRPr lang="en-US"/>
          </a:p>
        </p:txBody>
      </p:sp>
    </p:spTree>
    <p:extLst>
      <p:ext uri="{BB962C8B-B14F-4D97-AF65-F5344CB8AC3E}">
        <p14:creationId xmlns:p14="http://schemas.microsoft.com/office/powerpoint/2010/main" val="16975478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spcBef>
                <a:spcPts val="0"/>
              </a:spcBef>
              <a:spcAft>
                <a:spcPts val="0"/>
              </a:spcAft>
            </a:pPr>
            <a:endParaRPr lang="he-IL" sz="2800" b="0" dirty="0">
              <a:effectLst/>
            </a:endParaRPr>
          </a:p>
        </p:txBody>
      </p:sp>
      <p:sp>
        <p:nvSpPr>
          <p:cNvPr id="4" name="Slide Number Placeholder 3"/>
          <p:cNvSpPr>
            <a:spLocks noGrp="1"/>
          </p:cNvSpPr>
          <p:nvPr>
            <p:ph type="sldNum" sz="quarter" idx="5"/>
          </p:nvPr>
        </p:nvSpPr>
        <p:spPr/>
        <p:txBody>
          <a:bodyPr/>
          <a:lstStyle/>
          <a:p>
            <a:fld id="{CB4635D9-05AC-4144-8296-CA1932529D7A}" type="slidenum">
              <a:rPr lang="en-US" smtClean="0"/>
              <a:t>21</a:t>
            </a:fld>
            <a:endParaRPr lang="en-US"/>
          </a:p>
        </p:txBody>
      </p:sp>
    </p:spTree>
    <p:extLst>
      <p:ext uri="{BB962C8B-B14F-4D97-AF65-F5344CB8AC3E}">
        <p14:creationId xmlns:p14="http://schemas.microsoft.com/office/powerpoint/2010/main" val="26345407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spcBef>
                <a:spcPts val="0"/>
              </a:spcBef>
              <a:spcAft>
                <a:spcPts val="0"/>
              </a:spcAft>
            </a:pPr>
            <a:endParaRPr lang="he-IL" sz="2800" b="0" dirty="0">
              <a:effectLst/>
            </a:endParaRPr>
          </a:p>
        </p:txBody>
      </p:sp>
      <p:sp>
        <p:nvSpPr>
          <p:cNvPr id="4" name="Slide Number Placeholder 3"/>
          <p:cNvSpPr>
            <a:spLocks noGrp="1"/>
          </p:cNvSpPr>
          <p:nvPr>
            <p:ph type="sldNum" sz="quarter" idx="5"/>
          </p:nvPr>
        </p:nvSpPr>
        <p:spPr/>
        <p:txBody>
          <a:bodyPr/>
          <a:lstStyle/>
          <a:p>
            <a:fld id="{CB4635D9-05AC-4144-8296-CA1932529D7A}" type="slidenum">
              <a:rPr lang="en-US" smtClean="0"/>
              <a:t>22</a:t>
            </a:fld>
            <a:endParaRPr lang="en-US"/>
          </a:p>
        </p:txBody>
      </p:sp>
    </p:spTree>
    <p:extLst>
      <p:ext uri="{BB962C8B-B14F-4D97-AF65-F5344CB8AC3E}">
        <p14:creationId xmlns:p14="http://schemas.microsoft.com/office/powerpoint/2010/main" val="19555333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spcBef>
                <a:spcPts val="0"/>
              </a:spcBef>
              <a:spcAft>
                <a:spcPts val="0"/>
              </a:spcAft>
            </a:pPr>
            <a:endParaRPr lang="he-IL" sz="2800" b="0" dirty="0">
              <a:effectLst/>
            </a:endParaRPr>
          </a:p>
        </p:txBody>
      </p:sp>
      <p:sp>
        <p:nvSpPr>
          <p:cNvPr id="4" name="Slide Number Placeholder 3"/>
          <p:cNvSpPr>
            <a:spLocks noGrp="1"/>
          </p:cNvSpPr>
          <p:nvPr>
            <p:ph type="sldNum" sz="quarter" idx="5"/>
          </p:nvPr>
        </p:nvSpPr>
        <p:spPr/>
        <p:txBody>
          <a:bodyPr/>
          <a:lstStyle/>
          <a:p>
            <a:fld id="{CB4635D9-05AC-4144-8296-CA1932529D7A}" type="slidenum">
              <a:rPr lang="en-US" smtClean="0"/>
              <a:t>23</a:t>
            </a:fld>
            <a:endParaRPr lang="en-US"/>
          </a:p>
        </p:txBody>
      </p:sp>
    </p:spTree>
    <p:extLst>
      <p:ext uri="{BB962C8B-B14F-4D97-AF65-F5344CB8AC3E}">
        <p14:creationId xmlns:p14="http://schemas.microsoft.com/office/powerpoint/2010/main" val="34686592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spcBef>
                <a:spcPts val="0"/>
              </a:spcBef>
              <a:spcAft>
                <a:spcPts val="0"/>
              </a:spcAft>
            </a:pPr>
            <a:endParaRPr lang="he-IL" sz="2800" b="0" dirty="0">
              <a:effectLst/>
            </a:endParaRPr>
          </a:p>
        </p:txBody>
      </p:sp>
      <p:sp>
        <p:nvSpPr>
          <p:cNvPr id="4" name="Slide Number Placeholder 3"/>
          <p:cNvSpPr>
            <a:spLocks noGrp="1"/>
          </p:cNvSpPr>
          <p:nvPr>
            <p:ph type="sldNum" sz="quarter" idx="5"/>
          </p:nvPr>
        </p:nvSpPr>
        <p:spPr/>
        <p:txBody>
          <a:bodyPr/>
          <a:lstStyle/>
          <a:p>
            <a:fld id="{CB4635D9-05AC-4144-8296-CA1932529D7A}" type="slidenum">
              <a:rPr lang="en-US" smtClean="0"/>
              <a:t>24</a:t>
            </a:fld>
            <a:endParaRPr lang="en-US"/>
          </a:p>
        </p:txBody>
      </p:sp>
    </p:spTree>
    <p:extLst>
      <p:ext uri="{BB962C8B-B14F-4D97-AF65-F5344CB8AC3E}">
        <p14:creationId xmlns:p14="http://schemas.microsoft.com/office/powerpoint/2010/main" val="9417199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spcBef>
                <a:spcPts val="0"/>
              </a:spcBef>
              <a:spcAft>
                <a:spcPts val="0"/>
              </a:spcAft>
            </a:pPr>
            <a:endParaRPr lang="he-IL" sz="2800" b="0" dirty="0">
              <a:effectLst/>
            </a:endParaRPr>
          </a:p>
        </p:txBody>
      </p:sp>
      <p:sp>
        <p:nvSpPr>
          <p:cNvPr id="4" name="Slide Number Placeholder 3"/>
          <p:cNvSpPr>
            <a:spLocks noGrp="1"/>
          </p:cNvSpPr>
          <p:nvPr>
            <p:ph type="sldNum" sz="quarter" idx="5"/>
          </p:nvPr>
        </p:nvSpPr>
        <p:spPr/>
        <p:txBody>
          <a:bodyPr/>
          <a:lstStyle/>
          <a:p>
            <a:fld id="{CB4635D9-05AC-4144-8296-CA1932529D7A}" type="slidenum">
              <a:rPr lang="en-US" smtClean="0"/>
              <a:t>25</a:t>
            </a:fld>
            <a:endParaRPr lang="en-US"/>
          </a:p>
        </p:txBody>
      </p:sp>
    </p:spTree>
    <p:extLst>
      <p:ext uri="{BB962C8B-B14F-4D97-AF65-F5344CB8AC3E}">
        <p14:creationId xmlns:p14="http://schemas.microsoft.com/office/powerpoint/2010/main" val="6853919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spcBef>
                <a:spcPts val="0"/>
              </a:spcBef>
              <a:spcAft>
                <a:spcPts val="0"/>
              </a:spcAft>
            </a:pPr>
            <a:endParaRPr lang="he-IL" sz="2800" b="0" dirty="0">
              <a:effectLst/>
            </a:endParaRPr>
          </a:p>
        </p:txBody>
      </p:sp>
      <p:sp>
        <p:nvSpPr>
          <p:cNvPr id="4" name="Slide Number Placeholder 3"/>
          <p:cNvSpPr>
            <a:spLocks noGrp="1"/>
          </p:cNvSpPr>
          <p:nvPr>
            <p:ph type="sldNum" sz="quarter" idx="5"/>
          </p:nvPr>
        </p:nvSpPr>
        <p:spPr/>
        <p:txBody>
          <a:bodyPr/>
          <a:lstStyle/>
          <a:p>
            <a:fld id="{CB4635D9-05AC-4144-8296-CA1932529D7A}" type="slidenum">
              <a:rPr lang="en-US" smtClean="0"/>
              <a:t>26</a:t>
            </a:fld>
            <a:endParaRPr lang="en-US"/>
          </a:p>
        </p:txBody>
      </p:sp>
    </p:spTree>
    <p:extLst>
      <p:ext uri="{BB962C8B-B14F-4D97-AF65-F5344CB8AC3E}">
        <p14:creationId xmlns:p14="http://schemas.microsoft.com/office/powerpoint/2010/main" val="246388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spcBef>
                <a:spcPts val="0"/>
              </a:spcBef>
              <a:spcAft>
                <a:spcPts val="0"/>
              </a:spcAft>
            </a:pPr>
            <a:endParaRPr lang="he-IL" sz="2800" b="0" dirty="0">
              <a:effectLst/>
            </a:endParaRPr>
          </a:p>
        </p:txBody>
      </p:sp>
      <p:sp>
        <p:nvSpPr>
          <p:cNvPr id="4" name="Slide Number Placeholder 3"/>
          <p:cNvSpPr>
            <a:spLocks noGrp="1"/>
          </p:cNvSpPr>
          <p:nvPr>
            <p:ph type="sldNum" sz="quarter" idx="5"/>
          </p:nvPr>
        </p:nvSpPr>
        <p:spPr/>
        <p:txBody>
          <a:bodyPr/>
          <a:lstStyle/>
          <a:p>
            <a:fld id="{CB4635D9-05AC-4144-8296-CA1932529D7A}" type="slidenum">
              <a:rPr lang="en-US" smtClean="0"/>
              <a:t>3</a:t>
            </a:fld>
            <a:endParaRPr lang="en-US"/>
          </a:p>
        </p:txBody>
      </p:sp>
    </p:spTree>
    <p:extLst>
      <p:ext uri="{BB962C8B-B14F-4D97-AF65-F5344CB8AC3E}">
        <p14:creationId xmlns:p14="http://schemas.microsoft.com/office/powerpoint/2010/main" val="1170744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spcBef>
                <a:spcPts val="0"/>
              </a:spcBef>
              <a:spcAft>
                <a:spcPts val="0"/>
              </a:spcAft>
            </a:pPr>
            <a:endParaRPr lang="he-IL" sz="2800" b="0" dirty="0">
              <a:effectLst/>
            </a:endParaRPr>
          </a:p>
        </p:txBody>
      </p:sp>
      <p:sp>
        <p:nvSpPr>
          <p:cNvPr id="4" name="Slide Number Placeholder 3"/>
          <p:cNvSpPr>
            <a:spLocks noGrp="1"/>
          </p:cNvSpPr>
          <p:nvPr>
            <p:ph type="sldNum" sz="quarter" idx="5"/>
          </p:nvPr>
        </p:nvSpPr>
        <p:spPr/>
        <p:txBody>
          <a:bodyPr/>
          <a:lstStyle/>
          <a:p>
            <a:fld id="{CB4635D9-05AC-4144-8296-CA1932529D7A}" type="slidenum">
              <a:rPr lang="en-US" smtClean="0"/>
              <a:t>4</a:t>
            </a:fld>
            <a:endParaRPr lang="en-US"/>
          </a:p>
        </p:txBody>
      </p:sp>
    </p:spTree>
    <p:extLst>
      <p:ext uri="{BB962C8B-B14F-4D97-AF65-F5344CB8AC3E}">
        <p14:creationId xmlns:p14="http://schemas.microsoft.com/office/powerpoint/2010/main" val="1173528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spcBef>
                <a:spcPts val="0"/>
              </a:spcBef>
              <a:spcAft>
                <a:spcPts val="0"/>
              </a:spcAft>
            </a:pPr>
            <a:endParaRPr lang="he-IL" sz="2800" b="0" dirty="0">
              <a:effectLst/>
            </a:endParaRPr>
          </a:p>
        </p:txBody>
      </p:sp>
      <p:sp>
        <p:nvSpPr>
          <p:cNvPr id="4" name="Slide Number Placeholder 3"/>
          <p:cNvSpPr>
            <a:spLocks noGrp="1"/>
          </p:cNvSpPr>
          <p:nvPr>
            <p:ph type="sldNum" sz="quarter" idx="5"/>
          </p:nvPr>
        </p:nvSpPr>
        <p:spPr/>
        <p:txBody>
          <a:bodyPr/>
          <a:lstStyle/>
          <a:p>
            <a:fld id="{CB4635D9-05AC-4144-8296-CA1932529D7A}" type="slidenum">
              <a:rPr lang="en-US" smtClean="0"/>
              <a:t>5</a:t>
            </a:fld>
            <a:endParaRPr lang="en-US"/>
          </a:p>
        </p:txBody>
      </p:sp>
    </p:spTree>
    <p:extLst>
      <p:ext uri="{BB962C8B-B14F-4D97-AF65-F5344CB8AC3E}">
        <p14:creationId xmlns:p14="http://schemas.microsoft.com/office/powerpoint/2010/main" val="2738485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spcBef>
                <a:spcPts val="0"/>
              </a:spcBef>
              <a:spcAft>
                <a:spcPts val="0"/>
              </a:spcAft>
            </a:pPr>
            <a:endParaRPr lang="he-IL" sz="2800" b="0" dirty="0">
              <a:effectLst/>
            </a:endParaRPr>
          </a:p>
        </p:txBody>
      </p:sp>
      <p:sp>
        <p:nvSpPr>
          <p:cNvPr id="4" name="Slide Number Placeholder 3"/>
          <p:cNvSpPr>
            <a:spLocks noGrp="1"/>
          </p:cNvSpPr>
          <p:nvPr>
            <p:ph type="sldNum" sz="quarter" idx="5"/>
          </p:nvPr>
        </p:nvSpPr>
        <p:spPr/>
        <p:txBody>
          <a:bodyPr/>
          <a:lstStyle/>
          <a:p>
            <a:fld id="{CB4635D9-05AC-4144-8296-CA1932529D7A}" type="slidenum">
              <a:rPr lang="en-US" smtClean="0"/>
              <a:t>6</a:t>
            </a:fld>
            <a:endParaRPr lang="en-US"/>
          </a:p>
        </p:txBody>
      </p:sp>
    </p:spTree>
    <p:extLst>
      <p:ext uri="{BB962C8B-B14F-4D97-AF65-F5344CB8AC3E}">
        <p14:creationId xmlns:p14="http://schemas.microsoft.com/office/powerpoint/2010/main" val="4085250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he-IL" sz="2800" b="0" dirty="0">
              <a:effectLst/>
            </a:endParaRPr>
          </a:p>
        </p:txBody>
      </p:sp>
      <p:sp>
        <p:nvSpPr>
          <p:cNvPr id="4" name="Slide Number Placeholder 3"/>
          <p:cNvSpPr>
            <a:spLocks noGrp="1"/>
          </p:cNvSpPr>
          <p:nvPr>
            <p:ph type="sldNum" sz="quarter" idx="5"/>
          </p:nvPr>
        </p:nvSpPr>
        <p:spPr/>
        <p:txBody>
          <a:bodyPr/>
          <a:lstStyle/>
          <a:p>
            <a:fld id="{CB4635D9-05AC-4144-8296-CA1932529D7A}" type="slidenum">
              <a:rPr lang="en-US" smtClean="0"/>
              <a:t>7</a:t>
            </a:fld>
            <a:endParaRPr lang="en-US"/>
          </a:p>
        </p:txBody>
      </p:sp>
    </p:spTree>
    <p:extLst>
      <p:ext uri="{BB962C8B-B14F-4D97-AF65-F5344CB8AC3E}">
        <p14:creationId xmlns:p14="http://schemas.microsoft.com/office/powerpoint/2010/main" val="1968798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spcBef>
                <a:spcPts val="0"/>
              </a:spcBef>
              <a:spcAft>
                <a:spcPts val="0"/>
              </a:spcAft>
            </a:pPr>
            <a:endParaRPr lang="he-IL" sz="2800" b="0" dirty="0">
              <a:effectLst/>
            </a:endParaRPr>
          </a:p>
        </p:txBody>
      </p:sp>
      <p:sp>
        <p:nvSpPr>
          <p:cNvPr id="4" name="Slide Number Placeholder 3"/>
          <p:cNvSpPr>
            <a:spLocks noGrp="1"/>
          </p:cNvSpPr>
          <p:nvPr>
            <p:ph type="sldNum" sz="quarter" idx="5"/>
          </p:nvPr>
        </p:nvSpPr>
        <p:spPr/>
        <p:txBody>
          <a:bodyPr/>
          <a:lstStyle/>
          <a:p>
            <a:fld id="{CB4635D9-05AC-4144-8296-CA1932529D7A}" type="slidenum">
              <a:rPr lang="en-US" smtClean="0"/>
              <a:t>8</a:t>
            </a:fld>
            <a:endParaRPr lang="en-US"/>
          </a:p>
        </p:txBody>
      </p:sp>
    </p:spTree>
    <p:extLst>
      <p:ext uri="{BB962C8B-B14F-4D97-AF65-F5344CB8AC3E}">
        <p14:creationId xmlns:p14="http://schemas.microsoft.com/office/powerpoint/2010/main" val="42469086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spcBef>
                <a:spcPts val="0"/>
              </a:spcBef>
              <a:spcAft>
                <a:spcPts val="0"/>
              </a:spcAft>
            </a:pPr>
            <a:endParaRPr lang="he-IL" sz="2800" b="0" dirty="0">
              <a:effectLst/>
            </a:endParaRPr>
          </a:p>
        </p:txBody>
      </p:sp>
      <p:sp>
        <p:nvSpPr>
          <p:cNvPr id="4" name="Slide Number Placeholder 3"/>
          <p:cNvSpPr>
            <a:spLocks noGrp="1"/>
          </p:cNvSpPr>
          <p:nvPr>
            <p:ph type="sldNum" sz="quarter" idx="5"/>
          </p:nvPr>
        </p:nvSpPr>
        <p:spPr/>
        <p:txBody>
          <a:bodyPr/>
          <a:lstStyle/>
          <a:p>
            <a:fld id="{CB4635D9-05AC-4144-8296-CA1932529D7A}" type="slidenum">
              <a:rPr lang="en-US" smtClean="0"/>
              <a:t>9</a:t>
            </a:fld>
            <a:endParaRPr lang="en-US"/>
          </a:p>
        </p:txBody>
      </p:sp>
    </p:spTree>
    <p:extLst>
      <p:ext uri="{BB962C8B-B14F-4D97-AF65-F5344CB8AC3E}">
        <p14:creationId xmlns:p14="http://schemas.microsoft.com/office/powerpoint/2010/main" val="3450388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8CB52-FC11-4563-BD16-119781D8E0D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59EC73-4482-484B-AEEC-221ABF546E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2A72022-7C2B-4C88-84A1-0E1D6999DBE4}"/>
              </a:ext>
            </a:extLst>
          </p:cNvPr>
          <p:cNvSpPr>
            <a:spLocks noGrp="1"/>
          </p:cNvSpPr>
          <p:nvPr>
            <p:ph type="dt" sz="half" idx="10"/>
          </p:nvPr>
        </p:nvSpPr>
        <p:spPr/>
        <p:txBody>
          <a:bodyPr/>
          <a:lstStyle/>
          <a:p>
            <a:fld id="{FCC27D8C-F86B-40DF-8E3F-C964AD132A93}" type="datetimeFigureOut">
              <a:rPr lang="en-US" smtClean="0"/>
              <a:t>10/21/2022</a:t>
            </a:fld>
            <a:endParaRPr lang="en-US"/>
          </a:p>
        </p:txBody>
      </p:sp>
      <p:sp>
        <p:nvSpPr>
          <p:cNvPr id="5" name="Footer Placeholder 4">
            <a:extLst>
              <a:ext uri="{FF2B5EF4-FFF2-40B4-BE49-F238E27FC236}">
                <a16:creationId xmlns:a16="http://schemas.microsoft.com/office/drawing/2014/main" id="{F209E17D-DBF6-4DAD-8CD3-A83672FA3D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B82C84-F2D6-4885-8BFE-A77AC66DD410}"/>
              </a:ext>
            </a:extLst>
          </p:cNvPr>
          <p:cNvSpPr>
            <a:spLocks noGrp="1"/>
          </p:cNvSpPr>
          <p:nvPr>
            <p:ph type="sldNum" sz="quarter" idx="12"/>
          </p:nvPr>
        </p:nvSpPr>
        <p:spPr/>
        <p:txBody>
          <a:bodyPr/>
          <a:lstStyle/>
          <a:p>
            <a:fld id="{28BA668F-7EF6-4C10-805B-957251468451}" type="slidenum">
              <a:rPr lang="en-US" smtClean="0"/>
              <a:t>‹#›</a:t>
            </a:fld>
            <a:endParaRPr lang="en-US"/>
          </a:p>
        </p:txBody>
      </p:sp>
    </p:spTree>
    <p:extLst>
      <p:ext uri="{BB962C8B-B14F-4D97-AF65-F5344CB8AC3E}">
        <p14:creationId xmlns:p14="http://schemas.microsoft.com/office/powerpoint/2010/main" val="2552081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DB769-A922-436B-A0FC-7E61D8D250B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71E29F-53F0-4011-8AA3-689815E638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65C5B9-E372-4185-BA4A-D57A36FA8529}"/>
              </a:ext>
            </a:extLst>
          </p:cNvPr>
          <p:cNvSpPr>
            <a:spLocks noGrp="1"/>
          </p:cNvSpPr>
          <p:nvPr>
            <p:ph type="dt" sz="half" idx="10"/>
          </p:nvPr>
        </p:nvSpPr>
        <p:spPr/>
        <p:txBody>
          <a:bodyPr/>
          <a:lstStyle/>
          <a:p>
            <a:fld id="{FCC27D8C-F86B-40DF-8E3F-C964AD132A93}" type="datetimeFigureOut">
              <a:rPr lang="en-US" smtClean="0"/>
              <a:t>10/21/2022</a:t>
            </a:fld>
            <a:endParaRPr lang="en-US"/>
          </a:p>
        </p:txBody>
      </p:sp>
      <p:sp>
        <p:nvSpPr>
          <p:cNvPr id="5" name="Footer Placeholder 4">
            <a:extLst>
              <a:ext uri="{FF2B5EF4-FFF2-40B4-BE49-F238E27FC236}">
                <a16:creationId xmlns:a16="http://schemas.microsoft.com/office/drawing/2014/main" id="{6A14EA82-F06A-48E1-8556-775E3999E9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D4C019-47D8-4A8B-B7BB-B8255385D1A2}"/>
              </a:ext>
            </a:extLst>
          </p:cNvPr>
          <p:cNvSpPr>
            <a:spLocks noGrp="1"/>
          </p:cNvSpPr>
          <p:nvPr>
            <p:ph type="sldNum" sz="quarter" idx="12"/>
          </p:nvPr>
        </p:nvSpPr>
        <p:spPr/>
        <p:txBody>
          <a:bodyPr/>
          <a:lstStyle/>
          <a:p>
            <a:fld id="{28BA668F-7EF6-4C10-805B-957251468451}" type="slidenum">
              <a:rPr lang="en-US" smtClean="0"/>
              <a:t>‹#›</a:t>
            </a:fld>
            <a:endParaRPr lang="en-US"/>
          </a:p>
        </p:txBody>
      </p:sp>
    </p:spTree>
    <p:extLst>
      <p:ext uri="{BB962C8B-B14F-4D97-AF65-F5344CB8AC3E}">
        <p14:creationId xmlns:p14="http://schemas.microsoft.com/office/powerpoint/2010/main" val="2074936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8AE92B-C4A1-4FC1-9254-48B8CE751FD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5121A64-6B5A-4A57-AF85-16A9CC9DA62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E2DEC5-03FF-485D-9860-4A66E45C8EB7}"/>
              </a:ext>
            </a:extLst>
          </p:cNvPr>
          <p:cNvSpPr>
            <a:spLocks noGrp="1"/>
          </p:cNvSpPr>
          <p:nvPr>
            <p:ph type="dt" sz="half" idx="10"/>
          </p:nvPr>
        </p:nvSpPr>
        <p:spPr/>
        <p:txBody>
          <a:bodyPr/>
          <a:lstStyle/>
          <a:p>
            <a:fld id="{FCC27D8C-F86B-40DF-8E3F-C964AD132A93}" type="datetimeFigureOut">
              <a:rPr lang="en-US" smtClean="0"/>
              <a:t>10/21/2022</a:t>
            </a:fld>
            <a:endParaRPr lang="en-US"/>
          </a:p>
        </p:txBody>
      </p:sp>
      <p:sp>
        <p:nvSpPr>
          <p:cNvPr id="5" name="Footer Placeholder 4">
            <a:extLst>
              <a:ext uri="{FF2B5EF4-FFF2-40B4-BE49-F238E27FC236}">
                <a16:creationId xmlns:a16="http://schemas.microsoft.com/office/drawing/2014/main" id="{01D75490-1161-49E5-A114-A8D5AA81A7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A42C9E-1F3A-4F71-BCE7-6ED8879E9012}"/>
              </a:ext>
            </a:extLst>
          </p:cNvPr>
          <p:cNvSpPr>
            <a:spLocks noGrp="1"/>
          </p:cNvSpPr>
          <p:nvPr>
            <p:ph type="sldNum" sz="quarter" idx="12"/>
          </p:nvPr>
        </p:nvSpPr>
        <p:spPr/>
        <p:txBody>
          <a:bodyPr/>
          <a:lstStyle/>
          <a:p>
            <a:fld id="{28BA668F-7EF6-4C10-805B-957251468451}" type="slidenum">
              <a:rPr lang="en-US" smtClean="0"/>
              <a:t>‹#›</a:t>
            </a:fld>
            <a:endParaRPr lang="en-US"/>
          </a:p>
        </p:txBody>
      </p:sp>
    </p:spTree>
    <p:extLst>
      <p:ext uri="{BB962C8B-B14F-4D97-AF65-F5344CB8AC3E}">
        <p14:creationId xmlns:p14="http://schemas.microsoft.com/office/powerpoint/2010/main" val="3228011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1426E-D689-460C-8755-87C408730A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E54FCF-555D-4E9B-B96F-6AB542AB4E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0B3ADE-8D43-40FD-A32D-C2B7ECA96EF1}"/>
              </a:ext>
            </a:extLst>
          </p:cNvPr>
          <p:cNvSpPr>
            <a:spLocks noGrp="1"/>
          </p:cNvSpPr>
          <p:nvPr>
            <p:ph type="dt" sz="half" idx="10"/>
          </p:nvPr>
        </p:nvSpPr>
        <p:spPr/>
        <p:txBody>
          <a:bodyPr/>
          <a:lstStyle/>
          <a:p>
            <a:fld id="{FCC27D8C-F86B-40DF-8E3F-C964AD132A93}" type="datetimeFigureOut">
              <a:rPr lang="en-US" smtClean="0"/>
              <a:t>10/21/2022</a:t>
            </a:fld>
            <a:endParaRPr lang="en-US"/>
          </a:p>
        </p:txBody>
      </p:sp>
      <p:sp>
        <p:nvSpPr>
          <p:cNvPr id="5" name="Footer Placeholder 4">
            <a:extLst>
              <a:ext uri="{FF2B5EF4-FFF2-40B4-BE49-F238E27FC236}">
                <a16:creationId xmlns:a16="http://schemas.microsoft.com/office/drawing/2014/main" id="{4DA2D8BB-8779-43E8-B66F-81C4A1AE14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3E545B-98B2-446D-A57E-A5B0C1471D8E}"/>
              </a:ext>
            </a:extLst>
          </p:cNvPr>
          <p:cNvSpPr>
            <a:spLocks noGrp="1"/>
          </p:cNvSpPr>
          <p:nvPr>
            <p:ph type="sldNum" sz="quarter" idx="12"/>
          </p:nvPr>
        </p:nvSpPr>
        <p:spPr/>
        <p:txBody>
          <a:bodyPr/>
          <a:lstStyle/>
          <a:p>
            <a:fld id="{28BA668F-7EF6-4C10-805B-957251468451}" type="slidenum">
              <a:rPr lang="en-US" smtClean="0"/>
              <a:t>‹#›</a:t>
            </a:fld>
            <a:endParaRPr lang="en-US"/>
          </a:p>
        </p:txBody>
      </p:sp>
    </p:spTree>
    <p:extLst>
      <p:ext uri="{BB962C8B-B14F-4D97-AF65-F5344CB8AC3E}">
        <p14:creationId xmlns:p14="http://schemas.microsoft.com/office/powerpoint/2010/main" val="351325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6A3FB-CDFF-4B51-AFC0-2EBCF49332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6725FC-715C-4309-86FB-362B693925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E7B61EA-B4FD-4A13-B5E3-BC8ECCC1B5AC}"/>
              </a:ext>
            </a:extLst>
          </p:cNvPr>
          <p:cNvSpPr>
            <a:spLocks noGrp="1"/>
          </p:cNvSpPr>
          <p:nvPr>
            <p:ph type="dt" sz="half" idx="10"/>
          </p:nvPr>
        </p:nvSpPr>
        <p:spPr/>
        <p:txBody>
          <a:bodyPr/>
          <a:lstStyle/>
          <a:p>
            <a:fld id="{FCC27D8C-F86B-40DF-8E3F-C964AD132A93}" type="datetimeFigureOut">
              <a:rPr lang="en-US" smtClean="0"/>
              <a:t>10/21/2022</a:t>
            </a:fld>
            <a:endParaRPr lang="en-US"/>
          </a:p>
        </p:txBody>
      </p:sp>
      <p:sp>
        <p:nvSpPr>
          <p:cNvPr id="5" name="Footer Placeholder 4">
            <a:extLst>
              <a:ext uri="{FF2B5EF4-FFF2-40B4-BE49-F238E27FC236}">
                <a16:creationId xmlns:a16="http://schemas.microsoft.com/office/drawing/2014/main" id="{5E416AFD-4277-4F3A-A50B-F309EE0B61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72F770-5C2A-419E-8929-7794C612ECCD}"/>
              </a:ext>
            </a:extLst>
          </p:cNvPr>
          <p:cNvSpPr>
            <a:spLocks noGrp="1"/>
          </p:cNvSpPr>
          <p:nvPr>
            <p:ph type="sldNum" sz="quarter" idx="12"/>
          </p:nvPr>
        </p:nvSpPr>
        <p:spPr/>
        <p:txBody>
          <a:bodyPr/>
          <a:lstStyle/>
          <a:p>
            <a:fld id="{28BA668F-7EF6-4C10-805B-957251468451}" type="slidenum">
              <a:rPr lang="en-US" smtClean="0"/>
              <a:t>‹#›</a:t>
            </a:fld>
            <a:endParaRPr lang="en-US"/>
          </a:p>
        </p:txBody>
      </p:sp>
    </p:spTree>
    <p:extLst>
      <p:ext uri="{BB962C8B-B14F-4D97-AF65-F5344CB8AC3E}">
        <p14:creationId xmlns:p14="http://schemas.microsoft.com/office/powerpoint/2010/main" val="39854028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A03E0-7A68-4A0D-AF00-E689923FBD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A7B331-19DE-40CC-930C-77B5CF23FD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2699AD-6784-442F-B25F-A11DB920FE7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0F6B2A-C1CD-4631-A1F4-F52D7E6E6958}"/>
              </a:ext>
            </a:extLst>
          </p:cNvPr>
          <p:cNvSpPr>
            <a:spLocks noGrp="1"/>
          </p:cNvSpPr>
          <p:nvPr>
            <p:ph type="dt" sz="half" idx="10"/>
          </p:nvPr>
        </p:nvSpPr>
        <p:spPr/>
        <p:txBody>
          <a:bodyPr/>
          <a:lstStyle/>
          <a:p>
            <a:fld id="{FCC27D8C-F86B-40DF-8E3F-C964AD132A93}" type="datetimeFigureOut">
              <a:rPr lang="en-US" smtClean="0"/>
              <a:t>10/21/2022</a:t>
            </a:fld>
            <a:endParaRPr lang="en-US"/>
          </a:p>
        </p:txBody>
      </p:sp>
      <p:sp>
        <p:nvSpPr>
          <p:cNvPr id="6" name="Footer Placeholder 5">
            <a:extLst>
              <a:ext uri="{FF2B5EF4-FFF2-40B4-BE49-F238E27FC236}">
                <a16:creationId xmlns:a16="http://schemas.microsoft.com/office/drawing/2014/main" id="{C339EDC0-4F6F-4A76-AB1B-EE68224EE8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0BEE1A-B57D-4B07-8CF8-804BA32C73DB}"/>
              </a:ext>
            </a:extLst>
          </p:cNvPr>
          <p:cNvSpPr>
            <a:spLocks noGrp="1"/>
          </p:cNvSpPr>
          <p:nvPr>
            <p:ph type="sldNum" sz="quarter" idx="12"/>
          </p:nvPr>
        </p:nvSpPr>
        <p:spPr/>
        <p:txBody>
          <a:bodyPr/>
          <a:lstStyle/>
          <a:p>
            <a:fld id="{28BA668F-7EF6-4C10-805B-957251468451}" type="slidenum">
              <a:rPr lang="en-US" smtClean="0"/>
              <a:t>‹#›</a:t>
            </a:fld>
            <a:endParaRPr lang="en-US"/>
          </a:p>
        </p:txBody>
      </p:sp>
    </p:spTree>
    <p:extLst>
      <p:ext uri="{BB962C8B-B14F-4D97-AF65-F5344CB8AC3E}">
        <p14:creationId xmlns:p14="http://schemas.microsoft.com/office/powerpoint/2010/main" val="869623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41897-C24B-4175-8280-657440B5187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9A88B4-E1E0-4B66-8F47-3A337E21EE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9E56BA-7A8A-4285-9396-215873D0184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C60A60-13A7-43F6-A196-42D6666321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7EB919-070A-440B-A0FF-70CB3159BF6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2B7D31-EA07-4867-8131-C569A2195F3E}"/>
              </a:ext>
            </a:extLst>
          </p:cNvPr>
          <p:cNvSpPr>
            <a:spLocks noGrp="1"/>
          </p:cNvSpPr>
          <p:nvPr>
            <p:ph type="dt" sz="half" idx="10"/>
          </p:nvPr>
        </p:nvSpPr>
        <p:spPr/>
        <p:txBody>
          <a:bodyPr/>
          <a:lstStyle/>
          <a:p>
            <a:fld id="{FCC27D8C-F86B-40DF-8E3F-C964AD132A93}" type="datetimeFigureOut">
              <a:rPr lang="en-US" smtClean="0"/>
              <a:t>10/21/2022</a:t>
            </a:fld>
            <a:endParaRPr lang="en-US"/>
          </a:p>
        </p:txBody>
      </p:sp>
      <p:sp>
        <p:nvSpPr>
          <p:cNvPr id="8" name="Footer Placeholder 7">
            <a:extLst>
              <a:ext uri="{FF2B5EF4-FFF2-40B4-BE49-F238E27FC236}">
                <a16:creationId xmlns:a16="http://schemas.microsoft.com/office/drawing/2014/main" id="{4E00C4C0-75B2-424A-B698-9967FC766BB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E66D9A3-7A35-4DEB-96FD-4EB8B5D284DD}"/>
              </a:ext>
            </a:extLst>
          </p:cNvPr>
          <p:cNvSpPr>
            <a:spLocks noGrp="1"/>
          </p:cNvSpPr>
          <p:nvPr>
            <p:ph type="sldNum" sz="quarter" idx="12"/>
          </p:nvPr>
        </p:nvSpPr>
        <p:spPr/>
        <p:txBody>
          <a:bodyPr/>
          <a:lstStyle/>
          <a:p>
            <a:fld id="{28BA668F-7EF6-4C10-805B-957251468451}" type="slidenum">
              <a:rPr lang="en-US" smtClean="0"/>
              <a:t>‹#›</a:t>
            </a:fld>
            <a:endParaRPr lang="en-US"/>
          </a:p>
        </p:txBody>
      </p:sp>
    </p:spTree>
    <p:extLst>
      <p:ext uri="{BB962C8B-B14F-4D97-AF65-F5344CB8AC3E}">
        <p14:creationId xmlns:p14="http://schemas.microsoft.com/office/powerpoint/2010/main" val="2512631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2D3ED-318C-4B13-9B9C-EFA73DC2AA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509CB2C-07E5-416C-A2C1-6796C2498D31}"/>
              </a:ext>
            </a:extLst>
          </p:cNvPr>
          <p:cNvSpPr>
            <a:spLocks noGrp="1"/>
          </p:cNvSpPr>
          <p:nvPr>
            <p:ph type="dt" sz="half" idx="10"/>
          </p:nvPr>
        </p:nvSpPr>
        <p:spPr/>
        <p:txBody>
          <a:bodyPr/>
          <a:lstStyle/>
          <a:p>
            <a:fld id="{FCC27D8C-F86B-40DF-8E3F-C964AD132A93}" type="datetimeFigureOut">
              <a:rPr lang="en-US" smtClean="0"/>
              <a:t>10/21/2022</a:t>
            </a:fld>
            <a:endParaRPr lang="en-US"/>
          </a:p>
        </p:txBody>
      </p:sp>
      <p:sp>
        <p:nvSpPr>
          <p:cNvPr id="4" name="Footer Placeholder 3">
            <a:extLst>
              <a:ext uri="{FF2B5EF4-FFF2-40B4-BE49-F238E27FC236}">
                <a16:creationId xmlns:a16="http://schemas.microsoft.com/office/drawing/2014/main" id="{9F5F1F95-1C3A-4FCC-A8F9-8DDC1CA6E3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A3DA5B4-0FAE-40FA-A08C-8BCA037A3D2D}"/>
              </a:ext>
            </a:extLst>
          </p:cNvPr>
          <p:cNvSpPr>
            <a:spLocks noGrp="1"/>
          </p:cNvSpPr>
          <p:nvPr>
            <p:ph type="sldNum" sz="quarter" idx="12"/>
          </p:nvPr>
        </p:nvSpPr>
        <p:spPr/>
        <p:txBody>
          <a:bodyPr/>
          <a:lstStyle/>
          <a:p>
            <a:fld id="{28BA668F-7EF6-4C10-805B-957251468451}" type="slidenum">
              <a:rPr lang="en-US" smtClean="0"/>
              <a:t>‹#›</a:t>
            </a:fld>
            <a:endParaRPr lang="en-US"/>
          </a:p>
        </p:txBody>
      </p:sp>
    </p:spTree>
    <p:extLst>
      <p:ext uri="{BB962C8B-B14F-4D97-AF65-F5344CB8AC3E}">
        <p14:creationId xmlns:p14="http://schemas.microsoft.com/office/powerpoint/2010/main" val="3211123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E4B22E-335C-4A55-87B1-543AF8F5024F}"/>
              </a:ext>
            </a:extLst>
          </p:cNvPr>
          <p:cNvSpPr>
            <a:spLocks noGrp="1"/>
          </p:cNvSpPr>
          <p:nvPr>
            <p:ph type="dt" sz="half" idx="10"/>
          </p:nvPr>
        </p:nvSpPr>
        <p:spPr/>
        <p:txBody>
          <a:bodyPr/>
          <a:lstStyle/>
          <a:p>
            <a:fld id="{FCC27D8C-F86B-40DF-8E3F-C964AD132A93}" type="datetimeFigureOut">
              <a:rPr lang="en-US" smtClean="0"/>
              <a:t>10/21/2022</a:t>
            </a:fld>
            <a:endParaRPr lang="en-US"/>
          </a:p>
        </p:txBody>
      </p:sp>
      <p:sp>
        <p:nvSpPr>
          <p:cNvPr id="3" name="Footer Placeholder 2">
            <a:extLst>
              <a:ext uri="{FF2B5EF4-FFF2-40B4-BE49-F238E27FC236}">
                <a16:creationId xmlns:a16="http://schemas.microsoft.com/office/drawing/2014/main" id="{B5AAA6C5-B4DC-4627-B08B-A70DE641D67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BCEA28-8888-4CEF-B047-790D53EDDC7A}"/>
              </a:ext>
            </a:extLst>
          </p:cNvPr>
          <p:cNvSpPr>
            <a:spLocks noGrp="1"/>
          </p:cNvSpPr>
          <p:nvPr>
            <p:ph type="sldNum" sz="quarter" idx="12"/>
          </p:nvPr>
        </p:nvSpPr>
        <p:spPr/>
        <p:txBody>
          <a:bodyPr/>
          <a:lstStyle/>
          <a:p>
            <a:fld id="{28BA668F-7EF6-4C10-805B-957251468451}" type="slidenum">
              <a:rPr lang="en-US" smtClean="0"/>
              <a:t>‹#›</a:t>
            </a:fld>
            <a:endParaRPr lang="en-US"/>
          </a:p>
        </p:txBody>
      </p:sp>
    </p:spTree>
    <p:extLst>
      <p:ext uri="{BB962C8B-B14F-4D97-AF65-F5344CB8AC3E}">
        <p14:creationId xmlns:p14="http://schemas.microsoft.com/office/powerpoint/2010/main" val="229587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08415-B453-4985-A595-4E6A7BF83C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4F0E60-3315-4627-B5FD-0C7B8599AC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E80E7D2-7B36-4985-A108-5E12E362C7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A31EE4-3CBC-4FFD-A603-D8F5A9F85187}"/>
              </a:ext>
            </a:extLst>
          </p:cNvPr>
          <p:cNvSpPr>
            <a:spLocks noGrp="1"/>
          </p:cNvSpPr>
          <p:nvPr>
            <p:ph type="dt" sz="half" idx="10"/>
          </p:nvPr>
        </p:nvSpPr>
        <p:spPr/>
        <p:txBody>
          <a:bodyPr/>
          <a:lstStyle/>
          <a:p>
            <a:fld id="{FCC27D8C-F86B-40DF-8E3F-C964AD132A93}" type="datetimeFigureOut">
              <a:rPr lang="en-US" smtClean="0"/>
              <a:t>10/21/2022</a:t>
            </a:fld>
            <a:endParaRPr lang="en-US"/>
          </a:p>
        </p:txBody>
      </p:sp>
      <p:sp>
        <p:nvSpPr>
          <p:cNvPr id="6" name="Footer Placeholder 5">
            <a:extLst>
              <a:ext uri="{FF2B5EF4-FFF2-40B4-BE49-F238E27FC236}">
                <a16:creationId xmlns:a16="http://schemas.microsoft.com/office/drawing/2014/main" id="{3604337B-01DD-44FA-91A0-D137113903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D1E431-4735-4865-AB79-138758339F50}"/>
              </a:ext>
            </a:extLst>
          </p:cNvPr>
          <p:cNvSpPr>
            <a:spLocks noGrp="1"/>
          </p:cNvSpPr>
          <p:nvPr>
            <p:ph type="sldNum" sz="quarter" idx="12"/>
          </p:nvPr>
        </p:nvSpPr>
        <p:spPr/>
        <p:txBody>
          <a:bodyPr/>
          <a:lstStyle/>
          <a:p>
            <a:fld id="{28BA668F-7EF6-4C10-805B-957251468451}" type="slidenum">
              <a:rPr lang="en-US" smtClean="0"/>
              <a:t>‹#›</a:t>
            </a:fld>
            <a:endParaRPr lang="en-US"/>
          </a:p>
        </p:txBody>
      </p:sp>
    </p:spTree>
    <p:extLst>
      <p:ext uri="{BB962C8B-B14F-4D97-AF65-F5344CB8AC3E}">
        <p14:creationId xmlns:p14="http://schemas.microsoft.com/office/powerpoint/2010/main" val="2930778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ECF1C-FD4E-4DF8-8076-2B0F9FF563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EAB0522-D7D9-462E-9A97-9417CF0140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2DA688-8CD3-4AEE-8D11-8A8BF54E2D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38A5E5-8429-4758-B4CA-C8205C9D092A}"/>
              </a:ext>
            </a:extLst>
          </p:cNvPr>
          <p:cNvSpPr>
            <a:spLocks noGrp="1"/>
          </p:cNvSpPr>
          <p:nvPr>
            <p:ph type="dt" sz="half" idx="10"/>
          </p:nvPr>
        </p:nvSpPr>
        <p:spPr/>
        <p:txBody>
          <a:bodyPr/>
          <a:lstStyle/>
          <a:p>
            <a:fld id="{FCC27D8C-F86B-40DF-8E3F-C964AD132A93}" type="datetimeFigureOut">
              <a:rPr lang="en-US" smtClean="0"/>
              <a:t>10/21/2022</a:t>
            </a:fld>
            <a:endParaRPr lang="en-US"/>
          </a:p>
        </p:txBody>
      </p:sp>
      <p:sp>
        <p:nvSpPr>
          <p:cNvPr id="6" name="Footer Placeholder 5">
            <a:extLst>
              <a:ext uri="{FF2B5EF4-FFF2-40B4-BE49-F238E27FC236}">
                <a16:creationId xmlns:a16="http://schemas.microsoft.com/office/drawing/2014/main" id="{68F7A179-5C8E-4BBA-9BBA-60075CFC74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F02119-041C-4929-BA97-807756DA5CBD}"/>
              </a:ext>
            </a:extLst>
          </p:cNvPr>
          <p:cNvSpPr>
            <a:spLocks noGrp="1"/>
          </p:cNvSpPr>
          <p:nvPr>
            <p:ph type="sldNum" sz="quarter" idx="12"/>
          </p:nvPr>
        </p:nvSpPr>
        <p:spPr/>
        <p:txBody>
          <a:bodyPr/>
          <a:lstStyle/>
          <a:p>
            <a:fld id="{28BA668F-7EF6-4C10-805B-957251468451}" type="slidenum">
              <a:rPr lang="en-US" smtClean="0"/>
              <a:t>‹#›</a:t>
            </a:fld>
            <a:endParaRPr lang="en-US"/>
          </a:p>
        </p:txBody>
      </p:sp>
    </p:spTree>
    <p:extLst>
      <p:ext uri="{BB962C8B-B14F-4D97-AF65-F5344CB8AC3E}">
        <p14:creationId xmlns:p14="http://schemas.microsoft.com/office/powerpoint/2010/main" val="436783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F2119F-86CB-4CD9-928C-AAE2F72BB8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FFEC57-1E7C-459F-91E0-E86C408D04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2EC05C-49F4-4B51-98D1-982AF0504D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C27D8C-F86B-40DF-8E3F-C964AD132A93}" type="datetimeFigureOut">
              <a:rPr lang="en-US" smtClean="0"/>
              <a:t>10/21/2022</a:t>
            </a:fld>
            <a:endParaRPr lang="en-US"/>
          </a:p>
        </p:txBody>
      </p:sp>
      <p:sp>
        <p:nvSpPr>
          <p:cNvPr id="5" name="Footer Placeholder 4">
            <a:extLst>
              <a:ext uri="{FF2B5EF4-FFF2-40B4-BE49-F238E27FC236}">
                <a16:creationId xmlns:a16="http://schemas.microsoft.com/office/drawing/2014/main" id="{62AB0FE6-CFD7-41B2-A024-2425091C59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32C9B90-4659-4EE9-8747-A6902632D4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BA668F-7EF6-4C10-805B-957251468451}" type="slidenum">
              <a:rPr lang="en-US" smtClean="0"/>
              <a:t>‹#›</a:t>
            </a:fld>
            <a:endParaRPr lang="en-US"/>
          </a:p>
        </p:txBody>
      </p:sp>
    </p:spTree>
    <p:extLst>
      <p:ext uri="{BB962C8B-B14F-4D97-AF65-F5344CB8AC3E}">
        <p14:creationId xmlns:p14="http://schemas.microsoft.com/office/powerpoint/2010/main" val="16383083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www.youtube.com/user/MATSATI/" TargetMode="External"/><Relationship Id="rId3" Type="http://schemas.openxmlformats.org/officeDocument/2006/relationships/image" Target="../media/image1.png"/><Relationship Id="rId7" Type="http://schemas.openxmlformats.org/officeDocument/2006/relationships/hyperlink" Target="https://www.matsati.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www.youtube.com/channel/UC5_qPfruat-sCJJypz0_OBw" TargetMode="External"/><Relationship Id="rId5" Type="http://schemas.openxmlformats.org/officeDocument/2006/relationships/hyperlink" Target="https://youtube.com/c/HebrewLiteracy" TargetMode="External"/><Relationship Id="rId4" Type="http://schemas.openxmlformats.org/officeDocument/2006/relationships/hyperlink" Target="https://t.me/MessianicChat" TargetMode="External"/><Relationship Id="rId9" Type="http://schemas.openxmlformats.org/officeDocument/2006/relationships/image" Target="../media/image2.png"/></Relationships>
</file>

<file path=ppt/slides/_rels/slide10.xml.rels><?xml version="1.0" encoding="UTF-8" standalone="yes"?>
<Relationships xmlns="http://schemas.openxmlformats.org/package/2006/relationships"><Relationship Id="rId13" Type="http://schemas.openxmlformats.org/officeDocument/2006/relationships/customXml" Target="../ink/ink290.xml"/><Relationship Id="rId18" Type="http://schemas.openxmlformats.org/officeDocument/2006/relationships/image" Target="../media/image299.png"/><Relationship Id="rId26" Type="http://schemas.openxmlformats.org/officeDocument/2006/relationships/image" Target="../media/image303.png"/><Relationship Id="rId39" Type="http://schemas.openxmlformats.org/officeDocument/2006/relationships/customXml" Target="../ink/ink303.xml"/><Relationship Id="rId21" Type="http://schemas.openxmlformats.org/officeDocument/2006/relationships/customXml" Target="../ink/ink294.xml"/><Relationship Id="rId34" Type="http://schemas.openxmlformats.org/officeDocument/2006/relationships/image" Target="../media/image307.png"/><Relationship Id="rId42" Type="http://schemas.openxmlformats.org/officeDocument/2006/relationships/image" Target="../media/image311.png"/><Relationship Id="rId7" Type="http://schemas.openxmlformats.org/officeDocument/2006/relationships/customXml" Target="../ink/ink287.xml"/><Relationship Id="rId2" Type="http://schemas.openxmlformats.org/officeDocument/2006/relationships/notesSlide" Target="../notesSlides/notesSlide10.xml"/><Relationship Id="rId16" Type="http://schemas.openxmlformats.org/officeDocument/2006/relationships/image" Target="../media/image298.png"/><Relationship Id="rId20" Type="http://schemas.openxmlformats.org/officeDocument/2006/relationships/image" Target="../media/image300.png"/><Relationship Id="rId29" Type="http://schemas.openxmlformats.org/officeDocument/2006/relationships/customXml" Target="../ink/ink298.xml"/><Relationship Id="rId41" Type="http://schemas.openxmlformats.org/officeDocument/2006/relationships/customXml" Target="../ink/ink304.xml"/><Relationship Id="rId1" Type="http://schemas.openxmlformats.org/officeDocument/2006/relationships/slideLayout" Target="../slideLayouts/slideLayout1.xml"/><Relationship Id="rId6" Type="http://schemas.openxmlformats.org/officeDocument/2006/relationships/image" Target="../media/image293.png"/><Relationship Id="rId11" Type="http://schemas.openxmlformats.org/officeDocument/2006/relationships/customXml" Target="../ink/ink289.xml"/><Relationship Id="rId24" Type="http://schemas.openxmlformats.org/officeDocument/2006/relationships/image" Target="../media/image302.png"/><Relationship Id="rId32" Type="http://schemas.openxmlformats.org/officeDocument/2006/relationships/image" Target="../media/image306.png"/><Relationship Id="rId37" Type="http://schemas.openxmlformats.org/officeDocument/2006/relationships/customXml" Target="../ink/ink302.xml"/><Relationship Id="rId40" Type="http://schemas.openxmlformats.org/officeDocument/2006/relationships/image" Target="../media/image310.png"/><Relationship Id="rId5" Type="http://schemas.openxmlformats.org/officeDocument/2006/relationships/customXml" Target="../ink/ink286.xml"/><Relationship Id="rId15" Type="http://schemas.openxmlformats.org/officeDocument/2006/relationships/customXml" Target="../ink/ink291.xml"/><Relationship Id="rId23" Type="http://schemas.openxmlformats.org/officeDocument/2006/relationships/customXml" Target="../ink/ink295.xml"/><Relationship Id="rId28" Type="http://schemas.openxmlformats.org/officeDocument/2006/relationships/image" Target="../media/image304.png"/><Relationship Id="rId36" Type="http://schemas.openxmlformats.org/officeDocument/2006/relationships/image" Target="../media/image308.png"/><Relationship Id="rId10" Type="http://schemas.openxmlformats.org/officeDocument/2006/relationships/image" Target="../media/image295.png"/><Relationship Id="rId19" Type="http://schemas.openxmlformats.org/officeDocument/2006/relationships/customXml" Target="../ink/ink293.xml"/><Relationship Id="rId31" Type="http://schemas.openxmlformats.org/officeDocument/2006/relationships/customXml" Target="../ink/ink299.xml"/><Relationship Id="rId4" Type="http://schemas.openxmlformats.org/officeDocument/2006/relationships/image" Target="../media/image292.png"/><Relationship Id="rId9" Type="http://schemas.openxmlformats.org/officeDocument/2006/relationships/customXml" Target="../ink/ink288.xml"/><Relationship Id="rId14" Type="http://schemas.openxmlformats.org/officeDocument/2006/relationships/image" Target="../media/image297.png"/><Relationship Id="rId22" Type="http://schemas.openxmlformats.org/officeDocument/2006/relationships/image" Target="../media/image301.png"/><Relationship Id="rId27" Type="http://schemas.openxmlformats.org/officeDocument/2006/relationships/customXml" Target="../ink/ink297.xml"/><Relationship Id="rId30" Type="http://schemas.openxmlformats.org/officeDocument/2006/relationships/image" Target="../media/image305.png"/><Relationship Id="rId35" Type="http://schemas.openxmlformats.org/officeDocument/2006/relationships/customXml" Target="../ink/ink301.xml"/><Relationship Id="rId8" Type="http://schemas.openxmlformats.org/officeDocument/2006/relationships/image" Target="../media/image294.png"/><Relationship Id="rId3" Type="http://schemas.openxmlformats.org/officeDocument/2006/relationships/image" Target="../media/image1.png"/><Relationship Id="rId12" Type="http://schemas.openxmlformats.org/officeDocument/2006/relationships/image" Target="../media/image296.png"/><Relationship Id="rId17" Type="http://schemas.openxmlformats.org/officeDocument/2006/relationships/customXml" Target="../ink/ink292.xml"/><Relationship Id="rId25" Type="http://schemas.openxmlformats.org/officeDocument/2006/relationships/customXml" Target="../ink/ink296.xml"/><Relationship Id="rId33" Type="http://schemas.openxmlformats.org/officeDocument/2006/relationships/customXml" Target="../ink/ink300.xml"/><Relationship Id="rId38" Type="http://schemas.openxmlformats.org/officeDocument/2006/relationships/image" Target="../media/image309.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12.png"/><Relationship Id="rId4" Type="http://schemas.openxmlformats.org/officeDocument/2006/relationships/customXml" Target="../ink/ink305.xml"/></Relationships>
</file>

<file path=ppt/slides/_rels/slide12.xml.rels><?xml version="1.0" encoding="UTF-8" standalone="yes"?>
<Relationships xmlns="http://schemas.openxmlformats.org/package/2006/relationships"><Relationship Id="rId8" Type="http://schemas.openxmlformats.org/officeDocument/2006/relationships/image" Target="../media/image315.png"/><Relationship Id="rId13" Type="http://schemas.openxmlformats.org/officeDocument/2006/relationships/customXml" Target="../ink/ink310.xml"/><Relationship Id="rId18" Type="http://schemas.openxmlformats.org/officeDocument/2006/relationships/image" Target="../media/image320.png"/><Relationship Id="rId26" Type="http://schemas.openxmlformats.org/officeDocument/2006/relationships/image" Target="../media/image324.png"/><Relationship Id="rId3" Type="http://schemas.openxmlformats.org/officeDocument/2006/relationships/image" Target="../media/image1.png"/><Relationship Id="rId21" Type="http://schemas.openxmlformats.org/officeDocument/2006/relationships/customXml" Target="../ink/ink314.xml"/><Relationship Id="rId7" Type="http://schemas.openxmlformats.org/officeDocument/2006/relationships/customXml" Target="../ink/ink307.xml"/><Relationship Id="rId12" Type="http://schemas.openxmlformats.org/officeDocument/2006/relationships/image" Target="../media/image317.png"/><Relationship Id="rId17" Type="http://schemas.openxmlformats.org/officeDocument/2006/relationships/customXml" Target="../ink/ink312.xml"/><Relationship Id="rId25" Type="http://schemas.openxmlformats.org/officeDocument/2006/relationships/customXml" Target="../ink/ink316.xml"/><Relationship Id="rId2" Type="http://schemas.openxmlformats.org/officeDocument/2006/relationships/notesSlide" Target="../notesSlides/notesSlide12.xml"/><Relationship Id="rId16" Type="http://schemas.openxmlformats.org/officeDocument/2006/relationships/image" Target="../media/image319.png"/><Relationship Id="rId20" Type="http://schemas.openxmlformats.org/officeDocument/2006/relationships/image" Target="../media/image321.png"/><Relationship Id="rId29" Type="http://schemas.openxmlformats.org/officeDocument/2006/relationships/customXml" Target="../ink/ink318.xml"/><Relationship Id="rId1" Type="http://schemas.openxmlformats.org/officeDocument/2006/relationships/slideLayout" Target="../slideLayouts/slideLayout1.xml"/><Relationship Id="rId6" Type="http://schemas.openxmlformats.org/officeDocument/2006/relationships/image" Target="../media/image314.png"/><Relationship Id="rId11" Type="http://schemas.openxmlformats.org/officeDocument/2006/relationships/customXml" Target="../ink/ink309.xml"/><Relationship Id="rId24" Type="http://schemas.openxmlformats.org/officeDocument/2006/relationships/image" Target="../media/image323.png"/><Relationship Id="rId5" Type="http://schemas.openxmlformats.org/officeDocument/2006/relationships/customXml" Target="../ink/ink306.xml"/><Relationship Id="rId15" Type="http://schemas.openxmlformats.org/officeDocument/2006/relationships/customXml" Target="../ink/ink311.xml"/><Relationship Id="rId23" Type="http://schemas.openxmlformats.org/officeDocument/2006/relationships/customXml" Target="../ink/ink315.xml"/><Relationship Id="rId28" Type="http://schemas.openxmlformats.org/officeDocument/2006/relationships/image" Target="../media/image325.png"/><Relationship Id="rId10" Type="http://schemas.openxmlformats.org/officeDocument/2006/relationships/image" Target="../media/image316.png"/><Relationship Id="rId19" Type="http://schemas.openxmlformats.org/officeDocument/2006/relationships/customXml" Target="../ink/ink313.xml"/><Relationship Id="rId4" Type="http://schemas.openxmlformats.org/officeDocument/2006/relationships/image" Target="../media/image313.png"/><Relationship Id="rId9" Type="http://schemas.openxmlformats.org/officeDocument/2006/relationships/customXml" Target="../ink/ink308.xml"/><Relationship Id="rId14" Type="http://schemas.openxmlformats.org/officeDocument/2006/relationships/image" Target="../media/image318.png"/><Relationship Id="rId22" Type="http://schemas.openxmlformats.org/officeDocument/2006/relationships/image" Target="../media/image322.png"/><Relationship Id="rId27" Type="http://schemas.openxmlformats.org/officeDocument/2006/relationships/customXml" Target="../ink/ink317.xml"/><Relationship Id="rId30" Type="http://schemas.openxmlformats.org/officeDocument/2006/relationships/image" Target="../media/image326.png"/></Relationships>
</file>

<file path=ppt/slides/_rels/slide13.xml.rels><?xml version="1.0" encoding="UTF-8" standalone="yes"?>
<Relationships xmlns="http://schemas.openxmlformats.org/package/2006/relationships"><Relationship Id="rId8" Type="http://schemas.openxmlformats.org/officeDocument/2006/relationships/customXml" Target="../ink/ink321.xml"/><Relationship Id="rId13" Type="http://schemas.openxmlformats.org/officeDocument/2006/relationships/image" Target="../media/image331.png"/><Relationship Id="rId18" Type="http://schemas.openxmlformats.org/officeDocument/2006/relationships/customXml" Target="../ink/ink326.xml"/><Relationship Id="rId26" Type="http://schemas.openxmlformats.org/officeDocument/2006/relationships/customXml" Target="../ink/ink330.xml"/><Relationship Id="rId3" Type="http://schemas.openxmlformats.org/officeDocument/2006/relationships/image" Target="../media/image1.png"/><Relationship Id="rId21" Type="http://schemas.openxmlformats.org/officeDocument/2006/relationships/image" Target="../media/image335.png"/><Relationship Id="rId7" Type="http://schemas.openxmlformats.org/officeDocument/2006/relationships/image" Target="../media/image328.png"/><Relationship Id="rId12" Type="http://schemas.openxmlformats.org/officeDocument/2006/relationships/customXml" Target="../ink/ink323.xml"/><Relationship Id="rId17" Type="http://schemas.openxmlformats.org/officeDocument/2006/relationships/image" Target="../media/image333.png"/><Relationship Id="rId25" Type="http://schemas.openxmlformats.org/officeDocument/2006/relationships/image" Target="../media/image337.png"/><Relationship Id="rId2" Type="http://schemas.openxmlformats.org/officeDocument/2006/relationships/notesSlide" Target="../notesSlides/notesSlide13.xml"/><Relationship Id="rId16" Type="http://schemas.openxmlformats.org/officeDocument/2006/relationships/customXml" Target="../ink/ink325.xml"/><Relationship Id="rId20" Type="http://schemas.openxmlformats.org/officeDocument/2006/relationships/customXml" Target="../ink/ink327.xml"/><Relationship Id="rId29" Type="http://schemas.openxmlformats.org/officeDocument/2006/relationships/image" Target="../media/image339.png"/><Relationship Id="rId1" Type="http://schemas.openxmlformats.org/officeDocument/2006/relationships/slideLayout" Target="../slideLayouts/slideLayout1.xml"/><Relationship Id="rId6" Type="http://schemas.openxmlformats.org/officeDocument/2006/relationships/customXml" Target="../ink/ink320.xml"/><Relationship Id="rId11" Type="http://schemas.openxmlformats.org/officeDocument/2006/relationships/image" Target="../media/image330.png"/><Relationship Id="rId24" Type="http://schemas.openxmlformats.org/officeDocument/2006/relationships/customXml" Target="../ink/ink329.xml"/><Relationship Id="rId5" Type="http://schemas.openxmlformats.org/officeDocument/2006/relationships/image" Target="../media/image327.png"/><Relationship Id="rId15" Type="http://schemas.openxmlformats.org/officeDocument/2006/relationships/image" Target="../media/image332.png"/><Relationship Id="rId23" Type="http://schemas.openxmlformats.org/officeDocument/2006/relationships/image" Target="../media/image336.png"/><Relationship Id="rId28" Type="http://schemas.openxmlformats.org/officeDocument/2006/relationships/customXml" Target="../ink/ink331.xml"/><Relationship Id="rId10" Type="http://schemas.openxmlformats.org/officeDocument/2006/relationships/customXml" Target="../ink/ink322.xml"/><Relationship Id="rId19" Type="http://schemas.openxmlformats.org/officeDocument/2006/relationships/image" Target="../media/image334.png"/><Relationship Id="rId4" Type="http://schemas.openxmlformats.org/officeDocument/2006/relationships/customXml" Target="../ink/ink319.xml"/><Relationship Id="rId9" Type="http://schemas.openxmlformats.org/officeDocument/2006/relationships/image" Target="../media/image329.png"/><Relationship Id="rId14" Type="http://schemas.openxmlformats.org/officeDocument/2006/relationships/customXml" Target="../ink/ink324.xml"/><Relationship Id="rId22" Type="http://schemas.openxmlformats.org/officeDocument/2006/relationships/customXml" Target="../ink/ink328.xml"/><Relationship Id="rId27" Type="http://schemas.openxmlformats.org/officeDocument/2006/relationships/image" Target="../media/image338.png"/></Relationships>
</file>

<file path=ppt/slides/_rels/slide14.xml.rels><?xml version="1.0" encoding="UTF-8" standalone="yes"?>
<Relationships xmlns="http://schemas.openxmlformats.org/package/2006/relationships"><Relationship Id="rId8" Type="http://schemas.openxmlformats.org/officeDocument/2006/relationships/customXml" Target="../ink/ink334.xml"/><Relationship Id="rId3" Type="http://schemas.openxmlformats.org/officeDocument/2006/relationships/image" Target="../media/image1.png"/><Relationship Id="rId7" Type="http://schemas.openxmlformats.org/officeDocument/2006/relationships/image" Target="../media/image34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customXml" Target="../ink/ink333.xml"/><Relationship Id="rId5" Type="http://schemas.openxmlformats.org/officeDocument/2006/relationships/image" Target="../media/image340.png"/><Relationship Id="rId4" Type="http://schemas.openxmlformats.org/officeDocument/2006/relationships/customXml" Target="../ink/ink332.xml"/><Relationship Id="rId9" Type="http://schemas.openxmlformats.org/officeDocument/2006/relationships/image" Target="../media/image342.png"/></Relationships>
</file>

<file path=ppt/slides/_rels/slide15.xml.rels><?xml version="1.0" encoding="UTF-8" standalone="yes"?>
<Relationships xmlns="http://schemas.openxmlformats.org/package/2006/relationships"><Relationship Id="rId8" Type="http://schemas.openxmlformats.org/officeDocument/2006/relationships/image" Target="../media/image345.png"/><Relationship Id="rId13" Type="http://schemas.openxmlformats.org/officeDocument/2006/relationships/customXml" Target="../ink/ink339.xml"/><Relationship Id="rId18" Type="http://schemas.openxmlformats.org/officeDocument/2006/relationships/image" Target="../media/image350.png"/><Relationship Id="rId3" Type="http://schemas.openxmlformats.org/officeDocument/2006/relationships/image" Target="../media/image1.png"/><Relationship Id="rId21" Type="http://schemas.openxmlformats.org/officeDocument/2006/relationships/customXml" Target="../ink/ink343.xml"/><Relationship Id="rId7" Type="http://schemas.openxmlformats.org/officeDocument/2006/relationships/customXml" Target="../ink/ink336.xml"/><Relationship Id="rId12" Type="http://schemas.openxmlformats.org/officeDocument/2006/relationships/image" Target="../media/image347.png"/><Relationship Id="rId17" Type="http://schemas.openxmlformats.org/officeDocument/2006/relationships/customXml" Target="../ink/ink341.xml"/><Relationship Id="rId2" Type="http://schemas.openxmlformats.org/officeDocument/2006/relationships/notesSlide" Target="../notesSlides/notesSlide15.xml"/><Relationship Id="rId16" Type="http://schemas.openxmlformats.org/officeDocument/2006/relationships/image" Target="../media/image349.png"/><Relationship Id="rId20" Type="http://schemas.openxmlformats.org/officeDocument/2006/relationships/image" Target="../media/image351.png"/><Relationship Id="rId1" Type="http://schemas.openxmlformats.org/officeDocument/2006/relationships/slideLayout" Target="../slideLayouts/slideLayout1.xml"/><Relationship Id="rId6" Type="http://schemas.openxmlformats.org/officeDocument/2006/relationships/image" Target="../media/image344.png"/><Relationship Id="rId11" Type="http://schemas.openxmlformats.org/officeDocument/2006/relationships/customXml" Target="../ink/ink338.xml"/><Relationship Id="rId24" Type="http://schemas.openxmlformats.org/officeDocument/2006/relationships/image" Target="../media/image353.png"/><Relationship Id="rId5" Type="http://schemas.openxmlformats.org/officeDocument/2006/relationships/customXml" Target="../ink/ink335.xml"/><Relationship Id="rId15" Type="http://schemas.openxmlformats.org/officeDocument/2006/relationships/customXml" Target="../ink/ink340.xml"/><Relationship Id="rId23" Type="http://schemas.openxmlformats.org/officeDocument/2006/relationships/customXml" Target="../ink/ink344.xml"/><Relationship Id="rId10" Type="http://schemas.openxmlformats.org/officeDocument/2006/relationships/image" Target="../media/image346.png"/><Relationship Id="rId19" Type="http://schemas.openxmlformats.org/officeDocument/2006/relationships/customXml" Target="../ink/ink342.xml"/><Relationship Id="rId4" Type="http://schemas.openxmlformats.org/officeDocument/2006/relationships/image" Target="../media/image343.png"/><Relationship Id="rId9" Type="http://schemas.openxmlformats.org/officeDocument/2006/relationships/customXml" Target="../ink/ink337.xml"/><Relationship Id="rId14" Type="http://schemas.openxmlformats.org/officeDocument/2006/relationships/image" Target="../media/image348.png"/><Relationship Id="rId22" Type="http://schemas.openxmlformats.org/officeDocument/2006/relationships/image" Target="../media/image35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3" Type="http://schemas.openxmlformats.org/officeDocument/2006/relationships/image" Target="../media/image358.png"/><Relationship Id="rId18" Type="http://schemas.openxmlformats.org/officeDocument/2006/relationships/customXml" Target="../ink/ink352.xml"/><Relationship Id="rId26" Type="http://schemas.openxmlformats.org/officeDocument/2006/relationships/customXml" Target="../ink/ink356.xml"/><Relationship Id="rId39" Type="http://schemas.openxmlformats.org/officeDocument/2006/relationships/image" Target="../media/image371.png"/><Relationship Id="rId21" Type="http://schemas.openxmlformats.org/officeDocument/2006/relationships/image" Target="../media/image362.png"/><Relationship Id="rId34" Type="http://schemas.openxmlformats.org/officeDocument/2006/relationships/customXml" Target="../ink/ink360.xml"/><Relationship Id="rId42" Type="http://schemas.openxmlformats.org/officeDocument/2006/relationships/customXml" Target="../ink/ink364.xml"/><Relationship Id="rId7" Type="http://schemas.openxmlformats.org/officeDocument/2006/relationships/image" Target="../media/image355.png"/><Relationship Id="rId2" Type="http://schemas.openxmlformats.org/officeDocument/2006/relationships/notesSlide" Target="../notesSlides/notesSlide17.xml"/><Relationship Id="rId16" Type="http://schemas.openxmlformats.org/officeDocument/2006/relationships/customXml" Target="../ink/ink351.xml"/><Relationship Id="rId29" Type="http://schemas.openxmlformats.org/officeDocument/2006/relationships/image" Target="../media/image366.png"/><Relationship Id="rId1" Type="http://schemas.openxmlformats.org/officeDocument/2006/relationships/slideLayout" Target="../slideLayouts/slideLayout1.xml"/><Relationship Id="rId6" Type="http://schemas.openxmlformats.org/officeDocument/2006/relationships/customXml" Target="../ink/ink346.xml"/><Relationship Id="rId11" Type="http://schemas.openxmlformats.org/officeDocument/2006/relationships/image" Target="../media/image357.png"/><Relationship Id="rId24" Type="http://schemas.openxmlformats.org/officeDocument/2006/relationships/customXml" Target="../ink/ink355.xml"/><Relationship Id="rId32" Type="http://schemas.openxmlformats.org/officeDocument/2006/relationships/customXml" Target="../ink/ink359.xml"/><Relationship Id="rId37" Type="http://schemas.openxmlformats.org/officeDocument/2006/relationships/image" Target="../media/image370.png"/><Relationship Id="rId40" Type="http://schemas.openxmlformats.org/officeDocument/2006/relationships/customXml" Target="../ink/ink363.xml"/><Relationship Id="rId45" Type="http://schemas.openxmlformats.org/officeDocument/2006/relationships/image" Target="../media/image374.png"/><Relationship Id="rId5" Type="http://schemas.openxmlformats.org/officeDocument/2006/relationships/image" Target="../media/image354.png"/><Relationship Id="rId15" Type="http://schemas.openxmlformats.org/officeDocument/2006/relationships/image" Target="../media/image359.png"/><Relationship Id="rId23" Type="http://schemas.openxmlformats.org/officeDocument/2006/relationships/image" Target="../media/image363.png"/><Relationship Id="rId28" Type="http://schemas.openxmlformats.org/officeDocument/2006/relationships/customXml" Target="../ink/ink357.xml"/><Relationship Id="rId36" Type="http://schemas.openxmlformats.org/officeDocument/2006/relationships/customXml" Target="../ink/ink361.xml"/><Relationship Id="rId10" Type="http://schemas.openxmlformats.org/officeDocument/2006/relationships/customXml" Target="../ink/ink348.xml"/><Relationship Id="rId19" Type="http://schemas.openxmlformats.org/officeDocument/2006/relationships/image" Target="../media/image361.png"/><Relationship Id="rId31" Type="http://schemas.openxmlformats.org/officeDocument/2006/relationships/image" Target="../media/image367.png"/><Relationship Id="rId44" Type="http://schemas.openxmlformats.org/officeDocument/2006/relationships/customXml" Target="../ink/ink365.xml"/><Relationship Id="rId4" Type="http://schemas.openxmlformats.org/officeDocument/2006/relationships/customXml" Target="../ink/ink345.xml"/><Relationship Id="rId9" Type="http://schemas.openxmlformats.org/officeDocument/2006/relationships/image" Target="../media/image356.png"/><Relationship Id="rId14" Type="http://schemas.openxmlformats.org/officeDocument/2006/relationships/customXml" Target="../ink/ink350.xml"/><Relationship Id="rId22" Type="http://schemas.openxmlformats.org/officeDocument/2006/relationships/customXml" Target="../ink/ink354.xml"/><Relationship Id="rId27" Type="http://schemas.openxmlformats.org/officeDocument/2006/relationships/image" Target="../media/image365.png"/><Relationship Id="rId30" Type="http://schemas.openxmlformats.org/officeDocument/2006/relationships/customXml" Target="../ink/ink358.xml"/><Relationship Id="rId35" Type="http://schemas.openxmlformats.org/officeDocument/2006/relationships/image" Target="../media/image369.png"/><Relationship Id="rId43" Type="http://schemas.openxmlformats.org/officeDocument/2006/relationships/image" Target="../media/image373.png"/><Relationship Id="rId8" Type="http://schemas.openxmlformats.org/officeDocument/2006/relationships/customXml" Target="../ink/ink347.xml"/><Relationship Id="rId3" Type="http://schemas.openxmlformats.org/officeDocument/2006/relationships/image" Target="../media/image1.png"/><Relationship Id="rId12" Type="http://schemas.openxmlformats.org/officeDocument/2006/relationships/customXml" Target="../ink/ink349.xml"/><Relationship Id="rId17" Type="http://schemas.openxmlformats.org/officeDocument/2006/relationships/image" Target="../media/image360.png"/><Relationship Id="rId25" Type="http://schemas.openxmlformats.org/officeDocument/2006/relationships/image" Target="../media/image364.png"/><Relationship Id="rId33" Type="http://schemas.openxmlformats.org/officeDocument/2006/relationships/image" Target="../media/image368.png"/><Relationship Id="rId38" Type="http://schemas.openxmlformats.org/officeDocument/2006/relationships/customXml" Target="../ink/ink362.xml"/><Relationship Id="rId20" Type="http://schemas.openxmlformats.org/officeDocument/2006/relationships/customXml" Target="../ink/ink353.xml"/><Relationship Id="rId41" Type="http://schemas.openxmlformats.org/officeDocument/2006/relationships/image" Target="../media/image372.png"/></Relationships>
</file>

<file path=ppt/slides/_rels/slide18.xml.rels><?xml version="1.0" encoding="UTF-8" standalone="yes"?>
<Relationships xmlns="http://schemas.openxmlformats.org/package/2006/relationships"><Relationship Id="rId8" Type="http://schemas.openxmlformats.org/officeDocument/2006/relationships/customXml" Target="../ink/ink368.xml"/><Relationship Id="rId13" Type="http://schemas.openxmlformats.org/officeDocument/2006/relationships/image" Target="../media/image379.png"/><Relationship Id="rId18" Type="http://schemas.openxmlformats.org/officeDocument/2006/relationships/customXml" Target="../ink/ink373.xml"/><Relationship Id="rId3" Type="http://schemas.openxmlformats.org/officeDocument/2006/relationships/image" Target="../media/image1.png"/><Relationship Id="rId21" Type="http://schemas.openxmlformats.org/officeDocument/2006/relationships/image" Target="../media/image383.png"/><Relationship Id="rId7" Type="http://schemas.openxmlformats.org/officeDocument/2006/relationships/image" Target="../media/image376.png"/><Relationship Id="rId12" Type="http://schemas.openxmlformats.org/officeDocument/2006/relationships/customXml" Target="../ink/ink370.xml"/><Relationship Id="rId17" Type="http://schemas.openxmlformats.org/officeDocument/2006/relationships/image" Target="../media/image381.png"/><Relationship Id="rId2" Type="http://schemas.openxmlformats.org/officeDocument/2006/relationships/notesSlide" Target="../notesSlides/notesSlide18.xml"/><Relationship Id="rId16" Type="http://schemas.openxmlformats.org/officeDocument/2006/relationships/customXml" Target="../ink/ink372.xml"/><Relationship Id="rId20" Type="http://schemas.openxmlformats.org/officeDocument/2006/relationships/customXml" Target="../ink/ink374.xml"/><Relationship Id="rId1" Type="http://schemas.openxmlformats.org/officeDocument/2006/relationships/slideLayout" Target="../slideLayouts/slideLayout1.xml"/><Relationship Id="rId6" Type="http://schemas.openxmlformats.org/officeDocument/2006/relationships/customXml" Target="../ink/ink367.xml"/><Relationship Id="rId11" Type="http://schemas.openxmlformats.org/officeDocument/2006/relationships/image" Target="../media/image378.png"/><Relationship Id="rId5" Type="http://schemas.openxmlformats.org/officeDocument/2006/relationships/image" Target="../media/image375.png"/><Relationship Id="rId15" Type="http://schemas.openxmlformats.org/officeDocument/2006/relationships/image" Target="../media/image380.png"/><Relationship Id="rId10" Type="http://schemas.openxmlformats.org/officeDocument/2006/relationships/customXml" Target="../ink/ink369.xml"/><Relationship Id="rId19" Type="http://schemas.openxmlformats.org/officeDocument/2006/relationships/image" Target="../media/image382.png"/><Relationship Id="rId4" Type="http://schemas.openxmlformats.org/officeDocument/2006/relationships/customXml" Target="../ink/ink366.xml"/><Relationship Id="rId9" Type="http://schemas.openxmlformats.org/officeDocument/2006/relationships/image" Target="../media/image377.png"/><Relationship Id="rId14" Type="http://schemas.openxmlformats.org/officeDocument/2006/relationships/customXml" Target="../ink/ink371.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84.png"/><Relationship Id="rId4" Type="http://schemas.openxmlformats.org/officeDocument/2006/relationships/customXml" Target="../ink/ink37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sv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customXml" Target="../ink/ink378.xml"/><Relationship Id="rId13" Type="http://schemas.openxmlformats.org/officeDocument/2006/relationships/image" Target="../media/image389.png"/><Relationship Id="rId3" Type="http://schemas.openxmlformats.org/officeDocument/2006/relationships/image" Target="../media/image1.png"/><Relationship Id="rId7" Type="http://schemas.openxmlformats.org/officeDocument/2006/relationships/image" Target="../media/image386.png"/><Relationship Id="rId12" Type="http://schemas.openxmlformats.org/officeDocument/2006/relationships/customXml" Target="../ink/ink380.xml"/><Relationship Id="rId17" Type="http://schemas.openxmlformats.org/officeDocument/2006/relationships/image" Target="../media/image391.png"/><Relationship Id="rId2" Type="http://schemas.openxmlformats.org/officeDocument/2006/relationships/notesSlide" Target="../notesSlides/notesSlide20.xml"/><Relationship Id="rId16" Type="http://schemas.openxmlformats.org/officeDocument/2006/relationships/customXml" Target="../ink/ink382.xml"/><Relationship Id="rId1" Type="http://schemas.openxmlformats.org/officeDocument/2006/relationships/slideLayout" Target="../slideLayouts/slideLayout1.xml"/><Relationship Id="rId6" Type="http://schemas.openxmlformats.org/officeDocument/2006/relationships/customXml" Target="../ink/ink377.xml"/><Relationship Id="rId11" Type="http://schemas.openxmlformats.org/officeDocument/2006/relationships/image" Target="../media/image388.png"/><Relationship Id="rId5" Type="http://schemas.openxmlformats.org/officeDocument/2006/relationships/image" Target="../media/image385.png"/><Relationship Id="rId15" Type="http://schemas.openxmlformats.org/officeDocument/2006/relationships/image" Target="../media/image390.png"/><Relationship Id="rId10" Type="http://schemas.openxmlformats.org/officeDocument/2006/relationships/customXml" Target="../ink/ink379.xml"/><Relationship Id="rId4" Type="http://schemas.openxmlformats.org/officeDocument/2006/relationships/customXml" Target="../ink/ink376.xml"/><Relationship Id="rId9" Type="http://schemas.openxmlformats.org/officeDocument/2006/relationships/image" Target="../media/image387.png"/><Relationship Id="rId14" Type="http://schemas.openxmlformats.org/officeDocument/2006/relationships/customXml" Target="../ink/ink381.xml"/></Relationships>
</file>

<file path=ppt/slides/_rels/slide21.xml.rels><?xml version="1.0" encoding="UTF-8" standalone="yes"?>
<Relationships xmlns="http://schemas.openxmlformats.org/package/2006/relationships"><Relationship Id="rId8" Type="http://schemas.openxmlformats.org/officeDocument/2006/relationships/customXml" Target="../ink/ink385.xml"/><Relationship Id="rId13" Type="http://schemas.openxmlformats.org/officeDocument/2006/relationships/image" Target="../media/image396.png"/><Relationship Id="rId3" Type="http://schemas.openxmlformats.org/officeDocument/2006/relationships/image" Target="../media/image1.png"/><Relationship Id="rId7" Type="http://schemas.openxmlformats.org/officeDocument/2006/relationships/image" Target="../media/image393.png"/><Relationship Id="rId12" Type="http://schemas.openxmlformats.org/officeDocument/2006/relationships/customXml" Target="../ink/ink387.xml"/><Relationship Id="rId17" Type="http://schemas.openxmlformats.org/officeDocument/2006/relationships/image" Target="../media/image398.png"/><Relationship Id="rId2" Type="http://schemas.openxmlformats.org/officeDocument/2006/relationships/notesSlide" Target="../notesSlides/notesSlide21.xml"/><Relationship Id="rId16" Type="http://schemas.openxmlformats.org/officeDocument/2006/relationships/customXml" Target="../ink/ink389.xml"/><Relationship Id="rId1" Type="http://schemas.openxmlformats.org/officeDocument/2006/relationships/slideLayout" Target="../slideLayouts/slideLayout1.xml"/><Relationship Id="rId6" Type="http://schemas.openxmlformats.org/officeDocument/2006/relationships/customXml" Target="../ink/ink384.xml"/><Relationship Id="rId11" Type="http://schemas.openxmlformats.org/officeDocument/2006/relationships/image" Target="../media/image395.png"/><Relationship Id="rId5" Type="http://schemas.openxmlformats.org/officeDocument/2006/relationships/image" Target="../media/image392.png"/><Relationship Id="rId15" Type="http://schemas.openxmlformats.org/officeDocument/2006/relationships/image" Target="../media/image397.png"/><Relationship Id="rId10" Type="http://schemas.openxmlformats.org/officeDocument/2006/relationships/customXml" Target="../ink/ink386.xml"/><Relationship Id="rId4" Type="http://schemas.openxmlformats.org/officeDocument/2006/relationships/customXml" Target="../ink/ink383.xml"/><Relationship Id="rId9" Type="http://schemas.openxmlformats.org/officeDocument/2006/relationships/image" Target="../media/image394.png"/><Relationship Id="rId14" Type="http://schemas.openxmlformats.org/officeDocument/2006/relationships/customXml" Target="../ink/ink388.xml"/></Relationships>
</file>

<file path=ppt/slides/_rels/slide22.xml.rels><?xml version="1.0" encoding="UTF-8" standalone="yes"?>
<Relationships xmlns="http://schemas.openxmlformats.org/package/2006/relationships"><Relationship Id="rId13" Type="http://schemas.openxmlformats.org/officeDocument/2006/relationships/image" Target="../media/image403.png"/><Relationship Id="rId18" Type="http://schemas.openxmlformats.org/officeDocument/2006/relationships/customXml" Target="../ink/ink397.xml"/><Relationship Id="rId26" Type="http://schemas.openxmlformats.org/officeDocument/2006/relationships/customXml" Target="../ink/ink401.xml"/><Relationship Id="rId3" Type="http://schemas.openxmlformats.org/officeDocument/2006/relationships/image" Target="../media/image1.png"/><Relationship Id="rId21" Type="http://schemas.openxmlformats.org/officeDocument/2006/relationships/image" Target="../media/image407.png"/><Relationship Id="rId7" Type="http://schemas.openxmlformats.org/officeDocument/2006/relationships/image" Target="../media/image400.png"/><Relationship Id="rId12" Type="http://schemas.openxmlformats.org/officeDocument/2006/relationships/customXml" Target="../ink/ink394.xml"/><Relationship Id="rId17" Type="http://schemas.openxmlformats.org/officeDocument/2006/relationships/image" Target="../media/image405.png"/><Relationship Id="rId25" Type="http://schemas.openxmlformats.org/officeDocument/2006/relationships/image" Target="../media/image409.png"/><Relationship Id="rId33" Type="http://schemas.openxmlformats.org/officeDocument/2006/relationships/image" Target="../media/image413.png"/><Relationship Id="rId2" Type="http://schemas.openxmlformats.org/officeDocument/2006/relationships/notesSlide" Target="../notesSlides/notesSlide22.xml"/><Relationship Id="rId16" Type="http://schemas.openxmlformats.org/officeDocument/2006/relationships/customXml" Target="../ink/ink396.xml"/><Relationship Id="rId20" Type="http://schemas.openxmlformats.org/officeDocument/2006/relationships/customXml" Target="../ink/ink398.xml"/><Relationship Id="rId29" Type="http://schemas.openxmlformats.org/officeDocument/2006/relationships/image" Target="../media/image411.png"/><Relationship Id="rId1" Type="http://schemas.openxmlformats.org/officeDocument/2006/relationships/slideLayout" Target="../slideLayouts/slideLayout1.xml"/><Relationship Id="rId6" Type="http://schemas.openxmlformats.org/officeDocument/2006/relationships/customXml" Target="../ink/ink391.xml"/><Relationship Id="rId11" Type="http://schemas.openxmlformats.org/officeDocument/2006/relationships/image" Target="../media/image402.png"/><Relationship Id="rId24" Type="http://schemas.openxmlformats.org/officeDocument/2006/relationships/customXml" Target="../ink/ink400.xml"/><Relationship Id="rId32" Type="http://schemas.openxmlformats.org/officeDocument/2006/relationships/customXml" Target="../ink/ink404.xml"/><Relationship Id="rId5" Type="http://schemas.openxmlformats.org/officeDocument/2006/relationships/image" Target="../media/image399.png"/><Relationship Id="rId15" Type="http://schemas.openxmlformats.org/officeDocument/2006/relationships/image" Target="../media/image404.png"/><Relationship Id="rId23" Type="http://schemas.openxmlformats.org/officeDocument/2006/relationships/image" Target="../media/image408.png"/><Relationship Id="rId28" Type="http://schemas.openxmlformats.org/officeDocument/2006/relationships/customXml" Target="../ink/ink402.xml"/><Relationship Id="rId10" Type="http://schemas.openxmlformats.org/officeDocument/2006/relationships/customXml" Target="../ink/ink393.xml"/><Relationship Id="rId19" Type="http://schemas.openxmlformats.org/officeDocument/2006/relationships/image" Target="../media/image406.png"/><Relationship Id="rId31" Type="http://schemas.openxmlformats.org/officeDocument/2006/relationships/image" Target="../media/image412.png"/><Relationship Id="rId4" Type="http://schemas.openxmlformats.org/officeDocument/2006/relationships/customXml" Target="../ink/ink390.xml"/><Relationship Id="rId9" Type="http://schemas.openxmlformats.org/officeDocument/2006/relationships/image" Target="../media/image401.png"/><Relationship Id="rId14" Type="http://schemas.openxmlformats.org/officeDocument/2006/relationships/customXml" Target="../ink/ink395.xml"/><Relationship Id="rId22" Type="http://schemas.openxmlformats.org/officeDocument/2006/relationships/customXml" Target="../ink/ink399.xml"/><Relationship Id="rId27" Type="http://schemas.openxmlformats.org/officeDocument/2006/relationships/image" Target="../media/image410.png"/><Relationship Id="rId30" Type="http://schemas.openxmlformats.org/officeDocument/2006/relationships/customXml" Target="../ink/ink403.xml"/><Relationship Id="rId8" Type="http://schemas.openxmlformats.org/officeDocument/2006/relationships/customXml" Target="../ink/ink392.xml"/></Relationships>
</file>

<file path=ppt/slides/_rels/slide23.xml.rels><?xml version="1.0" encoding="UTF-8" standalone="yes"?>
<Relationships xmlns="http://schemas.openxmlformats.org/package/2006/relationships"><Relationship Id="rId8" Type="http://schemas.openxmlformats.org/officeDocument/2006/relationships/customXml" Target="../ink/ink407.xml"/><Relationship Id="rId3" Type="http://schemas.openxmlformats.org/officeDocument/2006/relationships/image" Target="../media/image1.png"/><Relationship Id="rId7" Type="http://schemas.openxmlformats.org/officeDocument/2006/relationships/image" Target="../media/image415.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customXml" Target="../ink/ink406.xml"/><Relationship Id="rId5" Type="http://schemas.openxmlformats.org/officeDocument/2006/relationships/image" Target="../media/image414.png"/><Relationship Id="rId4" Type="http://schemas.openxmlformats.org/officeDocument/2006/relationships/customXml" Target="../ink/ink405.xml"/><Relationship Id="rId9" Type="http://schemas.openxmlformats.org/officeDocument/2006/relationships/image" Target="../media/image416.png"/></Relationships>
</file>

<file path=ppt/slides/_rels/slide24.xml.rels><?xml version="1.0" encoding="UTF-8" standalone="yes"?>
<Relationships xmlns="http://schemas.openxmlformats.org/package/2006/relationships"><Relationship Id="rId8" Type="http://schemas.openxmlformats.org/officeDocument/2006/relationships/customXml" Target="../ink/ink410.xml"/><Relationship Id="rId13" Type="http://schemas.openxmlformats.org/officeDocument/2006/relationships/image" Target="../media/image421.png"/><Relationship Id="rId3" Type="http://schemas.openxmlformats.org/officeDocument/2006/relationships/image" Target="../media/image1.png"/><Relationship Id="rId7" Type="http://schemas.openxmlformats.org/officeDocument/2006/relationships/image" Target="../media/image418.png"/><Relationship Id="rId12" Type="http://schemas.openxmlformats.org/officeDocument/2006/relationships/customXml" Target="../ink/ink412.xml"/><Relationship Id="rId17" Type="http://schemas.openxmlformats.org/officeDocument/2006/relationships/image" Target="../media/image423.png"/><Relationship Id="rId2" Type="http://schemas.openxmlformats.org/officeDocument/2006/relationships/notesSlide" Target="../notesSlides/notesSlide24.xml"/><Relationship Id="rId16" Type="http://schemas.openxmlformats.org/officeDocument/2006/relationships/customXml" Target="../ink/ink414.xml"/><Relationship Id="rId1" Type="http://schemas.openxmlformats.org/officeDocument/2006/relationships/slideLayout" Target="../slideLayouts/slideLayout1.xml"/><Relationship Id="rId6" Type="http://schemas.openxmlformats.org/officeDocument/2006/relationships/customXml" Target="../ink/ink409.xml"/><Relationship Id="rId11" Type="http://schemas.openxmlformats.org/officeDocument/2006/relationships/image" Target="../media/image420.png"/><Relationship Id="rId5" Type="http://schemas.openxmlformats.org/officeDocument/2006/relationships/image" Target="../media/image417.png"/><Relationship Id="rId15" Type="http://schemas.openxmlformats.org/officeDocument/2006/relationships/image" Target="../media/image422.png"/><Relationship Id="rId10" Type="http://schemas.openxmlformats.org/officeDocument/2006/relationships/customXml" Target="../ink/ink411.xml"/><Relationship Id="rId4" Type="http://schemas.openxmlformats.org/officeDocument/2006/relationships/customXml" Target="../ink/ink408.xml"/><Relationship Id="rId9" Type="http://schemas.openxmlformats.org/officeDocument/2006/relationships/image" Target="../media/image419.png"/><Relationship Id="rId14" Type="http://schemas.openxmlformats.org/officeDocument/2006/relationships/customXml" Target="../ink/ink413.xml"/></Relationships>
</file>

<file path=ppt/slides/_rels/slide25.xml.rels><?xml version="1.0" encoding="UTF-8" standalone="yes"?>
<Relationships xmlns="http://schemas.openxmlformats.org/package/2006/relationships"><Relationship Id="rId26" Type="http://schemas.openxmlformats.org/officeDocument/2006/relationships/customXml" Target="../ink/ink426.xml"/><Relationship Id="rId21" Type="http://schemas.openxmlformats.org/officeDocument/2006/relationships/image" Target="../media/image432.png"/><Relationship Id="rId42" Type="http://schemas.openxmlformats.org/officeDocument/2006/relationships/customXml" Target="../ink/ink434.xml"/><Relationship Id="rId47" Type="http://schemas.openxmlformats.org/officeDocument/2006/relationships/image" Target="../media/image445.png"/><Relationship Id="rId63" Type="http://schemas.openxmlformats.org/officeDocument/2006/relationships/image" Target="../media/image453.png"/><Relationship Id="rId68" Type="http://schemas.openxmlformats.org/officeDocument/2006/relationships/customXml" Target="../ink/ink447.xml"/><Relationship Id="rId84" Type="http://schemas.openxmlformats.org/officeDocument/2006/relationships/customXml" Target="../ink/ink455.xml"/><Relationship Id="rId89" Type="http://schemas.openxmlformats.org/officeDocument/2006/relationships/image" Target="../media/image466.png"/><Relationship Id="rId16" Type="http://schemas.openxmlformats.org/officeDocument/2006/relationships/customXml" Target="../ink/ink421.xml"/><Relationship Id="rId107" Type="http://schemas.openxmlformats.org/officeDocument/2006/relationships/image" Target="../media/image475.png"/><Relationship Id="rId11" Type="http://schemas.openxmlformats.org/officeDocument/2006/relationships/image" Target="../media/image427.png"/><Relationship Id="rId32" Type="http://schemas.openxmlformats.org/officeDocument/2006/relationships/customXml" Target="../ink/ink429.xml"/><Relationship Id="rId37" Type="http://schemas.openxmlformats.org/officeDocument/2006/relationships/image" Target="../media/image440.png"/><Relationship Id="rId53" Type="http://schemas.openxmlformats.org/officeDocument/2006/relationships/image" Target="../media/image448.png"/><Relationship Id="rId58" Type="http://schemas.openxmlformats.org/officeDocument/2006/relationships/customXml" Target="../ink/ink442.xml"/><Relationship Id="rId74" Type="http://schemas.openxmlformats.org/officeDocument/2006/relationships/customXml" Target="../ink/ink450.xml"/><Relationship Id="rId79" Type="http://schemas.openxmlformats.org/officeDocument/2006/relationships/image" Target="../media/image461.png"/><Relationship Id="rId102" Type="http://schemas.openxmlformats.org/officeDocument/2006/relationships/customXml" Target="../ink/ink464.xml"/><Relationship Id="rId5" Type="http://schemas.openxmlformats.org/officeDocument/2006/relationships/image" Target="../media/image424.png"/><Relationship Id="rId90" Type="http://schemas.openxmlformats.org/officeDocument/2006/relationships/customXml" Target="../ink/ink458.xml"/><Relationship Id="rId95" Type="http://schemas.openxmlformats.org/officeDocument/2006/relationships/image" Target="../media/image469.png"/><Relationship Id="rId22" Type="http://schemas.openxmlformats.org/officeDocument/2006/relationships/customXml" Target="../ink/ink424.xml"/><Relationship Id="rId27" Type="http://schemas.openxmlformats.org/officeDocument/2006/relationships/image" Target="../media/image435.png"/><Relationship Id="rId43" Type="http://schemas.openxmlformats.org/officeDocument/2006/relationships/image" Target="../media/image443.png"/><Relationship Id="rId48" Type="http://schemas.openxmlformats.org/officeDocument/2006/relationships/customXml" Target="../ink/ink437.xml"/><Relationship Id="rId64" Type="http://schemas.openxmlformats.org/officeDocument/2006/relationships/customXml" Target="../ink/ink445.xml"/><Relationship Id="rId69" Type="http://schemas.openxmlformats.org/officeDocument/2006/relationships/image" Target="../media/image456.png"/><Relationship Id="rId80" Type="http://schemas.openxmlformats.org/officeDocument/2006/relationships/customXml" Target="../ink/ink453.xml"/><Relationship Id="rId85" Type="http://schemas.openxmlformats.org/officeDocument/2006/relationships/image" Target="../media/image464.png"/><Relationship Id="rId12" Type="http://schemas.openxmlformats.org/officeDocument/2006/relationships/customXml" Target="../ink/ink419.xml"/><Relationship Id="rId17" Type="http://schemas.openxmlformats.org/officeDocument/2006/relationships/image" Target="../media/image430.png"/><Relationship Id="rId33" Type="http://schemas.openxmlformats.org/officeDocument/2006/relationships/image" Target="../media/image438.png"/><Relationship Id="rId38" Type="http://schemas.openxmlformats.org/officeDocument/2006/relationships/customXml" Target="../ink/ink432.xml"/><Relationship Id="rId59" Type="http://schemas.openxmlformats.org/officeDocument/2006/relationships/image" Target="../media/image451.png"/><Relationship Id="rId103" Type="http://schemas.openxmlformats.org/officeDocument/2006/relationships/image" Target="../media/image473.png"/><Relationship Id="rId108" Type="http://schemas.openxmlformats.org/officeDocument/2006/relationships/customXml" Target="../ink/ink467.xml"/><Relationship Id="rId54" Type="http://schemas.openxmlformats.org/officeDocument/2006/relationships/customXml" Target="../ink/ink440.xml"/><Relationship Id="rId70" Type="http://schemas.openxmlformats.org/officeDocument/2006/relationships/customXml" Target="../ink/ink448.xml"/><Relationship Id="rId75" Type="http://schemas.openxmlformats.org/officeDocument/2006/relationships/image" Target="../media/image459.png"/><Relationship Id="rId91" Type="http://schemas.openxmlformats.org/officeDocument/2006/relationships/image" Target="../media/image467.png"/><Relationship Id="rId96" Type="http://schemas.openxmlformats.org/officeDocument/2006/relationships/customXml" Target="../ink/ink461.xml"/><Relationship Id="rId1" Type="http://schemas.openxmlformats.org/officeDocument/2006/relationships/slideLayout" Target="../slideLayouts/slideLayout1.xml"/><Relationship Id="rId6" Type="http://schemas.openxmlformats.org/officeDocument/2006/relationships/customXml" Target="../ink/ink416.xml"/><Relationship Id="rId15" Type="http://schemas.openxmlformats.org/officeDocument/2006/relationships/image" Target="../media/image429.png"/><Relationship Id="rId23" Type="http://schemas.openxmlformats.org/officeDocument/2006/relationships/image" Target="../media/image433.png"/><Relationship Id="rId28" Type="http://schemas.openxmlformats.org/officeDocument/2006/relationships/customXml" Target="../ink/ink427.xml"/><Relationship Id="rId36" Type="http://schemas.openxmlformats.org/officeDocument/2006/relationships/customXml" Target="../ink/ink431.xml"/><Relationship Id="rId49" Type="http://schemas.openxmlformats.org/officeDocument/2006/relationships/image" Target="../media/image446.png"/><Relationship Id="rId57" Type="http://schemas.openxmlformats.org/officeDocument/2006/relationships/image" Target="../media/image450.png"/><Relationship Id="rId106" Type="http://schemas.openxmlformats.org/officeDocument/2006/relationships/customXml" Target="../ink/ink466.xml"/><Relationship Id="rId10" Type="http://schemas.openxmlformats.org/officeDocument/2006/relationships/customXml" Target="../ink/ink418.xml"/><Relationship Id="rId31" Type="http://schemas.openxmlformats.org/officeDocument/2006/relationships/image" Target="../media/image437.png"/><Relationship Id="rId44" Type="http://schemas.openxmlformats.org/officeDocument/2006/relationships/customXml" Target="../ink/ink435.xml"/><Relationship Id="rId52" Type="http://schemas.openxmlformats.org/officeDocument/2006/relationships/customXml" Target="../ink/ink439.xml"/><Relationship Id="rId60" Type="http://schemas.openxmlformats.org/officeDocument/2006/relationships/customXml" Target="../ink/ink443.xml"/><Relationship Id="rId65" Type="http://schemas.openxmlformats.org/officeDocument/2006/relationships/image" Target="../media/image454.png"/><Relationship Id="rId73" Type="http://schemas.openxmlformats.org/officeDocument/2006/relationships/image" Target="../media/image458.png"/><Relationship Id="rId78" Type="http://schemas.openxmlformats.org/officeDocument/2006/relationships/customXml" Target="../ink/ink452.xml"/><Relationship Id="rId81" Type="http://schemas.openxmlformats.org/officeDocument/2006/relationships/image" Target="../media/image462.png"/><Relationship Id="rId86" Type="http://schemas.openxmlformats.org/officeDocument/2006/relationships/customXml" Target="../ink/ink456.xml"/><Relationship Id="rId94" Type="http://schemas.openxmlformats.org/officeDocument/2006/relationships/customXml" Target="../ink/ink460.xml"/><Relationship Id="rId99" Type="http://schemas.openxmlformats.org/officeDocument/2006/relationships/image" Target="../media/image471.png"/><Relationship Id="rId101" Type="http://schemas.openxmlformats.org/officeDocument/2006/relationships/image" Target="../media/image472.png"/><Relationship Id="rId4" Type="http://schemas.openxmlformats.org/officeDocument/2006/relationships/customXml" Target="../ink/ink415.xml"/><Relationship Id="rId9" Type="http://schemas.openxmlformats.org/officeDocument/2006/relationships/image" Target="../media/image426.png"/><Relationship Id="rId13" Type="http://schemas.openxmlformats.org/officeDocument/2006/relationships/image" Target="../media/image428.png"/><Relationship Id="rId18" Type="http://schemas.openxmlformats.org/officeDocument/2006/relationships/customXml" Target="../ink/ink422.xml"/><Relationship Id="rId39" Type="http://schemas.openxmlformats.org/officeDocument/2006/relationships/image" Target="../media/image441.png"/><Relationship Id="rId109" Type="http://schemas.openxmlformats.org/officeDocument/2006/relationships/image" Target="../media/image476.png"/><Relationship Id="rId34" Type="http://schemas.openxmlformats.org/officeDocument/2006/relationships/customXml" Target="../ink/ink430.xml"/><Relationship Id="rId50" Type="http://schemas.openxmlformats.org/officeDocument/2006/relationships/customXml" Target="../ink/ink438.xml"/><Relationship Id="rId55" Type="http://schemas.openxmlformats.org/officeDocument/2006/relationships/image" Target="../media/image449.png"/><Relationship Id="rId76" Type="http://schemas.openxmlformats.org/officeDocument/2006/relationships/customXml" Target="../ink/ink451.xml"/><Relationship Id="rId97" Type="http://schemas.openxmlformats.org/officeDocument/2006/relationships/image" Target="../media/image470.png"/><Relationship Id="rId104" Type="http://schemas.openxmlformats.org/officeDocument/2006/relationships/customXml" Target="../ink/ink465.xml"/><Relationship Id="rId7" Type="http://schemas.openxmlformats.org/officeDocument/2006/relationships/image" Target="../media/image425.png"/><Relationship Id="rId71" Type="http://schemas.openxmlformats.org/officeDocument/2006/relationships/image" Target="../media/image457.png"/><Relationship Id="rId92" Type="http://schemas.openxmlformats.org/officeDocument/2006/relationships/customXml" Target="../ink/ink459.xml"/><Relationship Id="rId2" Type="http://schemas.openxmlformats.org/officeDocument/2006/relationships/notesSlide" Target="../notesSlides/notesSlide25.xml"/><Relationship Id="rId29" Type="http://schemas.openxmlformats.org/officeDocument/2006/relationships/image" Target="../media/image436.png"/><Relationship Id="rId24" Type="http://schemas.openxmlformats.org/officeDocument/2006/relationships/customXml" Target="../ink/ink425.xml"/><Relationship Id="rId40" Type="http://schemas.openxmlformats.org/officeDocument/2006/relationships/customXml" Target="../ink/ink433.xml"/><Relationship Id="rId45" Type="http://schemas.openxmlformats.org/officeDocument/2006/relationships/image" Target="../media/image444.png"/><Relationship Id="rId66" Type="http://schemas.openxmlformats.org/officeDocument/2006/relationships/customXml" Target="../ink/ink446.xml"/><Relationship Id="rId87" Type="http://schemas.openxmlformats.org/officeDocument/2006/relationships/image" Target="../media/image465.png"/><Relationship Id="rId61" Type="http://schemas.openxmlformats.org/officeDocument/2006/relationships/image" Target="../media/image452.png"/><Relationship Id="rId82" Type="http://schemas.openxmlformats.org/officeDocument/2006/relationships/customXml" Target="../ink/ink454.xml"/><Relationship Id="rId19" Type="http://schemas.openxmlformats.org/officeDocument/2006/relationships/image" Target="../media/image431.png"/><Relationship Id="rId14" Type="http://schemas.openxmlformats.org/officeDocument/2006/relationships/customXml" Target="../ink/ink420.xml"/><Relationship Id="rId30" Type="http://schemas.openxmlformats.org/officeDocument/2006/relationships/customXml" Target="../ink/ink428.xml"/><Relationship Id="rId35" Type="http://schemas.openxmlformats.org/officeDocument/2006/relationships/image" Target="../media/image439.png"/><Relationship Id="rId56" Type="http://schemas.openxmlformats.org/officeDocument/2006/relationships/customXml" Target="../ink/ink441.xml"/><Relationship Id="rId77" Type="http://schemas.openxmlformats.org/officeDocument/2006/relationships/image" Target="../media/image460.png"/><Relationship Id="rId100" Type="http://schemas.openxmlformats.org/officeDocument/2006/relationships/customXml" Target="../ink/ink463.xml"/><Relationship Id="rId105" Type="http://schemas.openxmlformats.org/officeDocument/2006/relationships/image" Target="../media/image474.png"/><Relationship Id="rId8" Type="http://schemas.openxmlformats.org/officeDocument/2006/relationships/customXml" Target="../ink/ink417.xml"/><Relationship Id="rId51" Type="http://schemas.openxmlformats.org/officeDocument/2006/relationships/image" Target="../media/image447.png"/><Relationship Id="rId72" Type="http://schemas.openxmlformats.org/officeDocument/2006/relationships/customXml" Target="../ink/ink449.xml"/><Relationship Id="rId93" Type="http://schemas.openxmlformats.org/officeDocument/2006/relationships/image" Target="../media/image468.png"/><Relationship Id="rId98" Type="http://schemas.openxmlformats.org/officeDocument/2006/relationships/customXml" Target="../ink/ink462.xml"/><Relationship Id="rId3" Type="http://schemas.openxmlformats.org/officeDocument/2006/relationships/image" Target="../media/image1.png"/><Relationship Id="rId25" Type="http://schemas.openxmlformats.org/officeDocument/2006/relationships/image" Target="../media/image434.png"/><Relationship Id="rId46" Type="http://schemas.openxmlformats.org/officeDocument/2006/relationships/customXml" Target="../ink/ink436.xml"/><Relationship Id="rId67" Type="http://schemas.openxmlformats.org/officeDocument/2006/relationships/image" Target="../media/image455.png"/><Relationship Id="rId20" Type="http://schemas.openxmlformats.org/officeDocument/2006/relationships/customXml" Target="../ink/ink423.xml"/><Relationship Id="rId41" Type="http://schemas.openxmlformats.org/officeDocument/2006/relationships/image" Target="../media/image442.png"/><Relationship Id="rId62" Type="http://schemas.openxmlformats.org/officeDocument/2006/relationships/customXml" Target="../ink/ink444.xml"/><Relationship Id="rId83" Type="http://schemas.openxmlformats.org/officeDocument/2006/relationships/image" Target="../media/image463.png"/><Relationship Id="rId88" Type="http://schemas.openxmlformats.org/officeDocument/2006/relationships/customXml" Target="../ink/ink457.xml"/></Relationships>
</file>

<file path=ppt/slides/_rels/slide26.xml.rels><?xml version="1.0" encoding="UTF-8" standalone="yes"?>
<Relationships xmlns="http://schemas.openxmlformats.org/package/2006/relationships"><Relationship Id="rId8" Type="http://schemas.openxmlformats.org/officeDocument/2006/relationships/customXml" Target="../ink/ink470.xml"/><Relationship Id="rId3" Type="http://schemas.openxmlformats.org/officeDocument/2006/relationships/image" Target="../media/image1.png"/><Relationship Id="rId7" Type="http://schemas.openxmlformats.org/officeDocument/2006/relationships/image" Target="../media/image478.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customXml" Target="../ink/ink469.xml"/><Relationship Id="rId11" Type="http://schemas.openxmlformats.org/officeDocument/2006/relationships/image" Target="../media/image480.png"/><Relationship Id="rId5" Type="http://schemas.openxmlformats.org/officeDocument/2006/relationships/image" Target="../media/image477.png"/><Relationship Id="rId10" Type="http://schemas.openxmlformats.org/officeDocument/2006/relationships/customXml" Target="../ink/ink471.xml"/><Relationship Id="rId4" Type="http://schemas.openxmlformats.org/officeDocument/2006/relationships/customXml" Target="../ink/ink468.xml"/><Relationship Id="rId9" Type="http://schemas.openxmlformats.org/officeDocument/2006/relationships/image" Target="../media/image479.png"/></Relationships>
</file>

<file path=ppt/slides/_rels/slide3.xml.rels><?xml version="1.0" encoding="UTF-8" standalone="yes"?>
<Relationships xmlns="http://schemas.openxmlformats.org/package/2006/relationships"><Relationship Id="rId13" Type="http://schemas.openxmlformats.org/officeDocument/2006/relationships/customXml" Target="../ink/ink5.xml"/><Relationship Id="rId18" Type="http://schemas.openxmlformats.org/officeDocument/2006/relationships/image" Target="../media/image12.png"/><Relationship Id="rId26" Type="http://schemas.openxmlformats.org/officeDocument/2006/relationships/image" Target="../media/image16.png"/><Relationship Id="rId3" Type="http://schemas.openxmlformats.org/officeDocument/2006/relationships/image" Target="../media/image1.png"/><Relationship Id="rId21" Type="http://schemas.openxmlformats.org/officeDocument/2006/relationships/customXml" Target="../ink/ink9.xml"/><Relationship Id="rId34" Type="http://schemas.openxmlformats.org/officeDocument/2006/relationships/image" Target="../media/image20.png"/><Relationship Id="rId7" Type="http://schemas.openxmlformats.org/officeDocument/2006/relationships/customXml" Target="../ink/ink2.xml"/><Relationship Id="rId12" Type="http://schemas.openxmlformats.org/officeDocument/2006/relationships/image" Target="../media/image9.png"/><Relationship Id="rId17" Type="http://schemas.openxmlformats.org/officeDocument/2006/relationships/customXml" Target="../ink/ink7.xml"/><Relationship Id="rId25" Type="http://schemas.openxmlformats.org/officeDocument/2006/relationships/customXml" Target="../ink/ink11.xml"/><Relationship Id="rId33" Type="http://schemas.openxmlformats.org/officeDocument/2006/relationships/customXml" Target="../ink/ink15.xml"/><Relationship Id="rId2" Type="http://schemas.openxmlformats.org/officeDocument/2006/relationships/notesSlide" Target="../notesSlides/notesSlide3.xml"/><Relationship Id="rId16" Type="http://schemas.openxmlformats.org/officeDocument/2006/relationships/image" Target="../media/image11.png"/><Relationship Id="rId20" Type="http://schemas.openxmlformats.org/officeDocument/2006/relationships/image" Target="../media/image13.png"/><Relationship Id="rId29" Type="http://schemas.openxmlformats.org/officeDocument/2006/relationships/customXml" Target="../ink/ink13.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customXml" Target="../ink/ink4.xml"/><Relationship Id="rId24" Type="http://schemas.openxmlformats.org/officeDocument/2006/relationships/image" Target="../media/image15.png"/><Relationship Id="rId32" Type="http://schemas.openxmlformats.org/officeDocument/2006/relationships/image" Target="../media/image19.png"/><Relationship Id="rId5" Type="http://schemas.openxmlformats.org/officeDocument/2006/relationships/customXml" Target="../ink/ink1.xml"/><Relationship Id="rId15" Type="http://schemas.openxmlformats.org/officeDocument/2006/relationships/customXml" Target="../ink/ink6.xml"/><Relationship Id="rId23" Type="http://schemas.openxmlformats.org/officeDocument/2006/relationships/customXml" Target="../ink/ink10.xml"/><Relationship Id="rId28" Type="http://schemas.openxmlformats.org/officeDocument/2006/relationships/image" Target="../media/image17.png"/><Relationship Id="rId36" Type="http://schemas.openxmlformats.org/officeDocument/2006/relationships/image" Target="../media/image21.png"/><Relationship Id="rId10" Type="http://schemas.openxmlformats.org/officeDocument/2006/relationships/image" Target="../media/image8.png"/><Relationship Id="rId19" Type="http://schemas.openxmlformats.org/officeDocument/2006/relationships/customXml" Target="../ink/ink8.xml"/><Relationship Id="rId31" Type="http://schemas.openxmlformats.org/officeDocument/2006/relationships/customXml" Target="../ink/ink14.xml"/><Relationship Id="rId4" Type="http://schemas.openxmlformats.org/officeDocument/2006/relationships/image" Target="../media/image5.png"/><Relationship Id="rId9" Type="http://schemas.openxmlformats.org/officeDocument/2006/relationships/customXml" Target="../ink/ink3.xml"/><Relationship Id="rId14" Type="http://schemas.openxmlformats.org/officeDocument/2006/relationships/image" Target="../media/image10.png"/><Relationship Id="rId22" Type="http://schemas.openxmlformats.org/officeDocument/2006/relationships/image" Target="../media/image14.png"/><Relationship Id="rId27" Type="http://schemas.openxmlformats.org/officeDocument/2006/relationships/customXml" Target="../ink/ink12.xml"/><Relationship Id="rId30" Type="http://schemas.openxmlformats.org/officeDocument/2006/relationships/image" Target="../media/image18.png"/><Relationship Id="rId35" Type="http://schemas.openxmlformats.org/officeDocument/2006/relationships/customXml" Target="../ink/ink16.xml"/><Relationship Id="rId8" Type="http://schemas.openxmlformats.org/officeDocument/2006/relationships/image" Target="../media/image7.png"/></Relationships>
</file>

<file path=ppt/slides/_rels/slide4.xml.rels><?xml version="1.0" encoding="UTF-8" standalone="yes"?>
<Relationships xmlns="http://schemas.openxmlformats.org/package/2006/relationships"><Relationship Id="rId26" Type="http://schemas.openxmlformats.org/officeDocument/2006/relationships/customXml" Target="../ink/ink28.xml"/><Relationship Id="rId117" Type="http://schemas.openxmlformats.org/officeDocument/2006/relationships/image" Target="../media/image78.png"/><Relationship Id="rId21" Type="http://schemas.openxmlformats.org/officeDocument/2006/relationships/image" Target="../media/image30.png"/><Relationship Id="rId42" Type="http://schemas.openxmlformats.org/officeDocument/2006/relationships/customXml" Target="../ink/ink36.xml"/><Relationship Id="rId47" Type="http://schemas.openxmlformats.org/officeDocument/2006/relationships/image" Target="../media/image43.png"/><Relationship Id="rId63" Type="http://schemas.openxmlformats.org/officeDocument/2006/relationships/image" Target="../media/image51.png"/><Relationship Id="rId68" Type="http://schemas.openxmlformats.org/officeDocument/2006/relationships/customXml" Target="../ink/ink49.xml"/><Relationship Id="rId84" Type="http://schemas.openxmlformats.org/officeDocument/2006/relationships/customXml" Target="../ink/ink57.xml"/><Relationship Id="rId89" Type="http://schemas.openxmlformats.org/officeDocument/2006/relationships/image" Target="../media/image64.png"/><Relationship Id="rId112" Type="http://schemas.openxmlformats.org/officeDocument/2006/relationships/customXml" Target="../ink/ink71.xml"/><Relationship Id="rId16" Type="http://schemas.openxmlformats.org/officeDocument/2006/relationships/customXml" Target="../ink/ink23.xml"/><Relationship Id="rId107" Type="http://schemas.openxmlformats.org/officeDocument/2006/relationships/image" Target="../media/image73.png"/><Relationship Id="rId11" Type="http://schemas.openxmlformats.org/officeDocument/2006/relationships/image" Target="../media/image25.png"/><Relationship Id="rId32" Type="http://schemas.openxmlformats.org/officeDocument/2006/relationships/customXml" Target="../ink/ink31.xml"/><Relationship Id="rId37" Type="http://schemas.openxmlformats.org/officeDocument/2006/relationships/image" Target="../media/image38.png"/><Relationship Id="rId53" Type="http://schemas.openxmlformats.org/officeDocument/2006/relationships/image" Target="../media/image46.png"/><Relationship Id="rId58" Type="http://schemas.openxmlformats.org/officeDocument/2006/relationships/customXml" Target="../ink/ink44.xml"/><Relationship Id="rId74" Type="http://schemas.openxmlformats.org/officeDocument/2006/relationships/customXml" Target="../ink/ink52.xml"/><Relationship Id="rId79" Type="http://schemas.openxmlformats.org/officeDocument/2006/relationships/image" Target="../media/image59.png"/><Relationship Id="rId102" Type="http://schemas.openxmlformats.org/officeDocument/2006/relationships/customXml" Target="../ink/ink66.xml"/><Relationship Id="rId5" Type="http://schemas.openxmlformats.org/officeDocument/2006/relationships/image" Target="../media/image22.png"/><Relationship Id="rId90" Type="http://schemas.openxmlformats.org/officeDocument/2006/relationships/customXml" Target="../ink/ink60.xml"/><Relationship Id="rId95" Type="http://schemas.openxmlformats.org/officeDocument/2006/relationships/image" Target="../media/image67.png"/><Relationship Id="rId22" Type="http://schemas.openxmlformats.org/officeDocument/2006/relationships/customXml" Target="../ink/ink26.xml"/><Relationship Id="rId27" Type="http://schemas.openxmlformats.org/officeDocument/2006/relationships/image" Target="../media/image33.png"/><Relationship Id="rId43" Type="http://schemas.openxmlformats.org/officeDocument/2006/relationships/image" Target="../media/image41.png"/><Relationship Id="rId48" Type="http://schemas.openxmlformats.org/officeDocument/2006/relationships/customXml" Target="../ink/ink39.xml"/><Relationship Id="rId64" Type="http://schemas.openxmlformats.org/officeDocument/2006/relationships/customXml" Target="../ink/ink47.xml"/><Relationship Id="rId69" Type="http://schemas.openxmlformats.org/officeDocument/2006/relationships/image" Target="../media/image54.png"/><Relationship Id="rId113" Type="http://schemas.openxmlformats.org/officeDocument/2006/relationships/image" Target="../media/image76.png"/><Relationship Id="rId118" Type="http://schemas.openxmlformats.org/officeDocument/2006/relationships/customXml" Target="../ink/ink74.xml"/><Relationship Id="rId80" Type="http://schemas.openxmlformats.org/officeDocument/2006/relationships/customXml" Target="../ink/ink55.xml"/><Relationship Id="rId85" Type="http://schemas.openxmlformats.org/officeDocument/2006/relationships/image" Target="../media/image62.png"/><Relationship Id="rId12" Type="http://schemas.openxmlformats.org/officeDocument/2006/relationships/customXml" Target="../ink/ink21.xml"/><Relationship Id="rId17" Type="http://schemas.openxmlformats.org/officeDocument/2006/relationships/image" Target="../media/image28.png"/><Relationship Id="rId33" Type="http://schemas.openxmlformats.org/officeDocument/2006/relationships/image" Target="../media/image36.png"/><Relationship Id="rId38" Type="http://schemas.openxmlformats.org/officeDocument/2006/relationships/customXml" Target="../ink/ink34.xml"/><Relationship Id="rId59" Type="http://schemas.openxmlformats.org/officeDocument/2006/relationships/image" Target="../media/image49.png"/><Relationship Id="rId103" Type="http://schemas.openxmlformats.org/officeDocument/2006/relationships/image" Target="../media/image71.png"/><Relationship Id="rId108" Type="http://schemas.openxmlformats.org/officeDocument/2006/relationships/customXml" Target="../ink/ink69.xml"/><Relationship Id="rId54" Type="http://schemas.openxmlformats.org/officeDocument/2006/relationships/customXml" Target="../ink/ink42.xml"/><Relationship Id="rId70" Type="http://schemas.openxmlformats.org/officeDocument/2006/relationships/customXml" Target="../ink/ink50.xml"/><Relationship Id="rId75" Type="http://schemas.openxmlformats.org/officeDocument/2006/relationships/image" Target="../media/image57.png"/><Relationship Id="rId91" Type="http://schemas.openxmlformats.org/officeDocument/2006/relationships/image" Target="../media/image65.png"/><Relationship Id="rId96" Type="http://schemas.openxmlformats.org/officeDocument/2006/relationships/customXml" Target="../ink/ink63.xml"/><Relationship Id="rId1" Type="http://schemas.openxmlformats.org/officeDocument/2006/relationships/slideLayout" Target="../slideLayouts/slideLayout1.xml"/><Relationship Id="rId6" Type="http://schemas.openxmlformats.org/officeDocument/2006/relationships/customXml" Target="../ink/ink18.xml"/><Relationship Id="rId23" Type="http://schemas.openxmlformats.org/officeDocument/2006/relationships/image" Target="../media/image31.png"/><Relationship Id="rId28" Type="http://schemas.openxmlformats.org/officeDocument/2006/relationships/customXml" Target="../ink/ink29.xml"/><Relationship Id="rId49" Type="http://schemas.openxmlformats.org/officeDocument/2006/relationships/image" Target="../media/image44.png"/><Relationship Id="rId114" Type="http://schemas.openxmlformats.org/officeDocument/2006/relationships/customXml" Target="../ink/ink72.xml"/><Relationship Id="rId119" Type="http://schemas.openxmlformats.org/officeDocument/2006/relationships/image" Target="../media/image79.png"/><Relationship Id="rId44" Type="http://schemas.openxmlformats.org/officeDocument/2006/relationships/customXml" Target="../ink/ink37.xml"/><Relationship Id="rId60" Type="http://schemas.openxmlformats.org/officeDocument/2006/relationships/customXml" Target="../ink/ink45.xml"/><Relationship Id="rId65" Type="http://schemas.openxmlformats.org/officeDocument/2006/relationships/image" Target="../media/image52.png"/><Relationship Id="rId81" Type="http://schemas.openxmlformats.org/officeDocument/2006/relationships/image" Target="../media/image60.png"/><Relationship Id="rId86" Type="http://schemas.openxmlformats.org/officeDocument/2006/relationships/customXml" Target="../ink/ink58.xml"/><Relationship Id="rId4" Type="http://schemas.openxmlformats.org/officeDocument/2006/relationships/customXml" Target="../ink/ink17.xml"/><Relationship Id="rId9" Type="http://schemas.openxmlformats.org/officeDocument/2006/relationships/image" Target="../media/image24.png"/><Relationship Id="rId13" Type="http://schemas.openxmlformats.org/officeDocument/2006/relationships/image" Target="../media/image26.png"/><Relationship Id="rId18" Type="http://schemas.openxmlformats.org/officeDocument/2006/relationships/customXml" Target="../ink/ink24.xml"/><Relationship Id="rId39" Type="http://schemas.openxmlformats.org/officeDocument/2006/relationships/image" Target="../media/image39.png"/><Relationship Id="rId109" Type="http://schemas.openxmlformats.org/officeDocument/2006/relationships/image" Target="../media/image74.png"/><Relationship Id="rId34" Type="http://schemas.openxmlformats.org/officeDocument/2006/relationships/customXml" Target="../ink/ink32.xml"/><Relationship Id="rId50" Type="http://schemas.openxmlformats.org/officeDocument/2006/relationships/customXml" Target="../ink/ink40.xml"/><Relationship Id="rId55" Type="http://schemas.openxmlformats.org/officeDocument/2006/relationships/image" Target="../media/image47.png"/><Relationship Id="rId76" Type="http://schemas.openxmlformats.org/officeDocument/2006/relationships/customXml" Target="../ink/ink53.xml"/><Relationship Id="rId97" Type="http://schemas.openxmlformats.org/officeDocument/2006/relationships/image" Target="../media/image68.png"/><Relationship Id="rId104" Type="http://schemas.openxmlformats.org/officeDocument/2006/relationships/customXml" Target="../ink/ink67.xml"/><Relationship Id="rId120" Type="http://schemas.openxmlformats.org/officeDocument/2006/relationships/customXml" Target="../ink/ink75.xml"/><Relationship Id="rId7" Type="http://schemas.openxmlformats.org/officeDocument/2006/relationships/image" Target="../media/image23.png"/><Relationship Id="rId71" Type="http://schemas.openxmlformats.org/officeDocument/2006/relationships/image" Target="../media/image55.png"/><Relationship Id="rId92" Type="http://schemas.openxmlformats.org/officeDocument/2006/relationships/customXml" Target="../ink/ink61.xml"/><Relationship Id="rId2" Type="http://schemas.openxmlformats.org/officeDocument/2006/relationships/notesSlide" Target="../notesSlides/notesSlide4.xml"/><Relationship Id="rId29" Type="http://schemas.openxmlformats.org/officeDocument/2006/relationships/image" Target="../media/image34.png"/><Relationship Id="rId24" Type="http://schemas.openxmlformats.org/officeDocument/2006/relationships/customXml" Target="../ink/ink27.xml"/><Relationship Id="rId40" Type="http://schemas.openxmlformats.org/officeDocument/2006/relationships/customXml" Target="../ink/ink35.xml"/><Relationship Id="rId45" Type="http://schemas.openxmlformats.org/officeDocument/2006/relationships/image" Target="../media/image42.png"/><Relationship Id="rId66" Type="http://schemas.openxmlformats.org/officeDocument/2006/relationships/customXml" Target="../ink/ink48.xml"/><Relationship Id="rId87" Type="http://schemas.openxmlformats.org/officeDocument/2006/relationships/image" Target="../media/image63.png"/><Relationship Id="rId110" Type="http://schemas.openxmlformats.org/officeDocument/2006/relationships/customXml" Target="../ink/ink70.xml"/><Relationship Id="rId115" Type="http://schemas.openxmlformats.org/officeDocument/2006/relationships/image" Target="../media/image77.png"/><Relationship Id="rId61" Type="http://schemas.openxmlformats.org/officeDocument/2006/relationships/image" Target="../media/image50.png"/><Relationship Id="rId82" Type="http://schemas.openxmlformats.org/officeDocument/2006/relationships/customXml" Target="../ink/ink56.xml"/><Relationship Id="rId19" Type="http://schemas.openxmlformats.org/officeDocument/2006/relationships/image" Target="../media/image29.png"/><Relationship Id="rId14" Type="http://schemas.openxmlformats.org/officeDocument/2006/relationships/customXml" Target="../ink/ink22.xml"/><Relationship Id="rId30" Type="http://schemas.openxmlformats.org/officeDocument/2006/relationships/customXml" Target="../ink/ink30.xml"/><Relationship Id="rId35" Type="http://schemas.openxmlformats.org/officeDocument/2006/relationships/image" Target="../media/image37.png"/><Relationship Id="rId56" Type="http://schemas.openxmlformats.org/officeDocument/2006/relationships/customXml" Target="../ink/ink43.xml"/><Relationship Id="rId77" Type="http://schemas.openxmlformats.org/officeDocument/2006/relationships/image" Target="../media/image58.png"/><Relationship Id="rId100" Type="http://schemas.openxmlformats.org/officeDocument/2006/relationships/customXml" Target="../ink/ink65.xml"/><Relationship Id="rId105" Type="http://schemas.openxmlformats.org/officeDocument/2006/relationships/image" Target="../media/image72.png"/><Relationship Id="rId8" Type="http://schemas.openxmlformats.org/officeDocument/2006/relationships/customXml" Target="../ink/ink19.xml"/><Relationship Id="rId51" Type="http://schemas.openxmlformats.org/officeDocument/2006/relationships/image" Target="../media/image45.png"/><Relationship Id="rId72" Type="http://schemas.openxmlformats.org/officeDocument/2006/relationships/customXml" Target="../ink/ink51.xml"/><Relationship Id="rId93" Type="http://schemas.openxmlformats.org/officeDocument/2006/relationships/image" Target="../media/image66.png"/><Relationship Id="rId98" Type="http://schemas.openxmlformats.org/officeDocument/2006/relationships/customXml" Target="../ink/ink64.xml"/><Relationship Id="rId121" Type="http://schemas.openxmlformats.org/officeDocument/2006/relationships/image" Target="../media/image80.png"/><Relationship Id="rId3" Type="http://schemas.openxmlformats.org/officeDocument/2006/relationships/image" Target="../media/image1.png"/><Relationship Id="rId25" Type="http://schemas.openxmlformats.org/officeDocument/2006/relationships/image" Target="../media/image32.png"/><Relationship Id="rId46" Type="http://schemas.openxmlformats.org/officeDocument/2006/relationships/customXml" Target="../ink/ink38.xml"/><Relationship Id="rId67" Type="http://schemas.openxmlformats.org/officeDocument/2006/relationships/image" Target="../media/image53.png"/><Relationship Id="rId116" Type="http://schemas.openxmlformats.org/officeDocument/2006/relationships/customXml" Target="../ink/ink73.xml"/><Relationship Id="rId20" Type="http://schemas.openxmlformats.org/officeDocument/2006/relationships/customXml" Target="../ink/ink25.xml"/><Relationship Id="rId41" Type="http://schemas.openxmlformats.org/officeDocument/2006/relationships/image" Target="../media/image40.png"/><Relationship Id="rId62" Type="http://schemas.openxmlformats.org/officeDocument/2006/relationships/customXml" Target="../ink/ink46.xml"/><Relationship Id="rId83" Type="http://schemas.openxmlformats.org/officeDocument/2006/relationships/image" Target="../media/image61.png"/><Relationship Id="rId88" Type="http://schemas.openxmlformats.org/officeDocument/2006/relationships/customXml" Target="../ink/ink59.xml"/><Relationship Id="rId111" Type="http://schemas.openxmlformats.org/officeDocument/2006/relationships/image" Target="../media/image75.png"/><Relationship Id="rId15" Type="http://schemas.openxmlformats.org/officeDocument/2006/relationships/image" Target="../media/image27.png"/><Relationship Id="rId36" Type="http://schemas.openxmlformats.org/officeDocument/2006/relationships/customXml" Target="../ink/ink33.xml"/><Relationship Id="rId57" Type="http://schemas.openxmlformats.org/officeDocument/2006/relationships/image" Target="../media/image48.png"/><Relationship Id="rId106" Type="http://schemas.openxmlformats.org/officeDocument/2006/relationships/customXml" Target="../ink/ink68.xml"/><Relationship Id="rId10" Type="http://schemas.openxmlformats.org/officeDocument/2006/relationships/customXml" Target="../ink/ink20.xml"/><Relationship Id="rId31" Type="http://schemas.openxmlformats.org/officeDocument/2006/relationships/image" Target="../media/image35.png"/><Relationship Id="rId52" Type="http://schemas.openxmlformats.org/officeDocument/2006/relationships/customXml" Target="../ink/ink41.xml"/><Relationship Id="rId73" Type="http://schemas.openxmlformats.org/officeDocument/2006/relationships/image" Target="../media/image56.png"/><Relationship Id="rId78" Type="http://schemas.openxmlformats.org/officeDocument/2006/relationships/customXml" Target="../ink/ink54.xml"/><Relationship Id="rId94" Type="http://schemas.openxmlformats.org/officeDocument/2006/relationships/customXml" Target="../ink/ink62.xml"/><Relationship Id="rId99" Type="http://schemas.openxmlformats.org/officeDocument/2006/relationships/image" Target="../media/image69.png"/><Relationship Id="rId101" Type="http://schemas.openxmlformats.org/officeDocument/2006/relationships/image" Target="../media/image70.png"/></Relationships>
</file>

<file path=ppt/slides/_rels/slide5.xml.rels><?xml version="1.0" encoding="UTF-8" standalone="yes"?>
<Relationships xmlns="http://schemas.openxmlformats.org/package/2006/relationships"><Relationship Id="rId26" Type="http://schemas.openxmlformats.org/officeDocument/2006/relationships/customXml" Target="../ink/ink87.xml"/><Relationship Id="rId21" Type="http://schemas.openxmlformats.org/officeDocument/2006/relationships/image" Target="../media/image89.png"/><Relationship Id="rId42" Type="http://schemas.openxmlformats.org/officeDocument/2006/relationships/customXml" Target="../ink/ink95.xml"/><Relationship Id="rId47" Type="http://schemas.openxmlformats.org/officeDocument/2006/relationships/image" Target="../media/image102.png"/><Relationship Id="rId63" Type="http://schemas.openxmlformats.org/officeDocument/2006/relationships/image" Target="../media/image110.png"/><Relationship Id="rId68" Type="http://schemas.openxmlformats.org/officeDocument/2006/relationships/customXml" Target="../ink/ink108.xml"/><Relationship Id="rId84" Type="http://schemas.openxmlformats.org/officeDocument/2006/relationships/customXml" Target="../ink/ink116.xml"/><Relationship Id="rId89" Type="http://schemas.openxmlformats.org/officeDocument/2006/relationships/image" Target="../media/image123.png"/><Relationship Id="rId16" Type="http://schemas.openxmlformats.org/officeDocument/2006/relationships/customXml" Target="../ink/ink82.xml"/><Relationship Id="rId11" Type="http://schemas.openxmlformats.org/officeDocument/2006/relationships/image" Target="../media/image84.png"/><Relationship Id="rId32" Type="http://schemas.openxmlformats.org/officeDocument/2006/relationships/customXml" Target="../ink/ink90.xml"/><Relationship Id="rId37" Type="http://schemas.openxmlformats.org/officeDocument/2006/relationships/image" Target="../media/image97.png"/><Relationship Id="rId53" Type="http://schemas.openxmlformats.org/officeDocument/2006/relationships/image" Target="../media/image105.png"/><Relationship Id="rId58" Type="http://schemas.openxmlformats.org/officeDocument/2006/relationships/customXml" Target="../ink/ink103.xml"/><Relationship Id="rId74" Type="http://schemas.openxmlformats.org/officeDocument/2006/relationships/customXml" Target="../ink/ink111.xml"/><Relationship Id="rId79" Type="http://schemas.openxmlformats.org/officeDocument/2006/relationships/image" Target="../media/image118.png"/><Relationship Id="rId5" Type="http://schemas.openxmlformats.org/officeDocument/2006/relationships/image" Target="../media/image81.png"/><Relationship Id="rId14" Type="http://schemas.openxmlformats.org/officeDocument/2006/relationships/customXml" Target="../ink/ink81.xml"/><Relationship Id="rId22" Type="http://schemas.openxmlformats.org/officeDocument/2006/relationships/customXml" Target="../ink/ink85.xml"/><Relationship Id="rId27" Type="http://schemas.openxmlformats.org/officeDocument/2006/relationships/image" Target="../media/image92.png"/><Relationship Id="rId30" Type="http://schemas.openxmlformats.org/officeDocument/2006/relationships/customXml" Target="../ink/ink89.xml"/><Relationship Id="rId35" Type="http://schemas.openxmlformats.org/officeDocument/2006/relationships/image" Target="../media/image96.png"/><Relationship Id="rId43" Type="http://schemas.openxmlformats.org/officeDocument/2006/relationships/image" Target="../media/image100.png"/><Relationship Id="rId48" Type="http://schemas.openxmlformats.org/officeDocument/2006/relationships/customXml" Target="../ink/ink98.xml"/><Relationship Id="rId56" Type="http://schemas.openxmlformats.org/officeDocument/2006/relationships/customXml" Target="../ink/ink102.xml"/><Relationship Id="rId64" Type="http://schemas.openxmlformats.org/officeDocument/2006/relationships/customXml" Target="../ink/ink106.xml"/><Relationship Id="rId69" Type="http://schemas.openxmlformats.org/officeDocument/2006/relationships/image" Target="../media/image113.png"/><Relationship Id="rId77" Type="http://schemas.openxmlformats.org/officeDocument/2006/relationships/image" Target="../media/image117.png"/><Relationship Id="rId8" Type="http://schemas.openxmlformats.org/officeDocument/2006/relationships/customXml" Target="../ink/ink78.xml"/><Relationship Id="rId51" Type="http://schemas.openxmlformats.org/officeDocument/2006/relationships/image" Target="../media/image104.png"/><Relationship Id="rId72" Type="http://schemas.openxmlformats.org/officeDocument/2006/relationships/customXml" Target="../ink/ink110.xml"/><Relationship Id="rId80" Type="http://schemas.openxmlformats.org/officeDocument/2006/relationships/customXml" Target="../ink/ink114.xml"/><Relationship Id="rId85" Type="http://schemas.openxmlformats.org/officeDocument/2006/relationships/image" Target="../media/image121.png"/><Relationship Id="rId3" Type="http://schemas.openxmlformats.org/officeDocument/2006/relationships/image" Target="../media/image1.png"/><Relationship Id="rId12" Type="http://schemas.openxmlformats.org/officeDocument/2006/relationships/customXml" Target="../ink/ink80.xml"/><Relationship Id="rId17" Type="http://schemas.openxmlformats.org/officeDocument/2006/relationships/image" Target="../media/image87.png"/><Relationship Id="rId25" Type="http://schemas.openxmlformats.org/officeDocument/2006/relationships/image" Target="../media/image91.png"/><Relationship Id="rId33" Type="http://schemas.openxmlformats.org/officeDocument/2006/relationships/image" Target="../media/image95.png"/><Relationship Id="rId38" Type="http://schemas.openxmlformats.org/officeDocument/2006/relationships/customXml" Target="../ink/ink93.xml"/><Relationship Id="rId46" Type="http://schemas.openxmlformats.org/officeDocument/2006/relationships/customXml" Target="../ink/ink97.xml"/><Relationship Id="rId59" Type="http://schemas.openxmlformats.org/officeDocument/2006/relationships/image" Target="../media/image108.png"/><Relationship Id="rId67" Type="http://schemas.openxmlformats.org/officeDocument/2006/relationships/image" Target="../media/image112.png"/><Relationship Id="rId20" Type="http://schemas.openxmlformats.org/officeDocument/2006/relationships/customXml" Target="../ink/ink84.xml"/><Relationship Id="rId41" Type="http://schemas.openxmlformats.org/officeDocument/2006/relationships/image" Target="../media/image99.png"/><Relationship Id="rId54" Type="http://schemas.openxmlformats.org/officeDocument/2006/relationships/customXml" Target="../ink/ink101.xml"/><Relationship Id="rId62" Type="http://schemas.openxmlformats.org/officeDocument/2006/relationships/customXml" Target="../ink/ink105.xml"/><Relationship Id="rId70" Type="http://schemas.openxmlformats.org/officeDocument/2006/relationships/customXml" Target="../ink/ink109.xml"/><Relationship Id="rId75" Type="http://schemas.openxmlformats.org/officeDocument/2006/relationships/image" Target="../media/image116.png"/><Relationship Id="rId83" Type="http://schemas.openxmlformats.org/officeDocument/2006/relationships/image" Target="../media/image120.png"/><Relationship Id="rId88" Type="http://schemas.openxmlformats.org/officeDocument/2006/relationships/customXml" Target="../ink/ink118.xml"/><Relationship Id="rId1" Type="http://schemas.openxmlformats.org/officeDocument/2006/relationships/slideLayout" Target="../slideLayouts/slideLayout1.xml"/><Relationship Id="rId6" Type="http://schemas.openxmlformats.org/officeDocument/2006/relationships/customXml" Target="../ink/ink77.xml"/><Relationship Id="rId15" Type="http://schemas.openxmlformats.org/officeDocument/2006/relationships/image" Target="../media/image86.png"/><Relationship Id="rId23" Type="http://schemas.openxmlformats.org/officeDocument/2006/relationships/image" Target="../media/image90.png"/><Relationship Id="rId28" Type="http://schemas.openxmlformats.org/officeDocument/2006/relationships/customXml" Target="../ink/ink88.xml"/><Relationship Id="rId36" Type="http://schemas.openxmlformats.org/officeDocument/2006/relationships/customXml" Target="../ink/ink92.xml"/><Relationship Id="rId49" Type="http://schemas.openxmlformats.org/officeDocument/2006/relationships/image" Target="../media/image103.png"/><Relationship Id="rId57" Type="http://schemas.openxmlformats.org/officeDocument/2006/relationships/image" Target="../media/image107.png"/><Relationship Id="rId10" Type="http://schemas.openxmlformats.org/officeDocument/2006/relationships/customXml" Target="../ink/ink79.xml"/><Relationship Id="rId31" Type="http://schemas.openxmlformats.org/officeDocument/2006/relationships/image" Target="../media/image94.png"/><Relationship Id="rId44" Type="http://schemas.openxmlformats.org/officeDocument/2006/relationships/customXml" Target="../ink/ink96.xml"/><Relationship Id="rId52" Type="http://schemas.openxmlformats.org/officeDocument/2006/relationships/customXml" Target="../ink/ink100.xml"/><Relationship Id="rId60" Type="http://schemas.openxmlformats.org/officeDocument/2006/relationships/customXml" Target="../ink/ink104.xml"/><Relationship Id="rId65" Type="http://schemas.openxmlformats.org/officeDocument/2006/relationships/image" Target="../media/image111.png"/><Relationship Id="rId73" Type="http://schemas.openxmlformats.org/officeDocument/2006/relationships/image" Target="../media/image115.png"/><Relationship Id="rId78" Type="http://schemas.openxmlformats.org/officeDocument/2006/relationships/customXml" Target="../ink/ink113.xml"/><Relationship Id="rId81" Type="http://schemas.openxmlformats.org/officeDocument/2006/relationships/image" Target="../media/image119.png"/><Relationship Id="rId86" Type="http://schemas.openxmlformats.org/officeDocument/2006/relationships/customXml" Target="../ink/ink117.xml"/><Relationship Id="rId4" Type="http://schemas.openxmlformats.org/officeDocument/2006/relationships/customXml" Target="../ink/ink76.xml"/><Relationship Id="rId9" Type="http://schemas.openxmlformats.org/officeDocument/2006/relationships/image" Target="../media/image83.png"/><Relationship Id="rId13" Type="http://schemas.openxmlformats.org/officeDocument/2006/relationships/image" Target="../media/image85.png"/><Relationship Id="rId18" Type="http://schemas.openxmlformats.org/officeDocument/2006/relationships/customXml" Target="../ink/ink83.xml"/><Relationship Id="rId39" Type="http://schemas.openxmlformats.org/officeDocument/2006/relationships/image" Target="../media/image98.png"/><Relationship Id="rId34" Type="http://schemas.openxmlformats.org/officeDocument/2006/relationships/customXml" Target="../ink/ink91.xml"/><Relationship Id="rId50" Type="http://schemas.openxmlformats.org/officeDocument/2006/relationships/customXml" Target="../ink/ink99.xml"/><Relationship Id="rId55" Type="http://schemas.openxmlformats.org/officeDocument/2006/relationships/image" Target="../media/image106.png"/><Relationship Id="rId76" Type="http://schemas.openxmlformats.org/officeDocument/2006/relationships/customXml" Target="../ink/ink112.xml"/><Relationship Id="rId7" Type="http://schemas.openxmlformats.org/officeDocument/2006/relationships/image" Target="../media/image82.png"/><Relationship Id="rId71" Type="http://schemas.openxmlformats.org/officeDocument/2006/relationships/image" Target="../media/image114.png"/><Relationship Id="rId2" Type="http://schemas.openxmlformats.org/officeDocument/2006/relationships/notesSlide" Target="../notesSlides/notesSlide5.xml"/><Relationship Id="rId29" Type="http://schemas.openxmlformats.org/officeDocument/2006/relationships/image" Target="../media/image93.png"/><Relationship Id="rId24" Type="http://schemas.openxmlformats.org/officeDocument/2006/relationships/customXml" Target="../ink/ink86.xml"/><Relationship Id="rId40" Type="http://schemas.openxmlformats.org/officeDocument/2006/relationships/customXml" Target="../ink/ink94.xml"/><Relationship Id="rId45" Type="http://schemas.openxmlformats.org/officeDocument/2006/relationships/image" Target="../media/image101.png"/><Relationship Id="rId66" Type="http://schemas.openxmlformats.org/officeDocument/2006/relationships/customXml" Target="../ink/ink107.xml"/><Relationship Id="rId87" Type="http://schemas.openxmlformats.org/officeDocument/2006/relationships/image" Target="../media/image122.png"/><Relationship Id="rId61" Type="http://schemas.openxmlformats.org/officeDocument/2006/relationships/image" Target="../media/image109.png"/><Relationship Id="rId82" Type="http://schemas.openxmlformats.org/officeDocument/2006/relationships/customXml" Target="../ink/ink115.xml"/><Relationship Id="rId19" Type="http://schemas.openxmlformats.org/officeDocument/2006/relationships/image" Target="../media/image88.png"/></Relationships>
</file>

<file path=ppt/slides/_rels/slide6.xml.rels><?xml version="1.0" encoding="UTF-8" standalone="yes"?>
<Relationships xmlns="http://schemas.openxmlformats.org/package/2006/relationships"><Relationship Id="rId13" Type="http://schemas.openxmlformats.org/officeDocument/2006/relationships/image" Target="../media/image128.png"/><Relationship Id="rId18" Type="http://schemas.openxmlformats.org/officeDocument/2006/relationships/customXml" Target="../ink/ink126.xml"/><Relationship Id="rId26" Type="http://schemas.openxmlformats.org/officeDocument/2006/relationships/customXml" Target="../ink/ink130.xml"/><Relationship Id="rId39" Type="http://schemas.openxmlformats.org/officeDocument/2006/relationships/image" Target="../media/image141.png"/><Relationship Id="rId21" Type="http://schemas.openxmlformats.org/officeDocument/2006/relationships/image" Target="../media/image132.png"/><Relationship Id="rId34" Type="http://schemas.openxmlformats.org/officeDocument/2006/relationships/customXml" Target="../ink/ink134.xml"/><Relationship Id="rId42" Type="http://schemas.openxmlformats.org/officeDocument/2006/relationships/customXml" Target="../ink/ink138.xml"/><Relationship Id="rId47" Type="http://schemas.openxmlformats.org/officeDocument/2006/relationships/image" Target="../media/image145.png"/><Relationship Id="rId50" Type="http://schemas.openxmlformats.org/officeDocument/2006/relationships/customXml" Target="../ink/ink142.xml"/><Relationship Id="rId55" Type="http://schemas.openxmlformats.org/officeDocument/2006/relationships/image" Target="../media/image149.png"/><Relationship Id="rId7" Type="http://schemas.openxmlformats.org/officeDocument/2006/relationships/image" Target="../media/image125.png"/><Relationship Id="rId2" Type="http://schemas.openxmlformats.org/officeDocument/2006/relationships/notesSlide" Target="../notesSlides/notesSlide6.xml"/><Relationship Id="rId16" Type="http://schemas.openxmlformats.org/officeDocument/2006/relationships/customXml" Target="../ink/ink125.xml"/><Relationship Id="rId29" Type="http://schemas.openxmlformats.org/officeDocument/2006/relationships/image" Target="../media/image136.png"/><Relationship Id="rId11" Type="http://schemas.openxmlformats.org/officeDocument/2006/relationships/image" Target="../media/image127.png"/><Relationship Id="rId24" Type="http://schemas.openxmlformats.org/officeDocument/2006/relationships/customXml" Target="../ink/ink129.xml"/><Relationship Id="rId32" Type="http://schemas.openxmlformats.org/officeDocument/2006/relationships/customXml" Target="../ink/ink133.xml"/><Relationship Id="rId37" Type="http://schemas.openxmlformats.org/officeDocument/2006/relationships/image" Target="../media/image140.png"/><Relationship Id="rId40" Type="http://schemas.openxmlformats.org/officeDocument/2006/relationships/customXml" Target="../ink/ink137.xml"/><Relationship Id="rId45" Type="http://schemas.openxmlformats.org/officeDocument/2006/relationships/image" Target="../media/image144.png"/><Relationship Id="rId53" Type="http://schemas.openxmlformats.org/officeDocument/2006/relationships/image" Target="../media/image148.png"/><Relationship Id="rId58" Type="http://schemas.openxmlformats.org/officeDocument/2006/relationships/customXml" Target="../ink/ink146.xml"/><Relationship Id="rId5" Type="http://schemas.openxmlformats.org/officeDocument/2006/relationships/image" Target="../media/image124.png"/><Relationship Id="rId19" Type="http://schemas.openxmlformats.org/officeDocument/2006/relationships/image" Target="../media/image131.png"/><Relationship Id="rId4" Type="http://schemas.openxmlformats.org/officeDocument/2006/relationships/customXml" Target="../ink/ink119.xml"/><Relationship Id="rId9" Type="http://schemas.openxmlformats.org/officeDocument/2006/relationships/image" Target="../media/image126.png"/><Relationship Id="rId14" Type="http://schemas.openxmlformats.org/officeDocument/2006/relationships/customXml" Target="../ink/ink124.xml"/><Relationship Id="rId22" Type="http://schemas.openxmlformats.org/officeDocument/2006/relationships/customXml" Target="../ink/ink128.xml"/><Relationship Id="rId27" Type="http://schemas.openxmlformats.org/officeDocument/2006/relationships/image" Target="../media/image135.png"/><Relationship Id="rId30" Type="http://schemas.openxmlformats.org/officeDocument/2006/relationships/customXml" Target="../ink/ink132.xml"/><Relationship Id="rId35" Type="http://schemas.openxmlformats.org/officeDocument/2006/relationships/image" Target="../media/image139.png"/><Relationship Id="rId43" Type="http://schemas.openxmlformats.org/officeDocument/2006/relationships/image" Target="../media/image143.png"/><Relationship Id="rId48" Type="http://schemas.openxmlformats.org/officeDocument/2006/relationships/customXml" Target="../ink/ink141.xml"/><Relationship Id="rId56" Type="http://schemas.openxmlformats.org/officeDocument/2006/relationships/customXml" Target="../ink/ink145.xml"/><Relationship Id="rId8" Type="http://schemas.openxmlformats.org/officeDocument/2006/relationships/customXml" Target="../ink/ink121.xml"/><Relationship Id="rId51" Type="http://schemas.openxmlformats.org/officeDocument/2006/relationships/image" Target="../media/image147.png"/><Relationship Id="rId3" Type="http://schemas.openxmlformats.org/officeDocument/2006/relationships/image" Target="../media/image1.png"/><Relationship Id="rId12" Type="http://schemas.openxmlformats.org/officeDocument/2006/relationships/customXml" Target="../ink/ink123.xml"/><Relationship Id="rId17" Type="http://schemas.openxmlformats.org/officeDocument/2006/relationships/image" Target="../media/image130.png"/><Relationship Id="rId25" Type="http://schemas.openxmlformats.org/officeDocument/2006/relationships/image" Target="../media/image134.png"/><Relationship Id="rId33" Type="http://schemas.openxmlformats.org/officeDocument/2006/relationships/image" Target="../media/image138.png"/><Relationship Id="rId38" Type="http://schemas.openxmlformats.org/officeDocument/2006/relationships/customXml" Target="../ink/ink136.xml"/><Relationship Id="rId46" Type="http://schemas.openxmlformats.org/officeDocument/2006/relationships/customXml" Target="../ink/ink140.xml"/><Relationship Id="rId59" Type="http://schemas.openxmlformats.org/officeDocument/2006/relationships/image" Target="../media/image151.png"/><Relationship Id="rId20" Type="http://schemas.openxmlformats.org/officeDocument/2006/relationships/customXml" Target="../ink/ink127.xml"/><Relationship Id="rId41" Type="http://schemas.openxmlformats.org/officeDocument/2006/relationships/image" Target="../media/image142.png"/><Relationship Id="rId54" Type="http://schemas.openxmlformats.org/officeDocument/2006/relationships/customXml" Target="../ink/ink144.xml"/><Relationship Id="rId1" Type="http://schemas.openxmlformats.org/officeDocument/2006/relationships/slideLayout" Target="../slideLayouts/slideLayout1.xml"/><Relationship Id="rId6" Type="http://schemas.openxmlformats.org/officeDocument/2006/relationships/customXml" Target="../ink/ink120.xml"/><Relationship Id="rId15" Type="http://schemas.openxmlformats.org/officeDocument/2006/relationships/image" Target="../media/image129.png"/><Relationship Id="rId23" Type="http://schemas.openxmlformats.org/officeDocument/2006/relationships/image" Target="../media/image133.png"/><Relationship Id="rId28" Type="http://schemas.openxmlformats.org/officeDocument/2006/relationships/customXml" Target="../ink/ink131.xml"/><Relationship Id="rId36" Type="http://schemas.openxmlformats.org/officeDocument/2006/relationships/customXml" Target="../ink/ink135.xml"/><Relationship Id="rId49" Type="http://schemas.openxmlformats.org/officeDocument/2006/relationships/image" Target="../media/image146.png"/><Relationship Id="rId57" Type="http://schemas.openxmlformats.org/officeDocument/2006/relationships/image" Target="../media/image150.png"/><Relationship Id="rId10" Type="http://schemas.openxmlformats.org/officeDocument/2006/relationships/customXml" Target="../ink/ink122.xml"/><Relationship Id="rId31" Type="http://schemas.openxmlformats.org/officeDocument/2006/relationships/image" Target="../media/image137.png"/><Relationship Id="rId44" Type="http://schemas.openxmlformats.org/officeDocument/2006/relationships/customXml" Target="../ink/ink139.xml"/><Relationship Id="rId52" Type="http://schemas.openxmlformats.org/officeDocument/2006/relationships/customXml" Target="../ink/ink143.xml"/></Relationships>
</file>

<file path=ppt/slides/_rels/slide7.xml.rels><?xml version="1.0" encoding="UTF-8" standalone="yes"?>
<Relationships xmlns="http://schemas.openxmlformats.org/package/2006/relationships"><Relationship Id="rId117" Type="http://schemas.openxmlformats.org/officeDocument/2006/relationships/image" Target="../media/image208.png"/><Relationship Id="rId21" Type="http://schemas.openxmlformats.org/officeDocument/2006/relationships/image" Target="../media/image160.png"/><Relationship Id="rId42" Type="http://schemas.openxmlformats.org/officeDocument/2006/relationships/customXml" Target="../ink/ink166.xml"/><Relationship Id="rId63" Type="http://schemas.openxmlformats.org/officeDocument/2006/relationships/image" Target="../media/image181.png"/><Relationship Id="rId84" Type="http://schemas.openxmlformats.org/officeDocument/2006/relationships/customXml" Target="../ink/ink187.xml"/><Relationship Id="rId138" Type="http://schemas.openxmlformats.org/officeDocument/2006/relationships/customXml" Target="../ink/ink214.xml"/><Relationship Id="rId159" Type="http://schemas.openxmlformats.org/officeDocument/2006/relationships/image" Target="../media/image229.png"/><Relationship Id="rId170" Type="http://schemas.openxmlformats.org/officeDocument/2006/relationships/customXml" Target="../ink/ink230.xml"/><Relationship Id="rId191" Type="http://schemas.openxmlformats.org/officeDocument/2006/relationships/image" Target="../media/image245.png"/><Relationship Id="rId205" Type="http://schemas.openxmlformats.org/officeDocument/2006/relationships/image" Target="../media/image252.png"/><Relationship Id="rId107" Type="http://schemas.openxmlformats.org/officeDocument/2006/relationships/image" Target="../media/image203.png"/><Relationship Id="rId11" Type="http://schemas.openxmlformats.org/officeDocument/2006/relationships/image" Target="../media/image155.png"/><Relationship Id="rId32" Type="http://schemas.openxmlformats.org/officeDocument/2006/relationships/customXml" Target="../ink/ink161.xml"/><Relationship Id="rId53" Type="http://schemas.openxmlformats.org/officeDocument/2006/relationships/image" Target="../media/image176.png"/><Relationship Id="rId74" Type="http://schemas.openxmlformats.org/officeDocument/2006/relationships/customXml" Target="../ink/ink182.xml"/><Relationship Id="rId128" Type="http://schemas.openxmlformats.org/officeDocument/2006/relationships/customXml" Target="../ink/ink209.xml"/><Relationship Id="rId149" Type="http://schemas.openxmlformats.org/officeDocument/2006/relationships/image" Target="../media/image224.png"/><Relationship Id="rId5" Type="http://schemas.openxmlformats.org/officeDocument/2006/relationships/image" Target="../media/image152.png"/><Relationship Id="rId95" Type="http://schemas.openxmlformats.org/officeDocument/2006/relationships/image" Target="../media/image197.png"/><Relationship Id="rId160" Type="http://schemas.openxmlformats.org/officeDocument/2006/relationships/customXml" Target="../ink/ink225.xml"/><Relationship Id="rId181" Type="http://schemas.openxmlformats.org/officeDocument/2006/relationships/image" Target="../media/image240.png"/><Relationship Id="rId216" Type="http://schemas.openxmlformats.org/officeDocument/2006/relationships/customXml" Target="../ink/ink253.xml"/><Relationship Id="rId22" Type="http://schemas.openxmlformats.org/officeDocument/2006/relationships/customXml" Target="../ink/ink156.xml"/><Relationship Id="rId43" Type="http://schemas.openxmlformats.org/officeDocument/2006/relationships/image" Target="../media/image171.png"/><Relationship Id="rId64" Type="http://schemas.openxmlformats.org/officeDocument/2006/relationships/customXml" Target="../ink/ink177.xml"/><Relationship Id="rId118" Type="http://schemas.openxmlformats.org/officeDocument/2006/relationships/customXml" Target="../ink/ink204.xml"/><Relationship Id="rId139" Type="http://schemas.openxmlformats.org/officeDocument/2006/relationships/image" Target="../media/image219.png"/><Relationship Id="rId85" Type="http://schemas.openxmlformats.org/officeDocument/2006/relationships/image" Target="../media/image192.png"/><Relationship Id="rId150" Type="http://schemas.openxmlformats.org/officeDocument/2006/relationships/customXml" Target="../ink/ink220.xml"/><Relationship Id="rId171" Type="http://schemas.openxmlformats.org/officeDocument/2006/relationships/image" Target="../media/image235.png"/><Relationship Id="rId192" Type="http://schemas.openxmlformats.org/officeDocument/2006/relationships/customXml" Target="../ink/ink241.xml"/><Relationship Id="rId206" Type="http://schemas.openxmlformats.org/officeDocument/2006/relationships/customXml" Target="../ink/ink248.xml"/><Relationship Id="rId12" Type="http://schemas.openxmlformats.org/officeDocument/2006/relationships/customXml" Target="../ink/ink151.xml"/><Relationship Id="rId33" Type="http://schemas.openxmlformats.org/officeDocument/2006/relationships/image" Target="../media/image166.png"/><Relationship Id="rId108" Type="http://schemas.openxmlformats.org/officeDocument/2006/relationships/customXml" Target="../ink/ink199.xml"/><Relationship Id="rId129" Type="http://schemas.openxmlformats.org/officeDocument/2006/relationships/image" Target="../media/image214.png"/><Relationship Id="rId54" Type="http://schemas.openxmlformats.org/officeDocument/2006/relationships/customXml" Target="../ink/ink172.xml"/><Relationship Id="rId75" Type="http://schemas.openxmlformats.org/officeDocument/2006/relationships/image" Target="../media/image187.png"/><Relationship Id="rId96" Type="http://schemas.openxmlformats.org/officeDocument/2006/relationships/customXml" Target="../ink/ink193.xml"/><Relationship Id="rId140" Type="http://schemas.openxmlformats.org/officeDocument/2006/relationships/customXml" Target="../ink/ink215.xml"/><Relationship Id="rId161" Type="http://schemas.openxmlformats.org/officeDocument/2006/relationships/image" Target="../media/image230.png"/><Relationship Id="rId182" Type="http://schemas.openxmlformats.org/officeDocument/2006/relationships/customXml" Target="../ink/ink236.xml"/><Relationship Id="rId217" Type="http://schemas.openxmlformats.org/officeDocument/2006/relationships/image" Target="../media/image258.png"/><Relationship Id="rId6" Type="http://schemas.openxmlformats.org/officeDocument/2006/relationships/customXml" Target="../ink/ink148.xml"/><Relationship Id="rId23" Type="http://schemas.openxmlformats.org/officeDocument/2006/relationships/image" Target="../media/image161.png"/><Relationship Id="rId119" Type="http://schemas.openxmlformats.org/officeDocument/2006/relationships/image" Target="../media/image209.png"/><Relationship Id="rId44" Type="http://schemas.openxmlformats.org/officeDocument/2006/relationships/customXml" Target="../ink/ink167.xml"/><Relationship Id="rId65" Type="http://schemas.openxmlformats.org/officeDocument/2006/relationships/image" Target="../media/image182.png"/><Relationship Id="rId86" Type="http://schemas.openxmlformats.org/officeDocument/2006/relationships/customXml" Target="../ink/ink188.xml"/><Relationship Id="rId130" Type="http://schemas.openxmlformats.org/officeDocument/2006/relationships/customXml" Target="../ink/ink210.xml"/><Relationship Id="rId151" Type="http://schemas.openxmlformats.org/officeDocument/2006/relationships/image" Target="../media/image225.png"/><Relationship Id="rId172" Type="http://schemas.openxmlformats.org/officeDocument/2006/relationships/customXml" Target="../ink/ink231.xml"/><Relationship Id="rId193" Type="http://schemas.openxmlformats.org/officeDocument/2006/relationships/image" Target="../media/image246.png"/><Relationship Id="rId207" Type="http://schemas.openxmlformats.org/officeDocument/2006/relationships/image" Target="../media/image253.png"/><Relationship Id="rId13" Type="http://schemas.openxmlformats.org/officeDocument/2006/relationships/image" Target="../media/image156.png"/><Relationship Id="rId109" Type="http://schemas.openxmlformats.org/officeDocument/2006/relationships/image" Target="../media/image204.png"/><Relationship Id="rId34" Type="http://schemas.openxmlformats.org/officeDocument/2006/relationships/customXml" Target="../ink/ink162.xml"/><Relationship Id="rId55" Type="http://schemas.openxmlformats.org/officeDocument/2006/relationships/image" Target="../media/image177.png"/><Relationship Id="rId76" Type="http://schemas.openxmlformats.org/officeDocument/2006/relationships/customXml" Target="../ink/ink183.xml"/><Relationship Id="rId97" Type="http://schemas.openxmlformats.org/officeDocument/2006/relationships/image" Target="../media/image198.png"/><Relationship Id="rId120" Type="http://schemas.openxmlformats.org/officeDocument/2006/relationships/customXml" Target="../ink/ink205.xml"/><Relationship Id="rId141" Type="http://schemas.openxmlformats.org/officeDocument/2006/relationships/image" Target="../media/image220.png"/><Relationship Id="rId7" Type="http://schemas.openxmlformats.org/officeDocument/2006/relationships/image" Target="../media/image153.png"/><Relationship Id="rId162" Type="http://schemas.openxmlformats.org/officeDocument/2006/relationships/customXml" Target="../ink/ink226.xml"/><Relationship Id="rId183" Type="http://schemas.openxmlformats.org/officeDocument/2006/relationships/image" Target="../media/image241.png"/><Relationship Id="rId218" Type="http://schemas.openxmlformats.org/officeDocument/2006/relationships/customXml" Target="../ink/ink254.xml"/><Relationship Id="rId24" Type="http://schemas.openxmlformats.org/officeDocument/2006/relationships/customXml" Target="../ink/ink157.xml"/><Relationship Id="rId45" Type="http://schemas.openxmlformats.org/officeDocument/2006/relationships/image" Target="../media/image172.png"/><Relationship Id="rId66" Type="http://schemas.openxmlformats.org/officeDocument/2006/relationships/customXml" Target="../ink/ink178.xml"/><Relationship Id="rId87" Type="http://schemas.openxmlformats.org/officeDocument/2006/relationships/image" Target="../media/image193.png"/><Relationship Id="rId110" Type="http://schemas.openxmlformats.org/officeDocument/2006/relationships/customXml" Target="../ink/ink200.xml"/><Relationship Id="rId131" Type="http://schemas.openxmlformats.org/officeDocument/2006/relationships/image" Target="../media/image215.png"/><Relationship Id="rId152" Type="http://schemas.openxmlformats.org/officeDocument/2006/relationships/customXml" Target="../ink/ink221.xml"/><Relationship Id="rId173" Type="http://schemas.openxmlformats.org/officeDocument/2006/relationships/image" Target="../media/image236.png"/><Relationship Id="rId194" Type="http://schemas.openxmlformats.org/officeDocument/2006/relationships/customXml" Target="../ink/ink242.xml"/><Relationship Id="rId208" Type="http://schemas.openxmlformats.org/officeDocument/2006/relationships/customXml" Target="../ink/ink249.xml"/><Relationship Id="rId14" Type="http://schemas.openxmlformats.org/officeDocument/2006/relationships/customXml" Target="../ink/ink152.xml"/><Relationship Id="rId30" Type="http://schemas.openxmlformats.org/officeDocument/2006/relationships/customXml" Target="../ink/ink160.xml"/><Relationship Id="rId35" Type="http://schemas.openxmlformats.org/officeDocument/2006/relationships/image" Target="../media/image167.png"/><Relationship Id="rId56" Type="http://schemas.openxmlformats.org/officeDocument/2006/relationships/customXml" Target="../ink/ink173.xml"/><Relationship Id="rId77" Type="http://schemas.openxmlformats.org/officeDocument/2006/relationships/image" Target="../media/image188.png"/><Relationship Id="rId100" Type="http://schemas.openxmlformats.org/officeDocument/2006/relationships/customXml" Target="../ink/ink195.xml"/><Relationship Id="rId105" Type="http://schemas.openxmlformats.org/officeDocument/2006/relationships/image" Target="../media/image202.png"/><Relationship Id="rId126" Type="http://schemas.openxmlformats.org/officeDocument/2006/relationships/customXml" Target="../ink/ink208.xml"/><Relationship Id="rId147" Type="http://schemas.openxmlformats.org/officeDocument/2006/relationships/image" Target="../media/image223.png"/><Relationship Id="rId168" Type="http://schemas.openxmlformats.org/officeDocument/2006/relationships/customXml" Target="../ink/ink229.xml"/><Relationship Id="rId8" Type="http://schemas.openxmlformats.org/officeDocument/2006/relationships/customXml" Target="../ink/ink149.xml"/><Relationship Id="rId51" Type="http://schemas.openxmlformats.org/officeDocument/2006/relationships/image" Target="../media/image175.png"/><Relationship Id="rId72" Type="http://schemas.openxmlformats.org/officeDocument/2006/relationships/customXml" Target="../ink/ink181.xml"/><Relationship Id="rId93" Type="http://schemas.openxmlformats.org/officeDocument/2006/relationships/image" Target="../media/image196.png"/><Relationship Id="rId98" Type="http://schemas.openxmlformats.org/officeDocument/2006/relationships/customXml" Target="../ink/ink194.xml"/><Relationship Id="rId121" Type="http://schemas.openxmlformats.org/officeDocument/2006/relationships/image" Target="../media/image210.png"/><Relationship Id="rId142" Type="http://schemas.openxmlformats.org/officeDocument/2006/relationships/customXml" Target="../ink/ink216.xml"/><Relationship Id="rId163" Type="http://schemas.openxmlformats.org/officeDocument/2006/relationships/image" Target="../media/image231.png"/><Relationship Id="rId184" Type="http://schemas.openxmlformats.org/officeDocument/2006/relationships/customXml" Target="../ink/ink237.xml"/><Relationship Id="rId189" Type="http://schemas.openxmlformats.org/officeDocument/2006/relationships/image" Target="../media/image244.png"/><Relationship Id="rId219" Type="http://schemas.openxmlformats.org/officeDocument/2006/relationships/image" Target="../media/image259.png"/><Relationship Id="rId3" Type="http://schemas.openxmlformats.org/officeDocument/2006/relationships/image" Target="../media/image1.png"/><Relationship Id="rId214" Type="http://schemas.openxmlformats.org/officeDocument/2006/relationships/customXml" Target="../ink/ink252.xml"/><Relationship Id="rId25" Type="http://schemas.openxmlformats.org/officeDocument/2006/relationships/image" Target="../media/image162.png"/><Relationship Id="rId46" Type="http://schemas.openxmlformats.org/officeDocument/2006/relationships/customXml" Target="../ink/ink168.xml"/><Relationship Id="rId67" Type="http://schemas.openxmlformats.org/officeDocument/2006/relationships/image" Target="../media/image183.png"/><Relationship Id="rId116" Type="http://schemas.openxmlformats.org/officeDocument/2006/relationships/customXml" Target="../ink/ink203.xml"/><Relationship Id="rId137" Type="http://schemas.openxmlformats.org/officeDocument/2006/relationships/image" Target="../media/image218.png"/><Relationship Id="rId158" Type="http://schemas.openxmlformats.org/officeDocument/2006/relationships/customXml" Target="../ink/ink224.xml"/><Relationship Id="rId20" Type="http://schemas.openxmlformats.org/officeDocument/2006/relationships/customXml" Target="../ink/ink155.xml"/><Relationship Id="rId41" Type="http://schemas.openxmlformats.org/officeDocument/2006/relationships/image" Target="../media/image170.png"/><Relationship Id="rId62" Type="http://schemas.openxmlformats.org/officeDocument/2006/relationships/customXml" Target="../ink/ink176.xml"/><Relationship Id="rId83" Type="http://schemas.openxmlformats.org/officeDocument/2006/relationships/image" Target="../media/image191.png"/><Relationship Id="rId88" Type="http://schemas.openxmlformats.org/officeDocument/2006/relationships/customXml" Target="../ink/ink189.xml"/><Relationship Id="rId111" Type="http://schemas.openxmlformats.org/officeDocument/2006/relationships/image" Target="../media/image205.png"/><Relationship Id="rId132" Type="http://schemas.openxmlformats.org/officeDocument/2006/relationships/customXml" Target="../ink/ink211.xml"/><Relationship Id="rId153" Type="http://schemas.openxmlformats.org/officeDocument/2006/relationships/image" Target="../media/image226.png"/><Relationship Id="rId174" Type="http://schemas.openxmlformats.org/officeDocument/2006/relationships/customXml" Target="../ink/ink232.xml"/><Relationship Id="rId179" Type="http://schemas.openxmlformats.org/officeDocument/2006/relationships/image" Target="../media/image239.png"/><Relationship Id="rId195" Type="http://schemas.openxmlformats.org/officeDocument/2006/relationships/image" Target="../media/image247.png"/><Relationship Id="rId209" Type="http://schemas.openxmlformats.org/officeDocument/2006/relationships/image" Target="../media/image254.png"/><Relationship Id="rId190" Type="http://schemas.openxmlformats.org/officeDocument/2006/relationships/customXml" Target="../ink/ink240.xml"/><Relationship Id="rId204" Type="http://schemas.openxmlformats.org/officeDocument/2006/relationships/customXml" Target="../ink/ink247.xml"/><Relationship Id="rId15" Type="http://schemas.openxmlformats.org/officeDocument/2006/relationships/image" Target="../media/image157.png"/><Relationship Id="rId36" Type="http://schemas.openxmlformats.org/officeDocument/2006/relationships/customXml" Target="../ink/ink163.xml"/><Relationship Id="rId57" Type="http://schemas.openxmlformats.org/officeDocument/2006/relationships/image" Target="../media/image178.png"/><Relationship Id="rId106" Type="http://schemas.openxmlformats.org/officeDocument/2006/relationships/customXml" Target="../ink/ink198.xml"/><Relationship Id="rId127" Type="http://schemas.openxmlformats.org/officeDocument/2006/relationships/image" Target="../media/image213.png"/><Relationship Id="rId10" Type="http://schemas.openxmlformats.org/officeDocument/2006/relationships/customXml" Target="../ink/ink150.xml"/><Relationship Id="rId31" Type="http://schemas.openxmlformats.org/officeDocument/2006/relationships/image" Target="../media/image165.png"/><Relationship Id="rId52" Type="http://schemas.openxmlformats.org/officeDocument/2006/relationships/customXml" Target="../ink/ink171.xml"/><Relationship Id="rId73" Type="http://schemas.openxmlformats.org/officeDocument/2006/relationships/image" Target="../media/image186.png"/><Relationship Id="rId78" Type="http://schemas.openxmlformats.org/officeDocument/2006/relationships/customXml" Target="../ink/ink184.xml"/><Relationship Id="rId94" Type="http://schemas.openxmlformats.org/officeDocument/2006/relationships/customXml" Target="../ink/ink192.xml"/><Relationship Id="rId99" Type="http://schemas.openxmlformats.org/officeDocument/2006/relationships/image" Target="../media/image199.png"/><Relationship Id="rId101" Type="http://schemas.openxmlformats.org/officeDocument/2006/relationships/image" Target="../media/image200.png"/><Relationship Id="rId122" Type="http://schemas.openxmlformats.org/officeDocument/2006/relationships/customXml" Target="../ink/ink206.xml"/><Relationship Id="rId143" Type="http://schemas.openxmlformats.org/officeDocument/2006/relationships/image" Target="../media/image221.png"/><Relationship Id="rId148" Type="http://schemas.openxmlformats.org/officeDocument/2006/relationships/customXml" Target="../ink/ink219.xml"/><Relationship Id="rId164" Type="http://schemas.openxmlformats.org/officeDocument/2006/relationships/customXml" Target="../ink/ink227.xml"/><Relationship Id="rId169" Type="http://schemas.openxmlformats.org/officeDocument/2006/relationships/image" Target="../media/image234.png"/><Relationship Id="rId185" Type="http://schemas.openxmlformats.org/officeDocument/2006/relationships/image" Target="../media/image242.png"/><Relationship Id="rId4" Type="http://schemas.openxmlformats.org/officeDocument/2006/relationships/customXml" Target="../ink/ink147.xml"/><Relationship Id="rId9" Type="http://schemas.openxmlformats.org/officeDocument/2006/relationships/image" Target="../media/image154.png"/><Relationship Id="rId180" Type="http://schemas.openxmlformats.org/officeDocument/2006/relationships/customXml" Target="../ink/ink235.xml"/><Relationship Id="rId210" Type="http://schemas.openxmlformats.org/officeDocument/2006/relationships/customXml" Target="../ink/ink250.xml"/><Relationship Id="rId215" Type="http://schemas.openxmlformats.org/officeDocument/2006/relationships/image" Target="../media/image257.png"/><Relationship Id="rId26" Type="http://schemas.openxmlformats.org/officeDocument/2006/relationships/customXml" Target="../ink/ink158.xml"/><Relationship Id="rId47" Type="http://schemas.openxmlformats.org/officeDocument/2006/relationships/image" Target="../media/image173.png"/><Relationship Id="rId68" Type="http://schemas.openxmlformats.org/officeDocument/2006/relationships/customXml" Target="../ink/ink179.xml"/><Relationship Id="rId89" Type="http://schemas.openxmlformats.org/officeDocument/2006/relationships/image" Target="../media/image194.png"/><Relationship Id="rId112" Type="http://schemas.openxmlformats.org/officeDocument/2006/relationships/customXml" Target="../ink/ink201.xml"/><Relationship Id="rId133" Type="http://schemas.openxmlformats.org/officeDocument/2006/relationships/image" Target="../media/image216.png"/><Relationship Id="rId154" Type="http://schemas.openxmlformats.org/officeDocument/2006/relationships/customXml" Target="../ink/ink222.xml"/><Relationship Id="rId175" Type="http://schemas.openxmlformats.org/officeDocument/2006/relationships/image" Target="../media/image237.png"/><Relationship Id="rId196" Type="http://schemas.openxmlformats.org/officeDocument/2006/relationships/customXml" Target="../ink/ink243.xml"/><Relationship Id="rId200" Type="http://schemas.openxmlformats.org/officeDocument/2006/relationships/customXml" Target="../ink/ink245.xml"/><Relationship Id="rId16" Type="http://schemas.openxmlformats.org/officeDocument/2006/relationships/customXml" Target="../ink/ink153.xml"/><Relationship Id="rId37" Type="http://schemas.openxmlformats.org/officeDocument/2006/relationships/image" Target="../media/image168.png"/><Relationship Id="rId58" Type="http://schemas.openxmlformats.org/officeDocument/2006/relationships/customXml" Target="../ink/ink174.xml"/><Relationship Id="rId79" Type="http://schemas.openxmlformats.org/officeDocument/2006/relationships/image" Target="../media/image189.png"/><Relationship Id="rId102" Type="http://schemas.openxmlformats.org/officeDocument/2006/relationships/customXml" Target="../ink/ink196.xml"/><Relationship Id="rId123" Type="http://schemas.openxmlformats.org/officeDocument/2006/relationships/image" Target="../media/image211.png"/><Relationship Id="rId144" Type="http://schemas.openxmlformats.org/officeDocument/2006/relationships/customXml" Target="../ink/ink217.xml"/><Relationship Id="rId90" Type="http://schemas.openxmlformats.org/officeDocument/2006/relationships/customXml" Target="../ink/ink190.xml"/><Relationship Id="rId165" Type="http://schemas.openxmlformats.org/officeDocument/2006/relationships/image" Target="../media/image232.png"/><Relationship Id="rId186" Type="http://schemas.openxmlformats.org/officeDocument/2006/relationships/customXml" Target="../ink/ink238.xml"/><Relationship Id="rId211" Type="http://schemas.openxmlformats.org/officeDocument/2006/relationships/image" Target="../media/image255.png"/><Relationship Id="rId27" Type="http://schemas.openxmlformats.org/officeDocument/2006/relationships/image" Target="../media/image163.png"/><Relationship Id="rId48" Type="http://schemas.openxmlformats.org/officeDocument/2006/relationships/customXml" Target="../ink/ink169.xml"/><Relationship Id="rId69" Type="http://schemas.openxmlformats.org/officeDocument/2006/relationships/image" Target="../media/image184.png"/><Relationship Id="rId113" Type="http://schemas.openxmlformats.org/officeDocument/2006/relationships/image" Target="../media/image206.png"/><Relationship Id="rId134" Type="http://schemas.openxmlformats.org/officeDocument/2006/relationships/customXml" Target="../ink/ink212.xml"/><Relationship Id="rId80" Type="http://schemas.openxmlformats.org/officeDocument/2006/relationships/customXml" Target="../ink/ink185.xml"/><Relationship Id="rId155" Type="http://schemas.openxmlformats.org/officeDocument/2006/relationships/image" Target="../media/image227.png"/><Relationship Id="rId176" Type="http://schemas.openxmlformats.org/officeDocument/2006/relationships/customXml" Target="../ink/ink233.xml"/><Relationship Id="rId197" Type="http://schemas.openxmlformats.org/officeDocument/2006/relationships/image" Target="../media/image248.png"/><Relationship Id="rId201" Type="http://schemas.openxmlformats.org/officeDocument/2006/relationships/image" Target="../media/image250.png"/><Relationship Id="rId17" Type="http://schemas.openxmlformats.org/officeDocument/2006/relationships/image" Target="../media/image158.png"/><Relationship Id="rId38" Type="http://schemas.openxmlformats.org/officeDocument/2006/relationships/customXml" Target="../ink/ink164.xml"/><Relationship Id="rId59" Type="http://schemas.openxmlformats.org/officeDocument/2006/relationships/image" Target="../media/image179.png"/><Relationship Id="rId103" Type="http://schemas.openxmlformats.org/officeDocument/2006/relationships/image" Target="../media/image201.png"/><Relationship Id="rId124" Type="http://schemas.openxmlformats.org/officeDocument/2006/relationships/customXml" Target="../ink/ink207.xml"/><Relationship Id="rId70" Type="http://schemas.openxmlformats.org/officeDocument/2006/relationships/customXml" Target="../ink/ink180.xml"/><Relationship Id="rId91" Type="http://schemas.openxmlformats.org/officeDocument/2006/relationships/image" Target="../media/image195.png"/><Relationship Id="rId145" Type="http://schemas.openxmlformats.org/officeDocument/2006/relationships/image" Target="../media/image222.png"/><Relationship Id="rId166" Type="http://schemas.openxmlformats.org/officeDocument/2006/relationships/customXml" Target="../ink/ink228.xml"/><Relationship Id="rId187" Type="http://schemas.openxmlformats.org/officeDocument/2006/relationships/image" Target="../media/image243.png"/><Relationship Id="rId1" Type="http://schemas.openxmlformats.org/officeDocument/2006/relationships/slideLayout" Target="../slideLayouts/slideLayout1.xml"/><Relationship Id="rId212" Type="http://schemas.openxmlformats.org/officeDocument/2006/relationships/customXml" Target="../ink/ink251.xml"/><Relationship Id="rId28" Type="http://schemas.openxmlformats.org/officeDocument/2006/relationships/customXml" Target="../ink/ink159.xml"/><Relationship Id="rId49" Type="http://schemas.openxmlformats.org/officeDocument/2006/relationships/image" Target="../media/image174.png"/><Relationship Id="rId114" Type="http://schemas.openxmlformats.org/officeDocument/2006/relationships/customXml" Target="../ink/ink202.xml"/><Relationship Id="rId60" Type="http://schemas.openxmlformats.org/officeDocument/2006/relationships/customXml" Target="../ink/ink175.xml"/><Relationship Id="rId81" Type="http://schemas.openxmlformats.org/officeDocument/2006/relationships/image" Target="../media/image190.png"/><Relationship Id="rId135" Type="http://schemas.openxmlformats.org/officeDocument/2006/relationships/image" Target="../media/image217.png"/><Relationship Id="rId156" Type="http://schemas.openxmlformats.org/officeDocument/2006/relationships/customXml" Target="../ink/ink223.xml"/><Relationship Id="rId177" Type="http://schemas.openxmlformats.org/officeDocument/2006/relationships/image" Target="../media/image238.png"/><Relationship Id="rId198" Type="http://schemas.openxmlformats.org/officeDocument/2006/relationships/customXml" Target="../ink/ink244.xml"/><Relationship Id="rId202" Type="http://schemas.openxmlformats.org/officeDocument/2006/relationships/customXml" Target="../ink/ink246.xml"/><Relationship Id="rId18" Type="http://schemas.openxmlformats.org/officeDocument/2006/relationships/customXml" Target="../ink/ink154.xml"/><Relationship Id="rId39" Type="http://schemas.openxmlformats.org/officeDocument/2006/relationships/image" Target="../media/image169.png"/><Relationship Id="rId50" Type="http://schemas.openxmlformats.org/officeDocument/2006/relationships/customXml" Target="../ink/ink170.xml"/><Relationship Id="rId104" Type="http://schemas.openxmlformats.org/officeDocument/2006/relationships/customXml" Target="../ink/ink197.xml"/><Relationship Id="rId125" Type="http://schemas.openxmlformats.org/officeDocument/2006/relationships/image" Target="../media/image212.png"/><Relationship Id="rId146" Type="http://schemas.openxmlformats.org/officeDocument/2006/relationships/customXml" Target="../ink/ink218.xml"/><Relationship Id="rId167" Type="http://schemas.openxmlformats.org/officeDocument/2006/relationships/image" Target="../media/image233.png"/><Relationship Id="rId188" Type="http://schemas.openxmlformats.org/officeDocument/2006/relationships/customXml" Target="../ink/ink239.xml"/><Relationship Id="rId71" Type="http://schemas.openxmlformats.org/officeDocument/2006/relationships/image" Target="../media/image185.png"/><Relationship Id="rId92" Type="http://schemas.openxmlformats.org/officeDocument/2006/relationships/customXml" Target="../ink/ink191.xml"/><Relationship Id="rId213" Type="http://schemas.openxmlformats.org/officeDocument/2006/relationships/image" Target="../media/image256.png"/><Relationship Id="rId2" Type="http://schemas.openxmlformats.org/officeDocument/2006/relationships/notesSlide" Target="../notesSlides/notesSlide7.xml"/><Relationship Id="rId29" Type="http://schemas.openxmlformats.org/officeDocument/2006/relationships/image" Target="../media/image164.png"/><Relationship Id="rId40" Type="http://schemas.openxmlformats.org/officeDocument/2006/relationships/customXml" Target="../ink/ink165.xml"/><Relationship Id="rId115" Type="http://schemas.openxmlformats.org/officeDocument/2006/relationships/image" Target="../media/image207.png"/><Relationship Id="rId136" Type="http://schemas.openxmlformats.org/officeDocument/2006/relationships/customXml" Target="../ink/ink213.xml"/><Relationship Id="rId157" Type="http://schemas.openxmlformats.org/officeDocument/2006/relationships/image" Target="../media/image228.png"/><Relationship Id="rId178" Type="http://schemas.openxmlformats.org/officeDocument/2006/relationships/customXml" Target="../ink/ink234.xml"/><Relationship Id="rId61" Type="http://schemas.openxmlformats.org/officeDocument/2006/relationships/image" Target="../media/image180.png"/><Relationship Id="rId82" Type="http://schemas.openxmlformats.org/officeDocument/2006/relationships/customXml" Target="../ink/ink186.xml"/><Relationship Id="rId199" Type="http://schemas.openxmlformats.org/officeDocument/2006/relationships/image" Target="../media/image249.png"/><Relationship Id="rId203" Type="http://schemas.openxmlformats.org/officeDocument/2006/relationships/image" Target="../media/image251.png"/><Relationship Id="rId19" Type="http://schemas.openxmlformats.org/officeDocument/2006/relationships/image" Target="../media/image159.png"/></Relationships>
</file>

<file path=ppt/slides/_rels/slide8.xml.rels><?xml version="1.0" encoding="UTF-8" standalone="yes"?>
<Relationships xmlns="http://schemas.openxmlformats.org/package/2006/relationships"><Relationship Id="rId13" Type="http://schemas.openxmlformats.org/officeDocument/2006/relationships/customXml" Target="../ink/ink259.xml"/><Relationship Id="rId18" Type="http://schemas.openxmlformats.org/officeDocument/2006/relationships/image" Target="../media/image267.png"/><Relationship Id="rId26" Type="http://schemas.openxmlformats.org/officeDocument/2006/relationships/image" Target="../media/image271.png"/><Relationship Id="rId39" Type="http://schemas.openxmlformats.org/officeDocument/2006/relationships/customXml" Target="../ink/ink272.xml"/><Relationship Id="rId21" Type="http://schemas.openxmlformats.org/officeDocument/2006/relationships/customXml" Target="../ink/ink263.xml"/><Relationship Id="rId34" Type="http://schemas.openxmlformats.org/officeDocument/2006/relationships/image" Target="../media/image275.png"/><Relationship Id="rId42" Type="http://schemas.openxmlformats.org/officeDocument/2006/relationships/image" Target="../media/image279.png"/><Relationship Id="rId47" Type="http://schemas.openxmlformats.org/officeDocument/2006/relationships/customXml" Target="../ink/ink276.xml"/><Relationship Id="rId7" Type="http://schemas.openxmlformats.org/officeDocument/2006/relationships/customXml" Target="../ink/ink256.xml"/><Relationship Id="rId2" Type="http://schemas.openxmlformats.org/officeDocument/2006/relationships/notesSlide" Target="../notesSlides/notesSlide8.xml"/><Relationship Id="rId16" Type="http://schemas.openxmlformats.org/officeDocument/2006/relationships/image" Target="../media/image266.png"/><Relationship Id="rId29" Type="http://schemas.openxmlformats.org/officeDocument/2006/relationships/customXml" Target="../ink/ink267.xml"/><Relationship Id="rId1" Type="http://schemas.openxmlformats.org/officeDocument/2006/relationships/slideLayout" Target="../slideLayouts/slideLayout1.xml"/><Relationship Id="rId6" Type="http://schemas.openxmlformats.org/officeDocument/2006/relationships/image" Target="../media/image261.png"/><Relationship Id="rId11" Type="http://schemas.openxmlformats.org/officeDocument/2006/relationships/customXml" Target="../ink/ink258.xml"/><Relationship Id="rId24" Type="http://schemas.openxmlformats.org/officeDocument/2006/relationships/image" Target="../media/image270.png"/><Relationship Id="rId32" Type="http://schemas.openxmlformats.org/officeDocument/2006/relationships/image" Target="../media/image274.png"/><Relationship Id="rId37" Type="http://schemas.openxmlformats.org/officeDocument/2006/relationships/customXml" Target="../ink/ink271.xml"/><Relationship Id="rId40" Type="http://schemas.openxmlformats.org/officeDocument/2006/relationships/image" Target="../media/image278.png"/><Relationship Id="rId45" Type="http://schemas.openxmlformats.org/officeDocument/2006/relationships/customXml" Target="../ink/ink275.xml"/><Relationship Id="rId5" Type="http://schemas.openxmlformats.org/officeDocument/2006/relationships/customXml" Target="../ink/ink255.xml"/><Relationship Id="rId15" Type="http://schemas.openxmlformats.org/officeDocument/2006/relationships/customXml" Target="../ink/ink260.xml"/><Relationship Id="rId23" Type="http://schemas.openxmlformats.org/officeDocument/2006/relationships/customXml" Target="../ink/ink264.xml"/><Relationship Id="rId28" Type="http://schemas.openxmlformats.org/officeDocument/2006/relationships/image" Target="../media/image272.png"/><Relationship Id="rId36" Type="http://schemas.openxmlformats.org/officeDocument/2006/relationships/image" Target="../media/image276.png"/><Relationship Id="rId10" Type="http://schemas.openxmlformats.org/officeDocument/2006/relationships/image" Target="../media/image263.png"/><Relationship Id="rId19" Type="http://schemas.openxmlformats.org/officeDocument/2006/relationships/customXml" Target="../ink/ink262.xml"/><Relationship Id="rId31" Type="http://schemas.openxmlformats.org/officeDocument/2006/relationships/customXml" Target="../ink/ink268.xml"/><Relationship Id="rId44" Type="http://schemas.openxmlformats.org/officeDocument/2006/relationships/image" Target="../media/image280.png"/><Relationship Id="rId4" Type="http://schemas.openxmlformats.org/officeDocument/2006/relationships/image" Target="../media/image260.png"/><Relationship Id="rId9" Type="http://schemas.openxmlformats.org/officeDocument/2006/relationships/customXml" Target="../ink/ink257.xml"/><Relationship Id="rId14" Type="http://schemas.openxmlformats.org/officeDocument/2006/relationships/image" Target="../media/image265.png"/><Relationship Id="rId22" Type="http://schemas.openxmlformats.org/officeDocument/2006/relationships/image" Target="../media/image269.png"/><Relationship Id="rId27" Type="http://schemas.openxmlformats.org/officeDocument/2006/relationships/customXml" Target="../ink/ink266.xml"/><Relationship Id="rId30" Type="http://schemas.openxmlformats.org/officeDocument/2006/relationships/image" Target="../media/image273.png"/><Relationship Id="rId35" Type="http://schemas.openxmlformats.org/officeDocument/2006/relationships/customXml" Target="../ink/ink270.xml"/><Relationship Id="rId43" Type="http://schemas.openxmlformats.org/officeDocument/2006/relationships/customXml" Target="../ink/ink274.xml"/><Relationship Id="rId48" Type="http://schemas.openxmlformats.org/officeDocument/2006/relationships/image" Target="../media/image282.png"/><Relationship Id="rId8" Type="http://schemas.openxmlformats.org/officeDocument/2006/relationships/image" Target="../media/image262.png"/><Relationship Id="rId3" Type="http://schemas.openxmlformats.org/officeDocument/2006/relationships/image" Target="../media/image1.png"/><Relationship Id="rId12" Type="http://schemas.openxmlformats.org/officeDocument/2006/relationships/image" Target="../media/image264.png"/><Relationship Id="rId17" Type="http://schemas.openxmlformats.org/officeDocument/2006/relationships/customXml" Target="../ink/ink261.xml"/><Relationship Id="rId25" Type="http://schemas.openxmlformats.org/officeDocument/2006/relationships/customXml" Target="../ink/ink265.xml"/><Relationship Id="rId33" Type="http://schemas.openxmlformats.org/officeDocument/2006/relationships/customXml" Target="../ink/ink269.xml"/><Relationship Id="rId38" Type="http://schemas.openxmlformats.org/officeDocument/2006/relationships/image" Target="../media/image277.png"/><Relationship Id="rId46" Type="http://schemas.openxmlformats.org/officeDocument/2006/relationships/image" Target="../media/image281.png"/><Relationship Id="rId20" Type="http://schemas.openxmlformats.org/officeDocument/2006/relationships/image" Target="../media/image268.png"/><Relationship Id="rId41" Type="http://schemas.openxmlformats.org/officeDocument/2006/relationships/customXml" Target="../ink/ink273.xml"/></Relationships>
</file>

<file path=ppt/slides/_rels/slide9.xml.rels><?xml version="1.0" encoding="UTF-8" standalone="yes"?>
<Relationships xmlns="http://schemas.openxmlformats.org/package/2006/relationships"><Relationship Id="rId8" Type="http://schemas.openxmlformats.org/officeDocument/2006/relationships/customXml" Target="../ink/ink279.xml"/><Relationship Id="rId13" Type="http://schemas.openxmlformats.org/officeDocument/2006/relationships/image" Target="../media/image287.png"/><Relationship Id="rId18" Type="http://schemas.openxmlformats.org/officeDocument/2006/relationships/customXml" Target="../ink/ink284.xml"/><Relationship Id="rId3" Type="http://schemas.openxmlformats.org/officeDocument/2006/relationships/image" Target="../media/image1.png"/><Relationship Id="rId21" Type="http://schemas.openxmlformats.org/officeDocument/2006/relationships/image" Target="../media/image291.png"/><Relationship Id="rId7" Type="http://schemas.openxmlformats.org/officeDocument/2006/relationships/image" Target="../media/image284.png"/><Relationship Id="rId12" Type="http://schemas.openxmlformats.org/officeDocument/2006/relationships/customXml" Target="../ink/ink281.xml"/><Relationship Id="rId17" Type="http://schemas.openxmlformats.org/officeDocument/2006/relationships/image" Target="../media/image289.png"/><Relationship Id="rId2" Type="http://schemas.openxmlformats.org/officeDocument/2006/relationships/notesSlide" Target="../notesSlides/notesSlide9.xml"/><Relationship Id="rId16" Type="http://schemas.openxmlformats.org/officeDocument/2006/relationships/customXml" Target="../ink/ink283.xml"/><Relationship Id="rId20" Type="http://schemas.openxmlformats.org/officeDocument/2006/relationships/customXml" Target="../ink/ink285.xml"/><Relationship Id="rId1" Type="http://schemas.openxmlformats.org/officeDocument/2006/relationships/slideLayout" Target="../slideLayouts/slideLayout1.xml"/><Relationship Id="rId6" Type="http://schemas.openxmlformats.org/officeDocument/2006/relationships/customXml" Target="../ink/ink278.xml"/><Relationship Id="rId11" Type="http://schemas.openxmlformats.org/officeDocument/2006/relationships/image" Target="../media/image286.png"/><Relationship Id="rId5" Type="http://schemas.openxmlformats.org/officeDocument/2006/relationships/image" Target="../media/image283.png"/><Relationship Id="rId15" Type="http://schemas.openxmlformats.org/officeDocument/2006/relationships/image" Target="../media/image288.png"/><Relationship Id="rId10" Type="http://schemas.openxmlformats.org/officeDocument/2006/relationships/customXml" Target="../ink/ink280.xml"/><Relationship Id="rId19" Type="http://schemas.openxmlformats.org/officeDocument/2006/relationships/image" Target="../media/image290.png"/><Relationship Id="rId4" Type="http://schemas.openxmlformats.org/officeDocument/2006/relationships/customXml" Target="../ink/ink277.xml"/><Relationship Id="rId9" Type="http://schemas.openxmlformats.org/officeDocument/2006/relationships/image" Target="../media/image285.png"/><Relationship Id="rId14" Type="http://schemas.openxmlformats.org/officeDocument/2006/relationships/customXml" Target="../ink/ink28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F3CEEBE-B7F5-6A8B-0FE3-11DFE7B6B1FF}"/>
              </a:ext>
            </a:extLst>
          </p:cNvPr>
          <p:cNvSpPr/>
          <p:nvPr/>
        </p:nvSpPr>
        <p:spPr>
          <a:xfrm>
            <a:off x="9455" y="6545"/>
            <a:ext cx="12192000" cy="6858000"/>
          </a:xfrm>
          <a:prstGeom prst="rect">
            <a:avLst/>
          </a:prstGeom>
          <a:solidFill>
            <a:schemeClr val="tx1">
              <a:alpha val="5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BDF9198-857D-D43F-E2E5-84D471DAA6CC}"/>
              </a:ext>
            </a:extLst>
          </p:cNvPr>
          <p:cNvSpPr/>
          <p:nvPr/>
        </p:nvSpPr>
        <p:spPr>
          <a:xfrm>
            <a:off x="200197" y="2244445"/>
            <a:ext cx="4492487" cy="2232853"/>
          </a:xfrm>
          <a:prstGeom prst="rect">
            <a:avLst/>
          </a:prstGeom>
          <a:solidFill>
            <a:schemeClr val="accent6">
              <a:lumMod val="60000"/>
              <a:lumOff val="4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DAC8B41-EC91-823D-B452-DD828426256E}"/>
              </a:ext>
            </a:extLst>
          </p:cNvPr>
          <p:cNvSpPr/>
          <p:nvPr/>
        </p:nvSpPr>
        <p:spPr>
          <a:xfrm>
            <a:off x="4858859" y="2277131"/>
            <a:ext cx="2425148" cy="2278873"/>
          </a:xfrm>
          <a:prstGeom prst="ellipse">
            <a:avLst/>
          </a:prstGeom>
          <a:solidFill>
            <a:schemeClr val="accent4">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8A66CEE-9640-17DF-038B-6E7D61765F5D}"/>
              </a:ext>
            </a:extLst>
          </p:cNvPr>
          <p:cNvSpPr txBox="1"/>
          <p:nvPr/>
        </p:nvSpPr>
        <p:spPr>
          <a:xfrm>
            <a:off x="4838755" y="2622099"/>
            <a:ext cx="2459170" cy="830997"/>
          </a:xfrm>
          <a:prstGeom prst="rect">
            <a:avLst/>
          </a:prstGeom>
          <a:noFill/>
        </p:spPr>
        <p:txBody>
          <a:bodyPr wrap="square" rtlCol="0">
            <a:spAutoFit/>
          </a:bodyPr>
          <a:lstStyle/>
          <a:p>
            <a:pPr algn="ctr"/>
            <a:r>
              <a:rPr lang="en-US" sz="2400" dirty="0">
                <a:solidFill>
                  <a:srgbClr val="FFFF00"/>
                </a:solidFill>
                <a:latin typeface="Futura Condensed Extra" pitchFamily="50" charset="0"/>
                <a:cs typeface="Dreaming Outloud Script Pro" panose="020B0604020202020204" pitchFamily="66" charset="0"/>
              </a:rPr>
              <a:t>A Community</a:t>
            </a:r>
          </a:p>
          <a:p>
            <a:pPr algn="ctr"/>
            <a:r>
              <a:rPr lang="en-US" sz="2400" dirty="0">
                <a:solidFill>
                  <a:srgbClr val="FFFF00"/>
                </a:solidFill>
                <a:latin typeface="Futura Condensed Extra" pitchFamily="50" charset="0"/>
                <a:cs typeface="Dreaming Outloud Script Pro" panose="020B0604020202020204" pitchFamily="66" charset="0"/>
              </a:rPr>
              <a:t>for Learning</a:t>
            </a:r>
          </a:p>
        </p:txBody>
      </p:sp>
      <p:sp>
        <p:nvSpPr>
          <p:cNvPr id="8" name="Rectangle 7">
            <a:extLst>
              <a:ext uri="{FF2B5EF4-FFF2-40B4-BE49-F238E27FC236}">
                <a16:creationId xmlns:a16="http://schemas.microsoft.com/office/drawing/2014/main" id="{28C8CA04-B9E5-2DCA-2083-02A2AE476A41}"/>
              </a:ext>
            </a:extLst>
          </p:cNvPr>
          <p:cNvSpPr/>
          <p:nvPr/>
        </p:nvSpPr>
        <p:spPr>
          <a:xfrm>
            <a:off x="7443996" y="2273147"/>
            <a:ext cx="4492487" cy="2261524"/>
          </a:xfrm>
          <a:prstGeom prst="rect">
            <a:avLst/>
          </a:prstGeom>
          <a:solidFill>
            <a:schemeClr val="accent2">
              <a:lumMod val="40000"/>
              <a:lumOff val="6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A19BC9C-0E51-11F6-BCC7-8C4441EC2604}"/>
              </a:ext>
            </a:extLst>
          </p:cNvPr>
          <p:cNvSpPr txBox="1"/>
          <p:nvPr/>
        </p:nvSpPr>
        <p:spPr>
          <a:xfrm>
            <a:off x="336884" y="2277131"/>
            <a:ext cx="4197163" cy="800219"/>
          </a:xfrm>
          <a:prstGeom prst="rect">
            <a:avLst/>
          </a:prstGeom>
          <a:noFill/>
        </p:spPr>
        <p:txBody>
          <a:bodyPr wrap="square">
            <a:spAutoFit/>
          </a:bodyPr>
          <a:lstStyle/>
          <a:p>
            <a:r>
              <a:rPr lang="en-US" sz="2800" dirty="0"/>
              <a:t>Join us at </a:t>
            </a:r>
            <a:r>
              <a:rPr lang="en-US" sz="2800" b="1" dirty="0"/>
              <a:t>Telegram:</a:t>
            </a:r>
          </a:p>
          <a:p>
            <a:r>
              <a:rPr lang="en-US" dirty="0">
                <a:solidFill>
                  <a:srgbClr val="FFFF00"/>
                </a:solidFill>
                <a:hlinkClick r:id="rId4">
                  <a:extLst>
                    <a:ext uri="{A12FA001-AC4F-418D-AE19-62706E023703}">
                      <ahyp:hlinkClr xmlns:ahyp="http://schemas.microsoft.com/office/drawing/2018/hyperlinkcolor" val="tx"/>
                    </a:ext>
                  </a:extLst>
                </a:hlinkClick>
              </a:rPr>
              <a:t>https://t.me/MessianicChat</a:t>
            </a:r>
            <a:r>
              <a:rPr lang="en-US" dirty="0">
                <a:solidFill>
                  <a:srgbClr val="FFFF00"/>
                </a:solidFill>
              </a:rPr>
              <a:t> </a:t>
            </a:r>
          </a:p>
        </p:txBody>
      </p:sp>
      <p:sp>
        <p:nvSpPr>
          <p:cNvPr id="13" name="TextBox 12">
            <a:extLst>
              <a:ext uri="{FF2B5EF4-FFF2-40B4-BE49-F238E27FC236}">
                <a16:creationId xmlns:a16="http://schemas.microsoft.com/office/drawing/2014/main" id="{5D054F29-FBA0-56E8-73CF-4F29BDEEA8FC}"/>
              </a:ext>
            </a:extLst>
          </p:cNvPr>
          <p:cNvSpPr txBox="1"/>
          <p:nvPr/>
        </p:nvSpPr>
        <p:spPr>
          <a:xfrm>
            <a:off x="0" y="4632667"/>
            <a:ext cx="12192000" cy="461665"/>
          </a:xfrm>
          <a:prstGeom prst="rect">
            <a:avLst/>
          </a:prstGeom>
          <a:noFill/>
        </p:spPr>
        <p:txBody>
          <a:bodyPr wrap="square">
            <a:spAutoFit/>
          </a:bodyPr>
          <a:lstStyle/>
          <a:p>
            <a:pPr algn="ctr"/>
            <a:r>
              <a:rPr lang="en-US" sz="2400" b="1" dirty="0">
                <a:solidFill>
                  <a:srgbClr val="FFFF00"/>
                </a:solidFill>
              </a:rPr>
              <a:t>Join Telegram ask about Hebrew and Greek classes!</a:t>
            </a:r>
          </a:p>
        </p:txBody>
      </p:sp>
      <p:sp>
        <p:nvSpPr>
          <p:cNvPr id="16" name="TextBox 15">
            <a:extLst>
              <a:ext uri="{FF2B5EF4-FFF2-40B4-BE49-F238E27FC236}">
                <a16:creationId xmlns:a16="http://schemas.microsoft.com/office/drawing/2014/main" id="{9681C74C-0EEC-309B-B971-7C8D0B47E1A3}"/>
              </a:ext>
            </a:extLst>
          </p:cNvPr>
          <p:cNvSpPr txBox="1"/>
          <p:nvPr/>
        </p:nvSpPr>
        <p:spPr>
          <a:xfrm>
            <a:off x="386406" y="3329356"/>
            <a:ext cx="4098117" cy="1015663"/>
          </a:xfrm>
          <a:prstGeom prst="rect">
            <a:avLst/>
          </a:prstGeom>
          <a:noFill/>
        </p:spPr>
        <p:txBody>
          <a:bodyPr wrap="square">
            <a:spAutoFit/>
          </a:bodyPr>
          <a:lstStyle/>
          <a:p>
            <a:r>
              <a:rPr lang="en-US" sz="2000" b="1" u="sng" dirty="0"/>
              <a:t>Weekly Teachings Free Online</a:t>
            </a:r>
          </a:p>
          <a:p>
            <a:r>
              <a:rPr lang="en-US" sz="2000" dirty="0"/>
              <a:t>Check Telegram for weekly scheduling of teachings.</a:t>
            </a:r>
          </a:p>
        </p:txBody>
      </p:sp>
      <p:sp>
        <p:nvSpPr>
          <p:cNvPr id="21" name="TextBox 20">
            <a:extLst>
              <a:ext uri="{FF2B5EF4-FFF2-40B4-BE49-F238E27FC236}">
                <a16:creationId xmlns:a16="http://schemas.microsoft.com/office/drawing/2014/main" id="{8673DF7C-54F0-30A7-49E9-3955ABAB9330}"/>
              </a:ext>
            </a:extLst>
          </p:cNvPr>
          <p:cNvSpPr txBox="1"/>
          <p:nvPr/>
        </p:nvSpPr>
        <p:spPr>
          <a:xfrm>
            <a:off x="7511116" y="2301328"/>
            <a:ext cx="4317810" cy="1015663"/>
          </a:xfrm>
          <a:prstGeom prst="rect">
            <a:avLst/>
          </a:prstGeom>
          <a:noFill/>
        </p:spPr>
        <p:txBody>
          <a:bodyPr wrap="square">
            <a:spAutoFit/>
          </a:bodyPr>
          <a:lstStyle/>
          <a:p>
            <a:r>
              <a:rPr lang="en-US" sz="2400" b="1" dirty="0"/>
              <a:t>Rabbi Jeremiah</a:t>
            </a:r>
          </a:p>
          <a:p>
            <a:r>
              <a:rPr lang="en-US" b="1" dirty="0"/>
              <a:t>– The Apocalypse:</a:t>
            </a:r>
            <a:r>
              <a:rPr lang="en-US" dirty="0"/>
              <a:t> connecting the Greek to the Ancient Hebrew text. (</a:t>
            </a:r>
            <a:r>
              <a:rPr lang="en-US" dirty="0">
                <a:solidFill>
                  <a:srgbClr val="FFFF00"/>
                </a:solidFill>
              </a:rPr>
              <a:t>Wed. 9 am EST</a:t>
            </a:r>
            <a:r>
              <a:rPr lang="en-US" dirty="0"/>
              <a:t>)</a:t>
            </a:r>
          </a:p>
        </p:txBody>
      </p:sp>
      <p:sp>
        <p:nvSpPr>
          <p:cNvPr id="28" name="TextBox 27">
            <a:extLst>
              <a:ext uri="{FF2B5EF4-FFF2-40B4-BE49-F238E27FC236}">
                <a16:creationId xmlns:a16="http://schemas.microsoft.com/office/drawing/2014/main" id="{ABD85C9B-B0A5-460E-64ED-D9C2CD1C4CA7}"/>
              </a:ext>
            </a:extLst>
          </p:cNvPr>
          <p:cNvSpPr txBox="1"/>
          <p:nvPr/>
        </p:nvSpPr>
        <p:spPr>
          <a:xfrm>
            <a:off x="0" y="190655"/>
            <a:ext cx="12192000" cy="707886"/>
          </a:xfrm>
          <a:prstGeom prst="rect">
            <a:avLst/>
          </a:prstGeom>
          <a:noFill/>
        </p:spPr>
        <p:txBody>
          <a:bodyPr wrap="square">
            <a:spAutoFit/>
          </a:bodyPr>
          <a:lstStyle/>
          <a:p>
            <a:pPr algn="ctr"/>
            <a:r>
              <a:rPr lang="en-US" sz="4000" b="1" dirty="0">
                <a:solidFill>
                  <a:srgbClr val="FFFF00"/>
                </a:solidFill>
              </a:rPr>
              <a:t>MATSATI.COM Teaching Ministry </a:t>
            </a:r>
          </a:p>
        </p:txBody>
      </p:sp>
      <p:sp>
        <p:nvSpPr>
          <p:cNvPr id="36" name="TextBox 35">
            <a:extLst>
              <a:ext uri="{FF2B5EF4-FFF2-40B4-BE49-F238E27FC236}">
                <a16:creationId xmlns:a16="http://schemas.microsoft.com/office/drawing/2014/main" id="{4A6C48EF-F9BF-5DA1-09BF-0F9346BD59AA}"/>
              </a:ext>
            </a:extLst>
          </p:cNvPr>
          <p:cNvSpPr txBox="1"/>
          <p:nvPr/>
        </p:nvSpPr>
        <p:spPr>
          <a:xfrm>
            <a:off x="7529863" y="3335252"/>
            <a:ext cx="4298802" cy="1200329"/>
          </a:xfrm>
          <a:prstGeom prst="rect">
            <a:avLst/>
          </a:prstGeom>
          <a:noFill/>
        </p:spPr>
        <p:txBody>
          <a:bodyPr wrap="square">
            <a:spAutoFit/>
          </a:bodyPr>
          <a:lstStyle/>
          <a:p>
            <a:r>
              <a:rPr lang="en-US" b="1" dirty="0"/>
              <a:t>YouTube Channels</a:t>
            </a:r>
          </a:p>
          <a:p>
            <a:r>
              <a:rPr lang="en-US" dirty="0">
                <a:solidFill>
                  <a:srgbClr val="FFFF00"/>
                </a:solidFill>
                <a:hlinkClick r:id="rId5">
                  <a:extLst>
                    <a:ext uri="{A12FA001-AC4F-418D-AE19-62706E023703}">
                      <ahyp:hlinkClr xmlns:ahyp="http://schemas.microsoft.com/office/drawing/2018/hyperlinkcolor" val="tx"/>
                    </a:ext>
                  </a:extLst>
                </a:hlinkClick>
              </a:rPr>
              <a:t>https://YouTube.com/c/HebrewLiteracy</a:t>
            </a:r>
            <a:r>
              <a:rPr lang="en-US" dirty="0">
                <a:solidFill>
                  <a:srgbClr val="FFFF00"/>
                </a:solidFill>
              </a:rPr>
              <a:t> </a:t>
            </a:r>
          </a:p>
          <a:p>
            <a:r>
              <a:rPr lang="en-US" dirty="0">
                <a:solidFill>
                  <a:srgbClr val="FFFF00"/>
                </a:solidFill>
                <a:hlinkClick r:id="rId6">
                  <a:extLst>
                    <a:ext uri="{A12FA001-AC4F-418D-AE19-62706E023703}">
                      <ahyp:hlinkClr xmlns:ahyp="http://schemas.microsoft.com/office/drawing/2018/hyperlinkcolor" val="tx"/>
                    </a:ext>
                  </a:extLst>
                </a:hlinkClick>
              </a:rPr>
              <a:t>https://www.youtube.com/channel/UC5_qPfruat-sCJJypz0_OBw</a:t>
            </a:r>
            <a:r>
              <a:rPr lang="en-US" dirty="0">
                <a:solidFill>
                  <a:srgbClr val="FFFF00"/>
                </a:solidFill>
              </a:rPr>
              <a:t> </a:t>
            </a:r>
          </a:p>
        </p:txBody>
      </p:sp>
      <p:sp>
        <p:nvSpPr>
          <p:cNvPr id="4" name="TextBox 3">
            <a:extLst>
              <a:ext uri="{FF2B5EF4-FFF2-40B4-BE49-F238E27FC236}">
                <a16:creationId xmlns:a16="http://schemas.microsoft.com/office/drawing/2014/main" id="{61432C11-EE94-C35C-14D7-DDBE93A2B7C8}"/>
              </a:ext>
            </a:extLst>
          </p:cNvPr>
          <p:cNvSpPr txBox="1"/>
          <p:nvPr/>
        </p:nvSpPr>
        <p:spPr>
          <a:xfrm>
            <a:off x="3896652" y="1600445"/>
            <a:ext cx="4492487" cy="369332"/>
          </a:xfrm>
          <a:prstGeom prst="rect">
            <a:avLst/>
          </a:prstGeom>
          <a:noFill/>
        </p:spPr>
        <p:txBody>
          <a:bodyPr wrap="square">
            <a:spAutoFit/>
          </a:bodyPr>
          <a:lstStyle/>
          <a:p>
            <a:pPr algn="ctr"/>
            <a:r>
              <a:rPr lang="en-US" b="1" dirty="0">
                <a:solidFill>
                  <a:srgbClr val="FFFF00"/>
                </a:solidFill>
              </a:rPr>
              <a:t>LIVE STREAM: 6:30 pm EST Thursday</a:t>
            </a:r>
          </a:p>
        </p:txBody>
      </p:sp>
      <p:sp>
        <p:nvSpPr>
          <p:cNvPr id="10" name="TextBox 9">
            <a:extLst>
              <a:ext uri="{FF2B5EF4-FFF2-40B4-BE49-F238E27FC236}">
                <a16:creationId xmlns:a16="http://schemas.microsoft.com/office/drawing/2014/main" id="{5BAC490B-FA89-F42E-F834-F687A00F6B53}"/>
              </a:ext>
            </a:extLst>
          </p:cNvPr>
          <p:cNvSpPr txBox="1"/>
          <p:nvPr/>
        </p:nvSpPr>
        <p:spPr>
          <a:xfrm>
            <a:off x="2451651" y="1136224"/>
            <a:ext cx="7103165" cy="523220"/>
          </a:xfrm>
          <a:prstGeom prst="rect">
            <a:avLst/>
          </a:prstGeom>
          <a:noFill/>
          <a:ln>
            <a:noFill/>
          </a:ln>
        </p:spPr>
        <p:txBody>
          <a:bodyPr wrap="square" rtlCol="0">
            <a:spAutoFit/>
          </a:bodyPr>
          <a:lstStyle/>
          <a:p>
            <a:pPr algn="ctr"/>
            <a:r>
              <a:rPr lang="he-IL" sz="2800" b="1" dirty="0">
                <a:solidFill>
                  <a:srgbClr val="FFFF00"/>
                </a:solidFill>
                <a:cs typeface="+mj-cs"/>
              </a:rPr>
              <a:t>ישעיהו כח:א-ז </a:t>
            </a:r>
            <a:r>
              <a:rPr lang="en-US" sz="2800" b="1" dirty="0">
                <a:solidFill>
                  <a:srgbClr val="FFFF00"/>
                </a:solidFill>
                <a:cs typeface="+mj-cs"/>
              </a:rPr>
              <a:t> </a:t>
            </a:r>
            <a:r>
              <a:rPr lang="en-US" sz="2400" b="1" dirty="0">
                <a:solidFill>
                  <a:srgbClr val="FFFF00"/>
                </a:solidFill>
                <a:cs typeface="+mj-cs"/>
              </a:rPr>
              <a:t>/</a:t>
            </a:r>
            <a:r>
              <a:rPr lang="en-US" sz="2800" b="1" dirty="0">
                <a:solidFill>
                  <a:srgbClr val="FFFF00"/>
                </a:solidFill>
                <a:cs typeface="+mj-cs"/>
              </a:rPr>
              <a:t> Isaiah 28:1-7</a:t>
            </a:r>
            <a:endParaRPr lang="en-US" sz="3200" b="1" dirty="0">
              <a:solidFill>
                <a:srgbClr val="FFFF00"/>
              </a:solidFill>
              <a:cs typeface="+mj-cs"/>
            </a:endParaRPr>
          </a:p>
        </p:txBody>
      </p:sp>
      <p:sp>
        <p:nvSpPr>
          <p:cNvPr id="18" name="TextBox 17">
            <a:extLst>
              <a:ext uri="{FF2B5EF4-FFF2-40B4-BE49-F238E27FC236}">
                <a16:creationId xmlns:a16="http://schemas.microsoft.com/office/drawing/2014/main" id="{FDF527D8-B69D-B687-1AA6-2862CBF4FD2C}"/>
              </a:ext>
            </a:extLst>
          </p:cNvPr>
          <p:cNvSpPr txBox="1"/>
          <p:nvPr/>
        </p:nvSpPr>
        <p:spPr>
          <a:xfrm>
            <a:off x="0" y="756688"/>
            <a:ext cx="12192000" cy="461665"/>
          </a:xfrm>
          <a:prstGeom prst="rect">
            <a:avLst/>
          </a:prstGeom>
          <a:noFill/>
        </p:spPr>
        <p:txBody>
          <a:bodyPr wrap="square">
            <a:spAutoFit/>
          </a:bodyPr>
          <a:lstStyle/>
          <a:p>
            <a:pPr algn="ctr"/>
            <a:r>
              <a:rPr lang="en-US" sz="2400" b="1" dirty="0">
                <a:solidFill>
                  <a:srgbClr val="FFC000"/>
                </a:solidFill>
              </a:rPr>
              <a:t>Website:</a:t>
            </a:r>
            <a:r>
              <a:rPr lang="en-US" sz="2000" dirty="0">
                <a:solidFill>
                  <a:srgbClr val="FFFF00"/>
                </a:solidFill>
                <a:hlinkClick r:id="rId7">
                  <a:extLst>
                    <a:ext uri="{A12FA001-AC4F-418D-AE19-62706E023703}">
                      <ahyp:hlinkClr xmlns:ahyp="http://schemas.microsoft.com/office/drawing/2018/hyperlinkcolor" val="tx"/>
                    </a:ext>
                  </a:extLst>
                </a:hlinkClick>
              </a:rPr>
              <a:t> https://www.matsati.com</a:t>
            </a:r>
            <a:r>
              <a:rPr lang="en-US" sz="2000" dirty="0">
                <a:solidFill>
                  <a:srgbClr val="FFFF00"/>
                </a:solidFill>
              </a:rPr>
              <a:t> </a:t>
            </a:r>
            <a:r>
              <a:rPr lang="en-US" sz="2400" b="1" dirty="0">
                <a:solidFill>
                  <a:srgbClr val="FFC000"/>
                </a:solidFill>
              </a:rPr>
              <a:t>YouTube Channel: </a:t>
            </a:r>
            <a:r>
              <a:rPr lang="en-US" sz="2000" dirty="0">
                <a:solidFill>
                  <a:srgbClr val="FFFF00"/>
                </a:solidFill>
                <a:hlinkClick r:id="rId8">
                  <a:extLst>
                    <a:ext uri="{A12FA001-AC4F-418D-AE19-62706E023703}">
                      <ahyp:hlinkClr xmlns:ahyp="http://schemas.microsoft.com/office/drawing/2018/hyperlinkcolor" val="tx"/>
                    </a:ext>
                  </a:extLst>
                </a:hlinkClick>
              </a:rPr>
              <a:t>https://www.youtube.com/user/MATSATI/</a:t>
            </a:r>
            <a:r>
              <a:rPr lang="en-US" sz="2000" dirty="0">
                <a:solidFill>
                  <a:srgbClr val="FFFF00"/>
                </a:solidFill>
              </a:rPr>
              <a:t> </a:t>
            </a:r>
          </a:p>
        </p:txBody>
      </p:sp>
      <p:sp>
        <p:nvSpPr>
          <p:cNvPr id="19" name="TextBox 18">
            <a:extLst>
              <a:ext uri="{FF2B5EF4-FFF2-40B4-BE49-F238E27FC236}">
                <a16:creationId xmlns:a16="http://schemas.microsoft.com/office/drawing/2014/main" id="{AECB7CF0-D055-5F8B-5E1E-68640F23B2BC}"/>
              </a:ext>
            </a:extLst>
          </p:cNvPr>
          <p:cNvSpPr txBox="1"/>
          <p:nvPr/>
        </p:nvSpPr>
        <p:spPr>
          <a:xfrm>
            <a:off x="4892881" y="3449349"/>
            <a:ext cx="2425148" cy="923330"/>
          </a:xfrm>
          <a:prstGeom prst="rect">
            <a:avLst/>
          </a:prstGeom>
          <a:noFill/>
        </p:spPr>
        <p:txBody>
          <a:bodyPr wrap="square">
            <a:spAutoFit/>
          </a:bodyPr>
          <a:lstStyle/>
          <a:p>
            <a:pPr algn="ctr"/>
            <a:r>
              <a:rPr lang="en-US" dirty="0">
                <a:solidFill>
                  <a:srgbClr val="FFFF00"/>
                </a:solidFill>
              </a:rPr>
              <a:t>Discuss the Scriptures, </a:t>
            </a:r>
          </a:p>
          <a:p>
            <a:pPr algn="ctr"/>
            <a:r>
              <a:rPr lang="en-US" dirty="0">
                <a:solidFill>
                  <a:srgbClr val="FFFF00"/>
                </a:solidFill>
              </a:rPr>
              <a:t>learn the languages, </a:t>
            </a:r>
          </a:p>
          <a:p>
            <a:pPr algn="ctr"/>
            <a:r>
              <a:rPr lang="en-US" dirty="0">
                <a:solidFill>
                  <a:srgbClr val="FFFF00"/>
                </a:solidFill>
              </a:rPr>
              <a:t>and fellowship</a:t>
            </a:r>
          </a:p>
        </p:txBody>
      </p:sp>
      <p:pic>
        <p:nvPicPr>
          <p:cNvPr id="12" name="Picture 11" descr="Text, logo&#10;&#10;Description automatically generated">
            <a:extLst>
              <a:ext uri="{FF2B5EF4-FFF2-40B4-BE49-F238E27FC236}">
                <a16:creationId xmlns:a16="http://schemas.microsoft.com/office/drawing/2014/main" id="{002413A6-07C2-94F9-FF83-C586281F43B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93810" y="5000658"/>
            <a:ext cx="2985180" cy="1689485"/>
          </a:xfrm>
          <a:prstGeom prst="rect">
            <a:avLst/>
          </a:prstGeom>
        </p:spPr>
      </p:pic>
    </p:spTree>
    <p:extLst>
      <p:ext uri="{BB962C8B-B14F-4D97-AF65-F5344CB8AC3E}">
        <p14:creationId xmlns:p14="http://schemas.microsoft.com/office/powerpoint/2010/main" val="14019134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2FD387F-92CC-4779-81C3-06BBC90B104F}"/>
              </a:ext>
            </a:extLst>
          </p:cNvPr>
          <p:cNvSpPr/>
          <p:nvPr/>
        </p:nvSpPr>
        <p:spPr>
          <a:xfrm>
            <a:off x="1" y="0"/>
            <a:ext cx="10109842" cy="6280982"/>
          </a:xfrm>
          <a:prstGeom prst="roundRect">
            <a:avLst/>
          </a:prstGeom>
          <a:solidFill>
            <a:schemeClr val="tx1">
              <a:alpha val="70000"/>
            </a:schemeClr>
          </a:solidFill>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DB53F4E-F7D8-4CE6-9400-7374C33ADB4D}"/>
              </a:ext>
            </a:extLst>
          </p:cNvPr>
          <p:cNvSpPr txBox="1"/>
          <p:nvPr/>
        </p:nvSpPr>
        <p:spPr>
          <a:xfrm>
            <a:off x="349250" y="6346398"/>
            <a:ext cx="7423150" cy="461665"/>
          </a:xfrm>
          <a:prstGeom prst="rect">
            <a:avLst/>
          </a:prstGeom>
          <a:noFill/>
        </p:spPr>
        <p:txBody>
          <a:bodyPr wrap="square" rtlCol="0">
            <a:spAutoFit/>
          </a:bodyPr>
          <a:lstStyle/>
          <a:p>
            <a:r>
              <a:rPr lang="en-US" sz="2400">
                <a:solidFill>
                  <a:srgbClr val="FFFF00"/>
                </a:solidFill>
                <a:cs typeface="+mj-cs"/>
              </a:rPr>
              <a:t>http://www.matsati.com</a:t>
            </a:r>
          </a:p>
        </p:txBody>
      </p:sp>
      <p:sp>
        <p:nvSpPr>
          <p:cNvPr id="10" name="TextBox 9">
            <a:extLst>
              <a:ext uri="{FF2B5EF4-FFF2-40B4-BE49-F238E27FC236}">
                <a16:creationId xmlns:a16="http://schemas.microsoft.com/office/drawing/2014/main" id="{638CE212-A8DA-4542-A937-323BC5C84730}"/>
              </a:ext>
            </a:extLst>
          </p:cNvPr>
          <p:cNvSpPr txBox="1"/>
          <p:nvPr/>
        </p:nvSpPr>
        <p:spPr>
          <a:xfrm>
            <a:off x="349250" y="5920268"/>
            <a:ext cx="10109842" cy="646331"/>
          </a:xfrm>
          <a:prstGeom prst="rect">
            <a:avLst/>
          </a:prstGeom>
          <a:noFill/>
        </p:spPr>
        <p:txBody>
          <a:bodyPr wrap="square" rtlCol="0">
            <a:spAutoFit/>
          </a:bodyPr>
          <a:lstStyle/>
          <a:p>
            <a:r>
              <a:rPr lang="en-US" sz="3600" b="1">
                <a:solidFill>
                  <a:srgbClr val="FFFF00"/>
                </a:solidFill>
                <a:cs typeface="+mj-cs"/>
              </a:rPr>
              <a:t>Isaiah / </a:t>
            </a:r>
            <a:r>
              <a:rPr lang="he-IL" sz="3600" b="1">
                <a:solidFill>
                  <a:srgbClr val="FFFF00"/>
                </a:solidFill>
                <a:cs typeface="+mj-cs"/>
              </a:rPr>
              <a:t>ישעיה</a:t>
            </a:r>
            <a:endParaRPr lang="en-US" sz="3600" b="1">
              <a:solidFill>
                <a:srgbClr val="FFFF00"/>
              </a:solidFill>
              <a:cs typeface="+mj-cs"/>
            </a:endParaRPr>
          </a:p>
        </p:txBody>
      </p:sp>
      <p:sp>
        <p:nvSpPr>
          <p:cNvPr id="5" name="TextBox 4">
            <a:extLst>
              <a:ext uri="{FF2B5EF4-FFF2-40B4-BE49-F238E27FC236}">
                <a16:creationId xmlns:a16="http://schemas.microsoft.com/office/drawing/2014/main" id="{235657C7-E5C7-09A1-9B1F-822B44CD8A3B}"/>
              </a:ext>
            </a:extLst>
          </p:cNvPr>
          <p:cNvSpPr txBox="1"/>
          <p:nvPr/>
        </p:nvSpPr>
        <p:spPr>
          <a:xfrm>
            <a:off x="349250" y="5389303"/>
            <a:ext cx="1608083" cy="372066"/>
          </a:xfrm>
          <a:prstGeom prst="rect">
            <a:avLst/>
          </a:prstGeom>
          <a:noFill/>
        </p:spPr>
        <p:txBody>
          <a:bodyPr wrap="square" rtlCol="0">
            <a:spAutoFit/>
          </a:bodyPr>
          <a:lstStyle/>
          <a:p>
            <a:r>
              <a:rPr lang="en-US" dirty="0">
                <a:solidFill>
                  <a:srgbClr val="FFFF00"/>
                </a:solidFill>
              </a:rPr>
              <a:t>Isaiah 28:3-4</a:t>
            </a:r>
          </a:p>
        </p:txBody>
      </p:sp>
      <p:pic>
        <p:nvPicPr>
          <p:cNvPr id="9" name="Picture 8">
            <a:extLst>
              <a:ext uri="{FF2B5EF4-FFF2-40B4-BE49-F238E27FC236}">
                <a16:creationId xmlns:a16="http://schemas.microsoft.com/office/drawing/2014/main" id="{D66159DC-C250-F949-72D8-90E617A1179C}"/>
              </a:ext>
            </a:extLst>
          </p:cNvPr>
          <p:cNvPicPr>
            <a:picLocks noChangeAspect="1"/>
          </p:cNvPicPr>
          <p:nvPr/>
        </p:nvPicPr>
        <p:blipFill>
          <a:blip r:embed="rId4"/>
          <a:stretch>
            <a:fillRect/>
          </a:stretch>
        </p:blipFill>
        <p:spPr>
          <a:xfrm>
            <a:off x="320806" y="255478"/>
            <a:ext cx="9495008" cy="5773256"/>
          </a:xfrm>
          <a:prstGeom prst="rect">
            <a:avLst/>
          </a:prstGeom>
        </p:spPr>
      </p:pic>
      <mc:AlternateContent xmlns:mc="http://schemas.openxmlformats.org/markup-compatibility/2006" xmlns:p14="http://schemas.microsoft.com/office/powerpoint/2010/main">
        <mc:Choice Requires="p14">
          <p:contentPart p14:bwMode="auto" r:id="rId5">
            <p14:nvContentPartPr>
              <p14:cNvPr id="11" name="Ink 10">
                <a:extLst>
                  <a:ext uri="{FF2B5EF4-FFF2-40B4-BE49-F238E27FC236}">
                    <a16:creationId xmlns:a16="http://schemas.microsoft.com/office/drawing/2014/main" id="{9322A2E8-4ACF-428D-065F-388B235D04E4}"/>
                  </a:ext>
                </a:extLst>
              </p14:cNvPr>
              <p14:cNvContentPartPr/>
              <p14:nvPr/>
            </p14:nvContentPartPr>
            <p14:xfrm>
              <a:off x="3648501" y="658524"/>
              <a:ext cx="355680" cy="1401480"/>
            </p14:xfrm>
          </p:contentPart>
        </mc:Choice>
        <mc:Fallback xmlns="">
          <p:pic>
            <p:nvPicPr>
              <p:cNvPr id="11" name="Ink 10">
                <a:extLst>
                  <a:ext uri="{FF2B5EF4-FFF2-40B4-BE49-F238E27FC236}">
                    <a16:creationId xmlns:a16="http://schemas.microsoft.com/office/drawing/2014/main" id="{9322A2E8-4ACF-428D-065F-388B235D04E4}"/>
                  </a:ext>
                </a:extLst>
              </p:cNvPr>
              <p:cNvPicPr/>
              <p:nvPr/>
            </p:nvPicPr>
            <p:blipFill>
              <a:blip r:embed="rId6"/>
              <a:stretch>
                <a:fillRect/>
              </a:stretch>
            </p:blipFill>
            <p:spPr>
              <a:xfrm>
                <a:off x="3630501" y="640524"/>
                <a:ext cx="391320" cy="14371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2" name="Ink 11">
                <a:extLst>
                  <a:ext uri="{FF2B5EF4-FFF2-40B4-BE49-F238E27FC236}">
                    <a16:creationId xmlns:a16="http://schemas.microsoft.com/office/drawing/2014/main" id="{6B6F32FD-ED59-5A88-EE40-C311CDEF077D}"/>
                  </a:ext>
                </a:extLst>
              </p14:cNvPr>
              <p14:cNvContentPartPr/>
              <p14:nvPr/>
            </p14:nvContentPartPr>
            <p14:xfrm>
              <a:off x="3580101" y="2281764"/>
              <a:ext cx="491400" cy="2396160"/>
            </p14:xfrm>
          </p:contentPart>
        </mc:Choice>
        <mc:Fallback xmlns="">
          <p:pic>
            <p:nvPicPr>
              <p:cNvPr id="12" name="Ink 11">
                <a:extLst>
                  <a:ext uri="{FF2B5EF4-FFF2-40B4-BE49-F238E27FC236}">
                    <a16:creationId xmlns:a16="http://schemas.microsoft.com/office/drawing/2014/main" id="{6B6F32FD-ED59-5A88-EE40-C311CDEF077D}"/>
                  </a:ext>
                </a:extLst>
              </p:cNvPr>
              <p:cNvPicPr/>
              <p:nvPr/>
            </p:nvPicPr>
            <p:blipFill>
              <a:blip r:embed="rId8"/>
              <a:stretch>
                <a:fillRect/>
              </a:stretch>
            </p:blipFill>
            <p:spPr>
              <a:xfrm>
                <a:off x="3562461" y="2264124"/>
                <a:ext cx="527040" cy="24318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3" name="Ink 12">
                <a:extLst>
                  <a:ext uri="{FF2B5EF4-FFF2-40B4-BE49-F238E27FC236}">
                    <a16:creationId xmlns:a16="http://schemas.microsoft.com/office/drawing/2014/main" id="{01B247D1-5ED5-7B92-7C6F-86638E1A07E2}"/>
                  </a:ext>
                </a:extLst>
              </p14:cNvPr>
              <p14:cNvContentPartPr/>
              <p14:nvPr/>
            </p14:nvContentPartPr>
            <p14:xfrm>
              <a:off x="7665021" y="774804"/>
              <a:ext cx="263160" cy="5260320"/>
            </p14:xfrm>
          </p:contentPart>
        </mc:Choice>
        <mc:Fallback xmlns="">
          <p:pic>
            <p:nvPicPr>
              <p:cNvPr id="13" name="Ink 12">
                <a:extLst>
                  <a:ext uri="{FF2B5EF4-FFF2-40B4-BE49-F238E27FC236}">
                    <a16:creationId xmlns:a16="http://schemas.microsoft.com/office/drawing/2014/main" id="{01B247D1-5ED5-7B92-7C6F-86638E1A07E2}"/>
                  </a:ext>
                </a:extLst>
              </p:cNvPr>
              <p:cNvPicPr/>
              <p:nvPr/>
            </p:nvPicPr>
            <p:blipFill>
              <a:blip r:embed="rId10"/>
              <a:stretch>
                <a:fillRect/>
              </a:stretch>
            </p:blipFill>
            <p:spPr>
              <a:xfrm>
                <a:off x="7647381" y="757164"/>
                <a:ext cx="298800" cy="52959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4" name="Ink 13">
                <a:extLst>
                  <a:ext uri="{FF2B5EF4-FFF2-40B4-BE49-F238E27FC236}">
                    <a16:creationId xmlns:a16="http://schemas.microsoft.com/office/drawing/2014/main" id="{0FD3A648-522A-0FDA-B35F-5233CB5691A4}"/>
                  </a:ext>
                </a:extLst>
              </p14:cNvPr>
              <p14:cNvContentPartPr/>
              <p14:nvPr/>
            </p14:nvContentPartPr>
            <p14:xfrm>
              <a:off x="5919381" y="134004"/>
              <a:ext cx="618120" cy="564480"/>
            </p14:xfrm>
          </p:contentPart>
        </mc:Choice>
        <mc:Fallback xmlns="">
          <p:pic>
            <p:nvPicPr>
              <p:cNvPr id="14" name="Ink 13">
                <a:extLst>
                  <a:ext uri="{FF2B5EF4-FFF2-40B4-BE49-F238E27FC236}">
                    <a16:creationId xmlns:a16="http://schemas.microsoft.com/office/drawing/2014/main" id="{0FD3A648-522A-0FDA-B35F-5233CB5691A4}"/>
                  </a:ext>
                </a:extLst>
              </p:cNvPr>
              <p:cNvPicPr/>
              <p:nvPr/>
            </p:nvPicPr>
            <p:blipFill>
              <a:blip r:embed="rId12"/>
              <a:stretch>
                <a:fillRect/>
              </a:stretch>
            </p:blipFill>
            <p:spPr>
              <a:xfrm>
                <a:off x="5901741" y="116364"/>
                <a:ext cx="653760" cy="6001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5" name="Ink 14">
                <a:extLst>
                  <a:ext uri="{FF2B5EF4-FFF2-40B4-BE49-F238E27FC236}">
                    <a16:creationId xmlns:a16="http://schemas.microsoft.com/office/drawing/2014/main" id="{B49494C5-AEC9-B8FD-E78C-17BC51A1AEEF}"/>
                  </a:ext>
                </a:extLst>
              </p14:cNvPr>
              <p14:cNvContentPartPr/>
              <p14:nvPr/>
            </p14:nvContentPartPr>
            <p14:xfrm>
              <a:off x="4022901" y="198084"/>
              <a:ext cx="779040" cy="547920"/>
            </p14:xfrm>
          </p:contentPart>
        </mc:Choice>
        <mc:Fallback xmlns="">
          <p:pic>
            <p:nvPicPr>
              <p:cNvPr id="15" name="Ink 14">
                <a:extLst>
                  <a:ext uri="{FF2B5EF4-FFF2-40B4-BE49-F238E27FC236}">
                    <a16:creationId xmlns:a16="http://schemas.microsoft.com/office/drawing/2014/main" id="{B49494C5-AEC9-B8FD-E78C-17BC51A1AEEF}"/>
                  </a:ext>
                </a:extLst>
              </p:cNvPr>
              <p:cNvPicPr/>
              <p:nvPr/>
            </p:nvPicPr>
            <p:blipFill>
              <a:blip r:embed="rId14"/>
              <a:stretch>
                <a:fillRect/>
              </a:stretch>
            </p:blipFill>
            <p:spPr>
              <a:xfrm>
                <a:off x="4004901" y="180444"/>
                <a:ext cx="814680" cy="5835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6" name="Ink 15">
                <a:extLst>
                  <a:ext uri="{FF2B5EF4-FFF2-40B4-BE49-F238E27FC236}">
                    <a16:creationId xmlns:a16="http://schemas.microsoft.com/office/drawing/2014/main" id="{9F19BEEB-8BF4-9A47-6CDD-27F1E309C041}"/>
                  </a:ext>
                </a:extLst>
              </p14:cNvPr>
              <p14:cNvContentPartPr/>
              <p14:nvPr/>
            </p14:nvContentPartPr>
            <p14:xfrm>
              <a:off x="295101" y="164604"/>
              <a:ext cx="1200600" cy="531720"/>
            </p14:xfrm>
          </p:contentPart>
        </mc:Choice>
        <mc:Fallback xmlns="">
          <p:pic>
            <p:nvPicPr>
              <p:cNvPr id="16" name="Ink 15">
                <a:extLst>
                  <a:ext uri="{FF2B5EF4-FFF2-40B4-BE49-F238E27FC236}">
                    <a16:creationId xmlns:a16="http://schemas.microsoft.com/office/drawing/2014/main" id="{9F19BEEB-8BF4-9A47-6CDD-27F1E309C041}"/>
                  </a:ext>
                </a:extLst>
              </p:cNvPr>
              <p:cNvPicPr/>
              <p:nvPr/>
            </p:nvPicPr>
            <p:blipFill>
              <a:blip r:embed="rId16"/>
              <a:stretch>
                <a:fillRect/>
              </a:stretch>
            </p:blipFill>
            <p:spPr>
              <a:xfrm>
                <a:off x="277461" y="146604"/>
                <a:ext cx="1236240" cy="5673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7" name="Ink 16">
                <a:extLst>
                  <a:ext uri="{FF2B5EF4-FFF2-40B4-BE49-F238E27FC236}">
                    <a16:creationId xmlns:a16="http://schemas.microsoft.com/office/drawing/2014/main" id="{FC88F748-FDD5-AB4F-A793-E853AE87F23C}"/>
                  </a:ext>
                </a:extLst>
              </p14:cNvPr>
              <p14:cNvContentPartPr/>
              <p14:nvPr/>
            </p14:nvContentPartPr>
            <p14:xfrm>
              <a:off x="544581" y="1485804"/>
              <a:ext cx="1477440" cy="123480"/>
            </p14:xfrm>
          </p:contentPart>
        </mc:Choice>
        <mc:Fallback xmlns="">
          <p:pic>
            <p:nvPicPr>
              <p:cNvPr id="17" name="Ink 16">
                <a:extLst>
                  <a:ext uri="{FF2B5EF4-FFF2-40B4-BE49-F238E27FC236}">
                    <a16:creationId xmlns:a16="http://schemas.microsoft.com/office/drawing/2014/main" id="{FC88F748-FDD5-AB4F-A793-E853AE87F23C}"/>
                  </a:ext>
                </a:extLst>
              </p:cNvPr>
              <p:cNvPicPr/>
              <p:nvPr/>
            </p:nvPicPr>
            <p:blipFill>
              <a:blip r:embed="rId18"/>
              <a:stretch>
                <a:fillRect/>
              </a:stretch>
            </p:blipFill>
            <p:spPr>
              <a:xfrm>
                <a:off x="526941" y="1467804"/>
                <a:ext cx="1513080" cy="159120"/>
              </a:xfrm>
              <a:prstGeom prst="rect">
                <a:avLst/>
              </a:prstGeom>
            </p:spPr>
          </p:pic>
        </mc:Fallback>
      </mc:AlternateContent>
      <p:grpSp>
        <p:nvGrpSpPr>
          <p:cNvPr id="20" name="Group 19">
            <a:extLst>
              <a:ext uri="{FF2B5EF4-FFF2-40B4-BE49-F238E27FC236}">
                <a16:creationId xmlns:a16="http://schemas.microsoft.com/office/drawing/2014/main" id="{1804FE54-762A-862F-C97F-624FBD1221BE}"/>
              </a:ext>
            </a:extLst>
          </p:cNvPr>
          <p:cNvGrpSpPr/>
          <p:nvPr/>
        </p:nvGrpSpPr>
        <p:grpSpPr>
          <a:xfrm>
            <a:off x="2392461" y="1049124"/>
            <a:ext cx="1288800" cy="280800"/>
            <a:chOff x="2392461" y="1049124"/>
            <a:chExt cx="1288800" cy="280800"/>
          </a:xfrm>
        </p:grpSpPr>
        <mc:AlternateContent xmlns:mc="http://schemas.openxmlformats.org/markup-compatibility/2006" xmlns:p14="http://schemas.microsoft.com/office/powerpoint/2010/main">
          <mc:Choice Requires="p14">
            <p:contentPart p14:bwMode="auto" r:id="rId19">
              <p14:nvContentPartPr>
                <p14:cNvPr id="18" name="Ink 17">
                  <a:extLst>
                    <a:ext uri="{FF2B5EF4-FFF2-40B4-BE49-F238E27FC236}">
                      <a16:creationId xmlns:a16="http://schemas.microsoft.com/office/drawing/2014/main" id="{3834184D-EA66-C848-D17D-DE4CC4246CB1}"/>
                    </a:ext>
                  </a:extLst>
                </p14:cNvPr>
                <p14:cNvContentPartPr/>
                <p14:nvPr/>
              </p14:nvContentPartPr>
              <p14:xfrm>
                <a:off x="3195261" y="1049124"/>
                <a:ext cx="486000" cy="17640"/>
              </p14:xfrm>
            </p:contentPart>
          </mc:Choice>
          <mc:Fallback xmlns="">
            <p:pic>
              <p:nvPicPr>
                <p:cNvPr id="18" name="Ink 17">
                  <a:extLst>
                    <a:ext uri="{FF2B5EF4-FFF2-40B4-BE49-F238E27FC236}">
                      <a16:creationId xmlns:a16="http://schemas.microsoft.com/office/drawing/2014/main" id="{3834184D-EA66-C848-D17D-DE4CC4246CB1}"/>
                    </a:ext>
                  </a:extLst>
                </p:cNvPr>
                <p:cNvPicPr/>
                <p:nvPr/>
              </p:nvPicPr>
              <p:blipFill>
                <a:blip r:embed="rId20"/>
                <a:stretch>
                  <a:fillRect/>
                </a:stretch>
              </p:blipFill>
              <p:spPr>
                <a:xfrm>
                  <a:off x="3177621" y="1031124"/>
                  <a:ext cx="521640" cy="532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9" name="Ink 18">
                  <a:extLst>
                    <a:ext uri="{FF2B5EF4-FFF2-40B4-BE49-F238E27FC236}">
                      <a16:creationId xmlns:a16="http://schemas.microsoft.com/office/drawing/2014/main" id="{49E0DE59-FDAC-83B4-FBB2-B824AD6440DC}"/>
                    </a:ext>
                  </a:extLst>
                </p14:cNvPr>
                <p14:cNvContentPartPr/>
                <p14:nvPr/>
              </p14:nvContentPartPr>
              <p14:xfrm>
                <a:off x="2392461" y="1270884"/>
                <a:ext cx="578160" cy="59040"/>
              </p14:xfrm>
            </p:contentPart>
          </mc:Choice>
          <mc:Fallback xmlns="">
            <p:pic>
              <p:nvPicPr>
                <p:cNvPr id="19" name="Ink 18">
                  <a:extLst>
                    <a:ext uri="{FF2B5EF4-FFF2-40B4-BE49-F238E27FC236}">
                      <a16:creationId xmlns:a16="http://schemas.microsoft.com/office/drawing/2014/main" id="{49E0DE59-FDAC-83B4-FBB2-B824AD6440DC}"/>
                    </a:ext>
                  </a:extLst>
                </p:cNvPr>
                <p:cNvPicPr/>
                <p:nvPr/>
              </p:nvPicPr>
              <p:blipFill>
                <a:blip r:embed="rId22"/>
                <a:stretch>
                  <a:fillRect/>
                </a:stretch>
              </p:blipFill>
              <p:spPr>
                <a:xfrm>
                  <a:off x="2374821" y="1252884"/>
                  <a:ext cx="613800" cy="94680"/>
                </a:xfrm>
                <a:prstGeom prst="rect">
                  <a:avLst/>
                </a:prstGeom>
              </p:spPr>
            </p:pic>
          </mc:Fallback>
        </mc:AlternateContent>
      </p:grpSp>
      <p:grpSp>
        <p:nvGrpSpPr>
          <p:cNvPr id="24" name="Group 23">
            <a:extLst>
              <a:ext uri="{FF2B5EF4-FFF2-40B4-BE49-F238E27FC236}">
                <a16:creationId xmlns:a16="http://schemas.microsoft.com/office/drawing/2014/main" id="{96611803-D6EE-17EE-D3E0-D5916600C192}"/>
              </a:ext>
            </a:extLst>
          </p:cNvPr>
          <p:cNvGrpSpPr/>
          <p:nvPr/>
        </p:nvGrpSpPr>
        <p:grpSpPr>
          <a:xfrm>
            <a:off x="2043621" y="1257204"/>
            <a:ext cx="28800" cy="49320"/>
            <a:chOff x="2043621" y="1257204"/>
            <a:chExt cx="28800" cy="49320"/>
          </a:xfrm>
        </p:grpSpPr>
        <mc:AlternateContent xmlns:mc="http://schemas.openxmlformats.org/markup-compatibility/2006" xmlns:p14="http://schemas.microsoft.com/office/powerpoint/2010/main">
          <mc:Choice Requires="p14">
            <p:contentPart p14:bwMode="auto" r:id="rId23">
              <p14:nvContentPartPr>
                <p14:cNvPr id="21" name="Ink 20">
                  <a:extLst>
                    <a:ext uri="{FF2B5EF4-FFF2-40B4-BE49-F238E27FC236}">
                      <a16:creationId xmlns:a16="http://schemas.microsoft.com/office/drawing/2014/main" id="{E61566C3-5E5F-3C75-50A8-A508C0DB1268}"/>
                    </a:ext>
                  </a:extLst>
                </p14:cNvPr>
                <p14:cNvContentPartPr/>
                <p14:nvPr/>
              </p14:nvContentPartPr>
              <p14:xfrm>
                <a:off x="2070621" y="1304364"/>
                <a:ext cx="1800" cy="2160"/>
              </p14:xfrm>
            </p:contentPart>
          </mc:Choice>
          <mc:Fallback xmlns="">
            <p:pic>
              <p:nvPicPr>
                <p:cNvPr id="21" name="Ink 20">
                  <a:extLst>
                    <a:ext uri="{FF2B5EF4-FFF2-40B4-BE49-F238E27FC236}">
                      <a16:creationId xmlns:a16="http://schemas.microsoft.com/office/drawing/2014/main" id="{E61566C3-5E5F-3C75-50A8-A508C0DB1268}"/>
                    </a:ext>
                  </a:extLst>
                </p:cNvPr>
                <p:cNvPicPr/>
                <p:nvPr/>
              </p:nvPicPr>
              <p:blipFill>
                <a:blip r:embed="rId24"/>
                <a:stretch>
                  <a:fillRect/>
                </a:stretch>
              </p:blipFill>
              <p:spPr>
                <a:xfrm>
                  <a:off x="2052621" y="1286724"/>
                  <a:ext cx="37440" cy="378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2" name="Ink 21">
                  <a:extLst>
                    <a:ext uri="{FF2B5EF4-FFF2-40B4-BE49-F238E27FC236}">
                      <a16:creationId xmlns:a16="http://schemas.microsoft.com/office/drawing/2014/main" id="{397C6967-B1BB-1B78-AA60-9D6BCFDC6E56}"/>
                    </a:ext>
                  </a:extLst>
                </p14:cNvPr>
                <p14:cNvContentPartPr/>
                <p14:nvPr/>
              </p14:nvContentPartPr>
              <p14:xfrm>
                <a:off x="2043621" y="1265484"/>
                <a:ext cx="8280" cy="14760"/>
              </p14:xfrm>
            </p:contentPart>
          </mc:Choice>
          <mc:Fallback xmlns="">
            <p:pic>
              <p:nvPicPr>
                <p:cNvPr id="22" name="Ink 21">
                  <a:extLst>
                    <a:ext uri="{FF2B5EF4-FFF2-40B4-BE49-F238E27FC236}">
                      <a16:creationId xmlns:a16="http://schemas.microsoft.com/office/drawing/2014/main" id="{397C6967-B1BB-1B78-AA60-9D6BCFDC6E56}"/>
                    </a:ext>
                  </a:extLst>
                </p:cNvPr>
                <p:cNvPicPr/>
                <p:nvPr/>
              </p:nvPicPr>
              <p:blipFill>
                <a:blip r:embed="rId26"/>
                <a:stretch>
                  <a:fillRect/>
                </a:stretch>
              </p:blipFill>
              <p:spPr>
                <a:xfrm>
                  <a:off x="2025621" y="1247844"/>
                  <a:ext cx="43920" cy="504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3" name="Ink 22">
                  <a:extLst>
                    <a:ext uri="{FF2B5EF4-FFF2-40B4-BE49-F238E27FC236}">
                      <a16:creationId xmlns:a16="http://schemas.microsoft.com/office/drawing/2014/main" id="{CD83CBC3-CCD1-4267-FE32-E485FFD41759}"/>
                    </a:ext>
                  </a:extLst>
                </p14:cNvPr>
                <p14:cNvContentPartPr/>
                <p14:nvPr/>
              </p14:nvContentPartPr>
              <p14:xfrm>
                <a:off x="2045421" y="1257204"/>
                <a:ext cx="6840" cy="4320"/>
              </p14:xfrm>
            </p:contentPart>
          </mc:Choice>
          <mc:Fallback xmlns="">
            <p:pic>
              <p:nvPicPr>
                <p:cNvPr id="23" name="Ink 22">
                  <a:extLst>
                    <a:ext uri="{FF2B5EF4-FFF2-40B4-BE49-F238E27FC236}">
                      <a16:creationId xmlns:a16="http://schemas.microsoft.com/office/drawing/2014/main" id="{CD83CBC3-CCD1-4267-FE32-E485FFD41759}"/>
                    </a:ext>
                  </a:extLst>
                </p:cNvPr>
                <p:cNvPicPr/>
                <p:nvPr/>
              </p:nvPicPr>
              <p:blipFill>
                <a:blip r:embed="rId28"/>
                <a:stretch>
                  <a:fillRect/>
                </a:stretch>
              </p:blipFill>
              <p:spPr>
                <a:xfrm>
                  <a:off x="2027781" y="1239204"/>
                  <a:ext cx="42480" cy="399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9">
            <p14:nvContentPartPr>
              <p14:cNvPr id="25" name="Ink 24">
                <a:extLst>
                  <a:ext uri="{FF2B5EF4-FFF2-40B4-BE49-F238E27FC236}">
                    <a16:creationId xmlns:a16="http://schemas.microsoft.com/office/drawing/2014/main" id="{DD59990E-4A4E-5895-D89F-48CC0A32279C}"/>
                  </a:ext>
                </a:extLst>
              </p14:cNvPr>
              <p14:cNvContentPartPr/>
              <p14:nvPr/>
            </p14:nvContentPartPr>
            <p14:xfrm>
              <a:off x="5339061" y="1800084"/>
              <a:ext cx="527760" cy="37440"/>
            </p14:xfrm>
          </p:contentPart>
        </mc:Choice>
        <mc:Fallback xmlns="">
          <p:pic>
            <p:nvPicPr>
              <p:cNvPr id="25" name="Ink 24">
                <a:extLst>
                  <a:ext uri="{FF2B5EF4-FFF2-40B4-BE49-F238E27FC236}">
                    <a16:creationId xmlns:a16="http://schemas.microsoft.com/office/drawing/2014/main" id="{DD59990E-4A4E-5895-D89F-48CC0A32279C}"/>
                  </a:ext>
                </a:extLst>
              </p:cNvPr>
              <p:cNvPicPr/>
              <p:nvPr/>
            </p:nvPicPr>
            <p:blipFill>
              <a:blip r:embed="rId30"/>
              <a:stretch>
                <a:fillRect/>
              </a:stretch>
            </p:blipFill>
            <p:spPr>
              <a:xfrm>
                <a:off x="5321421" y="1782444"/>
                <a:ext cx="563400" cy="73080"/>
              </a:xfrm>
              <a:prstGeom prst="rect">
                <a:avLst/>
              </a:prstGeom>
            </p:spPr>
          </p:pic>
        </mc:Fallback>
      </mc:AlternateContent>
      <p:grpSp>
        <p:nvGrpSpPr>
          <p:cNvPr id="34" name="Group 33">
            <a:extLst>
              <a:ext uri="{FF2B5EF4-FFF2-40B4-BE49-F238E27FC236}">
                <a16:creationId xmlns:a16="http://schemas.microsoft.com/office/drawing/2014/main" id="{650A555A-ED60-E5CF-5CF4-0A896B09F607}"/>
              </a:ext>
            </a:extLst>
          </p:cNvPr>
          <p:cNvGrpSpPr/>
          <p:nvPr/>
        </p:nvGrpSpPr>
        <p:grpSpPr>
          <a:xfrm>
            <a:off x="2030301" y="5180844"/>
            <a:ext cx="1423800" cy="474480"/>
            <a:chOff x="2030301" y="5180844"/>
            <a:chExt cx="1423800" cy="474480"/>
          </a:xfrm>
        </p:grpSpPr>
        <mc:AlternateContent xmlns:mc="http://schemas.openxmlformats.org/markup-compatibility/2006" xmlns:p14="http://schemas.microsoft.com/office/powerpoint/2010/main">
          <mc:Choice Requires="p14">
            <p:contentPart p14:bwMode="auto" r:id="rId31">
              <p14:nvContentPartPr>
                <p14:cNvPr id="26" name="Ink 25">
                  <a:extLst>
                    <a:ext uri="{FF2B5EF4-FFF2-40B4-BE49-F238E27FC236}">
                      <a16:creationId xmlns:a16="http://schemas.microsoft.com/office/drawing/2014/main" id="{F65B7EB0-6D0F-5D58-887B-C452DF911177}"/>
                    </a:ext>
                  </a:extLst>
                </p14:cNvPr>
                <p14:cNvContentPartPr/>
                <p14:nvPr/>
              </p14:nvContentPartPr>
              <p14:xfrm>
                <a:off x="2030301" y="5238444"/>
                <a:ext cx="146160" cy="217440"/>
              </p14:xfrm>
            </p:contentPart>
          </mc:Choice>
          <mc:Fallback xmlns="">
            <p:pic>
              <p:nvPicPr>
                <p:cNvPr id="26" name="Ink 25">
                  <a:extLst>
                    <a:ext uri="{FF2B5EF4-FFF2-40B4-BE49-F238E27FC236}">
                      <a16:creationId xmlns:a16="http://schemas.microsoft.com/office/drawing/2014/main" id="{F65B7EB0-6D0F-5D58-887B-C452DF911177}"/>
                    </a:ext>
                  </a:extLst>
                </p:cNvPr>
                <p:cNvPicPr/>
                <p:nvPr/>
              </p:nvPicPr>
              <p:blipFill>
                <a:blip r:embed="rId32"/>
                <a:stretch>
                  <a:fillRect/>
                </a:stretch>
              </p:blipFill>
              <p:spPr>
                <a:xfrm>
                  <a:off x="2012661" y="5220804"/>
                  <a:ext cx="181800" cy="25308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7" name="Ink 26">
                  <a:extLst>
                    <a:ext uri="{FF2B5EF4-FFF2-40B4-BE49-F238E27FC236}">
                      <a16:creationId xmlns:a16="http://schemas.microsoft.com/office/drawing/2014/main" id="{DD2D233C-26ED-4C0F-4806-CA75B0E61935}"/>
                    </a:ext>
                  </a:extLst>
                </p14:cNvPr>
                <p14:cNvContentPartPr/>
                <p14:nvPr/>
              </p14:nvContentPartPr>
              <p14:xfrm>
                <a:off x="2191581" y="5180844"/>
                <a:ext cx="286200" cy="452160"/>
              </p14:xfrm>
            </p:contentPart>
          </mc:Choice>
          <mc:Fallback xmlns="">
            <p:pic>
              <p:nvPicPr>
                <p:cNvPr id="27" name="Ink 26">
                  <a:extLst>
                    <a:ext uri="{FF2B5EF4-FFF2-40B4-BE49-F238E27FC236}">
                      <a16:creationId xmlns:a16="http://schemas.microsoft.com/office/drawing/2014/main" id="{DD2D233C-26ED-4C0F-4806-CA75B0E61935}"/>
                    </a:ext>
                  </a:extLst>
                </p:cNvPr>
                <p:cNvPicPr/>
                <p:nvPr/>
              </p:nvPicPr>
              <p:blipFill>
                <a:blip r:embed="rId34"/>
                <a:stretch>
                  <a:fillRect/>
                </a:stretch>
              </p:blipFill>
              <p:spPr>
                <a:xfrm>
                  <a:off x="2173941" y="5162844"/>
                  <a:ext cx="321840" cy="4878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9" name="Ink 28">
                  <a:extLst>
                    <a:ext uri="{FF2B5EF4-FFF2-40B4-BE49-F238E27FC236}">
                      <a16:creationId xmlns:a16="http://schemas.microsoft.com/office/drawing/2014/main" id="{4EBCB6B5-3055-3865-27FD-DDCD7E28F544}"/>
                    </a:ext>
                  </a:extLst>
                </p14:cNvPr>
                <p14:cNvContentPartPr/>
                <p14:nvPr/>
              </p14:nvContentPartPr>
              <p14:xfrm>
                <a:off x="2462301" y="5256804"/>
                <a:ext cx="263160" cy="398520"/>
              </p14:xfrm>
            </p:contentPart>
          </mc:Choice>
          <mc:Fallback xmlns="">
            <p:pic>
              <p:nvPicPr>
                <p:cNvPr id="29" name="Ink 28">
                  <a:extLst>
                    <a:ext uri="{FF2B5EF4-FFF2-40B4-BE49-F238E27FC236}">
                      <a16:creationId xmlns:a16="http://schemas.microsoft.com/office/drawing/2014/main" id="{4EBCB6B5-3055-3865-27FD-DDCD7E28F544}"/>
                    </a:ext>
                  </a:extLst>
                </p:cNvPr>
                <p:cNvPicPr/>
                <p:nvPr/>
              </p:nvPicPr>
              <p:blipFill>
                <a:blip r:embed="rId36"/>
                <a:stretch>
                  <a:fillRect/>
                </a:stretch>
              </p:blipFill>
              <p:spPr>
                <a:xfrm>
                  <a:off x="2444661" y="5239164"/>
                  <a:ext cx="298800" cy="43416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30" name="Ink 29">
                  <a:extLst>
                    <a:ext uri="{FF2B5EF4-FFF2-40B4-BE49-F238E27FC236}">
                      <a16:creationId xmlns:a16="http://schemas.microsoft.com/office/drawing/2014/main" id="{FCF51ADF-8001-1A8F-1EBD-45AAA175F861}"/>
                    </a:ext>
                  </a:extLst>
                </p14:cNvPr>
                <p14:cNvContentPartPr/>
                <p14:nvPr/>
              </p14:nvContentPartPr>
              <p14:xfrm>
                <a:off x="2816541" y="5195244"/>
                <a:ext cx="115200" cy="227160"/>
              </p14:xfrm>
            </p:contentPart>
          </mc:Choice>
          <mc:Fallback xmlns="">
            <p:pic>
              <p:nvPicPr>
                <p:cNvPr id="30" name="Ink 29">
                  <a:extLst>
                    <a:ext uri="{FF2B5EF4-FFF2-40B4-BE49-F238E27FC236}">
                      <a16:creationId xmlns:a16="http://schemas.microsoft.com/office/drawing/2014/main" id="{FCF51ADF-8001-1A8F-1EBD-45AAA175F861}"/>
                    </a:ext>
                  </a:extLst>
                </p:cNvPr>
                <p:cNvPicPr/>
                <p:nvPr/>
              </p:nvPicPr>
              <p:blipFill>
                <a:blip r:embed="rId38"/>
                <a:stretch>
                  <a:fillRect/>
                </a:stretch>
              </p:blipFill>
              <p:spPr>
                <a:xfrm>
                  <a:off x="2798901" y="5177244"/>
                  <a:ext cx="150840" cy="26280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32" name="Ink 31">
                  <a:extLst>
                    <a:ext uri="{FF2B5EF4-FFF2-40B4-BE49-F238E27FC236}">
                      <a16:creationId xmlns:a16="http://schemas.microsoft.com/office/drawing/2014/main" id="{FAAB5EEE-30C5-BEA4-031B-4042E35B6105}"/>
                    </a:ext>
                  </a:extLst>
                </p14:cNvPr>
                <p14:cNvContentPartPr/>
                <p14:nvPr/>
              </p14:nvContentPartPr>
              <p14:xfrm>
                <a:off x="2999781" y="5251404"/>
                <a:ext cx="226080" cy="121320"/>
              </p14:xfrm>
            </p:contentPart>
          </mc:Choice>
          <mc:Fallback xmlns="">
            <p:pic>
              <p:nvPicPr>
                <p:cNvPr id="32" name="Ink 31">
                  <a:extLst>
                    <a:ext uri="{FF2B5EF4-FFF2-40B4-BE49-F238E27FC236}">
                      <a16:creationId xmlns:a16="http://schemas.microsoft.com/office/drawing/2014/main" id="{FAAB5EEE-30C5-BEA4-031B-4042E35B6105}"/>
                    </a:ext>
                  </a:extLst>
                </p:cNvPr>
                <p:cNvPicPr/>
                <p:nvPr/>
              </p:nvPicPr>
              <p:blipFill>
                <a:blip r:embed="rId40"/>
                <a:stretch>
                  <a:fillRect/>
                </a:stretch>
              </p:blipFill>
              <p:spPr>
                <a:xfrm>
                  <a:off x="2981781" y="5233764"/>
                  <a:ext cx="261720" cy="15696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33" name="Ink 32">
                  <a:extLst>
                    <a:ext uri="{FF2B5EF4-FFF2-40B4-BE49-F238E27FC236}">
                      <a16:creationId xmlns:a16="http://schemas.microsoft.com/office/drawing/2014/main" id="{BAFF7021-5ED4-1512-154E-9DC6128505EE}"/>
                    </a:ext>
                  </a:extLst>
                </p14:cNvPr>
                <p14:cNvContentPartPr/>
                <p14:nvPr/>
              </p14:nvContentPartPr>
              <p14:xfrm>
                <a:off x="3310101" y="5220084"/>
                <a:ext cx="144000" cy="191160"/>
              </p14:xfrm>
            </p:contentPart>
          </mc:Choice>
          <mc:Fallback xmlns="">
            <p:pic>
              <p:nvPicPr>
                <p:cNvPr id="33" name="Ink 32">
                  <a:extLst>
                    <a:ext uri="{FF2B5EF4-FFF2-40B4-BE49-F238E27FC236}">
                      <a16:creationId xmlns:a16="http://schemas.microsoft.com/office/drawing/2014/main" id="{BAFF7021-5ED4-1512-154E-9DC6128505EE}"/>
                    </a:ext>
                  </a:extLst>
                </p:cNvPr>
                <p:cNvPicPr/>
                <p:nvPr/>
              </p:nvPicPr>
              <p:blipFill>
                <a:blip r:embed="rId42"/>
                <a:stretch>
                  <a:fillRect/>
                </a:stretch>
              </p:blipFill>
              <p:spPr>
                <a:xfrm>
                  <a:off x="3292101" y="5202444"/>
                  <a:ext cx="179640" cy="226800"/>
                </a:xfrm>
                <a:prstGeom prst="rect">
                  <a:avLst/>
                </a:prstGeom>
              </p:spPr>
            </p:pic>
          </mc:Fallback>
        </mc:AlternateContent>
      </p:grpSp>
    </p:spTree>
    <p:extLst>
      <p:ext uri="{BB962C8B-B14F-4D97-AF65-F5344CB8AC3E}">
        <p14:creationId xmlns:p14="http://schemas.microsoft.com/office/powerpoint/2010/main" val="19081218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2FD387F-92CC-4779-81C3-06BBC90B104F}"/>
              </a:ext>
            </a:extLst>
          </p:cNvPr>
          <p:cNvSpPr/>
          <p:nvPr/>
        </p:nvSpPr>
        <p:spPr>
          <a:xfrm>
            <a:off x="1" y="0"/>
            <a:ext cx="10758388" cy="6346398"/>
          </a:xfrm>
          <a:prstGeom prst="roundRect">
            <a:avLst/>
          </a:prstGeom>
          <a:solidFill>
            <a:schemeClr val="tx1">
              <a:alpha val="65000"/>
            </a:schemeClr>
          </a:solidFill>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DB53F4E-F7D8-4CE6-9400-7374C33ADB4D}"/>
              </a:ext>
            </a:extLst>
          </p:cNvPr>
          <p:cNvSpPr txBox="1"/>
          <p:nvPr/>
        </p:nvSpPr>
        <p:spPr>
          <a:xfrm>
            <a:off x="349250" y="6346398"/>
            <a:ext cx="7423150" cy="461665"/>
          </a:xfrm>
          <a:prstGeom prst="rect">
            <a:avLst/>
          </a:prstGeom>
          <a:noFill/>
        </p:spPr>
        <p:txBody>
          <a:bodyPr wrap="square" rtlCol="0">
            <a:spAutoFit/>
          </a:bodyPr>
          <a:lstStyle/>
          <a:p>
            <a:r>
              <a:rPr lang="en-US" sz="2400">
                <a:solidFill>
                  <a:srgbClr val="FFFF00"/>
                </a:solidFill>
                <a:cs typeface="+mj-cs"/>
              </a:rPr>
              <a:t>http://www.matsati.com</a:t>
            </a:r>
          </a:p>
        </p:txBody>
      </p:sp>
      <p:sp>
        <p:nvSpPr>
          <p:cNvPr id="10" name="TextBox 9">
            <a:extLst>
              <a:ext uri="{FF2B5EF4-FFF2-40B4-BE49-F238E27FC236}">
                <a16:creationId xmlns:a16="http://schemas.microsoft.com/office/drawing/2014/main" id="{638CE212-A8DA-4542-A937-323BC5C84730}"/>
              </a:ext>
            </a:extLst>
          </p:cNvPr>
          <p:cNvSpPr txBox="1"/>
          <p:nvPr/>
        </p:nvSpPr>
        <p:spPr>
          <a:xfrm>
            <a:off x="349250" y="5920268"/>
            <a:ext cx="3049796" cy="646331"/>
          </a:xfrm>
          <a:prstGeom prst="rect">
            <a:avLst/>
          </a:prstGeom>
          <a:noFill/>
        </p:spPr>
        <p:txBody>
          <a:bodyPr wrap="square" rtlCol="0">
            <a:spAutoFit/>
          </a:bodyPr>
          <a:lstStyle/>
          <a:p>
            <a:r>
              <a:rPr lang="en-US" sz="3600" b="1">
                <a:solidFill>
                  <a:srgbClr val="FFFF00"/>
                </a:solidFill>
                <a:cs typeface="+mj-cs"/>
              </a:rPr>
              <a:t>Isaiah / </a:t>
            </a:r>
            <a:r>
              <a:rPr lang="he-IL" sz="3600" b="1">
                <a:solidFill>
                  <a:srgbClr val="FFFF00"/>
                </a:solidFill>
                <a:cs typeface="+mj-cs"/>
              </a:rPr>
              <a:t>ישעיה</a:t>
            </a:r>
            <a:endParaRPr lang="en-US" sz="3600" b="1">
              <a:solidFill>
                <a:srgbClr val="FFFF00"/>
              </a:solidFill>
              <a:cs typeface="+mj-cs"/>
            </a:endParaRPr>
          </a:p>
        </p:txBody>
      </p:sp>
      <p:sp>
        <p:nvSpPr>
          <p:cNvPr id="3" name="TextBox 2">
            <a:extLst>
              <a:ext uri="{FF2B5EF4-FFF2-40B4-BE49-F238E27FC236}">
                <a16:creationId xmlns:a16="http://schemas.microsoft.com/office/drawing/2014/main" id="{528C88B9-C5CB-11F8-AAAB-9D912B8E09FA}"/>
              </a:ext>
            </a:extLst>
          </p:cNvPr>
          <p:cNvSpPr txBox="1"/>
          <p:nvPr/>
        </p:nvSpPr>
        <p:spPr>
          <a:xfrm>
            <a:off x="254657" y="49937"/>
            <a:ext cx="10371302" cy="6001643"/>
          </a:xfrm>
          <a:prstGeom prst="rect">
            <a:avLst/>
          </a:prstGeom>
          <a:noFill/>
        </p:spPr>
        <p:txBody>
          <a:bodyPr wrap="square">
            <a:spAutoFit/>
          </a:bodyPr>
          <a:lstStyle/>
          <a:p>
            <a:pPr rtl="0">
              <a:spcBef>
                <a:spcPts val="0"/>
              </a:spcBef>
              <a:spcAft>
                <a:spcPts val="0"/>
              </a:spcAft>
            </a:pPr>
            <a:r>
              <a:rPr lang="en-US" sz="2400" b="1" i="0" u="none" strike="noStrike" dirty="0">
                <a:solidFill>
                  <a:srgbClr val="FFC000"/>
                </a:solidFill>
                <a:effectLst/>
                <a:latin typeface="Arial" panose="020B0604020202020204" pitchFamily="34" charset="0"/>
              </a:rPr>
              <a:t>2 Timothy 4:1-8</a:t>
            </a:r>
          </a:p>
          <a:p>
            <a:pPr rtl="0">
              <a:spcBef>
                <a:spcPts val="0"/>
              </a:spcBef>
              <a:spcAft>
                <a:spcPts val="0"/>
              </a:spcAft>
            </a:pPr>
            <a:r>
              <a:rPr lang="en-US" sz="1800" b="0" i="0" u="none" strike="noStrike" dirty="0">
                <a:solidFill>
                  <a:srgbClr val="FFC000"/>
                </a:solidFill>
                <a:effectLst/>
                <a:latin typeface="Arial" panose="020B0604020202020204" pitchFamily="34" charset="0"/>
              </a:rPr>
              <a:t>4:1 I charge thee therefore before God, and the Lord Jesus Christ, who shall judge the quick and the dead at his appearing and his kingdom; 4:2 Preach the word; be instant in season, out of season; reprove, rebuke, exhort with all longsuffering and doctrine. 4:3 For the time will come when they will not endure sound doctrine; but after their own lusts shall they heap to themselves teachers, having itching ears; 4:4 And they shall turn away their ears from the truth, and shall be turned unto fables. 4:5 But watch thou in all things, endure afflictions, do the work of an evangelist, make full proof of thy ministry. 4:6 For I am now ready to be offered, and the time of my departure is at hand. 4:7 I have fought a good fight, I have finished my course, I have kept the faith: 4:8 Henceforth there is laid up for me a crown of righteousness, which the Lord, the righteous judge, shall give me at that day: and not to me only, but unto all them also that love his appearing. (KJV, </a:t>
            </a:r>
            <a:r>
              <a:rPr lang="en-US" sz="1800" b="0" i="0" u="none" strike="noStrike" dirty="0">
                <a:solidFill>
                  <a:srgbClr val="00B0F0"/>
                </a:solidFill>
                <a:effectLst/>
                <a:latin typeface="Arial" panose="020B0604020202020204" pitchFamily="34" charset="0"/>
              </a:rPr>
              <a:t>4 </a:t>
            </a:r>
            <a:r>
              <a:rPr lang="el-GR" sz="1800" b="0" i="0" u="none" strike="noStrike" dirty="0">
                <a:solidFill>
                  <a:srgbClr val="00B0F0"/>
                </a:solidFill>
                <a:effectLst/>
                <a:latin typeface="Arial" panose="020B0604020202020204" pitchFamily="34" charset="0"/>
              </a:rPr>
              <a:t>Διαμαρτύρομαι ⸆ ἐνώπιον τοῦ θεοῦ καὶ Χριστοῦ* Ἰησοῦ τοῦ μέλλοντος ⸀κρίνειν ζῶντας καὶ νεκρούς ⸁,* καὶ τὴν ἐπιφάνειαν αὐτοῦ καὶ τὴν βασιλείαν αὐτοῦ·* 2 κήρυξον τὸν λόγον,* ἐπίστηθι εὐκαίρως ἀκαίρως, ἔλεγξον, ⸉ἐπιτίμησον, παρακάλεσον⸊, ἐν πάσῃ μακροθυμίᾳ καὶ διδαχῇ.** 3 Ἔσται γὰρ καιρὸς ὅτε τῆς ὑγιαινούσης διδασκαλίας οὐκ ἀνέξονται ἀλλὰ κατὰ τὰς ⸂ἰδίας ἐπιθυμίας⸃* ἑαυτοῖς ἐπισωρεύσουσιν διδασκάλους κνηθόμενοι τὴν ἀκοὴν 4 καὶ ἀπὸ μὲν τῆς ἀληθείας τὴν ἀκοὴν ἀποστρέψουσιν,* ἐπὶ δὲ τοὺς μύθους ἐκτραπήσονται.* 5 Σὺ δὲ νῆφε ἐν πᾶσιν,* °κακοπάθησον⸆, ἔργον ποίησον εὐαγγελιστοῦ, τὴν διακονίαν σου πληροφόρησον.* *6 Ἐγὼ γὰρ ἤδη σπένδομαι, καὶ ὁ καιρὸς τῆς ⸂ἀναλύσεώς μου⸃ ἐφέστηκεν. 7 τὸν ⸂καλὸν ἀγῶνα⸃ ἠγώνισμαι,* τὸν δρόμον τετέλεκα, τὴν πίστιν τετήρηκα· 8 λοιπὸν ἀπόκειταί μοι ὁ τῆς δικαιοσύνης στέφανος,* ὃν ἀποδώσει μοι ὁ κύριος ἐν ἐκείνῃ τῇ ἡμέρᾳ, ὁ δίκαιος κριτής, οὐ μόνον δὲ ἐμοὶ ἀλλὰ καὶ °πᾶσιν τοῖς ἠγαπηκόσιν τὴν ἐπιφάνειαν αὐτοῦ.*</a:t>
            </a:r>
            <a:r>
              <a:rPr lang="el-GR" sz="1800" b="0" i="0" u="none" strike="noStrike" dirty="0">
                <a:solidFill>
                  <a:srgbClr val="FFC000"/>
                </a:solidFill>
                <a:effectLst/>
                <a:latin typeface="Arial" panose="020B0604020202020204" pitchFamily="34" charset="0"/>
              </a:rPr>
              <a:t>)</a:t>
            </a: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C7FF213F-FC39-341A-CC73-21697DE04E69}"/>
                  </a:ext>
                </a:extLst>
              </p14:cNvPr>
              <p14:cNvContentPartPr/>
              <p14:nvPr/>
            </p14:nvContentPartPr>
            <p14:xfrm>
              <a:off x="1845981" y="3203364"/>
              <a:ext cx="4530600" cy="73080"/>
            </p14:xfrm>
          </p:contentPart>
        </mc:Choice>
        <mc:Fallback xmlns="">
          <p:pic>
            <p:nvPicPr>
              <p:cNvPr id="2" name="Ink 1">
                <a:extLst>
                  <a:ext uri="{FF2B5EF4-FFF2-40B4-BE49-F238E27FC236}">
                    <a16:creationId xmlns:a16="http://schemas.microsoft.com/office/drawing/2014/main" id="{C7FF213F-FC39-341A-CC73-21697DE04E69}"/>
                  </a:ext>
                </a:extLst>
              </p:cNvPr>
              <p:cNvPicPr/>
              <p:nvPr/>
            </p:nvPicPr>
            <p:blipFill>
              <a:blip r:embed="rId5"/>
              <a:stretch>
                <a:fillRect/>
              </a:stretch>
            </p:blipFill>
            <p:spPr>
              <a:xfrm>
                <a:off x="1827981" y="3185364"/>
                <a:ext cx="4566240" cy="108720"/>
              </a:xfrm>
              <a:prstGeom prst="rect">
                <a:avLst/>
              </a:prstGeom>
            </p:spPr>
          </p:pic>
        </mc:Fallback>
      </mc:AlternateContent>
    </p:spTree>
    <p:extLst>
      <p:ext uri="{BB962C8B-B14F-4D97-AF65-F5344CB8AC3E}">
        <p14:creationId xmlns:p14="http://schemas.microsoft.com/office/powerpoint/2010/main" val="28372516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2FD387F-92CC-4779-81C3-06BBC90B104F}"/>
              </a:ext>
            </a:extLst>
          </p:cNvPr>
          <p:cNvSpPr/>
          <p:nvPr/>
        </p:nvSpPr>
        <p:spPr>
          <a:xfrm>
            <a:off x="1" y="0"/>
            <a:ext cx="10109841" cy="6205308"/>
          </a:xfrm>
          <a:prstGeom prst="roundRect">
            <a:avLst/>
          </a:prstGeom>
          <a:solidFill>
            <a:schemeClr val="tx1">
              <a:alpha val="70000"/>
            </a:schemeClr>
          </a:solidFill>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DB53F4E-F7D8-4CE6-9400-7374C33ADB4D}"/>
              </a:ext>
            </a:extLst>
          </p:cNvPr>
          <p:cNvSpPr txBox="1"/>
          <p:nvPr/>
        </p:nvSpPr>
        <p:spPr>
          <a:xfrm>
            <a:off x="349250" y="6346398"/>
            <a:ext cx="3308350" cy="461665"/>
          </a:xfrm>
          <a:prstGeom prst="rect">
            <a:avLst/>
          </a:prstGeom>
          <a:noFill/>
        </p:spPr>
        <p:txBody>
          <a:bodyPr wrap="square" rtlCol="0">
            <a:spAutoFit/>
          </a:bodyPr>
          <a:lstStyle/>
          <a:p>
            <a:r>
              <a:rPr lang="en-US" sz="2400" dirty="0">
                <a:solidFill>
                  <a:srgbClr val="FFFF00"/>
                </a:solidFill>
                <a:cs typeface="+mj-cs"/>
              </a:rPr>
              <a:t>http://www.matsati.com</a:t>
            </a:r>
          </a:p>
        </p:txBody>
      </p:sp>
      <p:sp>
        <p:nvSpPr>
          <p:cNvPr id="10" name="TextBox 9">
            <a:extLst>
              <a:ext uri="{FF2B5EF4-FFF2-40B4-BE49-F238E27FC236}">
                <a16:creationId xmlns:a16="http://schemas.microsoft.com/office/drawing/2014/main" id="{638CE212-A8DA-4542-A937-323BC5C84730}"/>
              </a:ext>
            </a:extLst>
          </p:cNvPr>
          <p:cNvSpPr txBox="1"/>
          <p:nvPr/>
        </p:nvSpPr>
        <p:spPr>
          <a:xfrm>
            <a:off x="349250" y="5920268"/>
            <a:ext cx="2829078" cy="646331"/>
          </a:xfrm>
          <a:prstGeom prst="rect">
            <a:avLst/>
          </a:prstGeom>
          <a:noFill/>
        </p:spPr>
        <p:txBody>
          <a:bodyPr wrap="square" rtlCol="0">
            <a:spAutoFit/>
          </a:bodyPr>
          <a:lstStyle/>
          <a:p>
            <a:r>
              <a:rPr lang="en-US" sz="3600" b="1" dirty="0">
                <a:solidFill>
                  <a:srgbClr val="FFFF00"/>
                </a:solidFill>
                <a:cs typeface="+mj-cs"/>
              </a:rPr>
              <a:t>Isaiah / </a:t>
            </a:r>
            <a:r>
              <a:rPr lang="he-IL" sz="3600" b="1" dirty="0">
                <a:solidFill>
                  <a:srgbClr val="FFFF00"/>
                </a:solidFill>
                <a:cs typeface="+mj-cs"/>
              </a:rPr>
              <a:t>ישעיה</a:t>
            </a:r>
            <a:endParaRPr lang="en-US" sz="3600" b="1" dirty="0">
              <a:solidFill>
                <a:srgbClr val="FFFF00"/>
              </a:solidFill>
              <a:cs typeface="+mj-cs"/>
            </a:endParaRPr>
          </a:p>
        </p:txBody>
      </p:sp>
      <p:sp>
        <p:nvSpPr>
          <p:cNvPr id="5" name="TextBox 4">
            <a:extLst>
              <a:ext uri="{FF2B5EF4-FFF2-40B4-BE49-F238E27FC236}">
                <a16:creationId xmlns:a16="http://schemas.microsoft.com/office/drawing/2014/main" id="{235657C7-E5C7-09A1-9B1F-822B44CD8A3B}"/>
              </a:ext>
            </a:extLst>
          </p:cNvPr>
          <p:cNvSpPr txBox="1"/>
          <p:nvPr/>
        </p:nvSpPr>
        <p:spPr>
          <a:xfrm>
            <a:off x="349250" y="5389303"/>
            <a:ext cx="1608083" cy="372066"/>
          </a:xfrm>
          <a:prstGeom prst="rect">
            <a:avLst/>
          </a:prstGeom>
          <a:noFill/>
        </p:spPr>
        <p:txBody>
          <a:bodyPr wrap="square" rtlCol="0">
            <a:spAutoFit/>
          </a:bodyPr>
          <a:lstStyle/>
          <a:p>
            <a:r>
              <a:rPr lang="en-US" dirty="0">
                <a:solidFill>
                  <a:srgbClr val="FFFF00"/>
                </a:solidFill>
              </a:rPr>
              <a:t>Isaiah 28:5-6</a:t>
            </a:r>
          </a:p>
        </p:txBody>
      </p:sp>
      <p:pic>
        <p:nvPicPr>
          <p:cNvPr id="3" name="Picture 2">
            <a:extLst>
              <a:ext uri="{FF2B5EF4-FFF2-40B4-BE49-F238E27FC236}">
                <a16:creationId xmlns:a16="http://schemas.microsoft.com/office/drawing/2014/main" id="{318129AC-ACF4-D5E5-A1CD-F8A14553E2BD}"/>
              </a:ext>
            </a:extLst>
          </p:cNvPr>
          <p:cNvPicPr>
            <a:picLocks noChangeAspect="1"/>
          </p:cNvPicPr>
          <p:nvPr/>
        </p:nvPicPr>
        <p:blipFill>
          <a:blip r:embed="rId4"/>
          <a:stretch>
            <a:fillRect/>
          </a:stretch>
        </p:blipFill>
        <p:spPr>
          <a:xfrm>
            <a:off x="282703" y="246034"/>
            <a:ext cx="9627300" cy="5858900"/>
          </a:xfrm>
          <a:prstGeom prst="rect">
            <a:avLst/>
          </a:prstGeom>
        </p:spPr>
      </p:pic>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8D5D9C45-C34D-1FF0-9446-9D02FA3FCEDF}"/>
                  </a:ext>
                </a:extLst>
              </p14:cNvPr>
              <p14:cNvContentPartPr/>
              <p14:nvPr/>
            </p14:nvContentPartPr>
            <p14:xfrm>
              <a:off x="3639861" y="722604"/>
              <a:ext cx="398160" cy="1485720"/>
            </p14:xfrm>
          </p:contentPart>
        </mc:Choice>
        <mc:Fallback xmlns="">
          <p:pic>
            <p:nvPicPr>
              <p:cNvPr id="7" name="Ink 6">
                <a:extLst>
                  <a:ext uri="{FF2B5EF4-FFF2-40B4-BE49-F238E27FC236}">
                    <a16:creationId xmlns:a16="http://schemas.microsoft.com/office/drawing/2014/main" id="{8D5D9C45-C34D-1FF0-9446-9D02FA3FCEDF}"/>
                  </a:ext>
                </a:extLst>
              </p:cNvPr>
              <p:cNvPicPr/>
              <p:nvPr/>
            </p:nvPicPr>
            <p:blipFill>
              <a:blip r:embed="rId6"/>
              <a:stretch>
                <a:fillRect/>
              </a:stretch>
            </p:blipFill>
            <p:spPr>
              <a:xfrm>
                <a:off x="3621861" y="704964"/>
                <a:ext cx="433800" cy="15213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a:extLst>
                  <a:ext uri="{FF2B5EF4-FFF2-40B4-BE49-F238E27FC236}">
                    <a16:creationId xmlns:a16="http://schemas.microsoft.com/office/drawing/2014/main" id="{30212045-8AF7-692A-17F0-6295BAB1406A}"/>
                  </a:ext>
                </a:extLst>
              </p14:cNvPr>
              <p14:cNvContentPartPr/>
              <p14:nvPr/>
            </p14:nvContentPartPr>
            <p14:xfrm>
              <a:off x="3684141" y="3262764"/>
              <a:ext cx="462600" cy="1348920"/>
            </p14:xfrm>
          </p:contentPart>
        </mc:Choice>
        <mc:Fallback xmlns="">
          <p:pic>
            <p:nvPicPr>
              <p:cNvPr id="11" name="Ink 10">
                <a:extLst>
                  <a:ext uri="{FF2B5EF4-FFF2-40B4-BE49-F238E27FC236}">
                    <a16:creationId xmlns:a16="http://schemas.microsoft.com/office/drawing/2014/main" id="{30212045-8AF7-692A-17F0-6295BAB1406A}"/>
                  </a:ext>
                </a:extLst>
              </p:cNvPr>
              <p:cNvPicPr/>
              <p:nvPr/>
            </p:nvPicPr>
            <p:blipFill>
              <a:blip r:embed="rId8"/>
              <a:stretch>
                <a:fillRect/>
              </a:stretch>
            </p:blipFill>
            <p:spPr>
              <a:xfrm>
                <a:off x="3666141" y="3245124"/>
                <a:ext cx="498240" cy="13845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 name="Ink 11">
                <a:extLst>
                  <a:ext uri="{FF2B5EF4-FFF2-40B4-BE49-F238E27FC236}">
                    <a16:creationId xmlns:a16="http://schemas.microsoft.com/office/drawing/2014/main" id="{425BC01A-D817-C932-B01D-BF9C420E80ED}"/>
                  </a:ext>
                </a:extLst>
              </p14:cNvPr>
              <p14:cNvContentPartPr/>
              <p14:nvPr/>
            </p14:nvContentPartPr>
            <p14:xfrm>
              <a:off x="906381" y="1261164"/>
              <a:ext cx="1184040" cy="58680"/>
            </p14:xfrm>
          </p:contentPart>
        </mc:Choice>
        <mc:Fallback xmlns="">
          <p:pic>
            <p:nvPicPr>
              <p:cNvPr id="12" name="Ink 11">
                <a:extLst>
                  <a:ext uri="{FF2B5EF4-FFF2-40B4-BE49-F238E27FC236}">
                    <a16:creationId xmlns:a16="http://schemas.microsoft.com/office/drawing/2014/main" id="{425BC01A-D817-C932-B01D-BF9C420E80ED}"/>
                  </a:ext>
                </a:extLst>
              </p:cNvPr>
              <p:cNvPicPr/>
              <p:nvPr/>
            </p:nvPicPr>
            <p:blipFill>
              <a:blip r:embed="rId10"/>
              <a:stretch>
                <a:fillRect/>
              </a:stretch>
            </p:blipFill>
            <p:spPr>
              <a:xfrm>
                <a:off x="888381" y="1243524"/>
                <a:ext cx="1219680" cy="943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3" name="Ink 12">
                <a:extLst>
                  <a:ext uri="{FF2B5EF4-FFF2-40B4-BE49-F238E27FC236}">
                    <a16:creationId xmlns:a16="http://schemas.microsoft.com/office/drawing/2014/main" id="{52BFD6CA-2316-4849-A152-45BC18F3526E}"/>
                  </a:ext>
                </a:extLst>
              </p14:cNvPr>
              <p14:cNvContentPartPr/>
              <p14:nvPr/>
            </p14:nvContentPartPr>
            <p14:xfrm>
              <a:off x="2480301" y="1261164"/>
              <a:ext cx="743400" cy="46440"/>
            </p14:xfrm>
          </p:contentPart>
        </mc:Choice>
        <mc:Fallback xmlns="">
          <p:pic>
            <p:nvPicPr>
              <p:cNvPr id="13" name="Ink 12">
                <a:extLst>
                  <a:ext uri="{FF2B5EF4-FFF2-40B4-BE49-F238E27FC236}">
                    <a16:creationId xmlns:a16="http://schemas.microsoft.com/office/drawing/2014/main" id="{52BFD6CA-2316-4849-A152-45BC18F3526E}"/>
                  </a:ext>
                </a:extLst>
              </p:cNvPr>
              <p:cNvPicPr/>
              <p:nvPr/>
            </p:nvPicPr>
            <p:blipFill>
              <a:blip r:embed="rId12"/>
              <a:stretch>
                <a:fillRect/>
              </a:stretch>
            </p:blipFill>
            <p:spPr>
              <a:xfrm>
                <a:off x="2462301" y="1243524"/>
                <a:ext cx="779040" cy="82080"/>
              </a:xfrm>
              <a:prstGeom prst="rect">
                <a:avLst/>
              </a:prstGeom>
            </p:spPr>
          </p:pic>
        </mc:Fallback>
      </mc:AlternateContent>
      <p:grpSp>
        <p:nvGrpSpPr>
          <p:cNvPr id="16" name="Group 15">
            <a:extLst>
              <a:ext uri="{FF2B5EF4-FFF2-40B4-BE49-F238E27FC236}">
                <a16:creationId xmlns:a16="http://schemas.microsoft.com/office/drawing/2014/main" id="{02E8C181-6068-F5D2-9013-465E0665206D}"/>
              </a:ext>
            </a:extLst>
          </p:cNvPr>
          <p:cNvGrpSpPr/>
          <p:nvPr/>
        </p:nvGrpSpPr>
        <p:grpSpPr>
          <a:xfrm>
            <a:off x="4941261" y="1446564"/>
            <a:ext cx="930960" cy="375480"/>
            <a:chOff x="4941261" y="1446564"/>
            <a:chExt cx="930960" cy="375480"/>
          </a:xfrm>
        </p:grpSpPr>
        <mc:AlternateContent xmlns:mc="http://schemas.openxmlformats.org/markup-compatibility/2006" xmlns:p14="http://schemas.microsoft.com/office/powerpoint/2010/main">
          <mc:Choice Requires="p14">
            <p:contentPart p14:bwMode="auto" r:id="rId13">
              <p14:nvContentPartPr>
                <p14:cNvPr id="14" name="Ink 13">
                  <a:extLst>
                    <a:ext uri="{FF2B5EF4-FFF2-40B4-BE49-F238E27FC236}">
                      <a16:creationId xmlns:a16="http://schemas.microsoft.com/office/drawing/2014/main" id="{91BC57D7-82B8-880D-BAE2-917F0FBE76B0}"/>
                    </a:ext>
                  </a:extLst>
                </p14:cNvPr>
                <p14:cNvContentPartPr/>
                <p14:nvPr/>
              </p14:nvContentPartPr>
              <p14:xfrm>
                <a:off x="4941261" y="1446564"/>
                <a:ext cx="421200" cy="27720"/>
              </p14:xfrm>
            </p:contentPart>
          </mc:Choice>
          <mc:Fallback xmlns="">
            <p:pic>
              <p:nvPicPr>
                <p:cNvPr id="14" name="Ink 13">
                  <a:extLst>
                    <a:ext uri="{FF2B5EF4-FFF2-40B4-BE49-F238E27FC236}">
                      <a16:creationId xmlns:a16="http://schemas.microsoft.com/office/drawing/2014/main" id="{91BC57D7-82B8-880D-BAE2-917F0FBE76B0}"/>
                    </a:ext>
                  </a:extLst>
                </p:cNvPr>
                <p:cNvPicPr/>
                <p:nvPr/>
              </p:nvPicPr>
              <p:blipFill>
                <a:blip r:embed="rId14"/>
                <a:stretch>
                  <a:fillRect/>
                </a:stretch>
              </p:blipFill>
              <p:spPr>
                <a:xfrm>
                  <a:off x="4923261" y="1428924"/>
                  <a:ext cx="456840" cy="633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5" name="Ink 14">
                  <a:extLst>
                    <a:ext uri="{FF2B5EF4-FFF2-40B4-BE49-F238E27FC236}">
                      <a16:creationId xmlns:a16="http://schemas.microsoft.com/office/drawing/2014/main" id="{3B550976-BF81-4E52-A422-3C82E1959072}"/>
                    </a:ext>
                  </a:extLst>
                </p14:cNvPr>
                <p14:cNvContentPartPr/>
                <p14:nvPr/>
              </p14:nvContentPartPr>
              <p14:xfrm>
                <a:off x="5250861" y="1804404"/>
                <a:ext cx="621360" cy="17640"/>
              </p14:xfrm>
            </p:contentPart>
          </mc:Choice>
          <mc:Fallback xmlns="">
            <p:pic>
              <p:nvPicPr>
                <p:cNvPr id="15" name="Ink 14">
                  <a:extLst>
                    <a:ext uri="{FF2B5EF4-FFF2-40B4-BE49-F238E27FC236}">
                      <a16:creationId xmlns:a16="http://schemas.microsoft.com/office/drawing/2014/main" id="{3B550976-BF81-4E52-A422-3C82E1959072}"/>
                    </a:ext>
                  </a:extLst>
                </p:cNvPr>
                <p:cNvPicPr/>
                <p:nvPr/>
              </p:nvPicPr>
              <p:blipFill>
                <a:blip r:embed="rId16"/>
                <a:stretch>
                  <a:fillRect/>
                </a:stretch>
              </p:blipFill>
              <p:spPr>
                <a:xfrm>
                  <a:off x="5233221" y="1786764"/>
                  <a:ext cx="657000" cy="53280"/>
                </a:xfrm>
                <a:prstGeom prst="rect">
                  <a:avLst/>
                </a:prstGeom>
              </p:spPr>
            </p:pic>
          </mc:Fallback>
        </mc:AlternateContent>
      </p:grpSp>
      <p:grpSp>
        <p:nvGrpSpPr>
          <p:cNvPr id="20" name="Group 19">
            <a:extLst>
              <a:ext uri="{FF2B5EF4-FFF2-40B4-BE49-F238E27FC236}">
                <a16:creationId xmlns:a16="http://schemas.microsoft.com/office/drawing/2014/main" id="{DB59F3AD-2299-92D5-BF05-8DC160A63F86}"/>
              </a:ext>
            </a:extLst>
          </p:cNvPr>
          <p:cNvGrpSpPr/>
          <p:nvPr/>
        </p:nvGrpSpPr>
        <p:grpSpPr>
          <a:xfrm>
            <a:off x="393021" y="1505244"/>
            <a:ext cx="1118520" cy="309960"/>
            <a:chOff x="393021" y="1505244"/>
            <a:chExt cx="1118520" cy="309960"/>
          </a:xfrm>
        </p:grpSpPr>
        <mc:AlternateContent xmlns:mc="http://schemas.openxmlformats.org/markup-compatibility/2006" xmlns:p14="http://schemas.microsoft.com/office/powerpoint/2010/main">
          <mc:Choice Requires="p14">
            <p:contentPart p14:bwMode="auto" r:id="rId17">
              <p14:nvContentPartPr>
                <p14:cNvPr id="17" name="Ink 16">
                  <a:extLst>
                    <a:ext uri="{FF2B5EF4-FFF2-40B4-BE49-F238E27FC236}">
                      <a16:creationId xmlns:a16="http://schemas.microsoft.com/office/drawing/2014/main" id="{48786EA3-A3F7-DB2F-9419-090DEA5D9B1C}"/>
                    </a:ext>
                  </a:extLst>
                </p14:cNvPr>
                <p14:cNvContentPartPr/>
                <p14:nvPr/>
              </p14:nvContentPartPr>
              <p14:xfrm>
                <a:off x="642861" y="1505244"/>
                <a:ext cx="513720" cy="65520"/>
              </p14:xfrm>
            </p:contentPart>
          </mc:Choice>
          <mc:Fallback xmlns="">
            <p:pic>
              <p:nvPicPr>
                <p:cNvPr id="17" name="Ink 16">
                  <a:extLst>
                    <a:ext uri="{FF2B5EF4-FFF2-40B4-BE49-F238E27FC236}">
                      <a16:creationId xmlns:a16="http://schemas.microsoft.com/office/drawing/2014/main" id="{48786EA3-A3F7-DB2F-9419-090DEA5D9B1C}"/>
                    </a:ext>
                  </a:extLst>
                </p:cNvPr>
                <p:cNvPicPr/>
                <p:nvPr/>
              </p:nvPicPr>
              <p:blipFill>
                <a:blip r:embed="rId18"/>
                <a:stretch>
                  <a:fillRect/>
                </a:stretch>
              </p:blipFill>
              <p:spPr>
                <a:xfrm>
                  <a:off x="624861" y="1487604"/>
                  <a:ext cx="549360" cy="1011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8" name="Ink 17">
                  <a:extLst>
                    <a:ext uri="{FF2B5EF4-FFF2-40B4-BE49-F238E27FC236}">
                      <a16:creationId xmlns:a16="http://schemas.microsoft.com/office/drawing/2014/main" id="{FC9157F7-0353-62F6-511F-A4656C20BE0C}"/>
                    </a:ext>
                  </a:extLst>
                </p14:cNvPr>
                <p14:cNvContentPartPr/>
                <p14:nvPr/>
              </p14:nvContentPartPr>
              <p14:xfrm>
                <a:off x="1350621" y="1514244"/>
                <a:ext cx="160920" cy="19800"/>
              </p14:xfrm>
            </p:contentPart>
          </mc:Choice>
          <mc:Fallback xmlns="">
            <p:pic>
              <p:nvPicPr>
                <p:cNvPr id="18" name="Ink 17">
                  <a:extLst>
                    <a:ext uri="{FF2B5EF4-FFF2-40B4-BE49-F238E27FC236}">
                      <a16:creationId xmlns:a16="http://schemas.microsoft.com/office/drawing/2014/main" id="{FC9157F7-0353-62F6-511F-A4656C20BE0C}"/>
                    </a:ext>
                  </a:extLst>
                </p:cNvPr>
                <p:cNvPicPr/>
                <p:nvPr/>
              </p:nvPicPr>
              <p:blipFill>
                <a:blip r:embed="rId20"/>
                <a:stretch>
                  <a:fillRect/>
                </a:stretch>
              </p:blipFill>
              <p:spPr>
                <a:xfrm>
                  <a:off x="1332981" y="1496604"/>
                  <a:ext cx="196560" cy="5544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9" name="Ink 18">
                  <a:extLst>
                    <a:ext uri="{FF2B5EF4-FFF2-40B4-BE49-F238E27FC236}">
                      <a16:creationId xmlns:a16="http://schemas.microsoft.com/office/drawing/2014/main" id="{BBE7DD36-9728-818A-9F93-B5E4E25C9563}"/>
                    </a:ext>
                  </a:extLst>
                </p14:cNvPr>
                <p14:cNvContentPartPr/>
                <p14:nvPr/>
              </p14:nvContentPartPr>
              <p14:xfrm>
                <a:off x="393021" y="1783884"/>
                <a:ext cx="525600" cy="31320"/>
              </p14:xfrm>
            </p:contentPart>
          </mc:Choice>
          <mc:Fallback xmlns="">
            <p:pic>
              <p:nvPicPr>
                <p:cNvPr id="19" name="Ink 18">
                  <a:extLst>
                    <a:ext uri="{FF2B5EF4-FFF2-40B4-BE49-F238E27FC236}">
                      <a16:creationId xmlns:a16="http://schemas.microsoft.com/office/drawing/2014/main" id="{BBE7DD36-9728-818A-9F93-B5E4E25C9563}"/>
                    </a:ext>
                  </a:extLst>
                </p:cNvPr>
                <p:cNvPicPr/>
                <p:nvPr/>
              </p:nvPicPr>
              <p:blipFill>
                <a:blip r:embed="rId22"/>
                <a:stretch>
                  <a:fillRect/>
                </a:stretch>
              </p:blipFill>
              <p:spPr>
                <a:xfrm>
                  <a:off x="375381" y="1766244"/>
                  <a:ext cx="561240" cy="669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3">
            <p14:nvContentPartPr>
              <p14:cNvPr id="21" name="Ink 20">
                <a:extLst>
                  <a:ext uri="{FF2B5EF4-FFF2-40B4-BE49-F238E27FC236}">
                    <a16:creationId xmlns:a16="http://schemas.microsoft.com/office/drawing/2014/main" id="{5EFAA257-56D0-24F7-3328-7E8CFEDC25A4}"/>
                  </a:ext>
                </a:extLst>
              </p14:cNvPr>
              <p14:cNvContentPartPr/>
              <p14:nvPr/>
            </p14:nvContentPartPr>
            <p14:xfrm>
              <a:off x="7558821" y="716844"/>
              <a:ext cx="502200" cy="5395320"/>
            </p14:xfrm>
          </p:contentPart>
        </mc:Choice>
        <mc:Fallback xmlns="">
          <p:pic>
            <p:nvPicPr>
              <p:cNvPr id="21" name="Ink 20">
                <a:extLst>
                  <a:ext uri="{FF2B5EF4-FFF2-40B4-BE49-F238E27FC236}">
                    <a16:creationId xmlns:a16="http://schemas.microsoft.com/office/drawing/2014/main" id="{5EFAA257-56D0-24F7-3328-7E8CFEDC25A4}"/>
                  </a:ext>
                </a:extLst>
              </p:cNvPr>
              <p:cNvPicPr/>
              <p:nvPr/>
            </p:nvPicPr>
            <p:blipFill>
              <a:blip r:embed="rId24"/>
              <a:stretch>
                <a:fillRect/>
              </a:stretch>
            </p:blipFill>
            <p:spPr>
              <a:xfrm>
                <a:off x="7541181" y="699204"/>
                <a:ext cx="537840" cy="543096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2" name="Ink 21">
                <a:extLst>
                  <a:ext uri="{FF2B5EF4-FFF2-40B4-BE49-F238E27FC236}">
                    <a16:creationId xmlns:a16="http://schemas.microsoft.com/office/drawing/2014/main" id="{A4448A5C-1BC8-7005-599A-635978767060}"/>
                  </a:ext>
                </a:extLst>
              </p14:cNvPr>
              <p14:cNvContentPartPr/>
              <p14:nvPr/>
            </p14:nvContentPartPr>
            <p14:xfrm>
              <a:off x="6312501" y="1465284"/>
              <a:ext cx="1099440" cy="35640"/>
            </p14:xfrm>
          </p:contentPart>
        </mc:Choice>
        <mc:Fallback xmlns="">
          <p:pic>
            <p:nvPicPr>
              <p:cNvPr id="22" name="Ink 21">
                <a:extLst>
                  <a:ext uri="{FF2B5EF4-FFF2-40B4-BE49-F238E27FC236}">
                    <a16:creationId xmlns:a16="http://schemas.microsoft.com/office/drawing/2014/main" id="{A4448A5C-1BC8-7005-599A-635978767060}"/>
                  </a:ext>
                </a:extLst>
              </p:cNvPr>
              <p:cNvPicPr/>
              <p:nvPr/>
            </p:nvPicPr>
            <p:blipFill>
              <a:blip r:embed="rId26"/>
              <a:stretch>
                <a:fillRect/>
              </a:stretch>
            </p:blipFill>
            <p:spPr>
              <a:xfrm>
                <a:off x="6294501" y="1447644"/>
                <a:ext cx="1135080" cy="712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3" name="Ink 22">
                <a:extLst>
                  <a:ext uri="{FF2B5EF4-FFF2-40B4-BE49-F238E27FC236}">
                    <a16:creationId xmlns:a16="http://schemas.microsoft.com/office/drawing/2014/main" id="{0CDDF5F1-5D09-2DB7-DC08-6CB0B0041359}"/>
                  </a:ext>
                </a:extLst>
              </p14:cNvPr>
              <p14:cNvContentPartPr/>
              <p14:nvPr/>
            </p14:nvContentPartPr>
            <p14:xfrm>
              <a:off x="7131501" y="1778484"/>
              <a:ext cx="651600" cy="59400"/>
            </p14:xfrm>
          </p:contentPart>
        </mc:Choice>
        <mc:Fallback xmlns="">
          <p:pic>
            <p:nvPicPr>
              <p:cNvPr id="23" name="Ink 22">
                <a:extLst>
                  <a:ext uri="{FF2B5EF4-FFF2-40B4-BE49-F238E27FC236}">
                    <a16:creationId xmlns:a16="http://schemas.microsoft.com/office/drawing/2014/main" id="{0CDDF5F1-5D09-2DB7-DC08-6CB0B0041359}"/>
                  </a:ext>
                </a:extLst>
              </p:cNvPr>
              <p:cNvPicPr/>
              <p:nvPr/>
            </p:nvPicPr>
            <p:blipFill>
              <a:blip r:embed="rId28"/>
              <a:stretch>
                <a:fillRect/>
              </a:stretch>
            </p:blipFill>
            <p:spPr>
              <a:xfrm>
                <a:off x="7113861" y="1760844"/>
                <a:ext cx="687240" cy="950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4" name="Ink 23">
                <a:extLst>
                  <a:ext uri="{FF2B5EF4-FFF2-40B4-BE49-F238E27FC236}">
                    <a16:creationId xmlns:a16="http://schemas.microsoft.com/office/drawing/2014/main" id="{3D2E6FD4-196C-0CBC-CCB6-5389AC034964}"/>
                  </a:ext>
                </a:extLst>
              </p14:cNvPr>
              <p14:cNvContentPartPr/>
              <p14:nvPr/>
            </p14:nvContentPartPr>
            <p14:xfrm>
              <a:off x="6907581" y="2476164"/>
              <a:ext cx="977040" cy="771840"/>
            </p14:xfrm>
          </p:contentPart>
        </mc:Choice>
        <mc:Fallback xmlns="">
          <p:pic>
            <p:nvPicPr>
              <p:cNvPr id="24" name="Ink 23">
                <a:extLst>
                  <a:ext uri="{FF2B5EF4-FFF2-40B4-BE49-F238E27FC236}">
                    <a16:creationId xmlns:a16="http://schemas.microsoft.com/office/drawing/2014/main" id="{3D2E6FD4-196C-0CBC-CCB6-5389AC034964}"/>
                  </a:ext>
                </a:extLst>
              </p:cNvPr>
              <p:cNvPicPr/>
              <p:nvPr/>
            </p:nvPicPr>
            <p:blipFill>
              <a:blip r:embed="rId30"/>
              <a:stretch>
                <a:fillRect/>
              </a:stretch>
            </p:blipFill>
            <p:spPr>
              <a:xfrm>
                <a:off x="6889941" y="2458164"/>
                <a:ext cx="1012680" cy="807480"/>
              </a:xfrm>
              <a:prstGeom prst="rect">
                <a:avLst/>
              </a:prstGeom>
            </p:spPr>
          </p:pic>
        </mc:Fallback>
      </mc:AlternateContent>
    </p:spTree>
    <p:extLst>
      <p:ext uri="{BB962C8B-B14F-4D97-AF65-F5344CB8AC3E}">
        <p14:creationId xmlns:p14="http://schemas.microsoft.com/office/powerpoint/2010/main" val="15422208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2FD387F-92CC-4779-81C3-06BBC90B104F}"/>
              </a:ext>
            </a:extLst>
          </p:cNvPr>
          <p:cNvSpPr/>
          <p:nvPr/>
        </p:nvSpPr>
        <p:spPr>
          <a:xfrm>
            <a:off x="1" y="0"/>
            <a:ext cx="10316954" cy="6346398"/>
          </a:xfrm>
          <a:prstGeom prst="roundRect">
            <a:avLst/>
          </a:prstGeom>
          <a:solidFill>
            <a:schemeClr val="tx1">
              <a:alpha val="65000"/>
            </a:schemeClr>
          </a:solidFill>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DB53F4E-F7D8-4CE6-9400-7374C33ADB4D}"/>
              </a:ext>
            </a:extLst>
          </p:cNvPr>
          <p:cNvSpPr txBox="1"/>
          <p:nvPr/>
        </p:nvSpPr>
        <p:spPr>
          <a:xfrm>
            <a:off x="349250" y="6346398"/>
            <a:ext cx="7423150" cy="461665"/>
          </a:xfrm>
          <a:prstGeom prst="rect">
            <a:avLst/>
          </a:prstGeom>
          <a:noFill/>
        </p:spPr>
        <p:txBody>
          <a:bodyPr wrap="square" rtlCol="0">
            <a:spAutoFit/>
          </a:bodyPr>
          <a:lstStyle/>
          <a:p>
            <a:r>
              <a:rPr lang="en-US" sz="2400">
                <a:solidFill>
                  <a:srgbClr val="FFFF00"/>
                </a:solidFill>
                <a:cs typeface="+mj-cs"/>
              </a:rPr>
              <a:t>http://www.matsati.com</a:t>
            </a:r>
          </a:p>
        </p:txBody>
      </p:sp>
      <p:sp>
        <p:nvSpPr>
          <p:cNvPr id="10" name="TextBox 9">
            <a:extLst>
              <a:ext uri="{FF2B5EF4-FFF2-40B4-BE49-F238E27FC236}">
                <a16:creationId xmlns:a16="http://schemas.microsoft.com/office/drawing/2014/main" id="{638CE212-A8DA-4542-A937-323BC5C84730}"/>
              </a:ext>
            </a:extLst>
          </p:cNvPr>
          <p:cNvSpPr txBox="1"/>
          <p:nvPr/>
        </p:nvSpPr>
        <p:spPr>
          <a:xfrm>
            <a:off x="349250" y="5920268"/>
            <a:ext cx="10109842" cy="646331"/>
          </a:xfrm>
          <a:prstGeom prst="rect">
            <a:avLst/>
          </a:prstGeom>
          <a:noFill/>
        </p:spPr>
        <p:txBody>
          <a:bodyPr wrap="square" rtlCol="0">
            <a:spAutoFit/>
          </a:bodyPr>
          <a:lstStyle/>
          <a:p>
            <a:r>
              <a:rPr lang="en-US" sz="3600" b="1">
                <a:solidFill>
                  <a:srgbClr val="FFFF00"/>
                </a:solidFill>
                <a:cs typeface="+mj-cs"/>
              </a:rPr>
              <a:t>Isaiah / </a:t>
            </a:r>
            <a:r>
              <a:rPr lang="he-IL" sz="3600" b="1">
                <a:solidFill>
                  <a:srgbClr val="FFFF00"/>
                </a:solidFill>
                <a:cs typeface="+mj-cs"/>
              </a:rPr>
              <a:t>ישעיה</a:t>
            </a:r>
            <a:endParaRPr lang="en-US" sz="3600" b="1">
              <a:solidFill>
                <a:srgbClr val="FFFF00"/>
              </a:solidFill>
              <a:cs typeface="+mj-cs"/>
            </a:endParaRPr>
          </a:p>
        </p:txBody>
      </p:sp>
      <p:sp>
        <p:nvSpPr>
          <p:cNvPr id="3" name="TextBox 2">
            <a:extLst>
              <a:ext uri="{FF2B5EF4-FFF2-40B4-BE49-F238E27FC236}">
                <a16:creationId xmlns:a16="http://schemas.microsoft.com/office/drawing/2014/main" id="{528C88B9-C5CB-11F8-AAAB-9D912B8E09FA}"/>
              </a:ext>
            </a:extLst>
          </p:cNvPr>
          <p:cNvSpPr txBox="1"/>
          <p:nvPr/>
        </p:nvSpPr>
        <p:spPr>
          <a:xfrm>
            <a:off x="349250" y="172377"/>
            <a:ext cx="9658700" cy="6001643"/>
          </a:xfrm>
          <a:prstGeom prst="rect">
            <a:avLst/>
          </a:prstGeom>
          <a:noFill/>
        </p:spPr>
        <p:txBody>
          <a:bodyPr wrap="square">
            <a:spAutoFit/>
          </a:bodyPr>
          <a:lstStyle/>
          <a:p>
            <a:pPr rtl="0">
              <a:spcBef>
                <a:spcPts val="0"/>
              </a:spcBef>
              <a:spcAft>
                <a:spcPts val="0"/>
              </a:spcAft>
            </a:pPr>
            <a:r>
              <a:rPr lang="en-US" sz="2400" b="1" i="0" u="none" strike="noStrike" dirty="0">
                <a:solidFill>
                  <a:srgbClr val="FFC000"/>
                </a:solidFill>
                <a:effectLst/>
                <a:latin typeface="Arial" panose="020B0604020202020204" pitchFamily="34" charset="0"/>
              </a:rPr>
              <a:t>Revelation 5:5–14 </a:t>
            </a:r>
          </a:p>
          <a:p>
            <a:pPr rtl="0">
              <a:spcBef>
                <a:spcPts val="0"/>
              </a:spcBef>
              <a:spcAft>
                <a:spcPts val="0"/>
              </a:spcAft>
            </a:pPr>
            <a:r>
              <a:rPr lang="en-US" sz="1800" b="0" i="0" u="none" strike="noStrike" dirty="0">
                <a:solidFill>
                  <a:srgbClr val="FFC000"/>
                </a:solidFill>
                <a:effectLst/>
                <a:latin typeface="Arial" panose="020B0604020202020204" pitchFamily="34" charset="0"/>
              </a:rPr>
              <a:t>5:5 And one of the elders saith unto me, Weep not: behold, the Lion of the tribe of Judah, the Root of David, hath prevailed to open the book, and to loose the seven seals thereof. 5:6 And I beheld, and, lo, in the midst of the throne and of the four beasts, and in the midst of the elders, stood a Lamb as it had been slain, having seven horns and seven eyes, which are the seven Spirits of God sent forth into all the earth. 5:7 And he came and took the book out of the right hand of him that sat upon the throne. 5:8 And when he had taken the book, the four beasts and four and twenty elders fell down before the Lamb, having every one of them harps, and golden vials full of odors, which are the prayers of saints. 5:9 And they sung a new song, saying, Thou art worthy to take the book, and to open the seals thereof: for thou </a:t>
            </a:r>
            <a:r>
              <a:rPr lang="en-US" sz="1800" b="0" i="0" u="none" strike="noStrike" dirty="0" err="1">
                <a:solidFill>
                  <a:srgbClr val="FFC000"/>
                </a:solidFill>
                <a:effectLst/>
                <a:latin typeface="Arial" panose="020B0604020202020204" pitchFamily="34" charset="0"/>
              </a:rPr>
              <a:t>wast</a:t>
            </a:r>
            <a:r>
              <a:rPr lang="en-US" sz="1800" b="0" i="0" u="none" strike="noStrike" dirty="0">
                <a:solidFill>
                  <a:srgbClr val="FFC000"/>
                </a:solidFill>
                <a:effectLst/>
                <a:latin typeface="Arial" panose="020B0604020202020204" pitchFamily="34" charset="0"/>
              </a:rPr>
              <a:t> slain, and hast redeemed us to God by thy blood out of every kindred, and tongue, and people, and nation; 5:10 And hast made us unto our God kings and priests: and we shall reign on the earth. 5:11 And I beheld, and I heard the voice of many angels round about the throne and the beasts and the elders: and the number of them was ten thousand times ten thousand, and thousands of thousands; 5:12 Saying with a loud voice, Worthy is the Lamb that was slain to receive power, and riches, and wisdom, and strength, and honor, and glory, and blessing. 5:13 And every creature which is in heaven, and on the earth, and under the earth, and such as are in the sea, and all that are in them, heard I saying, Blessing, and honor, and glory, and power, be unto him that </a:t>
            </a:r>
            <a:r>
              <a:rPr lang="en-US" sz="1800" b="0" i="0" u="none" strike="noStrike" dirty="0" err="1">
                <a:solidFill>
                  <a:srgbClr val="FFC000"/>
                </a:solidFill>
                <a:effectLst/>
                <a:latin typeface="Arial" panose="020B0604020202020204" pitchFamily="34" charset="0"/>
              </a:rPr>
              <a:t>sitteth</a:t>
            </a:r>
            <a:r>
              <a:rPr lang="en-US" sz="1800" b="0" i="0" u="none" strike="noStrike" dirty="0">
                <a:solidFill>
                  <a:srgbClr val="FFC000"/>
                </a:solidFill>
                <a:effectLst/>
                <a:latin typeface="Arial" panose="020B0604020202020204" pitchFamily="34" charset="0"/>
              </a:rPr>
              <a:t> upon the throne, and unto the Lamb for ever and ever. 5:14 And the four beasts said, Amen. And the four and twenty elders fell down and worshiped him that </a:t>
            </a:r>
            <a:r>
              <a:rPr lang="en-US" sz="1800" b="0" i="0" u="none" strike="noStrike" dirty="0" err="1">
                <a:solidFill>
                  <a:srgbClr val="FFC000"/>
                </a:solidFill>
                <a:effectLst/>
                <a:latin typeface="Arial" panose="020B0604020202020204" pitchFamily="34" charset="0"/>
              </a:rPr>
              <a:t>liveth</a:t>
            </a:r>
            <a:r>
              <a:rPr lang="en-US" sz="1800" b="0" i="0" u="none" strike="noStrike" dirty="0">
                <a:solidFill>
                  <a:srgbClr val="FFC000"/>
                </a:solidFill>
                <a:effectLst/>
                <a:latin typeface="Arial" panose="020B0604020202020204" pitchFamily="34" charset="0"/>
              </a:rPr>
              <a:t> for ever and ever. (KJV)</a:t>
            </a: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9484E06F-1B61-2660-E223-BD72F51B9A5F}"/>
                  </a:ext>
                </a:extLst>
              </p14:cNvPr>
              <p14:cNvContentPartPr/>
              <p14:nvPr/>
            </p14:nvContentPartPr>
            <p14:xfrm>
              <a:off x="5807781" y="848604"/>
              <a:ext cx="718200" cy="56160"/>
            </p14:xfrm>
          </p:contentPart>
        </mc:Choice>
        <mc:Fallback xmlns="">
          <p:pic>
            <p:nvPicPr>
              <p:cNvPr id="2" name="Ink 1">
                <a:extLst>
                  <a:ext uri="{FF2B5EF4-FFF2-40B4-BE49-F238E27FC236}">
                    <a16:creationId xmlns:a16="http://schemas.microsoft.com/office/drawing/2014/main" id="{9484E06F-1B61-2660-E223-BD72F51B9A5F}"/>
                  </a:ext>
                </a:extLst>
              </p:cNvPr>
              <p:cNvPicPr/>
              <p:nvPr/>
            </p:nvPicPr>
            <p:blipFill>
              <a:blip r:embed="rId5"/>
              <a:stretch>
                <a:fillRect/>
              </a:stretch>
            </p:blipFill>
            <p:spPr>
              <a:xfrm>
                <a:off x="5790141" y="830964"/>
                <a:ext cx="753840" cy="918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B7BBDEB9-B979-B38F-545D-2E9F42D93F6A}"/>
                  </a:ext>
                </a:extLst>
              </p14:cNvPr>
              <p14:cNvContentPartPr/>
              <p14:nvPr/>
            </p14:nvContentPartPr>
            <p14:xfrm>
              <a:off x="5859261" y="823764"/>
              <a:ext cx="3418200" cy="87120"/>
            </p14:xfrm>
          </p:contentPart>
        </mc:Choice>
        <mc:Fallback xmlns="">
          <p:pic>
            <p:nvPicPr>
              <p:cNvPr id="4" name="Ink 3">
                <a:extLst>
                  <a:ext uri="{FF2B5EF4-FFF2-40B4-BE49-F238E27FC236}">
                    <a16:creationId xmlns:a16="http://schemas.microsoft.com/office/drawing/2014/main" id="{B7BBDEB9-B979-B38F-545D-2E9F42D93F6A}"/>
                  </a:ext>
                </a:extLst>
              </p:cNvPr>
              <p:cNvPicPr/>
              <p:nvPr/>
            </p:nvPicPr>
            <p:blipFill>
              <a:blip r:embed="rId7"/>
              <a:stretch>
                <a:fillRect/>
              </a:stretch>
            </p:blipFill>
            <p:spPr>
              <a:xfrm>
                <a:off x="5841621" y="806124"/>
                <a:ext cx="3453840" cy="1227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54AA72C0-95A7-BD96-B60F-583068C2D7CB}"/>
                  </a:ext>
                </a:extLst>
              </p14:cNvPr>
              <p14:cNvContentPartPr/>
              <p14:nvPr/>
            </p14:nvContentPartPr>
            <p14:xfrm>
              <a:off x="546021" y="1079364"/>
              <a:ext cx="8277120" cy="78840"/>
            </p14:xfrm>
          </p:contentPart>
        </mc:Choice>
        <mc:Fallback xmlns="">
          <p:pic>
            <p:nvPicPr>
              <p:cNvPr id="5" name="Ink 4">
                <a:extLst>
                  <a:ext uri="{FF2B5EF4-FFF2-40B4-BE49-F238E27FC236}">
                    <a16:creationId xmlns:a16="http://schemas.microsoft.com/office/drawing/2014/main" id="{54AA72C0-95A7-BD96-B60F-583068C2D7CB}"/>
                  </a:ext>
                </a:extLst>
              </p:cNvPr>
              <p:cNvPicPr/>
              <p:nvPr/>
            </p:nvPicPr>
            <p:blipFill>
              <a:blip r:embed="rId9"/>
              <a:stretch>
                <a:fillRect/>
              </a:stretch>
            </p:blipFill>
            <p:spPr>
              <a:xfrm>
                <a:off x="528021" y="1061364"/>
                <a:ext cx="8312760" cy="1144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 name="Ink 6">
                <a:extLst>
                  <a:ext uri="{FF2B5EF4-FFF2-40B4-BE49-F238E27FC236}">
                    <a16:creationId xmlns:a16="http://schemas.microsoft.com/office/drawing/2014/main" id="{32F0022C-197B-305B-E75F-990023D5D9FD}"/>
                  </a:ext>
                </a:extLst>
              </p14:cNvPr>
              <p14:cNvContentPartPr/>
              <p14:nvPr/>
            </p14:nvContentPartPr>
            <p14:xfrm>
              <a:off x="2093661" y="1685604"/>
              <a:ext cx="452880" cy="59760"/>
            </p14:xfrm>
          </p:contentPart>
        </mc:Choice>
        <mc:Fallback xmlns="">
          <p:pic>
            <p:nvPicPr>
              <p:cNvPr id="7" name="Ink 6">
                <a:extLst>
                  <a:ext uri="{FF2B5EF4-FFF2-40B4-BE49-F238E27FC236}">
                    <a16:creationId xmlns:a16="http://schemas.microsoft.com/office/drawing/2014/main" id="{32F0022C-197B-305B-E75F-990023D5D9FD}"/>
                  </a:ext>
                </a:extLst>
              </p:cNvPr>
              <p:cNvPicPr/>
              <p:nvPr/>
            </p:nvPicPr>
            <p:blipFill>
              <a:blip r:embed="rId11"/>
              <a:stretch>
                <a:fillRect/>
              </a:stretch>
            </p:blipFill>
            <p:spPr>
              <a:xfrm>
                <a:off x="2075661" y="1667964"/>
                <a:ext cx="488520" cy="954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3A4E7D71-16EF-F741-9E99-33D4C68388C4}"/>
                  </a:ext>
                </a:extLst>
              </p14:cNvPr>
              <p14:cNvContentPartPr/>
              <p14:nvPr/>
            </p14:nvContentPartPr>
            <p14:xfrm>
              <a:off x="3929661" y="2481204"/>
              <a:ext cx="2644560" cy="88560"/>
            </p14:xfrm>
          </p:contentPart>
        </mc:Choice>
        <mc:Fallback xmlns="">
          <p:pic>
            <p:nvPicPr>
              <p:cNvPr id="9" name="Ink 8">
                <a:extLst>
                  <a:ext uri="{FF2B5EF4-FFF2-40B4-BE49-F238E27FC236}">
                    <a16:creationId xmlns:a16="http://schemas.microsoft.com/office/drawing/2014/main" id="{3A4E7D71-16EF-F741-9E99-33D4C68388C4}"/>
                  </a:ext>
                </a:extLst>
              </p:cNvPr>
              <p:cNvPicPr/>
              <p:nvPr/>
            </p:nvPicPr>
            <p:blipFill>
              <a:blip r:embed="rId13"/>
              <a:stretch>
                <a:fillRect/>
              </a:stretch>
            </p:blipFill>
            <p:spPr>
              <a:xfrm>
                <a:off x="3912021" y="2463564"/>
                <a:ext cx="2680200" cy="1242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 name="Ink 10">
                <a:extLst>
                  <a:ext uri="{FF2B5EF4-FFF2-40B4-BE49-F238E27FC236}">
                    <a16:creationId xmlns:a16="http://schemas.microsoft.com/office/drawing/2014/main" id="{A9036BF5-8D68-79E5-FF24-5A1E8A6E84BB}"/>
                  </a:ext>
                </a:extLst>
              </p14:cNvPr>
              <p14:cNvContentPartPr/>
              <p14:nvPr/>
            </p14:nvContentPartPr>
            <p14:xfrm>
              <a:off x="1964781" y="3025884"/>
              <a:ext cx="7382520" cy="78120"/>
            </p14:xfrm>
          </p:contentPart>
        </mc:Choice>
        <mc:Fallback xmlns="">
          <p:pic>
            <p:nvPicPr>
              <p:cNvPr id="11" name="Ink 10">
                <a:extLst>
                  <a:ext uri="{FF2B5EF4-FFF2-40B4-BE49-F238E27FC236}">
                    <a16:creationId xmlns:a16="http://schemas.microsoft.com/office/drawing/2014/main" id="{A9036BF5-8D68-79E5-FF24-5A1E8A6E84BB}"/>
                  </a:ext>
                </a:extLst>
              </p:cNvPr>
              <p:cNvPicPr/>
              <p:nvPr/>
            </p:nvPicPr>
            <p:blipFill>
              <a:blip r:embed="rId15"/>
              <a:stretch>
                <a:fillRect/>
              </a:stretch>
            </p:blipFill>
            <p:spPr>
              <a:xfrm>
                <a:off x="1946781" y="3008244"/>
                <a:ext cx="7418160" cy="1137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2" name="Ink 11">
                <a:extLst>
                  <a:ext uri="{FF2B5EF4-FFF2-40B4-BE49-F238E27FC236}">
                    <a16:creationId xmlns:a16="http://schemas.microsoft.com/office/drawing/2014/main" id="{E48CD332-EB7E-4AA4-97BB-4D571C4FB6D8}"/>
                  </a:ext>
                </a:extLst>
              </p14:cNvPr>
              <p14:cNvContentPartPr/>
              <p14:nvPr/>
            </p14:nvContentPartPr>
            <p14:xfrm>
              <a:off x="595341" y="3299484"/>
              <a:ext cx="8466840" cy="84600"/>
            </p14:xfrm>
          </p:contentPart>
        </mc:Choice>
        <mc:Fallback xmlns="">
          <p:pic>
            <p:nvPicPr>
              <p:cNvPr id="12" name="Ink 11">
                <a:extLst>
                  <a:ext uri="{FF2B5EF4-FFF2-40B4-BE49-F238E27FC236}">
                    <a16:creationId xmlns:a16="http://schemas.microsoft.com/office/drawing/2014/main" id="{E48CD332-EB7E-4AA4-97BB-4D571C4FB6D8}"/>
                  </a:ext>
                </a:extLst>
              </p:cNvPr>
              <p:cNvPicPr/>
              <p:nvPr/>
            </p:nvPicPr>
            <p:blipFill>
              <a:blip r:embed="rId17"/>
              <a:stretch>
                <a:fillRect/>
              </a:stretch>
            </p:blipFill>
            <p:spPr>
              <a:xfrm>
                <a:off x="577701" y="3281844"/>
                <a:ext cx="8502480" cy="1202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3" name="Ink 12">
                <a:extLst>
                  <a:ext uri="{FF2B5EF4-FFF2-40B4-BE49-F238E27FC236}">
                    <a16:creationId xmlns:a16="http://schemas.microsoft.com/office/drawing/2014/main" id="{19D85503-5ABA-4451-966A-EAE3A6506928}"/>
                  </a:ext>
                </a:extLst>
              </p14:cNvPr>
              <p14:cNvContentPartPr/>
              <p14:nvPr/>
            </p14:nvContentPartPr>
            <p14:xfrm>
              <a:off x="611181" y="3577764"/>
              <a:ext cx="1663200" cy="52920"/>
            </p14:xfrm>
          </p:contentPart>
        </mc:Choice>
        <mc:Fallback xmlns="">
          <p:pic>
            <p:nvPicPr>
              <p:cNvPr id="13" name="Ink 12">
                <a:extLst>
                  <a:ext uri="{FF2B5EF4-FFF2-40B4-BE49-F238E27FC236}">
                    <a16:creationId xmlns:a16="http://schemas.microsoft.com/office/drawing/2014/main" id="{19D85503-5ABA-4451-966A-EAE3A6506928}"/>
                  </a:ext>
                </a:extLst>
              </p:cNvPr>
              <p:cNvPicPr/>
              <p:nvPr/>
            </p:nvPicPr>
            <p:blipFill>
              <a:blip r:embed="rId19"/>
              <a:stretch>
                <a:fillRect/>
              </a:stretch>
            </p:blipFill>
            <p:spPr>
              <a:xfrm>
                <a:off x="593181" y="3559764"/>
                <a:ext cx="1698840" cy="885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4" name="Ink 13">
                <a:extLst>
                  <a:ext uri="{FF2B5EF4-FFF2-40B4-BE49-F238E27FC236}">
                    <a16:creationId xmlns:a16="http://schemas.microsoft.com/office/drawing/2014/main" id="{149E7AE5-2706-FEB2-3C9D-0EB674C4B449}"/>
                  </a:ext>
                </a:extLst>
              </p14:cNvPr>
              <p14:cNvContentPartPr/>
              <p14:nvPr/>
            </p14:nvContentPartPr>
            <p14:xfrm>
              <a:off x="2934621" y="3571644"/>
              <a:ext cx="6247800" cy="113040"/>
            </p14:xfrm>
          </p:contentPart>
        </mc:Choice>
        <mc:Fallback xmlns="">
          <p:pic>
            <p:nvPicPr>
              <p:cNvPr id="14" name="Ink 13">
                <a:extLst>
                  <a:ext uri="{FF2B5EF4-FFF2-40B4-BE49-F238E27FC236}">
                    <a16:creationId xmlns:a16="http://schemas.microsoft.com/office/drawing/2014/main" id="{149E7AE5-2706-FEB2-3C9D-0EB674C4B449}"/>
                  </a:ext>
                </a:extLst>
              </p:cNvPr>
              <p:cNvPicPr/>
              <p:nvPr/>
            </p:nvPicPr>
            <p:blipFill>
              <a:blip r:embed="rId21"/>
              <a:stretch>
                <a:fillRect/>
              </a:stretch>
            </p:blipFill>
            <p:spPr>
              <a:xfrm>
                <a:off x="2916621" y="3554004"/>
                <a:ext cx="6283440" cy="1486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5" name="Ink 14">
                <a:extLst>
                  <a:ext uri="{FF2B5EF4-FFF2-40B4-BE49-F238E27FC236}">
                    <a16:creationId xmlns:a16="http://schemas.microsoft.com/office/drawing/2014/main" id="{5098EB7F-A990-AC36-0D79-9A78AA1236E8}"/>
                  </a:ext>
                </a:extLst>
              </p14:cNvPr>
              <p14:cNvContentPartPr/>
              <p14:nvPr/>
            </p14:nvContentPartPr>
            <p14:xfrm>
              <a:off x="569061" y="3864324"/>
              <a:ext cx="1580400" cy="55080"/>
            </p14:xfrm>
          </p:contentPart>
        </mc:Choice>
        <mc:Fallback xmlns="">
          <p:pic>
            <p:nvPicPr>
              <p:cNvPr id="15" name="Ink 14">
                <a:extLst>
                  <a:ext uri="{FF2B5EF4-FFF2-40B4-BE49-F238E27FC236}">
                    <a16:creationId xmlns:a16="http://schemas.microsoft.com/office/drawing/2014/main" id="{5098EB7F-A990-AC36-0D79-9A78AA1236E8}"/>
                  </a:ext>
                </a:extLst>
              </p:cNvPr>
              <p:cNvPicPr/>
              <p:nvPr/>
            </p:nvPicPr>
            <p:blipFill>
              <a:blip r:embed="rId23"/>
              <a:stretch>
                <a:fillRect/>
              </a:stretch>
            </p:blipFill>
            <p:spPr>
              <a:xfrm>
                <a:off x="551061" y="3846684"/>
                <a:ext cx="1616040" cy="9072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6" name="Ink 15">
                <a:extLst>
                  <a:ext uri="{FF2B5EF4-FFF2-40B4-BE49-F238E27FC236}">
                    <a16:creationId xmlns:a16="http://schemas.microsoft.com/office/drawing/2014/main" id="{6B53D5EE-D348-D12E-6FE6-BB71C4632F09}"/>
                  </a:ext>
                </a:extLst>
              </p14:cNvPr>
              <p14:cNvContentPartPr/>
              <p14:nvPr/>
            </p14:nvContentPartPr>
            <p14:xfrm>
              <a:off x="7955541" y="5245284"/>
              <a:ext cx="1184400" cy="29880"/>
            </p14:xfrm>
          </p:contentPart>
        </mc:Choice>
        <mc:Fallback xmlns="">
          <p:pic>
            <p:nvPicPr>
              <p:cNvPr id="16" name="Ink 15">
                <a:extLst>
                  <a:ext uri="{FF2B5EF4-FFF2-40B4-BE49-F238E27FC236}">
                    <a16:creationId xmlns:a16="http://schemas.microsoft.com/office/drawing/2014/main" id="{6B53D5EE-D348-D12E-6FE6-BB71C4632F09}"/>
                  </a:ext>
                </a:extLst>
              </p:cNvPr>
              <p:cNvPicPr/>
              <p:nvPr/>
            </p:nvPicPr>
            <p:blipFill>
              <a:blip r:embed="rId25"/>
              <a:stretch>
                <a:fillRect/>
              </a:stretch>
            </p:blipFill>
            <p:spPr>
              <a:xfrm>
                <a:off x="7937541" y="5227644"/>
                <a:ext cx="1220040" cy="6552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7" name="Ink 16">
                <a:extLst>
                  <a:ext uri="{FF2B5EF4-FFF2-40B4-BE49-F238E27FC236}">
                    <a16:creationId xmlns:a16="http://schemas.microsoft.com/office/drawing/2014/main" id="{506DF161-23C1-E34E-E62F-C5E398D437B5}"/>
                  </a:ext>
                </a:extLst>
              </p14:cNvPr>
              <p14:cNvContentPartPr/>
              <p14:nvPr/>
            </p14:nvContentPartPr>
            <p14:xfrm>
              <a:off x="459621" y="5395404"/>
              <a:ext cx="9257040" cy="182520"/>
            </p14:xfrm>
          </p:contentPart>
        </mc:Choice>
        <mc:Fallback xmlns="">
          <p:pic>
            <p:nvPicPr>
              <p:cNvPr id="17" name="Ink 16">
                <a:extLst>
                  <a:ext uri="{FF2B5EF4-FFF2-40B4-BE49-F238E27FC236}">
                    <a16:creationId xmlns:a16="http://schemas.microsoft.com/office/drawing/2014/main" id="{506DF161-23C1-E34E-E62F-C5E398D437B5}"/>
                  </a:ext>
                </a:extLst>
              </p:cNvPr>
              <p:cNvPicPr/>
              <p:nvPr/>
            </p:nvPicPr>
            <p:blipFill>
              <a:blip r:embed="rId27"/>
              <a:stretch>
                <a:fillRect/>
              </a:stretch>
            </p:blipFill>
            <p:spPr>
              <a:xfrm>
                <a:off x="441981" y="5377764"/>
                <a:ext cx="9292680" cy="21816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8" name="Ink 17">
                <a:extLst>
                  <a:ext uri="{FF2B5EF4-FFF2-40B4-BE49-F238E27FC236}">
                    <a16:creationId xmlns:a16="http://schemas.microsoft.com/office/drawing/2014/main" id="{1957C5A3-FD3E-0CE0-8FD8-0E55975DABA5}"/>
                  </a:ext>
                </a:extLst>
              </p14:cNvPr>
              <p14:cNvContentPartPr/>
              <p14:nvPr/>
            </p14:nvContentPartPr>
            <p14:xfrm>
              <a:off x="492741" y="5769084"/>
              <a:ext cx="1368000" cy="48960"/>
            </p14:xfrm>
          </p:contentPart>
        </mc:Choice>
        <mc:Fallback xmlns="">
          <p:pic>
            <p:nvPicPr>
              <p:cNvPr id="18" name="Ink 17">
                <a:extLst>
                  <a:ext uri="{FF2B5EF4-FFF2-40B4-BE49-F238E27FC236}">
                    <a16:creationId xmlns:a16="http://schemas.microsoft.com/office/drawing/2014/main" id="{1957C5A3-FD3E-0CE0-8FD8-0E55975DABA5}"/>
                  </a:ext>
                </a:extLst>
              </p:cNvPr>
              <p:cNvPicPr/>
              <p:nvPr/>
            </p:nvPicPr>
            <p:blipFill>
              <a:blip r:embed="rId29"/>
              <a:stretch>
                <a:fillRect/>
              </a:stretch>
            </p:blipFill>
            <p:spPr>
              <a:xfrm>
                <a:off x="475101" y="5751084"/>
                <a:ext cx="1403640" cy="84600"/>
              </a:xfrm>
              <a:prstGeom prst="rect">
                <a:avLst/>
              </a:prstGeom>
            </p:spPr>
          </p:pic>
        </mc:Fallback>
      </mc:AlternateContent>
    </p:spTree>
    <p:extLst>
      <p:ext uri="{BB962C8B-B14F-4D97-AF65-F5344CB8AC3E}">
        <p14:creationId xmlns:p14="http://schemas.microsoft.com/office/powerpoint/2010/main" val="6510976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2FD387F-92CC-4779-81C3-06BBC90B104F}"/>
              </a:ext>
            </a:extLst>
          </p:cNvPr>
          <p:cNvSpPr/>
          <p:nvPr/>
        </p:nvSpPr>
        <p:spPr>
          <a:xfrm>
            <a:off x="1" y="0"/>
            <a:ext cx="10316954" cy="5678804"/>
          </a:xfrm>
          <a:prstGeom prst="roundRect">
            <a:avLst/>
          </a:prstGeom>
          <a:solidFill>
            <a:schemeClr val="tx1">
              <a:alpha val="65000"/>
            </a:schemeClr>
          </a:solidFill>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DB53F4E-F7D8-4CE6-9400-7374C33ADB4D}"/>
              </a:ext>
            </a:extLst>
          </p:cNvPr>
          <p:cNvSpPr txBox="1"/>
          <p:nvPr/>
        </p:nvSpPr>
        <p:spPr>
          <a:xfrm>
            <a:off x="349250" y="6346398"/>
            <a:ext cx="7423150" cy="461665"/>
          </a:xfrm>
          <a:prstGeom prst="rect">
            <a:avLst/>
          </a:prstGeom>
          <a:noFill/>
        </p:spPr>
        <p:txBody>
          <a:bodyPr wrap="square" rtlCol="0">
            <a:spAutoFit/>
          </a:bodyPr>
          <a:lstStyle/>
          <a:p>
            <a:r>
              <a:rPr lang="en-US" sz="2400">
                <a:solidFill>
                  <a:srgbClr val="FFFF00"/>
                </a:solidFill>
                <a:cs typeface="+mj-cs"/>
              </a:rPr>
              <a:t>http://www.matsati.com</a:t>
            </a:r>
          </a:p>
        </p:txBody>
      </p:sp>
      <p:sp>
        <p:nvSpPr>
          <p:cNvPr id="10" name="TextBox 9">
            <a:extLst>
              <a:ext uri="{FF2B5EF4-FFF2-40B4-BE49-F238E27FC236}">
                <a16:creationId xmlns:a16="http://schemas.microsoft.com/office/drawing/2014/main" id="{638CE212-A8DA-4542-A937-323BC5C84730}"/>
              </a:ext>
            </a:extLst>
          </p:cNvPr>
          <p:cNvSpPr txBox="1"/>
          <p:nvPr/>
        </p:nvSpPr>
        <p:spPr>
          <a:xfrm>
            <a:off x="349250" y="5920268"/>
            <a:ext cx="10109842" cy="646331"/>
          </a:xfrm>
          <a:prstGeom prst="rect">
            <a:avLst/>
          </a:prstGeom>
          <a:noFill/>
        </p:spPr>
        <p:txBody>
          <a:bodyPr wrap="square" rtlCol="0">
            <a:spAutoFit/>
          </a:bodyPr>
          <a:lstStyle/>
          <a:p>
            <a:r>
              <a:rPr lang="en-US" sz="3600" b="1">
                <a:solidFill>
                  <a:srgbClr val="FFFF00"/>
                </a:solidFill>
                <a:cs typeface="+mj-cs"/>
              </a:rPr>
              <a:t>Isaiah / </a:t>
            </a:r>
            <a:r>
              <a:rPr lang="he-IL" sz="3600" b="1">
                <a:solidFill>
                  <a:srgbClr val="FFFF00"/>
                </a:solidFill>
                <a:cs typeface="+mj-cs"/>
              </a:rPr>
              <a:t>ישעיה</a:t>
            </a:r>
            <a:endParaRPr lang="en-US" sz="3600" b="1">
              <a:solidFill>
                <a:srgbClr val="FFFF00"/>
              </a:solidFill>
              <a:cs typeface="+mj-cs"/>
            </a:endParaRPr>
          </a:p>
        </p:txBody>
      </p:sp>
      <p:sp>
        <p:nvSpPr>
          <p:cNvPr id="3" name="TextBox 2">
            <a:extLst>
              <a:ext uri="{FF2B5EF4-FFF2-40B4-BE49-F238E27FC236}">
                <a16:creationId xmlns:a16="http://schemas.microsoft.com/office/drawing/2014/main" id="{528C88B9-C5CB-11F8-AAAB-9D912B8E09FA}"/>
              </a:ext>
            </a:extLst>
          </p:cNvPr>
          <p:cNvSpPr txBox="1"/>
          <p:nvPr/>
        </p:nvSpPr>
        <p:spPr>
          <a:xfrm>
            <a:off x="349250" y="172377"/>
            <a:ext cx="9658700" cy="5078313"/>
          </a:xfrm>
          <a:prstGeom prst="rect">
            <a:avLst/>
          </a:prstGeom>
          <a:noFill/>
        </p:spPr>
        <p:txBody>
          <a:bodyPr wrap="square">
            <a:spAutoFit/>
          </a:bodyPr>
          <a:lstStyle/>
          <a:p>
            <a:pPr rtl="0">
              <a:spcBef>
                <a:spcPts val="0"/>
              </a:spcBef>
              <a:spcAft>
                <a:spcPts val="0"/>
              </a:spcAft>
            </a:pPr>
            <a:r>
              <a:rPr lang="en-US" sz="2400" b="1" i="0" u="none" strike="noStrike" dirty="0">
                <a:solidFill>
                  <a:srgbClr val="FFC000"/>
                </a:solidFill>
                <a:effectLst/>
                <a:latin typeface="Arial" panose="020B0604020202020204" pitchFamily="34" charset="0"/>
              </a:rPr>
              <a:t>Midrash </a:t>
            </a:r>
            <a:r>
              <a:rPr lang="en-US" sz="2400" b="1" i="0" u="none" strike="noStrike" dirty="0" err="1">
                <a:solidFill>
                  <a:srgbClr val="FFC000"/>
                </a:solidFill>
                <a:effectLst/>
                <a:latin typeface="Arial" panose="020B0604020202020204" pitchFamily="34" charset="0"/>
              </a:rPr>
              <a:t>Tanchuma</a:t>
            </a:r>
            <a:r>
              <a:rPr lang="en-US" sz="2400" b="1" i="0" u="none" strike="noStrike" dirty="0">
                <a:solidFill>
                  <a:srgbClr val="FFC000"/>
                </a:solidFill>
                <a:effectLst/>
                <a:latin typeface="Arial" panose="020B0604020202020204" pitchFamily="34" charset="0"/>
              </a:rPr>
              <a:t>, </a:t>
            </a:r>
            <a:r>
              <a:rPr lang="en-US" sz="2400" b="1" i="0" u="none" strike="noStrike" dirty="0" err="1">
                <a:solidFill>
                  <a:srgbClr val="FFC000"/>
                </a:solidFill>
                <a:effectLst/>
                <a:latin typeface="Arial" panose="020B0604020202020204" pitchFamily="34" charset="0"/>
              </a:rPr>
              <a:t>Vayera</a:t>
            </a:r>
            <a:r>
              <a:rPr lang="en-US" sz="2400" b="1" i="0" u="none" strike="noStrike" dirty="0">
                <a:solidFill>
                  <a:srgbClr val="FFC000"/>
                </a:solidFill>
                <a:effectLst/>
                <a:latin typeface="Arial" panose="020B0604020202020204" pitchFamily="34" charset="0"/>
              </a:rPr>
              <a:t> 8:4</a:t>
            </a:r>
          </a:p>
          <a:p>
            <a:pPr rtl="0">
              <a:spcBef>
                <a:spcPts val="0"/>
              </a:spcBef>
              <a:spcAft>
                <a:spcPts val="0"/>
              </a:spcAft>
            </a:pPr>
            <a:r>
              <a:rPr lang="he-IL" sz="2000" i="0" u="none" strike="noStrike" dirty="0">
                <a:solidFill>
                  <a:srgbClr val="FFFF00"/>
                </a:solidFill>
                <a:effectLst/>
                <a:latin typeface="Arial" panose="020B0604020202020204" pitchFamily="34" charset="0"/>
              </a:rPr>
              <a:t>מֵעֲשׂת הַדָּבָר הַזֶּה אֵין אוֹמֵר כָּאן, אֶלָּא כַּדָּבָר, לֹא זֶה וְלֹא כָמוֹהוּ. הֲשֹׁפֵט כָּל הָאָרֶץ לֹא יַעֲשֶׂה מִשְׁפָּט, אוּלַי יֵשׁ חֲמִשִּׁים וְגוֹ', וַיֹּאמֶר ה' אִם אֶמְצָא בִסְדֹם, פָּתַח וְהָלַךְ מֵחֲמִשִּׁים וְעַד עֲשָׂרָה, שֶׁעֲשָׂרָה יֵשׁ כֹּחַ בָּהֶן לְכַלּוֹת אֶת הַפֻּרְעָנוּת. כֵּיוָן שֶׁלֹּא מָצָא, וַיֵּלֶךְ ה' כַּאֲשֶׁר כִּלָּה וְגוֹ'. מַה כְּתִיב אַחֲרָיו? וַיָּבֹאוּ שְׁנֵי הַמַּלְאָכִים סְדֹמָה. </a:t>
            </a:r>
            <a:r>
              <a:rPr lang="he-IL" sz="2000" i="0" u="none" strike="noStrike" dirty="0">
                <a:solidFill>
                  <a:srgbClr val="FFC000"/>
                </a:solidFill>
                <a:effectLst/>
                <a:latin typeface="Arial" panose="020B0604020202020204" pitchFamily="34" charset="0"/>
              </a:rPr>
              <a:t>“</a:t>
            </a:r>
            <a:r>
              <a:rPr lang="en-US" sz="2000" i="0" u="none" strike="noStrike" dirty="0">
                <a:solidFill>
                  <a:srgbClr val="FFC000"/>
                </a:solidFill>
                <a:effectLst/>
                <a:latin typeface="Arial" panose="020B0604020202020204" pitchFamily="34" charset="0"/>
              </a:rPr>
              <a:t> To do this thing” is not written in this verse, but rather </a:t>
            </a:r>
            <a:r>
              <a:rPr lang="en-US" sz="2000" i="0" u="none" strike="noStrike" dirty="0">
                <a:solidFill>
                  <a:srgbClr val="00B0F0"/>
                </a:solidFill>
                <a:effectLst/>
                <a:latin typeface="Arial" panose="020B0604020202020204" pitchFamily="34" charset="0"/>
              </a:rPr>
              <a:t>“(to do) like this”</a:t>
            </a:r>
            <a:r>
              <a:rPr lang="en-US" sz="2000" i="0" u="none" strike="noStrike" dirty="0">
                <a:solidFill>
                  <a:srgbClr val="FFC000"/>
                </a:solidFill>
                <a:effectLst/>
                <a:latin typeface="Arial" panose="020B0604020202020204" pitchFamily="34" charset="0"/>
              </a:rPr>
              <a:t>—not this and not like this,12The use of the preposition kaf, meaning “as” or like,” rather than the definite article heh, implies “nothing like this.” that is, not even anything that resembles it. Shall not the Judge of all the world do justly? (</a:t>
            </a:r>
            <a:r>
              <a:rPr lang="en-US" sz="2000" i="0" u="none" strike="noStrike" dirty="0">
                <a:solidFill>
                  <a:srgbClr val="00B0F0"/>
                </a:solidFill>
                <a:effectLst/>
                <a:latin typeface="Arial" panose="020B0604020202020204" pitchFamily="34" charset="0"/>
              </a:rPr>
              <a:t>Gen. 18:25</a:t>
            </a:r>
            <a:r>
              <a:rPr lang="en-US" sz="2000" i="0" u="none" strike="noStrike" dirty="0">
                <a:solidFill>
                  <a:srgbClr val="FFC000"/>
                </a:solidFill>
                <a:effectLst/>
                <a:latin typeface="Arial" panose="020B0604020202020204" pitchFamily="34" charset="0"/>
              </a:rPr>
              <a:t>). Perhaps there are fifty righteous in the city (</a:t>
            </a:r>
            <a:r>
              <a:rPr lang="en-US" sz="2000" i="0" u="none" strike="noStrike" dirty="0">
                <a:solidFill>
                  <a:srgbClr val="00B0F0"/>
                </a:solidFill>
                <a:effectLst/>
                <a:latin typeface="Arial" panose="020B0604020202020204" pitchFamily="34" charset="0"/>
              </a:rPr>
              <a:t>ibid., v. 24</a:t>
            </a:r>
            <a:r>
              <a:rPr lang="en-US" sz="2000" i="0" u="none" strike="noStrike" dirty="0">
                <a:solidFill>
                  <a:srgbClr val="FFC000"/>
                </a:solidFill>
                <a:effectLst/>
                <a:latin typeface="Arial" panose="020B0604020202020204" pitchFamily="34" charset="0"/>
              </a:rPr>
              <a:t>). Thereupon the Holy One, blessed be He, replied: If I find fifty righteous men in Sodom … then I will forgive (</a:t>
            </a:r>
            <a:r>
              <a:rPr lang="en-US" sz="2000" i="0" u="none" strike="noStrike" dirty="0">
                <a:solidFill>
                  <a:srgbClr val="00B0F0"/>
                </a:solidFill>
                <a:effectLst/>
                <a:latin typeface="Arial" panose="020B0604020202020204" pitchFamily="34" charset="0"/>
              </a:rPr>
              <a:t>ibid., v. 26</a:t>
            </a:r>
            <a:r>
              <a:rPr lang="en-US" sz="2000" i="0" u="none" strike="noStrike" dirty="0">
                <a:solidFill>
                  <a:srgbClr val="FFC000"/>
                </a:solidFill>
                <a:effectLst/>
                <a:latin typeface="Arial" panose="020B0604020202020204" pitchFamily="34" charset="0"/>
              </a:rPr>
              <a:t>). Though He started with fifty men, He decreased the number ultimately to ten men, for even ten righteous men (the number required for a minyan) possess the power to ward off retribution. However, when even that number could not be found, The Lord went His way, as soon as He had left speaking with Abraham (</a:t>
            </a:r>
            <a:r>
              <a:rPr lang="en-US" sz="2000" i="0" u="none" strike="noStrike" dirty="0">
                <a:solidFill>
                  <a:srgbClr val="00B0F0"/>
                </a:solidFill>
                <a:effectLst/>
                <a:latin typeface="Arial" panose="020B0604020202020204" pitchFamily="34" charset="0"/>
              </a:rPr>
              <a:t>ibid., v. 33</a:t>
            </a:r>
            <a:r>
              <a:rPr lang="en-US" sz="2000" i="0" u="none" strike="noStrike" dirty="0">
                <a:solidFill>
                  <a:srgbClr val="FFC000"/>
                </a:solidFill>
                <a:effectLst/>
                <a:latin typeface="Arial" panose="020B0604020202020204" pitchFamily="34" charset="0"/>
              </a:rPr>
              <a:t>). And after that is written: And the two angels came to Sodom (</a:t>
            </a:r>
            <a:r>
              <a:rPr lang="en-US" sz="2000" i="0" u="none" strike="noStrike" dirty="0">
                <a:solidFill>
                  <a:srgbClr val="00B0F0"/>
                </a:solidFill>
                <a:effectLst/>
                <a:latin typeface="Arial" panose="020B0604020202020204" pitchFamily="34" charset="0"/>
              </a:rPr>
              <a:t>ibid., 19:1</a:t>
            </a:r>
            <a:r>
              <a:rPr lang="en-US" sz="2000" i="0" u="none" strike="noStrike" dirty="0">
                <a:solidFill>
                  <a:srgbClr val="FFC000"/>
                </a:solidFill>
                <a:effectLst/>
                <a:latin typeface="Arial" panose="020B0604020202020204" pitchFamily="34" charset="0"/>
              </a:rPr>
              <a:t>)</a:t>
            </a:r>
            <a:endParaRPr lang="en-US" sz="1600" i="0" u="none" strike="noStrike" dirty="0">
              <a:solidFill>
                <a:srgbClr val="FFC000"/>
              </a:solidFill>
              <a:effectLst/>
              <a:latin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C1EF99A9-6D0C-0F0B-6D1C-22AF5C550A32}"/>
                  </a:ext>
                </a:extLst>
              </p14:cNvPr>
              <p14:cNvContentPartPr/>
              <p14:nvPr/>
            </p14:nvContentPartPr>
            <p14:xfrm>
              <a:off x="609021" y="2373924"/>
              <a:ext cx="32040" cy="4320"/>
            </p14:xfrm>
          </p:contentPart>
        </mc:Choice>
        <mc:Fallback xmlns="">
          <p:pic>
            <p:nvPicPr>
              <p:cNvPr id="2" name="Ink 1">
                <a:extLst>
                  <a:ext uri="{FF2B5EF4-FFF2-40B4-BE49-F238E27FC236}">
                    <a16:creationId xmlns:a16="http://schemas.microsoft.com/office/drawing/2014/main" id="{C1EF99A9-6D0C-0F0B-6D1C-22AF5C550A32}"/>
                  </a:ext>
                </a:extLst>
              </p:cNvPr>
              <p:cNvPicPr/>
              <p:nvPr/>
            </p:nvPicPr>
            <p:blipFill>
              <a:blip r:embed="rId5"/>
              <a:stretch>
                <a:fillRect/>
              </a:stretch>
            </p:blipFill>
            <p:spPr>
              <a:xfrm>
                <a:off x="591381" y="2356284"/>
                <a:ext cx="67680" cy="399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0526FE61-FE0D-D8AE-B7FD-3D511020D5E4}"/>
                  </a:ext>
                </a:extLst>
              </p14:cNvPr>
              <p14:cNvContentPartPr/>
              <p14:nvPr/>
            </p14:nvContentPartPr>
            <p14:xfrm>
              <a:off x="1791261" y="3911844"/>
              <a:ext cx="890640" cy="57960"/>
            </p14:xfrm>
          </p:contentPart>
        </mc:Choice>
        <mc:Fallback xmlns="">
          <p:pic>
            <p:nvPicPr>
              <p:cNvPr id="4" name="Ink 3">
                <a:extLst>
                  <a:ext uri="{FF2B5EF4-FFF2-40B4-BE49-F238E27FC236}">
                    <a16:creationId xmlns:a16="http://schemas.microsoft.com/office/drawing/2014/main" id="{0526FE61-FE0D-D8AE-B7FD-3D511020D5E4}"/>
                  </a:ext>
                </a:extLst>
              </p:cNvPr>
              <p:cNvPicPr/>
              <p:nvPr/>
            </p:nvPicPr>
            <p:blipFill>
              <a:blip r:embed="rId7"/>
              <a:stretch>
                <a:fillRect/>
              </a:stretch>
            </p:blipFill>
            <p:spPr>
              <a:xfrm>
                <a:off x="1773621" y="3894204"/>
                <a:ext cx="926280" cy="936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7E23A111-6F61-0B3D-8E84-8492556F002A}"/>
                  </a:ext>
                </a:extLst>
              </p14:cNvPr>
              <p14:cNvContentPartPr/>
              <p14:nvPr/>
            </p14:nvContentPartPr>
            <p14:xfrm>
              <a:off x="513621" y="4167804"/>
              <a:ext cx="626040" cy="87840"/>
            </p14:xfrm>
          </p:contentPart>
        </mc:Choice>
        <mc:Fallback xmlns="">
          <p:pic>
            <p:nvPicPr>
              <p:cNvPr id="5" name="Ink 4">
                <a:extLst>
                  <a:ext uri="{FF2B5EF4-FFF2-40B4-BE49-F238E27FC236}">
                    <a16:creationId xmlns:a16="http://schemas.microsoft.com/office/drawing/2014/main" id="{7E23A111-6F61-0B3D-8E84-8492556F002A}"/>
                  </a:ext>
                </a:extLst>
              </p:cNvPr>
              <p:cNvPicPr/>
              <p:nvPr/>
            </p:nvPicPr>
            <p:blipFill>
              <a:blip r:embed="rId9"/>
              <a:stretch>
                <a:fillRect/>
              </a:stretch>
            </p:blipFill>
            <p:spPr>
              <a:xfrm>
                <a:off x="495621" y="4150164"/>
                <a:ext cx="661680" cy="123480"/>
              </a:xfrm>
              <a:prstGeom prst="rect">
                <a:avLst/>
              </a:prstGeom>
            </p:spPr>
          </p:pic>
        </mc:Fallback>
      </mc:AlternateContent>
    </p:spTree>
    <p:extLst>
      <p:ext uri="{BB962C8B-B14F-4D97-AF65-F5344CB8AC3E}">
        <p14:creationId xmlns:p14="http://schemas.microsoft.com/office/powerpoint/2010/main" val="3966492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2FD387F-92CC-4779-81C3-06BBC90B104F}"/>
              </a:ext>
            </a:extLst>
          </p:cNvPr>
          <p:cNvSpPr/>
          <p:nvPr/>
        </p:nvSpPr>
        <p:spPr>
          <a:xfrm>
            <a:off x="1" y="0"/>
            <a:ext cx="10109841" cy="4565694"/>
          </a:xfrm>
          <a:prstGeom prst="roundRect">
            <a:avLst/>
          </a:prstGeom>
          <a:solidFill>
            <a:schemeClr val="tx1">
              <a:alpha val="70000"/>
            </a:schemeClr>
          </a:solidFill>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DB53F4E-F7D8-4CE6-9400-7374C33ADB4D}"/>
              </a:ext>
            </a:extLst>
          </p:cNvPr>
          <p:cNvSpPr txBox="1"/>
          <p:nvPr/>
        </p:nvSpPr>
        <p:spPr>
          <a:xfrm>
            <a:off x="349250" y="6346398"/>
            <a:ext cx="7423150" cy="461665"/>
          </a:xfrm>
          <a:prstGeom prst="rect">
            <a:avLst/>
          </a:prstGeom>
          <a:noFill/>
        </p:spPr>
        <p:txBody>
          <a:bodyPr wrap="square" rtlCol="0">
            <a:spAutoFit/>
          </a:bodyPr>
          <a:lstStyle/>
          <a:p>
            <a:r>
              <a:rPr lang="en-US" sz="2400">
                <a:solidFill>
                  <a:srgbClr val="FFFF00"/>
                </a:solidFill>
                <a:cs typeface="+mj-cs"/>
              </a:rPr>
              <a:t>http://www.matsati.com</a:t>
            </a:r>
          </a:p>
        </p:txBody>
      </p:sp>
      <p:sp>
        <p:nvSpPr>
          <p:cNvPr id="10" name="TextBox 9">
            <a:extLst>
              <a:ext uri="{FF2B5EF4-FFF2-40B4-BE49-F238E27FC236}">
                <a16:creationId xmlns:a16="http://schemas.microsoft.com/office/drawing/2014/main" id="{638CE212-A8DA-4542-A937-323BC5C84730}"/>
              </a:ext>
            </a:extLst>
          </p:cNvPr>
          <p:cNvSpPr txBox="1"/>
          <p:nvPr/>
        </p:nvSpPr>
        <p:spPr>
          <a:xfrm>
            <a:off x="349250" y="5920268"/>
            <a:ext cx="10109842" cy="646331"/>
          </a:xfrm>
          <a:prstGeom prst="rect">
            <a:avLst/>
          </a:prstGeom>
          <a:noFill/>
        </p:spPr>
        <p:txBody>
          <a:bodyPr wrap="square" rtlCol="0">
            <a:spAutoFit/>
          </a:bodyPr>
          <a:lstStyle/>
          <a:p>
            <a:r>
              <a:rPr lang="en-US" sz="3600" b="1">
                <a:solidFill>
                  <a:srgbClr val="FFFF00"/>
                </a:solidFill>
                <a:cs typeface="+mj-cs"/>
              </a:rPr>
              <a:t>Isaiah / </a:t>
            </a:r>
            <a:r>
              <a:rPr lang="he-IL" sz="3600" b="1">
                <a:solidFill>
                  <a:srgbClr val="FFFF00"/>
                </a:solidFill>
                <a:cs typeface="+mj-cs"/>
              </a:rPr>
              <a:t>ישעיה</a:t>
            </a:r>
            <a:endParaRPr lang="en-US" sz="3600" b="1">
              <a:solidFill>
                <a:srgbClr val="FFFF00"/>
              </a:solidFill>
              <a:cs typeface="+mj-cs"/>
            </a:endParaRPr>
          </a:p>
        </p:txBody>
      </p:sp>
      <p:sp>
        <p:nvSpPr>
          <p:cNvPr id="5" name="TextBox 4">
            <a:extLst>
              <a:ext uri="{FF2B5EF4-FFF2-40B4-BE49-F238E27FC236}">
                <a16:creationId xmlns:a16="http://schemas.microsoft.com/office/drawing/2014/main" id="{235657C7-E5C7-09A1-9B1F-822B44CD8A3B}"/>
              </a:ext>
            </a:extLst>
          </p:cNvPr>
          <p:cNvSpPr txBox="1"/>
          <p:nvPr/>
        </p:nvSpPr>
        <p:spPr>
          <a:xfrm>
            <a:off x="349250" y="3831935"/>
            <a:ext cx="1608083" cy="372066"/>
          </a:xfrm>
          <a:prstGeom prst="rect">
            <a:avLst/>
          </a:prstGeom>
          <a:noFill/>
        </p:spPr>
        <p:txBody>
          <a:bodyPr wrap="square" rtlCol="0">
            <a:spAutoFit/>
          </a:bodyPr>
          <a:lstStyle/>
          <a:p>
            <a:r>
              <a:rPr lang="en-US" dirty="0">
                <a:solidFill>
                  <a:srgbClr val="FFFF00"/>
                </a:solidFill>
              </a:rPr>
              <a:t>Isaiah 28:7</a:t>
            </a:r>
          </a:p>
        </p:txBody>
      </p:sp>
      <p:pic>
        <p:nvPicPr>
          <p:cNvPr id="9" name="Picture 8">
            <a:extLst>
              <a:ext uri="{FF2B5EF4-FFF2-40B4-BE49-F238E27FC236}">
                <a16:creationId xmlns:a16="http://schemas.microsoft.com/office/drawing/2014/main" id="{C41E4542-59A0-B304-B5F4-84DDC44F1DCF}"/>
              </a:ext>
            </a:extLst>
          </p:cNvPr>
          <p:cNvPicPr>
            <a:picLocks noChangeAspect="1"/>
          </p:cNvPicPr>
          <p:nvPr/>
        </p:nvPicPr>
        <p:blipFill>
          <a:blip r:embed="rId4"/>
          <a:stretch>
            <a:fillRect/>
          </a:stretch>
        </p:blipFill>
        <p:spPr>
          <a:xfrm>
            <a:off x="220633" y="162068"/>
            <a:ext cx="9727609" cy="4170296"/>
          </a:xfrm>
          <a:prstGeom prst="rect">
            <a:avLst/>
          </a:prstGeom>
        </p:spPr>
      </p:pic>
      <mc:AlternateContent xmlns:mc="http://schemas.openxmlformats.org/markup-compatibility/2006" xmlns:p14="http://schemas.microsoft.com/office/powerpoint/2010/main">
        <mc:Choice Requires="p14">
          <p:contentPart p14:bwMode="auto" r:id="rId5">
            <p14:nvContentPartPr>
              <p14:cNvPr id="11" name="Ink 10">
                <a:extLst>
                  <a:ext uri="{FF2B5EF4-FFF2-40B4-BE49-F238E27FC236}">
                    <a16:creationId xmlns:a16="http://schemas.microsoft.com/office/drawing/2014/main" id="{DB81BB98-4D03-721E-AA38-260128F6671E}"/>
                  </a:ext>
                </a:extLst>
              </p14:cNvPr>
              <p14:cNvContentPartPr/>
              <p14:nvPr/>
            </p14:nvContentPartPr>
            <p14:xfrm>
              <a:off x="7584741" y="573924"/>
              <a:ext cx="492840" cy="3617280"/>
            </p14:xfrm>
          </p:contentPart>
        </mc:Choice>
        <mc:Fallback xmlns="">
          <p:pic>
            <p:nvPicPr>
              <p:cNvPr id="11" name="Ink 10">
                <a:extLst>
                  <a:ext uri="{FF2B5EF4-FFF2-40B4-BE49-F238E27FC236}">
                    <a16:creationId xmlns:a16="http://schemas.microsoft.com/office/drawing/2014/main" id="{DB81BB98-4D03-721E-AA38-260128F6671E}"/>
                  </a:ext>
                </a:extLst>
              </p:cNvPr>
              <p:cNvPicPr/>
              <p:nvPr/>
            </p:nvPicPr>
            <p:blipFill>
              <a:blip r:embed="rId6"/>
              <a:stretch>
                <a:fillRect/>
              </a:stretch>
            </p:blipFill>
            <p:spPr>
              <a:xfrm>
                <a:off x="7566741" y="556284"/>
                <a:ext cx="528480" cy="36529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2" name="Ink 11">
                <a:extLst>
                  <a:ext uri="{FF2B5EF4-FFF2-40B4-BE49-F238E27FC236}">
                    <a16:creationId xmlns:a16="http://schemas.microsoft.com/office/drawing/2014/main" id="{1A98ED0D-98C8-D257-5D89-4D1A98CB69FB}"/>
                  </a:ext>
                </a:extLst>
              </p14:cNvPr>
              <p14:cNvContentPartPr/>
              <p14:nvPr/>
            </p14:nvContentPartPr>
            <p14:xfrm>
              <a:off x="4022181" y="104124"/>
              <a:ext cx="920160" cy="495360"/>
            </p14:xfrm>
          </p:contentPart>
        </mc:Choice>
        <mc:Fallback xmlns="">
          <p:pic>
            <p:nvPicPr>
              <p:cNvPr id="12" name="Ink 11">
                <a:extLst>
                  <a:ext uri="{FF2B5EF4-FFF2-40B4-BE49-F238E27FC236}">
                    <a16:creationId xmlns:a16="http://schemas.microsoft.com/office/drawing/2014/main" id="{1A98ED0D-98C8-D257-5D89-4D1A98CB69FB}"/>
                  </a:ext>
                </a:extLst>
              </p:cNvPr>
              <p:cNvPicPr/>
              <p:nvPr/>
            </p:nvPicPr>
            <p:blipFill>
              <a:blip r:embed="rId8"/>
              <a:stretch>
                <a:fillRect/>
              </a:stretch>
            </p:blipFill>
            <p:spPr>
              <a:xfrm>
                <a:off x="4004181" y="86124"/>
                <a:ext cx="955800" cy="531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3" name="Ink 12">
                <a:extLst>
                  <a:ext uri="{FF2B5EF4-FFF2-40B4-BE49-F238E27FC236}">
                    <a16:creationId xmlns:a16="http://schemas.microsoft.com/office/drawing/2014/main" id="{87592CB6-7137-5C38-872F-A347DE2CA0E1}"/>
                  </a:ext>
                </a:extLst>
              </p14:cNvPr>
              <p14:cNvContentPartPr/>
              <p14:nvPr/>
            </p14:nvContentPartPr>
            <p14:xfrm>
              <a:off x="3740301" y="685524"/>
              <a:ext cx="412560" cy="3699360"/>
            </p14:xfrm>
          </p:contentPart>
        </mc:Choice>
        <mc:Fallback xmlns="">
          <p:pic>
            <p:nvPicPr>
              <p:cNvPr id="13" name="Ink 12">
                <a:extLst>
                  <a:ext uri="{FF2B5EF4-FFF2-40B4-BE49-F238E27FC236}">
                    <a16:creationId xmlns:a16="http://schemas.microsoft.com/office/drawing/2014/main" id="{87592CB6-7137-5C38-872F-A347DE2CA0E1}"/>
                  </a:ext>
                </a:extLst>
              </p:cNvPr>
              <p:cNvPicPr/>
              <p:nvPr/>
            </p:nvPicPr>
            <p:blipFill>
              <a:blip r:embed="rId10"/>
              <a:stretch>
                <a:fillRect/>
              </a:stretch>
            </p:blipFill>
            <p:spPr>
              <a:xfrm>
                <a:off x="3722301" y="667884"/>
                <a:ext cx="448200" cy="3735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4" name="Ink 13">
                <a:extLst>
                  <a:ext uri="{FF2B5EF4-FFF2-40B4-BE49-F238E27FC236}">
                    <a16:creationId xmlns:a16="http://schemas.microsoft.com/office/drawing/2014/main" id="{6A7F2D6E-CDAE-4865-E4D5-EADCD131A1D8}"/>
                  </a:ext>
                </a:extLst>
              </p14:cNvPr>
              <p14:cNvContentPartPr/>
              <p14:nvPr/>
            </p14:nvContentPartPr>
            <p14:xfrm>
              <a:off x="2247741" y="1964244"/>
              <a:ext cx="394920" cy="46440"/>
            </p14:xfrm>
          </p:contentPart>
        </mc:Choice>
        <mc:Fallback xmlns="">
          <p:pic>
            <p:nvPicPr>
              <p:cNvPr id="14" name="Ink 13">
                <a:extLst>
                  <a:ext uri="{FF2B5EF4-FFF2-40B4-BE49-F238E27FC236}">
                    <a16:creationId xmlns:a16="http://schemas.microsoft.com/office/drawing/2014/main" id="{6A7F2D6E-CDAE-4865-E4D5-EADCD131A1D8}"/>
                  </a:ext>
                </a:extLst>
              </p:cNvPr>
              <p:cNvPicPr/>
              <p:nvPr/>
            </p:nvPicPr>
            <p:blipFill>
              <a:blip r:embed="rId12"/>
              <a:stretch>
                <a:fillRect/>
              </a:stretch>
            </p:blipFill>
            <p:spPr>
              <a:xfrm>
                <a:off x="2229741" y="1946244"/>
                <a:ext cx="430560" cy="820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5" name="Ink 14">
                <a:extLst>
                  <a:ext uri="{FF2B5EF4-FFF2-40B4-BE49-F238E27FC236}">
                    <a16:creationId xmlns:a16="http://schemas.microsoft.com/office/drawing/2014/main" id="{B74F1BD7-BCD8-6747-0D44-93CD5A215C27}"/>
                  </a:ext>
                </a:extLst>
              </p14:cNvPr>
              <p14:cNvContentPartPr/>
              <p14:nvPr/>
            </p14:nvContentPartPr>
            <p14:xfrm>
              <a:off x="2734461" y="2709804"/>
              <a:ext cx="405360" cy="33480"/>
            </p14:xfrm>
          </p:contentPart>
        </mc:Choice>
        <mc:Fallback xmlns="">
          <p:pic>
            <p:nvPicPr>
              <p:cNvPr id="15" name="Ink 14">
                <a:extLst>
                  <a:ext uri="{FF2B5EF4-FFF2-40B4-BE49-F238E27FC236}">
                    <a16:creationId xmlns:a16="http://schemas.microsoft.com/office/drawing/2014/main" id="{B74F1BD7-BCD8-6747-0D44-93CD5A215C27}"/>
                  </a:ext>
                </a:extLst>
              </p:cNvPr>
              <p:cNvPicPr/>
              <p:nvPr/>
            </p:nvPicPr>
            <p:blipFill>
              <a:blip r:embed="rId14"/>
              <a:stretch>
                <a:fillRect/>
              </a:stretch>
            </p:blipFill>
            <p:spPr>
              <a:xfrm>
                <a:off x="2716461" y="2691804"/>
                <a:ext cx="441000" cy="691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6" name="Ink 15">
                <a:extLst>
                  <a:ext uri="{FF2B5EF4-FFF2-40B4-BE49-F238E27FC236}">
                    <a16:creationId xmlns:a16="http://schemas.microsoft.com/office/drawing/2014/main" id="{690C4C0D-8E71-D37D-8E95-1E1C5B291F53}"/>
                  </a:ext>
                </a:extLst>
              </p14:cNvPr>
              <p14:cNvContentPartPr/>
              <p14:nvPr/>
            </p14:nvContentPartPr>
            <p14:xfrm>
              <a:off x="332181" y="1725924"/>
              <a:ext cx="518400" cy="40680"/>
            </p14:xfrm>
          </p:contentPart>
        </mc:Choice>
        <mc:Fallback xmlns="">
          <p:pic>
            <p:nvPicPr>
              <p:cNvPr id="16" name="Ink 15">
                <a:extLst>
                  <a:ext uri="{FF2B5EF4-FFF2-40B4-BE49-F238E27FC236}">
                    <a16:creationId xmlns:a16="http://schemas.microsoft.com/office/drawing/2014/main" id="{690C4C0D-8E71-D37D-8E95-1E1C5B291F53}"/>
                  </a:ext>
                </a:extLst>
              </p:cNvPr>
              <p:cNvPicPr/>
              <p:nvPr/>
            </p:nvPicPr>
            <p:blipFill>
              <a:blip r:embed="rId16"/>
              <a:stretch>
                <a:fillRect/>
              </a:stretch>
            </p:blipFill>
            <p:spPr>
              <a:xfrm>
                <a:off x="314181" y="1708284"/>
                <a:ext cx="554040" cy="763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7" name="Ink 16">
                <a:extLst>
                  <a:ext uri="{FF2B5EF4-FFF2-40B4-BE49-F238E27FC236}">
                    <a16:creationId xmlns:a16="http://schemas.microsoft.com/office/drawing/2014/main" id="{8022B484-93B3-02F4-A878-DC8EB36E9726}"/>
                  </a:ext>
                </a:extLst>
              </p14:cNvPr>
              <p14:cNvContentPartPr/>
              <p14:nvPr/>
            </p14:nvContentPartPr>
            <p14:xfrm>
              <a:off x="1141461" y="2733564"/>
              <a:ext cx="525960" cy="19800"/>
            </p14:xfrm>
          </p:contentPart>
        </mc:Choice>
        <mc:Fallback xmlns="">
          <p:pic>
            <p:nvPicPr>
              <p:cNvPr id="17" name="Ink 16">
                <a:extLst>
                  <a:ext uri="{FF2B5EF4-FFF2-40B4-BE49-F238E27FC236}">
                    <a16:creationId xmlns:a16="http://schemas.microsoft.com/office/drawing/2014/main" id="{8022B484-93B3-02F4-A878-DC8EB36E9726}"/>
                  </a:ext>
                </a:extLst>
              </p:cNvPr>
              <p:cNvPicPr/>
              <p:nvPr/>
            </p:nvPicPr>
            <p:blipFill>
              <a:blip r:embed="rId18"/>
              <a:stretch>
                <a:fillRect/>
              </a:stretch>
            </p:blipFill>
            <p:spPr>
              <a:xfrm>
                <a:off x="1123461" y="2715564"/>
                <a:ext cx="561600" cy="554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8" name="Ink 17">
                <a:extLst>
                  <a:ext uri="{FF2B5EF4-FFF2-40B4-BE49-F238E27FC236}">
                    <a16:creationId xmlns:a16="http://schemas.microsoft.com/office/drawing/2014/main" id="{389A43FC-893C-EAF5-E72A-978093F5E350}"/>
                  </a:ext>
                </a:extLst>
              </p14:cNvPr>
              <p14:cNvContentPartPr/>
              <p14:nvPr/>
            </p14:nvContentPartPr>
            <p14:xfrm>
              <a:off x="4684221" y="1376364"/>
              <a:ext cx="601920" cy="47520"/>
            </p14:xfrm>
          </p:contentPart>
        </mc:Choice>
        <mc:Fallback xmlns="">
          <p:pic>
            <p:nvPicPr>
              <p:cNvPr id="18" name="Ink 17">
                <a:extLst>
                  <a:ext uri="{FF2B5EF4-FFF2-40B4-BE49-F238E27FC236}">
                    <a16:creationId xmlns:a16="http://schemas.microsoft.com/office/drawing/2014/main" id="{389A43FC-893C-EAF5-E72A-978093F5E350}"/>
                  </a:ext>
                </a:extLst>
              </p:cNvPr>
              <p:cNvPicPr/>
              <p:nvPr/>
            </p:nvPicPr>
            <p:blipFill>
              <a:blip r:embed="rId20"/>
              <a:stretch>
                <a:fillRect/>
              </a:stretch>
            </p:blipFill>
            <p:spPr>
              <a:xfrm>
                <a:off x="4666221" y="1358364"/>
                <a:ext cx="637560" cy="831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9" name="Ink 18">
                <a:extLst>
                  <a:ext uri="{FF2B5EF4-FFF2-40B4-BE49-F238E27FC236}">
                    <a16:creationId xmlns:a16="http://schemas.microsoft.com/office/drawing/2014/main" id="{AA21D6B3-85A4-A509-DE7A-D83BD3D1E3DC}"/>
                  </a:ext>
                </a:extLst>
              </p14:cNvPr>
              <p14:cNvContentPartPr/>
              <p14:nvPr/>
            </p14:nvContentPartPr>
            <p14:xfrm>
              <a:off x="5316021" y="2070084"/>
              <a:ext cx="535680" cy="19080"/>
            </p14:xfrm>
          </p:contentPart>
        </mc:Choice>
        <mc:Fallback xmlns="">
          <p:pic>
            <p:nvPicPr>
              <p:cNvPr id="19" name="Ink 18">
                <a:extLst>
                  <a:ext uri="{FF2B5EF4-FFF2-40B4-BE49-F238E27FC236}">
                    <a16:creationId xmlns:a16="http://schemas.microsoft.com/office/drawing/2014/main" id="{AA21D6B3-85A4-A509-DE7A-D83BD3D1E3DC}"/>
                  </a:ext>
                </a:extLst>
              </p:cNvPr>
              <p:cNvPicPr/>
              <p:nvPr/>
            </p:nvPicPr>
            <p:blipFill>
              <a:blip r:embed="rId22"/>
              <a:stretch>
                <a:fillRect/>
              </a:stretch>
            </p:blipFill>
            <p:spPr>
              <a:xfrm>
                <a:off x="5298381" y="2052444"/>
                <a:ext cx="571320" cy="547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0" name="Ink 19">
                <a:extLst>
                  <a:ext uri="{FF2B5EF4-FFF2-40B4-BE49-F238E27FC236}">
                    <a16:creationId xmlns:a16="http://schemas.microsoft.com/office/drawing/2014/main" id="{7D3FB268-575A-91CA-28D1-0E3A6C925BD7}"/>
                  </a:ext>
                </a:extLst>
              </p14:cNvPr>
              <p14:cNvContentPartPr/>
              <p14:nvPr/>
            </p14:nvContentPartPr>
            <p14:xfrm>
              <a:off x="4831821" y="2805204"/>
              <a:ext cx="564840" cy="28080"/>
            </p14:xfrm>
          </p:contentPart>
        </mc:Choice>
        <mc:Fallback xmlns="">
          <p:pic>
            <p:nvPicPr>
              <p:cNvPr id="20" name="Ink 19">
                <a:extLst>
                  <a:ext uri="{FF2B5EF4-FFF2-40B4-BE49-F238E27FC236}">
                    <a16:creationId xmlns:a16="http://schemas.microsoft.com/office/drawing/2014/main" id="{7D3FB268-575A-91CA-28D1-0E3A6C925BD7}"/>
                  </a:ext>
                </a:extLst>
              </p:cNvPr>
              <p:cNvPicPr/>
              <p:nvPr/>
            </p:nvPicPr>
            <p:blipFill>
              <a:blip r:embed="rId24"/>
              <a:stretch>
                <a:fillRect/>
              </a:stretch>
            </p:blipFill>
            <p:spPr>
              <a:xfrm>
                <a:off x="4814181" y="2787564"/>
                <a:ext cx="600480" cy="63720"/>
              </a:xfrm>
              <a:prstGeom prst="rect">
                <a:avLst/>
              </a:prstGeom>
            </p:spPr>
          </p:pic>
        </mc:Fallback>
      </mc:AlternateContent>
    </p:spTree>
    <p:extLst>
      <p:ext uri="{BB962C8B-B14F-4D97-AF65-F5344CB8AC3E}">
        <p14:creationId xmlns:p14="http://schemas.microsoft.com/office/powerpoint/2010/main" val="18690847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DB53F4E-F7D8-4CE6-9400-7374C33ADB4D}"/>
              </a:ext>
            </a:extLst>
          </p:cNvPr>
          <p:cNvSpPr txBox="1"/>
          <p:nvPr/>
        </p:nvSpPr>
        <p:spPr>
          <a:xfrm>
            <a:off x="349250" y="6346398"/>
            <a:ext cx="7423150" cy="461665"/>
          </a:xfrm>
          <a:prstGeom prst="rect">
            <a:avLst/>
          </a:prstGeom>
          <a:noFill/>
        </p:spPr>
        <p:txBody>
          <a:bodyPr wrap="square" rtlCol="0">
            <a:spAutoFit/>
          </a:bodyPr>
          <a:lstStyle/>
          <a:p>
            <a:r>
              <a:rPr lang="en-US" sz="2400">
                <a:solidFill>
                  <a:srgbClr val="FFFF00"/>
                </a:solidFill>
                <a:cs typeface="+mj-cs"/>
              </a:rPr>
              <a:t>http://www.matsati.com</a:t>
            </a:r>
          </a:p>
        </p:txBody>
      </p:sp>
      <p:sp>
        <p:nvSpPr>
          <p:cNvPr id="10" name="TextBox 9">
            <a:extLst>
              <a:ext uri="{FF2B5EF4-FFF2-40B4-BE49-F238E27FC236}">
                <a16:creationId xmlns:a16="http://schemas.microsoft.com/office/drawing/2014/main" id="{638CE212-A8DA-4542-A937-323BC5C84730}"/>
              </a:ext>
            </a:extLst>
          </p:cNvPr>
          <p:cNvSpPr txBox="1"/>
          <p:nvPr/>
        </p:nvSpPr>
        <p:spPr>
          <a:xfrm>
            <a:off x="349250" y="5920268"/>
            <a:ext cx="10109842" cy="646331"/>
          </a:xfrm>
          <a:prstGeom prst="rect">
            <a:avLst/>
          </a:prstGeom>
          <a:noFill/>
        </p:spPr>
        <p:txBody>
          <a:bodyPr wrap="square" rtlCol="0">
            <a:spAutoFit/>
          </a:bodyPr>
          <a:lstStyle/>
          <a:p>
            <a:r>
              <a:rPr lang="en-US" sz="3600" b="1">
                <a:solidFill>
                  <a:srgbClr val="FFFF00"/>
                </a:solidFill>
                <a:cs typeface="+mj-cs"/>
              </a:rPr>
              <a:t>Isaiah / </a:t>
            </a:r>
            <a:r>
              <a:rPr lang="he-IL" sz="3600" b="1">
                <a:solidFill>
                  <a:srgbClr val="FFFF00"/>
                </a:solidFill>
                <a:cs typeface="+mj-cs"/>
              </a:rPr>
              <a:t>ישעיה</a:t>
            </a:r>
            <a:endParaRPr lang="en-US" sz="3600" b="1">
              <a:solidFill>
                <a:srgbClr val="FFFF00"/>
              </a:solidFill>
              <a:cs typeface="+mj-cs"/>
            </a:endParaRPr>
          </a:p>
        </p:txBody>
      </p:sp>
      <p:sp>
        <p:nvSpPr>
          <p:cNvPr id="2" name="TextBox 1">
            <a:extLst>
              <a:ext uri="{FF2B5EF4-FFF2-40B4-BE49-F238E27FC236}">
                <a16:creationId xmlns:a16="http://schemas.microsoft.com/office/drawing/2014/main" id="{7627D41E-199A-410B-94A8-9500D6DC7D33}"/>
              </a:ext>
            </a:extLst>
          </p:cNvPr>
          <p:cNvSpPr txBox="1"/>
          <p:nvPr/>
        </p:nvSpPr>
        <p:spPr>
          <a:xfrm>
            <a:off x="9981344" y="3580544"/>
            <a:ext cx="45719" cy="369332"/>
          </a:xfrm>
          <a:prstGeom prst="rect">
            <a:avLst/>
          </a:prstGeom>
          <a:noFill/>
        </p:spPr>
        <p:txBody>
          <a:bodyPr wrap="square" rtlCol="0">
            <a:spAutoFit/>
          </a:bodyPr>
          <a:lstStyle/>
          <a:p>
            <a:endParaRPr lang="en-US"/>
          </a:p>
        </p:txBody>
      </p:sp>
      <p:sp>
        <p:nvSpPr>
          <p:cNvPr id="7" name="Rectangle: Rounded Corners 6">
            <a:extLst>
              <a:ext uri="{FF2B5EF4-FFF2-40B4-BE49-F238E27FC236}">
                <a16:creationId xmlns:a16="http://schemas.microsoft.com/office/drawing/2014/main" id="{4426F626-7A1A-43A8-B380-D11D76D34155}"/>
              </a:ext>
            </a:extLst>
          </p:cNvPr>
          <p:cNvSpPr/>
          <p:nvPr/>
        </p:nvSpPr>
        <p:spPr>
          <a:xfrm>
            <a:off x="3602369" y="1843674"/>
            <a:ext cx="4792928" cy="2589776"/>
          </a:xfrm>
          <a:prstGeom prst="roundRect">
            <a:avLst/>
          </a:prstGeom>
          <a:solidFill>
            <a:schemeClr val="tx1">
              <a:alpha val="55000"/>
            </a:schemeClr>
          </a:solidFill>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5814F3C-AE7C-43CD-943F-E55B26546C47}"/>
              </a:ext>
            </a:extLst>
          </p:cNvPr>
          <p:cNvSpPr txBox="1"/>
          <p:nvPr/>
        </p:nvSpPr>
        <p:spPr>
          <a:xfrm>
            <a:off x="2975223" y="1977085"/>
            <a:ext cx="6096000" cy="2308324"/>
          </a:xfrm>
          <a:prstGeom prst="rect">
            <a:avLst/>
          </a:prstGeom>
          <a:noFill/>
        </p:spPr>
        <p:txBody>
          <a:bodyPr wrap="square">
            <a:spAutoFit/>
          </a:bodyPr>
          <a:lstStyle/>
          <a:p>
            <a:pPr algn="ctr"/>
            <a:r>
              <a:rPr lang="en-US" sz="3600" b="1">
                <a:solidFill>
                  <a:schemeClr val="bg1"/>
                </a:solidFill>
                <a:cs typeface="+mj-cs"/>
              </a:rPr>
              <a:t>Rabbinic Literature</a:t>
            </a:r>
          </a:p>
          <a:p>
            <a:pPr algn="ctr"/>
            <a:r>
              <a:rPr lang="he-IL" sz="3600" b="1">
                <a:solidFill>
                  <a:schemeClr val="bg1"/>
                </a:solidFill>
                <a:cs typeface="+mj-cs"/>
              </a:rPr>
              <a:t>ספרות רבנית</a:t>
            </a:r>
            <a:endParaRPr lang="en-US" sz="3600" b="1">
              <a:solidFill>
                <a:schemeClr val="bg1"/>
              </a:solidFill>
              <a:cs typeface="+mj-cs"/>
            </a:endParaRPr>
          </a:p>
          <a:p>
            <a:pPr algn="ctr"/>
            <a:endParaRPr lang="en-US" sz="3600" b="1">
              <a:solidFill>
                <a:schemeClr val="bg1"/>
              </a:solidFill>
              <a:cs typeface="+mj-cs"/>
            </a:endParaRPr>
          </a:p>
          <a:p>
            <a:pPr algn="ctr"/>
            <a:r>
              <a:rPr lang="en-US" sz="3600" b="1">
                <a:solidFill>
                  <a:schemeClr val="bg1"/>
                </a:solidFill>
                <a:cs typeface="+mj-cs"/>
              </a:rPr>
              <a:t>Part 2</a:t>
            </a:r>
            <a:endParaRPr lang="en-US" sz="3600">
              <a:solidFill>
                <a:schemeClr val="bg1"/>
              </a:solidFill>
              <a:cs typeface="+mj-cs"/>
            </a:endParaRPr>
          </a:p>
        </p:txBody>
      </p:sp>
    </p:spTree>
    <p:extLst>
      <p:ext uri="{BB962C8B-B14F-4D97-AF65-F5344CB8AC3E}">
        <p14:creationId xmlns:p14="http://schemas.microsoft.com/office/powerpoint/2010/main" val="21539127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2FD387F-92CC-4779-81C3-06BBC90B104F}"/>
              </a:ext>
            </a:extLst>
          </p:cNvPr>
          <p:cNvSpPr/>
          <p:nvPr/>
        </p:nvSpPr>
        <p:spPr>
          <a:xfrm>
            <a:off x="1" y="-1"/>
            <a:ext cx="10316954" cy="6501700"/>
          </a:xfrm>
          <a:prstGeom prst="roundRect">
            <a:avLst/>
          </a:prstGeom>
          <a:solidFill>
            <a:schemeClr val="tx1">
              <a:alpha val="65000"/>
            </a:schemeClr>
          </a:solidFill>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DB53F4E-F7D8-4CE6-9400-7374C33ADB4D}"/>
              </a:ext>
            </a:extLst>
          </p:cNvPr>
          <p:cNvSpPr txBox="1"/>
          <p:nvPr/>
        </p:nvSpPr>
        <p:spPr>
          <a:xfrm>
            <a:off x="349250" y="6346398"/>
            <a:ext cx="7423150" cy="461665"/>
          </a:xfrm>
          <a:prstGeom prst="rect">
            <a:avLst/>
          </a:prstGeom>
          <a:noFill/>
        </p:spPr>
        <p:txBody>
          <a:bodyPr wrap="square" rtlCol="0">
            <a:spAutoFit/>
          </a:bodyPr>
          <a:lstStyle/>
          <a:p>
            <a:r>
              <a:rPr lang="en-US" sz="2400">
                <a:solidFill>
                  <a:srgbClr val="FFFF00"/>
                </a:solidFill>
                <a:cs typeface="+mj-cs"/>
              </a:rPr>
              <a:t>http://www.matsati.com</a:t>
            </a:r>
          </a:p>
        </p:txBody>
      </p:sp>
      <p:sp>
        <p:nvSpPr>
          <p:cNvPr id="10" name="TextBox 9">
            <a:extLst>
              <a:ext uri="{FF2B5EF4-FFF2-40B4-BE49-F238E27FC236}">
                <a16:creationId xmlns:a16="http://schemas.microsoft.com/office/drawing/2014/main" id="{638CE212-A8DA-4542-A937-323BC5C84730}"/>
              </a:ext>
            </a:extLst>
          </p:cNvPr>
          <p:cNvSpPr txBox="1"/>
          <p:nvPr/>
        </p:nvSpPr>
        <p:spPr>
          <a:xfrm>
            <a:off x="349250" y="5920268"/>
            <a:ext cx="10109842" cy="646331"/>
          </a:xfrm>
          <a:prstGeom prst="rect">
            <a:avLst/>
          </a:prstGeom>
          <a:noFill/>
        </p:spPr>
        <p:txBody>
          <a:bodyPr wrap="square" rtlCol="0">
            <a:spAutoFit/>
          </a:bodyPr>
          <a:lstStyle/>
          <a:p>
            <a:r>
              <a:rPr lang="en-US" sz="3600" b="1">
                <a:solidFill>
                  <a:srgbClr val="FFFF00"/>
                </a:solidFill>
                <a:cs typeface="+mj-cs"/>
              </a:rPr>
              <a:t>Isaiah / </a:t>
            </a:r>
            <a:r>
              <a:rPr lang="he-IL" sz="3600" b="1">
                <a:solidFill>
                  <a:srgbClr val="FFFF00"/>
                </a:solidFill>
                <a:cs typeface="+mj-cs"/>
              </a:rPr>
              <a:t>ישעיה</a:t>
            </a:r>
            <a:endParaRPr lang="en-US" sz="3600" b="1">
              <a:solidFill>
                <a:srgbClr val="FFFF00"/>
              </a:solidFill>
              <a:cs typeface="+mj-cs"/>
            </a:endParaRPr>
          </a:p>
        </p:txBody>
      </p:sp>
      <p:sp>
        <p:nvSpPr>
          <p:cNvPr id="3" name="TextBox 2">
            <a:extLst>
              <a:ext uri="{FF2B5EF4-FFF2-40B4-BE49-F238E27FC236}">
                <a16:creationId xmlns:a16="http://schemas.microsoft.com/office/drawing/2014/main" id="{528C88B9-C5CB-11F8-AAAB-9D912B8E09FA}"/>
              </a:ext>
            </a:extLst>
          </p:cNvPr>
          <p:cNvSpPr txBox="1"/>
          <p:nvPr/>
        </p:nvSpPr>
        <p:spPr>
          <a:xfrm>
            <a:off x="349250" y="103291"/>
            <a:ext cx="9658700" cy="6001643"/>
          </a:xfrm>
          <a:prstGeom prst="rect">
            <a:avLst/>
          </a:prstGeom>
          <a:noFill/>
        </p:spPr>
        <p:txBody>
          <a:bodyPr wrap="square">
            <a:spAutoFit/>
          </a:bodyPr>
          <a:lstStyle/>
          <a:p>
            <a:pPr rtl="0">
              <a:spcBef>
                <a:spcPts val="0"/>
              </a:spcBef>
              <a:spcAft>
                <a:spcPts val="0"/>
              </a:spcAft>
            </a:pPr>
            <a:r>
              <a:rPr lang="en-US" sz="2400" b="1" i="0" u="none" strike="noStrike" dirty="0">
                <a:solidFill>
                  <a:srgbClr val="FFC000"/>
                </a:solidFill>
                <a:effectLst/>
                <a:latin typeface="Arial" panose="020B0604020202020204" pitchFamily="34" charset="0"/>
              </a:rPr>
              <a:t>Targum Jonathan son of </a:t>
            </a:r>
            <a:r>
              <a:rPr lang="en-US" sz="2400" b="1" i="0" u="none" strike="noStrike" dirty="0" err="1">
                <a:solidFill>
                  <a:srgbClr val="FFC000"/>
                </a:solidFill>
                <a:effectLst/>
                <a:latin typeface="Arial" panose="020B0604020202020204" pitchFamily="34" charset="0"/>
              </a:rPr>
              <a:t>Uziel</a:t>
            </a:r>
            <a:r>
              <a:rPr lang="en-US" sz="2400" b="1" i="0" u="none" strike="noStrike" dirty="0">
                <a:solidFill>
                  <a:srgbClr val="FFC000"/>
                </a:solidFill>
                <a:effectLst/>
                <a:latin typeface="Arial" panose="020B0604020202020204" pitchFamily="34" charset="0"/>
              </a:rPr>
              <a:t> Isaiah 28:1-7</a:t>
            </a:r>
          </a:p>
          <a:p>
            <a:pPr rtl="0">
              <a:spcBef>
                <a:spcPts val="0"/>
              </a:spcBef>
              <a:spcAft>
                <a:spcPts val="0"/>
              </a:spcAft>
            </a:pPr>
            <a:r>
              <a:rPr lang="en-US" sz="2000" i="0" u="none" strike="noStrike" dirty="0">
                <a:solidFill>
                  <a:srgbClr val="FFC000"/>
                </a:solidFill>
                <a:effectLst/>
                <a:latin typeface="Arial" panose="020B0604020202020204" pitchFamily="34" charset="0"/>
              </a:rPr>
              <a:t>28:1 Woe that He gave a crown to the proud and foolish prince of Israel, and that He gave a diadem to the wicked of the house of the sanctuary of His praise; they who are at the head of the valley of fatness are smitten with wine. </a:t>
            </a:r>
            <a:r>
              <a:rPr lang="en-US" sz="2000" i="0" u="none" strike="noStrike" dirty="0">
                <a:solidFill>
                  <a:srgbClr val="92D050"/>
                </a:solidFill>
                <a:effectLst/>
                <a:latin typeface="Arial" panose="020B0604020202020204" pitchFamily="34" charset="0"/>
              </a:rPr>
              <a:t>28:2 Behold, plagues, strong and mighty, are coming from the Lord: like a storm of hail, like a whirlwind, like a storm of mighty waters, overflowing, thus the nations shall come upon them, and shall lead them into captivity to another land on account of the sins which are in their hands. 28:3 The crown of the pride of the foolish prince of Israel shall be trodden down with feet. 28:4 And the diadem, which He gave to the wicked of the house of the sanctuary of His praise, which is on the head of the valley of fatness, shall be as the first ripe fig before the summer, which, when one sees it, no sooner is it in the hand, than one devours it. 28:5 At that time, the Messiah of the Lord of hosts shall be for a crown of rejoicing, and for a crown of praise to the remnant of His people: </a:t>
            </a:r>
            <a:r>
              <a:rPr lang="en-US" sz="2000" i="0" u="none" strike="noStrike" dirty="0">
                <a:solidFill>
                  <a:srgbClr val="00B0F0"/>
                </a:solidFill>
                <a:effectLst/>
                <a:latin typeface="Arial" panose="020B0604020202020204" pitchFamily="34" charset="0"/>
              </a:rPr>
              <a:t>28:6 For a word of true judgment to them that sit in the house of justice, in order that they should judge according to truth; and to give victory to them that are going forth into battle, to bring them back in peace to their homes. 28:7 But verily these are drunk with wine, they are swallowed up of old wine: the priest and the scribe are drunk, in old wine they are swallowed up: on account of wine they have erred; they are turned after sweet food; their judges have erred. (</a:t>
            </a:r>
            <a:r>
              <a:rPr lang="en-US" sz="2000" i="0" u="none" strike="noStrike" dirty="0" err="1">
                <a:solidFill>
                  <a:srgbClr val="00B0F0"/>
                </a:solidFill>
                <a:effectLst/>
                <a:latin typeface="Arial" panose="020B0604020202020204" pitchFamily="34" charset="0"/>
              </a:rPr>
              <a:t>TgJ</a:t>
            </a:r>
            <a:r>
              <a:rPr lang="en-US" sz="2000" i="0" u="none" strike="noStrike" dirty="0">
                <a:solidFill>
                  <a:srgbClr val="00B0F0"/>
                </a:solidFill>
                <a:effectLst/>
                <a:latin typeface="Arial" panose="020B0604020202020204" pitchFamily="34" charset="0"/>
              </a:rPr>
              <a:t>)</a:t>
            </a: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EEBF9B2F-FA7B-271A-2C2D-77E67E419513}"/>
                  </a:ext>
                </a:extLst>
              </p14:cNvPr>
              <p14:cNvContentPartPr/>
              <p14:nvPr/>
            </p14:nvContentPartPr>
            <p14:xfrm>
              <a:off x="6822621" y="6119364"/>
              <a:ext cx="14040" cy="12960"/>
            </p14:xfrm>
          </p:contentPart>
        </mc:Choice>
        <mc:Fallback xmlns="">
          <p:pic>
            <p:nvPicPr>
              <p:cNvPr id="2" name="Ink 1">
                <a:extLst>
                  <a:ext uri="{FF2B5EF4-FFF2-40B4-BE49-F238E27FC236}">
                    <a16:creationId xmlns:a16="http://schemas.microsoft.com/office/drawing/2014/main" id="{EEBF9B2F-FA7B-271A-2C2D-77E67E419513}"/>
                  </a:ext>
                </a:extLst>
              </p:cNvPr>
              <p:cNvPicPr/>
              <p:nvPr/>
            </p:nvPicPr>
            <p:blipFill>
              <a:blip r:embed="rId5"/>
              <a:stretch>
                <a:fillRect/>
              </a:stretch>
            </p:blipFill>
            <p:spPr>
              <a:xfrm>
                <a:off x="6804981" y="6101364"/>
                <a:ext cx="49680" cy="486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CB2846FC-1C84-BDB7-14A7-A4D7FA9C7E43}"/>
                  </a:ext>
                </a:extLst>
              </p14:cNvPr>
              <p14:cNvContentPartPr/>
              <p14:nvPr/>
            </p14:nvContentPartPr>
            <p14:xfrm>
              <a:off x="2632941" y="2604684"/>
              <a:ext cx="6290280" cy="85680"/>
            </p14:xfrm>
          </p:contentPart>
        </mc:Choice>
        <mc:Fallback xmlns="">
          <p:pic>
            <p:nvPicPr>
              <p:cNvPr id="4" name="Ink 3">
                <a:extLst>
                  <a:ext uri="{FF2B5EF4-FFF2-40B4-BE49-F238E27FC236}">
                    <a16:creationId xmlns:a16="http://schemas.microsoft.com/office/drawing/2014/main" id="{CB2846FC-1C84-BDB7-14A7-A4D7FA9C7E43}"/>
                  </a:ext>
                </a:extLst>
              </p:cNvPr>
              <p:cNvPicPr/>
              <p:nvPr/>
            </p:nvPicPr>
            <p:blipFill>
              <a:blip r:embed="rId7"/>
              <a:stretch>
                <a:fillRect/>
              </a:stretch>
            </p:blipFill>
            <p:spPr>
              <a:xfrm>
                <a:off x="2615301" y="2587044"/>
                <a:ext cx="6325920" cy="1213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729B1A1A-9CB4-7210-99E0-33B2D725E0A0}"/>
                  </a:ext>
                </a:extLst>
              </p14:cNvPr>
              <p14:cNvContentPartPr/>
              <p14:nvPr/>
            </p14:nvContentPartPr>
            <p14:xfrm>
              <a:off x="561141" y="2873964"/>
              <a:ext cx="2346840" cy="103680"/>
            </p14:xfrm>
          </p:contentPart>
        </mc:Choice>
        <mc:Fallback xmlns="">
          <p:pic>
            <p:nvPicPr>
              <p:cNvPr id="5" name="Ink 4">
                <a:extLst>
                  <a:ext uri="{FF2B5EF4-FFF2-40B4-BE49-F238E27FC236}">
                    <a16:creationId xmlns:a16="http://schemas.microsoft.com/office/drawing/2014/main" id="{729B1A1A-9CB4-7210-99E0-33B2D725E0A0}"/>
                  </a:ext>
                </a:extLst>
              </p:cNvPr>
              <p:cNvPicPr/>
              <p:nvPr/>
            </p:nvPicPr>
            <p:blipFill>
              <a:blip r:embed="rId9"/>
              <a:stretch>
                <a:fillRect/>
              </a:stretch>
            </p:blipFill>
            <p:spPr>
              <a:xfrm>
                <a:off x="543141" y="2855964"/>
                <a:ext cx="2382480" cy="1393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 name="Ink 6">
                <a:extLst>
                  <a:ext uri="{FF2B5EF4-FFF2-40B4-BE49-F238E27FC236}">
                    <a16:creationId xmlns:a16="http://schemas.microsoft.com/office/drawing/2014/main" id="{8E02704C-60FF-150F-AEC5-0E439763A432}"/>
                  </a:ext>
                </a:extLst>
              </p14:cNvPr>
              <p14:cNvContentPartPr/>
              <p14:nvPr/>
            </p14:nvContentPartPr>
            <p14:xfrm>
              <a:off x="4659381" y="2915724"/>
              <a:ext cx="4698360" cy="51840"/>
            </p14:xfrm>
          </p:contentPart>
        </mc:Choice>
        <mc:Fallback xmlns="">
          <p:pic>
            <p:nvPicPr>
              <p:cNvPr id="7" name="Ink 6">
                <a:extLst>
                  <a:ext uri="{FF2B5EF4-FFF2-40B4-BE49-F238E27FC236}">
                    <a16:creationId xmlns:a16="http://schemas.microsoft.com/office/drawing/2014/main" id="{8E02704C-60FF-150F-AEC5-0E439763A432}"/>
                  </a:ext>
                </a:extLst>
              </p:cNvPr>
              <p:cNvPicPr/>
              <p:nvPr/>
            </p:nvPicPr>
            <p:blipFill>
              <a:blip r:embed="rId11"/>
              <a:stretch>
                <a:fillRect/>
              </a:stretch>
            </p:blipFill>
            <p:spPr>
              <a:xfrm>
                <a:off x="4641381" y="2898084"/>
                <a:ext cx="4734000" cy="874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1213224B-6F5E-BEAB-06B8-ED02BA393D71}"/>
                  </a:ext>
                </a:extLst>
              </p14:cNvPr>
              <p14:cNvContentPartPr/>
              <p14:nvPr/>
            </p14:nvContentPartPr>
            <p14:xfrm>
              <a:off x="707301" y="3185364"/>
              <a:ext cx="3665520" cy="89280"/>
            </p14:xfrm>
          </p:contentPart>
        </mc:Choice>
        <mc:Fallback xmlns="">
          <p:pic>
            <p:nvPicPr>
              <p:cNvPr id="9" name="Ink 8">
                <a:extLst>
                  <a:ext uri="{FF2B5EF4-FFF2-40B4-BE49-F238E27FC236}">
                    <a16:creationId xmlns:a16="http://schemas.microsoft.com/office/drawing/2014/main" id="{1213224B-6F5E-BEAB-06B8-ED02BA393D71}"/>
                  </a:ext>
                </a:extLst>
              </p:cNvPr>
              <p:cNvPicPr/>
              <p:nvPr/>
            </p:nvPicPr>
            <p:blipFill>
              <a:blip r:embed="rId13"/>
              <a:stretch>
                <a:fillRect/>
              </a:stretch>
            </p:blipFill>
            <p:spPr>
              <a:xfrm>
                <a:off x="689301" y="3167364"/>
                <a:ext cx="3701160" cy="124920"/>
              </a:xfrm>
              <a:prstGeom prst="rect">
                <a:avLst/>
              </a:prstGeom>
            </p:spPr>
          </p:pic>
        </mc:Fallback>
      </mc:AlternateContent>
      <p:grpSp>
        <p:nvGrpSpPr>
          <p:cNvPr id="27" name="Group 26">
            <a:extLst>
              <a:ext uri="{FF2B5EF4-FFF2-40B4-BE49-F238E27FC236}">
                <a16:creationId xmlns:a16="http://schemas.microsoft.com/office/drawing/2014/main" id="{789F88AB-22FC-50D5-D7D3-2F0051E73B89}"/>
              </a:ext>
            </a:extLst>
          </p:cNvPr>
          <p:cNvGrpSpPr/>
          <p:nvPr/>
        </p:nvGrpSpPr>
        <p:grpSpPr>
          <a:xfrm>
            <a:off x="10776501" y="1172604"/>
            <a:ext cx="1047960" cy="464040"/>
            <a:chOff x="10776501" y="1172604"/>
            <a:chExt cx="1047960" cy="464040"/>
          </a:xfrm>
        </p:grpSpPr>
        <mc:AlternateContent xmlns:mc="http://schemas.openxmlformats.org/markup-compatibility/2006" xmlns:p14="http://schemas.microsoft.com/office/powerpoint/2010/main">
          <mc:Choice Requires="p14">
            <p:contentPart p14:bwMode="auto" r:id="rId14">
              <p14:nvContentPartPr>
                <p14:cNvPr id="19" name="Ink 18">
                  <a:extLst>
                    <a:ext uri="{FF2B5EF4-FFF2-40B4-BE49-F238E27FC236}">
                      <a16:creationId xmlns:a16="http://schemas.microsoft.com/office/drawing/2014/main" id="{999AEA6A-4DB3-0698-8477-B2A72CEB40EB}"/>
                    </a:ext>
                  </a:extLst>
                </p14:cNvPr>
                <p14:cNvContentPartPr/>
                <p14:nvPr/>
              </p14:nvContentPartPr>
              <p14:xfrm>
                <a:off x="10776501" y="1318404"/>
                <a:ext cx="111960" cy="163440"/>
              </p14:xfrm>
            </p:contentPart>
          </mc:Choice>
          <mc:Fallback xmlns="">
            <p:pic>
              <p:nvPicPr>
                <p:cNvPr id="19" name="Ink 18">
                  <a:extLst>
                    <a:ext uri="{FF2B5EF4-FFF2-40B4-BE49-F238E27FC236}">
                      <a16:creationId xmlns:a16="http://schemas.microsoft.com/office/drawing/2014/main" id="{999AEA6A-4DB3-0698-8477-B2A72CEB40EB}"/>
                    </a:ext>
                  </a:extLst>
                </p:cNvPr>
                <p:cNvPicPr/>
                <p:nvPr/>
              </p:nvPicPr>
              <p:blipFill>
                <a:blip r:embed="rId15"/>
                <a:stretch>
                  <a:fillRect/>
                </a:stretch>
              </p:blipFill>
              <p:spPr>
                <a:xfrm>
                  <a:off x="10758501" y="1300404"/>
                  <a:ext cx="147600" cy="1990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0" name="Ink 19">
                  <a:extLst>
                    <a:ext uri="{FF2B5EF4-FFF2-40B4-BE49-F238E27FC236}">
                      <a16:creationId xmlns:a16="http://schemas.microsoft.com/office/drawing/2014/main" id="{D1F97B81-64D7-02A3-86AA-52BAEE347183}"/>
                    </a:ext>
                  </a:extLst>
                </p14:cNvPr>
                <p14:cNvContentPartPr/>
                <p14:nvPr/>
              </p14:nvContentPartPr>
              <p14:xfrm>
                <a:off x="10792341" y="1255044"/>
                <a:ext cx="185040" cy="381600"/>
              </p14:xfrm>
            </p:contentPart>
          </mc:Choice>
          <mc:Fallback xmlns="">
            <p:pic>
              <p:nvPicPr>
                <p:cNvPr id="20" name="Ink 19">
                  <a:extLst>
                    <a:ext uri="{FF2B5EF4-FFF2-40B4-BE49-F238E27FC236}">
                      <a16:creationId xmlns:a16="http://schemas.microsoft.com/office/drawing/2014/main" id="{D1F97B81-64D7-02A3-86AA-52BAEE347183}"/>
                    </a:ext>
                  </a:extLst>
                </p:cNvPr>
                <p:cNvPicPr/>
                <p:nvPr/>
              </p:nvPicPr>
              <p:blipFill>
                <a:blip r:embed="rId17"/>
                <a:stretch>
                  <a:fillRect/>
                </a:stretch>
              </p:blipFill>
              <p:spPr>
                <a:xfrm>
                  <a:off x="10774701" y="1237404"/>
                  <a:ext cx="220680" cy="4172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1" name="Ink 20">
                  <a:extLst>
                    <a:ext uri="{FF2B5EF4-FFF2-40B4-BE49-F238E27FC236}">
                      <a16:creationId xmlns:a16="http://schemas.microsoft.com/office/drawing/2014/main" id="{487A6B12-C433-842A-B075-BC6DD1E911D1}"/>
                    </a:ext>
                  </a:extLst>
                </p14:cNvPr>
                <p14:cNvContentPartPr/>
                <p14:nvPr/>
              </p14:nvContentPartPr>
              <p14:xfrm>
                <a:off x="11106261" y="1309044"/>
                <a:ext cx="56880" cy="309960"/>
              </p14:xfrm>
            </p:contentPart>
          </mc:Choice>
          <mc:Fallback xmlns="">
            <p:pic>
              <p:nvPicPr>
                <p:cNvPr id="21" name="Ink 20">
                  <a:extLst>
                    <a:ext uri="{FF2B5EF4-FFF2-40B4-BE49-F238E27FC236}">
                      <a16:creationId xmlns:a16="http://schemas.microsoft.com/office/drawing/2014/main" id="{487A6B12-C433-842A-B075-BC6DD1E911D1}"/>
                    </a:ext>
                  </a:extLst>
                </p:cNvPr>
                <p:cNvPicPr/>
                <p:nvPr/>
              </p:nvPicPr>
              <p:blipFill>
                <a:blip r:embed="rId19"/>
                <a:stretch>
                  <a:fillRect/>
                </a:stretch>
              </p:blipFill>
              <p:spPr>
                <a:xfrm>
                  <a:off x="11088621" y="1291404"/>
                  <a:ext cx="92520" cy="3456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2" name="Ink 21">
                  <a:extLst>
                    <a:ext uri="{FF2B5EF4-FFF2-40B4-BE49-F238E27FC236}">
                      <a16:creationId xmlns:a16="http://schemas.microsoft.com/office/drawing/2014/main" id="{4BE88513-975A-979F-E19C-71360DCCB624}"/>
                    </a:ext>
                  </a:extLst>
                </p14:cNvPr>
                <p14:cNvContentPartPr/>
                <p14:nvPr/>
              </p14:nvContentPartPr>
              <p14:xfrm>
                <a:off x="11046141" y="1267284"/>
                <a:ext cx="255240" cy="353160"/>
              </p14:xfrm>
            </p:contentPart>
          </mc:Choice>
          <mc:Fallback xmlns="">
            <p:pic>
              <p:nvPicPr>
                <p:cNvPr id="22" name="Ink 21">
                  <a:extLst>
                    <a:ext uri="{FF2B5EF4-FFF2-40B4-BE49-F238E27FC236}">
                      <a16:creationId xmlns:a16="http://schemas.microsoft.com/office/drawing/2014/main" id="{4BE88513-975A-979F-E19C-71360DCCB624}"/>
                    </a:ext>
                  </a:extLst>
                </p:cNvPr>
                <p:cNvPicPr/>
                <p:nvPr/>
              </p:nvPicPr>
              <p:blipFill>
                <a:blip r:embed="rId21"/>
                <a:stretch>
                  <a:fillRect/>
                </a:stretch>
              </p:blipFill>
              <p:spPr>
                <a:xfrm>
                  <a:off x="11028141" y="1249644"/>
                  <a:ext cx="290880" cy="3888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3" name="Ink 22">
                  <a:extLst>
                    <a:ext uri="{FF2B5EF4-FFF2-40B4-BE49-F238E27FC236}">
                      <a16:creationId xmlns:a16="http://schemas.microsoft.com/office/drawing/2014/main" id="{79ED0F05-7C6A-1095-3929-7794329768A6}"/>
                    </a:ext>
                  </a:extLst>
                </p14:cNvPr>
                <p14:cNvContentPartPr/>
                <p14:nvPr/>
              </p14:nvContentPartPr>
              <p14:xfrm>
                <a:off x="11397141" y="1313004"/>
                <a:ext cx="184680" cy="252360"/>
              </p14:xfrm>
            </p:contentPart>
          </mc:Choice>
          <mc:Fallback xmlns="">
            <p:pic>
              <p:nvPicPr>
                <p:cNvPr id="23" name="Ink 22">
                  <a:extLst>
                    <a:ext uri="{FF2B5EF4-FFF2-40B4-BE49-F238E27FC236}">
                      <a16:creationId xmlns:a16="http://schemas.microsoft.com/office/drawing/2014/main" id="{79ED0F05-7C6A-1095-3929-7794329768A6}"/>
                    </a:ext>
                  </a:extLst>
                </p:cNvPr>
                <p:cNvPicPr/>
                <p:nvPr/>
              </p:nvPicPr>
              <p:blipFill>
                <a:blip r:embed="rId23"/>
                <a:stretch>
                  <a:fillRect/>
                </a:stretch>
              </p:blipFill>
              <p:spPr>
                <a:xfrm>
                  <a:off x="11379501" y="1295364"/>
                  <a:ext cx="22032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4" name="Ink 23">
                  <a:extLst>
                    <a:ext uri="{FF2B5EF4-FFF2-40B4-BE49-F238E27FC236}">
                      <a16:creationId xmlns:a16="http://schemas.microsoft.com/office/drawing/2014/main" id="{FFF41332-1425-86B5-0471-7EAAC3905732}"/>
                    </a:ext>
                  </a:extLst>
                </p14:cNvPr>
                <p14:cNvContentPartPr/>
                <p14:nvPr/>
              </p14:nvContentPartPr>
              <p14:xfrm>
                <a:off x="11706741" y="1218684"/>
                <a:ext cx="32040" cy="267840"/>
              </p14:xfrm>
            </p:contentPart>
          </mc:Choice>
          <mc:Fallback xmlns="">
            <p:pic>
              <p:nvPicPr>
                <p:cNvPr id="24" name="Ink 23">
                  <a:extLst>
                    <a:ext uri="{FF2B5EF4-FFF2-40B4-BE49-F238E27FC236}">
                      <a16:creationId xmlns:a16="http://schemas.microsoft.com/office/drawing/2014/main" id="{FFF41332-1425-86B5-0471-7EAAC3905732}"/>
                    </a:ext>
                  </a:extLst>
                </p:cNvPr>
                <p:cNvPicPr/>
                <p:nvPr/>
              </p:nvPicPr>
              <p:blipFill>
                <a:blip r:embed="rId25"/>
                <a:stretch>
                  <a:fillRect/>
                </a:stretch>
              </p:blipFill>
              <p:spPr>
                <a:xfrm>
                  <a:off x="11688741" y="1201044"/>
                  <a:ext cx="67680" cy="30348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5" name="Ink 24">
                  <a:extLst>
                    <a:ext uri="{FF2B5EF4-FFF2-40B4-BE49-F238E27FC236}">
                      <a16:creationId xmlns:a16="http://schemas.microsoft.com/office/drawing/2014/main" id="{277C24BF-04C0-F31E-4007-8360AE0A96FD}"/>
                    </a:ext>
                  </a:extLst>
                </p14:cNvPr>
                <p14:cNvContentPartPr/>
                <p14:nvPr/>
              </p14:nvContentPartPr>
              <p14:xfrm>
                <a:off x="11789541" y="1172604"/>
                <a:ext cx="34920" cy="319320"/>
              </p14:xfrm>
            </p:contentPart>
          </mc:Choice>
          <mc:Fallback xmlns="">
            <p:pic>
              <p:nvPicPr>
                <p:cNvPr id="25" name="Ink 24">
                  <a:extLst>
                    <a:ext uri="{FF2B5EF4-FFF2-40B4-BE49-F238E27FC236}">
                      <a16:creationId xmlns:a16="http://schemas.microsoft.com/office/drawing/2014/main" id="{277C24BF-04C0-F31E-4007-8360AE0A96FD}"/>
                    </a:ext>
                  </a:extLst>
                </p:cNvPr>
                <p:cNvPicPr/>
                <p:nvPr/>
              </p:nvPicPr>
              <p:blipFill>
                <a:blip r:embed="rId27"/>
                <a:stretch>
                  <a:fillRect/>
                </a:stretch>
              </p:blipFill>
              <p:spPr>
                <a:xfrm>
                  <a:off x="11771541" y="1154604"/>
                  <a:ext cx="70560" cy="35496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6" name="Ink 25">
                  <a:extLst>
                    <a:ext uri="{FF2B5EF4-FFF2-40B4-BE49-F238E27FC236}">
                      <a16:creationId xmlns:a16="http://schemas.microsoft.com/office/drawing/2014/main" id="{1B45AF6F-5210-B141-2391-6E738243E1B1}"/>
                    </a:ext>
                  </a:extLst>
                </p14:cNvPr>
                <p14:cNvContentPartPr/>
                <p14:nvPr/>
              </p14:nvContentPartPr>
              <p14:xfrm>
                <a:off x="11696661" y="1360164"/>
                <a:ext cx="84600" cy="9000"/>
              </p14:xfrm>
            </p:contentPart>
          </mc:Choice>
          <mc:Fallback xmlns="">
            <p:pic>
              <p:nvPicPr>
                <p:cNvPr id="26" name="Ink 25">
                  <a:extLst>
                    <a:ext uri="{FF2B5EF4-FFF2-40B4-BE49-F238E27FC236}">
                      <a16:creationId xmlns:a16="http://schemas.microsoft.com/office/drawing/2014/main" id="{1B45AF6F-5210-B141-2391-6E738243E1B1}"/>
                    </a:ext>
                  </a:extLst>
                </p:cNvPr>
                <p:cNvPicPr/>
                <p:nvPr/>
              </p:nvPicPr>
              <p:blipFill>
                <a:blip r:embed="rId29"/>
                <a:stretch>
                  <a:fillRect/>
                </a:stretch>
              </p:blipFill>
              <p:spPr>
                <a:xfrm>
                  <a:off x="11679021" y="1342524"/>
                  <a:ext cx="120240" cy="44640"/>
                </a:xfrm>
                <a:prstGeom prst="rect">
                  <a:avLst/>
                </a:prstGeom>
              </p:spPr>
            </p:pic>
          </mc:Fallback>
        </mc:AlternateContent>
      </p:grpSp>
      <p:grpSp>
        <p:nvGrpSpPr>
          <p:cNvPr id="30" name="Group 29">
            <a:extLst>
              <a:ext uri="{FF2B5EF4-FFF2-40B4-BE49-F238E27FC236}">
                <a16:creationId xmlns:a16="http://schemas.microsoft.com/office/drawing/2014/main" id="{69967F86-3516-93CA-8C44-94FF15033B84}"/>
              </a:ext>
            </a:extLst>
          </p:cNvPr>
          <p:cNvGrpSpPr/>
          <p:nvPr/>
        </p:nvGrpSpPr>
        <p:grpSpPr>
          <a:xfrm>
            <a:off x="1454661" y="606684"/>
            <a:ext cx="10168560" cy="374400"/>
            <a:chOff x="1454661" y="606684"/>
            <a:chExt cx="10168560" cy="374400"/>
          </a:xfrm>
        </p:grpSpPr>
        <mc:AlternateContent xmlns:mc="http://schemas.openxmlformats.org/markup-compatibility/2006" xmlns:p14="http://schemas.microsoft.com/office/powerpoint/2010/main">
          <mc:Choice Requires="p14">
            <p:contentPart p14:bwMode="auto" r:id="rId30">
              <p14:nvContentPartPr>
                <p14:cNvPr id="11" name="Ink 10">
                  <a:extLst>
                    <a:ext uri="{FF2B5EF4-FFF2-40B4-BE49-F238E27FC236}">
                      <a16:creationId xmlns:a16="http://schemas.microsoft.com/office/drawing/2014/main" id="{50F68E70-DE07-8886-FCA8-6C9D0B7B26BD}"/>
                    </a:ext>
                  </a:extLst>
                </p14:cNvPr>
                <p14:cNvContentPartPr/>
                <p14:nvPr/>
              </p14:nvContentPartPr>
              <p14:xfrm>
                <a:off x="11125341" y="606684"/>
                <a:ext cx="153720" cy="216720"/>
              </p14:xfrm>
            </p:contentPart>
          </mc:Choice>
          <mc:Fallback xmlns="">
            <p:pic>
              <p:nvPicPr>
                <p:cNvPr id="11" name="Ink 10">
                  <a:extLst>
                    <a:ext uri="{FF2B5EF4-FFF2-40B4-BE49-F238E27FC236}">
                      <a16:creationId xmlns:a16="http://schemas.microsoft.com/office/drawing/2014/main" id="{50F68E70-DE07-8886-FCA8-6C9D0B7B26BD}"/>
                    </a:ext>
                  </a:extLst>
                </p:cNvPr>
                <p:cNvPicPr/>
                <p:nvPr/>
              </p:nvPicPr>
              <p:blipFill>
                <a:blip r:embed="rId31"/>
                <a:stretch>
                  <a:fillRect/>
                </a:stretch>
              </p:blipFill>
              <p:spPr>
                <a:xfrm>
                  <a:off x="11107701" y="589044"/>
                  <a:ext cx="189360" cy="25236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12" name="Ink 11">
                  <a:extLst>
                    <a:ext uri="{FF2B5EF4-FFF2-40B4-BE49-F238E27FC236}">
                      <a16:creationId xmlns:a16="http://schemas.microsoft.com/office/drawing/2014/main" id="{45028077-EE84-62A6-DDF4-DE9BF8E06BD2}"/>
                    </a:ext>
                  </a:extLst>
                </p14:cNvPr>
                <p14:cNvContentPartPr/>
                <p14:nvPr/>
              </p14:nvContentPartPr>
              <p14:xfrm>
                <a:off x="10903221" y="661404"/>
                <a:ext cx="141120" cy="231840"/>
              </p14:xfrm>
            </p:contentPart>
          </mc:Choice>
          <mc:Fallback xmlns="">
            <p:pic>
              <p:nvPicPr>
                <p:cNvPr id="12" name="Ink 11">
                  <a:extLst>
                    <a:ext uri="{FF2B5EF4-FFF2-40B4-BE49-F238E27FC236}">
                      <a16:creationId xmlns:a16="http://schemas.microsoft.com/office/drawing/2014/main" id="{45028077-EE84-62A6-DDF4-DE9BF8E06BD2}"/>
                    </a:ext>
                  </a:extLst>
                </p:cNvPr>
                <p:cNvPicPr/>
                <p:nvPr/>
              </p:nvPicPr>
              <p:blipFill>
                <a:blip r:embed="rId33"/>
                <a:stretch>
                  <a:fillRect/>
                </a:stretch>
              </p:blipFill>
              <p:spPr>
                <a:xfrm>
                  <a:off x="10885581" y="643404"/>
                  <a:ext cx="176760" cy="26748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14" name="Ink 13">
                  <a:extLst>
                    <a:ext uri="{FF2B5EF4-FFF2-40B4-BE49-F238E27FC236}">
                      <a16:creationId xmlns:a16="http://schemas.microsoft.com/office/drawing/2014/main" id="{735D1BEC-5DF4-4EF9-40A4-5B8A16490866}"/>
                    </a:ext>
                  </a:extLst>
                </p14:cNvPr>
                <p14:cNvContentPartPr/>
                <p14:nvPr/>
              </p14:nvContentPartPr>
              <p14:xfrm>
                <a:off x="11165301" y="893604"/>
                <a:ext cx="5040" cy="34200"/>
              </p14:xfrm>
            </p:contentPart>
          </mc:Choice>
          <mc:Fallback xmlns="">
            <p:pic>
              <p:nvPicPr>
                <p:cNvPr id="14" name="Ink 13">
                  <a:extLst>
                    <a:ext uri="{FF2B5EF4-FFF2-40B4-BE49-F238E27FC236}">
                      <a16:creationId xmlns:a16="http://schemas.microsoft.com/office/drawing/2014/main" id="{735D1BEC-5DF4-4EF9-40A4-5B8A16490866}"/>
                    </a:ext>
                  </a:extLst>
                </p:cNvPr>
                <p:cNvPicPr/>
                <p:nvPr/>
              </p:nvPicPr>
              <p:blipFill>
                <a:blip r:embed="rId35"/>
                <a:stretch>
                  <a:fillRect/>
                </a:stretch>
              </p:blipFill>
              <p:spPr>
                <a:xfrm>
                  <a:off x="11147661" y="875604"/>
                  <a:ext cx="40680" cy="6984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15" name="Ink 14">
                  <a:extLst>
                    <a:ext uri="{FF2B5EF4-FFF2-40B4-BE49-F238E27FC236}">
                      <a16:creationId xmlns:a16="http://schemas.microsoft.com/office/drawing/2014/main" id="{48C5014D-5D9D-A5BF-1453-E747BE75A170}"/>
                    </a:ext>
                  </a:extLst>
                </p14:cNvPr>
                <p14:cNvContentPartPr/>
                <p14:nvPr/>
              </p14:nvContentPartPr>
              <p14:xfrm>
                <a:off x="11231901" y="923844"/>
                <a:ext cx="15480" cy="57240"/>
              </p14:xfrm>
            </p:contentPart>
          </mc:Choice>
          <mc:Fallback xmlns="">
            <p:pic>
              <p:nvPicPr>
                <p:cNvPr id="15" name="Ink 14">
                  <a:extLst>
                    <a:ext uri="{FF2B5EF4-FFF2-40B4-BE49-F238E27FC236}">
                      <a16:creationId xmlns:a16="http://schemas.microsoft.com/office/drawing/2014/main" id="{48C5014D-5D9D-A5BF-1453-E747BE75A170}"/>
                    </a:ext>
                  </a:extLst>
                </p:cNvPr>
                <p:cNvPicPr/>
                <p:nvPr/>
              </p:nvPicPr>
              <p:blipFill>
                <a:blip r:embed="rId37"/>
                <a:stretch>
                  <a:fillRect/>
                </a:stretch>
              </p:blipFill>
              <p:spPr>
                <a:xfrm>
                  <a:off x="11213901" y="905844"/>
                  <a:ext cx="51120" cy="9288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17" name="Ink 16">
                  <a:extLst>
                    <a:ext uri="{FF2B5EF4-FFF2-40B4-BE49-F238E27FC236}">
                      <a16:creationId xmlns:a16="http://schemas.microsoft.com/office/drawing/2014/main" id="{EC1B7526-577E-CA7B-6B0A-8F6952860233}"/>
                    </a:ext>
                  </a:extLst>
                </p14:cNvPr>
                <p14:cNvContentPartPr/>
                <p14:nvPr/>
              </p14:nvContentPartPr>
              <p14:xfrm>
                <a:off x="11430621" y="702084"/>
                <a:ext cx="192600" cy="22680"/>
              </p14:xfrm>
            </p:contentPart>
          </mc:Choice>
          <mc:Fallback xmlns="">
            <p:pic>
              <p:nvPicPr>
                <p:cNvPr id="17" name="Ink 16">
                  <a:extLst>
                    <a:ext uri="{FF2B5EF4-FFF2-40B4-BE49-F238E27FC236}">
                      <a16:creationId xmlns:a16="http://schemas.microsoft.com/office/drawing/2014/main" id="{EC1B7526-577E-CA7B-6B0A-8F6952860233}"/>
                    </a:ext>
                  </a:extLst>
                </p:cNvPr>
                <p:cNvPicPr/>
                <p:nvPr/>
              </p:nvPicPr>
              <p:blipFill>
                <a:blip r:embed="rId39"/>
                <a:stretch>
                  <a:fillRect/>
                </a:stretch>
              </p:blipFill>
              <p:spPr>
                <a:xfrm>
                  <a:off x="11412981" y="684084"/>
                  <a:ext cx="228240" cy="5832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18" name="Ink 17">
                  <a:extLst>
                    <a:ext uri="{FF2B5EF4-FFF2-40B4-BE49-F238E27FC236}">
                      <a16:creationId xmlns:a16="http://schemas.microsoft.com/office/drawing/2014/main" id="{3BC826F6-7EEF-BFD6-77E2-FEF1082121C0}"/>
                    </a:ext>
                  </a:extLst>
                </p14:cNvPr>
                <p14:cNvContentPartPr/>
                <p14:nvPr/>
              </p14:nvContentPartPr>
              <p14:xfrm>
                <a:off x="11458341" y="791724"/>
                <a:ext cx="153720" cy="27720"/>
              </p14:xfrm>
            </p:contentPart>
          </mc:Choice>
          <mc:Fallback xmlns="">
            <p:pic>
              <p:nvPicPr>
                <p:cNvPr id="18" name="Ink 17">
                  <a:extLst>
                    <a:ext uri="{FF2B5EF4-FFF2-40B4-BE49-F238E27FC236}">
                      <a16:creationId xmlns:a16="http://schemas.microsoft.com/office/drawing/2014/main" id="{3BC826F6-7EEF-BFD6-77E2-FEF1082121C0}"/>
                    </a:ext>
                  </a:extLst>
                </p:cNvPr>
                <p:cNvPicPr/>
                <p:nvPr/>
              </p:nvPicPr>
              <p:blipFill>
                <a:blip r:embed="rId41"/>
                <a:stretch>
                  <a:fillRect/>
                </a:stretch>
              </p:blipFill>
              <p:spPr>
                <a:xfrm>
                  <a:off x="11440701" y="773724"/>
                  <a:ext cx="189360" cy="6336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29" name="Ink 28">
                  <a:extLst>
                    <a:ext uri="{FF2B5EF4-FFF2-40B4-BE49-F238E27FC236}">
                      <a16:creationId xmlns:a16="http://schemas.microsoft.com/office/drawing/2014/main" id="{1A8AC1E3-6441-A0AA-1EDF-D47A1060E56C}"/>
                    </a:ext>
                  </a:extLst>
                </p14:cNvPr>
                <p14:cNvContentPartPr/>
                <p14:nvPr/>
              </p14:nvContentPartPr>
              <p14:xfrm>
                <a:off x="1454661" y="754644"/>
                <a:ext cx="6872760" cy="74160"/>
              </p14:xfrm>
            </p:contentPart>
          </mc:Choice>
          <mc:Fallback xmlns="">
            <p:pic>
              <p:nvPicPr>
                <p:cNvPr id="29" name="Ink 28">
                  <a:extLst>
                    <a:ext uri="{FF2B5EF4-FFF2-40B4-BE49-F238E27FC236}">
                      <a16:creationId xmlns:a16="http://schemas.microsoft.com/office/drawing/2014/main" id="{1A8AC1E3-6441-A0AA-1EDF-D47A1060E56C}"/>
                    </a:ext>
                  </a:extLst>
                </p:cNvPr>
                <p:cNvPicPr/>
                <p:nvPr/>
              </p:nvPicPr>
              <p:blipFill>
                <a:blip r:embed="rId43"/>
                <a:stretch>
                  <a:fillRect/>
                </a:stretch>
              </p:blipFill>
              <p:spPr>
                <a:xfrm>
                  <a:off x="1437021" y="736644"/>
                  <a:ext cx="6908400" cy="1098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4">
            <p14:nvContentPartPr>
              <p14:cNvPr id="31" name="Ink 30">
                <a:extLst>
                  <a:ext uri="{FF2B5EF4-FFF2-40B4-BE49-F238E27FC236}">
                    <a16:creationId xmlns:a16="http://schemas.microsoft.com/office/drawing/2014/main" id="{AD574C25-BAAA-66B0-4359-6B835338209A}"/>
                  </a:ext>
                </a:extLst>
              </p14:cNvPr>
              <p14:cNvContentPartPr/>
              <p14:nvPr/>
            </p14:nvContentPartPr>
            <p14:xfrm>
              <a:off x="6286581" y="2595324"/>
              <a:ext cx="406080" cy="378360"/>
            </p14:xfrm>
          </p:contentPart>
        </mc:Choice>
        <mc:Fallback xmlns="">
          <p:pic>
            <p:nvPicPr>
              <p:cNvPr id="31" name="Ink 30">
                <a:extLst>
                  <a:ext uri="{FF2B5EF4-FFF2-40B4-BE49-F238E27FC236}">
                    <a16:creationId xmlns:a16="http://schemas.microsoft.com/office/drawing/2014/main" id="{AD574C25-BAAA-66B0-4359-6B835338209A}"/>
                  </a:ext>
                </a:extLst>
              </p:cNvPr>
              <p:cNvPicPr/>
              <p:nvPr/>
            </p:nvPicPr>
            <p:blipFill>
              <a:blip r:embed="rId45"/>
              <a:stretch>
                <a:fillRect/>
              </a:stretch>
            </p:blipFill>
            <p:spPr>
              <a:xfrm>
                <a:off x="6268941" y="2577684"/>
                <a:ext cx="441720" cy="414000"/>
              </a:xfrm>
              <a:prstGeom prst="rect">
                <a:avLst/>
              </a:prstGeom>
            </p:spPr>
          </p:pic>
        </mc:Fallback>
      </mc:AlternateContent>
    </p:spTree>
    <p:extLst>
      <p:ext uri="{BB962C8B-B14F-4D97-AF65-F5344CB8AC3E}">
        <p14:creationId xmlns:p14="http://schemas.microsoft.com/office/powerpoint/2010/main" val="14718929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2FD387F-92CC-4779-81C3-06BBC90B104F}"/>
              </a:ext>
            </a:extLst>
          </p:cNvPr>
          <p:cNvSpPr/>
          <p:nvPr/>
        </p:nvSpPr>
        <p:spPr>
          <a:xfrm>
            <a:off x="1" y="-1"/>
            <a:ext cx="10316954" cy="6501700"/>
          </a:xfrm>
          <a:prstGeom prst="roundRect">
            <a:avLst/>
          </a:prstGeom>
          <a:solidFill>
            <a:schemeClr val="tx1">
              <a:alpha val="65000"/>
            </a:schemeClr>
          </a:solidFill>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DB53F4E-F7D8-4CE6-9400-7374C33ADB4D}"/>
              </a:ext>
            </a:extLst>
          </p:cNvPr>
          <p:cNvSpPr txBox="1"/>
          <p:nvPr/>
        </p:nvSpPr>
        <p:spPr>
          <a:xfrm>
            <a:off x="349250" y="6346398"/>
            <a:ext cx="7423150" cy="461665"/>
          </a:xfrm>
          <a:prstGeom prst="rect">
            <a:avLst/>
          </a:prstGeom>
          <a:noFill/>
        </p:spPr>
        <p:txBody>
          <a:bodyPr wrap="square" rtlCol="0">
            <a:spAutoFit/>
          </a:bodyPr>
          <a:lstStyle/>
          <a:p>
            <a:r>
              <a:rPr lang="en-US" sz="2400">
                <a:solidFill>
                  <a:srgbClr val="FFFF00"/>
                </a:solidFill>
                <a:cs typeface="+mj-cs"/>
              </a:rPr>
              <a:t>http://www.matsati.com</a:t>
            </a:r>
          </a:p>
        </p:txBody>
      </p:sp>
      <p:sp>
        <p:nvSpPr>
          <p:cNvPr id="10" name="TextBox 9">
            <a:extLst>
              <a:ext uri="{FF2B5EF4-FFF2-40B4-BE49-F238E27FC236}">
                <a16:creationId xmlns:a16="http://schemas.microsoft.com/office/drawing/2014/main" id="{638CE212-A8DA-4542-A937-323BC5C84730}"/>
              </a:ext>
            </a:extLst>
          </p:cNvPr>
          <p:cNvSpPr txBox="1"/>
          <p:nvPr/>
        </p:nvSpPr>
        <p:spPr>
          <a:xfrm>
            <a:off x="349250" y="5920268"/>
            <a:ext cx="10109842" cy="646331"/>
          </a:xfrm>
          <a:prstGeom prst="rect">
            <a:avLst/>
          </a:prstGeom>
          <a:noFill/>
        </p:spPr>
        <p:txBody>
          <a:bodyPr wrap="square" rtlCol="0">
            <a:spAutoFit/>
          </a:bodyPr>
          <a:lstStyle/>
          <a:p>
            <a:r>
              <a:rPr lang="en-US" sz="3600" b="1">
                <a:solidFill>
                  <a:srgbClr val="FFFF00"/>
                </a:solidFill>
                <a:cs typeface="+mj-cs"/>
              </a:rPr>
              <a:t>Isaiah / </a:t>
            </a:r>
            <a:r>
              <a:rPr lang="he-IL" sz="3600" b="1">
                <a:solidFill>
                  <a:srgbClr val="FFFF00"/>
                </a:solidFill>
                <a:cs typeface="+mj-cs"/>
              </a:rPr>
              <a:t>ישעיה</a:t>
            </a:r>
            <a:endParaRPr lang="en-US" sz="3600" b="1">
              <a:solidFill>
                <a:srgbClr val="FFFF00"/>
              </a:solidFill>
              <a:cs typeface="+mj-cs"/>
            </a:endParaRPr>
          </a:p>
        </p:txBody>
      </p:sp>
      <p:sp>
        <p:nvSpPr>
          <p:cNvPr id="3" name="TextBox 2">
            <a:extLst>
              <a:ext uri="{FF2B5EF4-FFF2-40B4-BE49-F238E27FC236}">
                <a16:creationId xmlns:a16="http://schemas.microsoft.com/office/drawing/2014/main" id="{528C88B9-C5CB-11F8-AAAB-9D912B8E09FA}"/>
              </a:ext>
            </a:extLst>
          </p:cNvPr>
          <p:cNvSpPr txBox="1"/>
          <p:nvPr/>
        </p:nvSpPr>
        <p:spPr>
          <a:xfrm>
            <a:off x="349250" y="103291"/>
            <a:ext cx="9658700" cy="6001643"/>
          </a:xfrm>
          <a:prstGeom prst="rect">
            <a:avLst/>
          </a:prstGeom>
          <a:noFill/>
        </p:spPr>
        <p:txBody>
          <a:bodyPr wrap="square">
            <a:spAutoFit/>
          </a:bodyPr>
          <a:lstStyle/>
          <a:p>
            <a:pPr algn="r" rtl="0">
              <a:spcBef>
                <a:spcPts val="0"/>
              </a:spcBef>
              <a:spcAft>
                <a:spcPts val="0"/>
              </a:spcAft>
            </a:pPr>
            <a:r>
              <a:rPr lang="he-IL" sz="3200" b="1" i="0" u="none" strike="noStrike" dirty="0">
                <a:solidFill>
                  <a:srgbClr val="FFFF00"/>
                </a:solidFill>
                <a:effectLst/>
                <a:latin typeface="Arial" panose="020B0604020202020204" pitchFamily="34" charset="0"/>
                <a:cs typeface="+mj-cs"/>
              </a:rPr>
              <a:t>ספר דברים פרק לב</a:t>
            </a:r>
          </a:p>
          <a:p>
            <a:pPr algn="r" rtl="0">
              <a:spcBef>
                <a:spcPts val="0"/>
              </a:spcBef>
              <a:spcAft>
                <a:spcPts val="0"/>
              </a:spcAft>
            </a:pPr>
            <a:r>
              <a:rPr lang="he-IL" sz="3200" i="0" u="none" strike="noStrike" dirty="0">
                <a:solidFill>
                  <a:srgbClr val="FFFF00"/>
                </a:solidFill>
                <a:effectLst/>
                <a:latin typeface="Arial" panose="020B0604020202020204" pitchFamily="34" charset="0"/>
                <a:cs typeface="+mj-cs"/>
              </a:rPr>
              <a:t>טו   וַיִּשְׁמַן יְשֻׁרוּן וַיִּבְעָט שָׁמַנְתָּ עָבִיתָ כָּשִֹיתָ וַיִּטּשׁ אֱלוֹהַּ עָשָֹהוּ וַיְנַבֵּל צוּר יְשֻׁעָתוֹ:  </a:t>
            </a:r>
            <a:endParaRPr lang="he-IL" sz="2400" b="1" i="0" u="none" strike="noStrike" dirty="0">
              <a:solidFill>
                <a:srgbClr val="FFC000"/>
              </a:solidFill>
              <a:effectLst/>
              <a:latin typeface="Arial" panose="020B0604020202020204" pitchFamily="34" charset="0"/>
            </a:endParaRPr>
          </a:p>
          <a:p>
            <a:pPr rtl="0">
              <a:spcBef>
                <a:spcPts val="0"/>
              </a:spcBef>
              <a:spcAft>
                <a:spcPts val="0"/>
              </a:spcAft>
            </a:pPr>
            <a:r>
              <a:rPr lang="en-US" sz="2400" b="1" i="0" u="none" strike="noStrike" dirty="0" err="1">
                <a:solidFill>
                  <a:srgbClr val="FFC000"/>
                </a:solidFill>
                <a:effectLst/>
                <a:latin typeface="Arial" panose="020B0604020202020204" pitchFamily="34" charset="0"/>
              </a:rPr>
              <a:t>Devarim</a:t>
            </a:r>
            <a:r>
              <a:rPr lang="en-US" sz="2400" b="1" i="0" u="none" strike="noStrike" dirty="0">
                <a:solidFill>
                  <a:srgbClr val="FFC000"/>
                </a:solidFill>
                <a:effectLst/>
                <a:latin typeface="Arial" panose="020B0604020202020204" pitchFamily="34" charset="0"/>
              </a:rPr>
              <a:t> / Deuteronomy 32:15</a:t>
            </a:r>
          </a:p>
          <a:p>
            <a:pPr rtl="0">
              <a:spcBef>
                <a:spcPts val="0"/>
              </a:spcBef>
              <a:spcAft>
                <a:spcPts val="0"/>
              </a:spcAft>
            </a:pPr>
            <a:r>
              <a:rPr lang="en-US" sz="2400" i="0" u="none" strike="noStrike" dirty="0">
                <a:solidFill>
                  <a:srgbClr val="FFC000"/>
                </a:solidFill>
                <a:effectLst/>
                <a:latin typeface="Arial" panose="020B0604020202020204" pitchFamily="34" charset="0"/>
              </a:rPr>
              <a:t>32:15 But Jeshurun waxed fat, and kicked: Thou art waxen fat, thou art grown thick, thou art covered with fatness; Then he forsook God which made him, And lightly esteemed the Rock of his salvation. (KJV)</a:t>
            </a:r>
            <a:endParaRPr lang="en-US" sz="2400" b="1" i="0" u="none" strike="noStrike" dirty="0">
              <a:solidFill>
                <a:srgbClr val="FFC000"/>
              </a:solidFill>
              <a:effectLst/>
              <a:latin typeface="Arial" panose="020B0604020202020204" pitchFamily="34" charset="0"/>
            </a:endParaRPr>
          </a:p>
          <a:p>
            <a:pPr algn="r" rtl="0">
              <a:spcBef>
                <a:spcPts val="0"/>
              </a:spcBef>
              <a:spcAft>
                <a:spcPts val="0"/>
              </a:spcAft>
            </a:pPr>
            <a:r>
              <a:rPr lang="en-US" sz="2400" b="1" i="0" u="none" strike="noStrike" dirty="0">
                <a:solidFill>
                  <a:srgbClr val="FFC000"/>
                </a:solidFill>
                <a:effectLst/>
                <a:latin typeface="Arial" panose="020B0604020202020204" pitchFamily="34" charset="0"/>
              </a:rPr>
              <a:t>﻿</a:t>
            </a:r>
            <a:r>
              <a:rPr lang="he-IL" sz="3200" b="1" i="0" u="none" strike="noStrike" dirty="0">
                <a:solidFill>
                  <a:srgbClr val="FFFF00"/>
                </a:solidFill>
                <a:effectLst/>
                <a:latin typeface="Arial" panose="020B0604020202020204" pitchFamily="34" charset="0"/>
                <a:cs typeface="+mj-cs"/>
              </a:rPr>
              <a:t>ספר דברים פרק לג</a:t>
            </a:r>
          </a:p>
          <a:p>
            <a:pPr algn="r" rtl="0">
              <a:spcBef>
                <a:spcPts val="0"/>
              </a:spcBef>
              <a:spcAft>
                <a:spcPts val="0"/>
              </a:spcAft>
            </a:pPr>
            <a:r>
              <a:rPr lang="he-IL" sz="3200" i="0" u="none" strike="noStrike" dirty="0">
                <a:solidFill>
                  <a:srgbClr val="FFFF00"/>
                </a:solidFill>
                <a:effectLst/>
                <a:latin typeface="Arial" panose="020B0604020202020204" pitchFamily="34" charset="0"/>
                <a:cs typeface="+mj-cs"/>
              </a:rPr>
              <a:t>ה   וַיְהִי בִישֻׁרוּן מֶלֶךְ בְּהִתְאַסֵּף רָאשֵׁי עָם יַחַד שִׁבְטֵי יִשְֹרָאֵל: ו   יְחִי רְאוּבֵן וְאַל-יָמֹת וִיהִי מְתָיו מִסְפָּר:  </a:t>
            </a:r>
            <a:endParaRPr lang="he-IL" sz="2400" b="1" i="0" u="none" strike="noStrike" dirty="0">
              <a:solidFill>
                <a:srgbClr val="FFC000"/>
              </a:solidFill>
              <a:effectLst/>
              <a:latin typeface="Arial" panose="020B0604020202020204" pitchFamily="34" charset="0"/>
            </a:endParaRPr>
          </a:p>
          <a:p>
            <a:pPr rtl="0">
              <a:spcBef>
                <a:spcPts val="0"/>
              </a:spcBef>
              <a:spcAft>
                <a:spcPts val="0"/>
              </a:spcAft>
            </a:pPr>
            <a:r>
              <a:rPr lang="en-US" sz="2400" b="1" i="0" u="none" strike="noStrike" dirty="0" err="1">
                <a:solidFill>
                  <a:srgbClr val="FFC000"/>
                </a:solidFill>
                <a:effectLst/>
                <a:latin typeface="Arial" panose="020B0604020202020204" pitchFamily="34" charset="0"/>
              </a:rPr>
              <a:t>Devarim</a:t>
            </a:r>
            <a:r>
              <a:rPr lang="en-US" sz="2400" b="1" i="0" u="none" strike="noStrike" dirty="0">
                <a:solidFill>
                  <a:srgbClr val="FFC000"/>
                </a:solidFill>
                <a:effectLst/>
                <a:latin typeface="Arial" panose="020B0604020202020204" pitchFamily="34" charset="0"/>
              </a:rPr>
              <a:t> / Deuteronomy 33:5</a:t>
            </a:r>
          </a:p>
          <a:p>
            <a:pPr rtl="0">
              <a:spcBef>
                <a:spcPts val="0"/>
              </a:spcBef>
              <a:spcAft>
                <a:spcPts val="0"/>
              </a:spcAft>
            </a:pPr>
            <a:r>
              <a:rPr lang="en-US" sz="2400" i="0" u="none" strike="noStrike" dirty="0">
                <a:solidFill>
                  <a:srgbClr val="FFC000"/>
                </a:solidFill>
                <a:effectLst/>
                <a:latin typeface="Arial" panose="020B0604020202020204" pitchFamily="34" charset="0"/>
              </a:rPr>
              <a:t>33:5 And he was king in Jeshurun, When the heads of the people And the tribes of Israel were gathered together. (KJV)</a:t>
            </a:r>
          </a:p>
        </p:txBody>
      </p:sp>
      <p:grpSp>
        <p:nvGrpSpPr>
          <p:cNvPr id="9" name="Group 8">
            <a:extLst>
              <a:ext uri="{FF2B5EF4-FFF2-40B4-BE49-F238E27FC236}">
                <a16:creationId xmlns:a16="http://schemas.microsoft.com/office/drawing/2014/main" id="{9D2A0906-675E-1943-9215-48AC5C51A932}"/>
              </a:ext>
            </a:extLst>
          </p:cNvPr>
          <p:cNvGrpSpPr/>
          <p:nvPr/>
        </p:nvGrpSpPr>
        <p:grpSpPr>
          <a:xfrm>
            <a:off x="4871781" y="1626204"/>
            <a:ext cx="398520" cy="203760"/>
            <a:chOff x="4871781" y="1626204"/>
            <a:chExt cx="398520" cy="203760"/>
          </a:xfrm>
        </p:grpSpPr>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BB62CF45-9FB8-D256-9054-A2527833A50E}"/>
                    </a:ext>
                  </a:extLst>
                </p14:cNvPr>
                <p14:cNvContentPartPr/>
                <p14:nvPr/>
              </p14:nvContentPartPr>
              <p14:xfrm>
                <a:off x="4871781" y="1633404"/>
                <a:ext cx="230400" cy="195480"/>
              </p14:xfrm>
            </p:contentPart>
          </mc:Choice>
          <mc:Fallback xmlns="">
            <p:pic>
              <p:nvPicPr>
                <p:cNvPr id="2" name="Ink 1">
                  <a:extLst>
                    <a:ext uri="{FF2B5EF4-FFF2-40B4-BE49-F238E27FC236}">
                      <a16:creationId xmlns:a16="http://schemas.microsoft.com/office/drawing/2014/main" id="{BB62CF45-9FB8-D256-9054-A2527833A50E}"/>
                    </a:ext>
                  </a:extLst>
                </p:cNvPr>
                <p:cNvPicPr/>
                <p:nvPr/>
              </p:nvPicPr>
              <p:blipFill>
                <a:blip r:embed="rId5"/>
                <a:stretch>
                  <a:fillRect/>
                </a:stretch>
              </p:blipFill>
              <p:spPr>
                <a:xfrm>
                  <a:off x="4853781" y="1615764"/>
                  <a:ext cx="266040" cy="2311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D12D6ACE-8694-FEEF-C9BF-F8EA4C341343}"/>
                    </a:ext>
                  </a:extLst>
                </p14:cNvPr>
                <p14:cNvContentPartPr/>
                <p14:nvPr/>
              </p14:nvContentPartPr>
              <p14:xfrm>
                <a:off x="4952781" y="1645644"/>
                <a:ext cx="99360" cy="184320"/>
              </p14:xfrm>
            </p:contentPart>
          </mc:Choice>
          <mc:Fallback xmlns="">
            <p:pic>
              <p:nvPicPr>
                <p:cNvPr id="4" name="Ink 3">
                  <a:extLst>
                    <a:ext uri="{FF2B5EF4-FFF2-40B4-BE49-F238E27FC236}">
                      <a16:creationId xmlns:a16="http://schemas.microsoft.com/office/drawing/2014/main" id="{D12D6ACE-8694-FEEF-C9BF-F8EA4C341343}"/>
                    </a:ext>
                  </a:extLst>
                </p:cNvPr>
                <p:cNvPicPr/>
                <p:nvPr/>
              </p:nvPicPr>
              <p:blipFill>
                <a:blip r:embed="rId7"/>
                <a:stretch>
                  <a:fillRect/>
                </a:stretch>
              </p:blipFill>
              <p:spPr>
                <a:xfrm>
                  <a:off x="4934781" y="1627644"/>
                  <a:ext cx="135000" cy="2199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29718098-A223-55DB-FFAF-3E00A11296EB}"/>
                    </a:ext>
                  </a:extLst>
                </p14:cNvPr>
                <p14:cNvContentPartPr/>
                <p14:nvPr/>
              </p14:nvContentPartPr>
              <p14:xfrm>
                <a:off x="4908141" y="1626204"/>
                <a:ext cx="118800" cy="199080"/>
              </p14:xfrm>
            </p:contentPart>
          </mc:Choice>
          <mc:Fallback xmlns="">
            <p:pic>
              <p:nvPicPr>
                <p:cNvPr id="5" name="Ink 4">
                  <a:extLst>
                    <a:ext uri="{FF2B5EF4-FFF2-40B4-BE49-F238E27FC236}">
                      <a16:creationId xmlns:a16="http://schemas.microsoft.com/office/drawing/2014/main" id="{29718098-A223-55DB-FFAF-3E00A11296EB}"/>
                    </a:ext>
                  </a:extLst>
                </p:cNvPr>
                <p:cNvPicPr/>
                <p:nvPr/>
              </p:nvPicPr>
              <p:blipFill>
                <a:blip r:embed="rId9"/>
                <a:stretch>
                  <a:fillRect/>
                </a:stretch>
              </p:blipFill>
              <p:spPr>
                <a:xfrm>
                  <a:off x="4890501" y="1608204"/>
                  <a:ext cx="154440" cy="2347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 name="Ink 6">
                  <a:extLst>
                    <a:ext uri="{FF2B5EF4-FFF2-40B4-BE49-F238E27FC236}">
                      <a16:creationId xmlns:a16="http://schemas.microsoft.com/office/drawing/2014/main" id="{297B4015-F4E9-5FB4-134B-7DB2653ED369}"/>
                    </a:ext>
                  </a:extLst>
                </p14:cNvPr>
                <p14:cNvContentPartPr/>
                <p14:nvPr/>
              </p14:nvContentPartPr>
              <p14:xfrm>
                <a:off x="4899501" y="1709724"/>
                <a:ext cx="370800" cy="38520"/>
              </p14:xfrm>
            </p:contentPart>
          </mc:Choice>
          <mc:Fallback xmlns="">
            <p:pic>
              <p:nvPicPr>
                <p:cNvPr id="7" name="Ink 6">
                  <a:extLst>
                    <a:ext uri="{FF2B5EF4-FFF2-40B4-BE49-F238E27FC236}">
                      <a16:creationId xmlns:a16="http://schemas.microsoft.com/office/drawing/2014/main" id="{297B4015-F4E9-5FB4-134B-7DB2653ED369}"/>
                    </a:ext>
                  </a:extLst>
                </p:cNvPr>
                <p:cNvPicPr/>
                <p:nvPr/>
              </p:nvPicPr>
              <p:blipFill>
                <a:blip r:embed="rId11"/>
                <a:stretch>
                  <a:fillRect/>
                </a:stretch>
              </p:blipFill>
              <p:spPr>
                <a:xfrm>
                  <a:off x="4881501" y="1691724"/>
                  <a:ext cx="406440" cy="741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2">
            <p14:nvContentPartPr>
              <p14:cNvPr id="11" name="Ink 10">
                <a:extLst>
                  <a:ext uri="{FF2B5EF4-FFF2-40B4-BE49-F238E27FC236}">
                    <a16:creationId xmlns:a16="http://schemas.microsoft.com/office/drawing/2014/main" id="{11DF0BA8-4B66-F612-8B9B-E6598994A32D}"/>
                  </a:ext>
                </a:extLst>
              </p14:cNvPr>
              <p14:cNvContentPartPr/>
              <p14:nvPr/>
            </p14:nvContentPartPr>
            <p14:xfrm>
              <a:off x="5996421" y="2673084"/>
              <a:ext cx="16920" cy="55080"/>
            </p14:xfrm>
          </p:contentPart>
        </mc:Choice>
        <mc:Fallback xmlns="">
          <p:pic>
            <p:nvPicPr>
              <p:cNvPr id="11" name="Ink 10">
                <a:extLst>
                  <a:ext uri="{FF2B5EF4-FFF2-40B4-BE49-F238E27FC236}">
                    <a16:creationId xmlns:a16="http://schemas.microsoft.com/office/drawing/2014/main" id="{11DF0BA8-4B66-F612-8B9B-E6598994A32D}"/>
                  </a:ext>
                </a:extLst>
              </p:cNvPr>
              <p:cNvPicPr/>
              <p:nvPr/>
            </p:nvPicPr>
            <p:blipFill>
              <a:blip r:embed="rId13"/>
              <a:stretch>
                <a:fillRect/>
              </a:stretch>
            </p:blipFill>
            <p:spPr>
              <a:xfrm>
                <a:off x="5978421" y="2655084"/>
                <a:ext cx="52560" cy="907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2" name="Ink 11">
                <a:extLst>
                  <a:ext uri="{FF2B5EF4-FFF2-40B4-BE49-F238E27FC236}">
                    <a16:creationId xmlns:a16="http://schemas.microsoft.com/office/drawing/2014/main" id="{36D483F4-8184-9664-93B0-150D8F3C1A83}"/>
                  </a:ext>
                </a:extLst>
              </p14:cNvPr>
              <p14:cNvContentPartPr/>
              <p14:nvPr/>
            </p14:nvContentPartPr>
            <p14:xfrm>
              <a:off x="8085861" y="2700084"/>
              <a:ext cx="18720" cy="5040"/>
            </p14:xfrm>
          </p:contentPart>
        </mc:Choice>
        <mc:Fallback xmlns="">
          <p:pic>
            <p:nvPicPr>
              <p:cNvPr id="12" name="Ink 11">
                <a:extLst>
                  <a:ext uri="{FF2B5EF4-FFF2-40B4-BE49-F238E27FC236}">
                    <a16:creationId xmlns:a16="http://schemas.microsoft.com/office/drawing/2014/main" id="{36D483F4-8184-9664-93B0-150D8F3C1A83}"/>
                  </a:ext>
                </a:extLst>
              </p:cNvPr>
              <p:cNvPicPr/>
              <p:nvPr/>
            </p:nvPicPr>
            <p:blipFill>
              <a:blip r:embed="rId15"/>
              <a:stretch>
                <a:fillRect/>
              </a:stretch>
            </p:blipFill>
            <p:spPr>
              <a:xfrm>
                <a:off x="8068221" y="2682084"/>
                <a:ext cx="54360" cy="406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3" name="Ink 12">
                <a:extLst>
                  <a:ext uri="{FF2B5EF4-FFF2-40B4-BE49-F238E27FC236}">
                    <a16:creationId xmlns:a16="http://schemas.microsoft.com/office/drawing/2014/main" id="{9D7B5E47-0942-3B8C-6312-2824AE46C030}"/>
                  </a:ext>
                </a:extLst>
              </p14:cNvPr>
              <p14:cNvContentPartPr/>
              <p14:nvPr/>
            </p14:nvContentPartPr>
            <p14:xfrm>
              <a:off x="9085581" y="2871804"/>
              <a:ext cx="18000" cy="15480"/>
            </p14:xfrm>
          </p:contentPart>
        </mc:Choice>
        <mc:Fallback xmlns="">
          <p:pic>
            <p:nvPicPr>
              <p:cNvPr id="13" name="Ink 12">
                <a:extLst>
                  <a:ext uri="{FF2B5EF4-FFF2-40B4-BE49-F238E27FC236}">
                    <a16:creationId xmlns:a16="http://schemas.microsoft.com/office/drawing/2014/main" id="{9D7B5E47-0942-3B8C-6312-2824AE46C030}"/>
                  </a:ext>
                </a:extLst>
              </p:cNvPr>
              <p:cNvPicPr/>
              <p:nvPr/>
            </p:nvPicPr>
            <p:blipFill>
              <a:blip r:embed="rId17"/>
              <a:stretch>
                <a:fillRect/>
              </a:stretch>
            </p:blipFill>
            <p:spPr>
              <a:xfrm>
                <a:off x="9067941" y="2854164"/>
                <a:ext cx="53640" cy="511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4" name="Ink 13">
                <a:extLst>
                  <a:ext uri="{FF2B5EF4-FFF2-40B4-BE49-F238E27FC236}">
                    <a16:creationId xmlns:a16="http://schemas.microsoft.com/office/drawing/2014/main" id="{B745EC42-0C84-D937-E644-A260A5B26F72}"/>
                  </a:ext>
                </a:extLst>
              </p14:cNvPr>
              <p14:cNvContentPartPr/>
              <p14:nvPr/>
            </p14:nvContentPartPr>
            <p14:xfrm>
              <a:off x="2387421" y="3257724"/>
              <a:ext cx="1800" cy="3600"/>
            </p14:xfrm>
          </p:contentPart>
        </mc:Choice>
        <mc:Fallback xmlns="">
          <p:pic>
            <p:nvPicPr>
              <p:cNvPr id="14" name="Ink 13">
                <a:extLst>
                  <a:ext uri="{FF2B5EF4-FFF2-40B4-BE49-F238E27FC236}">
                    <a16:creationId xmlns:a16="http://schemas.microsoft.com/office/drawing/2014/main" id="{B745EC42-0C84-D937-E644-A260A5B26F72}"/>
                  </a:ext>
                </a:extLst>
              </p:cNvPr>
              <p:cNvPicPr/>
              <p:nvPr/>
            </p:nvPicPr>
            <p:blipFill>
              <a:blip r:embed="rId19"/>
              <a:stretch>
                <a:fillRect/>
              </a:stretch>
            </p:blipFill>
            <p:spPr>
              <a:xfrm>
                <a:off x="2369421" y="3240084"/>
                <a:ext cx="37440" cy="392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5" name="Ink 14">
                <a:extLst>
                  <a:ext uri="{FF2B5EF4-FFF2-40B4-BE49-F238E27FC236}">
                    <a16:creationId xmlns:a16="http://schemas.microsoft.com/office/drawing/2014/main" id="{A86BA7FE-2333-F74F-C55F-35DDD88ABEC3}"/>
                  </a:ext>
                </a:extLst>
              </p14:cNvPr>
              <p14:cNvContentPartPr/>
              <p14:nvPr/>
            </p14:nvContentPartPr>
            <p14:xfrm>
              <a:off x="4604661" y="4942524"/>
              <a:ext cx="398160" cy="284040"/>
            </p14:xfrm>
          </p:contentPart>
        </mc:Choice>
        <mc:Fallback xmlns="">
          <p:pic>
            <p:nvPicPr>
              <p:cNvPr id="15" name="Ink 14">
                <a:extLst>
                  <a:ext uri="{FF2B5EF4-FFF2-40B4-BE49-F238E27FC236}">
                    <a16:creationId xmlns:a16="http://schemas.microsoft.com/office/drawing/2014/main" id="{A86BA7FE-2333-F74F-C55F-35DDD88ABEC3}"/>
                  </a:ext>
                </a:extLst>
              </p:cNvPr>
              <p:cNvPicPr/>
              <p:nvPr/>
            </p:nvPicPr>
            <p:blipFill>
              <a:blip r:embed="rId21"/>
              <a:stretch>
                <a:fillRect/>
              </a:stretch>
            </p:blipFill>
            <p:spPr>
              <a:xfrm>
                <a:off x="4587021" y="4924524"/>
                <a:ext cx="433800" cy="319680"/>
              </a:xfrm>
              <a:prstGeom prst="rect">
                <a:avLst/>
              </a:prstGeom>
            </p:spPr>
          </p:pic>
        </mc:Fallback>
      </mc:AlternateContent>
    </p:spTree>
    <p:extLst>
      <p:ext uri="{BB962C8B-B14F-4D97-AF65-F5344CB8AC3E}">
        <p14:creationId xmlns:p14="http://schemas.microsoft.com/office/powerpoint/2010/main" val="8433518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2FD387F-92CC-4779-81C3-06BBC90B104F}"/>
              </a:ext>
            </a:extLst>
          </p:cNvPr>
          <p:cNvSpPr/>
          <p:nvPr/>
        </p:nvSpPr>
        <p:spPr>
          <a:xfrm>
            <a:off x="1" y="-1"/>
            <a:ext cx="10316954" cy="5505320"/>
          </a:xfrm>
          <a:prstGeom prst="roundRect">
            <a:avLst/>
          </a:prstGeom>
          <a:solidFill>
            <a:schemeClr val="tx1">
              <a:alpha val="65000"/>
            </a:schemeClr>
          </a:solidFill>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DB53F4E-F7D8-4CE6-9400-7374C33ADB4D}"/>
              </a:ext>
            </a:extLst>
          </p:cNvPr>
          <p:cNvSpPr txBox="1"/>
          <p:nvPr/>
        </p:nvSpPr>
        <p:spPr>
          <a:xfrm>
            <a:off x="349250" y="6346398"/>
            <a:ext cx="7423150" cy="461665"/>
          </a:xfrm>
          <a:prstGeom prst="rect">
            <a:avLst/>
          </a:prstGeom>
          <a:noFill/>
        </p:spPr>
        <p:txBody>
          <a:bodyPr wrap="square" rtlCol="0">
            <a:spAutoFit/>
          </a:bodyPr>
          <a:lstStyle/>
          <a:p>
            <a:r>
              <a:rPr lang="en-US" sz="2400">
                <a:solidFill>
                  <a:srgbClr val="FFFF00"/>
                </a:solidFill>
                <a:cs typeface="+mj-cs"/>
              </a:rPr>
              <a:t>http://www.matsati.com</a:t>
            </a:r>
          </a:p>
        </p:txBody>
      </p:sp>
      <p:sp>
        <p:nvSpPr>
          <p:cNvPr id="10" name="TextBox 9">
            <a:extLst>
              <a:ext uri="{FF2B5EF4-FFF2-40B4-BE49-F238E27FC236}">
                <a16:creationId xmlns:a16="http://schemas.microsoft.com/office/drawing/2014/main" id="{638CE212-A8DA-4542-A937-323BC5C84730}"/>
              </a:ext>
            </a:extLst>
          </p:cNvPr>
          <p:cNvSpPr txBox="1"/>
          <p:nvPr/>
        </p:nvSpPr>
        <p:spPr>
          <a:xfrm>
            <a:off x="349250" y="5920268"/>
            <a:ext cx="10109842" cy="646331"/>
          </a:xfrm>
          <a:prstGeom prst="rect">
            <a:avLst/>
          </a:prstGeom>
          <a:noFill/>
        </p:spPr>
        <p:txBody>
          <a:bodyPr wrap="square" rtlCol="0">
            <a:spAutoFit/>
          </a:bodyPr>
          <a:lstStyle/>
          <a:p>
            <a:r>
              <a:rPr lang="en-US" sz="3600" b="1">
                <a:solidFill>
                  <a:srgbClr val="FFFF00"/>
                </a:solidFill>
                <a:cs typeface="+mj-cs"/>
              </a:rPr>
              <a:t>Isaiah / </a:t>
            </a:r>
            <a:r>
              <a:rPr lang="he-IL" sz="3600" b="1">
                <a:solidFill>
                  <a:srgbClr val="FFFF00"/>
                </a:solidFill>
                <a:cs typeface="+mj-cs"/>
              </a:rPr>
              <a:t>ישעיה</a:t>
            </a:r>
            <a:endParaRPr lang="en-US" sz="3600" b="1">
              <a:solidFill>
                <a:srgbClr val="FFFF00"/>
              </a:solidFill>
              <a:cs typeface="+mj-cs"/>
            </a:endParaRPr>
          </a:p>
        </p:txBody>
      </p:sp>
      <p:sp>
        <p:nvSpPr>
          <p:cNvPr id="3" name="TextBox 2">
            <a:extLst>
              <a:ext uri="{FF2B5EF4-FFF2-40B4-BE49-F238E27FC236}">
                <a16:creationId xmlns:a16="http://schemas.microsoft.com/office/drawing/2014/main" id="{528C88B9-C5CB-11F8-AAAB-9D912B8E09FA}"/>
              </a:ext>
            </a:extLst>
          </p:cNvPr>
          <p:cNvSpPr txBox="1"/>
          <p:nvPr/>
        </p:nvSpPr>
        <p:spPr>
          <a:xfrm>
            <a:off x="349250" y="103291"/>
            <a:ext cx="9658700" cy="5078313"/>
          </a:xfrm>
          <a:prstGeom prst="rect">
            <a:avLst/>
          </a:prstGeom>
          <a:noFill/>
        </p:spPr>
        <p:txBody>
          <a:bodyPr wrap="square">
            <a:spAutoFit/>
          </a:bodyPr>
          <a:lstStyle/>
          <a:p>
            <a:pPr algn="r" rtl="0">
              <a:spcBef>
                <a:spcPts val="0"/>
              </a:spcBef>
              <a:spcAft>
                <a:spcPts val="0"/>
              </a:spcAft>
            </a:pPr>
            <a:r>
              <a:rPr lang="he-IL" sz="3200" b="1" i="0" u="none" strike="noStrike" dirty="0">
                <a:solidFill>
                  <a:srgbClr val="FFFF00"/>
                </a:solidFill>
                <a:effectLst/>
                <a:latin typeface="Arial" panose="020B0604020202020204" pitchFamily="34" charset="0"/>
                <a:cs typeface="+mj-cs"/>
              </a:rPr>
              <a:t>ספר דברים פרק לג</a:t>
            </a:r>
          </a:p>
          <a:p>
            <a:pPr algn="r" rtl="0">
              <a:spcBef>
                <a:spcPts val="0"/>
              </a:spcBef>
              <a:spcAft>
                <a:spcPts val="0"/>
              </a:spcAft>
            </a:pPr>
            <a:r>
              <a:rPr lang="he-IL" sz="3200" i="0" u="none" strike="noStrike" dirty="0">
                <a:solidFill>
                  <a:srgbClr val="FFFF00"/>
                </a:solidFill>
                <a:effectLst/>
                <a:latin typeface="Arial" panose="020B0604020202020204" pitchFamily="34" charset="0"/>
                <a:cs typeface="+mj-cs"/>
              </a:rPr>
              <a:t>כו   אֵין כָּאֵל יְשֻׁרוּן רֹכֵב שָׁמַיִם בְּעֶזְרֶךָ וּבְגַאֲוָתוֹ שְׁחָקִים: [ששי] כז   מְעֹנָה אֱלֹהֵי קֶדֶם וּמִתַּחַת זְרֹעֹת עוֹלָם וַיְגָרֶשׁ מִפָּנֶיךָ אוֹיֵב וַיֹּאמֶר הַשְׁמֵד: </a:t>
            </a:r>
          </a:p>
          <a:p>
            <a:pPr rtl="0">
              <a:spcBef>
                <a:spcPts val="0"/>
              </a:spcBef>
              <a:spcAft>
                <a:spcPts val="0"/>
              </a:spcAft>
            </a:pPr>
            <a:endParaRPr lang="en-US" sz="3200" b="1" i="0" u="none" strike="noStrike" dirty="0">
              <a:solidFill>
                <a:srgbClr val="FFC000"/>
              </a:solidFill>
              <a:effectLst/>
              <a:latin typeface="Arial" panose="020B0604020202020204" pitchFamily="34" charset="0"/>
              <a:cs typeface="+mj-cs"/>
            </a:endParaRPr>
          </a:p>
          <a:p>
            <a:pPr rtl="0">
              <a:spcBef>
                <a:spcPts val="0"/>
              </a:spcBef>
              <a:spcAft>
                <a:spcPts val="0"/>
              </a:spcAft>
            </a:pPr>
            <a:r>
              <a:rPr lang="en-US" sz="2800" b="1" i="0" u="none" strike="noStrike" dirty="0" err="1">
                <a:solidFill>
                  <a:srgbClr val="FFC000"/>
                </a:solidFill>
                <a:effectLst/>
                <a:latin typeface="Arial" panose="020B0604020202020204" pitchFamily="34" charset="0"/>
                <a:cs typeface="+mj-cs"/>
              </a:rPr>
              <a:t>Devarim</a:t>
            </a:r>
            <a:r>
              <a:rPr lang="en-US" sz="2800" b="1" i="0" u="none" strike="noStrike" dirty="0">
                <a:solidFill>
                  <a:srgbClr val="FFC000"/>
                </a:solidFill>
                <a:effectLst/>
                <a:latin typeface="Arial" panose="020B0604020202020204" pitchFamily="34" charset="0"/>
                <a:cs typeface="+mj-cs"/>
              </a:rPr>
              <a:t> / Deuteronomy 33:26–27</a:t>
            </a:r>
          </a:p>
          <a:p>
            <a:pPr rtl="0">
              <a:spcBef>
                <a:spcPts val="0"/>
              </a:spcBef>
              <a:spcAft>
                <a:spcPts val="0"/>
              </a:spcAft>
            </a:pPr>
            <a:r>
              <a:rPr lang="en-US" sz="2800" i="0" u="none" strike="noStrike" dirty="0">
                <a:solidFill>
                  <a:srgbClr val="FFC000"/>
                </a:solidFill>
                <a:effectLst/>
                <a:latin typeface="Arial" panose="020B0604020202020204" pitchFamily="34" charset="0"/>
                <a:cs typeface="+mj-cs"/>
              </a:rPr>
              <a:t>33:26 There is none like unto the God of Jeshurun, Who </a:t>
            </a:r>
            <a:r>
              <a:rPr lang="en-US" sz="2800" i="0" u="none" strike="noStrike" dirty="0" err="1">
                <a:solidFill>
                  <a:srgbClr val="FFC000"/>
                </a:solidFill>
                <a:effectLst/>
                <a:latin typeface="Arial" panose="020B0604020202020204" pitchFamily="34" charset="0"/>
                <a:cs typeface="+mj-cs"/>
              </a:rPr>
              <a:t>rideth</a:t>
            </a:r>
            <a:r>
              <a:rPr lang="en-US" sz="2800" i="0" u="none" strike="noStrike" dirty="0">
                <a:solidFill>
                  <a:srgbClr val="FFC000"/>
                </a:solidFill>
                <a:effectLst/>
                <a:latin typeface="Arial" panose="020B0604020202020204" pitchFamily="34" charset="0"/>
                <a:cs typeface="+mj-cs"/>
              </a:rPr>
              <a:t> upon the heaven in thy help, And in his excellency on the sky. 33:27 The eternal God is thy refuge, And underneath are the everlasting arms: And he shall thrust out the enemy from before thee; And shall say, Destroy them. (KJV)</a:t>
            </a: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329B92EA-8D90-FEEF-FAB6-72A21E0F1C6E}"/>
                  </a:ext>
                </a:extLst>
              </p14:cNvPr>
              <p14:cNvContentPartPr/>
              <p14:nvPr/>
            </p14:nvContentPartPr>
            <p14:xfrm>
              <a:off x="6226461" y="2113284"/>
              <a:ext cx="297000" cy="301680"/>
            </p14:xfrm>
          </p:contentPart>
        </mc:Choice>
        <mc:Fallback xmlns="">
          <p:pic>
            <p:nvPicPr>
              <p:cNvPr id="2" name="Ink 1">
                <a:extLst>
                  <a:ext uri="{FF2B5EF4-FFF2-40B4-BE49-F238E27FC236}">
                    <a16:creationId xmlns:a16="http://schemas.microsoft.com/office/drawing/2014/main" id="{329B92EA-8D90-FEEF-FAB6-72A21E0F1C6E}"/>
                  </a:ext>
                </a:extLst>
              </p:cNvPr>
              <p:cNvPicPr/>
              <p:nvPr/>
            </p:nvPicPr>
            <p:blipFill>
              <a:blip r:embed="rId5"/>
              <a:stretch>
                <a:fillRect/>
              </a:stretch>
            </p:blipFill>
            <p:spPr>
              <a:xfrm>
                <a:off x="6208461" y="2095644"/>
                <a:ext cx="332640" cy="337320"/>
              </a:xfrm>
              <a:prstGeom prst="rect">
                <a:avLst/>
              </a:prstGeom>
            </p:spPr>
          </p:pic>
        </mc:Fallback>
      </mc:AlternateContent>
    </p:spTree>
    <p:extLst>
      <p:ext uri="{BB962C8B-B14F-4D97-AF65-F5344CB8AC3E}">
        <p14:creationId xmlns:p14="http://schemas.microsoft.com/office/powerpoint/2010/main" val="9578928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DB53F4E-F7D8-4CE6-9400-7374C33ADB4D}"/>
              </a:ext>
            </a:extLst>
          </p:cNvPr>
          <p:cNvSpPr txBox="1"/>
          <p:nvPr/>
        </p:nvSpPr>
        <p:spPr>
          <a:xfrm>
            <a:off x="349250" y="6346398"/>
            <a:ext cx="7423150" cy="461665"/>
          </a:xfrm>
          <a:prstGeom prst="rect">
            <a:avLst/>
          </a:prstGeom>
          <a:noFill/>
        </p:spPr>
        <p:txBody>
          <a:bodyPr wrap="square" rtlCol="0">
            <a:spAutoFit/>
          </a:bodyPr>
          <a:lstStyle/>
          <a:p>
            <a:r>
              <a:rPr lang="en-US" sz="2400">
                <a:solidFill>
                  <a:srgbClr val="FFFF00"/>
                </a:solidFill>
                <a:cs typeface="+mj-cs"/>
              </a:rPr>
              <a:t>http://www.matsati.com</a:t>
            </a:r>
          </a:p>
        </p:txBody>
      </p:sp>
      <p:sp>
        <p:nvSpPr>
          <p:cNvPr id="10" name="TextBox 9">
            <a:extLst>
              <a:ext uri="{FF2B5EF4-FFF2-40B4-BE49-F238E27FC236}">
                <a16:creationId xmlns:a16="http://schemas.microsoft.com/office/drawing/2014/main" id="{638CE212-A8DA-4542-A937-323BC5C84730}"/>
              </a:ext>
            </a:extLst>
          </p:cNvPr>
          <p:cNvSpPr txBox="1"/>
          <p:nvPr/>
        </p:nvSpPr>
        <p:spPr>
          <a:xfrm>
            <a:off x="349250" y="5920268"/>
            <a:ext cx="10109842" cy="646331"/>
          </a:xfrm>
          <a:prstGeom prst="rect">
            <a:avLst/>
          </a:prstGeom>
          <a:noFill/>
        </p:spPr>
        <p:txBody>
          <a:bodyPr wrap="square" rtlCol="0">
            <a:spAutoFit/>
          </a:bodyPr>
          <a:lstStyle/>
          <a:p>
            <a:r>
              <a:rPr lang="en-US" sz="3600" b="1">
                <a:solidFill>
                  <a:srgbClr val="FFFF00"/>
                </a:solidFill>
                <a:cs typeface="+mj-cs"/>
              </a:rPr>
              <a:t>Isaiah / </a:t>
            </a:r>
            <a:r>
              <a:rPr lang="he-IL" sz="3600" b="1">
                <a:solidFill>
                  <a:srgbClr val="FFFF00"/>
                </a:solidFill>
                <a:cs typeface="+mj-cs"/>
              </a:rPr>
              <a:t>ישעיה</a:t>
            </a:r>
            <a:endParaRPr lang="en-US" sz="3600" b="1">
              <a:solidFill>
                <a:srgbClr val="FFFF00"/>
              </a:solidFill>
              <a:cs typeface="+mj-cs"/>
            </a:endParaRPr>
          </a:p>
        </p:txBody>
      </p:sp>
      <p:sp>
        <p:nvSpPr>
          <p:cNvPr id="2" name="TextBox 1">
            <a:extLst>
              <a:ext uri="{FF2B5EF4-FFF2-40B4-BE49-F238E27FC236}">
                <a16:creationId xmlns:a16="http://schemas.microsoft.com/office/drawing/2014/main" id="{7627D41E-199A-410B-94A8-9500D6DC7D33}"/>
              </a:ext>
            </a:extLst>
          </p:cNvPr>
          <p:cNvSpPr txBox="1"/>
          <p:nvPr/>
        </p:nvSpPr>
        <p:spPr>
          <a:xfrm>
            <a:off x="9981344" y="3580544"/>
            <a:ext cx="45719" cy="369332"/>
          </a:xfrm>
          <a:prstGeom prst="rect">
            <a:avLst/>
          </a:prstGeom>
          <a:noFill/>
        </p:spPr>
        <p:txBody>
          <a:bodyPr wrap="square" rtlCol="0">
            <a:spAutoFit/>
          </a:bodyPr>
          <a:lstStyle/>
          <a:p>
            <a:endParaRPr lang="en-US"/>
          </a:p>
        </p:txBody>
      </p:sp>
      <p:pic>
        <p:nvPicPr>
          <p:cNvPr id="5" name="Graphic 4">
            <a:extLst>
              <a:ext uri="{FF2B5EF4-FFF2-40B4-BE49-F238E27FC236}">
                <a16:creationId xmlns:a16="http://schemas.microsoft.com/office/drawing/2014/main" id="{8E4D7F82-D1B1-4D01-9D05-2A0EDFA060B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78286" y="598342"/>
            <a:ext cx="7028775" cy="1277959"/>
          </a:xfrm>
          <a:prstGeom prst="rect">
            <a:avLst/>
          </a:prstGeom>
        </p:spPr>
      </p:pic>
      <p:sp>
        <p:nvSpPr>
          <p:cNvPr id="3" name="TextBox 2">
            <a:extLst>
              <a:ext uri="{FF2B5EF4-FFF2-40B4-BE49-F238E27FC236}">
                <a16:creationId xmlns:a16="http://schemas.microsoft.com/office/drawing/2014/main" id="{05CC5247-4BEF-4E87-AD19-97290C25A155}"/>
              </a:ext>
            </a:extLst>
          </p:cNvPr>
          <p:cNvSpPr txBox="1"/>
          <p:nvPr/>
        </p:nvSpPr>
        <p:spPr>
          <a:xfrm>
            <a:off x="0" y="2241716"/>
            <a:ext cx="12192000" cy="2800767"/>
          </a:xfrm>
          <a:prstGeom prst="rect">
            <a:avLst/>
          </a:prstGeom>
          <a:noFill/>
        </p:spPr>
        <p:txBody>
          <a:bodyPr wrap="square" rtlCol="0">
            <a:spAutoFit/>
          </a:bodyPr>
          <a:lstStyle/>
          <a:p>
            <a:pPr algn="ctr"/>
            <a:r>
              <a:rPr lang="en-US" sz="8000" b="1">
                <a:ln w="15875">
                  <a:solidFill>
                    <a:schemeClr val="tx1"/>
                  </a:solidFill>
                  <a:prstDash val="solid"/>
                </a:ln>
                <a:solidFill>
                  <a:srgbClr val="FFFF00"/>
                </a:solidFill>
                <a:latin typeface="Arial Black" panose="020B0A04020102020204" pitchFamily="34" charset="0"/>
                <a:cs typeface="+mj-cs"/>
              </a:rPr>
              <a:t>Isaiah 28:1-7</a:t>
            </a:r>
            <a:endParaRPr lang="en-US" sz="8000" b="1" dirty="0">
              <a:ln w="15875">
                <a:solidFill>
                  <a:schemeClr val="tx1"/>
                </a:solidFill>
                <a:prstDash val="solid"/>
              </a:ln>
              <a:solidFill>
                <a:srgbClr val="FFFF00"/>
              </a:solidFill>
              <a:latin typeface="Arial Black" panose="020B0A04020102020204" pitchFamily="34" charset="0"/>
              <a:cs typeface="+mj-cs"/>
            </a:endParaRPr>
          </a:p>
          <a:p>
            <a:pPr algn="ctr"/>
            <a:r>
              <a:rPr lang="he-IL" sz="9600" b="1" dirty="0">
                <a:ln w="15875">
                  <a:solidFill>
                    <a:schemeClr val="tx1"/>
                  </a:solidFill>
                  <a:prstDash val="solid"/>
                </a:ln>
                <a:solidFill>
                  <a:srgbClr val="FFFF00"/>
                </a:solidFill>
                <a:cs typeface="+mj-cs"/>
              </a:rPr>
              <a:t>ישעיהו כח:א-ז</a:t>
            </a:r>
            <a:endParaRPr lang="en-US" sz="9600" b="1" dirty="0">
              <a:ln w="15875">
                <a:solidFill>
                  <a:schemeClr val="tx1"/>
                </a:solidFill>
                <a:prstDash val="solid"/>
              </a:ln>
              <a:solidFill>
                <a:srgbClr val="FFFF00"/>
              </a:solidFill>
              <a:cs typeface="+mj-cs"/>
            </a:endParaRPr>
          </a:p>
        </p:txBody>
      </p:sp>
    </p:spTree>
    <p:extLst>
      <p:ext uri="{BB962C8B-B14F-4D97-AF65-F5344CB8AC3E}">
        <p14:creationId xmlns:p14="http://schemas.microsoft.com/office/powerpoint/2010/main" val="28323984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2FD387F-92CC-4779-81C3-06BBC90B104F}"/>
              </a:ext>
            </a:extLst>
          </p:cNvPr>
          <p:cNvSpPr/>
          <p:nvPr/>
        </p:nvSpPr>
        <p:spPr>
          <a:xfrm>
            <a:off x="1" y="0"/>
            <a:ext cx="10316954" cy="6346398"/>
          </a:xfrm>
          <a:prstGeom prst="roundRect">
            <a:avLst/>
          </a:prstGeom>
          <a:solidFill>
            <a:schemeClr val="tx1">
              <a:alpha val="65000"/>
            </a:schemeClr>
          </a:solidFill>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DB53F4E-F7D8-4CE6-9400-7374C33ADB4D}"/>
              </a:ext>
            </a:extLst>
          </p:cNvPr>
          <p:cNvSpPr txBox="1"/>
          <p:nvPr/>
        </p:nvSpPr>
        <p:spPr>
          <a:xfrm>
            <a:off x="349250" y="6346398"/>
            <a:ext cx="7423150" cy="461665"/>
          </a:xfrm>
          <a:prstGeom prst="rect">
            <a:avLst/>
          </a:prstGeom>
          <a:noFill/>
        </p:spPr>
        <p:txBody>
          <a:bodyPr wrap="square" rtlCol="0">
            <a:spAutoFit/>
          </a:bodyPr>
          <a:lstStyle/>
          <a:p>
            <a:r>
              <a:rPr lang="en-US" sz="2400">
                <a:solidFill>
                  <a:srgbClr val="FFFF00"/>
                </a:solidFill>
                <a:cs typeface="+mj-cs"/>
              </a:rPr>
              <a:t>http://www.matsati.com</a:t>
            </a:r>
          </a:p>
        </p:txBody>
      </p:sp>
      <p:sp>
        <p:nvSpPr>
          <p:cNvPr id="10" name="TextBox 9">
            <a:extLst>
              <a:ext uri="{FF2B5EF4-FFF2-40B4-BE49-F238E27FC236}">
                <a16:creationId xmlns:a16="http://schemas.microsoft.com/office/drawing/2014/main" id="{638CE212-A8DA-4542-A937-323BC5C84730}"/>
              </a:ext>
            </a:extLst>
          </p:cNvPr>
          <p:cNvSpPr txBox="1"/>
          <p:nvPr/>
        </p:nvSpPr>
        <p:spPr>
          <a:xfrm>
            <a:off x="349250" y="5920268"/>
            <a:ext cx="10109842" cy="646331"/>
          </a:xfrm>
          <a:prstGeom prst="rect">
            <a:avLst/>
          </a:prstGeom>
          <a:noFill/>
        </p:spPr>
        <p:txBody>
          <a:bodyPr wrap="square" rtlCol="0">
            <a:spAutoFit/>
          </a:bodyPr>
          <a:lstStyle/>
          <a:p>
            <a:r>
              <a:rPr lang="en-US" sz="3600" b="1">
                <a:solidFill>
                  <a:srgbClr val="FFFF00"/>
                </a:solidFill>
                <a:cs typeface="+mj-cs"/>
              </a:rPr>
              <a:t>Isaiah / </a:t>
            </a:r>
            <a:r>
              <a:rPr lang="he-IL" sz="3600" b="1">
                <a:solidFill>
                  <a:srgbClr val="FFFF00"/>
                </a:solidFill>
                <a:cs typeface="+mj-cs"/>
              </a:rPr>
              <a:t>ישעיה</a:t>
            </a:r>
            <a:endParaRPr lang="en-US" sz="3600" b="1">
              <a:solidFill>
                <a:srgbClr val="FFFF00"/>
              </a:solidFill>
              <a:cs typeface="+mj-cs"/>
            </a:endParaRPr>
          </a:p>
        </p:txBody>
      </p:sp>
      <p:sp>
        <p:nvSpPr>
          <p:cNvPr id="3" name="TextBox 2">
            <a:extLst>
              <a:ext uri="{FF2B5EF4-FFF2-40B4-BE49-F238E27FC236}">
                <a16:creationId xmlns:a16="http://schemas.microsoft.com/office/drawing/2014/main" id="{528C88B9-C5CB-11F8-AAAB-9D912B8E09FA}"/>
              </a:ext>
            </a:extLst>
          </p:cNvPr>
          <p:cNvSpPr txBox="1"/>
          <p:nvPr/>
        </p:nvSpPr>
        <p:spPr>
          <a:xfrm>
            <a:off x="349250" y="172377"/>
            <a:ext cx="9658700" cy="5724644"/>
          </a:xfrm>
          <a:prstGeom prst="rect">
            <a:avLst/>
          </a:prstGeom>
          <a:noFill/>
        </p:spPr>
        <p:txBody>
          <a:bodyPr wrap="square">
            <a:spAutoFit/>
          </a:bodyPr>
          <a:lstStyle/>
          <a:p>
            <a:pPr rtl="0">
              <a:spcBef>
                <a:spcPts val="0"/>
              </a:spcBef>
              <a:spcAft>
                <a:spcPts val="0"/>
              </a:spcAft>
            </a:pPr>
            <a:r>
              <a:rPr lang="en-US" sz="2400" b="1" i="0" u="none" strike="noStrike" dirty="0">
                <a:solidFill>
                  <a:srgbClr val="FFC000"/>
                </a:solidFill>
                <a:effectLst/>
                <a:latin typeface="Arial" panose="020B0604020202020204" pitchFamily="34" charset="0"/>
              </a:rPr>
              <a:t>Shabbat </a:t>
            </a:r>
            <a:r>
              <a:rPr lang="en-US" sz="2400" b="1" i="0" u="none" strike="noStrike" dirty="0" err="1">
                <a:solidFill>
                  <a:srgbClr val="FFC000"/>
                </a:solidFill>
                <a:effectLst/>
                <a:latin typeface="Arial" panose="020B0604020202020204" pitchFamily="34" charset="0"/>
              </a:rPr>
              <a:t>HaAretz</a:t>
            </a:r>
            <a:r>
              <a:rPr lang="en-US" sz="2400" b="1" i="0" u="none" strike="noStrike" dirty="0">
                <a:solidFill>
                  <a:srgbClr val="FFC000"/>
                </a:solidFill>
                <a:effectLst/>
                <a:latin typeface="Arial" panose="020B0604020202020204" pitchFamily="34" charset="0"/>
              </a:rPr>
              <a:t>, Introduction 30</a:t>
            </a:r>
          </a:p>
          <a:p>
            <a:pPr rtl="0">
              <a:spcBef>
                <a:spcPts val="0"/>
              </a:spcBef>
              <a:spcAft>
                <a:spcPts val="0"/>
              </a:spcAft>
            </a:pPr>
            <a:r>
              <a:rPr lang="en-US" sz="1900" i="0" u="none" strike="noStrike" dirty="0">
                <a:solidFill>
                  <a:srgbClr val="FFC000"/>
                </a:solidFill>
                <a:effectLst/>
                <a:latin typeface="Arial" panose="020B0604020202020204" pitchFamily="34" charset="0"/>
              </a:rPr>
              <a:t>So the land will shake off the impurity of the </a:t>
            </a:r>
            <a:r>
              <a:rPr lang="en-US" sz="1900" i="0" u="none" strike="noStrike" dirty="0">
                <a:solidFill>
                  <a:srgbClr val="00B0F0"/>
                </a:solidFill>
                <a:effectLst/>
                <a:latin typeface="Arial" panose="020B0604020202020204" pitchFamily="34" charset="0"/>
              </a:rPr>
              <a:t>“drunkards of Ephraim”</a:t>
            </a:r>
            <a:r>
              <a:rPr lang="en-US" sz="1900" i="0" u="none" strike="noStrike" dirty="0">
                <a:solidFill>
                  <a:srgbClr val="FFC000"/>
                </a:solidFill>
                <a:effectLst/>
                <a:latin typeface="Arial" panose="020B0604020202020204" pitchFamily="34" charset="0"/>
              </a:rPr>
              <a:t>54 </a:t>
            </a:r>
            <a:r>
              <a:rPr lang="en-US" sz="1900" i="0" u="none" strike="noStrike" dirty="0">
                <a:solidFill>
                  <a:srgbClr val="00B0F0"/>
                </a:solidFill>
                <a:effectLst/>
                <a:latin typeface="Arial" panose="020B0604020202020204" pitchFamily="34" charset="0"/>
              </a:rPr>
              <a:t>Isa. 28:1</a:t>
            </a:r>
            <a:r>
              <a:rPr lang="en-US" sz="1900" i="0" u="none" strike="noStrike" dirty="0">
                <a:solidFill>
                  <a:srgbClr val="FFC000"/>
                </a:solidFill>
                <a:effectLst/>
                <a:latin typeface="Arial" panose="020B0604020202020204" pitchFamily="34" charset="0"/>
              </a:rPr>
              <a:t>. The full verse reads: </a:t>
            </a:r>
            <a:r>
              <a:rPr lang="en-US" sz="1900" i="0" u="none" strike="noStrike" dirty="0">
                <a:solidFill>
                  <a:srgbClr val="00B0F0"/>
                </a:solidFill>
                <a:effectLst/>
                <a:latin typeface="Arial" panose="020B0604020202020204" pitchFamily="34" charset="0"/>
              </a:rPr>
              <a:t>“Ah, the proud crowns of the drunkards of Ephraim, whose glorious beauty is but wilted flowers on the heads of men bloated with rich food, who are overcome with wine.”</a:t>
            </a:r>
            <a:r>
              <a:rPr lang="en-US" sz="1900" i="0" u="none" strike="noStrike" dirty="0">
                <a:solidFill>
                  <a:srgbClr val="FFC000"/>
                </a:solidFill>
                <a:effectLst/>
                <a:latin typeface="Arial" panose="020B0604020202020204" pitchFamily="34" charset="0"/>
              </a:rPr>
              <a:t>—the rebellious rulers and gangs of thieves who love bribery and pursue only their own gain, kicking against God out of their abundance of good things. They will melt away, along with all their power and glory. After a long time, scattered individuals gradually began returning to the land, drawn there by God’s hand and by the holiness of the land rather than by any concern with material well-being or with reestablishing national government.55 </a:t>
            </a:r>
            <a:r>
              <a:rPr lang="en-US" sz="1900" i="0" u="none" strike="noStrike" dirty="0" err="1">
                <a:solidFill>
                  <a:srgbClr val="FFC000"/>
                </a:solidFill>
                <a:effectLst/>
                <a:latin typeface="Arial" panose="020B0604020202020204" pitchFamily="34" charset="0"/>
              </a:rPr>
              <a:t>Rav</a:t>
            </a:r>
            <a:r>
              <a:rPr lang="en-US" sz="1900" i="0" u="none" strike="noStrike" dirty="0">
                <a:solidFill>
                  <a:srgbClr val="FFC000"/>
                </a:solidFill>
                <a:effectLst/>
                <a:latin typeface="Arial" panose="020B0604020202020204" pitchFamily="34" charset="0"/>
              </a:rPr>
              <a:t> Kook refers to the trickle of pious individual Jews who found their way to the Land of Israel from the thirteenth century onward. In the early nine-</a:t>
            </a:r>
            <a:r>
              <a:rPr lang="en-US" sz="1900" i="0" u="none" strike="noStrike" dirty="0" err="1">
                <a:solidFill>
                  <a:srgbClr val="FFC000"/>
                </a:solidFill>
                <a:effectLst/>
                <a:latin typeface="Arial" panose="020B0604020202020204" pitchFamily="34" charset="0"/>
              </a:rPr>
              <a:t>teenth</a:t>
            </a:r>
            <a:r>
              <a:rPr lang="en-US" sz="1900" i="0" u="none" strike="noStrike" dirty="0">
                <a:solidFill>
                  <a:srgbClr val="FFC000"/>
                </a:solidFill>
                <a:effectLst/>
                <a:latin typeface="Arial" panose="020B0604020202020204" pitchFamily="34" charset="0"/>
              </a:rPr>
              <a:t> century, the numbers of such immigrants increased, motivated by the messianic expectations directed to the 600th year of the sixth millennium (</a:t>
            </a:r>
            <a:r>
              <a:rPr lang="en-US" sz="1900" i="0" u="none" strike="noStrike" dirty="0">
                <a:solidFill>
                  <a:srgbClr val="00B0F0"/>
                </a:solidFill>
                <a:effectLst/>
                <a:latin typeface="Arial" panose="020B0604020202020204" pitchFamily="34" charset="0"/>
              </a:rPr>
              <a:t>1840</a:t>
            </a:r>
            <a:r>
              <a:rPr lang="en-US" sz="1900" i="0" u="none" strike="noStrike" dirty="0">
                <a:solidFill>
                  <a:srgbClr val="FFC000"/>
                </a:solidFill>
                <a:effectLst/>
                <a:latin typeface="Arial" panose="020B0604020202020204" pitchFamily="34" charset="0"/>
              </a:rPr>
              <a:t>), based on prophecies of the Zohar. Between </a:t>
            </a:r>
            <a:r>
              <a:rPr lang="en-US" sz="1900" i="0" u="none" strike="noStrike" dirty="0">
                <a:solidFill>
                  <a:srgbClr val="00B0F0"/>
                </a:solidFill>
                <a:effectLst/>
                <a:latin typeface="Arial" panose="020B0604020202020204" pitchFamily="34" charset="0"/>
              </a:rPr>
              <a:t>1808</a:t>
            </a:r>
            <a:r>
              <a:rPr lang="en-US" sz="1900" i="0" u="none" strike="noStrike" dirty="0">
                <a:solidFill>
                  <a:srgbClr val="FFC000"/>
                </a:solidFill>
                <a:effectLst/>
                <a:latin typeface="Arial" panose="020B0604020202020204" pitchFamily="34" charset="0"/>
              </a:rPr>
              <a:t> and </a:t>
            </a:r>
            <a:r>
              <a:rPr lang="en-US" sz="1900" i="0" u="none" strike="noStrike" dirty="0">
                <a:solidFill>
                  <a:srgbClr val="00B0F0"/>
                </a:solidFill>
                <a:effectLst/>
                <a:latin typeface="Arial" panose="020B0604020202020204" pitchFamily="34" charset="0"/>
              </a:rPr>
              <a:t>1840</a:t>
            </a:r>
            <a:r>
              <a:rPr lang="en-US" sz="1900" i="0" u="none" strike="noStrike" dirty="0">
                <a:solidFill>
                  <a:srgbClr val="FFC000"/>
                </a:solidFill>
                <a:effectLst/>
                <a:latin typeface="Arial" panose="020B0604020202020204" pitchFamily="34" charset="0"/>
              </a:rPr>
              <a:t>, the Jew-</a:t>
            </a:r>
            <a:r>
              <a:rPr lang="en-US" sz="1900" i="0" u="none" strike="noStrike" dirty="0" err="1">
                <a:solidFill>
                  <a:srgbClr val="FFC000"/>
                </a:solidFill>
                <a:effectLst/>
                <a:latin typeface="Arial" panose="020B0604020202020204" pitchFamily="34" charset="0"/>
              </a:rPr>
              <a:t>ish</a:t>
            </a:r>
            <a:r>
              <a:rPr lang="en-US" sz="1900" i="0" u="none" strike="noStrike" dirty="0">
                <a:solidFill>
                  <a:srgbClr val="FFC000"/>
                </a:solidFill>
                <a:effectLst/>
                <a:latin typeface="Arial" panose="020B0604020202020204" pitchFamily="34" charset="0"/>
              </a:rPr>
              <a:t> community in the Land of Israel more than doubled in size. The most notable group consisted of more than </a:t>
            </a:r>
            <a:r>
              <a:rPr lang="en-US" sz="1900" i="0" u="none" strike="noStrike" dirty="0">
                <a:solidFill>
                  <a:srgbClr val="00B0F0"/>
                </a:solidFill>
                <a:effectLst/>
                <a:latin typeface="Arial" panose="020B0604020202020204" pitchFamily="34" charset="0"/>
              </a:rPr>
              <a:t>500</a:t>
            </a:r>
            <a:r>
              <a:rPr lang="en-US" sz="1900" i="0" u="none" strike="noStrike" dirty="0">
                <a:solidFill>
                  <a:srgbClr val="FFC000"/>
                </a:solidFill>
                <a:effectLst/>
                <a:latin typeface="Arial" panose="020B0604020202020204" pitchFamily="34" charset="0"/>
              </a:rPr>
              <a:t> disciples of the Gaon of Vilna, who arrived around </a:t>
            </a:r>
            <a:r>
              <a:rPr lang="en-US" sz="1900" i="0" u="none" strike="noStrike" dirty="0">
                <a:solidFill>
                  <a:srgbClr val="00B0F0"/>
                </a:solidFill>
                <a:effectLst/>
                <a:latin typeface="Arial" panose="020B0604020202020204" pitchFamily="34" charset="0"/>
              </a:rPr>
              <a:t>1813</a:t>
            </a:r>
            <a:r>
              <a:rPr lang="en-US" sz="1900" i="0" u="none" strike="noStrike" dirty="0">
                <a:solidFill>
                  <a:srgbClr val="FFC000"/>
                </a:solidFill>
                <a:effectLst/>
                <a:latin typeface="Arial" panose="020B0604020202020204" pitchFamily="34" charset="0"/>
              </a:rPr>
              <a:t>. See Arie Morgenstern, Hastening Redemption: Messianism and the Resettlement of the Land of Israel (</a:t>
            </a:r>
            <a:r>
              <a:rPr lang="en-US" sz="1900" i="0" u="none" strike="noStrike" dirty="0">
                <a:solidFill>
                  <a:srgbClr val="00B0F0"/>
                </a:solidFill>
                <a:effectLst/>
                <a:latin typeface="Arial" panose="020B0604020202020204" pitchFamily="34" charset="0"/>
              </a:rPr>
              <a:t>Oxford: Oxford </a:t>
            </a:r>
            <a:r>
              <a:rPr lang="en-US" sz="1900" i="0" u="none" strike="noStrike" dirty="0" err="1">
                <a:solidFill>
                  <a:srgbClr val="00B0F0"/>
                </a:solidFill>
                <a:effectLst/>
                <a:latin typeface="Arial" panose="020B0604020202020204" pitchFamily="34" charset="0"/>
              </a:rPr>
              <a:t>Univer-sity</a:t>
            </a:r>
            <a:r>
              <a:rPr lang="en-US" sz="1900" i="0" u="none" strike="noStrike" dirty="0">
                <a:solidFill>
                  <a:srgbClr val="00B0F0"/>
                </a:solidFill>
                <a:effectLst/>
                <a:latin typeface="Arial" panose="020B0604020202020204" pitchFamily="34" charset="0"/>
              </a:rPr>
              <a:t> Press, 2006</a:t>
            </a:r>
            <a:r>
              <a:rPr lang="en-US" sz="1900" i="0" u="none" strike="noStrike" dirty="0">
                <a:solidFill>
                  <a:srgbClr val="FFC000"/>
                </a:solidFill>
                <a:effectLst/>
                <a:latin typeface="Arial" panose="020B0604020202020204" pitchFamily="34" charset="0"/>
              </a:rPr>
              <a:t>), for an account of the fascinating and little-known episode of pre-Zionist Jewish immigration to Israel.</a:t>
            </a: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B089AF74-987B-52C9-1D16-C3D34D9578BE}"/>
                  </a:ext>
                </a:extLst>
              </p14:cNvPr>
              <p14:cNvContentPartPr/>
              <p14:nvPr/>
            </p14:nvContentPartPr>
            <p14:xfrm>
              <a:off x="4583781" y="2586684"/>
              <a:ext cx="5065920" cy="68400"/>
            </p14:xfrm>
          </p:contentPart>
        </mc:Choice>
        <mc:Fallback xmlns="">
          <p:pic>
            <p:nvPicPr>
              <p:cNvPr id="2" name="Ink 1">
                <a:extLst>
                  <a:ext uri="{FF2B5EF4-FFF2-40B4-BE49-F238E27FC236}">
                    <a16:creationId xmlns:a16="http://schemas.microsoft.com/office/drawing/2014/main" id="{B089AF74-987B-52C9-1D16-C3D34D9578BE}"/>
                  </a:ext>
                </a:extLst>
              </p:cNvPr>
              <p:cNvPicPr/>
              <p:nvPr/>
            </p:nvPicPr>
            <p:blipFill>
              <a:blip r:embed="rId5"/>
              <a:stretch>
                <a:fillRect/>
              </a:stretch>
            </p:blipFill>
            <p:spPr>
              <a:xfrm>
                <a:off x="4565781" y="2569044"/>
                <a:ext cx="5101560" cy="1040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4EC83FF3-6595-38EF-ABF6-63E320C570CC}"/>
                  </a:ext>
                </a:extLst>
              </p14:cNvPr>
              <p14:cNvContentPartPr/>
              <p14:nvPr/>
            </p14:nvContentPartPr>
            <p14:xfrm>
              <a:off x="518301" y="2845524"/>
              <a:ext cx="8397000" cy="107640"/>
            </p14:xfrm>
          </p:contentPart>
        </mc:Choice>
        <mc:Fallback xmlns="">
          <p:pic>
            <p:nvPicPr>
              <p:cNvPr id="4" name="Ink 3">
                <a:extLst>
                  <a:ext uri="{FF2B5EF4-FFF2-40B4-BE49-F238E27FC236}">
                    <a16:creationId xmlns:a16="http://schemas.microsoft.com/office/drawing/2014/main" id="{4EC83FF3-6595-38EF-ABF6-63E320C570CC}"/>
                  </a:ext>
                </a:extLst>
              </p:cNvPr>
              <p:cNvPicPr/>
              <p:nvPr/>
            </p:nvPicPr>
            <p:blipFill>
              <a:blip r:embed="rId7"/>
              <a:stretch>
                <a:fillRect/>
              </a:stretch>
            </p:blipFill>
            <p:spPr>
              <a:xfrm>
                <a:off x="500661" y="2827884"/>
                <a:ext cx="8432640" cy="1432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F335EB9D-623A-34B4-94E4-EBC44932CDE9}"/>
                  </a:ext>
                </a:extLst>
              </p14:cNvPr>
              <p14:cNvContentPartPr/>
              <p14:nvPr/>
            </p14:nvContentPartPr>
            <p14:xfrm>
              <a:off x="583461" y="3190404"/>
              <a:ext cx="2079360" cy="64440"/>
            </p14:xfrm>
          </p:contentPart>
        </mc:Choice>
        <mc:Fallback xmlns="">
          <p:pic>
            <p:nvPicPr>
              <p:cNvPr id="5" name="Ink 4">
                <a:extLst>
                  <a:ext uri="{FF2B5EF4-FFF2-40B4-BE49-F238E27FC236}">
                    <a16:creationId xmlns:a16="http://schemas.microsoft.com/office/drawing/2014/main" id="{F335EB9D-623A-34B4-94E4-EBC44932CDE9}"/>
                  </a:ext>
                </a:extLst>
              </p:cNvPr>
              <p:cNvPicPr/>
              <p:nvPr/>
            </p:nvPicPr>
            <p:blipFill>
              <a:blip r:embed="rId9"/>
              <a:stretch>
                <a:fillRect/>
              </a:stretch>
            </p:blipFill>
            <p:spPr>
              <a:xfrm>
                <a:off x="565821" y="3172404"/>
                <a:ext cx="2115000" cy="1000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 name="Ink 6">
                <a:extLst>
                  <a:ext uri="{FF2B5EF4-FFF2-40B4-BE49-F238E27FC236}">
                    <a16:creationId xmlns:a16="http://schemas.microsoft.com/office/drawing/2014/main" id="{DFF255D9-EE41-4E4A-0D3E-C168C68C11A9}"/>
                  </a:ext>
                </a:extLst>
              </p14:cNvPr>
              <p14:cNvContentPartPr/>
              <p14:nvPr/>
            </p14:nvContentPartPr>
            <p14:xfrm>
              <a:off x="2532141" y="4775124"/>
              <a:ext cx="6120" cy="20880"/>
            </p14:xfrm>
          </p:contentPart>
        </mc:Choice>
        <mc:Fallback xmlns="">
          <p:pic>
            <p:nvPicPr>
              <p:cNvPr id="7" name="Ink 6">
                <a:extLst>
                  <a:ext uri="{FF2B5EF4-FFF2-40B4-BE49-F238E27FC236}">
                    <a16:creationId xmlns:a16="http://schemas.microsoft.com/office/drawing/2014/main" id="{DFF255D9-EE41-4E4A-0D3E-C168C68C11A9}"/>
                  </a:ext>
                </a:extLst>
              </p:cNvPr>
              <p:cNvPicPr/>
              <p:nvPr/>
            </p:nvPicPr>
            <p:blipFill>
              <a:blip r:embed="rId11"/>
              <a:stretch>
                <a:fillRect/>
              </a:stretch>
            </p:blipFill>
            <p:spPr>
              <a:xfrm>
                <a:off x="2514501" y="4757484"/>
                <a:ext cx="41760" cy="565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EEB47FC2-B7D5-BC7E-A806-C4407D01A430}"/>
                  </a:ext>
                </a:extLst>
              </p14:cNvPr>
              <p14:cNvContentPartPr/>
              <p14:nvPr/>
            </p14:nvContentPartPr>
            <p14:xfrm>
              <a:off x="3094101" y="4884564"/>
              <a:ext cx="1478880" cy="113400"/>
            </p14:xfrm>
          </p:contentPart>
        </mc:Choice>
        <mc:Fallback xmlns="">
          <p:pic>
            <p:nvPicPr>
              <p:cNvPr id="9" name="Ink 8">
                <a:extLst>
                  <a:ext uri="{FF2B5EF4-FFF2-40B4-BE49-F238E27FC236}">
                    <a16:creationId xmlns:a16="http://schemas.microsoft.com/office/drawing/2014/main" id="{EEB47FC2-B7D5-BC7E-A806-C4407D01A430}"/>
                  </a:ext>
                </a:extLst>
              </p:cNvPr>
              <p:cNvPicPr/>
              <p:nvPr/>
            </p:nvPicPr>
            <p:blipFill>
              <a:blip r:embed="rId13"/>
              <a:stretch>
                <a:fillRect/>
              </a:stretch>
            </p:blipFill>
            <p:spPr>
              <a:xfrm>
                <a:off x="3076101" y="4866924"/>
                <a:ext cx="1514520" cy="1490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 name="Ink 10">
                <a:extLst>
                  <a:ext uri="{FF2B5EF4-FFF2-40B4-BE49-F238E27FC236}">
                    <a16:creationId xmlns:a16="http://schemas.microsoft.com/office/drawing/2014/main" id="{F67BC661-508B-5835-4980-F190D5FD7637}"/>
                  </a:ext>
                </a:extLst>
              </p14:cNvPr>
              <p14:cNvContentPartPr/>
              <p14:nvPr/>
            </p14:nvContentPartPr>
            <p14:xfrm>
              <a:off x="6797781" y="6009924"/>
              <a:ext cx="9720" cy="12240"/>
            </p14:xfrm>
          </p:contentPart>
        </mc:Choice>
        <mc:Fallback xmlns="">
          <p:pic>
            <p:nvPicPr>
              <p:cNvPr id="11" name="Ink 10">
                <a:extLst>
                  <a:ext uri="{FF2B5EF4-FFF2-40B4-BE49-F238E27FC236}">
                    <a16:creationId xmlns:a16="http://schemas.microsoft.com/office/drawing/2014/main" id="{F67BC661-508B-5835-4980-F190D5FD7637}"/>
                  </a:ext>
                </a:extLst>
              </p:cNvPr>
              <p:cNvPicPr/>
              <p:nvPr/>
            </p:nvPicPr>
            <p:blipFill>
              <a:blip r:embed="rId15"/>
              <a:stretch>
                <a:fillRect/>
              </a:stretch>
            </p:blipFill>
            <p:spPr>
              <a:xfrm>
                <a:off x="6779781" y="5992284"/>
                <a:ext cx="45360" cy="478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2" name="Ink 11">
                <a:extLst>
                  <a:ext uri="{FF2B5EF4-FFF2-40B4-BE49-F238E27FC236}">
                    <a16:creationId xmlns:a16="http://schemas.microsoft.com/office/drawing/2014/main" id="{3A6A0B44-04D2-240D-C156-9BF4759E7056}"/>
                  </a:ext>
                </a:extLst>
              </p14:cNvPr>
              <p14:cNvContentPartPr/>
              <p14:nvPr/>
            </p14:nvContentPartPr>
            <p14:xfrm>
              <a:off x="4998501" y="5802204"/>
              <a:ext cx="1118520" cy="110160"/>
            </p14:xfrm>
          </p:contentPart>
        </mc:Choice>
        <mc:Fallback xmlns="">
          <p:pic>
            <p:nvPicPr>
              <p:cNvPr id="12" name="Ink 11">
                <a:extLst>
                  <a:ext uri="{FF2B5EF4-FFF2-40B4-BE49-F238E27FC236}">
                    <a16:creationId xmlns:a16="http://schemas.microsoft.com/office/drawing/2014/main" id="{3A6A0B44-04D2-240D-C156-9BF4759E7056}"/>
                  </a:ext>
                </a:extLst>
              </p:cNvPr>
              <p:cNvPicPr/>
              <p:nvPr/>
            </p:nvPicPr>
            <p:blipFill>
              <a:blip r:embed="rId17"/>
              <a:stretch>
                <a:fillRect/>
              </a:stretch>
            </p:blipFill>
            <p:spPr>
              <a:xfrm>
                <a:off x="4980861" y="5784204"/>
                <a:ext cx="1154160" cy="145800"/>
              </a:xfrm>
              <a:prstGeom prst="rect">
                <a:avLst/>
              </a:prstGeom>
            </p:spPr>
          </p:pic>
        </mc:Fallback>
      </mc:AlternateContent>
    </p:spTree>
    <p:extLst>
      <p:ext uri="{BB962C8B-B14F-4D97-AF65-F5344CB8AC3E}">
        <p14:creationId xmlns:p14="http://schemas.microsoft.com/office/powerpoint/2010/main" val="27360852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2FD387F-92CC-4779-81C3-06BBC90B104F}"/>
              </a:ext>
            </a:extLst>
          </p:cNvPr>
          <p:cNvSpPr/>
          <p:nvPr/>
        </p:nvSpPr>
        <p:spPr>
          <a:xfrm>
            <a:off x="1" y="0"/>
            <a:ext cx="10316954" cy="6346398"/>
          </a:xfrm>
          <a:prstGeom prst="roundRect">
            <a:avLst/>
          </a:prstGeom>
          <a:solidFill>
            <a:schemeClr val="tx1">
              <a:alpha val="65000"/>
            </a:schemeClr>
          </a:solidFill>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DB53F4E-F7D8-4CE6-9400-7374C33ADB4D}"/>
              </a:ext>
            </a:extLst>
          </p:cNvPr>
          <p:cNvSpPr txBox="1"/>
          <p:nvPr/>
        </p:nvSpPr>
        <p:spPr>
          <a:xfrm>
            <a:off x="349250" y="6346398"/>
            <a:ext cx="7423150" cy="461665"/>
          </a:xfrm>
          <a:prstGeom prst="rect">
            <a:avLst/>
          </a:prstGeom>
          <a:noFill/>
        </p:spPr>
        <p:txBody>
          <a:bodyPr wrap="square" rtlCol="0">
            <a:spAutoFit/>
          </a:bodyPr>
          <a:lstStyle/>
          <a:p>
            <a:r>
              <a:rPr lang="en-US" sz="2400">
                <a:solidFill>
                  <a:srgbClr val="FFFF00"/>
                </a:solidFill>
                <a:cs typeface="+mj-cs"/>
              </a:rPr>
              <a:t>http://www.matsati.com</a:t>
            </a:r>
          </a:p>
        </p:txBody>
      </p:sp>
      <p:sp>
        <p:nvSpPr>
          <p:cNvPr id="10" name="TextBox 9">
            <a:extLst>
              <a:ext uri="{FF2B5EF4-FFF2-40B4-BE49-F238E27FC236}">
                <a16:creationId xmlns:a16="http://schemas.microsoft.com/office/drawing/2014/main" id="{638CE212-A8DA-4542-A937-323BC5C84730}"/>
              </a:ext>
            </a:extLst>
          </p:cNvPr>
          <p:cNvSpPr txBox="1"/>
          <p:nvPr/>
        </p:nvSpPr>
        <p:spPr>
          <a:xfrm>
            <a:off x="349250" y="5920268"/>
            <a:ext cx="10109842" cy="646331"/>
          </a:xfrm>
          <a:prstGeom prst="rect">
            <a:avLst/>
          </a:prstGeom>
          <a:noFill/>
        </p:spPr>
        <p:txBody>
          <a:bodyPr wrap="square" rtlCol="0">
            <a:spAutoFit/>
          </a:bodyPr>
          <a:lstStyle/>
          <a:p>
            <a:r>
              <a:rPr lang="en-US" sz="3600" b="1">
                <a:solidFill>
                  <a:srgbClr val="FFFF00"/>
                </a:solidFill>
                <a:cs typeface="+mj-cs"/>
              </a:rPr>
              <a:t>Isaiah / </a:t>
            </a:r>
            <a:r>
              <a:rPr lang="he-IL" sz="3600" b="1">
                <a:solidFill>
                  <a:srgbClr val="FFFF00"/>
                </a:solidFill>
                <a:cs typeface="+mj-cs"/>
              </a:rPr>
              <a:t>ישעיה</a:t>
            </a:r>
            <a:endParaRPr lang="en-US" sz="3600" b="1">
              <a:solidFill>
                <a:srgbClr val="FFFF00"/>
              </a:solidFill>
              <a:cs typeface="+mj-cs"/>
            </a:endParaRPr>
          </a:p>
        </p:txBody>
      </p:sp>
      <p:sp>
        <p:nvSpPr>
          <p:cNvPr id="3" name="TextBox 2">
            <a:extLst>
              <a:ext uri="{FF2B5EF4-FFF2-40B4-BE49-F238E27FC236}">
                <a16:creationId xmlns:a16="http://schemas.microsoft.com/office/drawing/2014/main" id="{528C88B9-C5CB-11F8-AAAB-9D912B8E09FA}"/>
              </a:ext>
            </a:extLst>
          </p:cNvPr>
          <p:cNvSpPr txBox="1"/>
          <p:nvPr/>
        </p:nvSpPr>
        <p:spPr>
          <a:xfrm>
            <a:off x="349250" y="313977"/>
            <a:ext cx="9658700" cy="5386090"/>
          </a:xfrm>
          <a:prstGeom prst="rect">
            <a:avLst/>
          </a:prstGeom>
          <a:noFill/>
        </p:spPr>
        <p:txBody>
          <a:bodyPr wrap="square">
            <a:spAutoFit/>
          </a:bodyPr>
          <a:lstStyle/>
          <a:p>
            <a:pPr rtl="0">
              <a:spcBef>
                <a:spcPts val="0"/>
              </a:spcBef>
              <a:spcAft>
                <a:spcPts val="0"/>
              </a:spcAft>
            </a:pPr>
            <a:r>
              <a:rPr lang="en-US" sz="2400" b="1" i="0" u="none" strike="noStrike" dirty="0">
                <a:solidFill>
                  <a:srgbClr val="FFC000"/>
                </a:solidFill>
                <a:effectLst/>
                <a:latin typeface="Arial" panose="020B0604020202020204" pitchFamily="34" charset="0"/>
              </a:rPr>
              <a:t>1 Corinthians 9:24–27 </a:t>
            </a:r>
          </a:p>
          <a:p>
            <a:pPr rtl="0">
              <a:spcBef>
                <a:spcPts val="0"/>
              </a:spcBef>
              <a:spcAft>
                <a:spcPts val="0"/>
              </a:spcAft>
            </a:pPr>
            <a:r>
              <a:rPr lang="en-US" sz="2000" i="0" u="none" strike="noStrike" dirty="0">
                <a:solidFill>
                  <a:srgbClr val="FFC000"/>
                </a:solidFill>
                <a:effectLst/>
                <a:latin typeface="Arial" panose="020B0604020202020204" pitchFamily="34" charset="0"/>
              </a:rPr>
              <a:t>9:24 Know ye not that they which run in a race run all, but one </a:t>
            </a:r>
            <a:r>
              <a:rPr lang="en-US" sz="2000" i="0" u="none" strike="noStrike" dirty="0" err="1">
                <a:solidFill>
                  <a:srgbClr val="FFC000"/>
                </a:solidFill>
                <a:effectLst/>
                <a:latin typeface="Arial" panose="020B0604020202020204" pitchFamily="34" charset="0"/>
              </a:rPr>
              <a:t>receiveth</a:t>
            </a:r>
            <a:r>
              <a:rPr lang="en-US" sz="2000" i="0" u="none" strike="noStrike" dirty="0">
                <a:solidFill>
                  <a:srgbClr val="FFC000"/>
                </a:solidFill>
                <a:effectLst/>
                <a:latin typeface="Arial" panose="020B0604020202020204" pitchFamily="34" charset="0"/>
              </a:rPr>
              <a:t> the prize? So run, that ye may obtain. 9:25 And every man that </a:t>
            </a:r>
            <a:r>
              <a:rPr lang="en-US" sz="2000" i="0" u="none" strike="noStrike" dirty="0" err="1">
                <a:solidFill>
                  <a:srgbClr val="FFC000"/>
                </a:solidFill>
                <a:effectLst/>
                <a:latin typeface="Arial" panose="020B0604020202020204" pitchFamily="34" charset="0"/>
              </a:rPr>
              <a:t>striveth</a:t>
            </a:r>
            <a:r>
              <a:rPr lang="en-US" sz="2000" i="0" u="none" strike="noStrike" dirty="0">
                <a:solidFill>
                  <a:srgbClr val="FFC000"/>
                </a:solidFill>
                <a:effectLst/>
                <a:latin typeface="Arial" panose="020B0604020202020204" pitchFamily="34" charset="0"/>
              </a:rPr>
              <a:t> for the mastery is temperate in all things. Now they do it to obtain a corruptible crown; but we an incorruptible. 9:26 I therefore so run, not as uncertainly; so fight I, not as one that </a:t>
            </a:r>
            <a:r>
              <a:rPr lang="en-US" sz="2000" i="0" u="none" strike="noStrike" dirty="0" err="1">
                <a:solidFill>
                  <a:srgbClr val="FFC000"/>
                </a:solidFill>
                <a:effectLst/>
                <a:latin typeface="Arial" panose="020B0604020202020204" pitchFamily="34" charset="0"/>
              </a:rPr>
              <a:t>beateth</a:t>
            </a:r>
            <a:r>
              <a:rPr lang="en-US" sz="2000" i="0" u="none" strike="noStrike" dirty="0">
                <a:solidFill>
                  <a:srgbClr val="FFC000"/>
                </a:solidFill>
                <a:effectLst/>
                <a:latin typeface="Arial" panose="020B0604020202020204" pitchFamily="34" charset="0"/>
              </a:rPr>
              <a:t> the air: 9:27 But I keep under my body, and bring it into subjection: lest that by any means, when I have preached to others, I myself should be a castaway. (KJV, </a:t>
            </a:r>
            <a:r>
              <a:rPr lang="syr-SY" sz="2000" i="0" u="none" strike="noStrike" dirty="0">
                <a:solidFill>
                  <a:srgbClr val="FFFF00"/>
                </a:solidFill>
                <a:effectLst/>
                <a:latin typeface="Arial" panose="020B0604020202020204" pitchFamily="34" charset="0"/>
              </a:rPr>
              <a:t>ܠܴܐ ܝܳܕ݂ܥܺܝܢ ܐܢ̄ܬܾ݁ܘܢ ܕܱ݁ܐܝܠܷܝܢ ܕ݁ܒ݂ܶܐܣܛܱܕ݂ܺܝܳܘܢ ܪܴܗܛܻܝܢ ܆ ܟܾ݁ܠܗܽܘܢ ܗ̄ܽܘ ܪܴܗܛܻܝܢ ܇ ܐܷܠܴܐ ܚܰܕ݂ ܗ̄ܽܘ ܢܳܣܶܒ݂ ܠܴܗ ܙܳܟ݂ܽܘܬ݂ܴܐ ܂ ܗܳܟ݂ܰܢܳܐ ܗܰܪ̱ܛܘ ܂ ܐܱܝܟ݂ ܕ݁ܬ݂ܱܕ݂ܪܟ݂ܽܘܢ ܂ܟܾ݁ܠ ܐ̱ܢܳܫ ܕܷ݁ܝܢ ܕܱ݁ܐܓ݂ܽܘܢܳܐ ܥܳܒ݂ܶܕ݂ ܆ ܡܶܢ ܟܾ݁ܠ ܡܶܕܷ݁ܡ ܐܴܚܶܕ݂ ܪܷܥܝܳܢܶܗ ܂ ܘܗܳܠܷܝܢ ܪܴܗܛܻܝܢ ܕ݁ܢܶܣܒ݂ܽܘܢ ܟ݁ܠܻܝܠܴܐ ܕ݁ܡܶܬ݂ܚܰܒܱ݁ܠ ܆ ܚܢܰܢ ܕܷ݁ܝܢ ܕ݁ܠܴܐ ܡܶܬ݂ܚܰܒܱ݁ܠ ܂ ܐܷܢܳܐ ܗܳܟ݂ܺܝܠ ܗܳܟ݂ܰܢܳܐ ܪܴܗܶܛ ܐ̱ܢܳܐ ܂ ܠܴܐ ܗ̄ܘܳܐ ܐܱܝܟ݂ ܕ݁ܥܰܠ ܡܶܕܷ݁ܡ ܕ݁ܠܴܐ ܝܺܕ݂ܺܝܥ ܂ ܘܗܳܟ݂ܰܢܳܐ ܡܶܬ݂ܟܱ݁ܬܱ݁ܫ ܐ̱ܢܳܐ ܂ ܠܴܐ ܐܱܝܟ݂ ܗܰܘ ܕ݁ܠܴܐܐܱܪ ܟܴ݁ܬ݂ܷܫ ܂ ܐܷܠܴܐ ܦܱ݁ܓ݂ܪܝ ܗ̄ܽܘ ܟܴ݁ܒ݂ܶܫ ܐ̱ܢܳܐ ܘܰܡܫܰܥܒܷ݁ܕ݂ ܐ̱ܢܳܐ ܆ ܕ݁ܕ݂ܰܠܡܳܐ ܐ̱ܢܳܐ ܕ݁ܠܱܐ̱ܚܪܴ̈ܢܶܐ ܐܱܟ݂ܪܙܶܬ݂ ܇ ܐܷܢܳܐ ܩܢܽܘܡܝ ܐܷܣܬ݁ܠܷܐ ܠܻܝ ܁܀܁܀܁ </a:t>
            </a:r>
            <a:r>
              <a:rPr lang="syr-SY" sz="2000" i="0" u="none" strike="noStrike" dirty="0">
                <a:solidFill>
                  <a:srgbClr val="FFC000"/>
                </a:solidFill>
                <a:effectLst/>
                <a:latin typeface="Arial" panose="020B0604020202020204" pitchFamily="34" charset="0"/>
              </a:rPr>
              <a:t>*</a:t>
            </a:r>
            <a:r>
              <a:rPr lang="syr-SY" sz="2000" i="0" u="none" strike="noStrike" dirty="0">
                <a:solidFill>
                  <a:srgbClr val="00B0F0"/>
                </a:solidFill>
                <a:effectLst/>
                <a:latin typeface="Arial" panose="020B0604020202020204" pitchFamily="34" charset="0"/>
              </a:rPr>
              <a:t>24 </a:t>
            </a:r>
            <a:r>
              <a:rPr lang="el-GR" sz="2000" i="0" u="none" strike="noStrike" dirty="0">
                <a:solidFill>
                  <a:srgbClr val="00B0F0"/>
                </a:solidFill>
                <a:effectLst/>
                <a:latin typeface="Arial" panose="020B0604020202020204" pitchFamily="34" charset="0"/>
              </a:rPr>
              <a:t>Οὐκ οἴδατε ὅτι οἱ ἐν σταδίῳ τρέχοντες πάντες μὲν τρέχουσιν,* εἷς δὲ λαμβάνει τὸ βραβεῖον; οὕτως τρέχετε ἵνα καταλάβητε.* 25 πᾶς δὲ ὁ ἀγωνιζόμενος πάντα ἐγκρατεύεται, ἐκεῖνοι μὲν °οὖν ἵνα φθαρτὸν στέφανον λάβωσιν, ἡμεῖς δὲ ἄφθαρτον. 26 ἐγὼ τοίνυν οὕτως τρέχω ὡς οὐκ ἀδήλως, οὕτως πυκτεύω ὡς οὐκ ἀέρα δέρων·* 27 ἀλλʼ ὑπωπιάζω μου τὸ σῶμα καὶ δουλαγωγῶ, μή πως ἄλλοις κηρύξας αὐτὸς ἀδόκιμος γένωμαι.*</a:t>
            </a:r>
            <a:r>
              <a:rPr lang="el-GR" sz="2000" i="0" u="none" strike="noStrike" dirty="0">
                <a:solidFill>
                  <a:srgbClr val="FFC000"/>
                </a:solidFill>
                <a:effectLst/>
                <a:latin typeface="Arial" panose="020B0604020202020204" pitchFamily="34" charset="0"/>
              </a:rPr>
              <a:t>)</a:t>
            </a: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0B155A7E-E21D-D180-642E-7F527ACB7B7D}"/>
                  </a:ext>
                </a:extLst>
              </p14:cNvPr>
              <p14:cNvContentPartPr/>
              <p14:nvPr/>
            </p14:nvContentPartPr>
            <p14:xfrm>
              <a:off x="6052221" y="1637364"/>
              <a:ext cx="1656000" cy="28440"/>
            </p14:xfrm>
          </p:contentPart>
        </mc:Choice>
        <mc:Fallback xmlns="">
          <p:pic>
            <p:nvPicPr>
              <p:cNvPr id="2" name="Ink 1">
                <a:extLst>
                  <a:ext uri="{FF2B5EF4-FFF2-40B4-BE49-F238E27FC236}">
                    <a16:creationId xmlns:a16="http://schemas.microsoft.com/office/drawing/2014/main" id="{0B155A7E-E21D-D180-642E-7F527ACB7B7D}"/>
                  </a:ext>
                </a:extLst>
              </p:cNvPr>
              <p:cNvPicPr/>
              <p:nvPr/>
            </p:nvPicPr>
            <p:blipFill>
              <a:blip r:embed="rId5"/>
              <a:stretch>
                <a:fillRect/>
              </a:stretch>
            </p:blipFill>
            <p:spPr>
              <a:xfrm>
                <a:off x="6034221" y="1619364"/>
                <a:ext cx="1691640" cy="640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25487FC0-CDAA-0811-B212-13D1EF04296B}"/>
                  </a:ext>
                </a:extLst>
              </p14:cNvPr>
              <p14:cNvContentPartPr/>
              <p14:nvPr/>
            </p14:nvContentPartPr>
            <p14:xfrm>
              <a:off x="506421" y="1872084"/>
              <a:ext cx="1208880" cy="78840"/>
            </p14:xfrm>
          </p:contentPart>
        </mc:Choice>
        <mc:Fallback xmlns="">
          <p:pic>
            <p:nvPicPr>
              <p:cNvPr id="4" name="Ink 3">
                <a:extLst>
                  <a:ext uri="{FF2B5EF4-FFF2-40B4-BE49-F238E27FC236}">
                    <a16:creationId xmlns:a16="http://schemas.microsoft.com/office/drawing/2014/main" id="{25487FC0-CDAA-0811-B212-13D1EF04296B}"/>
                  </a:ext>
                </a:extLst>
              </p:cNvPr>
              <p:cNvPicPr/>
              <p:nvPr/>
            </p:nvPicPr>
            <p:blipFill>
              <a:blip r:embed="rId7"/>
              <a:stretch>
                <a:fillRect/>
              </a:stretch>
            </p:blipFill>
            <p:spPr>
              <a:xfrm>
                <a:off x="488421" y="1854444"/>
                <a:ext cx="1244520" cy="1144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FCF34076-6530-1E03-737E-289119F87692}"/>
                  </a:ext>
                </a:extLst>
              </p14:cNvPr>
              <p14:cNvContentPartPr/>
              <p14:nvPr/>
            </p14:nvContentPartPr>
            <p14:xfrm>
              <a:off x="5914701" y="2545644"/>
              <a:ext cx="3120480" cy="77400"/>
            </p14:xfrm>
          </p:contentPart>
        </mc:Choice>
        <mc:Fallback xmlns="">
          <p:pic>
            <p:nvPicPr>
              <p:cNvPr id="5" name="Ink 4">
                <a:extLst>
                  <a:ext uri="{FF2B5EF4-FFF2-40B4-BE49-F238E27FC236}">
                    <a16:creationId xmlns:a16="http://schemas.microsoft.com/office/drawing/2014/main" id="{FCF34076-6530-1E03-737E-289119F87692}"/>
                  </a:ext>
                </a:extLst>
              </p:cNvPr>
              <p:cNvPicPr/>
              <p:nvPr/>
            </p:nvPicPr>
            <p:blipFill>
              <a:blip r:embed="rId9"/>
              <a:stretch>
                <a:fillRect/>
              </a:stretch>
            </p:blipFill>
            <p:spPr>
              <a:xfrm>
                <a:off x="5896701" y="2528004"/>
                <a:ext cx="3156120" cy="113040"/>
              </a:xfrm>
              <a:prstGeom prst="rect">
                <a:avLst/>
              </a:prstGeom>
            </p:spPr>
          </p:pic>
        </mc:Fallback>
      </mc:AlternateContent>
      <p:grpSp>
        <p:nvGrpSpPr>
          <p:cNvPr id="11" name="Group 10">
            <a:extLst>
              <a:ext uri="{FF2B5EF4-FFF2-40B4-BE49-F238E27FC236}">
                <a16:creationId xmlns:a16="http://schemas.microsoft.com/office/drawing/2014/main" id="{C21097CB-0305-04DF-8C84-F3A5FF8ABA79}"/>
              </a:ext>
            </a:extLst>
          </p:cNvPr>
          <p:cNvGrpSpPr/>
          <p:nvPr/>
        </p:nvGrpSpPr>
        <p:grpSpPr>
          <a:xfrm>
            <a:off x="6141141" y="2242164"/>
            <a:ext cx="3501720" cy="65160"/>
            <a:chOff x="6141141" y="2242164"/>
            <a:chExt cx="3501720" cy="65160"/>
          </a:xfrm>
        </p:grpSpPr>
        <mc:AlternateContent xmlns:mc="http://schemas.openxmlformats.org/markup-compatibility/2006" xmlns:p14="http://schemas.microsoft.com/office/powerpoint/2010/main">
          <mc:Choice Requires="p14">
            <p:contentPart p14:bwMode="auto" r:id="rId10">
              <p14:nvContentPartPr>
                <p14:cNvPr id="7" name="Ink 6">
                  <a:extLst>
                    <a:ext uri="{FF2B5EF4-FFF2-40B4-BE49-F238E27FC236}">
                      <a16:creationId xmlns:a16="http://schemas.microsoft.com/office/drawing/2014/main" id="{648C3D40-6EC0-E8F4-0250-A64A274D89B0}"/>
                    </a:ext>
                  </a:extLst>
                </p14:cNvPr>
                <p14:cNvContentPartPr/>
                <p14:nvPr/>
              </p14:nvContentPartPr>
              <p14:xfrm>
                <a:off x="6141141" y="2242884"/>
                <a:ext cx="2329560" cy="64440"/>
              </p14:xfrm>
            </p:contentPart>
          </mc:Choice>
          <mc:Fallback xmlns="">
            <p:pic>
              <p:nvPicPr>
                <p:cNvPr id="7" name="Ink 6">
                  <a:extLst>
                    <a:ext uri="{FF2B5EF4-FFF2-40B4-BE49-F238E27FC236}">
                      <a16:creationId xmlns:a16="http://schemas.microsoft.com/office/drawing/2014/main" id="{648C3D40-6EC0-E8F4-0250-A64A274D89B0}"/>
                    </a:ext>
                  </a:extLst>
                </p:cNvPr>
                <p:cNvPicPr/>
                <p:nvPr/>
              </p:nvPicPr>
              <p:blipFill>
                <a:blip r:embed="rId11"/>
                <a:stretch>
                  <a:fillRect/>
                </a:stretch>
              </p:blipFill>
              <p:spPr>
                <a:xfrm>
                  <a:off x="6123501" y="2224884"/>
                  <a:ext cx="2365200" cy="1000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95C6909E-F4BB-47F0-92DE-32F69CAD9D1B}"/>
                    </a:ext>
                  </a:extLst>
                </p14:cNvPr>
                <p14:cNvContentPartPr/>
                <p14:nvPr/>
              </p14:nvContentPartPr>
              <p14:xfrm>
                <a:off x="8787861" y="2242164"/>
                <a:ext cx="855000" cy="29880"/>
              </p14:xfrm>
            </p:contentPart>
          </mc:Choice>
          <mc:Fallback xmlns="">
            <p:pic>
              <p:nvPicPr>
                <p:cNvPr id="9" name="Ink 8">
                  <a:extLst>
                    <a:ext uri="{FF2B5EF4-FFF2-40B4-BE49-F238E27FC236}">
                      <a16:creationId xmlns:a16="http://schemas.microsoft.com/office/drawing/2014/main" id="{95C6909E-F4BB-47F0-92DE-32F69CAD9D1B}"/>
                    </a:ext>
                  </a:extLst>
                </p:cNvPr>
                <p:cNvPicPr/>
                <p:nvPr/>
              </p:nvPicPr>
              <p:blipFill>
                <a:blip r:embed="rId13"/>
                <a:stretch>
                  <a:fillRect/>
                </a:stretch>
              </p:blipFill>
              <p:spPr>
                <a:xfrm>
                  <a:off x="8770221" y="2224524"/>
                  <a:ext cx="890640" cy="655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4">
            <p14:nvContentPartPr>
              <p14:cNvPr id="12" name="Ink 11">
                <a:extLst>
                  <a:ext uri="{FF2B5EF4-FFF2-40B4-BE49-F238E27FC236}">
                    <a16:creationId xmlns:a16="http://schemas.microsoft.com/office/drawing/2014/main" id="{78833042-F8EC-D1B8-644C-89386D36900F}"/>
                  </a:ext>
                </a:extLst>
              </p14:cNvPr>
              <p14:cNvContentPartPr/>
              <p14:nvPr/>
            </p14:nvContentPartPr>
            <p14:xfrm>
              <a:off x="577701" y="2517204"/>
              <a:ext cx="5038560" cy="133920"/>
            </p14:xfrm>
          </p:contentPart>
        </mc:Choice>
        <mc:Fallback xmlns="">
          <p:pic>
            <p:nvPicPr>
              <p:cNvPr id="12" name="Ink 11">
                <a:extLst>
                  <a:ext uri="{FF2B5EF4-FFF2-40B4-BE49-F238E27FC236}">
                    <a16:creationId xmlns:a16="http://schemas.microsoft.com/office/drawing/2014/main" id="{78833042-F8EC-D1B8-644C-89386D36900F}"/>
                  </a:ext>
                </a:extLst>
              </p:cNvPr>
              <p:cNvPicPr/>
              <p:nvPr/>
            </p:nvPicPr>
            <p:blipFill>
              <a:blip r:embed="rId15"/>
              <a:stretch>
                <a:fillRect/>
              </a:stretch>
            </p:blipFill>
            <p:spPr>
              <a:xfrm>
                <a:off x="559701" y="2499204"/>
                <a:ext cx="5074200" cy="1695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3" name="Ink 12">
                <a:extLst>
                  <a:ext uri="{FF2B5EF4-FFF2-40B4-BE49-F238E27FC236}">
                    <a16:creationId xmlns:a16="http://schemas.microsoft.com/office/drawing/2014/main" id="{3FE47616-B1B9-5A53-A519-8AB95EDC3820}"/>
                  </a:ext>
                </a:extLst>
              </p14:cNvPr>
              <p14:cNvContentPartPr/>
              <p14:nvPr/>
            </p14:nvContentPartPr>
            <p14:xfrm>
              <a:off x="2985381" y="2235684"/>
              <a:ext cx="2872440" cy="70200"/>
            </p14:xfrm>
          </p:contentPart>
        </mc:Choice>
        <mc:Fallback xmlns="">
          <p:pic>
            <p:nvPicPr>
              <p:cNvPr id="13" name="Ink 12">
                <a:extLst>
                  <a:ext uri="{FF2B5EF4-FFF2-40B4-BE49-F238E27FC236}">
                    <a16:creationId xmlns:a16="http://schemas.microsoft.com/office/drawing/2014/main" id="{3FE47616-B1B9-5A53-A519-8AB95EDC3820}"/>
                  </a:ext>
                </a:extLst>
              </p:cNvPr>
              <p:cNvPicPr/>
              <p:nvPr/>
            </p:nvPicPr>
            <p:blipFill>
              <a:blip r:embed="rId17"/>
              <a:stretch>
                <a:fillRect/>
              </a:stretch>
            </p:blipFill>
            <p:spPr>
              <a:xfrm>
                <a:off x="2967381" y="2217684"/>
                <a:ext cx="2908080" cy="105840"/>
              </a:xfrm>
              <a:prstGeom prst="rect">
                <a:avLst/>
              </a:prstGeom>
            </p:spPr>
          </p:pic>
        </mc:Fallback>
      </mc:AlternateContent>
    </p:spTree>
    <p:extLst>
      <p:ext uri="{BB962C8B-B14F-4D97-AF65-F5344CB8AC3E}">
        <p14:creationId xmlns:p14="http://schemas.microsoft.com/office/powerpoint/2010/main" val="938108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2FD387F-92CC-4779-81C3-06BBC90B104F}"/>
              </a:ext>
            </a:extLst>
          </p:cNvPr>
          <p:cNvSpPr/>
          <p:nvPr/>
        </p:nvSpPr>
        <p:spPr>
          <a:xfrm>
            <a:off x="1" y="0"/>
            <a:ext cx="10316954" cy="6346398"/>
          </a:xfrm>
          <a:prstGeom prst="roundRect">
            <a:avLst/>
          </a:prstGeom>
          <a:solidFill>
            <a:schemeClr val="tx1">
              <a:alpha val="65000"/>
            </a:schemeClr>
          </a:solidFill>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DB53F4E-F7D8-4CE6-9400-7374C33ADB4D}"/>
              </a:ext>
            </a:extLst>
          </p:cNvPr>
          <p:cNvSpPr txBox="1"/>
          <p:nvPr/>
        </p:nvSpPr>
        <p:spPr>
          <a:xfrm>
            <a:off x="349250" y="6346398"/>
            <a:ext cx="7423150" cy="461665"/>
          </a:xfrm>
          <a:prstGeom prst="rect">
            <a:avLst/>
          </a:prstGeom>
          <a:noFill/>
        </p:spPr>
        <p:txBody>
          <a:bodyPr wrap="square" rtlCol="0">
            <a:spAutoFit/>
          </a:bodyPr>
          <a:lstStyle/>
          <a:p>
            <a:r>
              <a:rPr lang="en-US" sz="2400">
                <a:solidFill>
                  <a:srgbClr val="FFFF00"/>
                </a:solidFill>
                <a:cs typeface="+mj-cs"/>
              </a:rPr>
              <a:t>http://www.matsati.com</a:t>
            </a:r>
          </a:p>
        </p:txBody>
      </p:sp>
      <p:sp>
        <p:nvSpPr>
          <p:cNvPr id="10" name="TextBox 9">
            <a:extLst>
              <a:ext uri="{FF2B5EF4-FFF2-40B4-BE49-F238E27FC236}">
                <a16:creationId xmlns:a16="http://schemas.microsoft.com/office/drawing/2014/main" id="{638CE212-A8DA-4542-A937-323BC5C84730}"/>
              </a:ext>
            </a:extLst>
          </p:cNvPr>
          <p:cNvSpPr txBox="1"/>
          <p:nvPr/>
        </p:nvSpPr>
        <p:spPr>
          <a:xfrm>
            <a:off x="349250" y="5920268"/>
            <a:ext cx="10109842" cy="646331"/>
          </a:xfrm>
          <a:prstGeom prst="rect">
            <a:avLst/>
          </a:prstGeom>
          <a:noFill/>
        </p:spPr>
        <p:txBody>
          <a:bodyPr wrap="square" rtlCol="0">
            <a:spAutoFit/>
          </a:bodyPr>
          <a:lstStyle/>
          <a:p>
            <a:r>
              <a:rPr lang="en-US" sz="3600" b="1">
                <a:solidFill>
                  <a:srgbClr val="FFFF00"/>
                </a:solidFill>
                <a:cs typeface="+mj-cs"/>
              </a:rPr>
              <a:t>Isaiah / </a:t>
            </a:r>
            <a:r>
              <a:rPr lang="he-IL" sz="3600" b="1">
                <a:solidFill>
                  <a:srgbClr val="FFFF00"/>
                </a:solidFill>
                <a:cs typeface="+mj-cs"/>
              </a:rPr>
              <a:t>ישעיה</a:t>
            </a:r>
            <a:endParaRPr lang="en-US" sz="3600" b="1">
              <a:solidFill>
                <a:srgbClr val="FFFF00"/>
              </a:solidFill>
              <a:cs typeface="+mj-cs"/>
            </a:endParaRPr>
          </a:p>
        </p:txBody>
      </p:sp>
      <p:sp>
        <p:nvSpPr>
          <p:cNvPr id="3" name="TextBox 2">
            <a:extLst>
              <a:ext uri="{FF2B5EF4-FFF2-40B4-BE49-F238E27FC236}">
                <a16:creationId xmlns:a16="http://schemas.microsoft.com/office/drawing/2014/main" id="{528C88B9-C5CB-11F8-AAAB-9D912B8E09FA}"/>
              </a:ext>
            </a:extLst>
          </p:cNvPr>
          <p:cNvSpPr txBox="1"/>
          <p:nvPr/>
        </p:nvSpPr>
        <p:spPr>
          <a:xfrm>
            <a:off x="349250" y="313977"/>
            <a:ext cx="9658700" cy="6247864"/>
          </a:xfrm>
          <a:prstGeom prst="rect">
            <a:avLst/>
          </a:prstGeom>
          <a:noFill/>
        </p:spPr>
        <p:txBody>
          <a:bodyPr wrap="square">
            <a:spAutoFit/>
          </a:bodyPr>
          <a:lstStyle/>
          <a:p>
            <a:pPr algn="r" rtl="0">
              <a:spcBef>
                <a:spcPts val="0"/>
              </a:spcBef>
              <a:spcAft>
                <a:spcPts val="0"/>
              </a:spcAft>
            </a:pPr>
            <a:r>
              <a:rPr lang="he-IL" sz="2800" b="1" i="0" u="none" strike="noStrike" dirty="0">
                <a:solidFill>
                  <a:srgbClr val="FFFF00"/>
                </a:solidFill>
                <a:effectLst/>
                <a:latin typeface="Arial" panose="020B0604020202020204" pitchFamily="34" charset="0"/>
                <a:cs typeface="+mj-cs"/>
              </a:rPr>
              <a:t>ספר דברים פרק ז</a:t>
            </a:r>
          </a:p>
          <a:p>
            <a:pPr algn="r" rtl="0">
              <a:spcBef>
                <a:spcPts val="0"/>
              </a:spcBef>
              <a:spcAft>
                <a:spcPts val="0"/>
              </a:spcAft>
            </a:pPr>
            <a:r>
              <a:rPr lang="he-IL" sz="2800" i="0" u="none" strike="noStrike" dirty="0">
                <a:solidFill>
                  <a:srgbClr val="FFFF00"/>
                </a:solidFill>
                <a:effectLst/>
                <a:latin typeface="Arial" panose="020B0604020202020204" pitchFamily="34" charset="0"/>
                <a:cs typeface="+mj-cs"/>
              </a:rPr>
              <a:t>כא   לֹא תַעֲרֹץ מִפְּנֵיהֶם כִּי-יְהוָֹה אֱלֹהֶיךָ בְּקִרְבֶּךָ אֵל גָּדוֹל וְנוֹרָא: </a:t>
            </a:r>
          </a:p>
          <a:p>
            <a:pPr rtl="0">
              <a:spcBef>
                <a:spcPts val="0"/>
              </a:spcBef>
              <a:spcAft>
                <a:spcPts val="0"/>
              </a:spcAft>
            </a:pPr>
            <a:r>
              <a:rPr lang="en-US" sz="2400" b="1" i="0" u="none" strike="noStrike" dirty="0" err="1">
                <a:solidFill>
                  <a:srgbClr val="FFC000"/>
                </a:solidFill>
                <a:effectLst/>
                <a:latin typeface="Arial" panose="020B0604020202020204" pitchFamily="34" charset="0"/>
              </a:rPr>
              <a:t>Devarim</a:t>
            </a:r>
            <a:r>
              <a:rPr lang="en-US" sz="2400" b="1" i="0" u="none" strike="noStrike" dirty="0">
                <a:solidFill>
                  <a:srgbClr val="FFC000"/>
                </a:solidFill>
                <a:effectLst/>
                <a:latin typeface="Arial" panose="020B0604020202020204" pitchFamily="34" charset="0"/>
              </a:rPr>
              <a:t> / Deuteronomy 7:21 </a:t>
            </a:r>
          </a:p>
          <a:p>
            <a:pPr rtl="0">
              <a:spcBef>
                <a:spcPts val="0"/>
              </a:spcBef>
              <a:spcAft>
                <a:spcPts val="0"/>
              </a:spcAft>
            </a:pPr>
            <a:r>
              <a:rPr lang="en-US" sz="2400" i="0" u="none" strike="noStrike" dirty="0">
                <a:solidFill>
                  <a:srgbClr val="FFC000"/>
                </a:solidFill>
                <a:effectLst/>
                <a:latin typeface="Arial" panose="020B0604020202020204" pitchFamily="34" charset="0"/>
              </a:rPr>
              <a:t>7:21 Thou shalt not be affrighted at them: for the LORD thy God is among you, a mighty God and terrible. (KJV)</a:t>
            </a:r>
          </a:p>
          <a:p>
            <a:pPr rtl="0">
              <a:spcBef>
                <a:spcPts val="0"/>
              </a:spcBef>
              <a:spcAft>
                <a:spcPts val="0"/>
              </a:spcAft>
            </a:pPr>
            <a:endParaRPr lang="en-US" sz="1100" dirty="0">
              <a:solidFill>
                <a:srgbClr val="FFC000"/>
              </a:solidFill>
              <a:latin typeface="Arial" panose="020B0604020202020204" pitchFamily="34" charset="0"/>
            </a:endParaRPr>
          </a:p>
          <a:p>
            <a:pPr rtl="0">
              <a:spcBef>
                <a:spcPts val="0"/>
              </a:spcBef>
              <a:spcAft>
                <a:spcPts val="0"/>
              </a:spcAft>
            </a:pPr>
            <a:r>
              <a:rPr lang="en-US" sz="2400" b="1" i="0" u="none" strike="noStrike" dirty="0">
                <a:solidFill>
                  <a:srgbClr val="92D050"/>
                </a:solidFill>
                <a:effectLst/>
                <a:latin typeface="Arial" panose="020B0604020202020204" pitchFamily="34" charset="0"/>
              </a:rPr>
              <a:t>Talmud </a:t>
            </a:r>
            <a:r>
              <a:rPr lang="en-US" sz="2400" b="1" i="0" u="none" strike="noStrike" dirty="0" err="1">
                <a:solidFill>
                  <a:srgbClr val="92D050"/>
                </a:solidFill>
                <a:effectLst/>
                <a:latin typeface="Arial" panose="020B0604020202020204" pitchFamily="34" charset="0"/>
              </a:rPr>
              <a:t>Bavli</a:t>
            </a:r>
            <a:r>
              <a:rPr lang="en-US" sz="2400" b="1" i="0" u="none" strike="noStrike" dirty="0">
                <a:solidFill>
                  <a:srgbClr val="92D050"/>
                </a:solidFill>
                <a:effectLst/>
                <a:latin typeface="Arial" panose="020B0604020202020204" pitchFamily="34" charset="0"/>
              </a:rPr>
              <a:t> Sanhedrin 111b:3</a:t>
            </a:r>
          </a:p>
          <a:p>
            <a:pPr rtl="0">
              <a:spcBef>
                <a:spcPts val="0"/>
              </a:spcBef>
              <a:spcAft>
                <a:spcPts val="0"/>
              </a:spcAft>
            </a:pPr>
            <a:r>
              <a:rPr lang="en-US" sz="2000" i="0" u="none" strike="noStrike" dirty="0">
                <a:solidFill>
                  <a:srgbClr val="92D050"/>
                </a:solidFill>
                <a:effectLst/>
                <a:latin typeface="Arial" panose="020B0604020202020204" pitchFamily="34" charset="0"/>
              </a:rPr>
              <a:t>§ Rabbi Elazar says that Rabbi </a:t>
            </a:r>
            <a:r>
              <a:rPr lang="en-US" sz="2000" i="0" u="none" strike="noStrike" dirty="0" err="1">
                <a:solidFill>
                  <a:srgbClr val="92D050"/>
                </a:solidFill>
                <a:effectLst/>
                <a:latin typeface="Arial" panose="020B0604020202020204" pitchFamily="34" charset="0"/>
              </a:rPr>
              <a:t>Ḥanina</a:t>
            </a:r>
            <a:r>
              <a:rPr lang="en-US" sz="2000" i="0" u="none" strike="noStrike" dirty="0">
                <a:solidFill>
                  <a:srgbClr val="92D050"/>
                </a:solidFill>
                <a:effectLst/>
                <a:latin typeface="Arial" panose="020B0604020202020204" pitchFamily="34" charset="0"/>
              </a:rPr>
              <a:t> says: The Holy One, Blessed be He, is destined to be a crown on the head of each and every righteous person, as it is stated: </a:t>
            </a:r>
            <a:r>
              <a:rPr lang="en-US" sz="2000" i="0" u="none" strike="noStrike" dirty="0">
                <a:solidFill>
                  <a:srgbClr val="00B0F0"/>
                </a:solidFill>
                <a:effectLst/>
                <a:latin typeface="Arial" panose="020B0604020202020204" pitchFamily="34" charset="0"/>
              </a:rPr>
              <a:t>“In that day shall the Lord of hosts be for a crown of glory, and for a diadem of beauty, unto the remnant of His people” </a:t>
            </a:r>
            <a:r>
              <a:rPr lang="en-US" sz="2000" i="0" u="none" strike="noStrike" dirty="0">
                <a:solidFill>
                  <a:srgbClr val="92D050"/>
                </a:solidFill>
                <a:effectLst/>
                <a:latin typeface="Arial" panose="020B0604020202020204" pitchFamily="34" charset="0"/>
              </a:rPr>
              <a:t>(</a:t>
            </a:r>
            <a:r>
              <a:rPr lang="en-US" sz="2000" i="0" u="none" strike="noStrike" dirty="0">
                <a:solidFill>
                  <a:srgbClr val="00B0F0"/>
                </a:solidFill>
                <a:effectLst/>
                <a:latin typeface="Arial" panose="020B0604020202020204" pitchFamily="34" charset="0"/>
              </a:rPr>
              <a:t>Isaiah 28:5</a:t>
            </a:r>
            <a:r>
              <a:rPr lang="en-US" sz="2000" i="0" u="none" strike="noStrike" dirty="0">
                <a:solidFill>
                  <a:srgbClr val="92D050"/>
                </a:solidFill>
                <a:effectLst/>
                <a:latin typeface="Arial" panose="020B0604020202020204" pitchFamily="34" charset="0"/>
              </a:rPr>
              <a:t>). What is the meaning of the phrase: </a:t>
            </a:r>
            <a:r>
              <a:rPr lang="en-US" sz="2000" i="0" u="none" strike="noStrike" dirty="0">
                <a:solidFill>
                  <a:srgbClr val="00B0F0"/>
                </a:solidFill>
                <a:effectLst/>
                <a:latin typeface="Arial" panose="020B0604020202020204" pitchFamily="34" charset="0"/>
              </a:rPr>
              <a:t>“For a crown of glory, and for a diadem of beauty”? </a:t>
            </a:r>
            <a:r>
              <a:rPr lang="en-US" sz="2000" i="0" u="none" strike="noStrike" dirty="0">
                <a:solidFill>
                  <a:srgbClr val="92D050"/>
                </a:solidFill>
                <a:effectLst/>
                <a:latin typeface="Arial" panose="020B0604020202020204" pitchFamily="34" charset="0"/>
              </a:rPr>
              <a:t>It means: A crown for those who perform His will and a diadem for those who await His salvation. One might have thought that this extends to everyone in those categories. Therefore, the verse states: </a:t>
            </a:r>
            <a:r>
              <a:rPr lang="en-US" sz="2000" i="0" u="none" strike="noStrike" dirty="0">
                <a:solidFill>
                  <a:srgbClr val="00B0F0"/>
                </a:solidFill>
                <a:effectLst/>
                <a:latin typeface="Arial" panose="020B0604020202020204" pitchFamily="34" charset="0"/>
              </a:rPr>
              <a:t>“Unto the remnant of His people,” </a:t>
            </a:r>
            <a:r>
              <a:rPr lang="en-US" sz="2000" i="0" u="none" strike="noStrike" dirty="0">
                <a:solidFill>
                  <a:srgbClr val="92D050"/>
                </a:solidFill>
                <a:effectLst/>
                <a:latin typeface="Arial" panose="020B0604020202020204" pitchFamily="34" charset="0"/>
              </a:rPr>
              <a:t>meaning that God will be a crown and a diadem to one who humbly establishes himself like a remnant and does not conduct himself with self-importance.</a:t>
            </a:r>
          </a:p>
          <a:p>
            <a:pPr rtl="0">
              <a:spcBef>
                <a:spcPts val="0"/>
              </a:spcBef>
              <a:spcAft>
                <a:spcPts val="0"/>
              </a:spcAft>
            </a:pPr>
            <a:endParaRPr lang="en-US" sz="2400" i="0" u="none" strike="noStrike" dirty="0">
              <a:solidFill>
                <a:srgbClr val="FFC000"/>
              </a:solidFill>
              <a:effectLst/>
              <a:latin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465BD0FE-632E-1C83-9DDA-454FF5BA5F63}"/>
                  </a:ext>
                </a:extLst>
              </p14:cNvPr>
              <p14:cNvContentPartPr/>
              <p14:nvPr/>
            </p14:nvContentPartPr>
            <p14:xfrm>
              <a:off x="8312301" y="1186284"/>
              <a:ext cx="828000" cy="68400"/>
            </p14:xfrm>
          </p:contentPart>
        </mc:Choice>
        <mc:Fallback xmlns="">
          <p:pic>
            <p:nvPicPr>
              <p:cNvPr id="2" name="Ink 1">
                <a:extLst>
                  <a:ext uri="{FF2B5EF4-FFF2-40B4-BE49-F238E27FC236}">
                    <a16:creationId xmlns:a16="http://schemas.microsoft.com/office/drawing/2014/main" id="{465BD0FE-632E-1C83-9DDA-454FF5BA5F63}"/>
                  </a:ext>
                </a:extLst>
              </p:cNvPr>
              <p:cNvPicPr/>
              <p:nvPr/>
            </p:nvPicPr>
            <p:blipFill>
              <a:blip r:embed="rId5"/>
              <a:stretch>
                <a:fillRect/>
              </a:stretch>
            </p:blipFill>
            <p:spPr>
              <a:xfrm>
                <a:off x="8294661" y="1168284"/>
                <a:ext cx="863640" cy="104040"/>
              </a:xfrm>
              <a:prstGeom prst="rect">
                <a:avLst/>
              </a:prstGeom>
            </p:spPr>
          </p:pic>
        </mc:Fallback>
      </mc:AlternateContent>
      <p:grpSp>
        <p:nvGrpSpPr>
          <p:cNvPr id="17" name="Group 16">
            <a:extLst>
              <a:ext uri="{FF2B5EF4-FFF2-40B4-BE49-F238E27FC236}">
                <a16:creationId xmlns:a16="http://schemas.microsoft.com/office/drawing/2014/main" id="{755199DE-F7C5-DF56-EED0-4179EBD9A9BB}"/>
              </a:ext>
            </a:extLst>
          </p:cNvPr>
          <p:cNvGrpSpPr/>
          <p:nvPr/>
        </p:nvGrpSpPr>
        <p:grpSpPr>
          <a:xfrm>
            <a:off x="2797461" y="1194924"/>
            <a:ext cx="5317560" cy="173520"/>
            <a:chOff x="2797461" y="1194924"/>
            <a:chExt cx="5317560" cy="173520"/>
          </a:xfrm>
        </p:grpSpPr>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5BDE3679-2DD4-F2A4-70D5-9C7A0527ADF1}"/>
                    </a:ext>
                  </a:extLst>
                </p14:cNvPr>
                <p14:cNvContentPartPr/>
                <p14:nvPr/>
              </p14:nvContentPartPr>
              <p14:xfrm>
                <a:off x="7482501" y="1260084"/>
                <a:ext cx="632520" cy="56520"/>
              </p14:xfrm>
            </p:contentPart>
          </mc:Choice>
          <mc:Fallback xmlns="">
            <p:pic>
              <p:nvPicPr>
                <p:cNvPr id="4" name="Ink 3">
                  <a:extLst>
                    <a:ext uri="{FF2B5EF4-FFF2-40B4-BE49-F238E27FC236}">
                      <a16:creationId xmlns:a16="http://schemas.microsoft.com/office/drawing/2014/main" id="{5BDE3679-2DD4-F2A4-70D5-9C7A0527ADF1}"/>
                    </a:ext>
                  </a:extLst>
                </p:cNvPr>
                <p:cNvPicPr/>
                <p:nvPr/>
              </p:nvPicPr>
              <p:blipFill>
                <a:blip r:embed="rId7"/>
                <a:stretch>
                  <a:fillRect/>
                </a:stretch>
              </p:blipFill>
              <p:spPr>
                <a:xfrm>
                  <a:off x="7464861" y="1242084"/>
                  <a:ext cx="668160" cy="921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4F59DCB0-740C-6FEC-C7D8-E6507A704D63}"/>
                    </a:ext>
                  </a:extLst>
                </p14:cNvPr>
                <p14:cNvContentPartPr/>
                <p14:nvPr/>
              </p14:nvContentPartPr>
              <p14:xfrm>
                <a:off x="6915501" y="1304724"/>
                <a:ext cx="253800" cy="27000"/>
              </p14:xfrm>
            </p:contentPart>
          </mc:Choice>
          <mc:Fallback xmlns="">
            <p:pic>
              <p:nvPicPr>
                <p:cNvPr id="5" name="Ink 4">
                  <a:extLst>
                    <a:ext uri="{FF2B5EF4-FFF2-40B4-BE49-F238E27FC236}">
                      <a16:creationId xmlns:a16="http://schemas.microsoft.com/office/drawing/2014/main" id="{4F59DCB0-740C-6FEC-C7D8-E6507A704D63}"/>
                    </a:ext>
                  </a:extLst>
                </p:cNvPr>
                <p:cNvPicPr/>
                <p:nvPr/>
              </p:nvPicPr>
              <p:blipFill>
                <a:blip r:embed="rId9"/>
                <a:stretch>
                  <a:fillRect/>
                </a:stretch>
              </p:blipFill>
              <p:spPr>
                <a:xfrm>
                  <a:off x="6897861" y="1287084"/>
                  <a:ext cx="289440" cy="626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 name="Ink 6">
                  <a:extLst>
                    <a:ext uri="{FF2B5EF4-FFF2-40B4-BE49-F238E27FC236}">
                      <a16:creationId xmlns:a16="http://schemas.microsoft.com/office/drawing/2014/main" id="{921EAB32-E298-FB58-1A60-616A74036409}"/>
                    </a:ext>
                  </a:extLst>
                </p14:cNvPr>
                <p14:cNvContentPartPr/>
                <p14:nvPr/>
              </p14:nvContentPartPr>
              <p14:xfrm>
                <a:off x="6226101" y="1342524"/>
                <a:ext cx="469440" cy="25920"/>
              </p14:xfrm>
            </p:contentPart>
          </mc:Choice>
          <mc:Fallback xmlns="">
            <p:pic>
              <p:nvPicPr>
                <p:cNvPr id="7" name="Ink 6">
                  <a:extLst>
                    <a:ext uri="{FF2B5EF4-FFF2-40B4-BE49-F238E27FC236}">
                      <a16:creationId xmlns:a16="http://schemas.microsoft.com/office/drawing/2014/main" id="{921EAB32-E298-FB58-1A60-616A74036409}"/>
                    </a:ext>
                  </a:extLst>
                </p:cNvPr>
                <p:cNvPicPr/>
                <p:nvPr/>
              </p:nvPicPr>
              <p:blipFill>
                <a:blip r:embed="rId11"/>
                <a:stretch>
                  <a:fillRect/>
                </a:stretch>
              </p:blipFill>
              <p:spPr>
                <a:xfrm>
                  <a:off x="6208461" y="1324884"/>
                  <a:ext cx="505080" cy="615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DCE455E5-3A56-7F60-E90F-02DFDE70C414}"/>
                    </a:ext>
                  </a:extLst>
                </p14:cNvPr>
                <p14:cNvContentPartPr/>
                <p14:nvPr/>
              </p14:nvContentPartPr>
              <p14:xfrm>
                <a:off x="5518701" y="1347924"/>
                <a:ext cx="460080" cy="13320"/>
              </p14:xfrm>
            </p:contentPart>
          </mc:Choice>
          <mc:Fallback xmlns="">
            <p:pic>
              <p:nvPicPr>
                <p:cNvPr id="9" name="Ink 8">
                  <a:extLst>
                    <a:ext uri="{FF2B5EF4-FFF2-40B4-BE49-F238E27FC236}">
                      <a16:creationId xmlns:a16="http://schemas.microsoft.com/office/drawing/2014/main" id="{DCE455E5-3A56-7F60-E90F-02DFDE70C414}"/>
                    </a:ext>
                  </a:extLst>
                </p:cNvPr>
                <p:cNvPicPr/>
                <p:nvPr/>
              </p:nvPicPr>
              <p:blipFill>
                <a:blip r:embed="rId13"/>
                <a:stretch>
                  <a:fillRect/>
                </a:stretch>
              </p:blipFill>
              <p:spPr>
                <a:xfrm>
                  <a:off x="5501061" y="1330284"/>
                  <a:ext cx="495720" cy="489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2" name="Ink 11">
                  <a:extLst>
                    <a:ext uri="{FF2B5EF4-FFF2-40B4-BE49-F238E27FC236}">
                      <a16:creationId xmlns:a16="http://schemas.microsoft.com/office/drawing/2014/main" id="{F88103E5-4221-8386-87E0-629DB4826B9F}"/>
                    </a:ext>
                  </a:extLst>
                </p14:cNvPr>
                <p14:cNvContentPartPr/>
                <p14:nvPr/>
              </p14:nvContentPartPr>
              <p14:xfrm>
                <a:off x="4636341" y="1274124"/>
                <a:ext cx="687240" cy="24840"/>
              </p14:xfrm>
            </p:contentPart>
          </mc:Choice>
          <mc:Fallback xmlns="">
            <p:pic>
              <p:nvPicPr>
                <p:cNvPr id="12" name="Ink 11">
                  <a:extLst>
                    <a:ext uri="{FF2B5EF4-FFF2-40B4-BE49-F238E27FC236}">
                      <a16:creationId xmlns:a16="http://schemas.microsoft.com/office/drawing/2014/main" id="{F88103E5-4221-8386-87E0-629DB4826B9F}"/>
                    </a:ext>
                  </a:extLst>
                </p:cNvPr>
                <p:cNvPicPr/>
                <p:nvPr/>
              </p:nvPicPr>
              <p:blipFill>
                <a:blip r:embed="rId15"/>
                <a:stretch>
                  <a:fillRect/>
                </a:stretch>
              </p:blipFill>
              <p:spPr>
                <a:xfrm>
                  <a:off x="4618341" y="1256124"/>
                  <a:ext cx="722880" cy="604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4" name="Ink 13">
                  <a:extLst>
                    <a:ext uri="{FF2B5EF4-FFF2-40B4-BE49-F238E27FC236}">
                      <a16:creationId xmlns:a16="http://schemas.microsoft.com/office/drawing/2014/main" id="{2862EF38-1438-7CF1-64A9-DD79DC873444}"/>
                    </a:ext>
                  </a:extLst>
                </p14:cNvPr>
                <p14:cNvContentPartPr/>
                <p14:nvPr/>
              </p14:nvContentPartPr>
              <p14:xfrm>
                <a:off x="4080501" y="1194924"/>
                <a:ext cx="316440" cy="46080"/>
              </p14:xfrm>
            </p:contentPart>
          </mc:Choice>
          <mc:Fallback xmlns="">
            <p:pic>
              <p:nvPicPr>
                <p:cNvPr id="14" name="Ink 13">
                  <a:extLst>
                    <a:ext uri="{FF2B5EF4-FFF2-40B4-BE49-F238E27FC236}">
                      <a16:creationId xmlns:a16="http://schemas.microsoft.com/office/drawing/2014/main" id="{2862EF38-1438-7CF1-64A9-DD79DC873444}"/>
                    </a:ext>
                  </a:extLst>
                </p:cNvPr>
                <p:cNvPicPr/>
                <p:nvPr/>
              </p:nvPicPr>
              <p:blipFill>
                <a:blip r:embed="rId17"/>
                <a:stretch>
                  <a:fillRect/>
                </a:stretch>
              </p:blipFill>
              <p:spPr>
                <a:xfrm>
                  <a:off x="4062501" y="1176924"/>
                  <a:ext cx="352080" cy="817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5" name="Ink 14">
                  <a:extLst>
                    <a:ext uri="{FF2B5EF4-FFF2-40B4-BE49-F238E27FC236}">
                      <a16:creationId xmlns:a16="http://schemas.microsoft.com/office/drawing/2014/main" id="{4C890031-977B-0197-758B-BFFB6BB0C1BF}"/>
                    </a:ext>
                  </a:extLst>
                </p14:cNvPr>
                <p14:cNvContentPartPr/>
                <p14:nvPr/>
              </p14:nvContentPartPr>
              <p14:xfrm>
                <a:off x="3561381" y="1238124"/>
                <a:ext cx="397440" cy="41760"/>
              </p14:xfrm>
            </p:contentPart>
          </mc:Choice>
          <mc:Fallback xmlns="">
            <p:pic>
              <p:nvPicPr>
                <p:cNvPr id="15" name="Ink 14">
                  <a:extLst>
                    <a:ext uri="{FF2B5EF4-FFF2-40B4-BE49-F238E27FC236}">
                      <a16:creationId xmlns:a16="http://schemas.microsoft.com/office/drawing/2014/main" id="{4C890031-977B-0197-758B-BFFB6BB0C1BF}"/>
                    </a:ext>
                  </a:extLst>
                </p:cNvPr>
                <p:cNvPicPr/>
                <p:nvPr/>
              </p:nvPicPr>
              <p:blipFill>
                <a:blip r:embed="rId19"/>
                <a:stretch>
                  <a:fillRect/>
                </a:stretch>
              </p:blipFill>
              <p:spPr>
                <a:xfrm>
                  <a:off x="3543741" y="1220124"/>
                  <a:ext cx="433080" cy="774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6" name="Ink 15">
                  <a:extLst>
                    <a:ext uri="{FF2B5EF4-FFF2-40B4-BE49-F238E27FC236}">
                      <a16:creationId xmlns:a16="http://schemas.microsoft.com/office/drawing/2014/main" id="{E05DA553-9487-9626-C236-A8E2E662C33E}"/>
                    </a:ext>
                  </a:extLst>
                </p14:cNvPr>
                <p14:cNvContentPartPr/>
                <p14:nvPr/>
              </p14:nvContentPartPr>
              <p14:xfrm>
                <a:off x="2797461" y="1207884"/>
                <a:ext cx="690480" cy="33840"/>
              </p14:xfrm>
            </p:contentPart>
          </mc:Choice>
          <mc:Fallback xmlns="">
            <p:pic>
              <p:nvPicPr>
                <p:cNvPr id="16" name="Ink 15">
                  <a:extLst>
                    <a:ext uri="{FF2B5EF4-FFF2-40B4-BE49-F238E27FC236}">
                      <a16:creationId xmlns:a16="http://schemas.microsoft.com/office/drawing/2014/main" id="{E05DA553-9487-9626-C236-A8E2E662C33E}"/>
                    </a:ext>
                  </a:extLst>
                </p:cNvPr>
                <p:cNvPicPr/>
                <p:nvPr/>
              </p:nvPicPr>
              <p:blipFill>
                <a:blip r:embed="rId21"/>
                <a:stretch>
                  <a:fillRect/>
                </a:stretch>
              </p:blipFill>
              <p:spPr>
                <a:xfrm>
                  <a:off x="2779821" y="1190244"/>
                  <a:ext cx="726120" cy="694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2">
            <p14:nvContentPartPr>
              <p14:cNvPr id="18" name="Ink 17">
                <a:extLst>
                  <a:ext uri="{FF2B5EF4-FFF2-40B4-BE49-F238E27FC236}">
                    <a16:creationId xmlns:a16="http://schemas.microsoft.com/office/drawing/2014/main" id="{58737A25-F054-E3B5-B749-31094ADCA939}"/>
                  </a:ext>
                </a:extLst>
              </p14:cNvPr>
              <p14:cNvContentPartPr/>
              <p14:nvPr/>
            </p14:nvContentPartPr>
            <p14:xfrm>
              <a:off x="1509381" y="4335924"/>
              <a:ext cx="5267520" cy="84240"/>
            </p14:xfrm>
          </p:contentPart>
        </mc:Choice>
        <mc:Fallback xmlns="">
          <p:pic>
            <p:nvPicPr>
              <p:cNvPr id="18" name="Ink 17">
                <a:extLst>
                  <a:ext uri="{FF2B5EF4-FFF2-40B4-BE49-F238E27FC236}">
                    <a16:creationId xmlns:a16="http://schemas.microsoft.com/office/drawing/2014/main" id="{58737A25-F054-E3B5-B749-31094ADCA939}"/>
                  </a:ext>
                </a:extLst>
              </p:cNvPr>
              <p:cNvPicPr/>
              <p:nvPr/>
            </p:nvPicPr>
            <p:blipFill>
              <a:blip r:embed="rId23"/>
              <a:stretch>
                <a:fillRect/>
              </a:stretch>
            </p:blipFill>
            <p:spPr>
              <a:xfrm>
                <a:off x="1491741" y="4317924"/>
                <a:ext cx="5303160" cy="11988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9" name="Ink 18">
                <a:extLst>
                  <a:ext uri="{FF2B5EF4-FFF2-40B4-BE49-F238E27FC236}">
                    <a16:creationId xmlns:a16="http://schemas.microsoft.com/office/drawing/2014/main" id="{BD2DAA53-9E86-07C0-EC4D-218B804DCBFC}"/>
                  </a:ext>
                </a:extLst>
              </p14:cNvPr>
              <p14:cNvContentPartPr/>
              <p14:nvPr/>
            </p14:nvContentPartPr>
            <p14:xfrm>
              <a:off x="8252541" y="4346724"/>
              <a:ext cx="1149480" cy="64080"/>
            </p14:xfrm>
          </p:contentPart>
        </mc:Choice>
        <mc:Fallback xmlns="">
          <p:pic>
            <p:nvPicPr>
              <p:cNvPr id="19" name="Ink 18">
                <a:extLst>
                  <a:ext uri="{FF2B5EF4-FFF2-40B4-BE49-F238E27FC236}">
                    <a16:creationId xmlns:a16="http://schemas.microsoft.com/office/drawing/2014/main" id="{BD2DAA53-9E86-07C0-EC4D-218B804DCBFC}"/>
                  </a:ext>
                </a:extLst>
              </p:cNvPr>
              <p:cNvPicPr/>
              <p:nvPr/>
            </p:nvPicPr>
            <p:blipFill>
              <a:blip r:embed="rId25"/>
              <a:stretch>
                <a:fillRect/>
              </a:stretch>
            </p:blipFill>
            <p:spPr>
              <a:xfrm>
                <a:off x="8234541" y="4328724"/>
                <a:ext cx="1185120" cy="9972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0" name="Ink 19">
                <a:extLst>
                  <a:ext uri="{FF2B5EF4-FFF2-40B4-BE49-F238E27FC236}">
                    <a16:creationId xmlns:a16="http://schemas.microsoft.com/office/drawing/2014/main" id="{4C815EB7-A9C2-BDAF-AE7C-AA911577E861}"/>
                  </a:ext>
                </a:extLst>
              </p14:cNvPr>
              <p14:cNvContentPartPr/>
              <p14:nvPr/>
            </p14:nvContentPartPr>
            <p14:xfrm>
              <a:off x="508941" y="4621764"/>
              <a:ext cx="8276760" cy="128160"/>
            </p14:xfrm>
          </p:contentPart>
        </mc:Choice>
        <mc:Fallback xmlns="">
          <p:pic>
            <p:nvPicPr>
              <p:cNvPr id="20" name="Ink 19">
                <a:extLst>
                  <a:ext uri="{FF2B5EF4-FFF2-40B4-BE49-F238E27FC236}">
                    <a16:creationId xmlns:a16="http://schemas.microsoft.com/office/drawing/2014/main" id="{4C815EB7-A9C2-BDAF-AE7C-AA911577E861}"/>
                  </a:ext>
                </a:extLst>
              </p:cNvPr>
              <p:cNvPicPr/>
              <p:nvPr/>
            </p:nvPicPr>
            <p:blipFill>
              <a:blip r:embed="rId27"/>
              <a:stretch>
                <a:fillRect/>
              </a:stretch>
            </p:blipFill>
            <p:spPr>
              <a:xfrm>
                <a:off x="490941" y="4603764"/>
                <a:ext cx="8312400" cy="163800"/>
              </a:xfrm>
              <a:prstGeom prst="rect">
                <a:avLst/>
              </a:prstGeom>
            </p:spPr>
          </p:pic>
        </mc:Fallback>
      </mc:AlternateContent>
      <p:grpSp>
        <p:nvGrpSpPr>
          <p:cNvPr id="23" name="Group 22">
            <a:extLst>
              <a:ext uri="{FF2B5EF4-FFF2-40B4-BE49-F238E27FC236}">
                <a16:creationId xmlns:a16="http://schemas.microsoft.com/office/drawing/2014/main" id="{14FC50E5-209F-7FE3-8359-F746180D1D05}"/>
              </a:ext>
            </a:extLst>
          </p:cNvPr>
          <p:cNvGrpSpPr/>
          <p:nvPr/>
        </p:nvGrpSpPr>
        <p:grpSpPr>
          <a:xfrm>
            <a:off x="3391101" y="5587644"/>
            <a:ext cx="6026040" cy="97920"/>
            <a:chOff x="3391101" y="5587644"/>
            <a:chExt cx="6026040" cy="97920"/>
          </a:xfrm>
        </p:grpSpPr>
        <mc:AlternateContent xmlns:mc="http://schemas.openxmlformats.org/markup-compatibility/2006" xmlns:p14="http://schemas.microsoft.com/office/powerpoint/2010/main">
          <mc:Choice Requires="p14">
            <p:contentPart p14:bwMode="auto" r:id="rId28">
              <p14:nvContentPartPr>
                <p14:cNvPr id="21" name="Ink 20">
                  <a:extLst>
                    <a:ext uri="{FF2B5EF4-FFF2-40B4-BE49-F238E27FC236}">
                      <a16:creationId xmlns:a16="http://schemas.microsoft.com/office/drawing/2014/main" id="{25A1079F-865C-1F0F-18D2-E9A42A25A7CA}"/>
                    </a:ext>
                  </a:extLst>
                </p14:cNvPr>
                <p14:cNvContentPartPr/>
                <p14:nvPr/>
              </p14:nvContentPartPr>
              <p14:xfrm>
                <a:off x="3391101" y="5587644"/>
                <a:ext cx="4665600" cy="97920"/>
              </p14:xfrm>
            </p:contentPart>
          </mc:Choice>
          <mc:Fallback xmlns="">
            <p:pic>
              <p:nvPicPr>
                <p:cNvPr id="21" name="Ink 20">
                  <a:extLst>
                    <a:ext uri="{FF2B5EF4-FFF2-40B4-BE49-F238E27FC236}">
                      <a16:creationId xmlns:a16="http://schemas.microsoft.com/office/drawing/2014/main" id="{25A1079F-865C-1F0F-18D2-E9A42A25A7CA}"/>
                    </a:ext>
                  </a:extLst>
                </p:cNvPr>
                <p:cNvPicPr/>
                <p:nvPr/>
              </p:nvPicPr>
              <p:blipFill>
                <a:blip r:embed="rId29"/>
                <a:stretch>
                  <a:fillRect/>
                </a:stretch>
              </p:blipFill>
              <p:spPr>
                <a:xfrm>
                  <a:off x="3373101" y="5569644"/>
                  <a:ext cx="4701240" cy="13356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2" name="Ink 21">
                  <a:extLst>
                    <a:ext uri="{FF2B5EF4-FFF2-40B4-BE49-F238E27FC236}">
                      <a16:creationId xmlns:a16="http://schemas.microsoft.com/office/drawing/2014/main" id="{4BDD3709-C347-9D82-8A07-C2AC3E3A65A1}"/>
                    </a:ext>
                  </a:extLst>
                </p14:cNvPr>
                <p14:cNvContentPartPr/>
                <p14:nvPr/>
              </p14:nvContentPartPr>
              <p14:xfrm>
                <a:off x="8579781" y="5614284"/>
                <a:ext cx="837360" cy="40320"/>
              </p14:xfrm>
            </p:contentPart>
          </mc:Choice>
          <mc:Fallback xmlns="">
            <p:pic>
              <p:nvPicPr>
                <p:cNvPr id="22" name="Ink 21">
                  <a:extLst>
                    <a:ext uri="{FF2B5EF4-FFF2-40B4-BE49-F238E27FC236}">
                      <a16:creationId xmlns:a16="http://schemas.microsoft.com/office/drawing/2014/main" id="{4BDD3709-C347-9D82-8A07-C2AC3E3A65A1}"/>
                    </a:ext>
                  </a:extLst>
                </p:cNvPr>
                <p:cNvPicPr/>
                <p:nvPr/>
              </p:nvPicPr>
              <p:blipFill>
                <a:blip r:embed="rId31"/>
                <a:stretch>
                  <a:fillRect/>
                </a:stretch>
              </p:blipFill>
              <p:spPr>
                <a:xfrm>
                  <a:off x="8562141" y="5596284"/>
                  <a:ext cx="873000" cy="759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2">
            <p14:nvContentPartPr>
              <p14:cNvPr id="24" name="Ink 23">
                <a:extLst>
                  <a:ext uri="{FF2B5EF4-FFF2-40B4-BE49-F238E27FC236}">
                    <a16:creationId xmlns:a16="http://schemas.microsoft.com/office/drawing/2014/main" id="{BA5DEC1D-2895-A47D-00CC-29A0A47F237F}"/>
                  </a:ext>
                </a:extLst>
              </p14:cNvPr>
              <p14:cNvContentPartPr/>
              <p14:nvPr/>
            </p14:nvContentPartPr>
            <p14:xfrm>
              <a:off x="742221" y="5926404"/>
              <a:ext cx="3551400" cy="87840"/>
            </p14:xfrm>
          </p:contentPart>
        </mc:Choice>
        <mc:Fallback xmlns="">
          <p:pic>
            <p:nvPicPr>
              <p:cNvPr id="24" name="Ink 23">
                <a:extLst>
                  <a:ext uri="{FF2B5EF4-FFF2-40B4-BE49-F238E27FC236}">
                    <a16:creationId xmlns:a16="http://schemas.microsoft.com/office/drawing/2014/main" id="{BA5DEC1D-2895-A47D-00CC-29A0A47F237F}"/>
                  </a:ext>
                </a:extLst>
              </p:cNvPr>
              <p:cNvPicPr/>
              <p:nvPr/>
            </p:nvPicPr>
            <p:blipFill>
              <a:blip r:embed="rId33"/>
              <a:stretch>
                <a:fillRect/>
              </a:stretch>
            </p:blipFill>
            <p:spPr>
              <a:xfrm>
                <a:off x="724581" y="5908404"/>
                <a:ext cx="3587040" cy="123480"/>
              </a:xfrm>
              <a:prstGeom prst="rect">
                <a:avLst/>
              </a:prstGeom>
            </p:spPr>
          </p:pic>
        </mc:Fallback>
      </mc:AlternateContent>
    </p:spTree>
    <p:extLst>
      <p:ext uri="{BB962C8B-B14F-4D97-AF65-F5344CB8AC3E}">
        <p14:creationId xmlns:p14="http://schemas.microsoft.com/office/powerpoint/2010/main" val="22163527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2FD387F-92CC-4779-81C3-06BBC90B104F}"/>
              </a:ext>
            </a:extLst>
          </p:cNvPr>
          <p:cNvSpPr/>
          <p:nvPr/>
        </p:nvSpPr>
        <p:spPr>
          <a:xfrm>
            <a:off x="1" y="0"/>
            <a:ext cx="10316954" cy="6346398"/>
          </a:xfrm>
          <a:prstGeom prst="roundRect">
            <a:avLst/>
          </a:prstGeom>
          <a:solidFill>
            <a:schemeClr val="tx1">
              <a:alpha val="65000"/>
            </a:schemeClr>
          </a:solidFill>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DB53F4E-F7D8-4CE6-9400-7374C33ADB4D}"/>
              </a:ext>
            </a:extLst>
          </p:cNvPr>
          <p:cNvSpPr txBox="1"/>
          <p:nvPr/>
        </p:nvSpPr>
        <p:spPr>
          <a:xfrm>
            <a:off x="349250" y="6346398"/>
            <a:ext cx="7423150" cy="461665"/>
          </a:xfrm>
          <a:prstGeom prst="rect">
            <a:avLst/>
          </a:prstGeom>
          <a:noFill/>
        </p:spPr>
        <p:txBody>
          <a:bodyPr wrap="square" rtlCol="0">
            <a:spAutoFit/>
          </a:bodyPr>
          <a:lstStyle/>
          <a:p>
            <a:r>
              <a:rPr lang="en-US" sz="2400">
                <a:solidFill>
                  <a:srgbClr val="FFFF00"/>
                </a:solidFill>
                <a:cs typeface="+mj-cs"/>
              </a:rPr>
              <a:t>http://www.matsati.com</a:t>
            </a:r>
          </a:p>
        </p:txBody>
      </p:sp>
      <p:sp>
        <p:nvSpPr>
          <p:cNvPr id="10" name="TextBox 9">
            <a:extLst>
              <a:ext uri="{FF2B5EF4-FFF2-40B4-BE49-F238E27FC236}">
                <a16:creationId xmlns:a16="http://schemas.microsoft.com/office/drawing/2014/main" id="{638CE212-A8DA-4542-A937-323BC5C84730}"/>
              </a:ext>
            </a:extLst>
          </p:cNvPr>
          <p:cNvSpPr txBox="1"/>
          <p:nvPr/>
        </p:nvSpPr>
        <p:spPr>
          <a:xfrm>
            <a:off x="349250" y="5920268"/>
            <a:ext cx="10109842" cy="646331"/>
          </a:xfrm>
          <a:prstGeom prst="rect">
            <a:avLst/>
          </a:prstGeom>
          <a:noFill/>
        </p:spPr>
        <p:txBody>
          <a:bodyPr wrap="square" rtlCol="0">
            <a:spAutoFit/>
          </a:bodyPr>
          <a:lstStyle/>
          <a:p>
            <a:r>
              <a:rPr lang="en-US" sz="3600" b="1">
                <a:solidFill>
                  <a:srgbClr val="FFFF00"/>
                </a:solidFill>
                <a:cs typeface="+mj-cs"/>
              </a:rPr>
              <a:t>Isaiah / </a:t>
            </a:r>
            <a:r>
              <a:rPr lang="he-IL" sz="3600" b="1">
                <a:solidFill>
                  <a:srgbClr val="FFFF00"/>
                </a:solidFill>
                <a:cs typeface="+mj-cs"/>
              </a:rPr>
              <a:t>ישעיה</a:t>
            </a:r>
            <a:endParaRPr lang="en-US" sz="3600" b="1">
              <a:solidFill>
                <a:srgbClr val="FFFF00"/>
              </a:solidFill>
              <a:cs typeface="+mj-cs"/>
            </a:endParaRPr>
          </a:p>
        </p:txBody>
      </p:sp>
      <p:sp>
        <p:nvSpPr>
          <p:cNvPr id="3" name="TextBox 2">
            <a:extLst>
              <a:ext uri="{FF2B5EF4-FFF2-40B4-BE49-F238E27FC236}">
                <a16:creationId xmlns:a16="http://schemas.microsoft.com/office/drawing/2014/main" id="{528C88B9-C5CB-11F8-AAAB-9D912B8E09FA}"/>
              </a:ext>
            </a:extLst>
          </p:cNvPr>
          <p:cNvSpPr txBox="1"/>
          <p:nvPr/>
        </p:nvSpPr>
        <p:spPr>
          <a:xfrm>
            <a:off x="349250" y="313977"/>
            <a:ext cx="9658700" cy="6124754"/>
          </a:xfrm>
          <a:prstGeom prst="rect">
            <a:avLst/>
          </a:prstGeom>
          <a:noFill/>
        </p:spPr>
        <p:txBody>
          <a:bodyPr wrap="square">
            <a:spAutoFit/>
          </a:bodyPr>
          <a:lstStyle/>
          <a:p>
            <a:pPr rtl="0">
              <a:spcBef>
                <a:spcPts val="0"/>
              </a:spcBef>
              <a:spcAft>
                <a:spcPts val="0"/>
              </a:spcAft>
            </a:pPr>
            <a:r>
              <a:rPr lang="en-US" sz="2800" b="1" i="0" u="none" strike="noStrike" dirty="0">
                <a:solidFill>
                  <a:srgbClr val="FFC000"/>
                </a:solidFill>
                <a:effectLst/>
                <a:latin typeface="Arial" panose="020B0604020202020204" pitchFamily="34" charset="0"/>
                <a:cs typeface="+mj-cs"/>
              </a:rPr>
              <a:t>Talmud </a:t>
            </a:r>
            <a:r>
              <a:rPr lang="en-US" sz="2800" b="1" i="0" u="none" strike="noStrike" dirty="0" err="1">
                <a:solidFill>
                  <a:srgbClr val="FFC000"/>
                </a:solidFill>
                <a:effectLst/>
                <a:latin typeface="Arial" panose="020B0604020202020204" pitchFamily="34" charset="0"/>
                <a:cs typeface="+mj-cs"/>
              </a:rPr>
              <a:t>Bavli</a:t>
            </a:r>
            <a:r>
              <a:rPr lang="en-US" sz="2800" b="1" i="0" u="none" strike="noStrike" dirty="0">
                <a:solidFill>
                  <a:srgbClr val="FFC000"/>
                </a:solidFill>
                <a:effectLst/>
                <a:latin typeface="Arial" panose="020B0604020202020204" pitchFamily="34" charset="0"/>
                <a:cs typeface="+mj-cs"/>
              </a:rPr>
              <a:t> Sanhedrin 111b:4</a:t>
            </a:r>
          </a:p>
          <a:p>
            <a:pPr rtl="0">
              <a:spcBef>
                <a:spcPts val="0"/>
              </a:spcBef>
              <a:spcAft>
                <a:spcPts val="0"/>
              </a:spcAft>
            </a:pPr>
            <a:r>
              <a:rPr lang="en-US" sz="2800" i="0" u="none" strike="noStrike" dirty="0">
                <a:solidFill>
                  <a:srgbClr val="FFC000"/>
                </a:solidFill>
                <a:effectLst/>
                <a:latin typeface="Arial" panose="020B0604020202020204" pitchFamily="34" charset="0"/>
                <a:cs typeface="+mj-cs"/>
              </a:rPr>
              <a:t>The </a:t>
            </a:r>
            <a:r>
              <a:rPr lang="en-US" sz="2800" i="0" u="none" strike="noStrike" dirty="0" err="1">
                <a:solidFill>
                  <a:srgbClr val="FFC000"/>
                </a:solidFill>
                <a:effectLst/>
                <a:latin typeface="Arial" panose="020B0604020202020204" pitchFamily="34" charset="0"/>
                <a:cs typeface="+mj-cs"/>
              </a:rPr>
              <a:t>Gemara</a:t>
            </a:r>
            <a:r>
              <a:rPr lang="en-US" sz="2800" i="0" u="none" strike="noStrike" dirty="0">
                <a:solidFill>
                  <a:srgbClr val="FFC000"/>
                </a:solidFill>
                <a:effectLst/>
                <a:latin typeface="Arial" panose="020B0604020202020204" pitchFamily="34" charset="0"/>
                <a:cs typeface="+mj-cs"/>
              </a:rPr>
              <a:t> interprets a verse in Isaiah. </a:t>
            </a:r>
            <a:r>
              <a:rPr lang="en-US" sz="2800" i="0" u="none" strike="noStrike" dirty="0">
                <a:solidFill>
                  <a:srgbClr val="00B0F0"/>
                </a:solidFill>
                <a:effectLst/>
                <a:latin typeface="Arial" panose="020B0604020202020204" pitchFamily="34" charset="0"/>
                <a:cs typeface="+mj-cs"/>
              </a:rPr>
              <a:t>“And for a spirit of justice to him that sits in judgment and for strength to them who retaliate in battle to the gate”</a:t>
            </a:r>
            <a:r>
              <a:rPr lang="en-US" sz="2800" i="0" u="none" strike="noStrike" dirty="0">
                <a:solidFill>
                  <a:srgbClr val="FFC000"/>
                </a:solidFill>
                <a:effectLst/>
                <a:latin typeface="Arial" panose="020B0604020202020204" pitchFamily="34" charset="0"/>
                <a:cs typeface="+mj-cs"/>
              </a:rPr>
              <a:t> (</a:t>
            </a:r>
            <a:r>
              <a:rPr lang="en-US" sz="2800" i="0" u="none" strike="noStrike" dirty="0">
                <a:solidFill>
                  <a:srgbClr val="00B0F0"/>
                </a:solidFill>
                <a:effectLst/>
                <a:latin typeface="Arial" panose="020B0604020202020204" pitchFamily="34" charset="0"/>
                <a:cs typeface="+mj-cs"/>
              </a:rPr>
              <a:t>Isaiah 28:6</a:t>
            </a:r>
            <a:r>
              <a:rPr lang="en-US" sz="2800" i="0" u="none" strike="noStrike" dirty="0">
                <a:solidFill>
                  <a:srgbClr val="FFC000"/>
                </a:solidFill>
                <a:effectLst/>
                <a:latin typeface="Arial" panose="020B0604020202020204" pitchFamily="34" charset="0"/>
                <a:cs typeface="+mj-cs"/>
              </a:rPr>
              <a:t>). </a:t>
            </a:r>
            <a:r>
              <a:rPr lang="en-US" sz="2800" i="0" u="none" strike="noStrike" dirty="0">
                <a:solidFill>
                  <a:srgbClr val="00B0F0"/>
                </a:solidFill>
                <a:effectLst/>
                <a:latin typeface="Arial" panose="020B0604020202020204" pitchFamily="34" charset="0"/>
                <a:cs typeface="+mj-cs"/>
              </a:rPr>
              <a:t>“And for a spirit of justice”</a:t>
            </a:r>
            <a:r>
              <a:rPr lang="en-US" sz="2800" i="0" u="none" strike="noStrike" dirty="0">
                <a:solidFill>
                  <a:srgbClr val="FFC000"/>
                </a:solidFill>
                <a:effectLst/>
                <a:latin typeface="Arial" panose="020B0604020202020204" pitchFamily="34" charset="0"/>
                <a:cs typeface="+mj-cs"/>
              </a:rPr>
              <a:t>; this is referring to one who subdues his evil inclination and prevents himself from sinning. </a:t>
            </a:r>
            <a:r>
              <a:rPr lang="en-US" sz="2800" i="0" u="none" strike="noStrike" dirty="0">
                <a:solidFill>
                  <a:srgbClr val="00B0F0"/>
                </a:solidFill>
                <a:effectLst/>
                <a:latin typeface="Arial" panose="020B0604020202020204" pitchFamily="34" charset="0"/>
                <a:cs typeface="+mj-cs"/>
              </a:rPr>
              <a:t>“To him that sits in judgment”</a:t>
            </a:r>
            <a:r>
              <a:rPr lang="en-US" sz="2800" i="0" u="none" strike="noStrike" dirty="0">
                <a:solidFill>
                  <a:srgbClr val="FFC000"/>
                </a:solidFill>
                <a:effectLst/>
                <a:latin typeface="Arial" panose="020B0604020202020204" pitchFamily="34" charset="0"/>
                <a:cs typeface="+mj-cs"/>
              </a:rPr>
              <a:t>; this is referring to one who judges a true judgment truthfully. </a:t>
            </a:r>
            <a:r>
              <a:rPr lang="en-US" sz="2800" i="0" u="none" strike="noStrike" dirty="0">
                <a:solidFill>
                  <a:srgbClr val="00B0F0"/>
                </a:solidFill>
                <a:effectLst/>
                <a:latin typeface="Arial" panose="020B0604020202020204" pitchFamily="34" charset="0"/>
                <a:cs typeface="+mj-cs"/>
              </a:rPr>
              <a:t>“And for strength”</a:t>
            </a:r>
            <a:r>
              <a:rPr lang="en-US" sz="2800" i="0" u="none" strike="noStrike" dirty="0">
                <a:solidFill>
                  <a:srgbClr val="FFC000"/>
                </a:solidFill>
                <a:effectLst/>
                <a:latin typeface="Arial" panose="020B0604020202020204" pitchFamily="34" charset="0"/>
                <a:cs typeface="+mj-cs"/>
              </a:rPr>
              <a:t>; this is referring to one who overcomes his evil inclination. </a:t>
            </a:r>
            <a:r>
              <a:rPr lang="en-US" sz="2800" i="0" u="none" strike="noStrike" dirty="0">
                <a:solidFill>
                  <a:srgbClr val="00B0F0"/>
                </a:solidFill>
                <a:effectLst/>
                <a:latin typeface="Arial" panose="020B0604020202020204" pitchFamily="34" charset="0"/>
                <a:cs typeface="+mj-cs"/>
              </a:rPr>
              <a:t>“Them who retaliate in battle”</a:t>
            </a:r>
            <a:r>
              <a:rPr lang="en-US" sz="2800" i="0" u="none" strike="noStrike" dirty="0">
                <a:solidFill>
                  <a:srgbClr val="FFC000"/>
                </a:solidFill>
                <a:effectLst/>
                <a:latin typeface="Arial" panose="020B0604020202020204" pitchFamily="34" charset="0"/>
                <a:cs typeface="+mj-cs"/>
              </a:rPr>
              <a:t>; this is referring to one who gives and takes and engages in the battle, i.e., in the discourse of Torah. </a:t>
            </a:r>
            <a:r>
              <a:rPr lang="en-US" sz="2800" i="0" u="none" strike="noStrike" dirty="0">
                <a:solidFill>
                  <a:srgbClr val="00B0F0"/>
                </a:solidFill>
                <a:effectLst/>
                <a:latin typeface="Arial" panose="020B0604020202020204" pitchFamily="34" charset="0"/>
                <a:cs typeface="+mj-cs"/>
              </a:rPr>
              <a:t>“To the gate” </a:t>
            </a:r>
            <a:r>
              <a:rPr lang="en-US" sz="2800" i="0" u="none" strike="noStrike" dirty="0">
                <a:solidFill>
                  <a:srgbClr val="FFC000"/>
                </a:solidFill>
                <a:effectLst/>
                <a:latin typeface="Arial" panose="020B0604020202020204" pitchFamily="34" charset="0"/>
                <a:cs typeface="+mj-cs"/>
              </a:rPr>
              <a:t>is referring to those Torah scholars who arrive early and remain late within the gates of synagogues and study halls.</a:t>
            </a: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C0105E36-389F-F774-2DF2-E0262A1CCD49}"/>
                  </a:ext>
                </a:extLst>
              </p14:cNvPr>
              <p14:cNvContentPartPr/>
              <p14:nvPr/>
            </p14:nvContentPartPr>
            <p14:xfrm>
              <a:off x="2952261" y="778764"/>
              <a:ext cx="2226960" cy="73440"/>
            </p14:xfrm>
          </p:contentPart>
        </mc:Choice>
        <mc:Fallback xmlns="">
          <p:pic>
            <p:nvPicPr>
              <p:cNvPr id="2" name="Ink 1">
                <a:extLst>
                  <a:ext uri="{FF2B5EF4-FFF2-40B4-BE49-F238E27FC236}">
                    <a16:creationId xmlns:a16="http://schemas.microsoft.com/office/drawing/2014/main" id="{C0105E36-389F-F774-2DF2-E0262A1CCD49}"/>
                  </a:ext>
                </a:extLst>
              </p:cNvPr>
              <p:cNvPicPr/>
              <p:nvPr/>
            </p:nvPicPr>
            <p:blipFill>
              <a:blip r:embed="rId5"/>
              <a:stretch>
                <a:fillRect/>
              </a:stretch>
            </p:blipFill>
            <p:spPr>
              <a:xfrm>
                <a:off x="2934621" y="761124"/>
                <a:ext cx="2262600" cy="1090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9D8683E6-6A5D-9538-AEEE-4875489B6E58}"/>
                  </a:ext>
                </a:extLst>
              </p14:cNvPr>
              <p14:cNvContentPartPr/>
              <p14:nvPr/>
            </p14:nvContentPartPr>
            <p14:xfrm>
              <a:off x="8630541" y="1164684"/>
              <a:ext cx="1013040" cy="93240"/>
            </p14:xfrm>
          </p:contentPart>
        </mc:Choice>
        <mc:Fallback xmlns="">
          <p:pic>
            <p:nvPicPr>
              <p:cNvPr id="4" name="Ink 3">
                <a:extLst>
                  <a:ext uri="{FF2B5EF4-FFF2-40B4-BE49-F238E27FC236}">
                    <a16:creationId xmlns:a16="http://schemas.microsoft.com/office/drawing/2014/main" id="{9D8683E6-6A5D-9538-AEEE-4875489B6E58}"/>
                  </a:ext>
                </a:extLst>
              </p:cNvPr>
              <p:cNvPicPr/>
              <p:nvPr/>
            </p:nvPicPr>
            <p:blipFill>
              <a:blip r:embed="rId7"/>
              <a:stretch>
                <a:fillRect/>
              </a:stretch>
            </p:blipFill>
            <p:spPr>
              <a:xfrm>
                <a:off x="8612541" y="1147044"/>
                <a:ext cx="1048680" cy="1288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56361996-F483-C28E-4B78-CCE81BF97493}"/>
                  </a:ext>
                </a:extLst>
              </p14:cNvPr>
              <p14:cNvContentPartPr/>
              <p14:nvPr/>
            </p14:nvContentPartPr>
            <p14:xfrm>
              <a:off x="472581" y="1623684"/>
              <a:ext cx="710640" cy="98640"/>
            </p14:xfrm>
          </p:contentPart>
        </mc:Choice>
        <mc:Fallback xmlns="">
          <p:pic>
            <p:nvPicPr>
              <p:cNvPr id="5" name="Ink 4">
                <a:extLst>
                  <a:ext uri="{FF2B5EF4-FFF2-40B4-BE49-F238E27FC236}">
                    <a16:creationId xmlns:a16="http://schemas.microsoft.com/office/drawing/2014/main" id="{56361996-F483-C28E-4B78-CCE81BF97493}"/>
                  </a:ext>
                </a:extLst>
              </p:cNvPr>
              <p:cNvPicPr/>
              <p:nvPr/>
            </p:nvPicPr>
            <p:blipFill>
              <a:blip r:embed="rId9"/>
              <a:stretch>
                <a:fillRect/>
              </a:stretch>
            </p:blipFill>
            <p:spPr>
              <a:xfrm>
                <a:off x="454581" y="1605684"/>
                <a:ext cx="746280" cy="134280"/>
              </a:xfrm>
              <a:prstGeom prst="rect">
                <a:avLst/>
              </a:prstGeom>
            </p:spPr>
          </p:pic>
        </mc:Fallback>
      </mc:AlternateContent>
    </p:spTree>
    <p:extLst>
      <p:ext uri="{BB962C8B-B14F-4D97-AF65-F5344CB8AC3E}">
        <p14:creationId xmlns:p14="http://schemas.microsoft.com/office/powerpoint/2010/main" val="13049887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2FD387F-92CC-4779-81C3-06BBC90B104F}"/>
              </a:ext>
            </a:extLst>
          </p:cNvPr>
          <p:cNvSpPr/>
          <p:nvPr/>
        </p:nvSpPr>
        <p:spPr>
          <a:xfrm>
            <a:off x="1" y="0"/>
            <a:ext cx="10316954" cy="6346398"/>
          </a:xfrm>
          <a:prstGeom prst="roundRect">
            <a:avLst/>
          </a:prstGeom>
          <a:solidFill>
            <a:schemeClr val="tx1">
              <a:alpha val="65000"/>
            </a:schemeClr>
          </a:solidFill>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DB53F4E-F7D8-4CE6-9400-7374C33ADB4D}"/>
              </a:ext>
            </a:extLst>
          </p:cNvPr>
          <p:cNvSpPr txBox="1"/>
          <p:nvPr/>
        </p:nvSpPr>
        <p:spPr>
          <a:xfrm>
            <a:off x="349250" y="6346398"/>
            <a:ext cx="7423150" cy="461665"/>
          </a:xfrm>
          <a:prstGeom prst="rect">
            <a:avLst/>
          </a:prstGeom>
          <a:noFill/>
        </p:spPr>
        <p:txBody>
          <a:bodyPr wrap="square" rtlCol="0">
            <a:spAutoFit/>
          </a:bodyPr>
          <a:lstStyle/>
          <a:p>
            <a:r>
              <a:rPr lang="en-US" sz="2400">
                <a:solidFill>
                  <a:srgbClr val="FFFF00"/>
                </a:solidFill>
                <a:cs typeface="+mj-cs"/>
              </a:rPr>
              <a:t>http://www.matsati.com</a:t>
            </a:r>
          </a:p>
        </p:txBody>
      </p:sp>
      <p:sp>
        <p:nvSpPr>
          <p:cNvPr id="10" name="TextBox 9">
            <a:extLst>
              <a:ext uri="{FF2B5EF4-FFF2-40B4-BE49-F238E27FC236}">
                <a16:creationId xmlns:a16="http://schemas.microsoft.com/office/drawing/2014/main" id="{638CE212-A8DA-4542-A937-323BC5C84730}"/>
              </a:ext>
            </a:extLst>
          </p:cNvPr>
          <p:cNvSpPr txBox="1"/>
          <p:nvPr/>
        </p:nvSpPr>
        <p:spPr>
          <a:xfrm>
            <a:off x="349250" y="5920268"/>
            <a:ext cx="10109842" cy="646331"/>
          </a:xfrm>
          <a:prstGeom prst="rect">
            <a:avLst/>
          </a:prstGeom>
          <a:noFill/>
        </p:spPr>
        <p:txBody>
          <a:bodyPr wrap="square" rtlCol="0">
            <a:spAutoFit/>
          </a:bodyPr>
          <a:lstStyle/>
          <a:p>
            <a:r>
              <a:rPr lang="en-US" sz="3600" b="1">
                <a:solidFill>
                  <a:srgbClr val="FFFF00"/>
                </a:solidFill>
                <a:cs typeface="+mj-cs"/>
              </a:rPr>
              <a:t>Isaiah / </a:t>
            </a:r>
            <a:r>
              <a:rPr lang="he-IL" sz="3600" b="1">
                <a:solidFill>
                  <a:srgbClr val="FFFF00"/>
                </a:solidFill>
                <a:cs typeface="+mj-cs"/>
              </a:rPr>
              <a:t>ישעיה</a:t>
            </a:r>
            <a:endParaRPr lang="en-US" sz="3600" b="1">
              <a:solidFill>
                <a:srgbClr val="FFFF00"/>
              </a:solidFill>
              <a:cs typeface="+mj-cs"/>
            </a:endParaRPr>
          </a:p>
        </p:txBody>
      </p:sp>
      <p:sp>
        <p:nvSpPr>
          <p:cNvPr id="3" name="TextBox 2">
            <a:extLst>
              <a:ext uri="{FF2B5EF4-FFF2-40B4-BE49-F238E27FC236}">
                <a16:creationId xmlns:a16="http://schemas.microsoft.com/office/drawing/2014/main" id="{528C88B9-C5CB-11F8-AAAB-9D912B8E09FA}"/>
              </a:ext>
            </a:extLst>
          </p:cNvPr>
          <p:cNvSpPr txBox="1"/>
          <p:nvPr/>
        </p:nvSpPr>
        <p:spPr>
          <a:xfrm>
            <a:off x="349250" y="313977"/>
            <a:ext cx="9658700" cy="5601533"/>
          </a:xfrm>
          <a:prstGeom prst="rect">
            <a:avLst/>
          </a:prstGeom>
          <a:noFill/>
        </p:spPr>
        <p:txBody>
          <a:bodyPr wrap="square">
            <a:spAutoFit/>
          </a:bodyPr>
          <a:lstStyle/>
          <a:p>
            <a:pPr rtl="0">
              <a:spcBef>
                <a:spcPts val="0"/>
              </a:spcBef>
              <a:spcAft>
                <a:spcPts val="0"/>
              </a:spcAft>
            </a:pPr>
            <a:r>
              <a:rPr lang="en-US" sz="2800" b="1" i="0" u="none" strike="noStrike" dirty="0" err="1">
                <a:solidFill>
                  <a:srgbClr val="FFC000"/>
                </a:solidFill>
                <a:effectLst/>
                <a:latin typeface="Arial" panose="020B0604020202020204" pitchFamily="34" charset="0"/>
                <a:cs typeface="+mj-cs"/>
              </a:rPr>
              <a:t>Pirkei</a:t>
            </a:r>
            <a:r>
              <a:rPr lang="en-US" sz="2800" b="1" i="0" u="none" strike="noStrike" dirty="0">
                <a:solidFill>
                  <a:srgbClr val="FFC000"/>
                </a:solidFill>
                <a:effectLst/>
                <a:latin typeface="Arial" panose="020B0604020202020204" pitchFamily="34" charset="0"/>
                <a:cs typeface="+mj-cs"/>
              </a:rPr>
              <a:t> Avot 4:1</a:t>
            </a:r>
          </a:p>
          <a:p>
            <a:pPr algn="r" rtl="0">
              <a:spcBef>
                <a:spcPts val="0"/>
              </a:spcBef>
              <a:spcAft>
                <a:spcPts val="0"/>
              </a:spcAft>
            </a:pPr>
            <a:r>
              <a:rPr lang="he-IL" sz="2400" i="0" u="none" strike="noStrike" dirty="0">
                <a:solidFill>
                  <a:srgbClr val="FFFF00"/>
                </a:solidFill>
                <a:effectLst/>
                <a:latin typeface="Arial" panose="020B0604020202020204" pitchFamily="34" charset="0"/>
                <a:cs typeface="+mj-cs"/>
              </a:rPr>
              <a:t>בֶּן זוֹמָא אוֹמֵר, אֵיזֶהוּ חָכָם, הַלּוֹמֵד מִכָּל אָדָם, שֶׁנֶּאֱמַר (תהלים קיט) מִכָּל מְלַמְּדַי הִשְׂכַּלְתִּי כִּי עֵדְוֹתֶיךָ שִׂיחָה לִּי. אֵיזֶהוּ גִבּוֹר, הַכּוֹבֵשׁ אֶת יִצְרוֹ, שֶׁנֶּאֱמַר (משלי טז) טוֹב אֶרֶךְ אַפַּיִם מִגִּבּוֹר וּמשֵׁל בְּרוּחוֹ מִלֹּכֵד עִיר. אֵיזֶהוּ עָשִׁיר, הַשָּׂמֵחַ בְּחֶלְקוֹ, שֶׁנֶּאֱמַר (תהלים קכח) יְגִיעַ כַּפֶּיךָ כִּי תֹאכֵל אַשְׁרֶיךָ וְטוֹב לָךְ. אַשְׁרֶיךָ, בָּעוֹלָם הַזֶּה. וְטוֹב לָךְ, לָעוֹלָם הַבָּא. אֵיזֶהוּ מְכֻבָּד, הַמְכַבֵּד אֶת הַבְּרִיּוֹת, שֶׁנֶּאֱמַר (שמואל א ב) כִּי מְכַבְּדַי אֲכַבֵּד וּבֹזַי יֵקָלּוּ: </a:t>
            </a:r>
          </a:p>
          <a:p>
            <a:pPr rtl="0">
              <a:spcBef>
                <a:spcPts val="0"/>
              </a:spcBef>
              <a:spcAft>
                <a:spcPts val="0"/>
              </a:spcAft>
            </a:pPr>
            <a:r>
              <a:rPr lang="en-US" sz="2100" i="0" u="none" strike="noStrike" dirty="0">
                <a:solidFill>
                  <a:srgbClr val="FFC000"/>
                </a:solidFill>
                <a:effectLst/>
                <a:latin typeface="Arial" panose="020B0604020202020204" pitchFamily="34" charset="0"/>
                <a:cs typeface="+mj-cs"/>
              </a:rPr>
              <a:t>Ben </a:t>
            </a:r>
            <a:r>
              <a:rPr lang="en-US" sz="2100" i="0" u="none" strike="noStrike" dirty="0" err="1">
                <a:solidFill>
                  <a:srgbClr val="FFC000"/>
                </a:solidFill>
                <a:effectLst/>
                <a:latin typeface="Arial" panose="020B0604020202020204" pitchFamily="34" charset="0"/>
                <a:cs typeface="+mj-cs"/>
              </a:rPr>
              <a:t>Zoma</a:t>
            </a:r>
            <a:r>
              <a:rPr lang="en-US" sz="2100" i="0" u="none" strike="noStrike" dirty="0">
                <a:solidFill>
                  <a:srgbClr val="FFC000"/>
                </a:solidFill>
                <a:effectLst/>
                <a:latin typeface="Arial" panose="020B0604020202020204" pitchFamily="34" charset="0"/>
                <a:cs typeface="+mj-cs"/>
              </a:rPr>
              <a:t> </a:t>
            </a:r>
            <a:r>
              <a:rPr lang="en-US" sz="2100" i="0" u="none" strike="noStrike" dirty="0" err="1">
                <a:solidFill>
                  <a:srgbClr val="FFC000"/>
                </a:solidFill>
                <a:effectLst/>
                <a:latin typeface="Arial" panose="020B0604020202020204" pitchFamily="34" charset="0"/>
                <a:cs typeface="+mj-cs"/>
              </a:rPr>
              <a:t>said:Who</a:t>
            </a:r>
            <a:r>
              <a:rPr lang="en-US" sz="2100" i="0" u="none" strike="noStrike" dirty="0">
                <a:solidFill>
                  <a:srgbClr val="FFC000"/>
                </a:solidFill>
                <a:effectLst/>
                <a:latin typeface="Arial" panose="020B0604020202020204" pitchFamily="34" charset="0"/>
                <a:cs typeface="+mj-cs"/>
              </a:rPr>
              <a:t> is wise? He who learns from every man, as it is said: </a:t>
            </a:r>
            <a:r>
              <a:rPr lang="en-US" sz="2100" i="0" u="none" strike="noStrike" dirty="0">
                <a:solidFill>
                  <a:srgbClr val="00B0F0"/>
                </a:solidFill>
                <a:effectLst/>
                <a:latin typeface="Arial" panose="020B0604020202020204" pitchFamily="34" charset="0"/>
                <a:cs typeface="+mj-cs"/>
              </a:rPr>
              <a:t>“From all who taught me have I gained understanding” </a:t>
            </a:r>
            <a:r>
              <a:rPr lang="en-US" sz="2100" i="0" u="none" strike="noStrike" dirty="0">
                <a:solidFill>
                  <a:srgbClr val="FFC000"/>
                </a:solidFill>
                <a:effectLst/>
                <a:latin typeface="Arial" panose="020B0604020202020204" pitchFamily="34" charset="0"/>
                <a:cs typeface="+mj-cs"/>
              </a:rPr>
              <a:t>(</a:t>
            </a:r>
            <a:r>
              <a:rPr lang="en-US" sz="2100" i="0" u="none" strike="noStrike" dirty="0">
                <a:solidFill>
                  <a:srgbClr val="00B0F0"/>
                </a:solidFill>
                <a:effectLst/>
                <a:latin typeface="Arial" panose="020B0604020202020204" pitchFamily="34" charset="0"/>
                <a:cs typeface="+mj-cs"/>
              </a:rPr>
              <a:t>Psalms 119:99</a:t>
            </a:r>
            <a:r>
              <a:rPr lang="en-US" sz="2100" i="0" u="none" strike="noStrike" dirty="0">
                <a:solidFill>
                  <a:srgbClr val="FFC000"/>
                </a:solidFill>
                <a:effectLst/>
                <a:latin typeface="Arial" panose="020B0604020202020204" pitchFamily="34" charset="0"/>
                <a:cs typeface="+mj-cs"/>
              </a:rPr>
              <a:t>). Who is mighty? He who subdues his [evil] inclination, as it is said: </a:t>
            </a:r>
            <a:r>
              <a:rPr lang="en-US" sz="2100" i="0" u="none" strike="noStrike" dirty="0">
                <a:solidFill>
                  <a:srgbClr val="00B0F0"/>
                </a:solidFill>
                <a:effectLst/>
                <a:latin typeface="Arial" panose="020B0604020202020204" pitchFamily="34" charset="0"/>
                <a:cs typeface="+mj-cs"/>
              </a:rPr>
              <a:t>“He that is slow to anger is better than the mighty; and he that rules his spirit than he that takes a city”</a:t>
            </a:r>
            <a:r>
              <a:rPr lang="en-US" sz="2100" i="0" u="none" strike="noStrike" dirty="0">
                <a:solidFill>
                  <a:srgbClr val="FFC000"/>
                </a:solidFill>
                <a:effectLst/>
                <a:latin typeface="Arial" panose="020B0604020202020204" pitchFamily="34" charset="0"/>
                <a:cs typeface="+mj-cs"/>
              </a:rPr>
              <a:t> (</a:t>
            </a:r>
            <a:r>
              <a:rPr lang="en-US" sz="2100" i="0" u="none" strike="noStrike" dirty="0">
                <a:solidFill>
                  <a:srgbClr val="00B0F0"/>
                </a:solidFill>
                <a:effectLst/>
                <a:latin typeface="Arial" panose="020B0604020202020204" pitchFamily="34" charset="0"/>
                <a:cs typeface="+mj-cs"/>
              </a:rPr>
              <a:t>Proverbs 16:32</a:t>
            </a:r>
            <a:r>
              <a:rPr lang="en-US" sz="2100" i="0" u="none" strike="noStrike" dirty="0">
                <a:solidFill>
                  <a:srgbClr val="FFC000"/>
                </a:solidFill>
                <a:effectLst/>
                <a:latin typeface="Arial" panose="020B0604020202020204" pitchFamily="34" charset="0"/>
                <a:cs typeface="+mj-cs"/>
              </a:rPr>
              <a:t>). Who is rich? He who rejoices in his lot, as it is said: </a:t>
            </a:r>
            <a:r>
              <a:rPr lang="en-US" sz="2100" i="0" u="none" strike="noStrike" dirty="0">
                <a:solidFill>
                  <a:srgbClr val="00B0F0"/>
                </a:solidFill>
                <a:effectLst/>
                <a:latin typeface="Arial" panose="020B0604020202020204" pitchFamily="34" charset="0"/>
                <a:cs typeface="+mj-cs"/>
              </a:rPr>
              <a:t>“You shall enjoy the fruit of your labors, you shall be happy and you shall prosper” </a:t>
            </a:r>
            <a:r>
              <a:rPr lang="en-US" sz="2100" i="0" u="none" strike="noStrike" dirty="0">
                <a:solidFill>
                  <a:srgbClr val="FFC000"/>
                </a:solidFill>
                <a:effectLst/>
                <a:latin typeface="Arial" panose="020B0604020202020204" pitchFamily="34" charset="0"/>
                <a:cs typeface="+mj-cs"/>
              </a:rPr>
              <a:t>(</a:t>
            </a:r>
            <a:r>
              <a:rPr lang="en-US" sz="2100" i="0" u="none" strike="noStrike" dirty="0">
                <a:solidFill>
                  <a:srgbClr val="00B0F0"/>
                </a:solidFill>
                <a:effectLst/>
                <a:latin typeface="Arial" panose="020B0604020202020204" pitchFamily="34" charset="0"/>
                <a:cs typeface="+mj-cs"/>
              </a:rPr>
              <a:t>Psalms 128:2</a:t>
            </a:r>
            <a:r>
              <a:rPr lang="en-US" sz="2100" i="0" u="none" strike="noStrike" dirty="0">
                <a:solidFill>
                  <a:srgbClr val="FFC000"/>
                </a:solidFill>
                <a:effectLst/>
                <a:latin typeface="Arial" panose="020B0604020202020204" pitchFamily="34" charset="0"/>
                <a:cs typeface="+mj-cs"/>
              </a:rPr>
              <a:t>) </a:t>
            </a:r>
            <a:r>
              <a:rPr lang="en-US" sz="2100" i="0" u="none" strike="noStrike" dirty="0">
                <a:solidFill>
                  <a:srgbClr val="00B0F0"/>
                </a:solidFill>
                <a:effectLst/>
                <a:latin typeface="Arial" panose="020B0604020202020204" pitchFamily="34" charset="0"/>
                <a:cs typeface="+mj-cs"/>
              </a:rPr>
              <a:t>“You shall be happy” </a:t>
            </a:r>
            <a:r>
              <a:rPr lang="en-US" sz="2100" i="0" u="none" strike="noStrike" dirty="0">
                <a:solidFill>
                  <a:srgbClr val="FFC000"/>
                </a:solidFill>
                <a:effectLst/>
                <a:latin typeface="Arial" panose="020B0604020202020204" pitchFamily="34" charset="0"/>
                <a:cs typeface="+mj-cs"/>
              </a:rPr>
              <a:t>in this world, </a:t>
            </a:r>
            <a:r>
              <a:rPr lang="en-US" sz="2100" i="0" u="none" strike="noStrike" dirty="0">
                <a:solidFill>
                  <a:srgbClr val="00B0F0"/>
                </a:solidFill>
                <a:effectLst/>
                <a:latin typeface="Arial" panose="020B0604020202020204" pitchFamily="34" charset="0"/>
                <a:cs typeface="+mj-cs"/>
              </a:rPr>
              <a:t>“and you shall prosper” </a:t>
            </a:r>
            <a:r>
              <a:rPr lang="en-US" sz="2100" i="0" u="none" strike="noStrike" dirty="0">
                <a:solidFill>
                  <a:srgbClr val="FFC000"/>
                </a:solidFill>
                <a:effectLst/>
                <a:latin typeface="Arial" panose="020B0604020202020204" pitchFamily="34" charset="0"/>
                <a:cs typeface="+mj-cs"/>
              </a:rPr>
              <a:t>in the world to come. Who is he that is honored? He who honors his fellow human beings as it is said: </a:t>
            </a:r>
            <a:r>
              <a:rPr lang="en-US" sz="2100" i="0" u="none" strike="noStrike" dirty="0">
                <a:solidFill>
                  <a:srgbClr val="00B0F0"/>
                </a:solidFill>
                <a:effectLst/>
                <a:latin typeface="Arial" panose="020B0604020202020204" pitchFamily="34" charset="0"/>
                <a:cs typeface="+mj-cs"/>
              </a:rPr>
              <a:t>“For I honor those that honor Me, but those who spurn Me shall be dishonored” </a:t>
            </a:r>
            <a:r>
              <a:rPr lang="en-US" sz="2100" i="0" u="none" strike="noStrike" dirty="0">
                <a:solidFill>
                  <a:srgbClr val="FFC000"/>
                </a:solidFill>
                <a:effectLst/>
                <a:latin typeface="Arial" panose="020B0604020202020204" pitchFamily="34" charset="0"/>
                <a:cs typeface="+mj-cs"/>
              </a:rPr>
              <a:t>(</a:t>
            </a:r>
            <a:r>
              <a:rPr lang="en-US" sz="2100" i="0" u="none" strike="noStrike" dirty="0">
                <a:solidFill>
                  <a:srgbClr val="00B0F0"/>
                </a:solidFill>
                <a:effectLst/>
                <a:latin typeface="Arial" panose="020B0604020202020204" pitchFamily="34" charset="0"/>
                <a:cs typeface="+mj-cs"/>
              </a:rPr>
              <a:t>I Samuel 2:30</a:t>
            </a:r>
            <a:r>
              <a:rPr lang="en-US" sz="2100" i="0" u="none" strike="noStrike" dirty="0">
                <a:solidFill>
                  <a:srgbClr val="FFC000"/>
                </a:solidFill>
                <a:effectLst/>
                <a:latin typeface="Arial" panose="020B0604020202020204" pitchFamily="34" charset="0"/>
                <a:cs typeface="+mj-cs"/>
              </a:rPr>
              <a:t>)</a:t>
            </a:r>
          </a:p>
        </p:txBody>
      </p:sp>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8B179AD3-0FD1-1191-0B07-D8E9C73A3634}"/>
                  </a:ext>
                </a:extLst>
              </p14:cNvPr>
              <p14:cNvContentPartPr/>
              <p14:nvPr/>
            </p14:nvContentPartPr>
            <p14:xfrm>
              <a:off x="8282781" y="3231084"/>
              <a:ext cx="572400" cy="17640"/>
            </p14:xfrm>
          </p:contentPart>
        </mc:Choice>
        <mc:Fallback xmlns="">
          <p:pic>
            <p:nvPicPr>
              <p:cNvPr id="4" name="Ink 3">
                <a:extLst>
                  <a:ext uri="{FF2B5EF4-FFF2-40B4-BE49-F238E27FC236}">
                    <a16:creationId xmlns:a16="http://schemas.microsoft.com/office/drawing/2014/main" id="{8B179AD3-0FD1-1191-0B07-D8E9C73A3634}"/>
                  </a:ext>
                </a:extLst>
              </p:cNvPr>
              <p:cNvPicPr/>
              <p:nvPr/>
            </p:nvPicPr>
            <p:blipFill>
              <a:blip r:embed="rId5"/>
              <a:stretch>
                <a:fillRect/>
              </a:stretch>
            </p:blipFill>
            <p:spPr>
              <a:xfrm>
                <a:off x="8265141" y="3213444"/>
                <a:ext cx="608040" cy="53280"/>
              </a:xfrm>
              <a:prstGeom prst="rect">
                <a:avLst/>
              </a:prstGeom>
            </p:spPr>
          </p:pic>
        </mc:Fallback>
      </mc:AlternateContent>
      <p:grpSp>
        <p:nvGrpSpPr>
          <p:cNvPr id="7" name="Group 6">
            <a:extLst>
              <a:ext uri="{FF2B5EF4-FFF2-40B4-BE49-F238E27FC236}">
                <a16:creationId xmlns:a16="http://schemas.microsoft.com/office/drawing/2014/main" id="{EB9B49C7-41FB-1DC6-AA85-9F85D77EBAB7}"/>
              </a:ext>
            </a:extLst>
          </p:cNvPr>
          <p:cNvGrpSpPr/>
          <p:nvPr/>
        </p:nvGrpSpPr>
        <p:grpSpPr>
          <a:xfrm>
            <a:off x="450981" y="3543204"/>
            <a:ext cx="5078520" cy="116280"/>
            <a:chOff x="450981" y="3543204"/>
            <a:chExt cx="5078520" cy="116280"/>
          </a:xfrm>
        </p:grpSpPr>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1A67923C-2DCE-6FBF-88EF-E01F4D6D1135}"/>
                    </a:ext>
                  </a:extLst>
                </p14:cNvPr>
                <p14:cNvContentPartPr/>
                <p14:nvPr/>
              </p14:nvContentPartPr>
              <p14:xfrm>
                <a:off x="1489581" y="3543204"/>
                <a:ext cx="4039920" cy="116280"/>
              </p14:xfrm>
            </p:contentPart>
          </mc:Choice>
          <mc:Fallback xmlns="">
            <p:pic>
              <p:nvPicPr>
                <p:cNvPr id="2" name="Ink 1">
                  <a:extLst>
                    <a:ext uri="{FF2B5EF4-FFF2-40B4-BE49-F238E27FC236}">
                      <a16:creationId xmlns:a16="http://schemas.microsoft.com/office/drawing/2014/main" id="{1A67923C-2DCE-6FBF-88EF-E01F4D6D1135}"/>
                    </a:ext>
                  </a:extLst>
                </p:cNvPr>
                <p:cNvPicPr/>
                <p:nvPr/>
              </p:nvPicPr>
              <p:blipFill>
                <a:blip r:embed="rId7"/>
                <a:stretch>
                  <a:fillRect/>
                </a:stretch>
              </p:blipFill>
              <p:spPr>
                <a:xfrm>
                  <a:off x="1471941" y="3525204"/>
                  <a:ext cx="4075560" cy="1519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9C31BADD-FC3E-2767-3246-8DC4C9DE025A}"/>
                    </a:ext>
                  </a:extLst>
                </p14:cNvPr>
                <p14:cNvContentPartPr/>
                <p14:nvPr/>
              </p14:nvContentPartPr>
              <p14:xfrm>
                <a:off x="450981" y="3570924"/>
                <a:ext cx="695520" cy="61200"/>
              </p14:xfrm>
            </p:contentPart>
          </mc:Choice>
          <mc:Fallback xmlns="">
            <p:pic>
              <p:nvPicPr>
                <p:cNvPr id="5" name="Ink 4">
                  <a:extLst>
                    <a:ext uri="{FF2B5EF4-FFF2-40B4-BE49-F238E27FC236}">
                      <a16:creationId xmlns:a16="http://schemas.microsoft.com/office/drawing/2014/main" id="{9C31BADD-FC3E-2767-3246-8DC4C9DE025A}"/>
                    </a:ext>
                  </a:extLst>
                </p:cNvPr>
                <p:cNvPicPr/>
                <p:nvPr/>
              </p:nvPicPr>
              <p:blipFill>
                <a:blip r:embed="rId9"/>
                <a:stretch>
                  <a:fillRect/>
                </a:stretch>
              </p:blipFill>
              <p:spPr>
                <a:xfrm>
                  <a:off x="432981" y="3553284"/>
                  <a:ext cx="731160" cy="968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
            <p14:nvContentPartPr>
              <p14:cNvPr id="9" name="Ink 8">
                <a:extLst>
                  <a:ext uri="{FF2B5EF4-FFF2-40B4-BE49-F238E27FC236}">
                    <a16:creationId xmlns:a16="http://schemas.microsoft.com/office/drawing/2014/main" id="{35068462-5E03-4847-2F93-CA33552CCC1F}"/>
                  </a:ext>
                </a:extLst>
              </p14:cNvPr>
              <p14:cNvContentPartPr/>
              <p14:nvPr/>
            </p14:nvContentPartPr>
            <p14:xfrm>
              <a:off x="3241701" y="4218204"/>
              <a:ext cx="4532760" cy="66600"/>
            </p14:xfrm>
          </p:contentPart>
        </mc:Choice>
        <mc:Fallback xmlns="">
          <p:pic>
            <p:nvPicPr>
              <p:cNvPr id="9" name="Ink 8">
                <a:extLst>
                  <a:ext uri="{FF2B5EF4-FFF2-40B4-BE49-F238E27FC236}">
                    <a16:creationId xmlns:a16="http://schemas.microsoft.com/office/drawing/2014/main" id="{35068462-5E03-4847-2F93-CA33552CCC1F}"/>
                  </a:ext>
                </a:extLst>
              </p:cNvPr>
              <p:cNvPicPr/>
              <p:nvPr/>
            </p:nvPicPr>
            <p:blipFill>
              <a:blip r:embed="rId11"/>
              <a:stretch>
                <a:fillRect/>
              </a:stretch>
            </p:blipFill>
            <p:spPr>
              <a:xfrm>
                <a:off x="3224061" y="4200204"/>
                <a:ext cx="4568400" cy="102240"/>
              </a:xfrm>
              <a:prstGeom prst="rect">
                <a:avLst/>
              </a:prstGeom>
            </p:spPr>
          </p:pic>
        </mc:Fallback>
      </mc:AlternateContent>
      <p:grpSp>
        <p:nvGrpSpPr>
          <p:cNvPr id="13" name="Group 12">
            <a:extLst>
              <a:ext uri="{FF2B5EF4-FFF2-40B4-BE49-F238E27FC236}">
                <a16:creationId xmlns:a16="http://schemas.microsoft.com/office/drawing/2014/main" id="{7933C110-D5CD-D002-68D2-FAA7B5073DEF}"/>
              </a:ext>
            </a:extLst>
          </p:cNvPr>
          <p:cNvGrpSpPr/>
          <p:nvPr/>
        </p:nvGrpSpPr>
        <p:grpSpPr>
          <a:xfrm>
            <a:off x="3175101" y="5120364"/>
            <a:ext cx="5911560" cy="104760"/>
            <a:chOff x="3175101" y="5120364"/>
            <a:chExt cx="5911560" cy="104760"/>
          </a:xfrm>
        </p:grpSpPr>
        <mc:AlternateContent xmlns:mc="http://schemas.openxmlformats.org/markup-compatibility/2006" xmlns:p14="http://schemas.microsoft.com/office/powerpoint/2010/main">
          <mc:Choice Requires="p14">
            <p:contentPart p14:bwMode="auto" r:id="rId12">
              <p14:nvContentPartPr>
                <p14:cNvPr id="11" name="Ink 10">
                  <a:extLst>
                    <a:ext uri="{FF2B5EF4-FFF2-40B4-BE49-F238E27FC236}">
                      <a16:creationId xmlns:a16="http://schemas.microsoft.com/office/drawing/2014/main" id="{E58F0C35-03BB-FEBB-49F7-7441620E607B}"/>
                    </a:ext>
                  </a:extLst>
                </p14:cNvPr>
                <p14:cNvContentPartPr/>
                <p14:nvPr/>
              </p14:nvContentPartPr>
              <p14:xfrm>
                <a:off x="3175101" y="5148084"/>
                <a:ext cx="2102400" cy="77040"/>
              </p14:xfrm>
            </p:contentPart>
          </mc:Choice>
          <mc:Fallback xmlns="">
            <p:pic>
              <p:nvPicPr>
                <p:cNvPr id="11" name="Ink 10">
                  <a:extLst>
                    <a:ext uri="{FF2B5EF4-FFF2-40B4-BE49-F238E27FC236}">
                      <a16:creationId xmlns:a16="http://schemas.microsoft.com/office/drawing/2014/main" id="{E58F0C35-03BB-FEBB-49F7-7441620E607B}"/>
                    </a:ext>
                  </a:extLst>
                </p:cNvPr>
                <p:cNvPicPr/>
                <p:nvPr/>
              </p:nvPicPr>
              <p:blipFill>
                <a:blip r:embed="rId13"/>
                <a:stretch>
                  <a:fillRect/>
                </a:stretch>
              </p:blipFill>
              <p:spPr>
                <a:xfrm>
                  <a:off x="3157101" y="5130084"/>
                  <a:ext cx="2138040" cy="1126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2" name="Ink 11">
                  <a:extLst>
                    <a:ext uri="{FF2B5EF4-FFF2-40B4-BE49-F238E27FC236}">
                      <a16:creationId xmlns:a16="http://schemas.microsoft.com/office/drawing/2014/main" id="{5F8AFA18-5D29-F915-B636-0F8713D52D5E}"/>
                    </a:ext>
                  </a:extLst>
                </p14:cNvPr>
                <p14:cNvContentPartPr/>
                <p14:nvPr/>
              </p14:nvContentPartPr>
              <p14:xfrm>
                <a:off x="5619501" y="5120364"/>
                <a:ext cx="3467160" cy="80280"/>
              </p14:xfrm>
            </p:contentPart>
          </mc:Choice>
          <mc:Fallback xmlns="">
            <p:pic>
              <p:nvPicPr>
                <p:cNvPr id="12" name="Ink 11">
                  <a:extLst>
                    <a:ext uri="{FF2B5EF4-FFF2-40B4-BE49-F238E27FC236}">
                      <a16:creationId xmlns:a16="http://schemas.microsoft.com/office/drawing/2014/main" id="{5F8AFA18-5D29-F915-B636-0F8713D52D5E}"/>
                    </a:ext>
                  </a:extLst>
                </p:cNvPr>
                <p:cNvPicPr/>
                <p:nvPr/>
              </p:nvPicPr>
              <p:blipFill>
                <a:blip r:embed="rId15"/>
                <a:stretch>
                  <a:fillRect/>
                </a:stretch>
              </p:blipFill>
              <p:spPr>
                <a:xfrm>
                  <a:off x="5601861" y="5102724"/>
                  <a:ext cx="3502800" cy="1159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6">
            <p14:nvContentPartPr>
              <p14:cNvPr id="14" name="Ink 13">
                <a:extLst>
                  <a:ext uri="{FF2B5EF4-FFF2-40B4-BE49-F238E27FC236}">
                    <a16:creationId xmlns:a16="http://schemas.microsoft.com/office/drawing/2014/main" id="{04659009-7BF5-3560-9B90-C03DF8BEB500}"/>
                  </a:ext>
                </a:extLst>
              </p14:cNvPr>
              <p14:cNvContentPartPr/>
              <p14:nvPr/>
            </p14:nvContentPartPr>
            <p14:xfrm>
              <a:off x="557901" y="5457324"/>
              <a:ext cx="555480" cy="50760"/>
            </p14:xfrm>
          </p:contentPart>
        </mc:Choice>
        <mc:Fallback xmlns="">
          <p:pic>
            <p:nvPicPr>
              <p:cNvPr id="14" name="Ink 13">
                <a:extLst>
                  <a:ext uri="{FF2B5EF4-FFF2-40B4-BE49-F238E27FC236}">
                    <a16:creationId xmlns:a16="http://schemas.microsoft.com/office/drawing/2014/main" id="{04659009-7BF5-3560-9B90-C03DF8BEB500}"/>
                  </a:ext>
                </a:extLst>
              </p:cNvPr>
              <p:cNvPicPr/>
              <p:nvPr/>
            </p:nvPicPr>
            <p:blipFill>
              <a:blip r:embed="rId17"/>
              <a:stretch>
                <a:fillRect/>
              </a:stretch>
            </p:blipFill>
            <p:spPr>
              <a:xfrm>
                <a:off x="539901" y="5439684"/>
                <a:ext cx="591120" cy="86400"/>
              </a:xfrm>
              <a:prstGeom prst="rect">
                <a:avLst/>
              </a:prstGeom>
            </p:spPr>
          </p:pic>
        </mc:Fallback>
      </mc:AlternateContent>
    </p:spTree>
    <p:extLst>
      <p:ext uri="{BB962C8B-B14F-4D97-AF65-F5344CB8AC3E}">
        <p14:creationId xmlns:p14="http://schemas.microsoft.com/office/powerpoint/2010/main" val="12349505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2FD387F-92CC-4779-81C3-06BBC90B104F}"/>
              </a:ext>
            </a:extLst>
          </p:cNvPr>
          <p:cNvSpPr/>
          <p:nvPr/>
        </p:nvSpPr>
        <p:spPr>
          <a:xfrm>
            <a:off x="1" y="0"/>
            <a:ext cx="10316954" cy="6346398"/>
          </a:xfrm>
          <a:prstGeom prst="roundRect">
            <a:avLst/>
          </a:prstGeom>
          <a:solidFill>
            <a:schemeClr val="tx1">
              <a:alpha val="65000"/>
            </a:schemeClr>
          </a:solidFill>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DB53F4E-F7D8-4CE6-9400-7374C33ADB4D}"/>
              </a:ext>
            </a:extLst>
          </p:cNvPr>
          <p:cNvSpPr txBox="1"/>
          <p:nvPr/>
        </p:nvSpPr>
        <p:spPr>
          <a:xfrm>
            <a:off x="349250" y="6346398"/>
            <a:ext cx="7423150" cy="461665"/>
          </a:xfrm>
          <a:prstGeom prst="rect">
            <a:avLst/>
          </a:prstGeom>
          <a:noFill/>
        </p:spPr>
        <p:txBody>
          <a:bodyPr wrap="square" rtlCol="0">
            <a:spAutoFit/>
          </a:bodyPr>
          <a:lstStyle/>
          <a:p>
            <a:r>
              <a:rPr lang="en-US" sz="2400">
                <a:solidFill>
                  <a:srgbClr val="FFFF00"/>
                </a:solidFill>
                <a:cs typeface="+mj-cs"/>
              </a:rPr>
              <a:t>http://www.matsati.com</a:t>
            </a:r>
          </a:p>
        </p:txBody>
      </p:sp>
      <p:sp>
        <p:nvSpPr>
          <p:cNvPr id="10" name="TextBox 9">
            <a:extLst>
              <a:ext uri="{FF2B5EF4-FFF2-40B4-BE49-F238E27FC236}">
                <a16:creationId xmlns:a16="http://schemas.microsoft.com/office/drawing/2014/main" id="{638CE212-A8DA-4542-A937-323BC5C84730}"/>
              </a:ext>
            </a:extLst>
          </p:cNvPr>
          <p:cNvSpPr txBox="1"/>
          <p:nvPr/>
        </p:nvSpPr>
        <p:spPr>
          <a:xfrm>
            <a:off x="349250" y="5920268"/>
            <a:ext cx="10109842" cy="646331"/>
          </a:xfrm>
          <a:prstGeom prst="rect">
            <a:avLst/>
          </a:prstGeom>
          <a:noFill/>
        </p:spPr>
        <p:txBody>
          <a:bodyPr wrap="square" rtlCol="0">
            <a:spAutoFit/>
          </a:bodyPr>
          <a:lstStyle/>
          <a:p>
            <a:r>
              <a:rPr lang="en-US" sz="3600" b="1">
                <a:solidFill>
                  <a:srgbClr val="FFFF00"/>
                </a:solidFill>
                <a:cs typeface="+mj-cs"/>
              </a:rPr>
              <a:t>Isaiah / </a:t>
            </a:r>
            <a:r>
              <a:rPr lang="he-IL" sz="3600" b="1">
                <a:solidFill>
                  <a:srgbClr val="FFFF00"/>
                </a:solidFill>
                <a:cs typeface="+mj-cs"/>
              </a:rPr>
              <a:t>ישעיה</a:t>
            </a:r>
            <a:endParaRPr lang="en-US" sz="3600" b="1">
              <a:solidFill>
                <a:srgbClr val="FFFF00"/>
              </a:solidFill>
              <a:cs typeface="+mj-cs"/>
            </a:endParaRPr>
          </a:p>
        </p:txBody>
      </p:sp>
      <p:sp>
        <p:nvSpPr>
          <p:cNvPr id="3" name="TextBox 2">
            <a:extLst>
              <a:ext uri="{FF2B5EF4-FFF2-40B4-BE49-F238E27FC236}">
                <a16:creationId xmlns:a16="http://schemas.microsoft.com/office/drawing/2014/main" id="{528C88B9-C5CB-11F8-AAAB-9D912B8E09FA}"/>
              </a:ext>
            </a:extLst>
          </p:cNvPr>
          <p:cNvSpPr txBox="1"/>
          <p:nvPr/>
        </p:nvSpPr>
        <p:spPr>
          <a:xfrm>
            <a:off x="329128" y="118679"/>
            <a:ext cx="9658700" cy="6124754"/>
          </a:xfrm>
          <a:prstGeom prst="rect">
            <a:avLst/>
          </a:prstGeom>
          <a:noFill/>
        </p:spPr>
        <p:txBody>
          <a:bodyPr wrap="square">
            <a:spAutoFit/>
          </a:bodyPr>
          <a:lstStyle/>
          <a:p>
            <a:pPr algn="r" rtl="0">
              <a:spcBef>
                <a:spcPts val="0"/>
              </a:spcBef>
              <a:spcAft>
                <a:spcPts val="0"/>
              </a:spcAft>
            </a:pPr>
            <a:r>
              <a:rPr lang="he-IL" sz="2800" b="1" i="0" u="none" strike="noStrike" dirty="0">
                <a:solidFill>
                  <a:srgbClr val="FFFF00"/>
                </a:solidFill>
                <a:effectLst/>
                <a:latin typeface="Arial" panose="020B0604020202020204" pitchFamily="34" charset="0"/>
                <a:cs typeface="+mj-cs"/>
              </a:rPr>
              <a:t>ספר בראשית פרק ו</a:t>
            </a:r>
          </a:p>
          <a:p>
            <a:pPr algn="r" rtl="0">
              <a:spcBef>
                <a:spcPts val="0"/>
              </a:spcBef>
              <a:spcAft>
                <a:spcPts val="0"/>
              </a:spcAft>
            </a:pPr>
            <a:r>
              <a:rPr lang="he-IL" sz="2800" i="0" u="none" strike="noStrike" dirty="0">
                <a:solidFill>
                  <a:srgbClr val="FFFF00"/>
                </a:solidFill>
                <a:effectLst/>
                <a:latin typeface="Arial" panose="020B0604020202020204" pitchFamily="34" charset="0"/>
                <a:cs typeface="+mj-cs"/>
              </a:rPr>
              <a:t>ה   וַיַּרְא יְהֹוָה כִּי רַבָּה רָעַת הָאָדָם בָּאָרֶץ וְכָל-יֵצֶר מַחְשְׁבֹת לִבּוֹ רַק רַע כָּל-הַיּוֹם: </a:t>
            </a:r>
          </a:p>
          <a:p>
            <a:pPr rtl="0">
              <a:spcBef>
                <a:spcPts val="0"/>
              </a:spcBef>
              <a:spcAft>
                <a:spcPts val="0"/>
              </a:spcAft>
            </a:pPr>
            <a:r>
              <a:rPr lang="en-US" sz="2800" b="1" i="0" u="none" strike="noStrike" dirty="0" err="1">
                <a:solidFill>
                  <a:srgbClr val="FFC000"/>
                </a:solidFill>
                <a:effectLst/>
                <a:latin typeface="Arial" panose="020B0604020202020204" pitchFamily="34" charset="0"/>
                <a:cs typeface="+mj-cs"/>
              </a:rPr>
              <a:t>Bereshit</a:t>
            </a:r>
            <a:r>
              <a:rPr lang="en-US" sz="2800" b="1" i="0" u="none" strike="noStrike" dirty="0">
                <a:solidFill>
                  <a:srgbClr val="FFC000"/>
                </a:solidFill>
                <a:effectLst/>
                <a:latin typeface="Arial" panose="020B0604020202020204" pitchFamily="34" charset="0"/>
                <a:cs typeface="+mj-cs"/>
              </a:rPr>
              <a:t> / Genesis 6:5 </a:t>
            </a:r>
          </a:p>
          <a:p>
            <a:pPr rtl="0">
              <a:spcBef>
                <a:spcPts val="0"/>
              </a:spcBef>
              <a:spcAft>
                <a:spcPts val="0"/>
              </a:spcAft>
            </a:pPr>
            <a:r>
              <a:rPr lang="en-US" sz="2300" i="0" u="none" strike="noStrike" dirty="0">
                <a:solidFill>
                  <a:srgbClr val="FFC000"/>
                </a:solidFill>
                <a:effectLst/>
                <a:latin typeface="Arial" panose="020B0604020202020204" pitchFamily="34" charset="0"/>
                <a:cs typeface="+mj-cs"/>
              </a:rPr>
              <a:t>6:5 And GOD saw that the wickedness of man was great in the earth, and that every imagination of the thoughts of his heart was only evil continually. (KJV)</a:t>
            </a:r>
          </a:p>
          <a:p>
            <a:pPr algn="r" rtl="0">
              <a:spcBef>
                <a:spcPts val="0"/>
              </a:spcBef>
              <a:spcAft>
                <a:spcPts val="0"/>
              </a:spcAft>
            </a:pPr>
            <a:r>
              <a:rPr lang="en-US" sz="2800" b="1" i="0" u="none" strike="noStrike" dirty="0">
                <a:solidFill>
                  <a:srgbClr val="FFC000"/>
                </a:solidFill>
                <a:effectLst/>
                <a:latin typeface="Arial" panose="020B0604020202020204" pitchFamily="34" charset="0"/>
                <a:cs typeface="+mj-cs"/>
              </a:rPr>
              <a:t>﻿</a:t>
            </a:r>
            <a:r>
              <a:rPr lang="he-IL" sz="2800" b="1" i="0" u="none" strike="noStrike" dirty="0">
                <a:solidFill>
                  <a:srgbClr val="FFFF00"/>
                </a:solidFill>
                <a:effectLst/>
                <a:latin typeface="Arial" panose="020B0604020202020204" pitchFamily="34" charset="0"/>
                <a:cs typeface="+mj-cs"/>
              </a:rPr>
              <a:t>ספר בראשית פרק ח</a:t>
            </a:r>
          </a:p>
          <a:p>
            <a:pPr algn="r" rtl="0">
              <a:spcBef>
                <a:spcPts val="0"/>
              </a:spcBef>
              <a:spcAft>
                <a:spcPts val="0"/>
              </a:spcAft>
            </a:pPr>
            <a:r>
              <a:rPr lang="he-IL" sz="2800" i="0" u="none" strike="noStrike" dirty="0">
                <a:solidFill>
                  <a:srgbClr val="FFFF00"/>
                </a:solidFill>
                <a:effectLst/>
                <a:latin typeface="Arial" panose="020B0604020202020204" pitchFamily="34" charset="0"/>
                <a:cs typeface="+mj-cs"/>
              </a:rPr>
              <a:t>כא   וַיָּרַח יְהוָֹה אֶת-רֵיחַ הַנִּיחֹחַ וַיֹּאמֶר יְהֹוָה אֶל-לִבּוֹ לֹא אֹסִף לְקַלֵּל עוֹד אֶת-הָאֲדָמָה בַּעֲבוּר הָאָדָם כִּי יֵצֶר לֵב הָאָדָם רַע מִנְּעֻרָיו וְלֹא-אֹסִף עוֹד לְהַכּוֹת אֶת-כָּל-חַי כַּאֲשֶׁר עָשִֹיתִי: </a:t>
            </a:r>
            <a:endParaRPr lang="he-IL" sz="2800" b="1" i="0" u="none" strike="noStrike" dirty="0">
              <a:solidFill>
                <a:srgbClr val="FFC000"/>
              </a:solidFill>
              <a:effectLst/>
              <a:latin typeface="Arial" panose="020B0604020202020204" pitchFamily="34" charset="0"/>
              <a:cs typeface="+mj-cs"/>
            </a:endParaRPr>
          </a:p>
          <a:p>
            <a:pPr rtl="0">
              <a:spcBef>
                <a:spcPts val="0"/>
              </a:spcBef>
              <a:spcAft>
                <a:spcPts val="0"/>
              </a:spcAft>
            </a:pPr>
            <a:r>
              <a:rPr lang="en-US" sz="2800" b="1" i="0" u="none" strike="noStrike" dirty="0" err="1">
                <a:solidFill>
                  <a:srgbClr val="FFC000"/>
                </a:solidFill>
                <a:effectLst/>
                <a:latin typeface="Arial" panose="020B0604020202020204" pitchFamily="34" charset="0"/>
                <a:cs typeface="+mj-cs"/>
              </a:rPr>
              <a:t>Bereshit</a:t>
            </a:r>
            <a:r>
              <a:rPr lang="en-US" sz="2800" b="1" i="0" u="none" strike="noStrike" dirty="0">
                <a:solidFill>
                  <a:srgbClr val="FFC000"/>
                </a:solidFill>
                <a:effectLst/>
                <a:latin typeface="Arial" panose="020B0604020202020204" pitchFamily="34" charset="0"/>
                <a:cs typeface="+mj-cs"/>
              </a:rPr>
              <a:t> / Genesis 8:21  </a:t>
            </a:r>
          </a:p>
          <a:p>
            <a:pPr rtl="0">
              <a:spcBef>
                <a:spcPts val="0"/>
              </a:spcBef>
              <a:spcAft>
                <a:spcPts val="0"/>
              </a:spcAft>
            </a:pPr>
            <a:r>
              <a:rPr lang="en-US" sz="2300" i="0" u="none" strike="noStrike" dirty="0">
                <a:solidFill>
                  <a:srgbClr val="FFC000"/>
                </a:solidFill>
                <a:effectLst/>
                <a:latin typeface="Arial" panose="020B0604020202020204" pitchFamily="34" charset="0"/>
                <a:cs typeface="+mj-cs"/>
              </a:rPr>
              <a:t>21 And the LORD smelled a sweet savor; and the LORD said in his heart, I will not again curse the ground any more for man’s sake; for the imagination of man’s heart is evil from his youth; neither will I again smite any more everything living, as I have done. (KJV)</a:t>
            </a:r>
          </a:p>
        </p:txBody>
      </p:sp>
      <p:grpSp>
        <p:nvGrpSpPr>
          <p:cNvPr id="5" name="Group 4">
            <a:extLst>
              <a:ext uri="{FF2B5EF4-FFF2-40B4-BE49-F238E27FC236}">
                <a16:creationId xmlns:a16="http://schemas.microsoft.com/office/drawing/2014/main" id="{5AC2BC60-6984-332D-6461-737877F1D2F3}"/>
              </a:ext>
            </a:extLst>
          </p:cNvPr>
          <p:cNvGrpSpPr/>
          <p:nvPr/>
        </p:nvGrpSpPr>
        <p:grpSpPr>
          <a:xfrm>
            <a:off x="7494021" y="1064604"/>
            <a:ext cx="1933920" cy="88200"/>
            <a:chOff x="7494021" y="1064604"/>
            <a:chExt cx="1933920" cy="88200"/>
          </a:xfrm>
        </p:grpSpPr>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D8889F6E-A96C-F4AE-D298-4618CB40A601}"/>
                    </a:ext>
                  </a:extLst>
                </p14:cNvPr>
                <p14:cNvContentPartPr/>
                <p14:nvPr/>
              </p14:nvContentPartPr>
              <p14:xfrm>
                <a:off x="9024381" y="1064604"/>
                <a:ext cx="403560" cy="39240"/>
              </p14:xfrm>
            </p:contentPart>
          </mc:Choice>
          <mc:Fallback xmlns="">
            <p:pic>
              <p:nvPicPr>
                <p:cNvPr id="2" name="Ink 1">
                  <a:extLst>
                    <a:ext uri="{FF2B5EF4-FFF2-40B4-BE49-F238E27FC236}">
                      <a16:creationId xmlns:a16="http://schemas.microsoft.com/office/drawing/2014/main" id="{D8889F6E-A96C-F4AE-D298-4618CB40A601}"/>
                    </a:ext>
                  </a:extLst>
                </p:cNvPr>
                <p:cNvPicPr/>
                <p:nvPr/>
              </p:nvPicPr>
              <p:blipFill>
                <a:blip r:embed="rId5"/>
                <a:stretch>
                  <a:fillRect/>
                </a:stretch>
              </p:blipFill>
              <p:spPr>
                <a:xfrm>
                  <a:off x="9006381" y="1046964"/>
                  <a:ext cx="439200" cy="748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86D9B0EA-B880-7F2B-1878-65C7258D57BE}"/>
                    </a:ext>
                  </a:extLst>
                </p14:cNvPr>
                <p14:cNvContentPartPr/>
                <p14:nvPr/>
              </p14:nvContentPartPr>
              <p14:xfrm>
                <a:off x="7494021" y="1102404"/>
                <a:ext cx="1289880" cy="50400"/>
              </p14:xfrm>
            </p:contentPart>
          </mc:Choice>
          <mc:Fallback xmlns="">
            <p:pic>
              <p:nvPicPr>
                <p:cNvPr id="4" name="Ink 3">
                  <a:extLst>
                    <a:ext uri="{FF2B5EF4-FFF2-40B4-BE49-F238E27FC236}">
                      <a16:creationId xmlns:a16="http://schemas.microsoft.com/office/drawing/2014/main" id="{86D9B0EA-B880-7F2B-1878-65C7258D57BE}"/>
                    </a:ext>
                  </a:extLst>
                </p:cNvPr>
                <p:cNvPicPr/>
                <p:nvPr/>
              </p:nvPicPr>
              <p:blipFill>
                <a:blip r:embed="rId7"/>
                <a:stretch>
                  <a:fillRect/>
                </a:stretch>
              </p:blipFill>
              <p:spPr>
                <a:xfrm>
                  <a:off x="7476021" y="1084404"/>
                  <a:ext cx="1325520" cy="860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
            <p14:nvContentPartPr>
              <p14:cNvPr id="23" name="Ink 22">
                <a:extLst>
                  <a:ext uri="{FF2B5EF4-FFF2-40B4-BE49-F238E27FC236}">
                    <a16:creationId xmlns:a16="http://schemas.microsoft.com/office/drawing/2014/main" id="{97BA9052-D366-345B-74C4-F2225E60ED0D}"/>
                  </a:ext>
                </a:extLst>
              </p14:cNvPr>
              <p14:cNvContentPartPr/>
              <p14:nvPr/>
            </p14:nvContentPartPr>
            <p14:xfrm>
              <a:off x="8993421" y="1052724"/>
              <a:ext cx="432000" cy="19440"/>
            </p14:xfrm>
          </p:contentPart>
        </mc:Choice>
        <mc:Fallback xmlns="">
          <p:pic>
            <p:nvPicPr>
              <p:cNvPr id="23" name="Ink 22">
                <a:extLst>
                  <a:ext uri="{FF2B5EF4-FFF2-40B4-BE49-F238E27FC236}">
                    <a16:creationId xmlns:a16="http://schemas.microsoft.com/office/drawing/2014/main" id="{97BA9052-D366-345B-74C4-F2225E60ED0D}"/>
                  </a:ext>
                </a:extLst>
              </p:cNvPr>
              <p:cNvPicPr/>
              <p:nvPr/>
            </p:nvPicPr>
            <p:blipFill>
              <a:blip r:embed="rId9"/>
              <a:stretch>
                <a:fillRect/>
              </a:stretch>
            </p:blipFill>
            <p:spPr>
              <a:xfrm>
                <a:off x="8975421" y="1035084"/>
                <a:ext cx="467640" cy="550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4" name="Ink 23">
                <a:extLst>
                  <a:ext uri="{FF2B5EF4-FFF2-40B4-BE49-F238E27FC236}">
                    <a16:creationId xmlns:a16="http://schemas.microsoft.com/office/drawing/2014/main" id="{C6C79554-AA57-B1E6-F3EE-71DF2BE608D9}"/>
                  </a:ext>
                </a:extLst>
              </p14:cNvPr>
              <p14:cNvContentPartPr/>
              <p14:nvPr/>
            </p14:nvContentPartPr>
            <p14:xfrm>
              <a:off x="7431381" y="1076844"/>
              <a:ext cx="1346760" cy="58680"/>
            </p14:xfrm>
          </p:contentPart>
        </mc:Choice>
        <mc:Fallback xmlns="">
          <p:pic>
            <p:nvPicPr>
              <p:cNvPr id="24" name="Ink 23">
                <a:extLst>
                  <a:ext uri="{FF2B5EF4-FFF2-40B4-BE49-F238E27FC236}">
                    <a16:creationId xmlns:a16="http://schemas.microsoft.com/office/drawing/2014/main" id="{C6C79554-AA57-B1E6-F3EE-71DF2BE608D9}"/>
                  </a:ext>
                </a:extLst>
              </p:cNvPr>
              <p:cNvPicPr/>
              <p:nvPr/>
            </p:nvPicPr>
            <p:blipFill>
              <a:blip r:embed="rId11"/>
              <a:stretch>
                <a:fillRect/>
              </a:stretch>
            </p:blipFill>
            <p:spPr>
              <a:xfrm>
                <a:off x="7413381" y="1059204"/>
                <a:ext cx="1382400" cy="943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6" name="Ink 25">
                <a:extLst>
                  <a:ext uri="{FF2B5EF4-FFF2-40B4-BE49-F238E27FC236}">
                    <a16:creationId xmlns:a16="http://schemas.microsoft.com/office/drawing/2014/main" id="{369A708F-92C7-49E4-3B33-E6C5A28595A3}"/>
                  </a:ext>
                </a:extLst>
              </p14:cNvPr>
              <p14:cNvContentPartPr/>
              <p14:nvPr/>
            </p14:nvContentPartPr>
            <p14:xfrm>
              <a:off x="5125581" y="1158204"/>
              <a:ext cx="9720" cy="25560"/>
            </p14:xfrm>
          </p:contentPart>
        </mc:Choice>
        <mc:Fallback xmlns="">
          <p:pic>
            <p:nvPicPr>
              <p:cNvPr id="26" name="Ink 25">
                <a:extLst>
                  <a:ext uri="{FF2B5EF4-FFF2-40B4-BE49-F238E27FC236}">
                    <a16:creationId xmlns:a16="http://schemas.microsoft.com/office/drawing/2014/main" id="{369A708F-92C7-49E4-3B33-E6C5A28595A3}"/>
                  </a:ext>
                </a:extLst>
              </p:cNvPr>
              <p:cNvPicPr/>
              <p:nvPr/>
            </p:nvPicPr>
            <p:blipFill>
              <a:blip r:embed="rId13"/>
              <a:stretch>
                <a:fillRect/>
              </a:stretch>
            </p:blipFill>
            <p:spPr>
              <a:xfrm>
                <a:off x="5107941" y="1140204"/>
                <a:ext cx="45360" cy="612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8" name="Ink 27">
                <a:extLst>
                  <a:ext uri="{FF2B5EF4-FFF2-40B4-BE49-F238E27FC236}">
                    <a16:creationId xmlns:a16="http://schemas.microsoft.com/office/drawing/2014/main" id="{84091F17-6AF0-B57B-AE79-BFBA4A01F90F}"/>
                  </a:ext>
                </a:extLst>
              </p14:cNvPr>
              <p14:cNvContentPartPr/>
              <p14:nvPr/>
            </p14:nvContentPartPr>
            <p14:xfrm>
              <a:off x="2635101" y="556284"/>
              <a:ext cx="2632320" cy="630000"/>
            </p14:xfrm>
          </p:contentPart>
        </mc:Choice>
        <mc:Fallback xmlns="">
          <p:pic>
            <p:nvPicPr>
              <p:cNvPr id="28" name="Ink 27">
                <a:extLst>
                  <a:ext uri="{FF2B5EF4-FFF2-40B4-BE49-F238E27FC236}">
                    <a16:creationId xmlns:a16="http://schemas.microsoft.com/office/drawing/2014/main" id="{84091F17-6AF0-B57B-AE79-BFBA4A01F90F}"/>
                  </a:ext>
                </a:extLst>
              </p:cNvPr>
              <p:cNvPicPr/>
              <p:nvPr/>
            </p:nvPicPr>
            <p:blipFill>
              <a:blip r:embed="rId15"/>
              <a:stretch>
                <a:fillRect/>
              </a:stretch>
            </p:blipFill>
            <p:spPr>
              <a:xfrm>
                <a:off x="2617461" y="538284"/>
                <a:ext cx="2667960" cy="665640"/>
              </a:xfrm>
              <a:prstGeom prst="rect">
                <a:avLst/>
              </a:prstGeom>
            </p:spPr>
          </p:pic>
        </mc:Fallback>
      </mc:AlternateContent>
      <p:grpSp>
        <p:nvGrpSpPr>
          <p:cNvPr id="71" name="Group 70">
            <a:extLst>
              <a:ext uri="{FF2B5EF4-FFF2-40B4-BE49-F238E27FC236}">
                <a16:creationId xmlns:a16="http://schemas.microsoft.com/office/drawing/2014/main" id="{A2A335A2-6F5E-B2BE-ED59-DE4BAD363EF9}"/>
              </a:ext>
            </a:extLst>
          </p:cNvPr>
          <p:cNvGrpSpPr/>
          <p:nvPr/>
        </p:nvGrpSpPr>
        <p:grpSpPr>
          <a:xfrm>
            <a:off x="593541" y="3784044"/>
            <a:ext cx="9107640" cy="194400"/>
            <a:chOff x="593541" y="3784044"/>
            <a:chExt cx="9107640" cy="194400"/>
          </a:xfrm>
        </p:grpSpPr>
        <mc:AlternateContent xmlns:mc="http://schemas.openxmlformats.org/markup-compatibility/2006" xmlns:p14="http://schemas.microsoft.com/office/powerpoint/2010/main">
          <mc:Choice Requires="p14">
            <p:contentPart p14:bwMode="auto" r:id="rId16">
              <p14:nvContentPartPr>
                <p14:cNvPr id="50" name="Ink 49">
                  <a:extLst>
                    <a:ext uri="{FF2B5EF4-FFF2-40B4-BE49-F238E27FC236}">
                      <a16:creationId xmlns:a16="http://schemas.microsoft.com/office/drawing/2014/main" id="{5E846003-3953-B52F-4EAB-2C67DEDB5422}"/>
                    </a:ext>
                  </a:extLst>
                </p14:cNvPr>
                <p14:cNvContentPartPr/>
                <p14:nvPr/>
              </p14:nvContentPartPr>
              <p14:xfrm>
                <a:off x="9094221" y="3845964"/>
                <a:ext cx="606960" cy="42480"/>
              </p14:xfrm>
            </p:contentPart>
          </mc:Choice>
          <mc:Fallback xmlns="">
            <p:pic>
              <p:nvPicPr>
                <p:cNvPr id="50" name="Ink 49">
                  <a:extLst>
                    <a:ext uri="{FF2B5EF4-FFF2-40B4-BE49-F238E27FC236}">
                      <a16:creationId xmlns:a16="http://schemas.microsoft.com/office/drawing/2014/main" id="{5E846003-3953-B52F-4EAB-2C67DEDB5422}"/>
                    </a:ext>
                  </a:extLst>
                </p:cNvPr>
                <p:cNvPicPr/>
                <p:nvPr/>
              </p:nvPicPr>
              <p:blipFill>
                <a:blip r:embed="rId17"/>
                <a:stretch>
                  <a:fillRect/>
                </a:stretch>
              </p:blipFill>
              <p:spPr>
                <a:xfrm>
                  <a:off x="9076221" y="3827964"/>
                  <a:ext cx="642600" cy="781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51" name="Ink 50">
                  <a:extLst>
                    <a:ext uri="{FF2B5EF4-FFF2-40B4-BE49-F238E27FC236}">
                      <a16:creationId xmlns:a16="http://schemas.microsoft.com/office/drawing/2014/main" id="{7CD4C6FB-B6C2-DDA8-6264-F0DB391149ED}"/>
                    </a:ext>
                  </a:extLst>
                </p14:cNvPr>
                <p14:cNvContentPartPr/>
                <p14:nvPr/>
              </p14:nvContentPartPr>
              <p14:xfrm>
                <a:off x="8307261" y="3823644"/>
                <a:ext cx="653040" cy="51120"/>
              </p14:xfrm>
            </p:contentPart>
          </mc:Choice>
          <mc:Fallback xmlns="">
            <p:pic>
              <p:nvPicPr>
                <p:cNvPr id="51" name="Ink 50">
                  <a:extLst>
                    <a:ext uri="{FF2B5EF4-FFF2-40B4-BE49-F238E27FC236}">
                      <a16:creationId xmlns:a16="http://schemas.microsoft.com/office/drawing/2014/main" id="{7CD4C6FB-B6C2-DDA8-6264-F0DB391149ED}"/>
                    </a:ext>
                  </a:extLst>
                </p:cNvPr>
                <p:cNvPicPr/>
                <p:nvPr/>
              </p:nvPicPr>
              <p:blipFill>
                <a:blip r:embed="rId19"/>
                <a:stretch>
                  <a:fillRect/>
                </a:stretch>
              </p:blipFill>
              <p:spPr>
                <a:xfrm>
                  <a:off x="8289261" y="3805644"/>
                  <a:ext cx="688680" cy="867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53" name="Ink 52">
                  <a:extLst>
                    <a:ext uri="{FF2B5EF4-FFF2-40B4-BE49-F238E27FC236}">
                      <a16:creationId xmlns:a16="http://schemas.microsoft.com/office/drawing/2014/main" id="{772FA512-9607-8EF8-68CB-8FC338D54A41}"/>
                    </a:ext>
                  </a:extLst>
                </p14:cNvPr>
                <p14:cNvContentPartPr/>
                <p14:nvPr/>
              </p14:nvContentPartPr>
              <p14:xfrm>
                <a:off x="7569621" y="3809244"/>
                <a:ext cx="572040" cy="17280"/>
              </p14:xfrm>
            </p:contentPart>
          </mc:Choice>
          <mc:Fallback xmlns="">
            <p:pic>
              <p:nvPicPr>
                <p:cNvPr id="53" name="Ink 52">
                  <a:extLst>
                    <a:ext uri="{FF2B5EF4-FFF2-40B4-BE49-F238E27FC236}">
                      <a16:creationId xmlns:a16="http://schemas.microsoft.com/office/drawing/2014/main" id="{772FA512-9607-8EF8-68CB-8FC338D54A41}"/>
                    </a:ext>
                  </a:extLst>
                </p:cNvPr>
                <p:cNvPicPr/>
                <p:nvPr/>
              </p:nvPicPr>
              <p:blipFill>
                <a:blip r:embed="rId21"/>
                <a:stretch>
                  <a:fillRect/>
                </a:stretch>
              </p:blipFill>
              <p:spPr>
                <a:xfrm>
                  <a:off x="7551621" y="3791244"/>
                  <a:ext cx="607680" cy="529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54" name="Ink 53">
                  <a:extLst>
                    <a:ext uri="{FF2B5EF4-FFF2-40B4-BE49-F238E27FC236}">
                      <a16:creationId xmlns:a16="http://schemas.microsoft.com/office/drawing/2014/main" id="{DCDD9971-BB6D-86A2-7013-61DE4AE82027}"/>
                    </a:ext>
                  </a:extLst>
                </p14:cNvPr>
                <p14:cNvContentPartPr/>
                <p14:nvPr/>
              </p14:nvContentPartPr>
              <p14:xfrm>
                <a:off x="7158141" y="3826524"/>
                <a:ext cx="281520" cy="36720"/>
              </p14:xfrm>
            </p:contentPart>
          </mc:Choice>
          <mc:Fallback xmlns="">
            <p:pic>
              <p:nvPicPr>
                <p:cNvPr id="54" name="Ink 53">
                  <a:extLst>
                    <a:ext uri="{FF2B5EF4-FFF2-40B4-BE49-F238E27FC236}">
                      <a16:creationId xmlns:a16="http://schemas.microsoft.com/office/drawing/2014/main" id="{DCDD9971-BB6D-86A2-7013-61DE4AE82027}"/>
                    </a:ext>
                  </a:extLst>
                </p:cNvPr>
                <p:cNvPicPr/>
                <p:nvPr/>
              </p:nvPicPr>
              <p:blipFill>
                <a:blip r:embed="rId23"/>
                <a:stretch>
                  <a:fillRect/>
                </a:stretch>
              </p:blipFill>
              <p:spPr>
                <a:xfrm>
                  <a:off x="7140141" y="3808524"/>
                  <a:ext cx="317160" cy="723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55" name="Ink 54">
                  <a:extLst>
                    <a:ext uri="{FF2B5EF4-FFF2-40B4-BE49-F238E27FC236}">
                      <a16:creationId xmlns:a16="http://schemas.microsoft.com/office/drawing/2014/main" id="{EE321388-BC34-C1A0-AC23-51223CB973D0}"/>
                    </a:ext>
                  </a:extLst>
                </p14:cNvPr>
                <p14:cNvContentPartPr/>
                <p14:nvPr/>
              </p14:nvContentPartPr>
              <p14:xfrm>
                <a:off x="6673221" y="3853524"/>
                <a:ext cx="336240" cy="18000"/>
              </p14:xfrm>
            </p:contentPart>
          </mc:Choice>
          <mc:Fallback xmlns="">
            <p:pic>
              <p:nvPicPr>
                <p:cNvPr id="55" name="Ink 54">
                  <a:extLst>
                    <a:ext uri="{FF2B5EF4-FFF2-40B4-BE49-F238E27FC236}">
                      <a16:creationId xmlns:a16="http://schemas.microsoft.com/office/drawing/2014/main" id="{EE321388-BC34-C1A0-AC23-51223CB973D0}"/>
                    </a:ext>
                  </a:extLst>
                </p:cNvPr>
                <p:cNvPicPr/>
                <p:nvPr/>
              </p:nvPicPr>
              <p:blipFill>
                <a:blip r:embed="rId25"/>
                <a:stretch>
                  <a:fillRect/>
                </a:stretch>
              </p:blipFill>
              <p:spPr>
                <a:xfrm>
                  <a:off x="6655581" y="3835524"/>
                  <a:ext cx="371880" cy="5364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56" name="Ink 55">
                  <a:extLst>
                    <a:ext uri="{FF2B5EF4-FFF2-40B4-BE49-F238E27FC236}">
                      <a16:creationId xmlns:a16="http://schemas.microsoft.com/office/drawing/2014/main" id="{AE5B7905-2CB2-4966-3537-A0D1C2044D49}"/>
                    </a:ext>
                  </a:extLst>
                </p14:cNvPr>
                <p14:cNvContentPartPr/>
                <p14:nvPr/>
              </p14:nvContentPartPr>
              <p14:xfrm>
                <a:off x="6198381" y="3858564"/>
                <a:ext cx="239400" cy="12960"/>
              </p14:xfrm>
            </p:contentPart>
          </mc:Choice>
          <mc:Fallback xmlns="">
            <p:pic>
              <p:nvPicPr>
                <p:cNvPr id="56" name="Ink 55">
                  <a:extLst>
                    <a:ext uri="{FF2B5EF4-FFF2-40B4-BE49-F238E27FC236}">
                      <a16:creationId xmlns:a16="http://schemas.microsoft.com/office/drawing/2014/main" id="{AE5B7905-2CB2-4966-3537-A0D1C2044D49}"/>
                    </a:ext>
                  </a:extLst>
                </p:cNvPr>
                <p:cNvPicPr/>
                <p:nvPr/>
              </p:nvPicPr>
              <p:blipFill>
                <a:blip r:embed="rId27"/>
                <a:stretch>
                  <a:fillRect/>
                </a:stretch>
              </p:blipFill>
              <p:spPr>
                <a:xfrm>
                  <a:off x="6180741" y="3840564"/>
                  <a:ext cx="275040" cy="486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57" name="Ink 56">
                  <a:extLst>
                    <a:ext uri="{FF2B5EF4-FFF2-40B4-BE49-F238E27FC236}">
                      <a16:creationId xmlns:a16="http://schemas.microsoft.com/office/drawing/2014/main" id="{D146C5C8-B4EF-B00E-AD73-3FFD64024F2E}"/>
                    </a:ext>
                  </a:extLst>
                </p14:cNvPr>
                <p14:cNvContentPartPr/>
                <p14:nvPr/>
              </p14:nvContentPartPr>
              <p14:xfrm>
                <a:off x="5466861" y="3844524"/>
                <a:ext cx="571320" cy="35280"/>
              </p14:xfrm>
            </p:contentPart>
          </mc:Choice>
          <mc:Fallback xmlns="">
            <p:pic>
              <p:nvPicPr>
                <p:cNvPr id="57" name="Ink 56">
                  <a:extLst>
                    <a:ext uri="{FF2B5EF4-FFF2-40B4-BE49-F238E27FC236}">
                      <a16:creationId xmlns:a16="http://schemas.microsoft.com/office/drawing/2014/main" id="{D146C5C8-B4EF-B00E-AD73-3FFD64024F2E}"/>
                    </a:ext>
                  </a:extLst>
                </p:cNvPr>
                <p:cNvPicPr/>
                <p:nvPr/>
              </p:nvPicPr>
              <p:blipFill>
                <a:blip r:embed="rId29"/>
                <a:stretch>
                  <a:fillRect/>
                </a:stretch>
              </p:blipFill>
              <p:spPr>
                <a:xfrm>
                  <a:off x="5448861" y="3826884"/>
                  <a:ext cx="606960" cy="7092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58" name="Ink 57">
                  <a:extLst>
                    <a:ext uri="{FF2B5EF4-FFF2-40B4-BE49-F238E27FC236}">
                      <a16:creationId xmlns:a16="http://schemas.microsoft.com/office/drawing/2014/main" id="{5AE5D40C-1FB0-A55F-9950-6B77BC62774C}"/>
                    </a:ext>
                  </a:extLst>
                </p14:cNvPr>
                <p14:cNvContentPartPr/>
                <p14:nvPr/>
              </p14:nvContentPartPr>
              <p14:xfrm>
                <a:off x="5053221" y="3830844"/>
                <a:ext cx="268560" cy="25200"/>
              </p14:xfrm>
            </p:contentPart>
          </mc:Choice>
          <mc:Fallback xmlns="">
            <p:pic>
              <p:nvPicPr>
                <p:cNvPr id="58" name="Ink 57">
                  <a:extLst>
                    <a:ext uri="{FF2B5EF4-FFF2-40B4-BE49-F238E27FC236}">
                      <a16:creationId xmlns:a16="http://schemas.microsoft.com/office/drawing/2014/main" id="{5AE5D40C-1FB0-A55F-9950-6B77BC62774C}"/>
                    </a:ext>
                  </a:extLst>
                </p:cNvPr>
                <p:cNvPicPr/>
                <p:nvPr/>
              </p:nvPicPr>
              <p:blipFill>
                <a:blip r:embed="rId31"/>
                <a:stretch>
                  <a:fillRect/>
                </a:stretch>
              </p:blipFill>
              <p:spPr>
                <a:xfrm>
                  <a:off x="5035221" y="3813204"/>
                  <a:ext cx="304200" cy="6084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60" name="Ink 59">
                  <a:extLst>
                    <a:ext uri="{FF2B5EF4-FFF2-40B4-BE49-F238E27FC236}">
                      <a16:creationId xmlns:a16="http://schemas.microsoft.com/office/drawing/2014/main" id="{D7680860-B9F6-D6A6-9123-C937320D7F0D}"/>
                    </a:ext>
                  </a:extLst>
                </p14:cNvPr>
                <p14:cNvContentPartPr/>
                <p14:nvPr/>
              </p14:nvContentPartPr>
              <p14:xfrm>
                <a:off x="4223421" y="3822204"/>
                <a:ext cx="730800" cy="20880"/>
              </p14:xfrm>
            </p:contentPart>
          </mc:Choice>
          <mc:Fallback xmlns="">
            <p:pic>
              <p:nvPicPr>
                <p:cNvPr id="60" name="Ink 59">
                  <a:extLst>
                    <a:ext uri="{FF2B5EF4-FFF2-40B4-BE49-F238E27FC236}">
                      <a16:creationId xmlns:a16="http://schemas.microsoft.com/office/drawing/2014/main" id="{D7680860-B9F6-D6A6-9123-C937320D7F0D}"/>
                    </a:ext>
                  </a:extLst>
                </p:cNvPr>
                <p:cNvPicPr/>
                <p:nvPr/>
              </p:nvPicPr>
              <p:blipFill>
                <a:blip r:embed="rId33"/>
                <a:stretch>
                  <a:fillRect/>
                </a:stretch>
              </p:blipFill>
              <p:spPr>
                <a:xfrm>
                  <a:off x="4205421" y="3804204"/>
                  <a:ext cx="766440" cy="5652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62" name="Ink 61">
                  <a:extLst>
                    <a:ext uri="{FF2B5EF4-FFF2-40B4-BE49-F238E27FC236}">
                      <a16:creationId xmlns:a16="http://schemas.microsoft.com/office/drawing/2014/main" id="{B7BE2C8D-B189-1147-99B8-095496846198}"/>
                    </a:ext>
                  </a:extLst>
                </p14:cNvPr>
                <p14:cNvContentPartPr/>
                <p14:nvPr/>
              </p14:nvContentPartPr>
              <p14:xfrm>
                <a:off x="3684141" y="3784044"/>
                <a:ext cx="371160" cy="34200"/>
              </p14:xfrm>
            </p:contentPart>
          </mc:Choice>
          <mc:Fallback xmlns="">
            <p:pic>
              <p:nvPicPr>
                <p:cNvPr id="62" name="Ink 61">
                  <a:extLst>
                    <a:ext uri="{FF2B5EF4-FFF2-40B4-BE49-F238E27FC236}">
                      <a16:creationId xmlns:a16="http://schemas.microsoft.com/office/drawing/2014/main" id="{B7BE2C8D-B189-1147-99B8-095496846198}"/>
                    </a:ext>
                  </a:extLst>
                </p:cNvPr>
                <p:cNvPicPr/>
                <p:nvPr/>
              </p:nvPicPr>
              <p:blipFill>
                <a:blip r:embed="rId35"/>
                <a:stretch>
                  <a:fillRect/>
                </a:stretch>
              </p:blipFill>
              <p:spPr>
                <a:xfrm>
                  <a:off x="3666141" y="3766044"/>
                  <a:ext cx="406800" cy="6984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64" name="Ink 63">
                  <a:extLst>
                    <a:ext uri="{FF2B5EF4-FFF2-40B4-BE49-F238E27FC236}">
                      <a16:creationId xmlns:a16="http://schemas.microsoft.com/office/drawing/2014/main" id="{E9312E0D-E0B3-1585-62A7-C8F9E4A8DCE6}"/>
                    </a:ext>
                  </a:extLst>
                </p14:cNvPr>
                <p14:cNvContentPartPr/>
                <p14:nvPr/>
              </p14:nvContentPartPr>
              <p14:xfrm>
                <a:off x="3091581" y="3845604"/>
                <a:ext cx="360360" cy="27720"/>
              </p14:xfrm>
            </p:contentPart>
          </mc:Choice>
          <mc:Fallback xmlns="">
            <p:pic>
              <p:nvPicPr>
                <p:cNvPr id="64" name="Ink 63">
                  <a:extLst>
                    <a:ext uri="{FF2B5EF4-FFF2-40B4-BE49-F238E27FC236}">
                      <a16:creationId xmlns:a16="http://schemas.microsoft.com/office/drawing/2014/main" id="{E9312E0D-E0B3-1585-62A7-C8F9E4A8DCE6}"/>
                    </a:ext>
                  </a:extLst>
                </p:cNvPr>
                <p:cNvPicPr/>
                <p:nvPr/>
              </p:nvPicPr>
              <p:blipFill>
                <a:blip r:embed="rId37"/>
                <a:stretch>
                  <a:fillRect/>
                </a:stretch>
              </p:blipFill>
              <p:spPr>
                <a:xfrm>
                  <a:off x="3073581" y="3827604"/>
                  <a:ext cx="396000" cy="6336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66" name="Ink 65">
                  <a:extLst>
                    <a:ext uri="{FF2B5EF4-FFF2-40B4-BE49-F238E27FC236}">
                      <a16:creationId xmlns:a16="http://schemas.microsoft.com/office/drawing/2014/main" id="{BFC938A6-E833-0075-E409-D731BBC97CF8}"/>
                    </a:ext>
                  </a:extLst>
                </p14:cNvPr>
                <p14:cNvContentPartPr/>
                <p14:nvPr/>
              </p14:nvContentPartPr>
              <p14:xfrm>
                <a:off x="2546181" y="3834444"/>
                <a:ext cx="295560" cy="18000"/>
              </p14:xfrm>
            </p:contentPart>
          </mc:Choice>
          <mc:Fallback xmlns="">
            <p:pic>
              <p:nvPicPr>
                <p:cNvPr id="66" name="Ink 65">
                  <a:extLst>
                    <a:ext uri="{FF2B5EF4-FFF2-40B4-BE49-F238E27FC236}">
                      <a16:creationId xmlns:a16="http://schemas.microsoft.com/office/drawing/2014/main" id="{BFC938A6-E833-0075-E409-D731BBC97CF8}"/>
                    </a:ext>
                  </a:extLst>
                </p:cNvPr>
                <p:cNvPicPr/>
                <p:nvPr/>
              </p:nvPicPr>
              <p:blipFill>
                <a:blip r:embed="rId39"/>
                <a:stretch>
                  <a:fillRect/>
                </a:stretch>
              </p:blipFill>
              <p:spPr>
                <a:xfrm>
                  <a:off x="2528181" y="3816444"/>
                  <a:ext cx="331200" cy="5364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67" name="Ink 66">
                  <a:extLst>
                    <a:ext uri="{FF2B5EF4-FFF2-40B4-BE49-F238E27FC236}">
                      <a16:creationId xmlns:a16="http://schemas.microsoft.com/office/drawing/2014/main" id="{6FDFD6A2-46DA-BA01-CBC3-E291193D18ED}"/>
                    </a:ext>
                  </a:extLst>
                </p14:cNvPr>
                <p14:cNvContentPartPr/>
                <p14:nvPr/>
              </p14:nvContentPartPr>
              <p14:xfrm>
                <a:off x="1891341" y="3853524"/>
                <a:ext cx="392040" cy="33480"/>
              </p14:xfrm>
            </p:contentPart>
          </mc:Choice>
          <mc:Fallback xmlns="">
            <p:pic>
              <p:nvPicPr>
                <p:cNvPr id="67" name="Ink 66">
                  <a:extLst>
                    <a:ext uri="{FF2B5EF4-FFF2-40B4-BE49-F238E27FC236}">
                      <a16:creationId xmlns:a16="http://schemas.microsoft.com/office/drawing/2014/main" id="{6FDFD6A2-46DA-BA01-CBC3-E291193D18ED}"/>
                    </a:ext>
                  </a:extLst>
                </p:cNvPr>
                <p:cNvPicPr/>
                <p:nvPr/>
              </p:nvPicPr>
              <p:blipFill>
                <a:blip r:embed="rId41"/>
                <a:stretch>
                  <a:fillRect/>
                </a:stretch>
              </p:blipFill>
              <p:spPr>
                <a:xfrm>
                  <a:off x="1873701" y="3835884"/>
                  <a:ext cx="427680" cy="6912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69" name="Ink 68">
                  <a:extLst>
                    <a:ext uri="{FF2B5EF4-FFF2-40B4-BE49-F238E27FC236}">
                      <a16:creationId xmlns:a16="http://schemas.microsoft.com/office/drawing/2014/main" id="{16071C22-932F-59B0-A49E-B202E3DA2E41}"/>
                    </a:ext>
                  </a:extLst>
                </p14:cNvPr>
                <p14:cNvContentPartPr/>
                <p14:nvPr/>
              </p14:nvContentPartPr>
              <p14:xfrm>
                <a:off x="1194021" y="3828684"/>
                <a:ext cx="319680" cy="24120"/>
              </p14:xfrm>
            </p:contentPart>
          </mc:Choice>
          <mc:Fallback xmlns="">
            <p:pic>
              <p:nvPicPr>
                <p:cNvPr id="69" name="Ink 68">
                  <a:extLst>
                    <a:ext uri="{FF2B5EF4-FFF2-40B4-BE49-F238E27FC236}">
                      <a16:creationId xmlns:a16="http://schemas.microsoft.com/office/drawing/2014/main" id="{16071C22-932F-59B0-A49E-B202E3DA2E41}"/>
                    </a:ext>
                  </a:extLst>
                </p:cNvPr>
                <p:cNvPicPr/>
                <p:nvPr/>
              </p:nvPicPr>
              <p:blipFill>
                <a:blip r:embed="rId43"/>
                <a:stretch>
                  <a:fillRect/>
                </a:stretch>
              </p:blipFill>
              <p:spPr>
                <a:xfrm>
                  <a:off x="1176021" y="3811044"/>
                  <a:ext cx="355320" cy="5976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70" name="Ink 69">
                  <a:extLst>
                    <a:ext uri="{FF2B5EF4-FFF2-40B4-BE49-F238E27FC236}">
                      <a16:creationId xmlns:a16="http://schemas.microsoft.com/office/drawing/2014/main" id="{CB429B37-D0C6-8EDE-ECA5-DFFD126408FC}"/>
                    </a:ext>
                  </a:extLst>
                </p14:cNvPr>
                <p14:cNvContentPartPr/>
                <p14:nvPr/>
              </p14:nvContentPartPr>
              <p14:xfrm>
                <a:off x="593541" y="3947484"/>
                <a:ext cx="252720" cy="30960"/>
              </p14:xfrm>
            </p:contentPart>
          </mc:Choice>
          <mc:Fallback xmlns="">
            <p:pic>
              <p:nvPicPr>
                <p:cNvPr id="70" name="Ink 69">
                  <a:extLst>
                    <a:ext uri="{FF2B5EF4-FFF2-40B4-BE49-F238E27FC236}">
                      <a16:creationId xmlns:a16="http://schemas.microsoft.com/office/drawing/2014/main" id="{CB429B37-D0C6-8EDE-ECA5-DFFD126408FC}"/>
                    </a:ext>
                  </a:extLst>
                </p:cNvPr>
                <p:cNvPicPr/>
                <p:nvPr/>
              </p:nvPicPr>
              <p:blipFill>
                <a:blip r:embed="rId45"/>
                <a:stretch>
                  <a:fillRect/>
                </a:stretch>
              </p:blipFill>
              <p:spPr>
                <a:xfrm>
                  <a:off x="575541" y="3929844"/>
                  <a:ext cx="288360" cy="66600"/>
                </a:xfrm>
                <a:prstGeom prst="rect">
                  <a:avLst/>
                </a:prstGeom>
              </p:spPr>
            </p:pic>
          </mc:Fallback>
        </mc:AlternateContent>
      </p:grpSp>
      <p:grpSp>
        <p:nvGrpSpPr>
          <p:cNvPr id="75" name="Group 74">
            <a:extLst>
              <a:ext uri="{FF2B5EF4-FFF2-40B4-BE49-F238E27FC236}">
                <a16:creationId xmlns:a16="http://schemas.microsoft.com/office/drawing/2014/main" id="{32D55DFC-4D92-75D9-19E4-275173DEFAF0}"/>
              </a:ext>
            </a:extLst>
          </p:cNvPr>
          <p:cNvGrpSpPr/>
          <p:nvPr/>
        </p:nvGrpSpPr>
        <p:grpSpPr>
          <a:xfrm>
            <a:off x="8059581" y="4213524"/>
            <a:ext cx="1746720" cy="57600"/>
            <a:chOff x="8059581" y="4213524"/>
            <a:chExt cx="1746720" cy="57600"/>
          </a:xfrm>
        </p:grpSpPr>
        <mc:AlternateContent xmlns:mc="http://schemas.openxmlformats.org/markup-compatibility/2006" xmlns:p14="http://schemas.microsoft.com/office/powerpoint/2010/main">
          <mc:Choice Requires="p14">
            <p:contentPart p14:bwMode="auto" r:id="rId46">
              <p14:nvContentPartPr>
                <p14:cNvPr id="72" name="Ink 71">
                  <a:extLst>
                    <a:ext uri="{FF2B5EF4-FFF2-40B4-BE49-F238E27FC236}">
                      <a16:creationId xmlns:a16="http://schemas.microsoft.com/office/drawing/2014/main" id="{C53199D7-FED0-596E-B690-2B47354CF94D}"/>
                    </a:ext>
                  </a:extLst>
                </p14:cNvPr>
                <p14:cNvContentPartPr/>
                <p14:nvPr/>
              </p14:nvContentPartPr>
              <p14:xfrm>
                <a:off x="9559701" y="4213524"/>
                <a:ext cx="246600" cy="48240"/>
              </p14:xfrm>
            </p:contentPart>
          </mc:Choice>
          <mc:Fallback xmlns="">
            <p:pic>
              <p:nvPicPr>
                <p:cNvPr id="72" name="Ink 71">
                  <a:extLst>
                    <a:ext uri="{FF2B5EF4-FFF2-40B4-BE49-F238E27FC236}">
                      <a16:creationId xmlns:a16="http://schemas.microsoft.com/office/drawing/2014/main" id="{C53199D7-FED0-596E-B690-2B47354CF94D}"/>
                    </a:ext>
                  </a:extLst>
                </p:cNvPr>
                <p:cNvPicPr/>
                <p:nvPr/>
              </p:nvPicPr>
              <p:blipFill>
                <a:blip r:embed="rId47"/>
                <a:stretch>
                  <a:fillRect/>
                </a:stretch>
              </p:blipFill>
              <p:spPr>
                <a:xfrm>
                  <a:off x="9542061" y="4195884"/>
                  <a:ext cx="282240" cy="8388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73" name="Ink 72">
                  <a:extLst>
                    <a:ext uri="{FF2B5EF4-FFF2-40B4-BE49-F238E27FC236}">
                      <a16:creationId xmlns:a16="http://schemas.microsoft.com/office/drawing/2014/main" id="{F4379FA6-F416-F05D-46C0-23C70EAE699F}"/>
                    </a:ext>
                  </a:extLst>
                </p14:cNvPr>
                <p14:cNvContentPartPr/>
                <p14:nvPr/>
              </p14:nvContentPartPr>
              <p14:xfrm>
                <a:off x="8959221" y="4260324"/>
                <a:ext cx="334800" cy="10800"/>
              </p14:xfrm>
            </p:contentPart>
          </mc:Choice>
          <mc:Fallback xmlns="">
            <p:pic>
              <p:nvPicPr>
                <p:cNvPr id="73" name="Ink 72">
                  <a:extLst>
                    <a:ext uri="{FF2B5EF4-FFF2-40B4-BE49-F238E27FC236}">
                      <a16:creationId xmlns:a16="http://schemas.microsoft.com/office/drawing/2014/main" id="{F4379FA6-F416-F05D-46C0-23C70EAE699F}"/>
                    </a:ext>
                  </a:extLst>
                </p:cNvPr>
                <p:cNvPicPr/>
                <p:nvPr/>
              </p:nvPicPr>
              <p:blipFill>
                <a:blip r:embed="rId49"/>
                <a:stretch>
                  <a:fillRect/>
                </a:stretch>
              </p:blipFill>
              <p:spPr>
                <a:xfrm>
                  <a:off x="8941221" y="4242324"/>
                  <a:ext cx="370440" cy="4644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74" name="Ink 73">
                  <a:extLst>
                    <a:ext uri="{FF2B5EF4-FFF2-40B4-BE49-F238E27FC236}">
                      <a16:creationId xmlns:a16="http://schemas.microsoft.com/office/drawing/2014/main" id="{CCAE479E-FCBE-5024-C00E-99E19A6D7EAA}"/>
                    </a:ext>
                  </a:extLst>
                </p14:cNvPr>
                <p14:cNvContentPartPr/>
                <p14:nvPr/>
              </p14:nvContentPartPr>
              <p14:xfrm>
                <a:off x="8059581" y="4228284"/>
                <a:ext cx="591840" cy="26280"/>
              </p14:xfrm>
            </p:contentPart>
          </mc:Choice>
          <mc:Fallback xmlns="">
            <p:pic>
              <p:nvPicPr>
                <p:cNvPr id="74" name="Ink 73">
                  <a:extLst>
                    <a:ext uri="{FF2B5EF4-FFF2-40B4-BE49-F238E27FC236}">
                      <a16:creationId xmlns:a16="http://schemas.microsoft.com/office/drawing/2014/main" id="{CCAE479E-FCBE-5024-C00E-99E19A6D7EAA}"/>
                    </a:ext>
                  </a:extLst>
                </p:cNvPr>
                <p:cNvPicPr/>
                <p:nvPr/>
              </p:nvPicPr>
              <p:blipFill>
                <a:blip r:embed="rId51"/>
                <a:stretch>
                  <a:fillRect/>
                </a:stretch>
              </p:blipFill>
              <p:spPr>
                <a:xfrm>
                  <a:off x="8041581" y="4210644"/>
                  <a:ext cx="627480" cy="61920"/>
                </a:xfrm>
                <a:prstGeom prst="rect">
                  <a:avLst/>
                </a:prstGeom>
              </p:spPr>
            </p:pic>
          </mc:Fallback>
        </mc:AlternateContent>
      </p:grpSp>
      <p:grpSp>
        <p:nvGrpSpPr>
          <p:cNvPr id="79" name="Group 78">
            <a:extLst>
              <a:ext uri="{FF2B5EF4-FFF2-40B4-BE49-F238E27FC236}">
                <a16:creationId xmlns:a16="http://schemas.microsoft.com/office/drawing/2014/main" id="{D20301C8-484A-6733-7719-36A7E6970D06}"/>
              </a:ext>
            </a:extLst>
          </p:cNvPr>
          <p:cNvGrpSpPr/>
          <p:nvPr/>
        </p:nvGrpSpPr>
        <p:grpSpPr>
          <a:xfrm>
            <a:off x="1220301" y="2928684"/>
            <a:ext cx="8069400" cy="546840"/>
            <a:chOff x="1220301" y="2928684"/>
            <a:chExt cx="8069400" cy="546840"/>
          </a:xfrm>
        </p:grpSpPr>
        <mc:AlternateContent xmlns:mc="http://schemas.openxmlformats.org/markup-compatibility/2006" xmlns:p14="http://schemas.microsoft.com/office/powerpoint/2010/main">
          <mc:Choice Requires="p14">
            <p:contentPart p14:bwMode="auto" r:id="rId52">
              <p14:nvContentPartPr>
                <p14:cNvPr id="30" name="Ink 29">
                  <a:extLst>
                    <a:ext uri="{FF2B5EF4-FFF2-40B4-BE49-F238E27FC236}">
                      <a16:creationId xmlns:a16="http://schemas.microsoft.com/office/drawing/2014/main" id="{70550091-7F6C-54CE-874C-452E8A30BF63}"/>
                    </a:ext>
                  </a:extLst>
                </p14:cNvPr>
                <p14:cNvContentPartPr/>
                <p14:nvPr/>
              </p14:nvContentPartPr>
              <p14:xfrm>
                <a:off x="8868501" y="3447084"/>
                <a:ext cx="421200" cy="27720"/>
              </p14:xfrm>
            </p:contentPart>
          </mc:Choice>
          <mc:Fallback xmlns="">
            <p:pic>
              <p:nvPicPr>
                <p:cNvPr id="30" name="Ink 29">
                  <a:extLst>
                    <a:ext uri="{FF2B5EF4-FFF2-40B4-BE49-F238E27FC236}">
                      <a16:creationId xmlns:a16="http://schemas.microsoft.com/office/drawing/2014/main" id="{70550091-7F6C-54CE-874C-452E8A30BF63}"/>
                    </a:ext>
                  </a:extLst>
                </p:cNvPr>
                <p:cNvPicPr/>
                <p:nvPr/>
              </p:nvPicPr>
              <p:blipFill>
                <a:blip r:embed="rId53"/>
                <a:stretch>
                  <a:fillRect/>
                </a:stretch>
              </p:blipFill>
              <p:spPr>
                <a:xfrm>
                  <a:off x="8850501" y="3429084"/>
                  <a:ext cx="456840" cy="6336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31" name="Ink 30">
                  <a:extLst>
                    <a:ext uri="{FF2B5EF4-FFF2-40B4-BE49-F238E27FC236}">
                      <a16:creationId xmlns:a16="http://schemas.microsoft.com/office/drawing/2014/main" id="{95DFC592-53AF-7B5A-DED6-14107F9B882E}"/>
                    </a:ext>
                  </a:extLst>
                </p14:cNvPr>
                <p14:cNvContentPartPr/>
                <p14:nvPr/>
              </p14:nvContentPartPr>
              <p14:xfrm>
                <a:off x="8349021" y="3411804"/>
                <a:ext cx="366480" cy="44640"/>
              </p14:xfrm>
            </p:contentPart>
          </mc:Choice>
          <mc:Fallback xmlns="">
            <p:pic>
              <p:nvPicPr>
                <p:cNvPr id="31" name="Ink 30">
                  <a:extLst>
                    <a:ext uri="{FF2B5EF4-FFF2-40B4-BE49-F238E27FC236}">
                      <a16:creationId xmlns:a16="http://schemas.microsoft.com/office/drawing/2014/main" id="{95DFC592-53AF-7B5A-DED6-14107F9B882E}"/>
                    </a:ext>
                  </a:extLst>
                </p:cNvPr>
                <p:cNvPicPr/>
                <p:nvPr/>
              </p:nvPicPr>
              <p:blipFill>
                <a:blip r:embed="rId55"/>
                <a:stretch>
                  <a:fillRect/>
                </a:stretch>
              </p:blipFill>
              <p:spPr>
                <a:xfrm>
                  <a:off x="8331021" y="3394164"/>
                  <a:ext cx="402120" cy="8028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32" name="Ink 31">
                  <a:extLst>
                    <a:ext uri="{FF2B5EF4-FFF2-40B4-BE49-F238E27FC236}">
                      <a16:creationId xmlns:a16="http://schemas.microsoft.com/office/drawing/2014/main" id="{D978BE2E-62A0-32A1-9DA2-2CCEE3DE4948}"/>
                    </a:ext>
                  </a:extLst>
                </p14:cNvPr>
                <p14:cNvContentPartPr/>
                <p14:nvPr/>
              </p14:nvContentPartPr>
              <p14:xfrm>
                <a:off x="7761861" y="3405684"/>
                <a:ext cx="323640" cy="27000"/>
              </p14:xfrm>
            </p:contentPart>
          </mc:Choice>
          <mc:Fallback xmlns="">
            <p:pic>
              <p:nvPicPr>
                <p:cNvPr id="32" name="Ink 31">
                  <a:extLst>
                    <a:ext uri="{FF2B5EF4-FFF2-40B4-BE49-F238E27FC236}">
                      <a16:creationId xmlns:a16="http://schemas.microsoft.com/office/drawing/2014/main" id="{D978BE2E-62A0-32A1-9DA2-2CCEE3DE4948}"/>
                    </a:ext>
                  </a:extLst>
                </p:cNvPr>
                <p:cNvPicPr/>
                <p:nvPr/>
              </p:nvPicPr>
              <p:blipFill>
                <a:blip r:embed="rId57"/>
                <a:stretch>
                  <a:fillRect/>
                </a:stretch>
              </p:blipFill>
              <p:spPr>
                <a:xfrm>
                  <a:off x="7744221" y="3388044"/>
                  <a:ext cx="359280" cy="6264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33" name="Ink 32">
                  <a:extLst>
                    <a:ext uri="{FF2B5EF4-FFF2-40B4-BE49-F238E27FC236}">
                      <a16:creationId xmlns:a16="http://schemas.microsoft.com/office/drawing/2014/main" id="{22169769-4547-B56D-ECB2-C9834F7EA8C5}"/>
                    </a:ext>
                  </a:extLst>
                </p14:cNvPr>
                <p14:cNvContentPartPr/>
                <p14:nvPr/>
              </p14:nvContentPartPr>
              <p14:xfrm>
                <a:off x="7136181" y="3382284"/>
                <a:ext cx="471240" cy="49680"/>
              </p14:xfrm>
            </p:contentPart>
          </mc:Choice>
          <mc:Fallback xmlns="">
            <p:pic>
              <p:nvPicPr>
                <p:cNvPr id="33" name="Ink 32">
                  <a:extLst>
                    <a:ext uri="{FF2B5EF4-FFF2-40B4-BE49-F238E27FC236}">
                      <a16:creationId xmlns:a16="http://schemas.microsoft.com/office/drawing/2014/main" id="{22169769-4547-B56D-ECB2-C9834F7EA8C5}"/>
                    </a:ext>
                  </a:extLst>
                </p:cNvPr>
                <p:cNvPicPr/>
                <p:nvPr/>
              </p:nvPicPr>
              <p:blipFill>
                <a:blip r:embed="rId59"/>
                <a:stretch>
                  <a:fillRect/>
                </a:stretch>
              </p:blipFill>
              <p:spPr>
                <a:xfrm>
                  <a:off x="7118541" y="3364284"/>
                  <a:ext cx="506880" cy="8532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34" name="Ink 33">
                  <a:extLst>
                    <a:ext uri="{FF2B5EF4-FFF2-40B4-BE49-F238E27FC236}">
                      <a16:creationId xmlns:a16="http://schemas.microsoft.com/office/drawing/2014/main" id="{5A619250-E9BB-6C54-E52B-E19412C526CA}"/>
                    </a:ext>
                  </a:extLst>
                </p14:cNvPr>
                <p14:cNvContentPartPr/>
                <p14:nvPr/>
              </p14:nvContentPartPr>
              <p14:xfrm>
                <a:off x="6428781" y="3406764"/>
                <a:ext cx="596520" cy="55440"/>
              </p14:xfrm>
            </p:contentPart>
          </mc:Choice>
          <mc:Fallback xmlns="">
            <p:pic>
              <p:nvPicPr>
                <p:cNvPr id="34" name="Ink 33">
                  <a:extLst>
                    <a:ext uri="{FF2B5EF4-FFF2-40B4-BE49-F238E27FC236}">
                      <a16:creationId xmlns:a16="http://schemas.microsoft.com/office/drawing/2014/main" id="{5A619250-E9BB-6C54-E52B-E19412C526CA}"/>
                    </a:ext>
                  </a:extLst>
                </p:cNvPr>
                <p:cNvPicPr/>
                <p:nvPr/>
              </p:nvPicPr>
              <p:blipFill>
                <a:blip r:embed="rId61"/>
                <a:stretch>
                  <a:fillRect/>
                </a:stretch>
              </p:blipFill>
              <p:spPr>
                <a:xfrm>
                  <a:off x="6411141" y="3388764"/>
                  <a:ext cx="632160" cy="9108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36" name="Ink 35">
                  <a:extLst>
                    <a:ext uri="{FF2B5EF4-FFF2-40B4-BE49-F238E27FC236}">
                      <a16:creationId xmlns:a16="http://schemas.microsoft.com/office/drawing/2014/main" id="{DCCAF94E-75CC-FE6D-7BC8-C23CE925B259}"/>
                    </a:ext>
                  </a:extLst>
                </p14:cNvPr>
                <p14:cNvContentPartPr/>
                <p14:nvPr/>
              </p14:nvContentPartPr>
              <p14:xfrm>
                <a:off x="6228261" y="3411084"/>
                <a:ext cx="2880" cy="12960"/>
              </p14:xfrm>
            </p:contentPart>
          </mc:Choice>
          <mc:Fallback xmlns="">
            <p:pic>
              <p:nvPicPr>
                <p:cNvPr id="36" name="Ink 35">
                  <a:extLst>
                    <a:ext uri="{FF2B5EF4-FFF2-40B4-BE49-F238E27FC236}">
                      <a16:creationId xmlns:a16="http://schemas.microsoft.com/office/drawing/2014/main" id="{DCCAF94E-75CC-FE6D-7BC8-C23CE925B259}"/>
                    </a:ext>
                  </a:extLst>
                </p:cNvPr>
                <p:cNvPicPr/>
                <p:nvPr/>
              </p:nvPicPr>
              <p:blipFill>
                <a:blip r:embed="rId63"/>
                <a:stretch>
                  <a:fillRect/>
                </a:stretch>
              </p:blipFill>
              <p:spPr>
                <a:xfrm>
                  <a:off x="6210261" y="3393444"/>
                  <a:ext cx="38520" cy="4860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37" name="Ink 36">
                  <a:extLst>
                    <a:ext uri="{FF2B5EF4-FFF2-40B4-BE49-F238E27FC236}">
                      <a16:creationId xmlns:a16="http://schemas.microsoft.com/office/drawing/2014/main" id="{7F939018-12E6-7344-2148-F02AC5465BCE}"/>
                    </a:ext>
                  </a:extLst>
                </p14:cNvPr>
                <p14:cNvContentPartPr/>
                <p14:nvPr/>
              </p14:nvContentPartPr>
              <p14:xfrm>
                <a:off x="5690781" y="3368244"/>
                <a:ext cx="523440" cy="30960"/>
              </p14:xfrm>
            </p:contentPart>
          </mc:Choice>
          <mc:Fallback xmlns="">
            <p:pic>
              <p:nvPicPr>
                <p:cNvPr id="37" name="Ink 36">
                  <a:extLst>
                    <a:ext uri="{FF2B5EF4-FFF2-40B4-BE49-F238E27FC236}">
                      <a16:creationId xmlns:a16="http://schemas.microsoft.com/office/drawing/2014/main" id="{7F939018-12E6-7344-2148-F02AC5465BCE}"/>
                    </a:ext>
                  </a:extLst>
                </p:cNvPr>
                <p:cNvPicPr/>
                <p:nvPr/>
              </p:nvPicPr>
              <p:blipFill>
                <a:blip r:embed="rId65"/>
                <a:stretch>
                  <a:fillRect/>
                </a:stretch>
              </p:blipFill>
              <p:spPr>
                <a:xfrm>
                  <a:off x="5672781" y="3350604"/>
                  <a:ext cx="559080" cy="6660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39" name="Ink 38">
                  <a:extLst>
                    <a:ext uri="{FF2B5EF4-FFF2-40B4-BE49-F238E27FC236}">
                      <a16:creationId xmlns:a16="http://schemas.microsoft.com/office/drawing/2014/main" id="{79023C45-08CA-D612-1F54-156CF8B8A998}"/>
                    </a:ext>
                  </a:extLst>
                </p14:cNvPr>
                <p14:cNvContentPartPr/>
                <p14:nvPr/>
              </p14:nvContentPartPr>
              <p14:xfrm>
                <a:off x="5112621" y="3372564"/>
                <a:ext cx="444240" cy="41760"/>
              </p14:xfrm>
            </p:contentPart>
          </mc:Choice>
          <mc:Fallback xmlns="">
            <p:pic>
              <p:nvPicPr>
                <p:cNvPr id="39" name="Ink 38">
                  <a:extLst>
                    <a:ext uri="{FF2B5EF4-FFF2-40B4-BE49-F238E27FC236}">
                      <a16:creationId xmlns:a16="http://schemas.microsoft.com/office/drawing/2014/main" id="{79023C45-08CA-D612-1F54-156CF8B8A998}"/>
                    </a:ext>
                  </a:extLst>
                </p:cNvPr>
                <p:cNvPicPr/>
                <p:nvPr/>
              </p:nvPicPr>
              <p:blipFill>
                <a:blip r:embed="rId67"/>
                <a:stretch>
                  <a:fillRect/>
                </a:stretch>
              </p:blipFill>
              <p:spPr>
                <a:xfrm>
                  <a:off x="5094621" y="3354564"/>
                  <a:ext cx="479880" cy="7740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40" name="Ink 39">
                  <a:extLst>
                    <a:ext uri="{FF2B5EF4-FFF2-40B4-BE49-F238E27FC236}">
                      <a16:creationId xmlns:a16="http://schemas.microsoft.com/office/drawing/2014/main" id="{CDD4DE05-98E6-848F-D8FF-34055C841491}"/>
                    </a:ext>
                  </a:extLst>
                </p14:cNvPr>
                <p14:cNvContentPartPr/>
                <p14:nvPr/>
              </p14:nvContentPartPr>
              <p14:xfrm>
                <a:off x="4511781" y="3373644"/>
                <a:ext cx="312480" cy="36720"/>
              </p14:xfrm>
            </p:contentPart>
          </mc:Choice>
          <mc:Fallback xmlns="">
            <p:pic>
              <p:nvPicPr>
                <p:cNvPr id="40" name="Ink 39">
                  <a:extLst>
                    <a:ext uri="{FF2B5EF4-FFF2-40B4-BE49-F238E27FC236}">
                      <a16:creationId xmlns:a16="http://schemas.microsoft.com/office/drawing/2014/main" id="{CDD4DE05-98E6-848F-D8FF-34055C841491}"/>
                    </a:ext>
                  </a:extLst>
                </p:cNvPr>
                <p:cNvPicPr/>
                <p:nvPr/>
              </p:nvPicPr>
              <p:blipFill>
                <a:blip r:embed="rId69"/>
                <a:stretch>
                  <a:fillRect/>
                </a:stretch>
              </p:blipFill>
              <p:spPr>
                <a:xfrm>
                  <a:off x="4494141" y="3355644"/>
                  <a:ext cx="348120" cy="7236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41" name="Ink 40">
                  <a:extLst>
                    <a:ext uri="{FF2B5EF4-FFF2-40B4-BE49-F238E27FC236}">
                      <a16:creationId xmlns:a16="http://schemas.microsoft.com/office/drawing/2014/main" id="{BCDDCCE3-A6A5-F333-0194-EF4A01CFCA08}"/>
                    </a:ext>
                  </a:extLst>
                </p14:cNvPr>
                <p14:cNvContentPartPr/>
                <p14:nvPr/>
              </p14:nvContentPartPr>
              <p14:xfrm>
                <a:off x="4065381" y="3417204"/>
                <a:ext cx="345960" cy="13680"/>
              </p14:xfrm>
            </p:contentPart>
          </mc:Choice>
          <mc:Fallback xmlns="">
            <p:pic>
              <p:nvPicPr>
                <p:cNvPr id="41" name="Ink 40">
                  <a:extLst>
                    <a:ext uri="{FF2B5EF4-FFF2-40B4-BE49-F238E27FC236}">
                      <a16:creationId xmlns:a16="http://schemas.microsoft.com/office/drawing/2014/main" id="{BCDDCCE3-A6A5-F333-0194-EF4A01CFCA08}"/>
                    </a:ext>
                  </a:extLst>
                </p:cNvPr>
                <p:cNvPicPr/>
                <p:nvPr/>
              </p:nvPicPr>
              <p:blipFill>
                <a:blip r:embed="rId71"/>
                <a:stretch>
                  <a:fillRect/>
                </a:stretch>
              </p:blipFill>
              <p:spPr>
                <a:xfrm>
                  <a:off x="4047381" y="3399204"/>
                  <a:ext cx="381600" cy="4932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42" name="Ink 41">
                  <a:extLst>
                    <a:ext uri="{FF2B5EF4-FFF2-40B4-BE49-F238E27FC236}">
                      <a16:creationId xmlns:a16="http://schemas.microsoft.com/office/drawing/2014/main" id="{7FC48E01-53DF-296E-B203-5D36D388B1B5}"/>
                    </a:ext>
                  </a:extLst>
                </p14:cNvPr>
                <p14:cNvContentPartPr/>
                <p14:nvPr/>
              </p14:nvContentPartPr>
              <p14:xfrm>
                <a:off x="3553101" y="3348084"/>
                <a:ext cx="341640" cy="39600"/>
              </p14:xfrm>
            </p:contentPart>
          </mc:Choice>
          <mc:Fallback xmlns="">
            <p:pic>
              <p:nvPicPr>
                <p:cNvPr id="42" name="Ink 41">
                  <a:extLst>
                    <a:ext uri="{FF2B5EF4-FFF2-40B4-BE49-F238E27FC236}">
                      <a16:creationId xmlns:a16="http://schemas.microsoft.com/office/drawing/2014/main" id="{7FC48E01-53DF-296E-B203-5D36D388B1B5}"/>
                    </a:ext>
                  </a:extLst>
                </p:cNvPr>
                <p:cNvPicPr/>
                <p:nvPr/>
              </p:nvPicPr>
              <p:blipFill>
                <a:blip r:embed="rId73"/>
                <a:stretch>
                  <a:fillRect/>
                </a:stretch>
              </p:blipFill>
              <p:spPr>
                <a:xfrm>
                  <a:off x="3535101" y="3330444"/>
                  <a:ext cx="377280" cy="7524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44" name="Ink 43">
                  <a:extLst>
                    <a:ext uri="{FF2B5EF4-FFF2-40B4-BE49-F238E27FC236}">
                      <a16:creationId xmlns:a16="http://schemas.microsoft.com/office/drawing/2014/main" id="{7C3E65BC-A589-DA4A-0017-099C3B0D9C20}"/>
                    </a:ext>
                  </a:extLst>
                </p14:cNvPr>
                <p14:cNvContentPartPr/>
                <p14:nvPr/>
              </p14:nvContentPartPr>
              <p14:xfrm>
                <a:off x="3000501" y="3387324"/>
                <a:ext cx="396360" cy="29520"/>
              </p14:xfrm>
            </p:contentPart>
          </mc:Choice>
          <mc:Fallback xmlns="">
            <p:pic>
              <p:nvPicPr>
                <p:cNvPr id="44" name="Ink 43">
                  <a:extLst>
                    <a:ext uri="{FF2B5EF4-FFF2-40B4-BE49-F238E27FC236}">
                      <a16:creationId xmlns:a16="http://schemas.microsoft.com/office/drawing/2014/main" id="{7C3E65BC-A589-DA4A-0017-099C3B0D9C20}"/>
                    </a:ext>
                  </a:extLst>
                </p:cNvPr>
                <p:cNvPicPr/>
                <p:nvPr/>
              </p:nvPicPr>
              <p:blipFill>
                <a:blip r:embed="rId75"/>
                <a:stretch>
                  <a:fillRect/>
                </a:stretch>
              </p:blipFill>
              <p:spPr>
                <a:xfrm>
                  <a:off x="2982501" y="3369684"/>
                  <a:ext cx="432000" cy="6516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46" name="Ink 45">
                  <a:extLst>
                    <a:ext uri="{FF2B5EF4-FFF2-40B4-BE49-F238E27FC236}">
                      <a16:creationId xmlns:a16="http://schemas.microsoft.com/office/drawing/2014/main" id="{04CB2231-18BE-6A76-F51F-FB6D29E2B54D}"/>
                    </a:ext>
                  </a:extLst>
                </p14:cNvPr>
                <p14:cNvContentPartPr/>
                <p14:nvPr/>
              </p14:nvContentPartPr>
              <p14:xfrm>
                <a:off x="2300301" y="3343764"/>
                <a:ext cx="561960" cy="42840"/>
              </p14:xfrm>
            </p:contentPart>
          </mc:Choice>
          <mc:Fallback xmlns="">
            <p:pic>
              <p:nvPicPr>
                <p:cNvPr id="46" name="Ink 45">
                  <a:extLst>
                    <a:ext uri="{FF2B5EF4-FFF2-40B4-BE49-F238E27FC236}">
                      <a16:creationId xmlns:a16="http://schemas.microsoft.com/office/drawing/2014/main" id="{04CB2231-18BE-6A76-F51F-FB6D29E2B54D}"/>
                    </a:ext>
                  </a:extLst>
                </p:cNvPr>
                <p:cNvPicPr/>
                <p:nvPr/>
              </p:nvPicPr>
              <p:blipFill>
                <a:blip r:embed="rId77"/>
                <a:stretch>
                  <a:fillRect/>
                </a:stretch>
              </p:blipFill>
              <p:spPr>
                <a:xfrm>
                  <a:off x="2282661" y="3325764"/>
                  <a:ext cx="597600" cy="7848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47" name="Ink 46">
                  <a:extLst>
                    <a:ext uri="{FF2B5EF4-FFF2-40B4-BE49-F238E27FC236}">
                      <a16:creationId xmlns:a16="http://schemas.microsoft.com/office/drawing/2014/main" id="{5CEB9934-96FD-C72B-9E32-AD3DFEF99A25}"/>
                    </a:ext>
                  </a:extLst>
                </p14:cNvPr>
                <p14:cNvContentPartPr/>
                <p14:nvPr/>
              </p14:nvContentPartPr>
              <p14:xfrm>
                <a:off x="1793421" y="3396684"/>
                <a:ext cx="302040" cy="36000"/>
              </p14:xfrm>
            </p:contentPart>
          </mc:Choice>
          <mc:Fallback xmlns="">
            <p:pic>
              <p:nvPicPr>
                <p:cNvPr id="47" name="Ink 46">
                  <a:extLst>
                    <a:ext uri="{FF2B5EF4-FFF2-40B4-BE49-F238E27FC236}">
                      <a16:creationId xmlns:a16="http://schemas.microsoft.com/office/drawing/2014/main" id="{5CEB9934-96FD-C72B-9E32-AD3DFEF99A25}"/>
                    </a:ext>
                  </a:extLst>
                </p:cNvPr>
                <p:cNvPicPr/>
                <p:nvPr/>
              </p:nvPicPr>
              <p:blipFill>
                <a:blip r:embed="rId79"/>
                <a:stretch>
                  <a:fillRect/>
                </a:stretch>
              </p:blipFill>
              <p:spPr>
                <a:xfrm>
                  <a:off x="1775421" y="3378684"/>
                  <a:ext cx="337680" cy="7164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48" name="Ink 47">
                  <a:extLst>
                    <a:ext uri="{FF2B5EF4-FFF2-40B4-BE49-F238E27FC236}">
                      <a16:creationId xmlns:a16="http://schemas.microsoft.com/office/drawing/2014/main" id="{2CECC02F-E886-ACCE-C3CE-C23A0F8168EB}"/>
                    </a:ext>
                  </a:extLst>
                </p14:cNvPr>
                <p14:cNvContentPartPr/>
                <p14:nvPr/>
              </p14:nvContentPartPr>
              <p14:xfrm>
                <a:off x="1220301" y="3455724"/>
                <a:ext cx="348120" cy="12960"/>
              </p14:xfrm>
            </p:contentPart>
          </mc:Choice>
          <mc:Fallback xmlns="">
            <p:pic>
              <p:nvPicPr>
                <p:cNvPr id="48" name="Ink 47">
                  <a:extLst>
                    <a:ext uri="{FF2B5EF4-FFF2-40B4-BE49-F238E27FC236}">
                      <a16:creationId xmlns:a16="http://schemas.microsoft.com/office/drawing/2014/main" id="{2CECC02F-E886-ACCE-C3CE-C23A0F8168EB}"/>
                    </a:ext>
                  </a:extLst>
                </p:cNvPr>
                <p:cNvPicPr/>
                <p:nvPr/>
              </p:nvPicPr>
              <p:blipFill>
                <a:blip r:embed="rId81"/>
                <a:stretch>
                  <a:fillRect/>
                </a:stretch>
              </p:blipFill>
              <p:spPr>
                <a:xfrm>
                  <a:off x="1202661" y="3438084"/>
                  <a:ext cx="383760" cy="4860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76" name="Ink 75">
                  <a:extLst>
                    <a:ext uri="{FF2B5EF4-FFF2-40B4-BE49-F238E27FC236}">
                      <a16:creationId xmlns:a16="http://schemas.microsoft.com/office/drawing/2014/main" id="{F9D0162A-8B93-023D-A1A2-EBB252E707F7}"/>
                    </a:ext>
                  </a:extLst>
                </p14:cNvPr>
                <p14:cNvContentPartPr/>
                <p14:nvPr/>
              </p14:nvContentPartPr>
              <p14:xfrm>
                <a:off x="6250941" y="2928684"/>
                <a:ext cx="1851840" cy="546840"/>
              </p14:xfrm>
            </p:contentPart>
          </mc:Choice>
          <mc:Fallback xmlns="">
            <p:pic>
              <p:nvPicPr>
                <p:cNvPr id="76" name="Ink 75">
                  <a:extLst>
                    <a:ext uri="{FF2B5EF4-FFF2-40B4-BE49-F238E27FC236}">
                      <a16:creationId xmlns:a16="http://schemas.microsoft.com/office/drawing/2014/main" id="{F9D0162A-8B93-023D-A1A2-EBB252E707F7}"/>
                    </a:ext>
                  </a:extLst>
                </p:cNvPr>
                <p:cNvPicPr/>
                <p:nvPr/>
              </p:nvPicPr>
              <p:blipFill>
                <a:blip r:embed="rId83"/>
                <a:stretch>
                  <a:fillRect/>
                </a:stretch>
              </p:blipFill>
              <p:spPr>
                <a:xfrm>
                  <a:off x="6232941" y="2910684"/>
                  <a:ext cx="1887480" cy="58248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78" name="Ink 77">
                  <a:extLst>
                    <a:ext uri="{FF2B5EF4-FFF2-40B4-BE49-F238E27FC236}">
                      <a16:creationId xmlns:a16="http://schemas.microsoft.com/office/drawing/2014/main" id="{67F1F4DA-DDD2-7B78-2B0A-324B55EB94FF}"/>
                    </a:ext>
                  </a:extLst>
                </p14:cNvPr>
                <p14:cNvContentPartPr/>
                <p14:nvPr/>
              </p14:nvContentPartPr>
              <p14:xfrm>
                <a:off x="6732621" y="3373284"/>
                <a:ext cx="847440" cy="82080"/>
              </p14:xfrm>
            </p:contentPart>
          </mc:Choice>
          <mc:Fallback xmlns="">
            <p:pic>
              <p:nvPicPr>
                <p:cNvPr id="78" name="Ink 77">
                  <a:extLst>
                    <a:ext uri="{FF2B5EF4-FFF2-40B4-BE49-F238E27FC236}">
                      <a16:creationId xmlns:a16="http://schemas.microsoft.com/office/drawing/2014/main" id="{67F1F4DA-DDD2-7B78-2B0A-324B55EB94FF}"/>
                    </a:ext>
                  </a:extLst>
                </p:cNvPr>
                <p:cNvPicPr/>
                <p:nvPr/>
              </p:nvPicPr>
              <p:blipFill>
                <a:blip r:embed="rId85"/>
                <a:stretch>
                  <a:fillRect/>
                </a:stretch>
              </p:blipFill>
              <p:spPr>
                <a:xfrm>
                  <a:off x="6714621" y="3355284"/>
                  <a:ext cx="883080" cy="117720"/>
                </a:xfrm>
                <a:prstGeom prst="rect">
                  <a:avLst/>
                </a:prstGeom>
              </p:spPr>
            </p:pic>
          </mc:Fallback>
        </mc:AlternateContent>
      </p:grpSp>
      <p:grpSp>
        <p:nvGrpSpPr>
          <p:cNvPr id="81" name="Group 80">
            <a:extLst>
              <a:ext uri="{FF2B5EF4-FFF2-40B4-BE49-F238E27FC236}">
                <a16:creationId xmlns:a16="http://schemas.microsoft.com/office/drawing/2014/main" id="{D5A5CAB6-32D7-0ABC-A2B1-803FB6644E4B}"/>
              </a:ext>
            </a:extLst>
          </p:cNvPr>
          <p:cNvGrpSpPr/>
          <p:nvPr/>
        </p:nvGrpSpPr>
        <p:grpSpPr>
          <a:xfrm>
            <a:off x="679221" y="549804"/>
            <a:ext cx="6741000" cy="643680"/>
            <a:chOff x="679221" y="549804"/>
            <a:chExt cx="6741000" cy="643680"/>
          </a:xfrm>
        </p:grpSpPr>
        <mc:AlternateContent xmlns:mc="http://schemas.openxmlformats.org/markup-compatibility/2006" xmlns:p14="http://schemas.microsoft.com/office/powerpoint/2010/main">
          <mc:Choice Requires="p14">
            <p:contentPart p14:bwMode="auto" r:id="rId86">
              <p14:nvContentPartPr>
                <p14:cNvPr id="7" name="Ink 6">
                  <a:extLst>
                    <a:ext uri="{FF2B5EF4-FFF2-40B4-BE49-F238E27FC236}">
                      <a16:creationId xmlns:a16="http://schemas.microsoft.com/office/drawing/2014/main" id="{24E0198A-5FA2-ECDA-EE3E-4E792192BD5A}"/>
                    </a:ext>
                  </a:extLst>
                </p14:cNvPr>
                <p14:cNvContentPartPr/>
                <p14:nvPr/>
              </p14:nvContentPartPr>
              <p14:xfrm>
                <a:off x="6773301" y="1058844"/>
                <a:ext cx="646920" cy="87120"/>
              </p14:xfrm>
            </p:contentPart>
          </mc:Choice>
          <mc:Fallback xmlns="">
            <p:pic>
              <p:nvPicPr>
                <p:cNvPr id="7" name="Ink 6">
                  <a:extLst>
                    <a:ext uri="{FF2B5EF4-FFF2-40B4-BE49-F238E27FC236}">
                      <a16:creationId xmlns:a16="http://schemas.microsoft.com/office/drawing/2014/main" id="{24E0198A-5FA2-ECDA-EE3E-4E792192BD5A}"/>
                    </a:ext>
                  </a:extLst>
                </p:cNvPr>
                <p:cNvPicPr/>
                <p:nvPr/>
              </p:nvPicPr>
              <p:blipFill>
                <a:blip r:embed="rId87"/>
                <a:stretch>
                  <a:fillRect/>
                </a:stretch>
              </p:blipFill>
              <p:spPr>
                <a:xfrm>
                  <a:off x="6755661" y="1040844"/>
                  <a:ext cx="682560" cy="12276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9" name="Ink 8">
                  <a:extLst>
                    <a:ext uri="{FF2B5EF4-FFF2-40B4-BE49-F238E27FC236}">
                      <a16:creationId xmlns:a16="http://schemas.microsoft.com/office/drawing/2014/main" id="{81D7CB8C-53B8-77D5-93BE-79C8AAF6C2F0}"/>
                    </a:ext>
                  </a:extLst>
                </p14:cNvPr>
                <p14:cNvContentPartPr/>
                <p14:nvPr/>
              </p14:nvContentPartPr>
              <p14:xfrm>
                <a:off x="6201261" y="1103484"/>
                <a:ext cx="488160" cy="14040"/>
              </p14:xfrm>
            </p:contentPart>
          </mc:Choice>
          <mc:Fallback xmlns="">
            <p:pic>
              <p:nvPicPr>
                <p:cNvPr id="9" name="Ink 8">
                  <a:extLst>
                    <a:ext uri="{FF2B5EF4-FFF2-40B4-BE49-F238E27FC236}">
                      <a16:creationId xmlns:a16="http://schemas.microsoft.com/office/drawing/2014/main" id="{81D7CB8C-53B8-77D5-93BE-79C8AAF6C2F0}"/>
                    </a:ext>
                  </a:extLst>
                </p:cNvPr>
                <p:cNvPicPr/>
                <p:nvPr/>
              </p:nvPicPr>
              <p:blipFill>
                <a:blip r:embed="rId89"/>
                <a:stretch>
                  <a:fillRect/>
                </a:stretch>
              </p:blipFill>
              <p:spPr>
                <a:xfrm>
                  <a:off x="6183261" y="1085844"/>
                  <a:ext cx="523800" cy="4968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11" name="Ink 10">
                  <a:extLst>
                    <a:ext uri="{FF2B5EF4-FFF2-40B4-BE49-F238E27FC236}">
                      <a16:creationId xmlns:a16="http://schemas.microsoft.com/office/drawing/2014/main" id="{2D93220F-67A6-7CD4-B367-761D7548CDC6}"/>
                    </a:ext>
                  </a:extLst>
                </p14:cNvPr>
                <p14:cNvContentPartPr/>
                <p14:nvPr/>
              </p14:nvContentPartPr>
              <p14:xfrm>
                <a:off x="5404941" y="1135884"/>
                <a:ext cx="614160" cy="34560"/>
              </p14:xfrm>
            </p:contentPart>
          </mc:Choice>
          <mc:Fallback xmlns="">
            <p:pic>
              <p:nvPicPr>
                <p:cNvPr id="11" name="Ink 10">
                  <a:extLst>
                    <a:ext uri="{FF2B5EF4-FFF2-40B4-BE49-F238E27FC236}">
                      <a16:creationId xmlns:a16="http://schemas.microsoft.com/office/drawing/2014/main" id="{2D93220F-67A6-7CD4-B367-761D7548CDC6}"/>
                    </a:ext>
                  </a:extLst>
                </p:cNvPr>
                <p:cNvPicPr/>
                <p:nvPr/>
              </p:nvPicPr>
              <p:blipFill>
                <a:blip r:embed="rId91"/>
                <a:stretch>
                  <a:fillRect/>
                </a:stretch>
              </p:blipFill>
              <p:spPr>
                <a:xfrm>
                  <a:off x="5386941" y="1117884"/>
                  <a:ext cx="649800" cy="7020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12" name="Ink 11">
                  <a:extLst>
                    <a:ext uri="{FF2B5EF4-FFF2-40B4-BE49-F238E27FC236}">
                      <a16:creationId xmlns:a16="http://schemas.microsoft.com/office/drawing/2014/main" id="{14AEF7F9-17B4-AAC9-D280-C91A23C04FE6}"/>
                    </a:ext>
                  </a:extLst>
                </p14:cNvPr>
                <p14:cNvContentPartPr/>
                <p14:nvPr/>
              </p14:nvContentPartPr>
              <p14:xfrm>
                <a:off x="4430061" y="1163604"/>
                <a:ext cx="799200" cy="29880"/>
              </p14:xfrm>
            </p:contentPart>
          </mc:Choice>
          <mc:Fallback xmlns="">
            <p:pic>
              <p:nvPicPr>
                <p:cNvPr id="12" name="Ink 11">
                  <a:extLst>
                    <a:ext uri="{FF2B5EF4-FFF2-40B4-BE49-F238E27FC236}">
                      <a16:creationId xmlns:a16="http://schemas.microsoft.com/office/drawing/2014/main" id="{14AEF7F9-17B4-AAC9-D280-C91A23C04FE6}"/>
                    </a:ext>
                  </a:extLst>
                </p:cNvPr>
                <p:cNvPicPr/>
                <p:nvPr/>
              </p:nvPicPr>
              <p:blipFill>
                <a:blip r:embed="rId93"/>
                <a:stretch>
                  <a:fillRect/>
                </a:stretch>
              </p:blipFill>
              <p:spPr>
                <a:xfrm>
                  <a:off x="4412421" y="1145604"/>
                  <a:ext cx="834840" cy="6552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14" name="Ink 13">
                  <a:extLst>
                    <a:ext uri="{FF2B5EF4-FFF2-40B4-BE49-F238E27FC236}">
                      <a16:creationId xmlns:a16="http://schemas.microsoft.com/office/drawing/2014/main" id="{597864FA-9791-7FFA-CDD4-3236095B3582}"/>
                    </a:ext>
                  </a:extLst>
                </p14:cNvPr>
                <p14:cNvContentPartPr/>
                <p14:nvPr/>
              </p14:nvContentPartPr>
              <p14:xfrm>
                <a:off x="3198501" y="1040124"/>
                <a:ext cx="1051200" cy="30240"/>
              </p14:xfrm>
            </p:contentPart>
          </mc:Choice>
          <mc:Fallback xmlns="">
            <p:pic>
              <p:nvPicPr>
                <p:cNvPr id="14" name="Ink 13">
                  <a:extLst>
                    <a:ext uri="{FF2B5EF4-FFF2-40B4-BE49-F238E27FC236}">
                      <a16:creationId xmlns:a16="http://schemas.microsoft.com/office/drawing/2014/main" id="{597864FA-9791-7FFA-CDD4-3236095B3582}"/>
                    </a:ext>
                  </a:extLst>
                </p:cNvPr>
                <p:cNvPicPr/>
                <p:nvPr/>
              </p:nvPicPr>
              <p:blipFill>
                <a:blip r:embed="rId95"/>
                <a:stretch>
                  <a:fillRect/>
                </a:stretch>
              </p:blipFill>
              <p:spPr>
                <a:xfrm>
                  <a:off x="3180861" y="1022484"/>
                  <a:ext cx="1086840" cy="6588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16" name="Ink 15">
                  <a:extLst>
                    <a:ext uri="{FF2B5EF4-FFF2-40B4-BE49-F238E27FC236}">
                      <a16:creationId xmlns:a16="http://schemas.microsoft.com/office/drawing/2014/main" id="{23F55132-D83E-D446-B85C-24656D51F322}"/>
                    </a:ext>
                  </a:extLst>
                </p14:cNvPr>
                <p14:cNvContentPartPr/>
                <p14:nvPr/>
              </p14:nvContentPartPr>
              <p14:xfrm>
                <a:off x="2793141" y="1040844"/>
                <a:ext cx="333000" cy="64800"/>
              </p14:xfrm>
            </p:contentPart>
          </mc:Choice>
          <mc:Fallback xmlns="">
            <p:pic>
              <p:nvPicPr>
                <p:cNvPr id="16" name="Ink 15">
                  <a:extLst>
                    <a:ext uri="{FF2B5EF4-FFF2-40B4-BE49-F238E27FC236}">
                      <a16:creationId xmlns:a16="http://schemas.microsoft.com/office/drawing/2014/main" id="{23F55132-D83E-D446-B85C-24656D51F322}"/>
                    </a:ext>
                  </a:extLst>
                </p:cNvPr>
                <p:cNvPicPr/>
                <p:nvPr/>
              </p:nvPicPr>
              <p:blipFill>
                <a:blip r:embed="rId97"/>
                <a:stretch>
                  <a:fillRect/>
                </a:stretch>
              </p:blipFill>
              <p:spPr>
                <a:xfrm>
                  <a:off x="2775141" y="1023204"/>
                  <a:ext cx="368640" cy="10044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18" name="Ink 17">
                  <a:extLst>
                    <a:ext uri="{FF2B5EF4-FFF2-40B4-BE49-F238E27FC236}">
                      <a16:creationId xmlns:a16="http://schemas.microsoft.com/office/drawing/2014/main" id="{C8FBC314-6AAF-4388-FDAC-1C41CB5431FA}"/>
                    </a:ext>
                  </a:extLst>
                </p14:cNvPr>
                <p14:cNvContentPartPr/>
                <p14:nvPr/>
              </p14:nvContentPartPr>
              <p14:xfrm>
                <a:off x="2293101" y="1036884"/>
                <a:ext cx="406080" cy="16560"/>
              </p14:xfrm>
            </p:contentPart>
          </mc:Choice>
          <mc:Fallback xmlns="">
            <p:pic>
              <p:nvPicPr>
                <p:cNvPr id="18" name="Ink 17">
                  <a:extLst>
                    <a:ext uri="{FF2B5EF4-FFF2-40B4-BE49-F238E27FC236}">
                      <a16:creationId xmlns:a16="http://schemas.microsoft.com/office/drawing/2014/main" id="{C8FBC314-6AAF-4388-FDAC-1C41CB5431FA}"/>
                    </a:ext>
                  </a:extLst>
                </p:cNvPr>
                <p:cNvPicPr/>
                <p:nvPr/>
              </p:nvPicPr>
              <p:blipFill>
                <a:blip r:embed="rId99"/>
                <a:stretch>
                  <a:fillRect/>
                </a:stretch>
              </p:blipFill>
              <p:spPr>
                <a:xfrm>
                  <a:off x="2275461" y="1018884"/>
                  <a:ext cx="441720" cy="5220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19" name="Ink 18">
                  <a:extLst>
                    <a:ext uri="{FF2B5EF4-FFF2-40B4-BE49-F238E27FC236}">
                      <a16:creationId xmlns:a16="http://schemas.microsoft.com/office/drawing/2014/main" id="{C378F0C8-D983-27CE-55BC-0B59491ED371}"/>
                    </a:ext>
                  </a:extLst>
                </p14:cNvPr>
                <p14:cNvContentPartPr/>
                <p14:nvPr/>
              </p14:nvContentPartPr>
              <p14:xfrm>
                <a:off x="1931661" y="1014924"/>
                <a:ext cx="311760" cy="29880"/>
              </p14:xfrm>
            </p:contentPart>
          </mc:Choice>
          <mc:Fallback xmlns="">
            <p:pic>
              <p:nvPicPr>
                <p:cNvPr id="19" name="Ink 18">
                  <a:extLst>
                    <a:ext uri="{FF2B5EF4-FFF2-40B4-BE49-F238E27FC236}">
                      <a16:creationId xmlns:a16="http://schemas.microsoft.com/office/drawing/2014/main" id="{C378F0C8-D983-27CE-55BC-0B59491ED371}"/>
                    </a:ext>
                  </a:extLst>
                </p:cNvPr>
                <p:cNvPicPr/>
                <p:nvPr/>
              </p:nvPicPr>
              <p:blipFill>
                <a:blip r:embed="rId101"/>
                <a:stretch>
                  <a:fillRect/>
                </a:stretch>
              </p:blipFill>
              <p:spPr>
                <a:xfrm>
                  <a:off x="1913661" y="996924"/>
                  <a:ext cx="347400" cy="6552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20" name="Ink 19">
                  <a:extLst>
                    <a:ext uri="{FF2B5EF4-FFF2-40B4-BE49-F238E27FC236}">
                      <a16:creationId xmlns:a16="http://schemas.microsoft.com/office/drawing/2014/main" id="{3C28F4F4-E25D-3A4C-3E1B-2D2FA495C529}"/>
                    </a:ext>
                  </a:extLst>
                </p14:cNvPr>
                <p14:cNvContentPartPr/>
                <p14:nvPr/>
              </p14:nvContentPartPr>
              <p14:xfrm>
                <a:off x="1503621" y="1035084"/>
                <a:ext cx="278280" cy="34560"/>
              </p14:xfrm>
            </p:contentPart>
          </mc:Choice>
          <mc:Fallback xmlns="">
            <p:pic>
              <p:nvPicPr>
                <p:cNvPr id="20" name="Ink 19">
                  <a:extLst>
                    <a:ext uri="{FF2B5EF4-FFF2-40B4-BE49-F238E27FC236}">
                      <a16:creationId xmlns:a16="http://schemas.microsoft.com/office/drawing/2014/main" id="{3C28F4F4-E25D-3A4C-3E1B-2D2FA495C529}"/>
                    </a:ext>
                  </a:extLst>
                </p:cNvPr>
                <p:cNvPicPr/>
                <p:nvPr/>
              </p:nvPicPr>
              <p:blipFill>
                <a:blip r:embed="rId103"/>
                <a:stretch>
                  <a:fillRect/>
                </a:stretch>
              </p:blipFill>
              <p:spPr>
                <a:xfrm>
                  <a:off x="1485621" y="1017444"/>
                  <a:ext cx="313920" cy="7020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21" name="Ink 20">
                  <a:extLst>
                    <a:ext uri="{FF2B5EF4-FFF2-40B4-BE49-F238E27FC236}">
                      <a16:creationId xmlns:a16="http://schemas.microsoft.com/office/drawing/2014/main" id="{8963BC78-04CA-B865-12B3-857E8DC47CD5}"/>
                    </a:ext>
                  </a:extLst>
                </p14:cNvPr>
                <p14:cNvContentPartPr/>
                <p14:nvPr/>
              </p14:nvContentPartPr>
              <p14:xfrm>
                <a:off x="740421" y="1044444"/>
                <a:ext cx="545040" cy="28080"/>
              </p14:xfrm>
            </p:contentPart>
          </mc:Choice>
          <mc:Fallback xmlns="">
            <p:pic>
              <p:nvPicPr>
                <p:cNvPr id="21" name="Ink 20">
                  <a:extLst>
                    <a:ext uri="{FF2B5EF4-FFF2-40B4-BE49-F238E27FC236}">
                      <a16:creationId xmlns:a16="http://schemas.microsoft.com/office/drawing/2014/main" id="{8963BC78-04CA-B865-12B3-857E8DC47CD5}"/>
                    </a:ext>
                  </a:extLst>
                </p:cNvPr>
                <p:cNvPicPr/>
                <p:nvPr/>
              </p:nvPicPr>
              <p:blipFill>
                <a:blip r:embed="rId105"/>
                <a:stretch>
                  <a:fillRect/>
                </a:stretch>
              </p:blipFill>
              <p:spPr>
                <a:xfrm>
                  <a:off x="722421" y="1026444"/>
                  <a:ext cx="580680" cy="6372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80" name="Ink 79">
                  <a:extLst>
                    <a:ext uri="{FF2B5EF4-FFF2-40B4-BE49-F238E27FC236}">
                      <a16:creationId xmlns:a16="http://schemas.microsoft.com/office/drawing/2014/main" id="{058FBC11-0568-2713-B2F9-4EB19EB879A7}"/>
                    </a:ext>
                  </a:extLst>
                </p14:cNvPr>
                <p14:cNvContentPartPr/>
                <p14:nvPr/>
              </p14:nvContentPartPr>
              <p14:xfrm>
                <a:off x="679221" y="549804"/>
                <a:ext cx="2047680" cy="464040"/>
              </p14:xfrm>
            </p:contentPart>
          </mc:Choice>
          <mc:Fallback xmlns="">
            <p:pic>
              <p:nvPicPr>
                <p:cNvPr id="80" name="Ink 79">
                  <a:extLst>
                    <a:ext uri="{FF2B5EF4-FFF2-40B4-BE49-F238E27FC236}">
                      <a16:creationId xmlns:a16="http://schemas.microsoft.com/office/drawing/2014/main" id="{058FBC11-0568-2713-B2F9-4EB19EB879A7}"/>
                    </a:ext>
                  </a:extLst>
                </p:cNvPr>
                <p:cNvPicPr/>
                <p:nvPr/>
              </p:nvPicPr>
              <p:blipFill>
                <a:blip r:embed="rId107"/>
                <a:stretch>
                  <a:fillRect/>
                </a:stretch>
              </p:blipFill>
              <p:spPr>
                <a:xfrm>
                  <a:off x="661221" y="532164"/>
                  <a:ext cx="2083320" cy="4996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8">
            <p14:nvContentPartPr>
              <p14:cNvPr id="82" name="Ink 81">
                <a:extLst>
                  <a:ext uri="{FF2B5EF4-FFF2-40B4-BE49-F238E27FC236}">
                    <a16:creationId xmlns:a16="http://schemas.microsoft.com/office/drawing/2014/main" id="{037BFD77-6827-A2CA-22ED-C8EB78FD6D6F}"/>
                  </a:ext>
                </a:extLst>
              </p14:cNvPr>
              <p14:cNvContentPartPr/>
              <p14:nvPr/>
            </p14:nvContentPartPr>
            <p14:xfrm>
              <a:off x="4409181" y="207444"/>
              <a:ext cx="183240" cy="391320"/>
            </p14:xfrm>
          </p:contentPart>
        </mc:Choice>
        <mc:Fallback xmlns="">
          <p:pic>
            <p:nvPicPr>
              <p:cNvPr id="82" name="Ink 81">
                <a:extLst>
                  <a:ext uri="{FF2B5EF4-FFF2-40B4-BE49-F238E27FC236}">
                    <a16:creationId xmlns:a16="http://schemas.microsoft.com/office/drawing/2014/main" id="{037BFD77-6827-A2CA-22ED-C8EB78FD6D6F}"/>
                  </a:ext>
                </a:extLst>
              </p:cNvPr>
              <p:cNvPicPr/>
              <p:nvPr/>
            </p:nvPicPr>
            <p:blipFill>
              <a:blip r:embed="rId109"/>
              <a:stretch>
                <a:fillRect/>
              </a:stretch>
            </p:blipFill>
            <p:spPr>
              <a:xfrm>
                <a:off x="4391541" y="189444"/>
                <a:ext cx="218880" cy="426960"/>
              </a:xfrm>
              <a:prstGeom prst="rect">
                <a:avLst/>
              </a:prstGeom>
            </p:spPr>
          </p:pic>
        </mc:Fallback>
      </mc:AlternateContent>
    </p:spTree>
    <p:extLst>
      <p:ext uri="{BB962C8B-B14F-4D97-AF65-F5344CB8AC3E}">
        <p14:creationId xmlns:p14="http://schemas.microsoft.com/office/powerpoint/2010/main" val="11398819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2FD387F-92CC-4779-81C3-06BBC90B104F}"/>
              </a:ext>
            </a:extLst>
          </p:cNvPr>
          <p:cNvSpPr/>
          <p:nvPr/>
        </p:nvSpPr>
        <p:spPr>
          <a:xfrm>
            <a:off x="1" y="0"/>
            <a:ext cx="10316954" cy="6346398"/>
          </a:xfrm>
          <a:prstGeom prst="roundRect">
            <a:avLst/>
          </a:prstGeom>
          <a:solidFill>
            <a:schemeClr val="tx1">
              <a:alpha val="65000"/>
            </a:schemeClr>
          </a:solidFill>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DB53F4E-F7D8-4CE6-9400-7374C33ADB4D}"/>
              </a:ext>
            </a:extLst>
          </p:cNvPr>
          <p:cNvSpPr txBox="1"/>
          <p:nvPr/>
        </p:nvSpPr>
        <p:spPr>
          <a:xfrm>
            <a:off x="349250" y="6346398"/>
            <a:ext cx="7423150" cy="461665"/>
          </a:xfrm>
          <a:prstGeom prst="rect">
            <a:avLst/>
          </a:prstGeom>
          <a:noFill/>
        </p:spPr>
        <p:txBody>
          <a:bodyPr wrap="square" rtlCol="0">
            <a:spAutoFit/>
          </a:bodyPr>
          <a:lstStyle/>
          <a:p>
            <a:r>
              <a:rPr lang="en-US" sz="2400">
                <a:solidFill>
                  <a:srgbClr val="FFFF00"/>
                </a:solidFill>
                <a:cs typeface="+mj-cs"/>
              </a:rPr>
              <a:t>http://www.matsati.com</a:t>
            </a:r>
          </a:p>
        </p:txBody>
      </p:sp>
      <p:sp>
        <p:nvSpPr>
          <p:cNvPr id="10" name="TextBox 9">
            <a:extLst>
              <a:ext uri="{FF2B5EF4-FFF2-40B4-BE49-F238E27FC236}">
                <a16:creationId xmlns:a16="http://schemas.microsoft.com/office/drawing/2014/main" id="{638CE212-A8DA-4542-A937-323BC5C84730}"/>
              </a:ext>
            </a:extLst>
          </p:cNvPr>
          <p:cNvSpPr txBox="1"/>
          <p:nvPr/>
        </p:nvSpPr>
        <p:spPr>
          <a:xfrm>
            <a:off x="349250" y="5920268"/>
            <a:ext cx="10109842" cy="646331"/>
          </a:xfrm>
          <a:prstGeom prst="rect">
            <a:avLst/>
          </a:prstGeom>
          <a:noFill/>
        </p:spPr>
        <p:txBody>
          <a:bodyPr wrap="square" rtlCol="0">
            <a:spAutoFit/>
          </a:bodyPr>
          <a:lstStyle/>
          <a:p>
            <a:r>
              <a:rPr lang="en-US" sz="3600" b="1">
                <a:solidFill>
                  <a:srgbClr val="FFFF00"/>
                </a:solidFill>
                <a:cs typeface="+mj-cs"/>
              </a:rPr>
              <a:t>Isaiah / </a:t>
            </a:r>
            <a:r>
              <a:rPr lang="he-IL" sz="3600" b="1">
                <a:solidFill>
                  <a:srgbClr val="FFFF00"/>
                </a:solidFill>
                <a:cs typeface="+mj-cs"/>
              </a:rPr>
              <a:t>ישעיה</a:t>
            </a:r>
            <a:endParaRPr lang="en-US" sz="3600" b="1">
              <a:solidFill>
                <a:srgbClr val="FFFF00"/>
              </a:solidFill>
              <a:cs typeface="+mj-cs"/>
            </a:endParaRPr>
          </a:p>
        </p:txBody>
      </p:sp>
      <p:sp>
        <p:nvSpPr>
          <p:cNvPr id="3" name="TextBox 2">
            <a:extLst>
              <a:ext uri="{FF2B5EF4-FFF2-40B4-BE49-F238E27FC236}">
                <a16:creationId xmlns:a16="http://schemas.microsoft.com/office/drawing/2014/main" id="{528C88B9-C5CB-11F8-AAAB-9D912B8E09FA}"/>
              </a:ext>
            </a:extLst>
          </p:cNvPr>
          <p:cNvSpPr txBox="1"/>
          <p:nvPr/>
        </p:nvSpPr>
        <p:spPr>
          <a:xfrm>
            <a:off x="329128" y="118679"/>
            <a:ext cx="9658700" cy="5755422"/>
          </a:xfrm>
          <a:prstGeom prst="rect">
            <a:avLst/>
          </a:prstGeom>
          <a:noFill/>
        </p:spPr>
        <p:txBody>
          <a:bodyPr wrap="square">
            <a:spAutoFit/>
          </a:bodyPr>
          <a:lstStyle/>
          <a:p>
            <a:pPr rtl="0">
              <a:spcBef>
                <a:spcPts val="0"/>
              </a:spcBef>
              <a:spcAft>
                <a:spcPts val="0"/>
              </a:spcAft>
            </a:pPr>
            <a:r>
              <a:rPr lang="en-US" sz="2800" b="1" i="0" u="none" strike="noStrike" dirty="0">
                <a:solidFill>
                  <a:srgbClr val="FFFF00"/>
                </a:solidFill>
                <a:effectLst/>
                <a:latin typeface="Arial" panose="020B0604020202020204" pitchFamily="34" charset="0"/>
                <a:cs typeface="+mj-cs"/>
              </a:rPr>
              <a:t>Rashi on Isaiah 28,7 Part 1-4</a:t>
            </a:r>
          </a:p>
          <a:p>
            <a:pPr rtl="0">
              <a:spcBef>
                <a:spcPts val="0"/>
              </a:spcBef>
              <a:spcAft>
                <a:spcPts val="0"/>
              </a:spcAft>
            </a:pPr>
            <a:r>
              <a:rPr lang="he-IL" sz="2800" i="0" u="none" strike="noStrike" dirty="0">
                <a:solidFill>
                  <a:srgbClr val="FFFF00"/>
                </a:solidFill>
                <a:effectLst/>
                <a:latin typeface="Arial" panose="020B0604020202020204" pitchFamily="34" charset="0"/>
                <a:cs typeface="+mj-cs"/>
              </a:rPr>
              <a:t>וגם אלה. יושבי משפט ומשיבי מלחמה שבדור הזה כלומר טובים וחשובים שבהן ביין שגו כי עתה אין טוב בהם: </a:t>
            </a:r>
            <a:r>
              <a:rPr lang="en-US" sz="2800" i="0" u="none" strike="noStrike" dirty="0">
                <a:solidFill>
                  <a:srgbClr val="FFFF00"/>
                </a:solidFill>
                <a:effectLst/>
                <a:latin typeface="Arial" panose="020B0604020202020204" pitchFamily="34" charset="0"/>
                <a:cs typeface="+mj-cs"/>
              </a:rPr>
              <a:t> </a:t>
            </a:r>
            <a:r>
              <a:rPr lang="en-US" sz="2400" i="0" u="none" strike="noStrike" dirty="0">
                <a:solidFill>
                  <a:srgbClr val="FFC000"/>
                </a:solidFill>
                <a:effectLst/>
                <a:latin typeface="Arial" panose="020B0604020202020204" pitchFamily="34" charset="0"/>
                <a:cs typeface="+mj-cs"/>
              </a:rPr>
              <a:t>These too who sit in judgment and return the war in this generation, i.e., the best and most esteemed among them, erred because of wine, for now there is no good in them.</a:t>
            </a:r>
            <a:endParaRPr lang="en-US" sz="2800" i="0" u="none" strike="noStrike" dirty="0">
              <a:solidFill>
                <a:srgbClr val="FFC000"/>
              </a:solidFill>
              <a:effectLst/>
              <a:latin typeface="Arial" panose="020B0604020202020204" pitchFamily="34" charset="0"/>
              <a:cs typeface="+mj-cs"/>
            </a:endParaRPr>
          </a:p>
          <a:p>
            <a:pPr rtl="0">
              <a:spcBef>
                <a:spcPts val="0"/>
              </a:spcBef>
              <a:spcAft>
                <a:spcPts val="0"/>
              </a:spcAft>
            </a:pPr>
            <a:r>
              <a:rPr lang="he-IL" sz="2800" i="0" u="none" strike="noStrike" dirty="0">
                <a:solidFill>
                  <a:srgbClr val="FFFF00"/>
                </a:solidFill>
                <a:effectLst/>
                <a:latin typeface="Arial" panose="020B0604020202020204" pitchFamily="34" charset="0"/>
                <a:cs typeface="+mj-cs"/>
              </a:rPr>
              <a:t>שגו ברואה. הלעיגו בדברי הנביאים וי"ת במאכל מעדנים שראוהו עונג להם: </a:t>
            </a:r>
            <a:r>
              <a:rPr lang="en-US" sz="2400" i="0" u="none" strike="noStrike" dirty="0">
                <a:solidFill>
                  <a:srgbClr val="FFC000"/>
                </a:solidFill>
                <a:effectLst/>
                <a:latin typeface="Arial" panose="020B0604020202020204" pitchFamily="34" charset="0"/>
                <a:cs typeface="+mj-cs"/>
              </a:rPr>
              <a:t>they erred against the seer They mocked the words of the prophets. Jonathan renders: with eating delicacies, which they saw as a pleasure to them.</a:t>
            </a:r>
          </a:p>
          <a:p>
            <a:pPr rtl="0">
              <a:spcBef>
                <a:spcPts val="0"/>
              </a:spcBef>
              <a:spcAft>
                <a:spcPts val="0"/>
              </a:spcAft>
            </a:pPr>
            <a:r>
              <a:rPr lang="he-IL" sz="2800" i="0" u="none" strike="noStrike" dirty="0">
                <a:solidFill>
                  <a:srgbClr val="FFFF00"/>
                </a:solidFill>
                <a:effectLst/>
                <a:latin typeface="Arial" panose="020B0604020202020204" pitchFamily="34" charset="0"/>
                <a:cs typeface="+mj-cs"/>
              </a:rPr>
              <a:t>פקו פליליה. הכשילו המשפט: </a:t>
            </a:r>
            <a:r>
              <a:rPr lang="en-US" sz="2800" i="0" u="none" strike="noStrike" dirty="0">
                <a:solidFill>
                  <a:srgbClr val="FFFF00"/>
                </a:solidFill>
                <a:effectLst/>
                <a:latin typeface="Arial" panose="020B0604020202020204" pitchFamily="34" charset="0"/>
                <a:cs typeface="+mj-cs"/>
              </a:rPr>
              <a:t> </a:t>
            </a:r>
            <a:r>
              <a:rPr lang="en-US" sz="2400" i="0" u="none" strike="noStrike" dirty="0">
                <a:solidFill>
                  <a:srgbClr val="FFC000"/>
                </a:solidFill>
                <a:effectLst/>
                <a:latin typeface="Arial" panose="020B0604020202020204" pitchFamily="34" charset="0"/>
                <a:cs typeface="+mj-cs"/>
              </a:rPr>
              <a:t>they caused justice to stumble (</a:t>
            </a:r>
            <a:r>
              <a:rPr lang="he-IL" sz="2400" i="0" u="none" strike="noStrike" dirty="0">
                <a:solidFill>
                  <a:srgbClr val="FFFF00"/>
                </a:solidFill>
                <a:effectLst/>
                <a:latin typeface="Arial" panose="020B0604020202020204" pitchFamily="34" charset="0"/>
                <a:cs typeface="+mj-cs"/>
              </a:rPr>
              <a:t>פָּקוּ פְּלִילֶיהָ</a:t>
            </a:r>
            <a:r>
              <a:rPr lang="he-IL" sz="2400" i="0" u="none" strike="noStrike" dirty="0">
                <a:solidFill>
                  <a:srgbClr val="FFC000"/>
                </a:solidFill>
                <a:effectLst/>
                <a:latin typeface="Arial" panose="020B0604020202020204" pitchFamily="34" charset="0"/>
                <a:cs typeface="+mj-cs"/>
              </a:rPr>
              <a:t>), </a:t>
            </a:r>
            <a:r>
              <a:rPr lang="en-US" sz="2400" i="0" u="none" strike="noStrike" dirty="0">
                <a:solidFill>
                  <a:srgbClr val="FFC000"/>
                </a:solidFill>
                <a:effectLst/>
                <a:latin typeface="Arial" panose="020B0604020202020204" pitchFamily="34" charset="0"/>
                <a:cs typeface="+mj-cs"/>
              </a:rPr>
              <a:t>they caused justice to stumble.</a:t>
            </a:r>
            <a:endParaRPr lang="en-US" sz="2800" i="0" u="none" strike="noStrike" dirty="0">
              <a:solidFill>
                <a:srgbClr val="FFC000"/>
              </a:solidFill>
              <a:effectLst/>
              <a:latin typeface="Arial" panose="020B0604020202020204" pitchFamily="34" charset="0"/>
              <a:cs typeface="+mj-cs"/>
            </a:endParaRPr>
          </a:p>
          <a:p>
            <a:pPr rtl="0">
              <a:spcBef>
                <a:spcPts val="0"/>
              </a:spcBef>
              <a:spcAft>
                <a:spcPts val="0"/>
              </a:spcAft>
            </a:pPr>
            <a:r>
              <a:rPr lang="he-IL" sz="2800" i="0" u="none" strike="noStrike" dirty="0">
                <a:solidFill>
                  <a:srgbClr val="FFFF00"/>
                </a:solidFill>
                <a:effectLst/>
                <a:latin typeface="Arial" panose="020B0604020202020204" pitchFamily="34" charset="0"/>
                <a:cs typeface="+mj-cs"/>
              </a:rPr>
              <a:t>פקו. לשון פיק ברכים (נחום ב׳:י״א) פוקה (שמואל א' כ"ה): פָּקוּ </a:t>
            </a:r>
            <a:r>
              <a:rPr lang="en-US" sz="2800" i="0" u="none" strike="noStrike" dirty="0">
                <a:solidFill>
                  <a:srgbClr val="FFFF00"/>
                </a:solidFill>
                <a:effectLst/>
                <a:latin typeface="Arial" panose="020B0604020202020204" pitchFamily="34" charset="0"/>
                <a:cs typeface="+mj-cs"/>
              </a:rPr>
              <a:t> </a:t>
            </a:r>
            <a:r>
              <a:rPr lang="en-US" sz="2400" i="0" u="none" strike="noStrike" dirty="0">
                <a:solidFill>
                  <a:srgbClr val="FFC000"/>
                </a:solidFill>
                <a:effectLst/>
                <a:latin typeface="Arial" panose="020B0604020202020204" pitchFamily="34" charset="0"/>
                <a:cs typeface="+mj-cs"/>
              </a:rPr>
              <a:t>is an expression similar to (Nahum 2:11), “The stumbling</a:t>
            </a:r>
            <a:r>
              <a:rPr lang="he-IL" sz="2400" i="0" u="none" strike="noStrike" dirty="0">
                <a:solidFill>
                  <a:srgbClr val="FFFF00"/>
                </a:solidFill>
                <a:effectLst/>
                <a:latin typeface="Arial" panose="020B0604020202020204" pitchFamily="34" charset="0"/>
                <a:cs typeface="+mj-cs"/>
              </a:rPr>
              <a:t>פִּיק</a:t>
            </a:r>
            <a:r>
              <a:rPr lang="he-IL" sz="2400" i="0" u="none" strike="noStrike" dirty="0">
                <a:solidFill>
                  <a:srgbClr val="FFC000"/>
                </a:solidFill>
                <a:effectLst/>
                <a:latin typeface="Arial" panose="020B0604020202020204" pitchFamily="34" charset="0"/>
                <a:cs typeface="+mj-cs"/>
              </a:rPr>
              <a:t>) </a:t>
            </a:r>
            <a:r>
              <a:rPr lang="en-US" sz="2400" i="0" u="none" strike="noStrike" dirty="0">
                <a:solidFill>
                  <a:srgbClr val="FFC000"/>
                </a:solidFill>
                <a:effectLst/>
                <a:latin typeface="Arial" panose="020B0604020202020204" pitchFamily="34" charset="0"/>
                <a:cs typeface="+mj-cs"/>
              </a:rPr>
              <a:t>) of knees”; (I Sam. 25:31) </a:t>
            </a:r>
            <a:r>
              <a:rPr lang="en-US" sz="2400" i="0" u="none" strike="noStrike" dirty="0">
                <a:solidFill>
                  <a:srgbClr val="00B0F0"/>
                </a:solidFill>
                <a:effectLst/>
                <a:latin typeface="Arial" panose="020B0604020202020204" pitchFamily="34" charset="0"/>
                <a:cs typeface="+mj-cs"/>
              </a:rPr>
              <a:t>“A stumbling block </a:t>
            </a:r>
            <a:r>
              <a:rPr lang="he-IL" sz="2400" i="0" u="none" strike="noStrike" dirty="0">
                <a:solidFill>
                  <a:srgbClr val="FFFF00"/>
                </a:solidFill>
                <a:effectLst/>
                <a:latin typeface="Arial" panose="020B0604020202020204" pitchFamily="34" charset="0"/>
                <a:cs typeface="+mj-cs"/>
              </a:rPr>
              <a:t>פּוּקָה</a:t>
            </a:r>
            <a:r>
              <a:rPr lang="he-IL" sz="2400" i="0" u="none" strike="noStrike" dirty="0">
                <a:solidFill>
                  <a:srgbClr val="00B0F0"/>
                </a:solidFill>
                <a:effectLst/>
                <a:latin typeface="Arial" panose="020B0604020202020204" pitchFamily="34" charset="0"/>
                <a:cs typeface="+mj-cs"/>
              </a:rPr>
              <a:t>)</a:t>
            </a:r>
            <a:r>
              <a:rPr lang="en-US" sz="2400" i="0" u="none" strike="noStrike" dirty="0">
                <a:solidFill>
                  <a:srgbClr val="00B0F0"/>
                </a:solidFill>
                <a:effectLst/>
                <a:latin typeface="Arial" panose="020B0604020202020204" pitchFamily="34" charset="0"/>
                <a:cs typeface="+mj-cs"/>
              </a:rPr>
              <a:t>)”</a:t>
            </a:r>
            <a:endParaRPr lang="he-IL" sz="2800" i="0" u="none" strike="noStrike" dirty="0">
              <a:solidFill>
                <a:srgbClr val="00B0F0"/>
              </a:solidFill>
              <a:effectLst/>
              <a:latin typeface="Arial" panose="020B0604020202020204" pitchFamily="34" charset="0"/>
              <a:cs typeface="+mj-cs"/>
            </a:endParaRP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642BECE8-CE0E-026B-BC51-E3E392956049}"/>
                  </a:ext>
                </a:extLst>
              </p14:cNvPr>
              <p14:cNvContentPartPr/>
              <p14:nvPr/>
            </p14:nvContentPartPr>
            <p14:xfrm>
              <a:off x="2558061" y="3619884"/>
              <a:ext cx="12960" cy="22680"/>
            </p14:xfrm>
          </p:contentPart>
        </mc:Choice>
        <mc:Fallback xmlns="">
          <p:pic>
            <p:nvPicPr>
              <p:cNvPr id="2" name="Ink 1">
                <a:extLst>
                  <a:ext uri="{FF2B5EF4-FFF2-40B4-BE49-F238E27FC236}">
                    <a16:creationId xmlns:a16="http://schemas.microsoft.com/office/drawing/2014/main" id="{642BECE8-CE0E-026B-BC51-E3E392956049}"/>
                  </a:ext>
                </a:extLst>
              </p:cNvPr>
              <p:cNvPicPr/>
              <p:nvPr/>
            </p:nvPicPr>
            <p:blipFill>
              <a:blip r:embed="rId5"/>
              <a:stretch>
                <a:fillRect/>
              </a:stretch>
            </p:blipFill>
            <p:spPr>
              <a:xfrm>
                <a:off x="2540061" y="3602244"/>
                <a:ext cx="48600" cy="583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B907B569-804B-90E6-EAC9-D4CA6D286CA4}"/>
                  </a:ext>
                </a:extLst>
              </p14:cNvPr>
              <p14:cNvContentPartPr/>
              <p14:nvPr/>
            </p14:nvContentPartPr>
            <p14:xfrm>
              <a:off x="6828741" y="4250244"/>
              <a:ext cx="16200" cy="14760"/>
            </p14:xfrm>
          </p:contentPart>
        </mc:Choice>
        <mc:Fallback xmlns="">
          <p:pic>
            <p:nvPicPr>
              <p:cNvPr id="4" name="Ink 3">
                <a:extLst>
                  <a:ext uri="{FF2B5EF4-FFF2-40B4-BE49-F238E27FC236}">
                    <a16:creationId xmlns:a16="http://schemas.microsoft.com/office/drawing/2014/main" id="{B907B569-804B-90E6-EAC9-D4CA6D286CA4}"/>
                  </a:ext>
                </a:extLst>
              </p:cNvPr>
              <p:cNvPicPr/>
              <p:nvPr/>
            </p:nvPicPr>
            <p:blipFill>
              <a:blip r:embed="rId7"/>
              <a:stretch>
                <a:fillRect/>
              </a:stretch>
            </p:blipFill>
            <p:spPr>
              <a:xfrm>
                <a:off x="6810741" y="4232604"/>
                <a:ext cx="51840" cy="504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D6F346FA-CAA5-BAD3-0842-C06E1422A1FC}"/>
                  </a:ext>
                </a:extLst>
              </p14:cNvPr>
              <p14:cNvContentPartPr/>
              <p14:nvPr/>
            </p14:nvContentPartPr>
            <p14:xfrm>
              <a:off x="7800741" y="4270764"/>
              <a:ext cx="25920" cy="17640"/>
            </p14:xfrm>
          </p:contentPart>
        </mc:Choice>
        <mc:Fallback xmlns="">
          <p:pic>
            <p:nvPicPr>
              <p:cNvPr id="5" name="Ink 4">
                <a:extLst>
                  <a:ext uri="{FF2B5EF4-FFF2-40B4-BE49-F238E27FC236}">
                    <a16:creationId xmlns:a16="http://schemas.microsoft.com/office/drawing/2014/main" id="{D6F346FA-CAA5-BAD3-0842-C06E1422A1FC}"/>
                  </a:ext>
                </a:extLst>
              </p:cNvPr>
              <p:cNvPicPr/>
              <p:nvPr/>
            </p:nvPicPr>
            <p:blipFill>
              <a:blip r:embed="rId9"/>
              <a:stretch>
                <a:fillRect/>
              </a:stretch>
            </p:blipFill>
            <p:spPr>
              <a:xfrm>
                <a:off x="7782741" y="4252764"/>
                <a:ext cx="61560" cy="532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 name="Ink 6">
                <a:extLst>
                  <a:ext uri="{FF2B5EF4-FFF2-40B4-BE49-F238E27FC236}">
                    <a16:creationId xmlns:a16="http://schemas.microsoft.com/office/drawing/2014/main" id="{27168B2F-8372-D7A0-E98E-80D6D8F5CBF2}"/>
                  </a:ext>
                </a:extLst>
              </p14:cNvPr>
              <p14:cNvContentPartPr/>
              <p14:nvPr/>
            </p14:nvContentPartPr>
            <p14:xfrm>
              <a:off x="3765141" y="4422684"/>
              <a:ext cx="7560" cy="16200"/>
            </p14:xfrm>
          </p:contentPart>
        </mc:Choice>
        <mc:Fallback xmlns="">
          <p:pic>
            <p:nvPicPr>
              <p:cNvPr id="7" name="Ink 6">
                <a:extLst>
                  <a:ext uri="{FF2B5EF4-FFF2-40B4-BE49-F238E27FC236}">
                    <a16:creationId xmlns:a16="http://schemas.microsoft.com/office/drawing/2014/main" id="{27168B2F-8372-D7A0-E98E-80D6D8F5CBF2}"/>
                  </a:ext>
                </a:extLst>
              </p:cNvPr>
              <p:cNvPicPr/>
              <p:nvPr/>
            </p:nvPicPr>
            <p:blipFill>
              <a:blip r:embed="rId11"/>
              <a:stretch>
                <a:fillRect/>
              </a:stretch>
            </p:blipFill>
            <p:spPr>
              <a:xfrm>
                <a:off x="3747141" y="4405044"/>
                <a:ext cx="43200" cy="51840"/>
              </a:xfrm>
              <a:prstGeom prst="rect">
                <a:avLst/>
              </a:prstGeom>
            </p:spPr>
          </p:pic>
        </mc:Fallback>
      </mc:AlternateContent>
    </p:spTree>
    <p:extLst>
      <p:ext uri="{BB962C8B-B14F-4D97-AF65-F5344CB8AC3E}">
        <p14:creationId xmlns:p14="http://schemas.microsoft.com/office/powerpoint/2010/main" val="35635701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2FD387F-92CC-4779-81C3-06BBC90B104F}"/>
              </a:ext>
            </a:extLst>
          </p:cNvPr>
          <p:cNvSpPr/>
          <p:nvPr/>
        </p:nvSpPr>
        <p:spPr>
          <a:xfrm>
            <a:off x="-63063" y="0"/>
            <a:ext cx="12164674" cy="4647674"/>
          </a:xfrm>
          <a:prstGeom prst="roundRect">
            <a:avLst/>
          </a:prstGeom>
          <a:solidFill>
            <a:schemeClr val="tx1">
              <a:alpha val="60000"/>
            </a:schemeClr>
          </a:solidFill>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3EFC0C3-FD39-449B-AD90-C042901F23F4}"/>
              </a:ext>
            </a:extLst>
          </p:cNvPr>
          <p:cNvSpPr txBox="1"/>
          <p:nvPr/>
        </p:nvSpPr>
        <p:spPr>
          <a:xfrm>
            <a:off x="162299" y="713365"/>
            <a:ext cx="4742234" cy="2800767"/>
          </a:xfrm>
          <a:prstGeom prst="rect">
            <a:avLst/>
          </a:prstGeom>
          <a:noFill/>
        </p:spPr>
        <p:txBody>
          <a:bodyPr wrap="square" rtlCol="0">
            <a:spAutoFit/>
          </a:bodyPr>
          <a:lstStyle/>
          <a:p>
            <a:pPr algn="ctr"/>
            <a:r>
              <a:rPr lang="en-US" sz="2800" b="1" dirty="0">
                <a:solidFill>
                  <a:srgbClr val="FFC000"/>
                </a:solidFill>
                <a:cs typeface="+mj-cs"/>
              </a:rPr>
              <a:t>The reigns of five different Kings of Judah: </a:t>
            </a:r>
          </a:p>
          <a:p>
            <a:pPr marL="342900" indent="-164592">
              <a:buFont typeface="Arial" panose="020B0604020202020204" pitchFamily="34" charset="0"/>
              <a:buChar char="•"/>
            </a:pPr>
            <a:r>
              <a:rPr lang="en-US" sz="2000" dirty="0">
                <a:solidFill>
                  <a:srgbClr val="FFC000"/>
                </a:solidFill>
                <a:cs typeface="+mj-cs"/>
              </a:rPr>
              <a:t>Josiah (640–609 BC)</a:t>
            </a:r>
          </a:p>
          <a:p>
            <a:pPr marL="342900" indent="-164592">
              <a:buFont typeface="Arial" panose="020B0604020202020204" pitchFamily="34" charset="0"/>
              <a:buChar char="•"/>
            </a:pPr>
            <a:r>
              <a:rPr lang="en-US" sz="2000" dirty="0" err="1">
                <a:solidFill>
                  <a:srgbClr val="FFC000"/>
                </a:solidFill>
                <a:cs typeface="+mj-cs"/>
              </a:rPr>
              <a:t>Jehoahaz</a:t>
            </a:r>
            <a:r>
              <a:rPr lang="en-US" sz="2000" dirty="0">
                <a:solidFill>
                  <a:srgbClr val="FFC000"/>
                </a:solidFill>
                <a:cs typeface="+mj-cs"/>
              </a:rPr>
              <a:t> (609 BC)</a:t>
            </a:r>
          </a:p>
          <a:p>
            <a:pPr marL="342900" indent="-164592">
              <a:buFont typeface="Arial" panose="020B0604020202020204" pitchFamily="34" charset="0"/>
              <a:buChar char="•"/>
            </a:pPr>
            <a:r>
              <a:rPr lang="en-US" sz="2000" dirty="0">
                <a:solidFill>
                  <a:srgbClr val="FFC000"/>
                </a:solidFill>
                <a:cs typeface="+mj-cs"/>
              </a:rPr>
              <a:t>Jehoiakim (609-598 BC)</a:t>
            </a:r>
          </a:p>
          <a:p>
            <a:pPr marL="342900" indent="-164592">
              <a:buFont typeface="Arial" panose="020B0604020202020204" pitchFamily="34" charset="0"/>
              <a:buChar char="•"/>
            </a:pPr>
            <a:r>
              <a:rPr lang="en-US" sz="2000" dirty="0">
                <a:solidFill>
                  <a:srgbClr val="FFC000"/>
                </a:solidFill>
                <a:cs typeface="+mj-cs"/>
              </a:rPr>
              <a:t>Jehoiachin (598-597 BC)</a:t>
            </a:r>
          </a:p>
          <a:p>
            <a:pPr marL="342900" indent="-164592">
              <a:buFont typeface="Arial" panose="020B0604020202020204" pitchFamily="34" charset="0"/>
              <a:buChar char="•"/>
            </a:pPr>
            <a:r>
              <a:rPr lang="en-US" sz="2000" dirty="0">
                <a:solidFill>
                  <a:srgbClr val="FFC000"/>
                </a:solidFill>
                <a:cs typeface="+mj-cs"/>
              </a:rPr>
              <a:t>Zedekiah - The last king of Judah (597-586 BC)</a:t>
            </a:r>
            <a:endParaRPr lang="he-IL" sz="1600" dirty="0">
              <a:solidFill>
                <a:srgbClr val="FFC000"/>
              </a:solidFill>
              <a:cs typeface="+mj-cs"/>
            </a:endParaRPr>
          </a:p>
        </p:txBody>
      </p:sp>
      <p:sp>
        <p:nvSpPr>
          <p:cNvPr id="8" name="TextBox 7">
            <a:extLst>
              <a:ext uri="{FF2B5EF4-FFF2-40B4-BE49-F238E27FC236}">
                <a16:creationId xmlns:a16="http://schemas.microsoft.com/office/drawing/2014/main" id="{0DB53F4E-F7D8-4CE6-9400-7374C33ADB4D}"/>
              </a:ext>
            </a:extLst>
          </p:cNvPr>
          <p:cNvSpPr txBox="1"/>
          <p:nvPr/>
        </p:nvSpPr>
        <p:spPr>
          <a:xfrm>
            <a:off x="349250" y="6346398"/>
            <a:ext cx="7423150" cy="461665"/>
          </a:xfrm>
          <a:prstGeom prst="rect">
            <a:avLst/>
          </a:prstGeom>
          <a:noFill/>
        </p:spPr>
        <p:txBody>
          <a:bodyPr wrap="square" rtlCol="0">
            <a:spAutoFit/>
          </a:bodyPr>
          <a:lstStyle/>
          <a:p>
            <a:r>
              <a:rPr lang="en-US" sz="2400">
                <a:solidFill>
                  <a:srgbClr val="FFFF00"/>
                </a:solidFill>
                <a:cs typeface="+mj-cs"/>
              </a:rPr>
              <a:t>http://www.matsati.com</a:t>
            </a:r>
          </a:p>
        </p:txBody>
      </p:sp>
      <p:sp>
        <p:nvSpPr>
          <p:cNvPr id="10" name="TextBox 9">
            <a:extLst>
              <a:ext uri="{FF2B5EF4-FFF2-40B4-BE49-F238E27FC236}">
                <a16:creationId xmlns:a16="http://schemas.microsoft.com/office/drawing/2014/main" id="{638CE212-A8DA-4542-A937-323BC5C84730}"/>
              </a:ext>
            </a:extLst>
          </p:cNvPr>
          <p:cNvSpPr txBox="1"/>
          <p:nvPr/>
        </p:nvSpPr>
        <p:spPr>
          <a:xfrm>
            <a:off x="349250" y="5920268"/>
            <a:ext cx="10109842" cy="646331"/>
          </a:xfrm>
          <a:prstGeom prst="rect">
            <a:avLst/>
          </a:prstGeom>
          <a:noFill/>
        </p:spPr>
        <p:txBody>
          <a:bodyPr wrap="square" rtlCol="0">
            <a:spAutoFit/>
          </a:bodyPr>
          <a:lstStyle/>
          <a:p>
            <a:r>
              <a:rPr lang="en-US" sz="3600" b="1">
                <a:solidFill>
                  <a:srgbClr val="FFFF00"/>
                </a:solidFill>
                <a:cs typeface="+mj-cs"/>
              </a:rPr>
              <a:t>Isaiah / </a:t>
            </a:r>
            <a:r>
              <a:rPr lang="he-IL" sz="3600" b="1">
                <a:solidFill>
                  <a:srgbClr val="FFFF00"/>
                </a:solidFill>
                <a:cs typeface="+mj-cs"/>
              </a:rPr>
              <a:t>ישעיה</a:t>
            </a:r>
            <a:endParaRPr lang="en-US" sz="3600" b="1">
              <a:solidFill>
                <a:srgbClr val="FFFF00"/>
              </a:solidFill>
              <a:cs typeface="+mj-cs"/>
            </a:endParaRPr>
          </a:p>
        </p:txBody>
      </p:sp>
      <p:pic>
        <p:nvPicPr>
          <p:cNvPr id="1026" name="Picture 2">
            <a:extLst>
              <a:ext uri="{FF2B5EF4-FFF2-40B4-BE49-F238E27FC236}">
                <a16:creationId xmlns:a16="http://schemas.microsoft.com/office/drawing/2014/main" id="{4C4341D6-B03B-9C44-DAD1-9986A33B60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6801" y="227833"/>
            <a:ext cx="6862420" cy="4154981"/>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A3247A75-453B-924B-1804-E0C382A06236}"/>
              </a:ext>
            </a:extLst>
          </p:cNvPr>
          <p:cNvGrpSpPr/>
          <p:nvPr/>
        </p:nvGrpSpPr>
        <p:grpSpPr>
          <a:xfrm>
            <a:off x="1082421" y="3880524"/>
            <a:ext cx="2837520" cy="476640"/>
            <a:chOff x="1082421" y="3880524"/>
            <a:chExt cx="2837520" cy="476640"/>
          </a:xfrm>
        </p:grpSpPr>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88D56E2E-9FB3-AA64-0729-15ED10936AC3}"/>
                    </a:ext>
                  </a:extLst>
                </p14:cNvPr>
                <p14:cNvContentPartPr/>
                <p14:nvPr/>
              </p14:nvContentPartPr>
              <p14:xfrm>
                <a:off x="1082421" y="3984204"/>
                <a:ext cx="179280" cy="349200"/>
              </p14:xfrm>
            </p:contentPart>
          </mc:Choice>
          <mc:Fallback xmlns="">
            <p:pic>
              <p:nvPicPr>
                <p:cNvPr id="2" name="Ink 1">
                  <a:extLst>
                    <a:ext uri="{FF2B5EF4-FFF2-40B4-BE49-F238E27FC236}">
                      <a16:creationId xmlns:a16="http://schemas.microsoft.com/office/drawing/2014/main" id="{88D56E2E-9FB3-AA64-0729-15ED10936AC3}"/>
                    </a:ext>
                  </a:extLst>
                </p:cNvPr>
                <p:cNvPicPr/>
                <p:nvPr/>
              </p:nvPicPr>
              <p:blipFill>
                <a:blip r:embed="rId6"/>
                <a:stretch>
                  <a:fillRect/>
                </a:stretch>
              </p:blipFill>
              <p:spPr>
                <a:xfrm>
                  <a:off x="1064421" y="3966204"/>
                  <a:ext cx="214920" cy="3848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8796DDE3-EA14-B116-754B-64D49018A6EB}"/>
                    </a:ext>
                  </a:extLst>
                </p14:cNvPr>
                <p14:cNvContentPartPr/>
                <p14:nvPr/>
              </p14:nvContentPartPr>
              <p14:xfrm>
                <a:off x="1385901" y="4026684"/>
                <a:ext cx="151920" cy="136080"/>
              </p14:xfrm>
            </p:contentPart>
          </mc:Choice>
          <mc:Fallback xmlns="">
            <p:pic>
              <p:nvPicPr>
                <p:cNvPr id="4" name="Ink 3">
                  <a:extLst>
                    <a:ext uri="{FF2B5EF4-FFF2-40B4-BE49-F238E27FC236}">
                      <a16:creationId xmlns:a16="http://schemas.microsoft.com/office/drawing/2014/main" id="{8796DDE3-EA14-B116-754B-64D49018A6EB}"/>
                    </a:ext>
                  </a:extLst>
                </p:cNvPr>
                <p:cNvPicPr/>
                <p:nvPr/>
              </p:nvPicPr>
              <p:blipFill>
                <a:blip r:embed="rId8"/>
                <a:stretch>
                  <a:fillRect/>
                </a:stretch>
              </p:blipFill>
              <p:spPr>
                <a:xfrm>
                  <a:off x="1368261" y="4009044"/>
                  <a:ext cx="187560" cy="1717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 name="Ink 4">
                  <a:extLst>
                    <a:ext uri="{FF2B5EF4-FFF2-40B4-BE49-F238E27FC236}">
                      <a16:creationId xmlns:a16="http://schemas.microsoft.com/office/drawing/2014/main" id="{FAC5029B-8143-6C4E-522E-8E64559907BE}"/>
                    </a:ext>
                  </a:extLst>
                </p14:cNvPr>
                <p14:cNvContentPartPr/>
                <p14:nvPr/>
              </p14:nvContentPartPr>
              <p14:xfrm>
                <a:off x="1443141" y="3948204"/>
                <a:ext cx="180720" cy="381240"/>
              </p14:xfrm>
            </p:contentPart>
          </mc:Choice>
          <mc:Fallback xmlns="">
            <p:pic>
              <p:nvPicPr>
                <p:cNvPr id="5" name="Ink 4">
                  <a:extLst>
                    <a:ext uri="{FF2B5EF4-FFF2-40B4-BE49-F238E27FC236}">
                      <a16:creationId xmlns:a16="http://schemas.microsoft.com/office/drawing/2014/main" id="{FAC5029B-8143-6C4E-522E-8E64559907BE}"/>
                    </a:ext>
                  </a:extLst>
                </p:cNvPr>
                <p:cNvPicPr/>
                <p:nvPr/>
              </p:nvPicPr>
              <p:blipFill>
                <a:blip r:embed="rId10"/>
                <a:stretch>
                  <a:fillRect/>
                </a:stretch>
              </p:blipFill>
              <p:spPr>
                <a:xfrm>
                  <a:off x="1425141" y="3930204"/>
                  <a:ext cx="216360" cy="4168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 name="Ink 6">
                  <a:extLst>
                    <a:ext uri="{FF2B5EF4-FFF2-40B4-BE49-F238E27FC236}">
                      <a16:creationId xmlns:a16="http://schemas.microsoft.com/office/drawing/2014/main" id="{D2C9497D-5A4D-5E29-D677-F4EAE31058E6}"/>
                    </a:ext>
                  </a:extLst>
                </p14:cNvPr>
                <p14:cNvContentPartPr/>
                <p14:nvPr/>
              </p14:nvContentPartPr>
              <p14:xfrm>
                <a:off x="1575261" y="4091484"/>
                <a:ext cx="235080" cy="230040"/>
              </p14:xfrm>
            </p:contentPart>
          </mc:Choice>
          <mc:Fallback xmlns="">
            <p:pic>
              <p:nvPicPr>
                <p:cNvPr id="7" name="Ink 6">
                  <a:extLst>
                    <a:ext uri="{FF2B5EF4-FFF2-40B4-BE49-F238E27FC236}">
                      <a16:creationId xmlns:a16="http://schemas.microsoft.com/office/drawing/2014/main" id="{D2C9497D-5A4D-5E29-D677-F4EAE31058E6}"/>
                    </a:ext>
                  </a:extLst>
                </p:cNvPr>
                <p:cNvPicPr/>
                <p:nvPr/>
              </p:nvPicPr>
              <p:blipFill>
                <a:blip r:embed="rId12"/>
                <a:stretch>
                  <a:fillRect/>
                </a:stretch>
              </p:blipFill>
              <p:spPr>
                <a:xfrm>
                  <a:off x="1557261" y="4073844"/>
                  <a:ext cx="270720" cy="2656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 name="Ink 8">
                  <a:extLst>
                    <a:ext uri="{FF2B5EF4-FFF2-40B4-BE49-F238E27FC236}">
                      <a16:creationId xmlns:a16="http://schemas.microsoft.com/office/drawing/2014/main" id="{E903EB8F-FA30-FF2B-5B63-F5A70CCA88B7}"/>
                    </a:ext>
                  </a:extLst>
                </p14:cNvPr>
                <p14:cNvContentPartPr/>
                <p14:nvPr/>
              </p14:nvContentPartPr>
              <p14:xfrm>
                <a:off x="1942461" y="4174644"/>
                <a:ext cx="196920" cy="39960"/>
              </p14:xfrm>
            </p:contentPart>
          </mc:Choice>
          <mc:Fallback xmlns="">
            <p:pic>
              <p:nvPicPr>
                <p:cNvPr id="9" name="Ink 8">
                  <a:extLst>
                    <a:ext uri="{FF2B5EF4-FFF2-40B4-BE49-F238E27FC236}">
                      <a16:creationId xmlns:a16="http://schemas.microsoft.com/office/drawing/2014/main" id="{E903EB8F-FA30-FF2B-5B63-F5A70CCA88B7}"/>
                    </a:ext>
                  </a:extLst>
                </p:cNvPr>
                <p:cNvPicPr/>
                <p:nvPr/>
              </p:nvPicPr>
              <p:blipFill>
                <a:blip r:embed="rId14"/>
                <a:stretch>
                  <a:fillRect/>
                </a:stretch>
              </p:blipFill>
              <p:spPr>
                <a:xfrm>
                  <a:off x="1924461" y="4156644"/>
                  <a:ext cx="232560" cy="756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2" name="Ink 11">
                  <a:extLst>
                    <a:ext uri="{FF2B5EF4-FFF2-40B4-BE49-F238E27FC236}">
                      <a16:creationId xmlns:a16="http://schemas.microsoft.com/office/drawing/2014/main" id="{FCBEB1FF-4687-338D-5851-95C70B9E429E}"/>
                    </a:ext>
                  </a:extLst>
                </p14:cNvPr>
                <p14:cNvContentPartPr/>
                <p14:nvPr/>
              </p14:nvContentPartPr>
              <p14:xfrm>
                <a:off x="2307501" y="4045404"/>
                <a:ext cx="222120" cy="311760"/>
              </p14:xfrm>
            </p:contentPart>
          </mc:Choice>
          <mc:Fallback xmlns="">
            <p:pic>
              <p:nvPicPr>
                <p:cNvPr id="12" name="Ink 11">
                  <a:extLst>
                    <a:ext uri="{FF2B5EF4-FFF2-40B4-BE49-F238E27FC236}">
                      <a16:creationId xmlns:a16="http://schemas.microsoft.com/office/drawing/2014/main" id="{FCBEB1FF-4687-338D-5851-95C70B9E429E}"/>
                    </a:ext>
                  </a:extLst>
                </p:cNvPr>
                <p:cNvPicPr/>
                <p:nvPr/>
              </p:nvPicPr>
              <p:blipFill>
                <a:blip r:embed="rId16"/>
                <a:stretch>
                  <a:fillRect/>
                </a:stretch>
              </p:blipFill>
              <p:spPr>
                <a:xfrm>
                  <a:off x="2289861" y="4027404"/>
                  <a:ext cx="257760" cy="3474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3" name="Ink 12">
                  <a:extLst>
                    <a:ext uri="{FF2B5EF4-FFF2-40B4-BE49-F238E27FC236}">
                      <a16:creationId xmlns:a16="http://schemas.microsoft.com/office/drawing/2014/main" id="{C735150B-3FE4-D958-BD57-D8CF9105F6C7}"/>
                    </a:ext>
                  </a:extLst>
                </p14:cNvPr>
                <p14:cNvContentPartPr/>
                <p14:nvPr/>
              </p14:nvContentPartPr>
              <p14:xfrm>
                <a:off x="2436741" y="4005084"/>
                <a:ext cx="139320" cy="50040"/>
              </p14:xfrm>
            </p:contentPart>
          </mc:Choice>
          <mc:Fallback xmlns="">
            <p:pic>
              <p:nvPicPr>
                <p:cNvPr id="13" name="Ink 12">
                  <a:extLst>
                    <a:ext uri="{FF2B5EF4-FFF2-40B4-BE49-F238E27FC236}">
                      <a16:creationId xmlns:a16="http://schemas.microsoft.com/office/drawing/2014/main" id="{C735150B-3FE4-D958-BD57-D8CF9105F6C7}"/>
                    </a:ext>
                  </a:extLst>
                </p:cNvPr>
                <p:cNvPicPr/>
                <p:nvPr/>
              </p:nvPicPr>
              <p:blipFill>
                <a:blip r:embed="rId18"/>
                <a:stretch>
                  <a:fillRect/>
                </a:stretch>
              </p:blipFill>
              <p:spPr>
                <a:xfrm>
                  <a:off x="2418741" y="3987084"/>
                  <a:ext cx="174960" cy="856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4" name="Ink 13">
                  <a:extLst>
                    <a:ext uri="{FF2B5EF4-FFF2-40B4-BE49-F238E27FC236}">
                      <a16:creationId xmlns:a16="http://schemas.microsoft.com/office/drawing/2014/main" id="{6D1053AB-032B-7AB3-48D5-C32ED8A75DAA}"/>
                    </a:ext>
                  </a:extLst>
                </p14:cNvPr>
                <p14:cNvContentPartPr/>
                <p14:nvPr/>
              </p14:nvContentPartPr>
              <p14:xfrm>
                <a:off x="2670021" y="3988524"/>
                <a:ext cx="279720" cy="316800"/>
              </p14:xfrm>
            </p:contentPart>
          </mc:Choice>
          <mc:Fallback xmlns="">
            <p:pic>
              <p:nvPicPr>
                <p:cNvPr id="14" name="Ink 13">
                  <a:extLst>
                    <a:ext uri="{FF2B5EF4-FFF2-40B4-BE49-F238E27FC236}">
                      <a16:creationId xmlns:a16="http://schemas.microsoft.com/office/drawing/2014/main" id="{6D1053AB-032B-7AB3-48D5-C32ED8A75DAA}"/>
                    </a:ext>
                  </a:extLst>
                </p:cNvPr>
                <p:cNvPicPr/>
                <p:nvPr/>
              </p:nvPicPr>
              <p:blipFill>
                <a:blip r:embed="rId20"/>
                <a:stretch>
                  <a:fillRect/>
                </a:stretch>
              </p:blipFill>
              <p:spPr>
                <a:xfrm>
                  <a:off x="2652381" y="3970524"/>
                  <a:ext cx="315360" cy="35244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5" name="Ink 14">
                  <a:extLst>
                    <a:ext uri="{FF2B5EF4-FFF2-40B4-BE49-F238E27FC236}">
                      <a16:creationId xmlns:a16="http://schemas.microsoft.com/office/drawing/2014/main" id="{5E7EB8C1-063A-81FE-F2C4-45430EB3B29D}"/>
                    </a:ext>
                  </a:extLst>
                </p14:cNvPr>
                <p14:cNvContentPartPr/>
                <p14:nvPr/>
              </p14:nvContentPartPr>
              <p14:xfrm>
                <a:off x="2925621" y="4089324"/>
                <a:ext cx="258840" cy="229320"/>
              </p14:xfrm>
            </p:contentPart>
          </mc:Choice>
          <mc:Fallback xmlns="">
            <p:pic>
              <p:nvPicPr>
                <p:cNvPr id="15" name="Ink 14">
                  <a:extLst>
                    <a:ext uri="{FF2B5EF4-FFF2-40B4-BE49-F238E27FC236}">
                      <a16:creationId xmlns:a16="http://schemas.microsoft.com/office/drawing/2014/main" id="{5E7EB8C1-063A-81FE-F2C4-45430EB3B29D}"/>
                    </a:ext>
                  </a:extLst>
                </p:cNvPr>
                <p:cNvPicPr/>
                <p:nvPr/>
              </p:nvPicPr>
              <p:blipFill>
                <a:blip r:embed="rId22"/>
                <a:stretch>
                  <a:fillRect/>
                </a:stretch>
              </p:blipFill>
              <p:spPr>
                <a:xfrm>
                  <a:off x="2907621" y="4071324"/>
                  <a:ext cx="294480" cy="2649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7" name="Ink 16">
                  <a:extLst>
                    <a:ext uri="{FF2B5EF4-FFF2-40B4-BE49-F238E27FC236}">
                      <a16:creationId xmlns:a16="http://schemas.microsoft.com/office/drawing/2014/main" id="{00893672-D0DC-3304-3E01-B32A6EB07A44}"/>
                    </a:ext>
                  </a:extLst>
                </p14:cNvPr>
                <p14:cNvContentPartPr/>
                <p14:nvPr/>
              </p14:nvContentPartPr>
              <p14:xfrm>
                <a:off x="3350061" y="3880524"/>
                <a:ext cx="257040" cy="412200"/>
              </p14:xfrm>
            </p:contentPart>
          </mc:Choice>
          <mc:Fallback xmlns="">
            <p:pic>
              <p:nvPicPr>
                <p:cNvPr id="17" name="Ink 16">
                  <a:extLst>
                    <a:ext uri="{FF2B5EF4-FFF2-40B4-BE49-F238E27FC236}">
                      <a16:creationId xmlns:a16="http://schemas.microsoft.com/office/drawing/2014/main" id="{00893672-D0DC-3304-3E01-B32A6EB07A44}"/>
                    </a:ext>
                  </a:extLst>
                </p:cNvPr>
                <p:cNvPicPr/>
                <p:nvPr/>
              </p:nvPicPr>
              <p:blipFill>
                <a:blip r:embed="rId24"/>
                <a:stretch>
                  <a:fillRect/>
                </a:stretch>
              </p:blipFill>
              <p:spPr>
                <a:xfrm>
                  <a:off x="3332421" y="3862884"/>
                  <a:ext cx="292680" cy="44784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8" name="Ink 17">
                  <a:extLst>
                    <a:ext uri="{FF2B5EF4-FFF2-40B4-BE49-F238E27FC236}">
                      <a16:creationId xmlns:a16="http://schemas.microsoft.com/office/drawing/2014/main" id="{E7B848C7-3742-7B9F-2A97-A722BC5216E8}"/>
                    </a:ext>
                  </a:extLst>
                </p14:cNvPr>
                <p14:cNvContentPartPr/>
                <p14:nvPr/>
              </p14:nvContentPartPr>
              <p14:xfrm>
                <a:off x="3640941" y="4021644"/>
                <a:ext cx="279000" cy="237240"/>
              </p14:xfrm>
            </p:contentPart>
          </mc:Choice>
          <mc:Fallback xmlns="">
            <p:pic>
              <p:nvPicPr>
                <p:cNvPr id="18" name="Ink 17">
                  <a:extLst>
                    <a:ext uri="{FF2B5EF4-FFF2-40B4-BE49-F238E27FC236}">
                      <a16:creationId xmlns:a16="http://schemas.microsoft.com/office/drawing/2014/main" id="{E7B848C7-3742-7B9F-2A97-A722BC5216E8}"/>
                    </a:ext>
                  </a:extLst>
                </p:cNvPr>
                <p:cNvPicPr/>
                <p:nvPr/>
              </p:nvPicPr>
              <p:blipFill>
                <a:blip r:embed="rId26"/>
                <a:stretch>
                  <a:fillRect/>
                </a:stretch>
              </p:blipFill>
              <p:spPr>
                <a:xfrm>
                  <a:off x="3622941" y="4004004"/>
                  <a:ext cx="314640" cy="2728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7">
            <p14:nvContentPartPr>
              <p14:cNvPr id="20" name="Ink 19">
                <a:extLst>
                  <a:ext uri="{FF2B5EF4-FFF2-40B4-BE49-F238E27FC236}">
                    <a16:creationId xmlns:a16="http://schemas.microsoft.com/office/drawing/2014/main" id="{BCA3D4F4-1749-0A80-4118-9CACD48761D8}"/>
                  </a:ext>
                </a:extLst>
              </p14:cNvPr>
              <p14:cNvContentPartPr/>
              <p14:nvPr/>
            </p14:nvContentPartPr>
            <p14:xfrm>
              <a:off x="399501" y="1737084"/>
              <a:ext cx="68760" cy="97200"/>
            </p14:xfrm>
          </p:contentPart>
        </mc:Choice>
        <mc:Fallback xmlns="">
          <p:pic>
            <p:nvPicPr>
              <p:cNvPr id="20" name="Ink 19">
                <a:extLst>
                  <a:ext uri="{FF2B5EF4-FFF2-40B4-BE49-F238E27FC236}">
                    <a16:creationId xmlns:a16="http://schemas.microsoft.com/office/drawing/2014/main" id="{BCA3D4F4-1749-0A80-4118-9CACD48761D8}"/>
                  </a:ext>
                </a:extLst>
              </p:cNvPr>
              <p:cNvPicPr/>
              <p:nvPr/>
            </p:nvPicPr>
            <p:blipFill>
              <a:blip r:embed="rId28"/>
              <a:stretch>
                <a:fillRect/>
              </a:stretch>
            </p:blipFill>
            <p:spPr>
              <a:xfrm>
                <a:off x="381861" y="1719444"/>
                <a:ext cx="104400" cy="1328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1" name="Ink 20">
                <a:extLst>
                  <a:ext uri="{FF2B5EF4-FFF2-40B4-BE49-F238E27FC236}">
                    <a16:creationId xmlns:a16="http://schemas.microsoft.com/office/drawing/2014/main" id="{BDE8947C-4A90-2935-72E1-8598093274DF}"/>
                  </a:ext>
                </a:extLst>
              </p14:cNvPr>
              <p14:cNvContentPartPr/>
              <p14:nvPr/>
            </p14:nvContentPartPr>
            <p14:xfrm>
              <a:off x="362781" y="2056044"/>
              <a:ext cx="91800" cy="114840"/>
            </p14:xfrm>
          </p:contentPart>
        </mc:Choice>
        <mc:Fallback xmlns="">
          <p:pic>
            <p:nvPicPr>
              <p:cNvPr id="21" name="Ink 20">
                <a:extLst>
                  <a:ext uri="{FF2B5EF4-FFF2-40B4-BE49-F238E27FC236}">
                    <a16:creationId xmlns:a16="http://schemas.microsoft.com/office/drawing/2014/main" id="{BDE8947C-4A90-2935-72E1-8598093274DF}"/>
                  </a:ext>
                </a:extLst>
              </p:cNvPr>
              <p:cNvPicPr/>
              <p:nvPr/>
            </p:nvPicPr>
            <p:blipFill>
              <a:blip r:embed="rId30"/>
              <a:stretch>
                <a:fillRect/>
              </a:stretch>
            </p:blipFill>
            <p:spPr>
              <a:xfrm>
                <a:off x="345141" y="2038044"/>
                <a:ext cx="127440" cy="15048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2" name="Ink 21">
                <a:extLst>
                  <a:ext uri="{FF2B5EF4-FFF2-40B4-BE49-F238E27FC236}">
                    <a16:creationId xmlns:a16="http://schemas.microsoft.com/office/drawing/2014/main" id="{6C554E90-E565-B6BC-5CB6-9D0D9498C836}"/>
                  </a:ext>
                </a:extLst>
              </p14:cNvPr>
              <p14:cNvContentPartPr/>
              <p14:nvPr/>
            </p14:nvContentPartPr>
            <p14:xfrm>
              <a:off x="416781" y="2320644"/>
              <a:ext cx="92160" cy="114120"/>
            </p14:xfrm>
          </p:contentPart>
        </mc:Choice>
        <mc:Fallback xmlns="">
          <p:pic>
            <p:nvPicPr>
              <p:cNvPr id="22" name="Ink 21">
                <a:extLst>
                  <a:ext uri="{FF2B5EF4-FFF2-40B4-BE49-F238E27FC236}">
                    <a16:creationId xmlns:a16="http://schemas.microsoft.com/office/drawing/2014/main" id="{6C554E90-E565-B6BC-5CB6-9D0D9498C836}"/>
                  </a:ext>
                </a:extLst>
              </p:cNvPr>
              <p:cNvPicPr/>
              <p:nvPr/>
            </p:nvPicPr>
            <p:blipFill>
              <a:blip r:embed="rId32"/>
              <a:stretch>
                <a:fillRect/>
              </a:stretch>
            </p:blipFill>
            <p:spPr>
              <a:xfrm>
                <a:off x="398781" y="2303004"/>
                <a:ext cx="127800" cy="14976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3" name="Ink 22">
                <a:extLst>
                  <a:ext uri="{FF2B5EF4-FFF2-40B4-BE49-F238E27FC236}">
                    <a16:creationId xmlns:a16="http://schemas.microsoft.com/office/drawing/2014/main" id="{1B8A8360-DEB3-5819-4721-EC54A4118F6B}"/>
                  </a:ext>
                </a:extLst>
              </p14:cNvPr>
              <p14:cNvContentPartPr/>
              <p14:nvPr/>
            </p14:nvContentPartPr>
            <p14:xfrm>
              <a:off x="389421" y="2612964"/>
              <a:ext cx="104760" cy="114840"/>
            </p14:xfrm>
          </p:contentPart>
        </mc:Choice>
        <mc:Fallback xmlns="">
          <p:pic>
            <p:nvPicPr>
              <p:cNvPr id="23" name="Ink 22">
                <a:extLst>
                  <a:ext uri="{FF2B5EF4-FFF2-40B4-BE49-F238E27FC236}">
                    <a16:creationId xmlns:a16="http://schemas.microsoft.com/office/drawing/2014/main" id="{1B8A8360-DEB3-5819-4721-EC54A4118F6B}"/>
                  </a:ext>
                </a:extLst>
              </p:cNvPr>
              <p:cNvPicPr/>
              <p:nvPr/>
            </p:nvPicPr>
            <p:blipFill>
              <a:blip r:embed="rId34"/>
              <a:stretch>
                <a:fillRect/>
              </a:stretch>
            </p:blipFill>
            <p:spPr>
              <a:xfrm>
                <a:off x="371781" y="2595324"/>
                <a:ext cx="140400" cy="15048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4" name="Ink 23">
                <a:extLst>
                  <a:ext uri="{FF2B5EF4-FFF2-40B4-BE49-F238E27FC236}">
                    <a16:creationId xmlns:a16="http://schemas.microsoft.com/office/drawing/2014/main" id="{5FB5ED8A-9D93-B8B8-0C42-DDAA86EC9CA9}"/>
                  </a:ext>
                </a:extLst>
              </p14:cNvPr>
              <p14:cNvContentPartPr/>
              <p14:nvPr/>
            </p14:nvContentPartPr>
            <p14:xfrm>
              <a:off x="408861" y="2967924"/>
              <a:ext cx="44640" cy="96120"/>
            </p14:xfrm>
          </p:contentPart>
        </mc:Choice>
        <mc:Fallback xmlns="">
          <p:pic>
            <p:nvPicPr>
              <p:cNvPr id="24" name="Ink 23">
                <a:extLst>
                  <a:ext uri="{FF2B5EF4-FFF2-40B4-BE49-F238E27FC236}">
                    <a16:creationId xmlns:a16="http://schemas.microsoft.com/office/drawing/2014/main" id="{5FB5ED8A-9D93-B8B8-0C42-DDAA86EC9CA9}"/>
                  </a:ext>
                </a:extLst>
              </p:cNvPr>
              <p:cNvPicPr/>
              <p:nvPr/>
            </p:nvPicPr>
            <p:blipFill>
              <a:blip r:embed="rId36"/>
              <a:stretch>
                <a:fillRect/>
              </a:stretch>
            </p:blipFill>
            <p:spPr>
              <a:xfrm>
                <a:off x="390861" y="2950284"/>
                <a:ext cx="80280" cy="131760"/>
              </a:xfrm>
              <a:prstGeom prst="rect">
                <a:avLst/>
              </a:prstGeom>
            </p:spPr>
          </p:pic>
        </mc:Fallback>
      </mc:AlternateContent>
    </p:spTree>
    <p:extLst>
      <p:ext uri="{BB962C8B-B14F-4D97-AF65-F5344CB8AC3E}">
        <p14:creationId xmlns:p14="http://schemas.microsoft.com/office/powerpoint/2010/main" val="9062624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2FD387F-92CC-4779-81C3-06BBC90B104F}"/>
              </a:ext>
            </a:extLst>
          </p:cNvPr>
          <p:cNvSpPr/>
          <p:nvPr/>
        </p:nvSpPr>
        <p:spPr>
          <a:xfrm>
            <a:off x="0" y="-1"/>
            <a:ext cx="10665954" cy="6449895"/>
          </a:xfrm>
          <a:prstGeom prst="roundRect">
            <a:avLst/>
          </a:prstGeom>
          <a:solidFill>
            <a:schemeClr val="tx1">
              <a:alpha val="65000"/>
            </a:schemeClr>
          </a:solidFill>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3EFC0C3-FD39-449B-AD90-C042901F23F4}"/>
              </a:ext>
            </a:extLst>
          </p:cNvPr>
          <p:cNvSpPr txBox="1"/>
          <p:nvPr/>
        </p:nvSpPr>
        <p:spPr>
          <a:xfrm>
            <a:off x="349250" y="18407"/>
            <a:ext cx="10028468" cy="6247864"/>
          </a:xfrm>
          <a:prstGeom prst="rect">
            <a:avLst/>
          </a:prstGeom>
          <a:noFill/>
        </p:spPr>
        <p:txBody>
          <a:bodyPr wrap="square" rtlCol="0">
            <a:spAutoFit/>
          </a:bodyPr>
          <a:lstStyle/>
          <a:p>
            <a:pPr algn="r"/>
            <a:r>
              <a:rPr lang="he-IL" sz="3200" b="1" dirty="0">
                <a:solidFill>
                  <a:srgbClr val="FFFF00"/>
                </a:solidFill>
                <a:cs typeface="+mj-cs"/>
              </a:rPr>
              <a:t>ספר ירמיה פרק ה</a:t>
            </a:r>
          </a:p>
          <a:p>
            <a:pPr algn="r"/>
            <a:r>
              <a:rPr lang="he-IL" sz="3200" dirty="0">
                <a:solidFill>
                  <a:srgbClr val="FFFF00"/>
                </a:solidFill>
                <a:cs typeface="+mj-cs"/>
              </a:rPr>
              <a:t>טו   הִנְנִי מֵבִיא עֲלֵיכֶם גּוֹי מִמֶּרְחָק בֵּית יִשְֹרָאֵל נְאֻם-יְהֹוָה גּוֹי | אֵיתָן הוּא גּוֹי מֵעוֹלָם הוּא גּוֹי לֹא-תֵדַע לְשֹׁנוֹ וְלֹא תִשְׁמַע מַה-יְדַבֵּר: </a:t>
            </a:r>
            <a:r>
              <a:rPr lang="he-IL" sz="3200" dirty="0">
                <a:solidFill>
                  <a:srgbClr val="FFC000"/>
                </a:solidFill>
                <a:cs typeface="+mj-cs"/>
              </a:rPr>
              <a:t>טז   אַשְׁפָּתוֹ כְּקֶבֶר פָּתוּחַ כֻּלָּם גִּבּוֹרִים: </a:t>
            </a:r>
            <a:r>
              <a:rPr lang="he-IL" sz="3200" dirty="0">
                <a:solidFill>
                  <a:srgbClr val="92D050"/>
                </a:solidFill>
                <a:cs typeface="+mj-cs"/>
              </a:rPr>
              <a:t>יז   וְאָכַל קְצִירְךָ וְלַחְמֶךָ יֹאכְלוּ בָּנֶיךָ וּבְנוֹתֶיךָ יֹאכַל צֹאנְךָ וּבְקָרֶךָ יֹאכַל גַּפְנְךָ וּתְאֵנָתֶךָ יְרשֵׁשׁ עָרֵי מִבְצָרֶיךָ אֲשֶׁר אַתָּה בּוֹטֵחַ בָּהֵנָּה בֶּחָרֶב:</a:t>
            </a:r>
            <a:r>
              <a:rPr lang="he-IL" sz="3200" dirty="0">
                <a:solidFill>
                  <a:srgbClr val="FFFF00"/>
                </a:solidFill>
                <a:cs typeface="+mj-cs"/>
              </a:rPr>
              <a:t> </a:t>
            </a:r>
            <a:r>
              <a:rPr lang="he-IL" sz="3200" dirty="0">
                <a:solidFill>
                  <a:srgbClr val="00B0F0"/>
                </a:solidFill>
                <a:cs typeface="+mj-cs"/>
              </a:rPr>
              <a:t>יח   וְגַם בַּיָּמִים הָהֵמָּה נְאֻם-יְהוָֹה לֹא-אֶעֱשֶֹה אִתְּכֶם כָּלָה: </a:t>
            </a:r>
            <a:endParaRPr lang="he-IL" sz="2800" dirty="0">
              <a:solidFill>
                <a:srgbClr val="00B0F0"/>
              </a:solidFill>
              <a:cs typeface="+mj-cs"/>
            </a:endParaRPr>
          </a:p>
          <a:p>
            <a:r>
              <a:rPr lang="en-US" sz="2400" b="1" dirty="0">
                <a:solidFill>
                  <a:srgbClr val="FFC000"/>
                </a:solidFill>
                <a:cs typeface="+mj-cs"/>
              </a:rPr>
              <a:t>Jeremiah 5:15–18 </a:t>
            </a:r>
          </a:p>
          <a:p>
            <a:r>
              <a:rPr lang="en-US" sz="2300" dirty="0">
                <a:solidFill>
                  <a:srgbClr val="FFC000"/>
                </a:solidFill>
                <a:cs typeface="+mj-cs"/>
              </a:rPr>
              <a:t>5:15 Lo, I will bring a nation upon you from far, O house of Israel, saith the LORD: it is a mighty nation, it is an ancient nation, a nation whose language thou </a:t>
            </a:r>
            <a:r>
              <a:rPr lang="en-US" sz="2300" dirty="0" err="1">
                <a:solidFill>
                  <a:srgbClr val="FFC000"/>
                </a:solidFill>
                <a:cs typeface="+mj-cs"/>
              </a:rPr>
              <a:t>knowest</a:t>
            </a:r>
            <a:r>
              <a:rPr lang="en-US" sz="2300" dirty="0">
                <a:solidFill>
                  <a:srgbClr val="FFC000"/>
                </a:solidFill>
                <a:cs typeface="+mj-cs"/>
              </a:rPr>
              <a:t> not, neither </a:t>
            </a:r>
            <a:r>
              <a:rPr lang="en-US" sz="2300" dirty="0" err="1">
                <a:solidFill>
                  <a:srgbClr val="FFC000"/>
                </a:solidFill>
                <a:cs typeface="+mj-cs"/>
              </a:rPr>
              <a:t>understandest</a:t>
            </a:r>
            <a:r>
              <a:rPr lang="en-US" sz="2300" dirty="0">
                <a:solidFill>
                  <a:srgbClr val="FFC000"/>
                </a:solidFill>
                <a:cs typeface="+mj-cs"/>
              </a:rPr>
              <a:t> what they say. 5:16 Their quiver is as an open </a:t>
            </a:r>
            <a:r>
              <a:rPr lang="en-US" sz="2300" dirty="0" err="1">
                <a:solidFill>
                  <a:srgbClr val="FFC000"/>
                </a:solidFill>
                <a:cs typeface="+mj-cs"/>
              </a:rPr>
              <a:t>sepulchre</a:t>
            </a:r>
            <a:r>
              <a:rPr lang="en-US" sz="2300" dirty="0">
                <a:solidFill>
                  <a:srgbClr val="FFC000"/>
                </a:solidFill>
                <a:cs typeface="+mj-cs"/>
              </a:rPr>
              <a:t>, they are all mighty men. 5:17 And they shall eat up thine harvest, and thy bread, which thy sons and thy daughters should eat: they shall eat up thy flocks and thine herds: they shall eat up thy vines and thy fig trees: they shall impoverish thy fenced cities, wherein thou </a:t>
            </a:r>
            <a:r>
              <a:rPr lang="en-US" sz="2300" dirty="0" err="1">
                <a:solidFill>
                  <a:srgbClr val="FFC000"/>
                </a:solidFill>
                <a:cs typeface="+mj-cs"/>
              </a:rPr>
              <a:t>trustedst</a:t>
            </a:r>
            <a:r>
              <a:rPr lang="en-US" sz="2300" dirty="0">
                <a:solidFill>
                  <a:srgbClr val="FFC000"/>
                </a:solidFill>
                <a:cs typeface="+mj-cs"/>
              </a:rPr>
              <a:t>, with the sword. 5:18 Nevertheless in those days, saith the LORD, I will not make a full end with you. KJV</a:t>
            </a:r>
          </a:p>
        </p:txBody>
      </p:sp>
      <p:sp>
        <p:nvSpPr>
          <p:cNvPr id="8" name="TextBox 7">
            <a:extLst>
              <a:ext uri="{FF2B5EF4-FFF2-40B4-BE49-F238E27FC236}">
                <a16:creationId xmlns:a16="http://schemas.microsoft.com/office/drawing/2014/main" id="{0DB53F4E-F7D8-4CE6-9400-7374C33ADB4D}"/>
              </a:ext>
            </a:extLst>
          </p:cNvPr>
          <p:cNvSpPr txBox="1"/>
          <p:nvPr/>
        </p:nvSpPr>
        <p:spPr>
          <a:xfrm>
            <a:off x="349250" y="6346398"/>
            <a:ext cx="7423150" cy="461665"/>
          </a:xfrm>
          <a:prstGeom prst="rect">
            <a:avLst/>
          </a:prstGeom>
          <a:noFill/>
        </p:spPr>
        <p:txBody>
          <a:bodyPr wrap="square" rtlCol="0">
            <a:spAutoFit/>
          </a:bodyPr>
          <a:lstStyle/>
          <a:p>
            <a:r>
              <a:rPr lang="en-US" sz="2400">
                <a:solidFill>
                  <a:srgbClr val="FFFF00"/>
                </a:solidFill>
                <a:cs typeface="+mj-cs"/>
              </a:rPr>
              <a:t>http://www.matsati.com</a:t>
            </a:r>
          </a:p>
        </p:txBody>
      </p:sp>
      <p:sp>
        <p:nvSpPr>
          <p:cNvPr id="10" name="TextBox 9">
            <a:extLst>
              <a:ext uri="{FF2B5EF4-FFF2-40B4-BE49-F238E27FC236}">
                <a16:creationId xmlns:a16="http://schemas.microsoft.com/office/drawing/2014/main" id="{638CE212-A8DA-4542-A937-323BC5C84730}"/>
              </a:ext>
            </a:extLst>
          </p:cNvPr>
          <p:cNvSpPr txBox="1"/>
          <p:nvPr/>
        </p:nvSpPr>
        <p:spPr>
          <a:xfrm>
            <a:off x="349250" y="5920268"/>
            <a:ext cx="10109842" cy="646331"/>
          </a:xfrm>
          <a:prstGeom prst="rect">
            <a:avLst/>
          </a:prstGeom>
          <a:noFill/>
        </p:spPr>
        <p:txBody>
          <a:bodyPr wrap="square" rtlCol="0">
            <a:spAutoFit/>
          </a:bodyPr>
          <a:lstStyle/>
          <a:p>
            <a:r>
              <a:rPr lang="en-US" sz="3600" b="1">
                <a:solidFill>
                  <a:srgbClr val="FFFF00"/>
                </a:solidFill>
                <a:cs typeface="+mj-cs"/>
              </a:rPr>
              <a:t>Isaiah / </a:t>
            </a:r>
            <a:r>
              <a:rPr lang="he-IL" sz="3600" b="1">
                <a:solidFill>
                  <a:srgbClr val="FFFF00"/>
                </a:solidFill>
                <a:cs typeface="+mj-cs"/>
              </a:rPr>
              <a:t>ישעיה</a:t>
            </a:r>
            <a:endParaRPr lang="en-US" sz="3600" b="1">
              <a:solidFill>
                <a:srgbClr val="FFFF00"/>
              </a:solidFill>
              <a:cs typeface="+mj-cs"/>
            </a:endParaRP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3A47E131-326B-BC12-634F-76ACB6C56175}"/>
                  </a:ext>
                </a:extLst>
              </p14:cNvPr>
              <p14:cNvContentPartPr/>
              <p14:nvPr/>
            </p14:nvContentPartPr>
            <p14:xfrm>
              <a:off x="7689501" y="508044"/>
              <a:ext cx="930240" cy="66600"/>
            </p14:xfrm>
          </p:contentPart>
        </mc:Choice>
        <mc:Fallback xmlns="">
          <p:pic>
            <p:nvPicPr>
              <p:cNvPr id="2" name="Ink 1">
                <a:extLst>
                  <a:ext uri="{FF2B5EF4-FFF2-40B4-BE49-F238E27FC236}">
                    <a16:creationId xmlns:a16="http://schemas.microsoft.com/office/drawing/2014/main" id="{3A47E131-326B-BC12-634F-76ACB6C56175}"/>
                  </a:ext>
                </a:extLst>
              </p:cNvPr>
              <p:cNvPicPr/>
              <p:nvPr/>
            </p:nvPicPr>
            <p:blipFill>
              <a:blip r:embed="rId5"/>
              <a:stretch>
                <a:fillRect/>
              </a:stretch>
            </p:blipFill>
            <p:spPr>
              <a:xfrm>
                <a:off x="7671501" y="490044"/>
                <a:ext cx="965880" cy="1022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0495A367-77CF-C9FC-D110-447D2AFC7706}"/>
                  </a:ext>
                </a:extLst>
              </p14:cNvPr>
              <p14:cNvContentPartPr/>
              <p14:nvPr/>
            </p14:nvContentPartPr>
            <p14:xfrm>
              <a:off x="9939141" y="1073244"/>
              <a:ext cx="284760" cy="30240"/>
            </p14:xfrm>
          </p:contentPart>
        </mc:Choice>
        <mc:Fallback xmlns="">
          <p:pic>
            <p:nvPicPr>
              <p:cNvPr id="4" name="Ink 3">
                <a:extLst>
                  <a:ext uri="{FF2B5EF4-FFF2-40B4-BE49-F238E27FC236}">
                    <a16:creationId xmlns:a16="http://schemas.microsoft.com/office/drawing/2014/main" id="{0495A367-77CF-C9FC-D110-447D2AFC7706}"/>
                  </a:ext>
                </a:extLst>
              </p:cNvPr>
              <p:cNvPicPr/>
              <p:nvPr/>
            </p:nvPicPr>
            <p:blipFill>
              <a:blip r:embed="rId7"/>
              <a:stretch>
                <a:fillRect/>
              </a:stretch>
            </p:blipFill>
            <p:spPr>
              <a:xfrm>
                <a:off x="9921141" y="1055604"/>
                <a:ext cx="320400" cy="658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0597694C-E629-76AD-5785-2525C7E96960}"/>
                  </a:ext>
                </a:extLst>
              </p14:cNvPr>
              <p14:cNvContentPartPr/>
              <p14:nvPr/>
            </p14:nvContentPartPr>
            <p14:xfrm>
              <a:off x="8246421" y="2916084"/>
              <a:ext cx="226080" cy="91080"/>
            </p14:xfrm>
          </p:contentPart>
        </mc:Choice>
        <mc:Fallback xmlns="">
          <p:pic>
            <p:nvPicPr>
              <p:cNvPr id="5" name="Ink 4">
                <a:extLst>
                  <a:ext uri="{FF2B5EF4-FFF2-40B4-BE49-F238E27FC236}">
                    <a16:creationId xmlns:a16="http://schemas.microsoft.com/office/drawing/2014/main" id="{0597694C-E629-76AD-5785-2525C7E96960}"/>
                  </a:ext>
                </a:extLst>
              </p:cNvPr>
              <p:cNvPicPr/>
              <p:nvPr/>
            </p:nvPicPr>
            <p:blipFill>
              <a:blip r:embed="rId9"/>
              <a:stretch>
                <a:fillRect/>
              </a:stretch>
            </p:blipFill>
            <p:spPr>
              <a:xfrm>
                <a:off x="8228781" y="2898084"/>
                <a:ext cx="261720" cy="1267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0" name="Ink 29">
                <a:extLst>
                  <a:ext uri="{FF2B5EF4-FFF2-40B4-BE49-F238E27FC236}">
                    <a16:creationId xmlns:a16="http://schemas.microsoft.com/office/drawing/2014/main" id="{F6F46F3B-B33F-35F4-A60D-4E3AA1868361}"/>
                  </a:ext>
                </a:extLst>
              </p14:cNvPr>
              <p14:cNvContentPartPr/>
              <p14:nvPr/>
            </p14:nvContentPartPr>
            <p14:xfrm>
              <a:off x="3709701" y="1516764"/>
              <a:ext cx="2659680" cy="119520"/>
            </p14:xfrm>
          </p:contentPart>
        </mc:Choice>
        <mc:Fallback xmlns="">
          <p:pic>
            <p:nvPicPr>
              <p:cNvPr id="30" name="Ink 29">
                <a:extLst>
                  <a:ext uri="{FF2B5EF4-FFF2-40B4-BE49-F238E27FC236}">
                    <a16:creationId xmlns:a16="http://schemas.microsoft.com/office/drawing/2014/main" id="{F6F46F3B-B33F-35F4-A60D-4E3AA1868361}"/>
                  </a:ext>
                </a:extLst>
              </p:cNvPr>
              <p:cNvPicPr/>
              <p:nvPr/>
            </p:nvPicPr>
            <p:blipFill>
              <a:blip r:embed="rId11"/>
              <a:stretch>
                <a:fillRect/>
              </a:stretch>
            </p:blipFill>
            <p:spPr>
              <a:xfrm>
                <a:off x="3692061" y="1498764"/>
                <a:ext cx="2695320" cy="155160"/>
              </a:xfrm>
              <a:prstGeom prst="rect">
                <a:avLst/>
              </a:prstGeom>
            </p:spPr>
          </p:pic>
        </mc:Fallback>
      </mc:AlternateContent>
      <p:grpSp>
        <p:nvGrpSpPr>
          <p:cNvPr id="32" name="Group 31">
            <a:extLst>
              <a:ext uri="{FF2B5EF4-FFF2-40B4-BE49-F238E27FC236}">
                <a16:creationId xmlns:a16="http://schemas.microsoft.com/office/drawing/2014/main" id="{AC655F61-3BE7-6747-A58D-2E9DF7288421}"/>
              </a:ext>
            </a:extLst>
          </p:cNvPr>
          <p:cNvGrpSpPr/>
          <p:nvPr/>
        </p:nvGrpSpPr>
        <p:grpSpPr>
          <a:xfrm>
            <a:off x="409581" y="1007364"/>
            <a:ext cx="9789840" cy="673920"/>
            <a:chOff x="409581" y="1007364"/>
            <a:chExt cx="9789840" cy="673920"/>
          </a:xfrm>
        </p:grpSpPr>
        <mc:AlternateContent xmlns:mc="http://schemas.openxmlformats.org/markup-compatibility/2006" xmlns:p14="http://schemas.microsoft.com/office/powerpoint/2010/main">
          <mc:Choice Requires="p14">
            <p:contentPart p14:bwMode="auto" r:id="rId12">
              <p14:nvContentPartPr>
                <p14:cNvPr id="7" name="Ink 6">
                  <a:extLst>
                    <a:ext uri="{FF2B5EF4-FFF2-40B4-BE49-F238E27FC236}">
                      <a16:creationId xmlns:a16="http://schemas.microsoft.com/office/drawing/2014/main" id="{8EF87DBD-63E4-5065-7B27-17006C1F19C7}"/>
                    </a:ext>
                  </a:extLst>
                </p14:cNvPr>
                <p14:cNvContentPartPr/>
                <p14:nvPr/>
              </p14:nvContentPartPr>
              <p14:xfrm>
                <a:off x="8367021" y="1101324"/>
                <a:ext cx="1259640" cy="27000"/>
              </p14:xfrm>
            </p:contentPart>
          </mc:Choice>
          <mc:Fallback xmlns="">
            <p:pic>
              <p:nvPicPr>
                <p:cNvPr id="7" name="Ink 6">
                  <a:extLst>
                    <a:ext uri="{FF2B5EF4-FFF2-40B4-BE49-F238E27FC236}">
                      <a16:creationId xmlns:a16="http://schemas.microsoft.com/office/drawing/2014/main" id="{8EF87DBD-63E4-5065-7B27-17006C1F19C7}"/>
                    </a:ext>
                  </a:extLst>
                </p:cNvPr>
                <p:cNvPicPr/>
                <p:nvPr/>
              </p:nvPicPr>
              <p:blipFill>
                <a:blip r:embed="rId13"/>
                <a:stretch>
                  <a:fillRect/>
                </a:stretch>
              </p:blipFill>
              <p:spPr>
                <a:xfrm>
                  <a:off x="8349381" y="1083684"/>
                  <a:ext cx="1295280" cy="626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9" name="Ink 8">
                  <a:extLst>
                    <a:ext uri="{FF2B5EF4-FFF2-40B4-BE49-F238E27FC236}">
                      <a16:creationId xmlns:a16="http://schemas.microsoft.com/office/drawing/2014/main" id="{42FDA6B1-5F50-F88B-3052-F0BEF05B6B33}"/>
                    </a:ext>
                  </a:extLst>
                </p14:cNvPr>
                <p14:cNvContentPartPr/>
                <p14:nvPr/>
              </p14:nvContentPartPr>
              <p14:xfrm>
                <a:off x="7579341" y="1106364"/>
                <a:ext cx="693000" cy="52920"/>
              </p14:xfrm>
            </p:contentPart>
          </mc:Choice>
          <mc:Fallback xmlns="">
            <p:pic>
              <p:nvPicPr>
                <p:cNvPr id="9" name="Ink 8">
                  <a:extLst>
                    <a:ext uri="{FF2B5EF4-FFF2-40B4-BE49-F238E27FC236}">
                      <a16:creationId xmlns:a16="http://schemas.microsoft.com/office/drawing/2014/main" id="{42FDA6B1-5F50-F88B-3052-F0BEF05B6B33}"/>
                    </a:ext>
                  </a:extLst>
                </p:cNvPr>
                <p:cNvPicPr/>
                <p:nvPr/>
              </p:nvPicPr>
              <p:blipFill>
                <a:blip r:embed="rId15"/>
                <a:stretch>
                  <a:fillRect/>
                </a:stretch>
              </p:blipFill>
              <p:spPr>
                <a:xfrm>
                  <a:off x="7561701" y="1088364"/>
                  <a:ext cx="728640" cy="885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1" name="Ink 10">
                  <a:extLst>
                    <a:ext uri="{FF2B5EF4-FFF2-40B4-BE49-F238E27FC236}">
                      <a16:creationId xmlns:a16="http://schemas.microsoft.com/office/drawing/2014/main" id="{02E456FA-4E9F-773E-6FE5-C34ED68B6549}"/>
                    </a:ext>
                  </a:extLst>
                </p14:cNvPr>
                <p14:cNvContentPartPr/>
                <p14:nvPr/>
              </p14:nvContentPartPr>
              <p14:xfrm>
                <a:off x="6990741" y="1054884"/>
                <a:ext cx="348840" cy="60120"/>
              </p14:xfrm>
            </p:contentPart>
          </mc:Choice>
          <mc:Fallback xmlns="">
            <p:pic>
              <p:nvPicPr>
                <p:cNvPr id="11" name="Ink 10">
                  <a:extLst>
                    <a:ext uri="{FF2B5EF4-FFF2-40B4-BE49-F238E27FC236}">
                      <a16:creationId xmlns:a16="http://schemas.microsoft.com/office/drawing/2014/main" id="{02E456FA-4E9F-773E-6FE5-C34ED68B6549}"/>
                    </a:ext>
                  </a:extLst>
                </p:cNvPr>
                <p:cNvPicPr/>
                <p:nvPr/>
              </p:nvPicPr>
              <p:blipFill>
                <a:blip r:embed="rId17"/>
                <a:stretch>
                  <a:fillRect/>
                </a:stretch>
              </p:blipFill>
              <p:spPr>
                <a:xfrm>
                  <a:off x="6972741" y="1036884"/>
                  <a:ext cx="384480" cy="957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2" name="Ink 11">
                  <a:extLst>
                    <a:ext uri="{FF2B5EF4-FFF2-40B4-BE49-F238E27FC236}">
                      <a16:creationId xmlns:a16="http://schemas.microsoft.com/office/drawing/2014/main" id="{2F04E370-262C-F8DC-BAB0-F0491C675C9D}"/>
                    </a:ext>
                  </a:extLst>
                </p14:cNvPr>
                <p14:cNvContentPartPr/>
                <p14:nvPr/>
              </p14:nvContentPartPr>
              <p14:xfrm>
                <a:off x="5898861" y="1077564"/>
                <a:ext cx="985680" cy="45000"/>
              </p14:xfrm>
            </p:contentPart>
          </mc:Choice>
          <mc:Fallback xmlns="">
            <p:pic>
              <p:nvPicPr>
                <p:cNvPr id="12" name="Ink 11">
                  <a:extLst>
                    <a:ext uri="{FF2B5EF4-FFF2-40B4-BE49-F238E27FC236}">
                      <a16:creationId xmlns:a16="http://schemas.microsoft.com/office/drawing/2014/main" id="{2F04E370-262C-F8DC-BAB0-F0491C675C9D}"/>
                    </a:ext>
                  </a:extLst>
                </p:cNvPr>
                <p:cNvPicPr/>
                <p:nvPr/>
              </p:nvPicPr>
              <p:blipFill>
                <a:blip r:embed="rId19"/>
                <a:stretch>
                  <a:fillRect/>
                </a:stretch>
              </p:blipFill>
              <p:spPr>
                <a:xfrm>
                  <a:off x="5880861" y="1059564"/>
                  <a:ext cx="1021320" cy="806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4" name="Ink 13">
                  <a:extLst>
                    <a:ext uri="{FF2B5EF4-FFF2-40B4-BE49-F238E27FC236}">
                      <a16:creationId xmlns:a16="http://schemas.microsoft.com/office/drawing/2014/main" id="{0391FD50-B96B-CF06-85D5-710E178F11AF}"/>
                    </a:ext>
                  </a:extLst>
                </p14:cNvPr>
                <p14:cNvContentPartPr/>
                <p14:nvPr/>
              </p14:nvContentPartPr>
              <p14:xfrm>
                <a:off x="4470741" y="1052004"/>
                <a:ext cx="1180800" cy="69840"/>
              </p14:xfrm>
            </p:contentPart>
          </mc:Choice>
          <mc:Fallback xmlns="">
            <p:pic>
              <p:nvPicPr>
                <p:cNvPr id="14" name="Ink 13">
                  <a:extLst>
                    <a:ext uri="{FF2B5EF4-FFF2-40B4-BE49-F238E27FC236}">
                      <a16:creationId xmlns:a16="http://schemas.microsoft.com/office/drawing/2014/main" id="{0391FD50-B96B-CF06-85D5-710E178F11AF}"/>
                    </a:ext>
                  </a:extLst>
                </p:cNvPr>
                <p:cNvPicPr/>
                <p:nvPr/>
              </p:nvPicPr>
              <p:blipFill>
                <a:blip r:embed="rId21"/>
                <a:stretch>
                  <a:fillRect/>
                </a:stretch>
              </p:blipFill>
              <p:spPr>
                <a:xfrm>
                  <a:off x="4453101" y="1034004"/>
                  <a:ext cx="1216440" cy="1054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5" name="Ink 14">
                  <a:extLst>
                    <a:ext uri="{FF2B5EF4-FFF2-40B4-BE49-F238E27FC236}">
                      <a16:creationId xmlns:a16="http://schemas.microsoft.com/office/drawing/2014/main" id="{A1E3BD85-EFB7-AB8E-0FA4-47124CA28DB6}"/>
                    </a:ext>
                  </a:extLst>
                </p14:cNvPr>
                <p14:cNvContentPartPr/>
                <p14:nvPr/>
              </p14:nvContentPartPr>
              <p14:xfrm>
                <a:off x="2816181" y="1023204"/>
                <a:ext cx="1329480" cy="61920"/>
              </p14:xfrm>
            </p:contentPart>
          </mc:Choice>
          <mc:Fallback xmlns="">
            <p:pic>
              <p:nvPicPr>
                <p:cNvPr id="15" name="Ink 14">
                  <a:extLst>
                    <a:ext uri="{FF2B5EF4-FFF2-40B4-BE49-F238E27FC236}">
                      <a16:creationId xmlns:a16="http://schemas.microsoft.com/office/drawing/2014/main" id="{A1E3BD85-EFB7-AB8E-0FA4-47124CA28DB6}"/>
                    </a:ext>
                  </a:extLst>
                </p:cNvPr>
                <p:cNvPicPr/>
                <p:nvPr/>
              </p:nvPicPr>
              <p:blipFill>
                <a:blip r:embed="rId23"/>
                <a:stretch>
                  <a:fillRect/>
                </a:stretch>
              </p:blipFill>
              <p:spPr>
                <a:xfrm>
                  <a:off x="2798181" y="1005204"/>
                  <a:ext cx="1365120" cy="975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7" name="Ink 16">
                  <a:extLst>
                    <a:ext uri="{FF2B5EF4-FFF2-40B4-BE49-F238E27FC236}">
                      <a16:creationId xmlns:a16="http://schemas.microsoft.com/office/drawing/2014/main" id="{38D51F9C-AF76-B0BC-FE4A-619C3C9F5F49}"/>
                    </a:ext>
                  </a:extLst>
                </p14:cNvPr>
                <p14:cNvContentPartPr/>
                <p14:nvPr/>
              </p14:nvContentPartPr>
              <p14:xfrm>
                <a:off x="2609181" y="1042284"/>
                <a:ext cx="17640" cy="21960"/>
              </p14:xfrm>
            </p:contentPart>
          </mc:Choice>
          <mc:Fallback xmlns="">
            <p:pic>
              <p:nvPicPr>
                <p:cNvPr id="17" name="Ink 16">
                  <a:extLst>
                    <a:ext uri="{FF2B5EF4-FFF2-40B4-BE49-F238E27FC236}">
                      <a16:creationId xmlns:a16="http://schemas.microsoft.com/office/drawing/2014/main" id="{38D51F9C-AF76-B0BC-FE4A-619C3C9F5F49}"/>
                    </a:ext>
                  </a:extLst>
                </p:cNvPr>
                <p:cNvPicPr/>
                <p:nvPr/>
              </p:nvPicPr>
              <p:blipFill>
                <a:blip r:embed="rId25"/>
                <a:stretch>
                  <a:fillRect/>
                </a:stretch>
              </p:blipFill>
              <p:spPr>
                <a:xfrm>
                  <a:off x="2591541" y="1024644"/>
                  <a:ext cx="53280" cy="576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8" name="Ink 17">
                  <a:extLst>
                    <a:ext uri="{FF2B5EF4-FFF2-40B4-BE49-F238E27FC236}">
                      <a16:creationId xmlns:a16="http://schemas.microsoft.com/office/drawing/2014/main" id="{17A8FDED-9CBC-8920-5212-71B9694407A3}"/>
                    </a:ext>
                  </a:extLst>
                </p14:cNvPr>
                <p14:cNvContentPartPr/>
                <p14:nvPr/>
              </p14:nvContentPartPr>
              <p14:xfrm>
                <a:off x="1390221" y="1046244"/>
                <a:ext cx="1275840" cy="88560"/>
              </p14:xfrm>
            </p:contentPart>
          </mc:Choice>
          <mc:Fallback xmlns="">
            <p:pic>
              <p:nvPicPr>
                <p:cNvPr id="18" name="Ink 17">
                  <a:extLst>
                    <a:ext uri="{FF2B5EF4-FFF2-40B4-BE49-F238E27FC236}">
                      <a16:creationId xmlns:a16="http://schemas.microsoft.com/office/drawing/2014/main" id="{17A8FDED-9CBC-8920-5212-71B9694407A3}"/>
                    </a:ext>
                  </a:extLst>
                </p:cNvPr>
                <p:cNvPicPr/>
                <p:nvPr/>
              </p:nvPicPr>
              <p:blipFill>
                <a:blip r:embed="rId27"/>
                <a:stretch>
                  <a:fillRect/>
                </a:stretch>
              </p:blipFill>
              <p:spPr>
                <a:xfrm>
                  <a:off x="1372581" y="1028604"/>
                  <a:ext cx="1311480" cy="1242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0" name="Ink 19">
                  <a:extLst>
                    <a:ext uri="{FF2B5EF4-FFF2-40B4-BE49-F238E27FC236}">
                      <a16:creationId xmlns:a16="http://schemas.microsoft.com/office/drawing/2014/main" id="{B3158C91-68A1-35DB-8D88-94322B1DEFCE}"/>
                    </a:ext>
                  </a:extLst>
                </p14:cNvPr>
                <p14:cNvContentPartPr/>
                <p14:nvPr/>
              </p14:nvContentPartPr>
              <p14:xfrm>
                <a:off x="911421" y="1035804"/>
                <a:ext cx="396720" cy="21960"/>
              </p14:xfrm>
            </p:contentPart>
          </mc:Choice>
          <mc:Fallback xmlns="">
            <p:pic>
              <p:nvPicPr>
                <p:cNvPr id="20" name="Ink 19">
                  <a:extLst>
                    <a:ext uri="{FF2B5EF4-FFF2-40B4-BE49-F238E27FC236}">
                      <a16:creationId xmlns:a16="http://schemas.microsoft.com/office/drawing/2014/main" id="{B3158C91-68A1-35DB-8D88-94322B1DEFCE}"/>
                    </a:ext>
                  </a:extLst>
                </p:cNvPr>
                <p:cNvPicPr/>
                <p:nvPr/>
              </p:nvPicPr>
              <p:blipFill>
                <a:blip r:embed="rId29"/>
                <a:stretch>
                  <a:fillRect/>
                </a:stretch>
              </p:blipFill>
              <p:spPr>
                <a:xfrm>
                  <a:off x="893781" y="1017804"/>
                  <a:ext cx="432360" cy="576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2" name="Ink 21">
                  <a:extLst>
                    <a:ext uri="{FF2B5EF4-FFF2-40B4-BE49-F238E27FC236}">
                      <a16:creationId xmlns:a16="http://schemas.microsoft.com/office/drawing/2014/main" id="{284A4C30-A59B-4FC5-1853-54D69ADF2F0C}"/>
                    </a:ext>
                  </a:extLst>
                </p14:cNvPr>
                <p14:cNvContentPartPr/>
                <p14:nvPr/>
              </p14:nvContentPartPr>
              <p14:xfrm>
                <a:off x="409581" y="1071804"/>
                <a:ext cx="325080" cy="46800"/>
              </p14:xfrm>
            </p:contentPart>
          </mc:Choice>
          <mc:Fallback xmlns="">
            <p:pic>
              <p:nvPicPr>
                <p:cNvPr id="22" name="Ink 21">
                  <a:extLst>
                    <a:ext uri="{FF2B5EF4-FFF2-40B4-BE49-F238E27FC236}">
                      <a16:creationId xmlns:a16="http://schemas.microsoft.com/office/drawing/2014/main" id="{284A4C30-A59B-4FC5-1853-54D69ADF2F0C}"/>
                    </a:ext>
                  </a:extLst>
                </p:cNvPr>
                <p:cNvPicPr/>
                <p:nvPr/>
              </p:nvPicPr>
              <p:blipFill>
                <a:blip r:embed="rId31"/>
                <a:stretch>
                  <a:fillRect/>
                </a:stretch>
              </p:blipFill>
              <p:spPr>
                <a:xfrm>
                  <a:off x="391941" y="1053804"/>
                  <a:ext cx="360720" cy="8244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4" name="Ink 23">
                  <a:extLst>
                    <a:ext uri="{FF2B5EF4-FFF2-40B4-BE49-F238E27FC236}">
                      <a16:creationId xmlns:a16="http://schemas.microsoft.com/office/drawing/2014/main" id="{B8C91D81-3ACD-4D96-C688-39AFCAC4EC01}"/>
                    </a:ext>
                  </a:extLst>
                </p14:cNvPr>
                <p14:cNvContentPartPr/>
                <p14:nvPr/>
              </p14:nvContentPartPr>
              <p14:xfrm>
                <a:off x="8915661" y="1534404"/>
                <a:ext cx="1283760" cy="117720"/>
              </p14:xfrm>
            </p:contentPart>
          </mc:Choice>
          <mc:Fallback xmlns="">
            <p:pic>
              <p:nvPicPr>
                <p:cNvPr id="24" name="Ink 23">
                  <a:extLst>
                    <a:ext uri="{FF2B5EF4-FFF2-40B4-BE49-F238E27FC236}">
                      <a16:creationId xmlns:a16="http://schemas.microsoft.com/office/drawing/2014/main" id="{B8C91D81-3ACD-4D96-C688-39AFCAC4EC01}"/>
                    </a:ext>
                  </a:extLst>
                </p:cNvPr>
                <p:cNvPicPr/>
                <p:nvPr/>
              </p:nvPicPr>
              <p:blipFill>
                <a:blip r:embed="rId33"/>
                <a:stretch>
                  <a:fillRect/>
                </a:stretch>
              </p:blipFill>
              <p:spPr>
                <a:xfrm>
                  <a:off x="8898021" y="1516404"/>
                  <a:ext cx="1319400" cy="15336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5" name="Ink 24">
                  <a:extLst>
                    <a:ext uri="{FF2B5EF4-FFF2-40B4-BE49-F238E27FC236}">
                      <a16:creationId xmlns:a16="http://schemas.microsoft.com/office/drawing/2014/main" id="{DF652EE2-3FBD-0487-FF8D-74343F0FBB41}"/>
                    </a:ext>
                  </a:extLst>
                </p14:cNvPr>
                <p14:cNvContentPartPr/>
                <p14:nvPr/>
              </p14:nvContentPartPr>
              <p14:xfrm>
                <a:off x="8647101" y="1532244"/>
                <a:ext cx="360" cy="360"/>
              </p14:xfrm>
            </p:contentPart>
          </mc:Choice>
          <mc:Fallback xmlns="">
            <p:pic>
              <p:nvPicPr>
                <p:cNvPr id="25" name="Ink 24">
                  <a:extLst>
                    <a:ext uri="{FF2B5EF4-FFF2-40B4-BE49-F238E27FC236}">
                      <a16:creationId xmlns:a16="http://schemas.microsoft.com/office/drawing/2014/main" id="{DF652EE2-3FBD-0487-FF8D-74343F0FBB41}"/>
                    </a:ext>
                  </a:extLst>
                </p:cNvPr>
                <p:cNvPicPr/>
                <p:nvPr/>
              </p:nvPicPr>
              <p:blipFill>
                <a:blip r:embed="rId35"/>
                <a:stretch>
                  <a:fillRect/>
                </a:stretch>
              </p:blipFill>
              <p:spPr>
                <a:xfrm>
                  <a:off x="8629101" y="1514604"/>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6" name="Ink 25">
                  <a:extLst>
                    <a:ext uri="{FF2B5EF4-FFF2-40B4-BE49-F238E27FC236}">
                      <a16:creationId xmlns:a16="http://schemas.microsoft.com/office/drawing/2014/main" id="{6D3375D5-1EC9-82E0-C770-AB2F8FF96E2C}"/>
                    </a:ext>
                  </a:extLst>
                </p14:cNvPr>
                <p14:cNvContentPartPr/>
                <p14:nvPr/>
              </p14:nvContentPartPr>
              <p14:xfrm>
                <a:off x="7244181" y="1533684"/>
                <a:ext cx="1511640" cy="50400"/>
              </p14:xfrm>
            </p:contentPart>
          </mc:Choice>
          <mc:Fallback xmlns="">
            <p:pic>
              <p:nvPicPr>
                <p:cNvPr id="26" name="Ink 25">
                  <a:extLst>
                    <a:ext uri="{FF2B5EF4-FFF2-40B4-BE49-F238E27FC236}">
                      <a16:creationId xmlns:a16="http://schemas.microsoft.com/office/drawing/2014/main" id="{6D3375D5-1EC9-82E0-C770-AB2F8FF96E2C}"/>
                    </a:ext>
                  </a:extLst>
                </p:cNvPr>
                <p:cNvPicPr/>
                <p:nvPr/>
              </p:nvPicPr>
              <p:blipFill>
                <a:blip r:embed="rId37"/>
                <a:stretch>
                  <a:fillRect/>
                </a:stretch>
              </p:blipFill>
              <p:spPr>
                <a:xfrm>
                  <a:off x="7226541" y="1516044"/>
                  <a:ext cx="1547280" cy="8604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8" name="Ink 27">
                  <a:extLst>
                    <a:ext uri="{FF2B5EF4-FFF2-40B4-BE49-F238E27FC236}">
                      <a16:creationId xmlns:a16="http://schemas.microsoft.com/office/drawing/2014/main" id="{3CDB1592-4226-A9AB-915F-A54F73FC5993}"/>
                    </a:ext>
                  </a:extLst>
                </p14:cNvPr>
                <p14:cNvContentPartPr/>
                <p14:nvPr/>
              </p14:nvContentPartPr>
              <p14:xfrm>
                <a:off x="6451821" y="1558524"/>
                <a:ext cx="608760" cy="20160"/>
              </p14:xfrm>
            </p:contentPart>
          </mc:Choice>
          <mc:Fallback xmlns="">
            <p:pic>
              <p:nvPicPr>
                <p:cNvPr id="28" name="Ink 27">
                  <a:extLst>
                    <a:ext uri="{FF2B5EF4-FFF2-40B4-BE49-F238E27FC236}">
                      <a16:creationId xmlns:a16="http://schemas.microsoft.com/office/drawing/2014/main" id="{3CDB1592-4226-A9AB-915F-A54F73FC5993}"/>
                    </a:ext>
                  </a:extLst>
                </p:cNvPr>
                <p:cNvPicPr/>
                <p:nvPr/>
              </p:nvPicPr>
              <p:blipFill>
                <a:blip r:embed="rId39"/>
                <a:stretch>
                  <a:fillRect/>
                </a:stretch>
              </p:blipFill>
              <p:spPr>
                <a:xfrm>
                  <a:off x="6434181" y="1540884"/>
                  <a:ext cx="644400" cy="558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1" name="Ink 30">
                  <a:extLst>
                    <a:ext uri="{FF2B5EF4-FFF2-40B4-BE49-F238E27FC236}">
                      <a16:creationId xmlns:a16="http://schemas.microsoft.com/office/drawing/2014/main" id="{6EA227B4-A756-B3D4-A3D4-ABE385B0CD41}"/>
                    </a:ext>
                  </a:extLst>
                </p14:cNvPr>
                <p14:cNvContentPartPr/>
                <p14:nvPr/>
              </p14:nvContentPartPr>
              <p14:xfrm>
                <a:off x="4832181" y="1007364"/>
                <a:ext cx="1598760" cy="673920"/>
              </p14:xfrm>
            </p:contentPart>
          </mc:Choice>
          <mc:Fallback xmlns="">
            <p:pic>
              <p:nvPicPr>
                <p:cNvPr id="31" name="Ink 30">
                  <a:extLst>
                    <a:ext uri="{FF2B5EF4-FFF2-40B4-BE49-F238E27FC236}">
                      <a16:creationId xmlns:a16="http://schemas.microsoft.com/office/drawing/2014/main" id="{6EA227B4-A756-B3D4-A3D4-ABE385B0CD41}"/>
                    </a:ext>
                  </a:extLst>
                </p:cNvPr>
                <p:cNvPicPr/>
                <p:nvPr/>
              </p:nvPicPr>
              <p:blipFill>
                <a:blip r:embed="rId41"/>
                <a:stretch>
                  <a:fillRect/>
                </a:stretch>
              </p:blipFill>
              <p:spPr>
                <a:xfrm>
                  <a:off x="4814181" y="989364"/>
                  <a:ext cx="1634400" cy="709560"/>
                </a:xfrm>
                <a:prstGeom prst="rect">
                  <a:avLst/>
                </a:prstGeom>
              </p:spPr>
            </p:pic>
          </mc:Fallback>
        </mc:AlternateContent>
      </p:grpSp>
      <p:grpSp>
        <p:nvGrpSpPr>
          <p:cNvPr id="35" name="Group 34">
            <a:extLst>
              <a:ext uri="{FF2B5EF4-FFF2-40B4-BE49-F238E27FC236}">
                <a16:creationId xmlns:a16="http://schemas.microsoft.com/office/drawing/2014/main" id="{010B9453-D281-D5D8-FDB9-84EF41D480E7}"/>
              </a:ext>
            </a:extLst>
          </p:cNvPr>
          <p:cNvGrpSpPr/>
          <p:nvPr/>
        </p:nvGrpSpPr>
        <p:grpSpPr>
          <a:xfrm>
            <a:off x="1048941" y="1565724"/>
            <a:ext cx="1800360" cy="90720"/>
            <a:chOff x="1048941" y="1565724"/>
            <a:chExt cx="1800360" cy="90720"/>
          </a:xfrm>
        </p:grpSpPr>
        <mc:AlternateContent xmlns:mc="http://schemas.openxmlformats.org/markup-compatibility/2006" xmlns:p14="http://schemas.microsoft.com/office/powerpoint/2010/main">
          <mc:Choice Requires="p14">
            <p:contentPart p14:bwMode="auto" r:id="rId42">
              <p14:nvContentPartPr>
                <p14:cNvPr id="33" name="Ink 32">
                  <a:extLst>
                    <a:ext uri="{FF2B5EF4-FFF2-40B4-BE49-F238E27FC236}">
                      <a16:creationId xmlns:a16="http://schemas.microsoft.com/office/drawing/2014/main" id="{31C6822C-9C71-E63D-69FA-15688E385D83}"/>
                    </a:ext>
                  </a:extLst>
                </p14:cNvPr>
                <p14:cNvContentPartPr/>
                <p14:nvPr/>
              </p14:nvContentPartPr>
              <p14:xfrm>
                <a:off x="2100141" y="1601364"/>
                <a:ext cx="749160" cy="55080"/>
              </p14:xfrm>
            </p:contentPart>
          </mc:Choice>
          <mc:Fallback xmlns="">
            <p:pic>
              <p:nvPicPr>
                <p:cNvPr id="33" name="Ink 32">
                  <a:extLst>
                    <a:ext uri="{FF2B5EF4-FFF2-40B4-BE49-F238E27FC236}">
                      <a16:creationId xmlns:a16="http://schemas.microsoft.com/office/drawing/2014/main" id="{31C6822C-9C71-E63D-69FA-15688E385D83}"/>
                    </a:ext>
                  </a:extLst>
                </p:cNvPr>
                <p:cNvPicPr/>
                <p:nvPr/>
              </p:nvPicPr>
              <p:blipFill>
                <a:blip r:embed="rId43"/>
                <a:stretch>
                  <a:fillRect/>
                </a:stretch>
              </p:blipFill>
              <p:spPr>
                <a:xfrm>
                  <a:off x="2082501" y="1583724"/>
                  <a:ext cx="784800" cy="9072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4" name="Ink 33">
                  <a:extLst>
                    <a:ext uri="{FF2B5EF4-FFF2-40B4-BE49-F238E27FC236}">
                      <a16:creationId xmlns:a16="http://schemas.microsoft.com/office/drawing/2014/main" id="{B27188D4-CFEE-7869-9F23-5E1BE03465B5}"/>
                    </a:ext>
                  </a:extLst>
                </p14:cNvPr>
                <p14:cNvContentPartPr/>
                <p14:nvPr/>
              </p14:nvContentPartPr>
              <p14:xfrm>
                <a:off x="1048941" y="1565724"/>
                <a:ext cx="807840" cy="81000"/>
              </p14:xfrm>
            </p:contentPart>
          </mc:Choice>
          <mc:Fallback xmlns="">
            <p:pic>
              <p:nvPicPr>
                <p:cNvPr id="34" name="Ink 33">
                  <a:extLst>
                    <a:ext uri="{FF2B5EF4-FFF2-40B4-BE49-F238E27FC236}">
                      <a16:creationId xmlns:a16="http://schemas.microsoft.com/office/drawing/2014/main" id="{B27188D4-CFEE-7869-9F23-5E1BE03465B5}"/>
                    </a:ext>
                  </a:extLst>
                </p:cNvPr>
                <p:cNvPicPr/>
                <p:nvPr/>
              </p:nvPicPr>
              <p:blipFill>
                <a:blip r:embed="rId45"/>
                <a:stretch>
                  <a:fillRect/>
                </a:stretch>
              </p:blipFill>
              <p:spPr>
                <a:xfrm>
                  <a:off x="1031301" y="1548084"/>
                  <a:ext cx="843480" cy="1166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6">
            <p14:nvContentPartPr>
              <p14:cNvPr id="36" name="Ink 35">
                <a:extLst>
                  <a:ext uri="{FF2B5EF4-FFF2-40B4-BE49-F238E27FC236}">
                    <a16:creationId xmlns:a16="http://schemas.microsoft.com/office/drawing/2014/main" id="{0F5E8379-7E14-3EDB-4CB2-694BB751F072}"/>
                  </a:ext>
                </a:extLst>
              </p14:cNvPr>
              <p14:cNvContentPartPr/>
              <p14:nvPr/>
            </p14:nvContentPartPr>
            <p14:xfrm>
              <a:off x="9577701" y="1952724"/>
              <a:ext cx="718920" cy="67320"/>
            </p14:xfrm>
          </p:contentPart>
        </mc:Choice>
        <mc:Fallback xmlns="">
          <p:pic>
            <p:nvPicPr>
              <p:cNvPr id="36" name="Ink 35">
                <a:extLst>
                  <a:ext uri="{FF2B5EF4-FFF2-40B4-BE49-F238E27FC236}">
                    <a16:creationId xmlns:a16="http://schemas.microsoft.com/office/drawing/2014/main" id="{0F5E8379-7E14-3EDB-4CB2-694BB751F072}"/>
                  </a:ext>
                </a:extLst>
              </p:cNvPr>
              <p:cNvPicPr/>
              <p:nvPr/>
            </p:nvPicPr>
            <p:blipFill>
              <a:blip r:embed="rId47"/>
              <a:stretch>
                <a:fillRect/>
              </a:stretch>
            </p:blipFill>
            <p:spPr>
              <a:xfrm>
                <a:off x="9559701" y="1934724"/>
                <a:ext cx="754560" cy="10296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7" name="Ink 36">
                <a:extLst>
                  <a:ext uri="{FF2B5EF4-FFF2-40B4-BE49-F238E27FC236}">
                    <a16:creationId xmlns:a16="http://schemas.microsoft.com/office/drawing/2014/main" id="{81BAE330-E444-1994-628F-9740CAA2651F}"/>
                  </a:ext>
                </a:extLst>
              </p14:cNvPr>
              <p14:cNvContentPartPr/>
              <p14:nvPr/>
            </p14:nvContentPartPr>
            <p14:xfrm>
              <a:off x="7872021" y="2031204"/>
              <a:ext cx="1582200" cy="72720"/>
            </p14:xfrm>
          </p:contentPart>
        </mc:Choice>
        <mc:Fallback xmlns="">
          <p:pic>
            <p:nvPicPr>
              <p:cNvPr id="37" name="Ink 36">
                <a:extLst>
                  <a:ext uri="{FF2B5EF4-FFF2-40B4-BE49-F238E27FC236}">
                    <a16:creationId xmlns:a16="http://schemas.microsoft.com/office/drawing/2014/main" id="{81BAE330-E444-1994-628F-9740CAA2651F}"/>
                  </a:ext>
                </a:extLst>
              </p:cNvPr>
              <p:cNvPicPr/>
              <p:nvPr/>
            </p:nvPicPr>
            <p:blipFill>
              <a:blip r:embed="rId49"/>
              <a:stretch>
                <a:fillRect/>
              </a:stretch>
            </p:blipFill>
            <p:spPr>
              <a:xfrm>
                <a:off x="7854021" y="2013204"/>
                <a:ext cx="1617840" cy="108360"/>
              </a:xfrm>
              <a:prstGeom prst="rect">
                <a:avLst/>
              </a:prstGeom>
            </p:spPr>
          </p:pic>
        </mc:Fallback>
      </mc:AlternateContent>
      <p:grpSp>
        <p:nvGrpSpPr>
          <p:cNvPr id="44" name="Group 43">
            <a:extLst>
              <a:ext uri="{FF2B5EF4-FFF2-40B4-BE49-F238E27FC236}">
                <a16:creationId xmlns:a16="http://schemas.microsoft.com/office/drawing/2014/main" id="{874310CE-8805-82E5-3415-69763B7945B9}"/>
              </a:ext>
            </a:extLst>
          </p:cNvPr>
          <p:cNvGrpSpPr/>
          <p:nvPr/>
        </p:nvGrpSpPr>
        <p:grpSpPr>
          <a:xfrm>
            <a:off x="4362381" y="2015724"/>
            <a:ext cx="2823840" cy="123480"/>
            <a:chOff x="4362381" y="2015724"/>
            <a:chExt cx="2823840" cy="123480"/>
          </a:xfrm>
        </p:grpSpPr>
        <mc:AlternateContent xmlns:mc="http://schemas.openxmlformats.org/markup-compatibility/2006" xmlns:p14="http://schemas.microsoft.com/office/powerpoint/2010/main">
          <mc:Choice Requires="p14">
            <p:contentPart p14:bwMode="auto" r:id="rId50">
              <p14:nvContentPartPr>
                <p14:cNvPr id="38" name="Ink 37">
                  <a:extLst>
                    <a:ext uri="{FF2B5EF4-FFF2-40B4-BE49-F238E27FC236}">
                      <a16:creationId xmlns:a16="http://schemas.microsoft.com/office/drawing/2014/main" id="{AA681A45-43B3-37AC-0750-209DEFDE6095}"/>
                    </a:ext>
                  </a:extLst>
                </p14:cNvPr>
                <p14:cNvContentPartPr/>
                <p14:nvPr/>
              </p14:nvContentPartPr>
              <p14:xfrm>
                <a:off x="6498261" y="2020404"/>
                <a:ext cx="559440" cy="68040"/>
              </p14:xfrm>
            </p:contentPart>
          </mc:Choice>
          <mc:Fallback xmlns="">
            <p:pic>
              <p:nvPicPr>
                <p:cNvPr id="38" name="Ink 37">
                  <a:extLst>
                    <a:ext uri="{FF2B5EF4-FFF2-40B4-BE49-F238E27FC236}">
                      <a16:creationId xmlns:a16="http://schemas.microsoft.com/office/drawing/2014/main" id="{AA681A45-43B3-37AC-0750-209DEFDE6095}"/>
                    </a:ext>
                  </a:extLst>
                </p:cNvPr>
                <p:cNvPicPr/>
                <p:nvPr/>
              </p:nvPicPr>
              <p:blipFill>
                <a:blip r:embed="rId51"/>
                <a:stretch>
                  <a:fillRect/>
                </a:stretch>
              </p:blipFill>
              <p:spPr>
                <a:xfrm>
                  <a:off x="6480261" y="2002764"/>
                  <a:ext cx="595080" cy="10368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39" name="Ink 38">
                  <a:extLst>
                    <a:ext uri="{FF2B5EF4-FFF2-40B4-BE49-F238E27FC236}">
                      <a16:creationId xmlns:a16="http://schemas.microsoft.com/office/drawing/2014/main" id="{4A13A6E0-71E9-ABAD-0CD7-D3349EBAB519}"/>
                    </a:ext>
                  </a:extLst>
                </p14:cNvPr>
                <p14:cNvContentPartPr/>
                <p14:nvPr/>
              </p14:nvContentPartPr>
              <p14:xfrm>
                <a:off x="5504301" y="2067924"/>
                <a:ext cx="865080" cy="70200"/>
              </p14:xfrm>
            </p:contentPart>
          </mc:Choice>
          <mc:Fallback xmlns="">
            <p:pic>
              <p:nvPicPr>
                <p:cNvPr id="39" name="Ink 38">
                  <a:extLst>
                    <a:ext uri="{FF2B5EF4-FFF2-40B4-BE49-F238E27FC236}">
                      <a16:creationId xmlns:a16="http://schemas.microsoft.com/office/drawing/2014/main" id="{4A13A6E0-71E9-ABAD-0CD7-D3349EBAB519}"/>
                    </a:ext>
                  </a:extLst>
                </p:cNvPr>
                <p:cNvPicPr/>
                <p:nvPr/>
              </p:nvPicPr>
              <p:blipFill>
                <a:blip r:embed="rId53"/>
                <a:stretch>
                  <a:fillRect/>
                </a:stretch>
              </p:blipFill>
              <p:spPr>
                <a:xfrm>
                  <a:off x="5486661" y="2049924"/>
                  <a:ext cx="900720" cy="10584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41" name="Ink 40">
                  <a:extLst>
                    <a:ext uri="{FF2B5EF4-FFF2-40B4-BE49-F238E27FC236}">
                      <a16:creationId xmlns:a16="http://schemas.microsoft.com/office/drawing/2014/main" id="{01DDFD41-2431-ACB7-3EE7-6FE3AFBD9E2D}"/>
                    </a:ext>
                  </a:extLst>
                </p14:cNvPr>
                <p14:cNvContentPartPr/>
                <p14:nvPr/>
              </p14:nvContentPartPr>
              <p14:xfrm>
                <a:off x="4362381" y="2084844"/>
                <a:ext cx="1092240" cy="54360"/>
              </p14:xfrm>
            </p:contentPart>
          </mc:Choice>
          <mc:Fallback xmlns="">
            <p:pic>
              <p:nvPicPr>
                <p:cNvPr id="41" name="Ink 40">
                  <a:extLst>
                    <a:ext uri="{FF2B5EF4-FFF2-40B4-BE49-F238E27FC236}">
                      <a16:creationId xmlns:a16="http://schemas.microsoft.com/office/drawing/2014/main" id="{01DDFD41-2431-ACB7-3EE7-6FE3AFBD9E2D}"/>
                    </a:ext>
                  </a:extLst>
                </p:cNvPr>
                <p:cNvPicPr/>
                <p:nvPr/>
              </p:nvPicPr>
              <p:blipFill>
                <a:blip r:embed="rId55"/>
                <a:stretch>
                  <a:fillRect/>
                </a:stretch>
              </p:blipFill>
              <p:spPr>
                <a:xfrm>
                  <a:off x="4344381" y="2067204"/>
                  <a:ext cx="1127880" cy="900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43" name="Ink 42">
                  <a:extLst>
                    <a:ext uri="{FF2B5EF4-FFF2-40B4-BE49-F238E27FC236}">
                      <a16:creationId xmlns:a16="http://schemas.microsoft.com/office/drawing/2014/main" id="{47569B23-FDF8-03F4-F07E-4DDEF2D1B332}"/>
                    </a:ext>
                  </a:extLst>
                </p14:cNvPr>
                <p14:cNvContentPartPr/>
                <p14:nvPr/>
              </p14:nvContentPartPr>
              <p14:xfrm>
                <a:off x="6830181" y="2015724"/>
                <a:ext cx="356040" cy="45000"/>
              </p14:xfrm>
            </p:contentPart>
          </mc:Choice>
          <mc:Fallback xmlns="">
            <p:pic>
              <p:nvPicPr>
                <p:cNvPr id="43" name="Ink 42">
                  <a:extLst>
                    <a:ext uri="{FF2B5EF4-FFF2-40B4-BE49-F238E27FC236}">
                      <a16:creationId xmlns:a16="http://schemas.microsoft.com/office/drawing/2014/main" id="{47569B23-FDF8-03F4-F07E-4DDEF2D1B332}"/>
                    </a:ext>
                  </a:extLst>
                </p:cNvPr>
                <p:cNvPicPr/>
                <p:nvPr/>
              </p:nvPicPr>
              <p:blipFill>
                <a:blip r:embed="rId57"/>
                <a:stretch>
                  <a:fillRect/>
                </a:stretch>
              </p:blipFill>
              <p:spPr>
                <a:xfrm>
                  <a:off x="6812181" y="1998084"/>
                  <a:ext cx="391680" cy="806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8">
            <p14:nvContentPartPr>
              <p14:cNvPr id="45" name="Ink 44">
                <a:extLst>
                  <a:ext uri="{FF2B5EF4-FFF2-40B4-BE49-F238E27FC236}">
                    <a16:creationId xmlns:a16="http://schemas.microsoft.com/office/drawing/2014/main" id="{F454E5FC-9E84-B75F-D503-F442F9B67B49}"/>
                  </a:ext>
                </a:extLst>
              </p14:cNvPr>
              <p14:cNvContentPartPr/>
              <p14:nvPr/>
            </p14:nvContentPartPr>
            <p14:xfrm>
              <a:off x="4444101" y="1520004"/>
              <a:ext cx="2808720" cy="569880"/>
            </p14:xfrm>
          </p:contentPart>
        </mc:Choice>
        <mc:Fallback xmlns="">
          <p:pic>
            <p:nvPicPr>
              <p:cNvPr id="45" name="Ink 44">
                <a:extLst>
                  <a:ext uri="{FF2B5EF4-FFF2-40B4-BE49-F238E27FC236}">
                    <a16:creationId xmlns:a16="http://schemas.microsoft.com/office/drawing/2014/main" id="{F454E5FC-9E84-B75F-D503-F442F9B67B49}"/>
                  </a:ext>
                </a:extLst>
              </p:cNvPr>
              <p:cNvPicPr/>
              <p:nvPr/>
            </p:nvPicPr>
            <p:blipFill>
              <a:blip r:embed="rId59"/>
              <a:stretch>
                <a:fillRect/>
              </a:stretch>
            </p:blipFill>
            <p:spPr>
              <a:xfrm>
                <a:off x="4426101" y="1502004"/>
                <a:ext cx="2844360" cy="605520"/>
              </a:xfrm>
              <a:prstGeom prst="rect">
                <a:avLst/>
              </a:prstGeom>
            </p:spPr>
          </p:pic>
        </mc:Fallback>
      </mc:AlternateContent>
      <p:grpSp>
        <p:nvGrpSpPr>
          <p:cNvPr id="54" name="Group 53">
            <a:extLst>
              <a:ext uri="{FF2B5EF4-FFF2-40B4-BE49-F238E27FC236}">
                <a16:creationId xmlns:a16="http://schemas.microsoft.com/office/drawing/2014/main" id="{44F31A4F-67FF-A592-55A3-E70A05F8CE12}"/>
              </a:ext>
            </a:extLst>
          </p:cNvPr>
          <p:cNvGrpSpPr/>
          <p:nvPr/>
        </p:nvGrpSpPr>
        <p:grpSpPr>
          <a:xfrm>
            <a:off x="1066221" y="1539444"/>
            <a:ext cx="3420000" cy="574200"/>
            <a:chOff x="1066221" y="1539444"/>
            <a:chExt cx="3420000" cy="574200"/>
          </a:xfrm>
        </p:grpSpPr>
        <mc:AlternateContent xmlns:mc="http://schemas.openxmlformats.org/markup-compatibility/2006" xmlns:p14="http://schemas.microsoft.com/office/powerpoint/2010/main">
          <mc:Choice Requires="p14">
            <p:contentPart p14:bwMode="auto" r:id="rId60">
              <p14:nvContentPartPr>
                <p14:cNvPr id="46" name="Ink 45">
                  <a:extLst>
                    <a:ext uri="{FF2B5EF4-FFF2-40B4-BE49-F238E27FC236}">
                      <a16:creationId xmlns:a16="http://schemas.microsoft.com/office/drawing/2014/main" id="{0B157993-9939-AC7A-738C-086FA0496B8A}"/>
                    </a:ext>
                  </a:extLst>
                </p14:cNvPr>
                <p14:cNvContentPartPr/>
                <p14:nvPr/>
              </p14:nvContentPartPr>
              <p14:xfrm>
                <a:off x="2976741" y="2005284"/>
                <a:ext cx="1452240" cy="77400"/>
              </p14:xfrm>
            </p:contentPart>
          </mc:Choice>
          <mc:Fallback xmlns="">
            <p:pic>
              <p:nvPicPr>
                <p:cNvPr id="46" name="Ink 45">
                  <a:extLst>
                    <a:ext uri="{FF2B5EF4-FFF2-40B4-BE49-F238E27FC236}">
                      <a16:creationId xmlns:a16="http://schemas.microsoft.com/office/drawing/2014/main" id="{0B157993-9939-AC7A-738C-086FA0496B8A}"/>
                    </a:ext>
                  </a:extLst>
                </p:cNvPr>
                <p:cNvPicPr/>
                <p:nvPr/>
              </p:nvPicPr>
              <p:blipFill>
                <a:blip r:embed="rId61"/>
                <a:stretch>
                  <a:fillRect/>
                </a:stretch>
              </p:blipFill>
              <p:spPr>
                <a:xfrm>
                  <a:off x="2958741" y="1987284"/>
                  <a:ext cx="1487880" cy="11304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47" name="Ink 46">
                  <a:extLst>
                    <a:ext uri="{FF2B5EF4-FFF2-40B4-BE49-F238E27FC236}">
                      <a16:creationId xmlns:a16="http://schemas.microsoft.com/office/drawing/2014/main" id="{D56424C6-75B6-705E-61A4-43E09A978E97}"/>
                    </a:ext>
                  </a:extLst>
                </p14:cNvPr>
                <p14:cNvContentPartPr/>
                <p14:nvPr/>
              </p14:nvContentPartPr>
              <p14:xfrm>
                <a:off x="1913301" y="2054964"/>
                <a:ext cx="1022400" cy="58680"/>
              </p14:xfrm>
            </p:contentPart>
          </mc:Choice>
          <mc:Fallback xmlns="">
            <p:pic>
              <p:nvPicPr>
                <p:cNvPr id="47" name="Ink 46">
                  <a:extLst>
                    <a:ext uri="{FF2B5EF4-FFF2-40B4-BE49-F238E27FC236}">
                      <a16:creationId xmlns:a16="http://schemas.microsoft.com/office/drawing/2014/main" id="{D56424C6-75B6-705E-61A4-43E09A978E97}"/>
                    </a:ext>
                  </a:extLst>
                </p:cNvPr>
                <p:cNvPicPr/>
                <p:nvPr/>
              </p:nvPicPr>
              <p:blipFill>
                <a:blip r:embed="rId63"/>
                <a:stretch>
                  <a:fillRect/>
                </a:stretch>
              </p:blipFill>
              <p:spPr>
                <a:xfrm>
                  <a:off x="1895301" y="2036964"/>
                  <a:ext cx="1058040" cy="9432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49" name="Ink 48">
                  <a:extLst>
                    <a:ext uri="{FF2B5EF4-FFF2-40B4-BE49-F238E27FC236}">
                      <a16:creationId xmlns:a16="http://schemas.microsoft.com/office/drawing/2014/main" id="{BF69DB8D-7D1F-EA51-9D2C-752EB5B54877}"/>
                    </a:ext>
                  </a:extLst>
                </p14:cNvPr>
                <p14:cNvContentPartPr/>
                <p14:nvPr/>
              </p14:nvContentPartPr>
              <p14:xfrm>
                <a:off x="2015181" y="2019684"/>
                <a:ext cx="10800" cy="2880"/>
              </p14:xfrm>
            </p:contentPart>
          </mc:Choice>
          <mc:Fallback xmlns="">
            <p:pic>
              <p:nvPicPr>
                <p:cNvPr id="49" name="Ink 48">
                  <a:extLst>
                    <a:ext uri="{FF2B5EF4-FFF2-40B4-BE49-F238E27FC236}">
                      <a16:creationId xmlns:a16="http://schemas.microsoft.com/office/drawing/2014/main" id="{BF69DB8D-7D1F-EA51-9D2C-752EB5B54877}"/>
                    </a:ext>
                  </a:extLst>
                </p:cNvPr>
                <p:cNvPicPr/>
                <p:nvPr/>
              </p:nvPicPr>
              <p:blipFill>
                <a:blip r:embed="rId65"/>
                <a:stretch>
                  <a:fillRect/>
                </a:stretch>
              </p:blipFill>
              <p:spPr>
                <a:xfrm>
                  <a:off x="1997541" y="2001684"/>
                  <a:ext cx="46440" cy="3852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50" name="Ink 49">
                  <a:extLst>
                    <a:ext uri="{FF2B5EF4-FFF2-40B4-BE49-F238E27FC236}">
                      <a16:creationId xmlns:a16="http://schemas.microsoft.com/office/drawing/2014/main" id="{B633B2BE-7EAE-C518-FDED-8B51F56C6B5A}"/>
                    </a:ext>
                  </a:extLst>
                </p14:cNvPr>
                <p14:cNvContentPartPr/>
                <p14:nvPr/>
              </p14:nvContentPartPr>
              <p14:xfrm>
                <a:off x="1950021" y="1990524"/>
                <a:ext cx="75600" cy="40680"/>
              </p14:xfrm>
            </p:contentPart>
          </mc:Choice>
          <mc:Fallback xmlns="">
            <p:pic>
              <p:nvPicPr>
                <p:cNvPr id="50" name="Ink 49">
                  <a:extLst>
                    <a:ext uri="{FF2B5EF4-FFF2-40B4-BE49-F238E27FC236}">
                      <a16:creationId xmlns:a16="http://schemas.microsoft.com/office/drawing/2014/main" id="{B633B2BE-7EAE-C518-FDED-8B51F56C6B5A}"/>
                    </a:ext>
                  </a:extLst>
                </p:cNvPr>
                <p:cNvPicPr/>
                <p:nvPr/>
              </p:nvPicPr>
              <p:blipFill>
                <a:blip r:embed="rId67"/>
                <a:stretch>
                  <a:fillRect/>
                </a:stretch>
              </p:blipFill>
              <p:spPr>
                <a:xfrm>
                  <a:off x="1932381" y="1972884"/>
                  <a:ext cx="111240" cy="7632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51" name="Ink 50">
                  <a:extLst>
                    <a:ext uri="{FF2B5EF4-FFF2-40B4-BE49-F238E27FC236}">
                      <a16:creationId xmlns:a16="http://schemas.microsoft.com/office/drawing/2014/main" id="{313C1DE0-9D36-281D-7CD7-D200D3BFE6F9}"/>
                    </a:ext>
                  </a:extLst>
                </p14:cNvPr>
                <p14:cNvContentPartPr/>
                <p14:nvPr/>
              </p14:nvContentPartPr>
              <p14:xfrm>
                <a:off x="1766061" y="1539444"/>
                <a:ext cx="2720160" cy="526680"/>
              </p14:xfrm>
            </p:contentPart>
          </mc:Choice>
          <mc:Fallback xmlns="">
            <p:pic>
              <p:nvPicPr>
                <p:cNvPr id="51" name="Ink 50">
                  <a:extLst>
                    <a:ext uri="{FF2B5EF4-FFF2-40B4-BE49-F238E27FC236}">
                      <a16:creationId xmlns:a16="http://schemas.microsoft.com/office/drawing/2014/main" id="{313C1DE0-9D36-281D-7CD7-D200D3BFE6F9}"/>
                    </a:ext>
                  </a:extLst>
                </p:cNvPr>
                <p:cNvPicPr/>
                <p:nvPr/>
              </p:nvPicPr>
              <p:blipFill>
                <a:blip r:embed="rId69"/>
                <a:stretch>
                  <a:fillRect/>
                </a:stretch>
              </p:blipFill>
              <p:spPr>
                <a:xfrm>
                  <a:off x="1748061" y="1521804"/>
                  <a:ext cx="2755800" cy="56232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53" name="Ink 52">
                  <a:extLst>
                    <a:ext uri="{FF2B5EF4-FFF2-40B4-BE49-F238E27FC236}">
                      <a16:creationId xmlns:a16="http://schemas.microsoft.com/office/drawing/2014/main" id="{E588BBC9-9B68-6D05-8D5D-CC9A9F561729}"/>
                    </a:ext>
                  </a:extLst>
                </p14:cNvPr>
                <p14:cNvContentPartPr/>
                <p14:nvPr/>
              </p14:nvContentPartPr>
              <p14:xfrm>
                <a:off x="1066221" y="2073324"/>
                <a:ext cx="691920" cy="36720"/>
              </p14:xfrm>
            </p:contentPart>
          </mc:Choice>
          <mc:Fallback xmlns="">
            <p:pic>
              <p:nvPicPr>
                <p:cNvPr id="53" name="Ink 52">
                  <a:extLst>
                    <a:ext uri="{FF2B5EF4-FFF2-40B4-BE49-F238E27FC236}">
                      <a16:creationId xmlns:a16="http://schemas.microsoft.com/office/drawing/2014/main" id="{E588BBC9-9B68-6D05-8D5D-CC9A9F561729}"/>
                    </a:ext>
                  </a:extLst>
                </p:cNvPr>
                <p:cNvPicPr/>
                <p:nvPr/>
              </p:nvPicPr>
              <p:blipFill>
                <a:blip r:embed="rId71"/>
                <a:stretch>
                  <a:fillRect/>
                </a:stretch>
              </p:blipFill>
              <p:spPr>
                <a:xfrm>
                  <a:off x="1048581" y="2055684"/>
                  <a:ext cx="727560" cy="723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2">
            <p14:nvContentPartPr>
              <p14:cNvPr id="58" name="Ink 57">
                <a:extLst>
                  <a:ext uri="{FF2B5EF4-FFF2-40B4-BE49-F238E27FC236}">
                    <a16:creationId xmlns:a16="http://schemas.microsoft.com/office/drawing/2014/main" id="{0ED20236-6EDD-50BB-1DBD-0FBCB8E95E2D}"/>
                  </a:ext>
                </a:extLst>
              </p14:cNvPr>
              <p14:cNvContentPartPr/>
              <p14:nvPr/>
            </p14:nvContentPartPr>
            <p14:xfrm>
              <a:off x="6990741" y="2570844"/>
              <a:ext cx="1543320" cy="45720"/>
            </p14:xfrm>
          </p:contentPart>
        </mc:Choice>
        <mc:Fallback xmlns="">
          <p:pic>
            <p:nvPicPr>
              <p:cNvPr id="58" name="Ink 57">
                <a:extLst>
                  <a:ext uri="{FF2B5EF4-FFF2-40B4-BE49-F238E27FC236}">
                    <a16:creationId xmlns:a16="http://schemas.microsoft.com/office/drawing/2014/main" id="{0ED20236-6EDD-50BB-1DBD-0FBCB8E95E2D}"/>
                  </a:ext>
                </a:extLst>
              </p:cNvPr>
              <p:cNvPicPr/>
              <p:nvPr/>
            </p:nvPicPr>
            <p:blipFill>
              <a:blip r:embed="rId73"/>
              <a:stretch>
                <a:fillRect/>
              </a:stretch>
            </p:blipFill>
            <p:spPr>
              <a:xfrm>
                <a:off x="6972741" y="2553204"/>
                <a:ext cx="1578960" cy="8136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59" name="Ink 58">
                <a:extLst>
                  <a:ext uri="{FF2B5EF4-FFF2-40B4-BE49-F238E27FC236}">
                    <a16:creationId xmlns:a16="http://schemas.microsoft.com/office/drawing/2014/main" id="{0BECDC12-0328-99BE-D625-31D498E85484}"/>
                  </a:ext>
                </a:extLst>
              </p14:cNvPr>
              <p14:cNvContentPartPr/>
              <p14:nvPr/>
            </p14:nvContentPartPr>
            <p14:xfrm>
              <a:off x="5861421" y="2547804"/>
              <a:ext cx="1224000" cy="20160"/>
            </p14:xfrm>
          </p:contentPart>
        </mc:Choice>
        <mc:Fallback xmlns="">
          <p:pic>
            <p:nvPicPr>
              <p:cNvPr id="59" name="Ink 58">
                <a:extLst>
                  <a:ext uri="{FF2B5EF4-FFF2-40B4-BE49-F238E27FC236}">
                    <a16:creationId xmlns:a16="http://schemas.microsoft.com/office/drawing/2014/main" id="{0BECDC12-0328-99BE-D625-31D498E85484}"/>
                  </a:ext>
                </a:extLst>
              </p:cNvPr>
              <p:cNvPicPr/>
              <p:nvPr/>
            </p:nvPicPr>
            <p:blipFill>
              <a:blip r:embed="rId75"/>
              <a:stretch>
                <a:fillRect/>
              </a:stretch>
            </p:blipFill>
            <p:spPr>
              <a:xfrm>
                <a:off x="5843421" y="2530164"/>
                <a:ext cx="1259640" cy="55800"/>
              </a:xfrm>
              <a:prstGeom prst="rect">
                <a:avLst/>
              </a:prstGeom>
            </p:spPr>
          </p:pic>
        </mc:Fallback>
      </mc:AlternateContent>
      <p:grpSp>
        <p:nvGrpSpPr>
          <p:cNvPr id="61" name="Group 60">
            <a:extLst>
              <a:ext uri="{FF2B5EF4-FFF2-40B4-BE49-F238E27FC236}">
                <a16:creationId xmlns:a16="http://schemas.microsoft.com/office/drawing/2014/main" id="{D9622A69-0F1E-102C-7F4D-3DB71A9A6B05}"/>
              </a:ext>
            </a:extLst>
          </p:cNvPr>
          <p:cNvGrpSpPr/>
          <p:nvPr/>
        </p:nvGrpSpPr>
        <p:grpSpPr>
          <a:xfrm>
            <a:off x="5978061" y="2039844"/>
            <a:ext cx="4249080" cy="556920"/>
            <a:chOff x="5978061" y="2039844"/>
            <a:chExt cx="4249080" cy="556920"/>
          </a:xfrm>
        </p:grpSpPr>
        <mc:AlternateContent xmlns:mc="http://schemas.openxmlformats.org/markup-compatibility/2006" xmlns:p14="http://schemas.microsoft.com/office/powerpoint/2010/main">
          <mc:Choice Requires="p14">
            <p:contentPart p14:bwMode="auto" r:id="rId76">
              <p14:nvContentPartPr>
                <p14:cNvPr id="55" name="Ink 54">
                  <a:extLst>
                    <a:ext uri="{FF2B5EF4-FFF2-40B4-BE49-F238E27FC236}">
                      <a16:creationId xmlns:a16="http://schemas.microsoft.com/office/drawing/2014/main" id="{140C0215-E9F1-3EEE-FAAB-C9CEE54DC150}"/>
                    </a:ext>
                  </a:extLst>
                </p14:cNvPr>
                <p14:cNvContentPartPr/>
                <p14:nvPr/>
              </p14:nvContentPartPr>
              <p14:xfrm>
                <a:off x="9730341" y="2527284"/>
                <a:ext cx="496800" cy="29160"/>
              </p14:xfrm>
            </p:contentPart>
          </mc:Choice>
          <mc:Fallback xmlns="">
            <p:pic>
              <p:nvPicPr>
                <p:cNvPr id="55" name="Ink 54">
                  <a:extLst>
                    <a:ext uri="{FF2B5EF4-FFF2-40B4-BE49-F238E27FC236}">
                      <a16:creationId xmlns:a16="http://schemas.microsoft.com/office/drawing/2014/main" id="{140C0215-E9F1-3EEE-FAAB-C9CEE54DC150}"/>
                    </a:ext>
                  </a:extLst>
                </p:cNvPr>
                <p:cNvPicPr/>
                <p:nvPr/>
              </p:nvPicPr>
              <p:blipFill>
                <a:blip r:embed="rId77"/>
                <a:stretch>
                  <a:fillRect/>
                </a:stretch>
              </p:blipFill>
              <p:spPr>
                <a:xfrm>
                  <a:off x="9712341" y="2509644"/>
                  <a:ext cx="532440" cy="6480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56" name="Ink 55">
                  <a:extLst>
                    <a:ext uri="{FF2B5EF4-FFF2-40B4-BE49-F238E27FC236}">
                      <a16:creationId xmlns:a16="http://schemas.microsoft.com/office/drawing/2014/main" id="{29293B8A-8662-59D3-2A5B-12BC569D26CC}"/>
                    </a:ext>
                  </a:extLst>
                </p14:cNvPr>
                <p14:cNvContentPartPr/>
                <p14:nvPr/>
              </p14:nvContentPartPr>
              <p14:xfrm>
                <a:off x="8597061" y="2544564"/>
                <a:ext cx="880200" cy="33120"/>
              </p14:xfrm>
            </p:contentPart>
          </mc:Choice>
          <mc:Fallback xmlns="">
            <p:pic>
              <p:nvPicPr>
                <p:cNvPr id="56" name="Ink 55">
                  <a:extLst>
                    <a:ext uri="{FF2B5EF4-FFF2-40B4-BE49-F238E27FC236}">
                      <a16:creationId xmlns:a16="http://schemas.microsoft.com/office/drawing/2014/main" id="{29293B8A-8662-59D3-2A5B-12BC569D26CC}"/>
                    </a:ext>
                  </a:extLst>
                </p:cNvPr>
                <p:cNvPicPr/>
                <p:nvPr/>
              </p:nvPicPr>
              <p:blipFill>
                <a:blip r:embed="rId79"/>
                <a:stretch>
                  <a:fillRect/>
                </a:stretch>
              </p:blipFill>
              <p:spPr>
                <a:xfrm>
                  <a:off x="8579061" y="2526924"/>
                  <a:ext cx="915840" cy="6876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60" name="Ink 59">
                  <a:extLst>
                    <a:ext uri="{FF2B5EF4-FFF2-40B4-BE49-F238E27FC236}">
                      <a16:creationId xmlns:a16="http://schemas.microsoft.com/office/drawing/2014/main" id="{140249C1-0DE3-786E-6DDE-2AFE13E77425}"/>
                    </a:ext>
                  </a:extLst>
                </p14:cNvPr>
                <p14:cNvContentPartPr/>
                <p14:nvPr/>
              </p14:nvContentPartPr>
              <p14:xfrm>
                <a:off x="5978061" y="2039844"/>
                <a:ext cx="2629440" cy="556920"/>
              </p14:xfrm>
            </p:contentPart>
          </mc:Choice>
          <mc:Fallback xmlns="">
            <p:pic>
              <p:nvPicPr>
                <p:cNvPr id="60" name="Ink 59">
                  <a:extLst>
                    <a:ext uri="{FF2B5EF4-FFF2-40B4-BE49-F238E27FC236}">
                      <a16:creationId xmlns:a16="http://schemas.microsoft.com/office/drawing/2014/main" id="{140249C1-0DE3-786E-6DDE-2AFE13E77425}"/>
                    </a:ext>
                  </a:extLst>
                </p:cNvPr>
                <p:cNvPicPr/>
                <p:nvPr/>
              </p:nvPicPr>
              <p:blipFill>
                <a:blip r:embed="rId81"/>
                <a:stretch>
                  <a:fillRect/>
                </a:stretch>
              </p:blipFill>
              <p:spPr>
                <a:xfrm>
                  <a:off x="5960421" y="2022204"/>
                  <a:ext cx="2665080" cy="592560"/>
                </a:xfrm>
                <a:prstGeom prst="rect">
                  <a:avLst/>
                </a:prstGeom>
              </p:spPr>
            </p:pic>
          </mc:Fallback>
        </mc:AlternateContent>
      </p:grpSp>
      <p:grpSp>
        <p:nvGrpSpPr>
          <p:cNvPr id="65" name="Group 64">
            <a:extLst>
              <a:ext uri="{FF2B5EF4-FFF2-40B4-BE49-F238E27FC236}">
                <a16:creationId xmlns:a16="http://schemas.microsoft.com/office/drawing/2014/main" id="{5B670870-97E5-D001-62D6-DFD89509B876}"/>
              </a:ext>
            </a:extLst>
          </p:cNvPr>
          <p:cNvGrpSpPr/>
          <p:nvPr/>
        </p:nvGrpSpPr>
        <p:grpSpPr>
          <a:xfrm>
            <a:off x="3468861" y="2446284"/>
            <a:ext cx="2458080" cy="161640"/>
            <a:chOff x="3468861" y="2446284"/>
            <a:chExt cx="2458080" cy="161640"/>
          </a:xfrm>
        </p:grpSpPr>
        <mc:AlternateContent xmlns:mc="http://schemas.openxmlformats.org/markup-compatibility/2006" xmlns:p14="http://schemas.microsoft.com/office/powerpoint/2010/main">
          <mc:Choice Requires="p14">
            <p:contentPart p14:bwMode="auto" r:id="rId82">
              <p14:nvContentPartPr>
                <p14:cNvPr id="62" name="Ink 61">
                  <a:extLst>
                    <a:ext uri="{FF2B5EF4-FFF2-40B4-BE49-F238E27FC236}">
                      <a16:creationId xmlns:a16="http://schemas.microsoft.com/office/drawing/2014/main" id="{8EDD4DA2-2A60-AECE-46B1-0256ADDBFC8C}"/>
                    </a:ext>
                  </a:extLst>
                </p14:cNvPr>
                <p14:cNvContentPartPr/>
                <p14:nvPr/>
              </p14:nvContentPartPr>
              <p14:xfrm>
                <a:off x="5354181" y="2446284"/>
                <a:ext cx="572760" cy="29520"/>
              </p14:xfrm>
            </p:contentPart>
          </mc:Choice>
          <mc:Fallback xmlns="">
            <p:pic>
              <p:nvPicPr>
                <p:cNvPr id="62" name="Ink 61">
                  <a:extLst>
                    <a:ext uri="{FF2B5EF4-FFF2-40B4-BE49-F238E27FC236}">
                      <a16:creationId xmlns:a16="http://schemas.microsoft.com/office/drawing/2014/main" id="{8EDD4DA2-2A60-AECE-46B1-0256ADDBFC8C}"/>
                    </a:ext>
                  </a:extLst>
                </p:cNvPr>
                <p:cNvPicPr/>
                <p:nvPr/>
              </p:nvPicPr>
              <p:blipFill>
                <a:blip r:embed="rId83"/>
                <a:stretch>
                  <a:fillRect/>
                </a:stretch>
              </p:blipFill>
              <p:spPr>
                <a:xfrm>
                  <a:off x="5336181" y="2428644"/>
                  <a:ext cx="608400" cy="6516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63" name="Ink 62">
                  <a:extLst>
                    <a:ext uri="{FF2B5EF4-FFF2-40B4-BE49-F238E27FC236}">
                      <a16:creationId xmlns:a16="http://schemas.microsoft.com/office/drawing/2014/main" id="{20E26B35-FE64-A22E-5E22-8FC892DA488A}"/>
                    </a:ext>
                  </a:extLst>
                </p14:cNvPr>
                <p14:cNvContentPartPr/>
                <p14:nvPr/>
              </p14:nvContentPartPr>
              <p14:xfrm>
                <a:off x="4623381" y="2516844"/>
                <a:ext cx="457200" cy="91080"/>
              </p14:xfrm>
            </p:contentPart>
          </mc:Choice>
          <mc:Fallback xmlns="">
            <p:pic>
              <p:nvPicPr>
                <p:cNvPr id="63" name="Ink 62">
                  <a:extLst>
                    <a:ext uri="{FF2B5EF4-FFF2-40B4-BE49-F238E27FC236}">
                      <a16:creationId xmlns:a16="http://schemas.microsoft.com/office/drawing/2014/main" id="{20E26B35-FE64-A22E-5E22-8FC892DA488A}"/>
                    </a:ext>
                  </a:extLst>
                </p:cNvPr>
                <p:cNvPicPr/>
                <p:nvPr/>
              </p:nvPicPr>
              <p:blipFill>
                <a:blip r:embed="rId85"/>
                <a:stretch>
                  <a:fillRect/>
                </a:stretch>
              </p:blipFill>
              <p:spPr>
                <a:xfrm>
                  <a:off x="4605381" y="2499204"/>
                  <a:ext cx="492840" cy="12672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64" name="Ink 63">
                  <a:extLst>
                    <a:ext uri="{FF2B5EF4-FFF2-40B4-BE49-F238E27FC236}">
                      <a16:creationId xmlns:a16="http://schemas.microsoft.com/office/drawing/2014/main" id="{51D46113-4780-4EE3-DECA-DBDF62C8F248}"/>
                    </a:ext>
                  </a:extLst>
                </p14:cNvPr>
                <p14:cNvContentPartPr/>
                <p14:nvPr/>
              </p14:nvContentPartPr>
              <p14:xfrm>
                <a:off x="3468861" y="2559684"/>
                <a:ext cx="943920" cy="38520"/>
              </p14:xfrm>
            </p:contentPart>
          </mc:Choice>
          <mc:Fallback xmlns="">
            <p:pic>
              <p:nvPicPr>
                <p:cNvPr id="64" name="Ink 63">
                  <a:extLst>
                    <a:ext uri="{FF2B5EF4-FFF2-40B4-BE49-F238E27FC236}">
                      <a16:creationId xmlns:a16="http://schemas.microsoft.com/office/drawing/2014/main" id="{51D46113-4780-4EE3-DECA-DBDF62C8F248}"/>
                    </a:ext>
                  </a:extLst>
                </p:cNvPr>
                <p:cNvPicPr/>
                <p:nvPr/>
              </p:nvPicPr>
              <p:blipFill>
                <a:blip r:embed="rId87"/>
                <a:stretch>
                  <a:fillRect/>
                </a:stretch>
              </p:blipFill>
              <p:spPr>
                <a:xfrm>
                  <a:off x="3450861" y="2542044"/>
                  <a:ext cx="979560" cy="741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8">
            <p14:nvContentPartPr>
              <p14:cNvPr id="66" name="Ink 65">
                <a:extLst>
                  <a:ext uri="{FF2B5EF4-FFF2-40B4-BE49-F238E27FC236}">
                    <a16:creationId xmlns:a16="http://schemas.microsoft.com/office/drawing/2014/main" id="{C816B3CC-25FB-0313-C25E-4085FFAA3B0E}"/>
                  </a:ext>
                </a:extLst>
              </p14:cNvPr>
              <p14:cNvContentPartPr/>
              <p14:nvPr/>
            </p14:nvContentPartPr>
            <p14:xfrm>
              <a:off x="1078101" y="2441244"/>
              <a:ext cx="2243520" cy="174600"/>
            </p14:xfrm>
          </p:contentPart>
        </mc:Choice>
        <mc:Fallback xmlns="">
          <p:pic>
            <p:nvPicPr>
              <p:cNvPr id="66" name="Ink 65">
                <a:extLst>
                  <a:ext uri="{FF2B5EF4-FFF2-40B4-BE49-F238E27FC236}">
                    <a16:creationId xmlns:a16="http://schemas.microsoft.com/office/drawing/2014/main" id="{C816B3CC-25FB-0313-C25E-4085FFAA3B0E}"/>
                  </a:ext>
                </a:extLst>
              </p:cNvPr>
              <p:cNvPicPr/>
              <p:nvPr/>
            </p:nvPicPr>
            <p:blipFill>
              <a:blip r:embed="rId89"/>
              <a:stretch>
                <a:fillRect/>
              </a:stretch>
            </p:blipFill>
            <p:spPr>
              <a:xfrm>
                <a:off x="1060101" y="2423244"/>
                <a:ext cx="2279160" cy="210240"/>
              </a:xfrm>
              <a:prstGeom prst="rect">
                <a:avLst/>
              </a:prstGeom>
            </p:spPr>
          </p:pic>
        </mc:Fallback>
      </mc:AlternateContent>
      <p:grpSp>
        <p:nvGrpSpPr>
          <p:cNvPr id="69" name="Group 68">
            <a:extLst>
              <a:ext uri="{FF2B5EF4-FFF2-40B4-BE49-F238E27FC236}">
                <a16:creationId xmlns:a16="http://schemas.microsoft.com/office/drawing/2014/main" id="{FCE99585-1A74-D765-C01F-31D5D61F2210}"/>
              </a:ext>
            </a:extLst>
          </p:cNvPr>
          <p:cNvGrpSpPr/>
          <p:nvPr/>
        </p:nvGrpSpPr>
        <p:grpSpPr>
          <a:xfrm>
            <a:off x="8880741" y="3055764"/>
            <a:ext cx="1392480" cy="91440"/>
            <a:chOff x="8880741" y="3055764"/>
            <a:chExt cx="1392480" cy="91440"/>
          </a:xfrm>
        </p:grpSpPr>
        <mc:AlternateContent xmlns:mc="http://schemas.openxmlformats.org/markup-compatibility/2006" xmlns:p14="http://schemas.microsoft.com/office/powerpoint/2010/main">
          <mc:Choice Requires="p14">
            <p:contentPart p14:bwMode="auto" r:id="rId90">
              <p14:nvContentPartPr>
                <p14:cNvPr id="67" name="Ink 66">
                  <a:extLst>
                    <a:ext uri="{FF2B5EF4-FFF2-40B4-BE49-F238E27FC236}">
                      <a16:creationId xmlns:a16="http://schemas.microsoft.com/office/drawing/2014/main" id="{DE2C8E80-C8FC-2CC9-ACF1-D980F7BDF731}"/>
                    </a:ext>
                  </a:extLst>
                </p14:cNvPr>
                <p14:cNvContentPartPr/>
                <p14:nvPr/>
              </p14:nvContentPartPr>
              <p14:xfrm>
                <a:off x="9555021" y="3064404"/>
                <a:ext cx="718200" cy="82800"/>
              </p14:xfrm>
            </p:contentPart>
          </mc:Choice>
          <mc:Fallback xmlns="">
            <p:pic>
              <p:nvPicPr>
                <p:cNvPr id="67" name="Ink 66">
                  <a:extLst>
                    <a:ext uri="{FF2B5EF4-FFF2-40B4-BE49-F238E27FC236}">
                      <a16:creationId xmlns:a16="http://schemas.microsoft.com/office/drawing/2014/main" id="{DE2C8E80-C8FC-2CC9-ACF1-D980F7BDF731}"/>
                    </a:ext>
                  </a:extLst>
                </p:cNvPr>
                <p:cNvPicPr/>
                <p:nvPr/>
              </p:nvPicPr>
              <p:blipFill>
                <a:blip r:embed="rId91"/>
                <a:stretch>
                  <a:fillRect/>
                </a:stretch>
              </p:blipFill>
              <p:spPr>
                <a:xfrm>
                  <a:off x="9537381" y="3046764"/>
                  <a:ext cx="753840" cy="11844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68" name="Ink 67">
                  <a:extLst>
                    <a:ext uri="{FF2B5EF4-FFF2-40B4-BE49-F238E27FC236}">
                      <a16:creationId xmlns:a16="http://schemas.microsoft.com/office/drawing/2014/main" id="{65631E3C-4DDC-F3E4-EF3C-195C2EDE2AE4}"/>
                    </a:ext>
                  </a:extLst>
                </p14:cNvPr>
                <p14:cNvContentPartPr/>
                <p14:nvPr/>
              </p14:nvContentPartPr>
              <p14:xfrm>
                <a:off x="8880741" y="3055764"/>
                <a:ext cx="639000" cy="43200"/>
              </p14:xfrm>
            </p:contentPart>
          </mc:Choice>
          <mc:Fallback xmlns="">
            <p:pic>
              <p:nvPicPr>
                <p:cNvPr id="68" name="Ink 67">
                  <a:extLst>
                    <a:ext uri="{FF2B5EF4-FFF2-40B4-BE49-F238E27FC236}">
                      <a16:creationId xmlns:a16="http://schemas.microsoft.com/office/drawing/2014/main" id="{65631E3C-4DDC-F3E4-EF3C-195C2EDE2AE4}"/>
                    </a:ext>
                  </a:extLst>
                </p:cNvPr>
                <p:cNvPicPr/>
                <p:nvPr/>
              </p:nvPicPr>
              <p:blipFill>
                <a:blip r:embed="rId93"/>
                <a:stretch>
                  <a:fillRect/>
                </a:stretch>
              </p:blipFill>
              <p:spPr>
                <a:xfrm>
                  <a:off x="8863101" y="3037764"/>
                  <a:ext cx="674640" cy="78840"/>
                </a:xfrm>
                <a:prstGeom prst="rect">
                  <a:avLst/>
                </a:prstGeom>
              </p:spPr>
            </p:pic>
          </mc:Fallback>
        </mc:AlternateContent>
      </p:grpSp>
      <p:grpSp>
        <p:nvGrpSpPr>
          <p:cNvPr id="86" name="Group 85">
            <a:extLst>
              <a:ext uri="{FF2B5EF4-FFF2-40B4-BE49-F238E27FC236}">
                <a16:creationId xmlns:a16="http://schemas.microsoft.com/office/drawing/2014/main" id="{4EFC9D2D-E214-4D80-3AB5-B80C91A58465}"/>
              </a:ext>
            </a:extLst>
          </p:cNvPr>
          <p:cNvGrpSpPr/>
          <p:nvPr/>
        </p:nvGrpSpPr>
        <p:grpSpPr>
          <a:xfrm>
            <a:off x="1046781" y="2508564"/>
            <a:ext cx="6870600" cy="802080"/>
            <a:chOff x="1046781" y="2508564"/>
            <a:chExt cx="6870600" cy="802080"/>
          </a:xfrm>
        </p:grpSpPr>
        <mc:AlternateContent xmlns:mc="http://schemas.openxmlformats.org/markup-compatibility/2006" xmlns:p14="http://schemas.microsoft.com/office/powerpoint/2010/main">
          <mc:Choice Requires="p14">
            <p:contentPart p14:bwMode="auto" r:id="rId94">
              <p14:nvContentPartPr>
                <p14:cNvPr id="70" name="Ink 69">
                  <a:extLst>
                    <a:ext uri="{FF2B5EF4-FFF2-40B4-BE49-F238E27FC236}">
                      <a16:creationId xmlns:a16="http://schemas.microsoft.com/office/drawing/2014/main" id="{F654BD83-E082-B16D-96BF-BF6AEB95C3BD}"/>
                    </a:ext>
                  </a:extLst>
                </p14:cNvPr>
                <p14:cNvContentPartPr/>
                <p14:nvPr/>
              </p14:nvContentPartPr>
              <p14:xfrm>
                <a:off x="6706701" y="3111564"/>
                <a:ext cx="1210680" cy="106920"/>
              </p14:xfrm>
            </p:contentPart>
          </mc:Choice>
          <mc:Fallback xmlns="">
            <p:pic>
              <p:nvPicPr>
                <p:cNvPr id="70" name="Ink 69">
                  <a:extLst>
                    <a:ext uri="{FF2B5EF4-FFF2-40B4-BE49-F238E27FC236}">
                      <a16:creationId xmlns:a16="http://schemas.microsoft.com/office/drawing/2014/main" id="{F654BD83-E082-B16D-96BF-BF6AEB95C3BD}"/>
                    </a:ext>
                  </a:extLst>
                </p:cNvPr>
                <p:cNvPicPr/>
                <p:nvPr/>
              </p:nvPicPr>
              <p:blipFill>
                <a:blip r:embed="rId95"/>
                <a:stretch>
                  <a:fillRect/>
                </a:stretch>
              </p:blipFill>
              <p:spPr>
                <a:xfrm>
                  <a:off x="6689061" y="3093924"/>
                  <a:ext cx="1246320" cy="14256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71" name="Ink 70">
                  <a:extLst>
                    <a:ext uri="{FF2B5EF4-FFF2-40B4-BE49-F238E27FC236}">
                      <a16:creationId xmlns:a16="http://schemas.microsoft.com/office/drawing/2014/main" id="{13885CC8-851E-E888-E4F0-32F601000A19}"/>
                    </a:ext>
                  </a:extLst>
                </p14:cNvPr>
                <p14:cNvContentPartPr/>
                <p14:nvPr/>
              </p14:nvContentPartPr>
              <p14:xfrm>
                <a:off x="5744781" y="3118044"/>
                <a:ext cx="699120" cy="90720"/>
              </p14:xfrm>
            </p:contentPart>
          </mc:Choice>
          <mc:Fallback xmlns="">
            <p:pic>
              <p:nvPicPr>
                <p:cNvPr id="71" name="Ink 70">
                  <a:extLst>
                    <a:ext uri="{FF2B5EF4-FFF2-40B4-BE49-F238E27FC236}">
                      <a16:creationId xmlns:a16="http://schemas.microsoft.com/office/drawing/2014/main" id="{13885CC8-851E-E888-E4F0-32F601000A19}"/>
                    </a:ext>
                  </a:extLst>
                </p:cNvPr>
                <p:cNvPicPr/>
                <p:nvPr/>
              </p:nvPicPr>
              <p:blipFill>
                <a:blip r:embed="rId97"/>
                <a:stretch>
                  <a:fillRect/>
                </a:stretch>
              </p:blipFill>
              <p:spPr>
                <a:xfrm>
                  <a:off x="5726781" y="3100404"/>
                  <a:ext cx="734760" cy="12636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72" name="Ink 71">
                  <a:extLst>
                    <a:ext uri="{FF2B5EF4-FFF2-40B4-BE49-F238E27FC236}">
                      <a16:creationId xmlns:a16="http://schemas.microsoft.com/office/drawing/2014/main" id="{114A27DA-96FE-8540-653F-8762A8870170}"/>
                    </a:ext>
                  </a:extLst>
                </p14:cNvPr>
                <p14:cNvContentPartPr/>
                <p14:nvPr/>
              </p14:nvContentPartPr>
              <p14:xfrm>
                <a:off x="4499901" y="3132084"/>
                <a:ext cx="1004040" cy="77040"/>
              </p14:xfrm>
            </p:contentPart>
          </mc:Choice>
          <mc:Fallback xmlns="">
            <p:pic>
              <p:nvPicPr>
                <p:cNvPr id="72" name="Ink 71">
                  <a:extLst>
                    <a:ext uri="{FF2B5EF4-FFF2-40B4-BE49-F238E27FC236}">
                      <a16:creationId xmlns:a16="http://schemas.microsoft.com/office/drawing/2014/main" id="{114A27DA-96FE-8540-653F-8762A8870170}"/>
                    </a:ext>
                  </a:extLst>
                </p:cNvPr>
                <p:cNvPicPr/>
                <p:nvPr/>
              </p:nvPicPr>
              <p:blipFill>
                <a:blip r:embed="rId99"/>
                <a:stretch>
                  <a:fillRect/>
                </a:stretch>
              </p:blipFill>
              <p:spPr>
                <a:xfrm>
                  <a:off x="4482261" y="3114084"/>
                  <a:ext cx="1039680" cy="11268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73" name="Ink 72">
                  <a:extLst>
                    <a:ext uri="{FF2B5EF4-FFF2-40B4-BE49-F238E27FC236}">
                      <a16:creationId xmlns:a16="http://schemas.microsoft.com/office/drawing/2014/main" id="{47C2B34B-4EF4-7839-A390-DDD6848CEBA7}"/>
                    </a:ext>
                  </a:extLst>
                </p14:cNvPr>
                <p14:cNvContentPartPr/>
                <p14:nvPr/>
              </p14:nvContentPartPr>
              <p14:xfrm>
                <a:off x="3804021" y="3095724"/>
                <a:ext cx="341640" cy="38880"/>
              </p14:xfrm>
            </p:contentPart>
          </mc:Choice>
          <mc:Fallback xmlns="">
            <p:pic>
              <p:nvPicPr>
                <p:cNvPr id="73" name="Ink 72">
                  <a:extLst>
                    <a:ext uri="{FF2B5EF4-FFF2-40B4-BE49-F238E27FC236}">
                      <a16:creationId xmlns:a16="http://schemas.microsoft.com/office/drawing/2014/main" id="{47C2B34B-4EF4-7839-A390-DDD6848CEBA7}"/>
                    </a:ext>
                  </a:extLst>
                </p:cNvPr>
                <p:cNvPicPr/>
                <p:nvPr/>
              </p:nvPicPr>
              <p:blipFill>
                <a:blip r:embed="rId101"/>
                <a:stretch>
                  <a:fillRect/>
                </a:stretch>
              </p:blipFill>
              <p:spPr>
                <a:xfrm>
                  <a:off x="3786021" y="3078084"/>
                  <a:ext cx="377280" cy="7452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75" name="Ink 74">
                  <a:extLst>
                    <a:ext uri="{FF2B5EF4-FFF2-40B4-BE49-F238E27FC236}">
                      <a16:creationId xmlns:a16="http://schemas.microsoft.com/office/drawing/2014/main" id="{DB9A5FD4-6AD5-8401-30A2-92D54FAFA45B}"/>
                    </a:ext>
                  </a:extLst>
                </p14:cNvPr>
                <p14:cNvContentPartPr/>
                <p14:nvPr/>
              </p14:nvContentPartPr>
              <p14:xfrm>
                <a:off x="3063141" y="3054324"/>
                <a:ext cx="619920" cy="73440"/>
              </p14:xfrm>
            </p:contentPart>
          </mc:Choice>
          <mc:Fallback xmlns="">
            <p:pic>
              <p:nvPicPr>
                <p:cNvPr id="75" name="Ink 74">
                  <a:extLst>
                    <a:ext uri="{FF2B5EF4-FFF2-40B4-BE49-F238E27FC236}">
                      <a16:creationId xmlns:a16="http://schemas.microsoft.com/office/drawing/2014/main" id="{DB9A5FD4-6AD5-8401-30A2-92D54FAFA45B}"/>
                    </a:ext>
                  </a:extLst>
                </p:cNvPr>
                <p:cNvPicPr/>
                <p:nvPr/>
              </p:nvPicPr>
              <p:blipFill>
                <a:blip r:embed="rId103"/>
                <a:stretch>
                  <a:fillRect/>
                </a:stretch>
              </p:blipFill>
              <p:spPr>
                <a:xfrm>
                  <a:off x="3045141" y="3036324"/>
                  <a:ext cx="655560" cy="10908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77" name="Ink 76">
                  <a:extLst>
                    <a:ext uri="{FF2B5EF4-FFF2-40B4-BE49-F238E27FC236}">
                      <a16:creationId xmlns:a16="http://schemas.microsoft.com/office/drawing/2014/main" id="{009D2BEC-BF44-FF33-0F8A-9E722E1F6D13}"/>
                    </a:ext>
                  </a:extLst>
                </p14:cNvPr>
                <p14:cNvContentPartPr/>
                <p14:nvPr/>
              </p14:nvContentPartPr>
              <p14:xfrm>
                <a:off x="1988901" y="3027324"/>
                <a:ext cx="695880" cy="69480"/>
              </p14:xfrm>
            </p:contentPart>
          </mc:Choice>
          <mc:Fallback xmlns="">
            <p:pic>
              <p:nvPicPr>
                <p:cNvPr id="77" name="Ink 76">
                  <a:extLst>
                    <a:ext uri="{FF2B5EF4-FFF2-40B4-BE49-F238E27FC236}">
                      <a16:creationId xmlns:a16="http://schemas.microsoft.com/office/drawing/2014/main" id="{009D2BEC-BF44-FF33-0F8A-9E722E1F6D13}"/>
                    </a:ext>
                  </a:extLst>
                </p:cNvPr>
                <p:cNvPicPr/>
                <p:nvPr/>
              </p:nvPicPr>
              <p:blipFill>
                <a:blip r:embed="rId105"/>
                <a:stretch>
                  <a:fillRect/>
                </a:stretch>
              </p:blipFill>
              <p:spPr>
                <a:xfrm>
                  <a:off x="1970901" y="3009324"/>
                  <a:ext cx="731520" cy="10512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78" name="Ink 77">
                  <a:extLst>
                    <a:ext uri="{FF2B5EF4-FFF2-40B4-BE49-F238E27FC236}">
                      <a16:creationId xmlns:a16="http://schemas.microsoft.com/office/drawing/2014/main" id="{D97981CC-EFA2-0A5F-D0F3-FF640391A5BB}"/>
                    </a:ext>
                  </a:extLst>
                </p14:cNvPr>
                <p14:cNvContentPartPr/>
                <p14:nvPr/>
              </p14:nvContentPartPr>
              <p14:xfrm>
                <a:off x="1259181" y="2949564"/>
                <a:ext cx="602280" cy="68400"/>
              </p14:xfrm>
            </p:contentPart>
          </mc:Choice>
          <mc:Fallback xmlns="">
            <p:pic>
              <p:nvPicPr>
                <p:cNvPr id="78" name="Ink 77">
                  <a:extLst>
                    <a:ext uri="{FF2B5EF4-FFF2-40B4-BE49-F238E27FC236}">
                      <a16:creationId xmlns:a16="http://schemas.microsoft.com/office/drawing/2014/main" id="{D97981CC-EFA2-0A5F-D0F3-FF640391A5BB}"/>
                    </a:ext>
                  </a:extLst>
                </p:cNvPr>
                <p:cNvPicPr/>
                <p:nvPr/>
              </p:nvPicPr>
              <p:blipFill>
                <a:blip r:embed="rId107"/>
                <a:stretch>
                  <a:fillRect/>
                </a:stretch>
              </p:blipFill>
              <p:spPr>
                <a:xfrm>
                  <a:off x="1241541" y="2931924"/>
                  <a:ext cx="637920" cy="10404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80" name="Ink 79">
                  <a:extLst>
                    <a:ext uri="{FF2B5EF4-FFF2-40B4-BE49-F238E27FC236}">
                      <a16:creationId xmlns:a16="http://schemas.microsoft.com/office/drawing/2014/main" id="{090A8C16-F473-24DD-A836-3058DB72D18F}"/>
                    </a:ext>
                  </a:extLst>
                </p14:cNvPr>
                <p14:cNvContentPartPr/>
                <p14:nvPr/>
              </p14:nvContentPartPr>
              <p14:xfrm>
                <a:off x="1206621" y="2927244"/>
                <a:ext cx="2706480" cy="272880"/>
              </p14:xfrm>
            </p:contentPart>
          </mc:Choice>
          <mc:Fallback xmlns="">
            <p:pic>
              <p:nvPicPr>
                <p:cNvPr id="80" name="Ink 79">
                  <a:extLst>
                    <a:ext uri="{FF2B5EF4-FFF2-40B4-BE49-F238E27FC236}">
                      <a16:creationId xmlns:a16="http://schemas.microsoft.com/office/drawing/2014/main" id="{090A8C16-F473-24DD-A836-3058DB72D18F}"/>
                    </a:ext>
                  </a:extLst>
                </p:cNvPr>
                <p:cNvPicPr/>
                <p:nvPr/>
              </p:nvPicPr>
              <p:blipFill>
                <a:blip r:embed="rId109"/>
                <a:stretch>
                  <a:fillRect/>
                </a:stretch>
              </p:blipFill>
              <p:spPr>
                <a:xfrm>
                  <a:off x="1188621" y="2909604"/>
                  <a:ext cx="2742120" cy="30852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82" name="Ink 81">
                  <a:extLst>
                    <a:ext uri="{FF2B5EF4-FFF2-40B4-BE49-F238E27FC236}">
                      <a16:creationId xmlns:a16="http://schemas.microsoft.com/office/drawing/2014/main" id="{AFE87F45-2656-6C1D-2428-A5014FCBB134}"/>
                    </a:ext>
                  </a:extLst>
                </p14:cNvPr>
                <p14:cNvContentPartPr/>
                <p14:nvPr/>
              </p14:nvContentPartPr>
              <p14:xfrm>
                <a:off x="3880341" y="3160884"/>
                <a:ext cx="421920" cy="96840"/>
              </p14:xfrm>
            </p:contentPart>
          </mc:Choice>
          <mc:Fallback xmlns="">
            <p:pic>
              <p:nvPicPr>
                <p:cNvPr id="82" name="Ink 81">
                  <a:extLst>
                    <a:ext uri="{FF2B5EF4-FFF2-40B4-BE49-F238E27FC236}">
                      <a16:creationId xmlns:a16="http://schemas.microsoft.com/office/drawing/2014/main" id="{AFE87F45-2656-6C1D-2428-A5014FCBB134}"/>
                    </a:ext>
                  </a:extLst>
                </p:cNvPr>
                <p:cNvPicPr/>
                <p:nvPr/>
              </p:nvPicPr>
              <p:blipFill>
                <a:blip r:embed="rId111"/>
                <a:stretch>
                  <a:fillRect/>
                </a:stretch>
              </p:blipFill>
              <p:spPr>
                <a:xfrm>
                  <a:off x="3862341" y="3143244"/>
                  <a:ext cx="457560" cy="13248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84" name="Ink 83">
                  <a:extLst>
                    <a:ext uri="{FF2B5EF4-FFF2-40B4-BE49-F238E27FC236}">
                      <a16:creationId xmlns:a16="http://schemas.microsoft.com/office/drawing/2014/main" id="{B33CA97F-016B-59E7-B31C-1594302B16AF}"/>
                    </a:ext>
                  </a:extLst>
                </p14:cNvPr>
                <p14:cNvContentPartPr/>
                <p14:nvPr/>
              </p14:nvContentPartPr>
              <p14:xfrm>
                <a:off x="4023981" y="2993124"/>
                <a:ext cx="300600" cy="317520"/>
              </p14:xfrm>
            </p:contentPart>
          </mc:Choice>
          <mc:Fallback xmlns="">
            <p:pic>
              <p:nvPicPr>
                <p:cNvPr id="84" name="Ink 83">
                  <a:extLst>
                    <a:ext uri="{FF2B5EF4-FFF2-40B4-BE49-F238E27FC236}">
                      <a16:creationId xmlns:a16="http://schemas.microsoft.com/office/drawing/2014/main" id="{B33CA97F-016B-59E7-B31C-1594302B16AF}"/>
                    </a:ext>
                  </a:extLst>
                </p:cNvPr>
                <p:cNvPicPr/>
                <p:nvPr/>
              </p:nvPicPr>
              <p:blipFill>
                <a:blip r:embed="rId113"/>
                <a:stretch>
                  <a:fillRect/>
                </a:stretch>
              </p:blipFill>
              <p:spPr>
                <a:xfrm>
                  <a:off x="4005981" y="2975484"/>
                  <a:ext cx="336240" cy="35316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85" name="Ink 84">
                  <a:extLst>
                    <a:ext uri="{FF2B5EF4-FFF2-40B4-BE49-F238E27FC236}">
                      <a16:creationId xmlns:a16="http://schemas.microsoft.com/office/drawing/2014/main" id="{834BE84A-6159-25D8-D4B2-73D4FC27995F}"/>
                    </a:ext>
                  </a:extLst>
                </p14:cNvPr>
                <p14:cNvContentPartPr/>
                <p14:nvPr/>
              </p14:nvContentPartPr>
              <p14:xfrm>
                <a:off x="1046781" y="2508564"/>
                <a:ext cx="3224160" cy="655920"/>
              </p14:xfrm>
            </p:contentPart>
          </mc:Choice>
          <mc:Fallback xmlns="">
            <p:pic>
              <p:nvPicPr>
                <p:cNvPr id="85" name="Ink 84">
                  <a:extLst>
                    <a:ext uri="{FF2B5EF4-FFF2-40B4-BE49-F238E27FC236}">
                      <a16:creationId xmlns:a16="http://schemas.microsoft.com/office/drawing/2014/main" id="{834BE84A-6159-25D8-D4B2-73D4FC27995F}"/>
                    </a:ext>
                  </a:extLst>
                </p:cNvPr>
                <p:cNvPicPr/>
                <p:nvPr/>
              </p:nvPicPr>
              <p:blipFill>
                <a:blip r:embed="rId115"/>
                <a:stretch>
                  <a:fillRect/>
                </a:stretch>
              </p:blipFill>
              <p:spPr>
                <a:xfrm>
                  <a:off x="1028781" y="2490924"/>
                  <a:ext cx="3259800" cy="6915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16">
            <p14:nvContentPartPr>
              <p14:cNvPr id="87" name="Ink 86">
                <a:extLst>
                  <a:ext uri="{FF2B5EF4-FFF2-40B4-BE49-F238E27FC236}">
                    <a16:creationId xmlns:a16="http://schemas.microsoft.com/office/drawing/2014/main" id="{63389528-B9EB-13D4-D780-28331EBA5516}"/>
                  </a:ext>
                </a:extLst>
              </p14:cNvPr>
              <p14:cNvContentPartPr/>
              <p14:nvPr/>
            </p14:nvContentPartPr>
            <p14:xfrm>
              <a:off x="9457821" y="1091244"/>
              <a:ext cx="8280" cy="3600"/>
            </p14:xfrm>
          </p:contentPart>
        </mc:Choice>
        <mc:Fallback xmlns="">
          <p:pic>
            <p:nvPicPr>
              <p:cNvPr id="87" name="Ink 86">
                <a:extLst>
                  <a:ext uri="{FF2B5EF4-FFF2-40B4-BE49-F238E27FC236}">
                    <a16:creationId xmlns:a16="http://schemas.microsoft.com/office/drawing/2014/main" id="{63389528-B9EB-13D4-D780-28331EBA5516}"/>
                  </a:ext>
                </a:extLst>
              </p:cNvPr>
              <p:cNvPicPr/>
              <p:nvPr/>
            </p:nvPicPr>
            <p:blipFill>
              <a:blip r:embed="rId117"/>
              <a:stretch>
                <a:fillRect/>
              </a:stretch>
            </p:blipFill>
            <p:spPr>
              <a:xfrm>
                <a:off x="9439821" y="1073244"/>
                <a:ext cx="43920" cy="3924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88" name="Ink 87">
                <a:extLst>
                  <a:ext uri="{FF2B5EF4-FFF2-40B4-BE49-F238E27FC236}">
                    <a16:creationId xmlns:a16="http://schemas.microsoft.com/office/drawing/2014/main" id="{AED50A9A-9E5F-CEDA-A90D-78CBC64F197C}"/>
                  </a:ext>
                </a:extLst>
              </p14:cNvPr>
              <p14:cNvContentPartPr/>
              <p14:nvPr/>
            </p14:nvContentPartPr>
            <p14:xfrm>
              <a:off x="5825061" y="577884"/>
              <a:ext cx="3860640" cy="648000"/>
            </p14:xfrm>
          </p:contentPart>
        </mc:Choice>
        <mc:Fallback xmlns="">
          <p:pic>
            <p:nvPicPr>
              <p:cNvPr id="88" name="Ink 87">
                <a:extLst>
                  <a:ext uri="{FF2B5EF4-FFF2-40B4-BE49-F238E27FC236}">
                    <a16:creationId xmlns:a16="http://schemas.microsoft.com/office/drawing/2014/main" id="{AED50A9A-9E5F-CEDA-A90D-78CBC64F197C}"/>
                  </a:ext>
                </a:extLst>
              </p:cNvPr>
              <p:cNvPicPr/>
              <p:nvPr/>
            </p:nvPicPr>
            <p:blipFill>
              <a:blip r:embed="rId119"/>
              <a:stretch>
                <a:fillRect/>
              </a:stretch>
            </p:blipFill>
            <p:spPr>
              <a:xfrm>
                <a:off x="5807061" y="559884"/>
                <a:ext cx="3896280" cy="68364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89" name="Ink 88">
                <a:extLst>
                  <a:ext uri="{FF2B5EF4-FFF2-40B4-BE49-F238E27FC236}">
                    <a16:creationId xmlns:a16="http://schemas.microsoft.com/office/drawing/2014/main" id="{DEBEA9BA-444D-705E-A7DC-E1F648BDDBA9}"/>
                  </a:ext>
                </a:extLst>
              </p14:cNvPr>
              <p14:cNvContentPartPr/>
              <p14:nvPr/>
            </p14:nvContentPartPr>
            <p14:xfrm>
              <a:off x="844461" y="449004"/>
              <a:ext cx="1929960" cy="718200"/>
            </p14:xfrm>
          </p:contentPart>
        </mc:Choice>
        <mc:Fallback xmlns="">
          <p:pic>
            <p:nvPicPr>
              <p:cNvPr id="89" name="Ink 88">
                <a:extLst>
                  <a:ext uri="{FF2B5EF4-FFF2-40B4-BE49-F238E27FC236}">
                    <a16:creationId xmlns:a16="http://schemas.microsoft.com/office/drawing/2014/main" id="{DEBEA9BA-444D-705E-A7DC-E1F648BDDBA9}"/>
                  </a:ext>
                </a:extLst>
              </p:cNvPr>
              <p:cNvPicPr/>
              <p:nvPr/>
            </p:nvPicPr>
            <p:blipFill>
              <a:blip r:embed="rId121"/>
              <a:stretch>
                <a:fillRect/>
              </a:stretch>
            </p:blipFill>
            <p:spPr>
              <a:xfrm>
                <a:off x="826821" y="431004"/>
                <a:ext cx="1965600" cy="753840"/>
              </a:xfrm>
              <a:prstGeom prst="rect">
                <a:avLst/>
              </a:prstGeom>
            </p:spPr>
          </p:pic>
        </mc:Fallback>
      </mc:AlternateContent>
    </p:spTree>
    <p:extLst>
      <p:ext uri="{BB962C8B-B14F-4D97-AF65-F5344CB8AC3E}">
        <p14:creationId xmlns:p14="http://schemas.microsoft.com/office/powerpoint/2010/main" val="15523568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2FD387F-92CC-4779-81C3-06BBC90B104F}"/>
              </a:ext>
            </a:extLst>
          </p:cNvPr>
          <p:cNvSpPr/>
          <p:nvPr/>
        </p:nvSpPr>
        <p:spPr>
          <a:xfrm>
            <a:off x="0" y="-1"/>
            <a:ext cx="10665954" cy="6104935"/>
          </a:xfrm>
          <a:prstGeom prst="roundRect">
            <a:avLst/>
          </a:prstGeom>
          <a:solidFill>
            <a:schemeClr val="tx1">
              <a:alpha val="65000"/>
            </a:schemeClr>
          </a:solidFill>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3EFC0C3-FD39-449B-AD90-C042901F23F4}"/>
              </a:ext>
            </a:extLst>
          </p:cNvPr>
          <p:cNvSpPr txBox="1"/>
          <p:nvPr/>
        </p:nvSpPr>
        <p:spPr>
          <a:xfrm>
            <a:off x="349250" y="49937"/>
            <a:ext cx="10028468" cy="5632311"/>
          </a:xfrm>
          <a:prstGeom prst="rect">
            <a:avLst/>
          </a:prstGeom>
          <a:noFill/>
        </p:spPr>
        <p:txBody>
          <a:bodyPr wrap="square" rtlCol="0">
            <a:spAutoFit/>
          </a:bodyPr>
          <a:lstStyle/>
          <a:p>
            <a:pPr algn="r"/>
            <a:r>
              <a:rPr lang="he-IL" sz="3200" b="1" dirty="0">
                <a:solidFill>
                  <a:srgbClr val="FFFF00"/>
                </a:solidFill>
                <a:cs typeface="+mj-cs"/>
              </a:rPr>
              <a:t>ספר ירמיה פרק ז</a:t>
            </a:r>
          </a:p>
          <a:p>
            <a:pPr algn="r"/>
            <a:r>
              <a:rPr lang="he-IL" sz="3200" dirty="0">
                <a:solidFill>
                  <a:srgbClr val="FFFF00"/>
                </a:solidFill>
                <a:cs typeface="+mj-cs"/>
              </a:rPr>
              <a:t>ה   כִּי אִם-הֵיטֵיב תֵּיטִיבוּ אֶת-דַּרְכֵיכֶם וְאֶת-מַעַלְלֵיכֶם אִם-עָשֹוֹ תַעֲשֹוּ מִשְׁפָּט בֵּין אִישׁ וּבֵין רֵעֵהוּ: </a:t>
            </a:r>
            <a:r>
              <a:rPr lang="he-IL" sz="3200" dirty="0">
                <a:solidFill>
                  <a:srgbClr val="FFC000"/>
                </a:solidFill>
                <a:cs typeface="+mj-cs"/>
              </a:rPr>
              <a:t>ו   גֵּר יָתוֹם וְאַלְמָנָה לֹא תַעֲשֹׁקוּ וְדָם נָקִי אַל-תִּשְׁפְּכוּ בַּמָּקוֹם הַזֶּה וְאַחֲרֵי אֱלֹהִים אֲחֵרִים לֹא תֵלְכוּ לְרַע לָכֶם: </a:t>
            </a:r>
            <a:r>
              <a:rPr lang="he-IL" sz="3200" dirty="0">
                <a:solidFill>
                  <a:srgbClr val="92D050"/>
                </a:solidFill>
                <a:cs typeface="+mj-cs"/>
              </a:rPr>
              <a:t>ז   וְשִׁכַּנְתִּי אֶתְכֶם בַּמָּקוֹם הַזֶּה בָּאָרֶץ אֲשֶׁר נָתַתִּי לַאֲבוֹתֵיכֶם לְמִן-עוֹלָם וְעַד-עוֹלָם:</a:t>
            </a:r>
            <a:r>
              <a:rPr lang="he-IL" sz="3200" dirty="0">
                <a:solidFill>
                  <a:srgbClr val="FFFF00"/>
                </a:solidFill>
                <a:cs typeface="+mj-cs"/>
              </a:rPr>
              <a:t> </a:t>
            </a:r>
            <a:r>
              <a:rPr lang="he-IL" sz="3200" dirty="0">
                <a:solidFill>
                  <a:srgbClr val="00B0F0"/>
                </a:solidFill>
                <a:cs typeface="+mj-cs"/>
              </a:rPr>
              <a:t>ח   הִנֵּה אַתֶּם בֹּטְחִים לָכֶם עַל-דִּבְרֵי הַשָּׁקֶר לְבִלְתִּי הוֹעִיל: </a:t>
            </a:r>
          </a:p>
          <a:p>
            <a:r>
              <a:rPr lang="en-US" sz="2400" b="1" dirty="0">
                <a:solidFill>
                  <a:srgbClr val="FFC000"/>
                </a:solidFill>
                <a:cs typeface="+mj-cs"/>
              </a:rPr>
              <a:t>Jeremiah 7:5-8 </a:t>
            </a:r>
          </a:p>
          <a:p>
            <a:r>
              <a:rPr lang="en-US" sz="2400" dirty="0">
                <a:solidFill>
                  <a:srgbClr val="FFC000"/>
                </a:solidFill>
                <a:cs typeface="+mj-cs"/>
              </a:rPr>
              <a:t>7:5 For if ye </a:t>
            </a:r>
            <a:r>
              <a:rPr lang="en-US" sz="2400" dirty="0" err="1">
                <a:solidFill>
                  <a:srgbClr val="FFC000"/>
                </a:solidFill>
                <a:cs typeface="+mj-cs"/>
              </a:rPr>
              <a:t>throughly</a:t>
            </a:r>
            <a:r>
              <a:rPr lang="en-US" sz="2400" dirty="0">
                <a:solidFill>
                  <a:srgbClr val="FFC000"/>
                </a:solidFill>
                <a:cs typeface="+mj-cs"/>
              </a:rPr>
              <a:t> amend your ways and your doings; if ye </a:t>
            </a:r>
            <a:r>
              <a:rPr lang="en-US" sz="2400" dirty="0" err="1">
                <a:solidFill>
                  <a:srgbClr val="FFC000"/>
                </a:solidFill>
                <a:cs typeface="+mj-cs"/>
              </a:rPr>
              <a:t>throughly</a:t>
            </a:r>
            <a:r>
              <a:rPr lang="en-US" sz="2400" dirty="0">
                <a:solidFill>
                  <a:srgbClr val="FFC000"/>
                </a:solidFill>
                <a:cs typeface="+mj-cs"/>
              </a:rPr>
              <a:t> execute judgment between a man and his </a:t>
            </a:r>
            <a:r>
              <a:rPr lang="en-US" sz="2400" dirty="0" err="1">
                <a:solidFill>
                  <a:srgbClr val="FFC000"/>
                </a:solidFill>
                <a:cs typeface="+mj-cs"/>
              </a:rPr>
              <a:t>neighbour</a:t>
            </a:r>
            <a:r>
              <a:rPr lang="en-US" sz="2400" dirty="0">
                <a:solidFill>
                  <a:srgbClr val="FFC000"/>
                </a:solidFill>
                <a:cs typeface="+mj-cs"/>
              </a:rPr>
              <a:t>; 7:6 If ye oppress not the stranger, the fatherless, and the widow, and shed not innocent blood in this place, neither walk after other gods to your hurt: 7:7 Then will I cause you to dwell in this place, in the land that I gave to your fathers, for ever and ever. 7:8 Behold, ye trust in lying words, that cannot profit. (KJV)</a:t>
            </a:r>
          </a:p>
        </p:txBody>
      </p:sp>
      <p:sp>
        <p:nvSpPr>
          <p:cNvPr id="8" name="TextBox 7">
            <a:extLst>
              <a:ext uri="{FF2B5EF4-FFF2-40B4-BE49-F238E27FC236}">
                <a16:creationId xmlns:a16="http://schemas.microsoft.com/office/drawing/2014/main" id="{0DB53F4E-F7D8-4CE6-9400-7374C33ADB4D}"/>
              </a:ext>
            </a:extLst>
          </p:cNvPr>
          <p:cNvSpPr txBox="1"/>
          <p:nvPr/>
        </p:nvSpPr>
        <p:spPr>
          <a:xfrm>
            <a:off x="349250" y="6346398"/>
            <a:ext cx="7423150" cy="461665"/>
          </a:xfrm>
          <a:prstGeom prst="rect">
            <a:avLst/>
          </a:prstGeom>
          <a:noFill/>
        </p:spPr>
        <p:txBody>
          <a:bodyPr wrap="square" rtlCol="0">
            <a:spAutoFit/>
          </a:bodyPr>
          <a:lstStyle/>
          <a:p>
            <a:r>
              <a:rPr lang="en-US" sz="2400">
                <a:solidFill>
                  <a:srgbClr val="FFFF00"/>
                </a:solidFill>
                <a:cs typeface="+mj-cs"/>
              </a:rPr>
              <a:t>http://www.matsati.com</a:t>
            </a:r>
          </a:p>
        </p:txBody>
      </p:sp>
      <p:sp>
        <p:nvSpPr>
          <p:cNvPr id="10" name="TextBox 9">
            <a:extLst>
              <a:ext uri="{FF2B5EF4-FFF2-40B4-BE49-F238E27FC236}">
                <a16:creationId xmlns:a16="http://schemas.microsoft.com/office/drawing/2014/main" id="{638CE212-A8DA-4542-A937-323BC5C84730}"/>
              </a:ext>
            </a:extLst>
          </p:cNvPr>
          <p:cNvSpPr txBox="1"/>
          <p:nvPr/>
        </p:nvSpPr>
        <p:spPr>
          <a:xfrm>
            <a:off x="349250" y="5920268"/>
            <a:ext cx="10109842" cy="646331"/>
          </a:xfrm>
          <a:prstGeom prst="rect">
            <a:avLst/>
          </a:prstGeom>
          <a:noFill/>
        </p:spPr>
        <p:txBody>
          <a:bodyPr wrap="square" rtlCol="0">
            <a:spAutoFit/>
          </a:bodyPr>
          <a:lstStyle/>
          <a:p>
            <a:r>
              <a:rPr lang="en-US" sz="3600" b="1">
                <a:solidFill>
                  <a:srgbClr val="FFFF00"/>
                </a:solidFill>
                <a:cs typeface="+mj-cs"/>
              </a:rPr>
              <a:t>Isaiah / </a:t>
            </a:r>
            <a:r>
              <a:rPr lang="he-IL" sz="3600" b="1">
                <a:solidFill>
                  <a:srgbClr val="FFFF00"/>
                </a:solidFill>
                <a:cs typeface="+mj-cs"/>
              </a:rPr>
              <a:t>ישעיה</a:t>
            </a:r>
            <a:endParaRPr lang="en-US" sz="3600" b="1">
              <a:solidFill>
                <a:srgbClr val="FFFF00"/>
              </a:solidFill>
              <a:cs typeface="+mj-cs"/>
            </a:endParaRPr>
          </a:p>
        </p:txBody>
      </p:sp>
      <p:grpSp>
        <p:nvGrpSpPr>
          <p:cNvPr id="12" name="Group 11">
            <a:extLst>
              <a:ext uri="{FF2B5EF4-FFF2-40B4-BE49-F238E27FC236}">
                <a16:creationId xmlns:a16="http://schemas.microsoft.com/office/drawing/2014/main" id="{8532B019-BBAE-5462-3BBC-65302B8D6A06}"/>
              </a:ext>
            </a:extLst>
          </p:cNvPr>
          <p:cNvGrpSpPr/>
          <p:nvPr/>
        </p:nvGrpSpPr>
        <p:grpSpPr>
          <a:xfrm>
            <a:off x="3387861" y="1081164"/>
            <a:ext cx="6434280" cy="136800"/>
            <a:chOff x="3387861" y="1081164"/>
            <a:chExt cx="6434280" cy="136800"/>
          </a:xfrm>
        </p:grpSpPr>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7B8D6145-1033-74E1-F64B-B8A81A554F9D}"/>
                    </a:ext>
                  </a:extLst>
                </p14:cNvPr>
                <p14:cNvContentPartPr/>
                <p14:nvPr/>
              </p14:nvContentPartPr>
              <p14:xfrm>
                <a:off x="8155701" y="1098084"/>
                <a:ext cx="1666440" cy="93600"/>
              </p14:xfrm>
            </p:contentPart>
          </mc:Choice>
          <mc:Fallback xmlns="">
            <p:pic>
              <p:nvPicPr>
                <p:cNvPr id="2" name="Ink 1">
                  <a:extLst>
                    <a:ext uri="{FF2B5EF4-FFF2-40B4-BE49-F238E27FC236}">
                      <a16:creationId xmlns:a16="http://schemas.microsoft.com/office/drawing/2014/main" id="{7B8D6145-1033-74E1-F64B-B8A81A554F9D}"/>
                    </a:ext>
                  </a:extLst>
                </p:cNvPr>
                <p:cNvPicPr/>
                <p:nvPr/>
              </p:nvPicPr>
              <p:blipFill>
                <a:blip r:embed="rId5"/>
                <a:stretch>
                  <a:fillRect/>
                </a:stretch>
              </p:blipFill>
              <p:spPr>
                <a:xfrm>
                  <a:off x="8138061" y="1080084"/>
                  <a:ext cx="1702080" cy="1292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3F8C33F2-6671-6A99-07BB-A76B0C61641F}"/>
                    </a:ext>
                  </a:extLst>
                </p14:cNvPr>
                <p14:cNvContentPartPr/>
                <p14:nvPr/>
              </p14:nvContentPartPr>
              <p14:xfrm>
                <a:off x="7071021" y="1081164"/>
                <a:ext cx="959400" cy="79560"/>
              </p14:xfrm>
            </p:contentPart>
          </mc:Choice>
          <mc:Fallback xmlns="">
            <p:pic>
              <p:nvPicPr>
                <p:cNvPr id="4" name="Ink 3">
                  <a:extLst>
                    <a:ext uri="{FF2B5EF4-FFF2-40B4-BE49-F238E27FC236}">
                      <a16:creationId xmlns:a16="http://schemas.microsoft.com/office/drawing/2014/main" id="{3F8C33F2-6671-6A99-07BB-A76B0C61641F}"/>
                    </a:ext>
                  </a:extLst>
                </p:cNvPr>
                <p:cNvPicPr/>
                <p:nvPr/>
              </p:nvPicPr>
              <p:blipFill>
                <a:blip r:embed="rId7"/>
                <a:stretch>
                  <a:fillRect/>
                </a:stretch>
              </p:blipFill>
              <p:spPr>
                <a:xfrm>
                  <a:off x="7053381" y="1063524"/>
                  <a:ext cx="995040" cy="1152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14B17358-D519-5CF1-0CFC-1E7D59B65A6F}"/>
                    </a:ext>
                  </a:extLst>
                </p14:cNvPr>
                <p14:cNvContentPartPr/>
                <p14:nvPr/>
              </p14:nvContentPartPr>
              <p14:xfrm>
                <a:off x="5558301" y="1135164"/>
                <a:ext cx="1430280" cy="82800"/>
              </p14:xfrm>
            </p:contentPart>
          </mc:Choice>
          <mc:Fallback xmlns="">
            <p:pic>
              <p:nvPicPr>
                <p:cNvPr id="5" name="Ink 4">
                  <a:extLst>
                    <a:ext uri="{FF2B5EF4-FFF2-40B4-BE49-F238E27FC236}">
                      <a16:creationId xmlns:a16="http://schemas.microsoft.com/office/drawing/2014/main" id="{14B17358-D519-5CF1-0CFC-1E7D59B65A6F}"/>
                    </a:ext>
                  </a:extLst>
                </p:cNvPr>
                <p:cNvPicPr/>
                <p:nvPr/>
              </p:nvPicPr>
              <p:blipFill>
                <a:blip r:embed="rId9"/>
                <a:stretch>
                  <a:fillRect/>
                </a:stretch>
              </p:blipFill>
              <p:spPr>
                <a:xfrm>
                  <a:off x="5540661" y="1117524"/>
                  <a:ext cx="1465920" cy="1184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Ink 8">
                  <a:extLst>
                    <a:ext uri="{FF2B5EF4-FFF2-40B4-BE49-F238E27FC236}">
                      <a16:creationId xmlns:a16="http://schemas.microsoft.com/office/drawing/2014/main" id="{96B8076B-560B-81EE-6D03-6FE8BC3BE06B}"/>
                    </a:ext>
                  </a:extLst>
                </p14:cNvPr>
                <p14:cNvContentPartPr/>
                <p14:nvPr/>
              </p14:nvContentPartPr>
              <p14:xfrm>
                <a:off x="4812021" y="1119324"/>
                <a:ext cx="599040" cy="36720"/>
              </p14:xfrm>
            </p:contentPart>
          </mc:Choice>
          <mc:Fallback xmlns="">
            <p:pic>
              <p:nvPicPr>
                <p:cNvPr id="9" name="Ink 8">
                  <a:extLst>
                    <a:ext uri="{FF2B5EF4-FFF2-40B4-BE49-F238E27FC236}">
                      <a16:creationId xmlns:a16="http://schemas.microsoft.com/office/drawing/2014/main" id="{96B8076B-560B-81EE-6D03-6FE8BC3BE06B}"/>
                    </a:ext>
                  </a:extLst>
                </p:cNvPr>
                <p:cNvPicPr/>
                <p:nvPr/>
              </p:nvPicPr>
              <p:blipFill>
                <a:blip r:embed="rId11"/>
                <a:stretch>
                  <a:fillRect/>
                </a:stretch>
              </p:blipFill>
              <p:spPr>
                <a:xfrm>
                  <a:off x="4794381" y="1101684"/>
                  <a:ext cx="634680" cy="723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 name="Ink 10">
                  <a:extLst>
                    <a:ext uri="{FF2B5EF4-FFF2-40B4-BE49-F238E27FC236}">
                      <a16:creationId xmlns:a16="http://schemas.microsoft.com/office/drawing/2014/main" id="{9F1C8B21-25BE-6078-FA89-DB86E4BBF658}"/>
                    </a:ext>
                  </a:extLst>
                </p14:cNvPr>
                <p14:cNvContentPartPr/>
                <p14:nvPr/>
              </p14:nvContentPartPr>
              <p14:xfrm>
                <a:off x="3387861" y="1120044"/>
                <a:ext cx="1253520" cy="60840"/>
              </p14:xfrm>
            </p:contentPart>
          </mc:Choice>
          <mc:Fallback xmlns="">
            <p:pic>
              <p:nvPicPr>
                <p:cNvPr id="11" name="Ink 10">
                  <a:extLst>
                    <a:ext uri="{FF2B5EF4-FFF2-40B4-BE49-F238E27FC236}">
                      <a16:creationId xmlns:a16="http://schemas.microsoft.com/office/drawing/2014/main" id="{9F1C8B21-25BE-6078-FA89-DB86E4BBF658}"/>
                    </a:ext>
                  </a:extLst>
                </p:cNvPr>
                <p:cNvPicPr/>
                <p:nvPr/>
              </p:nvPicPr>
              <p:blipFill>
                <a:blip r:embed="rId13"/>
                <a:stretch>
                  <a:fillRect/>
                </a:stretch>
              </p:blipFill>
              <p:spPr>
                <a:xfrm>
                  <a:off x="3369861" y="1102404"/>
                  <a:ext cx="1289160" cy="964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4">
            <p14:nvContentPartPr>
              <p14:cNvPr id="13" name="Ink 12">
                <a:extLst>
                  <a:ext uri="{FF2B5EF4-FFF2-40B4-BE49-F238E27FC236}">
                    <a16:creationId xmlns:a16="http://schemas.microsoft.com/office/drawing/2014/main" id="{0516F31D-DDC6-6404-1A5F-EC15BB0BA81D}"/>
                  </a:ext>
                </a:extLst>
              </p14:cNvPr>
              <p14:cNvContentPartPr/>
              <p14:nvPr/>
            </p14:nvContentPartPr>
            <p14:xfrm>
              <a:off x="7004421" y="581844"/>
              <a:ext cx="1928880" cy="643320"/>
            </p14:xfrm>
          </p:contentPart>
        </mc:Choice>
        <mc:Fallback xmlns="">
          <p:pic>
            <p:nvPicPr>
              <p:cNvPr id="13" name="Ink 12">
                <a:extLst>
                  <a:ext uri="{FF2B5EF4-FFF2-40B4-BE49-F238E27FC236}">
                    <a16:creationId xmlns:a16="http://schemas.microsoft.com/office/drawing/2014/main" id="{0516F31D-DDC6-6404-1A5F-EC15BB0BA81D}"/>
                  </a:ext>
                </a:extLst>
              </p:cNvPr>
              <p:cNvPicPr/>
              <p:nvPr/>
            </p:nvPicPr>
            <p:blipFill>
              <a:blip r:embed="rId15"/>
              <a:stretch>
                <a:fillRect/>
              </a:stretch>
            </p:blipFill>
            <p:spPr>
              <a:xfrm>
                <a:off x="6986781" y="563844"/>
                <a:ext cx="1964520" cy="6789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4" name="Ink 13">
                <a:extLst>
                  <a:ext uri="{FF2B5EF4-FFF2-40B4-BE49-F238E27FC236}">
                    <a16:creationId xmlns:a16="http://schemas.microsoft.com/office/drawing/2014/main" id="{F209D3E0-37E9-09D8-3197-B7192710DA32}"/>
                  </a:ext>
                </a:extLst>
              </p14:cNvPr>
              <p14:cNvContentPartPr/>
              <p14:nvPr/>
            </p14:nvContentPartPr>
            <p14:xfrm>
              <a:off x="5276781" y="587964"/>
              <a:ext cx="1225800" cy="642600"/>
            </p14:xfrm>
          </p:contentPart>
        </mc:Choice>
        <mc:Fallback xmlns="">
          <p:pic>
            <p:nvPicPr>
              <p:cNvPr id="14" name="Ink 13">
                <a:extLst>
                  <a:ext uri="{FF2B5EF4-FFF2-40B4-BE49-F238E27FC236}">
                    <a16:creationId xmlns:a16="http://schemas.microsoft.com/office/drawing/2014/main" id="{F209D3E0-37E9-09D8-3197-B7192710DA32}"/>
                  </a:ext>
                </a:extLst>
              </p:cNvPr>
              <p:cNvPicPr/>
              <p:nvPr/>
            </p:nvPicPr>
            <p:blipFill>
              <a:blip r:embed="rId17"/>
              <a:stretch>
                <a:fillRect/>
              </a:stretch>
            </p:blipFill>
            <p:spPr>
              <a:xfrm>
                <a:off x="5258781" y="569964"/>
                <a:ext cx="1261440" cy="6782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5" name="Ink 14">
                <a:extLst>
                  <a:ext uri="{FF2B5EF4-FFF2-40B4-BE49-F238E27FC236}">
                    <a16:creationId xmlns:a16="http://schemas.microsoft.com/office/drawing/2014/main" id="{CE13CA34-BE91-0022-29BA-255B723F499C}"/>
                  </a:ext>
                </a:extLst>
              </p14:cNvPr>
              <p14:cNvContentPartPr/>
              <p14:nvPr/>
            </p14:nvContentPartPr>
            <p14:xfrm>
              <a:off x="3277341" y="530724"/>
              <a:ext cx="2147400" cy="642960"/>
            </p14:xfrm>
          </p:contentPart>
        </mc:Choice>
        <mc:Fallback xmlns="">
          <p:pic>
            <p:nvPicPr>
              <p:cNvPr id="15" name="Ink 14">
                <a:extLst>
                  <a:ext uri="{FF2B5EF4-FFF2-40B4-BE49-F238E27FC236}">
                    <a16:creationId xmlns:a16="http://schemas.microsoft.com/office/drawing/2014/main" id="{CE13CA34-BE91-0022-29BA-255B723F499C}"/>
                  </a:ext>
                </a:extLst>
              </p:cNvPr>
              <p:cNvPicPr/>
              <p:nvPr/>
            </p:nvPicPr>
            <p:blipFill>
              <a:blip r:embed="rId19"/>
              <a:stretch>
                <a:fillRect/>
              </a:stretch>
            </p:blipFill>
            <p:spPr>
              <a:xfrm>
                <a:off x="3259701" y="512724"/>
                <a:ext cx="2183040" cy="6786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6" name="Ink 15">
                <a:extLst>
                  <a:ext uri="{FF2B5EF4-FFF2-40B4-BE49-F238E27FC236}">
                    <a16:creationId xmlns:a16="http://schemas.microsoft.com/office/drawing/2014/main" id="{CE783758-A234-DC1D-687B-762C09AA46A5}"/>
                  </a:ext>
                </a:extLst>
              </p14:cNvPr>
              <p14:cNvContentPartPr/>
              <p14:nvPr/>
            </p14:nvContentPartPr>
            <p14:xfrm>
              <a:off x="521541" y="1073244"/>
              <a:ext cx="2751120" cy="44640"/>
            </p14:xfrm>
          </p:contentPart>
        </mc:Choice>
        <mc:Fallback xmlns="">
          <p:pic>
            <p:nvPicPr>
              <p:cNvPr id="16" name="Ink 15">
                <a:extLst>
                  <a:ext uri="{FF2B5EF4-FFF2-40B4-BE49-F238E27FC236}">
                    <a16:creationId xmlns:a16="http://schemas.microsoft.com/office/drawing/2014/main" id="{CE783758-A234-DC1D-687B-762C09AA46A5}"/>
                  </a:ext>
                </a:extLst>
              </p:cNvPr>
              <p:cNvPicPr/>
              <p:nvPr/>
            </p:nvPicPr>
            <p:blipFill>
              <a:blip r:embed="rId21"/>
              <a:stretch>
                <a:fillRect/>
              </a:stretch>
            </p:blipFill>
            <p:spPr>
              <a:xfrm>
                <a:off x="503901" y="1055604"/>
                <a:ext cx="2786760" cy="802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7" name="Ink 16">
                <a:extLst>
                  <a:ext uri="{FF2B5EF4-FFF2-40B4-BE49-F238E27FC236}">
                    <a16:creationId xmlns:a16="http://schemas.microsoft.com/office/drawing/2014/main" id="{2EA0771E-C650-9D5E-803C-C83B06FAEABE}"/>
                  </a:ext>
                </a:extLst>
              </p14:cNvPr>
              <p14:cNvContentPartPr/>
              <p14:nvPr/>
            </p14:nvContentPartPr>
            <p14:xfrm>
              <a:off x="7706061" y="1572204"/>
              <a:ext cx="2497680" cy="128160"/>
            </p14:xfrm>
          </p:contentPart>
        </mc:Choice>
        <mc:Fallback xmlns="">
          <p:pic>
            <p:nvPicPr>
              <p:cNvPr id="17" name="Ink 16">
                <a:extLst>
                  <a:ext uri="{FF2B5EF4-FFF2-40B4-BE49-F238E27FC236}">
                    <a16:creationId xmlns:a16="http://schemas.microsoft.com/office/drawing/2014/main" id="{2EA0771E-C650-9D5E-803C-C83B06FAEABE}"/>
                  </a:ext>
                </a:extLst>
              </p:cNvPr>
              <p:cNvPicPr/>
              <p:nvPr/>
            </p:nvPicPr>
            <p:blipFill>
              <a:blip r:embed="rId23"/>
              <a:stretch>
                <a:fillRect/>
              </a:stretch>
            </p:blipFill>
            <p:spPr>
              <a:xfrm>
                <a:off x="7688061" y="1554564"/>
                <a:ext cx="2533320" cy="1638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6" name="Ink 25">
                <a:extLst>
                  <a:ext uri="{FF2B5EF4-FFF2-40B4-BE49-F238E27FC236}">
                    <a16:creationId xmlns:a16="http://schemas.microsoft.com/office/drawing/2014/main" id="{71C530C7-2D21-CB58-64C8-953A1BD8E9F8}"/>
                  </a:ext>
                </a:extLst>
              </p14:cNvPr>
              <p14:cNvContentPartPr/>
              <p14:nvPr/>
            </p14:nvContentPartPr>
            <p14:xfrm>
              <a:off x="970821" y="1563924"/>
              <a:ext cx="1318320" cy="50040"/>
            </p14:xfrm>
          </p:contentPart>
        </mc:Choice>
        <mc:Fallback xmlns="">
          <p:pic>
            <p:nvPicPr>
              <p:cNvPr id="26" name="Ink 25">
                <a:extLst>
                  <a:ext uri="{FF2B5EF4-FFF2-40B4-BE49-F238E27FC236}">
                    <a16:creationId xmlns:a16="http://schemas.microsoft.com/office/drawing/2014/main" id="{71C530C7-2D21-CB58-64C8-953A1BD8E9F8}"/>
                  </a:ext>
                </a:extLst>
              </p:cNvPr>
              <p:cNvPicPr/>
              <p:nvPr/>
            </p:nvPicPr>
            <p:blipFill>
              <a:blip r:embed="rId25"/>
              <a:stretch>
                <a:fillRect/>
              </a:stretch>
            </p:blipFill>
            <p:spPr>
              <a:xfrm>
                <a:off x="952821" y="1546284"/>
                <a:ext cx="1353960" cy="8568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8" name="Ink 27">
                <a:extLst>
                  <a:ext uri="{FF2B5EF4-FFF2-40B4-BE49-F238E27FC236}">
                    <a16:creationId xmlns:a16="http://schemas.microsoft.com/office/drawing/2014/main" id="{1A960D12-763D-E706-3E3F-8A249F744332}"/>
                  </a:ext>
                </a:extLst>
              </p14:cNvPr>
              <p14:cNvContentPartPr/>
              <p14:nvPr/>
            </p14:nvContentPartPr>
            <p14:xfrm>
              <a:off x="8860941" y="2065044"/>
              <a:ext cx="1316160" cy="36000"/>
            </p14:xfrm>
          </p:contentPart>
        </mc:Choice>
        <mc:Fallback xmlns="">
          <p:pic>
            <p:nvPicPr>
              <p:cNvPr id="28" name="Ink 27">
                <a:extLst>
                  <a:ext uri="{FF2B5EF4-FFF2-40B4-BE49-F238E27FC236}">
                    <a16:creationId xmlns:a16="http://schemas.microsoft.com/office/drawing/2014/main" id="{1A960D12-763D-E706-3E3F-8A249F744332}"/>
                  </a:ext>
                </a:extLst>
              </p:cNvPr>
              <p:cNvPicPr/>
              <p:nvPr/>
            </p:nvPicPr>
            <p:blipFill>
              <a:blip r:embed="rId27"/>
              <a:stretch>
                <a:fillRect/>
              </a:stretch>
            </p:blipFill>
            <p:spPr>
              <a:xfrm>
                <a:off x="8843301" y="2047404"/>
                <a:ext cx="1351800" cy="7164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9" name="Ink 28">
                <a:extLst>
                  <a:ext uri="{FF2B5EF4-FFF2-40B4-BE49-F238E27FC236}">
                    <a16:creationId xmlns:a16="http://schemas.microsoft.com/office/drawing/2014/main" id="{8AA55F22-FD34-51AC-98BD-2F1F0F99B2DE}"/>
                  </a:ext>
                </a:extLst>
              </p14:cNvPr>
              <p14:cNvContentPartPr/>
              <p14:nvPr/>
            </p14:nvContentPartPr>
            <p14:xfrm>
              <a:off x="8027901" y="2056764"/>
              <a:ext cx="614160" cy="38160"/>
            </p14:xfrm>
          </p:contentPart>
        </mc:Choice>
        <mc:Fallback xmlns="">
          <p:pic>
            <p:nvPicPr>
              <p:cNvPr id="29" name="Ink 28">
                <a:extLst>
                  <a:ext uri="{FF2B5EF4-FFF2-40B4-BE49-F238E27FC236}">
                    <a16:creationId xmlns:a16="http://schemas.microsoft.com/office/drawing/2014/main" id="{8AA55F22-FD34-51AC-98BD-2F1F0F99B2DE}"/>
                  </a:ext>
                </a:extLst>
              </p:cNvPr>
              <p:cNvPicPr/>
              <p:nvPr/>
            </p:nvPicPr>
            <p:blipFill>
              <a:blip r:embed="rId29"/>
              <a:stretch>
                <a:fillRect/>
              </a:stretch>
            </p:blipFill>
            <p:spPr>
              <a:xfrm>
                <a:off x="8010261" y="2038764"/>
                <a:ext cx="649800" cy="738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5" name="Ink 34">
                <a:extLst>
                  <a:ext uri="{FF2B5EF4-FFF2-40B4-BE49-F238E27FC236}">
                    <a16:creationId xmlns:a16="http://schemas.microsoft.com/office/drawing/2014/main" id="{31BD781A-F778-0A3B-EE8F-5B5FD971C8F3}"/>
                  </a:ext>
                </a:extLst>
              </p14:cNvPr>
              <p14:cNvContentPartPr/>
              <p14:nvPr/>
            </p14:nvContentPartPr>
            <p14:xfrm>
              <a:off x="3347541" y="2042724"/>
              <a:ext cx="1198440" cy="120240"/>
            </p14:xfrm>
          </p:contentPart>
        </mc:Choice>
        <mc:Fallback xmlns="">
          <p:pic>
            <p:nvPicPr>
              <p:cNvPr id="35" name="Ink 34">
                <a:extLst>
                  <a:ext uri="{FF2B5EF4-FFF2-40B4-BE49-F238E27FC236}">
                    <a16:creationId xmlns:a16="http://schemas.microsoft.com/office/drawing/2014/main" id="{31BD781A-F778-0A3B-EE8F-5B5FD971C8F3}"/>
                  </a:ext>
                </a:extLst>
              </p:cNvPr>
              <p:cNvPicPr/>
              <p:nvPr/>
            </p:nvPicPr>
            <p:blipFill>
              <a:blip r:embed="rId31"/>
              <a:stretch>
                <a:fillRect/>
              </a:stretch>
            </p:blipFill>
            <p:spPr>
              <a:xfrm>
                <a:off x="3329541" y="2024724"/>
                <a:ext cx="1234080" cy="15588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18" name="Ink 17">
                <a:extLst>
                  <a:ext uri="{FF2B5EF4-FFF2-40B4-BE49-F238E27FC236}">
                    <a16:creationId xmlns:a16="http://schemas.microsoft.com/office/drawing/2014/main" id="{23507435-BF8C-3D11-DBFC-CA5AB75165E6}"/>
                  </a:ext>
                </a:extLst>
              </p14:cNvPr>
              <p14:cNvContentPartPr/>
              <p14:nvPr/>
            </p14:nvContentPartPr>
            <p14:xfrm>
              <a:off x="6909021" y="1605684"/>
              <a:ext cx="360000" cy="19080"/>
            </p14:xfrm>
          </p:contentPart>
        </mc:Choice>
        <mc:Fallback xmlns="">
          <p:pic>
            <p:nvPicPr>
              <p:cNvPr id="18" name="Ink 17">
                <a:extLst>
                  <a:ext uri="{FF2B5EF4-FFF2-40B4-BE49-F238E27FC236}">
                    <a16:creationId xmlns:a16="http://schemas.microsoft.com/office/drawing/2014/main" id="{23507435-BF8C-3D11-DBFC-CA5AB75165E6}"/>
                  </a:ext>
                </a:extLst>
              </p:cNvPr>
              <p:cNvPicPr/>
              <p:nvPr/>
            </p:nvPicPr>
            <p:blipFill>
              <a:blip r:embed="rId33"/>
              <a:stretch>
                <a:fillRect/>
              </a:stretch>
            </p:blipFill>
            <p:spPr>
              <a:xfrm>
                <a:off x="6891381" y="1588044"/>
                <a:ext cx="395640" cy="5472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19" name="Ink 18">
                <a:extLst>
                  <a:ext uri="{FF2B5EF4-FFF2-40B4-BE49-F238E27FC236}">
                    <a16:creationId xmlns:a16="http://schemas.microsoft.com/office/drawing/2014/main" id="{CA0B77E2-DDCD-CC47-2BD7-B69C6BECD474}"/>
                  </a:ext>
                </a:extLst>
              </p14:cNvPr>
              <p14:cNvContentPartPr/>
              <p14:nvPr/>
            </p14:nvContentPartPr>
            <p14:xfrm>
              <a:off x="6171381" y="1597044"/>
              <a:ext cx="634320" cy="48600"/>
            </p14:xfrm>
          </p:contentPart>
        </mc:Choice>
        <mc:Fallback xmlns="">
          <p:pic>
            <p:nvPicPr>
              <p:cNvPr id="19" name="Ink 18">
                <a:extLst>
                  <a:ext uri="{FF2B5EF4-FFF2-40B4-BE49-F238E27FC236}">
                    <a16:creationId xmlns:a16="http://schemas.microsoft.com/office/drawing/2014/main" id="{CA0B77E2-DDCD-CC47-2BD7-B69C6BECD474}"/>
                  </a:ext>
                </a:extLst>
              </p:cNvPr>
              <p:cNvPicPr/>
              <p:nvPr/>
            </p:nvPicPr>
            <p:blipFill>
              <a:blip r:embed="rId35"/>
              <a:stretch>
                <a:fillRect/>
              </a:stretch>
            </p:blipFill>
            <p:spPr>
              <a:xfrm>
                <a:off x="6153741" y="1579404"/>
                <a:ext cx="669960" cy="8424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1" name="Ink 20">
                <a:extLst>
                  <a:ext uri="{FF2B5EF4-FFF2-40B4-BE49-F238E27FC236}">
                    <a16:creationId xmlns:a16="http://schemas.microsoft.com/office/drawing/2014/main" id="{34B1DA60-9525-1C79-8EA2-8F8F832CDEFF}"/>
                  </a:ext>
                </a:extLst>
              </p14:cNvPr>
              <p14:cNvContentPartPr/>
              <p14:nvPr/>
            </p14:nvContentPartPr>
            <p14:xfrm>
              <a:off x="4976181" y="1600284"/>
              <a:ext cx="1044360" cy="23400"/>
            </p14:xfrm>
          </p:contentPart>
        </mc:Choice>
        <mc:Fallback xmlns="">
          <p:pic>
            <p:nvPicPr>
              <p:cNvPr id="21" name="Ink 20">
                <a:extLst>
                  <a:ext uri="{FF2B5EF4-FFF2-40B4-BE49-F238E27FC236}">
                    <a16:creationId xmlns:a16="http://schemas.microsoft.com/office/drawing/2014/main" id="{34B1DA60-9525-1C79-8EA2-8F8F832CDEFF}"/>
                  </a:ext>
                </a:extLst>
              </p:cNvPr>
              <p:cNvPicPr/>
              <p:nvPr/>
            </p:nvPicPr>
            <p:blipFill>
              <a:blip r:embed="rId37"/>
              <a:stretch>
                <a:fillRect/>
              </a:stretch>
            </p:blipFill>
            <p:spPr>
              <a:xfrm>
                <a:off x="4958181" y="1582284"/>
                <a:ext cx="1080000" cy="5904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3" name="Ink 22">
                <a:extLst>
                  <a:ext uri="{FF2B5EF4-FFF2-40B4-BE49-F238E27FC236}">
                    <a16:creationId xmlns:a16="http://schemas.microsoft.com/office/drawing/2014/main" id="{BE6CFAF2-2906-733B-298B-A9B1008DE3C4}"/>
                  </a:ext>
                </a:extLst>
              </p14:cNvPr>
              <p14:cNvContentPartPr/>
              <p14:nvPr/>
            </p14:nvContentPartPr>
            <p14:xfrm>
              <a:off x="3576141" y="1542684"/>
              <a:ext cx="1307520" cy="63720"/>
            </p14:xfrm>
          </p:contentPart>
        </mc:Choice>
        <mc:Fallback xmlns="">
          <p:pic>
            <p:nvPicPr>
              <p:cNvPr id="23" name="Ink 22">
                <a:extLst>
                  <a:ext uri="{FF2B5EF4-FFF2-40B4-BE49-F238E27FC236}">
                    <a16:creationId xmlns:a16="http://schemas.microsoft.com/office/drawing/2014/main" id="{BE6CFAF2-2906-733B-298B-A9B1008DE3C4}"/>
                  </a:ext>
                </a:extLst>
              </p:cNvPr>
              <p:cNvPicPr/>
              <p:nvPr/>
            </p:nvPicPr>
            <p:blipFill>
              <a:blip r:embed="rId39"/>
              <a:stretch>
                <a:fillRect/>
              </a:stretch>
            </p:blipFill>
            <p:spPr>
              <a:xfrm>
                <a:off x="3558141" y="1525044"/>
                <a:ext cx="1343160" cy="993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4" name="Ink 23">
                <a:extLst>
                  <a:ext uri="{FF2B5EF4-FFF2-40B4-BE49-F238E27FC236}">
                    <a16:creationId xmlns:a16="http://schemas.microsoft.com/office/drawing/2014/main" id="{FB9A3518-04A2-F9BC-9B6C-99AD4AF188AA}"/>
                  </a:ext>
                </a:extLst>
              </p14:cNvPr>
              <p14:cNvContentPartPr/>
              <p14:nvPr/>
            </p14:nvContentPartPr>
            <p14:xfrm>
              <a:off x="2474181" y="1569324"/>
              <a:ext cx="873720" cy="79200"/>
            </p14:xfrm>
          </p:contentPart>
        </mc:Choice>
        <mc:Fallback xmlns="">
          <p:pic>
            <p:nvPicPr>
              <p:cNvPr id="24" name="Ink 23">
                <a:extLst>
                  <a:ext uri="{FF2B5EF4-FFF2-40B4-BE49-F238E27FC236}">
                    <a16:creationId xmlns:a16="http://schemas.microsoft.com/office/drawing/2014/main" id="{FB9A3518-04A2-F9BC-9B6C-99AD4AF188AA}"/>
                  </a:ext>
                </a:extLst>
              </p:cNvPr>
              <p:cNvPicPr/>
              <p:nvPr/>
            </p:nvPicPr>
            <p:blipFill>
              <a:blip r:embed="rId41"/>
              <a:stretch>
                <a:fillRect/>
              </a:stretch>
            </p:blipFill>
            <p:spPr>
              <a:xfrm>
                <a:off x="2456541" y="1551324"/>
                <a:ext cx="909360" cy="11484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6" name="Ink 35">
                <a:extLst>
                  <a:ext uri="{FF2B5EF4-FFF2-40B4-BE49-F238E27FC236}">
                    <a16:creationId xmlns:a16="http://schemas.microsoft.com/office/drawing/2014/main" id="{82B3AA80-5863-5591-E08D-5804489623A1}"/>
                  </a:ext>
                </a:extLst>
              </p14:cNvPr>
              <p14:cNvContentPartPr/>
              <p14:nvPr/>
            </p14:nvContentPartPr>
            <p14:xfrm>
              <a:off x="3237741" y="1556004"/>
              <a:ext cx="5508000" cy="607320"/>
            </p14:xfrm>
          </p:contentPart>
        </mc:Choice>
        <mc:Fallback xmlns="">
          <p:pic>
            <p:nvPicPr>
              <p:cNvPr id="36" name="Ink 35">
                <a:extLst>
                  <a:ext uri="{FF2B5EF4-FFF2-40B4-BE49-F238E27FC236}">
                    <a16:creationId xmlns:a16="http://schemas.microsoft.com/office/drawing/2014/main" id="{82B3AA80-5863-5591-E08D-5804489623A1}"/>
                  </a:ext>
                </a:extLst>
              </p:cNvPr>
              <p:cNvPicPr/>
              <p:nvPr/>
            </p:nvPicPr>
            <p:blipFill>
              <a:blip r:embed="rId43"/>
              <a:stretch>
                <a:fillRect/>
              </a:stretch>
            </p:blipFill>
            <p:spPr>
              <a:xfrm>
                <a:off x="3219741" y="1538004"/>
                <a:ext cx="5543640" cy="642960"/>
              </a:xfrm>
              <a:prstGeom prst="rect">
                <a:avLst/>
              </a:prstGeom>
            </p:spPr>
          </p:pic>
        </mc:Fallback>
      </mc:AlternateContent>
      <p:grpSp>
        <p:nvGrpSpPr>
          <p:cNvPr id="39" name="Group 38">
            <a:extLst>
              <a:ext uri="{FF2B5EF4-FFF2-40B4-BE49-F238E27FC236}">
                <a16:creationId xmlns:a16="http://schemas.microsoft.com/office/drawing/2014/main" id="{82B47272-49B8-E4C2-D165-ECDC67646AEB}"/>
              </a:ext>
            </a:extLst>
          </p:cNvPr>
          <p:cNvGrpSpPr/>
          <p:nvPr/>
        </p:nvGrpSpPr>
        <p:grpSpPr>
          <a:xfrm>
            <a:off x="4712661" y="1941924"/>
            <a:ext cx="3344040" cy="206280"/>
            <a:chOff x="4712661" y="1941924"/>
            <a:chExt cx="3344040" cy="206280"/>
          </a:xfrm>
        </p:grpSpPr>
        <mc:AlternateContent xmlns:mc="http://schemas.openxmlformats.org/markup-compatibility/2006" xmlns:p14="http://schemas.microsoft.com/office/powerpoint/2010/main">
          <mc:Choice Requires="p14">
            <p:contentPart p14:bwMode="auto" r:id="rId44">
              <p14:nvContentPartPr>
                <p14:cNvPr id="30" name="Ink 29">
                  <a:extLst>
                    <a:ext uri="{FF2B5EF4-FFF2-40B4-BE49-F238E27FC236}">
                      <a16:creationId xmlns:a16="http://schemas.microsoft.com/office/drawing/2014/main" id="{CA6EB2E8-DA51-3FFC-A9BC-870E4FBDBCF3}"/>
                    </a:ext>
                  </a:extLst>
                </p14:cNvPr>
                <p14:cNvContentPartPr/>
                <p14:nvPr/>
              </p14:nvContentPartPr>
              <p14:xfrm>
                <a:off x="7620381" y="1941924"/>
                <a:ext cx="360" cy="360"/>
              </p14:xfrm>
            </p:contentPart>
          </mc:Choice>
          <mc:Fallback xmlns="">
            <p:pic>
              <p:nvPicPr>
                <p:cNvPr id="30" name="Ink 29">
                  <a:extLst>
                    <a:ext uri="{FF2B5EF4-FFF2-40B4-BE49-F238E27FC236}">
                      <a16:creationId xmlns:a16="http://schemas.microsoft.com/office/drawing/2014/main" id="{CA6EB2E8-DA51-3FFC-A9BC-870E4FBDBCF3}"/>
                    </a:ext>
                  </a:extLst>
                </p:cNvPr>
                <p:cNvPicPr/>
                <p:nvPr/>
              </p:nvPicPr>
              <p:blipFill>
                <a:blip r:embed="rId45"/>
                <a:stretch>
                  <a:fillRect/>
                </a:stretch>
              </p:blipFill>
              <p:spPr>
                <a:xfrm>
                  <a:off x="7602381" y="1924284"/>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1" name="Ink 30">
                  <a:extLst>
                    <a:ext uri="{FF2B5EF4-FFF2-40B4-BE49-F238E27FC236}">
                      <a16:creationId xmlns:a16="http://schemas.microsoft.com/office/drawing/2014/main" id="{7F84B9F4-FBA9-B554-ED84-91ADA2957531}"/>
                    </a:ext>
                  </a:extLst>
                </p14:cNvPr>
                <p14:cNvContentPartPr/>
                <p14:nvPr/>
              </p14:nvContentPartPr>
              <p14:xfrm>
                <a:off x="5961861" y="2001684"/>
                <a:ext cx="1827360" cy="77040"/>
              </p14:xfrm>
            </p:contentPart>
          </mc:Choice>
          <mc:Fallback xmlns="">
            <p:pic>
              <p:nvPicPr>
                <p:cNvPr id="31" name="Ink 30">
                  <a:extLst>
                    <a:ext uri="{FF2B5EF4-FFF2-40B4-BE49-F238E27FC236}">
                      <a16:creationId xmlns:a16="http://schemas.microsoft.com/office/drawing/2014/main" id="{7F84B9F4-FBA9-B554-ED84-91ADA2957531}"/>
                    </a:ext>
                  </a:extLst>
                </p:cNvPr>
                <p:cNvPicPr/>
                <p:nvPr/>
              </p:nvPicPr>
              <p:blipFill>
                <a:blip r:embed="rId47"/>
                <a:stretch>
                  <a:fillRect/>
                </a:stretch>
              </p:blipFill>
              <p:spPr>
                <a:xfrm>
                  <a:off x="5944221" y="1984044"/>
                  <a:ext cx="1863000" cy="11268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3" name="Ink 32">
                  <a:extLst>
                    <a:ext uri="{FF2B5EF4-FFF2-40B4-BE49-F238E27FC236}">
                      <a16:creationId xmlns:a16="http://schemas.microsoft.com/office/drawing/2014/main" id="{3226C54C-A5AE-9D85-A0F3-559A521A46E5}"/>
                    </a:ext>
                  </a:extLst>
                </p14:cNvPr>
                <p14:cNvContentPartPr/>
                <p14:nvPr/>
              </p14:nvContentPartPr>
              <p14:xfrm>
                <a:off x="4737141" y="2028324"/>
                <a:ext cx="1001880" cy="72360"/>
              </p14:xfrm>
            </p:contentPart>
          </mc:Choice>
          <mc:Fallback xmlns="">
            <p:pic>
              <p:nvPicPr>
                <p:cNvPr id="33" name="Ink 32">
                  <a:extLst>
                    <a:ext uri="{FF2B5EF4-FFF2-40B4-BE49-F238E27FC236}">
                      <a16:creationId xmlns:a16="http://schemas.microsoft.com/office/drawing/2014/main" id="{3226C54C-A5AE-9D85-A0F3-559A521A46E5}"/>
                    </a:ext>
                  </a:extLst>
                </p:cNvPr>
                <p:cNvPicPr/>
                <p:nvPr/>
              </p:nvPicPr>
              <p:blipFill>
                <a:blip r:embed="rId49"/>
                <a:stretch>
                  <a:fillRect/>
                </a:stretch>
              </p:blipFill>
              <p:spPr>
                <a:xfrm>
                  <a:off x="4719141" y="2010324"/>
                  <a:ext cx="1037520" cy="1080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8" name="Ink 37">
                  <a:extLst>
                    <a:ext uri="{FF2B5EF4-FFF2-40B4-BE49-F238E27FC236}">
                      <a16:creationId xmlns:a16="http://schemas.microsoft.com/office/drawing/2014/main" id="{D9EACD7A-E3A6-0C05-DC31-9F78C2B77DEE}"/>
                    </a:ext>
                  </a:extLst>
                </p14:cNvPr>
                <p14:cNvContentPartPr/>
                <p14:nvPr/>
              </p14:nvContentPartPr>
              <p14:xfrm>
                <a:off x="4712661" y="2019684"/>
                <a:ext cx="3344040" cy="128520"/>
              </p14:xfrm>
            </p:contentPart>
          </mc:Choice>
          <mc:Fallback xmlns="">
            <p:pic>
              <p:nvPicPr>
                <p:cNvPr id="38" name="Ink 37">
                  <a:extLst>
                    <a:ext uri="{FF2B5EF4-FFF2-40B4-BE49-F238E27FC236}">
                      <a16:creationId xmlns:a16="http://schemas.microsoft.com/office/drawing/2014/main" id="{D9EACD7A-E3A6-0C05-DC31-9F78C2B77DEE}"/>
                    </a:ext>
                  </a:extLst>
                </p:cNvPr>
                <p:cNvPicPr/>
                <p:nvPr/>
              </p:nvPicPr>
              <p:blipFill>
                <a:blip r:embed="rId51"/>
                <a:stretch>
                  <a:fillRect/>
                </a:stretch>
              </p:blipFill>
              <p:spPr>
                <a:xfrm>
                  <a:off x="4695021" y="2002044"/>
                  <a:ext cx="3379680" cy="164160"/>
                </a:xfrm>
                <a:prstGeom prst="rect">
                  <a:avLst/>
                </a:prstGeom>
              </p:spPr>
            </p:pic>
          </mc:Fallback>
        </mc:AlternateContent>
      </p:grpSp>
      <p:grpSp>
        <p:nvGrpSpPr>
          <p:cNvPr id="44" name="Group 43">
            <a:extLst>
              <a:ext uri="{FF2B5EF4-FFF2-40B4-BE49-F238E27FC236}">
                <a16:creationId xmlns:a16="http://schemas.microsoft.com/office/drawing/2014/main" id="{88244372-F84A-E564-2A66-D719C9055A37}"/>
              </a:ext>
            </a:extLst>
          </p:cNvPr>
          <p:cNvGrpSpPr/>
          <p:nvPr/>
        </p:nvGrpSpPr>
        <p:grpSpPr>
          <a:xfrm>
            <a:off x="755541" y="2075124"/>
            <a:ext cx="1982520" cy="83880"/>
            <a:chOff x="755541" y="2075124"/>
            <a:chExt cx="1982520" cy="83880"/>
          </a:xfrm>
        </p:grpSpPr>
        <mc:AlternateContent xmlns:mc="http://schemas.openxmlformats.org/markup-compatibility/2006" xmlns:p14="http://schemas.microsoft.com/office/powerpoint/2010/main">
          <mc:Choice Requires="p14">
            <p:contentPart p14:bwMode="auto" r:id="rId52">
              <p14:nvContentPartPr>
                <p14:cNvPr id="40" name="Ink 39">
                  <a:extLst>
                    <a:ext uri="{FF2B5EF4-FFF2-40B4-BE49-F238E27FC236}">
                      <a16:creationId xmlns:a16="http://schemas.microsoft.com/office/drawing/2014/main" id="{89E6B0F4-2333-4918-3B3F-FCED87004789}"/>
                    </a:ext>
                  </a:extLst>
                </p14:cNvPr>
                <p14:cNvContentPartPr/>
                <p14:nvPr/>
              </p14:nvContentPartPr>
              <p14:xfrm>
                <a:off x="2716461" y="2153244"/>
                <a:ext cx="1800" cy="1080"/>
              </p14:xfrm>
            </p:contentPart>
          </mc:Choice>
          <mc:Fallback xmlns="">
            <p:pic>
              <p:nvPicPr>
                <p:cNvPr id="40" name="Ink 39">
                  <a:extLst>
                    <a:ext uri="{FF2B5EF4-FFF2-40B4-BE49-F238E27FC236}">
                      <a16:creationId xmlns:a16="http://schemas.microsoft.com/office/drawing/2014/main" id="{89E6B0F4-2333-4918-3B3F-FCED87004789}"/>
                    </a:ext>
                  </a:extLst>
                </p:cNvPr>
                <p:cNvPicPr/>
                <p:nvPr/>
              </p:nvPicPr>
              <p:blipFill>
                <a:blip r:embed="rId53"/>
                <a:stretch>
                  <a:fillRect/>
                </a:stretch>
              </p:blipFill>
              <p:spPr>
                <a:xfrm>
                  <a:off x="2698821" y="2135604"/>
                  <a:ext cx="37440" cy="3672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41" name="Ink 40">
                  <a:extLst>
                    <a:ext uri="{FF2B5EF4-FFF2-40B4-BE49-F238E27FC236}">
                      <a16:creationId xmlns:a16="http://schemas.microsoft.com/office/drawing/2014/main" id="{BD4D3968-ADFD-510B-20AB-878A33591DB0}"/>
                    </a:ext>
                  </a:extLst>
                </p14:cNvPr>
                <p14:cNvContentPartPr/>
                <p14:nvPr/>
              </p14:nvContentPartPr>
              <p14:xfrm>
                <a:off x="1869021" y="2077644"/>
                <a:ext cx="869040" cy="43920"/>
              </p14:xfrm>
            </p:contentPart>
          </mc:Choice>
          <mc:Fallback xmlns="">
            <p:pic>
              <p:nvPicPr>
                <p:cNvPr id="41" name="Ink 40">
                  <a:extLst>
                    <a:ext uri="{FF2B5EF4-FFF2-40B4-BE49-F238E27FC236}">
                      <a16:creationId xmlns:a16="http://schemas.microsoft.com/office/drawing/2014/main" id="{BD4D3968-ADFD-510B-20AB-878A33591DB0}"/>
                    </a:ext>
                  </a:extLst>
                </p:cNvPr>
                <p:cNvPicPr/>
                <p:nvPr/>
              </p:nvPicPr>
              <p:blipFill>
                <a:blip r:embed="rId55"/>
                <a:stretch>
                  <a:fillRect/>
                </a:stretch>
              </p:blipFill>
              <p:spPr>
                <a:xfrm>
                  <a:off x="1851381" y="2060004"/>
                  <a:ext cx="904680" cy="7956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43" name="Ink 42">
                  <a:extLst>
                    <a:ext uri="{FF2B5EF4-FFF2-40B4-BE49-F238E27FC236}">
                      <a16:creationId xmlns:a16="http://schemas.microsoft.com/office/drawing/2014/main" id="{CA25A2E1-A253-589C-65C0-4A18892B0BF0}"/>
                    </a:ext>
                  </a:extLst>
                </p14:cNvPr>
                <p14:cNvContentPartPr/>
                <p14:nvPr/>
              </p14:nvContentPartPr>
              <p14:xfrm>
                <a:off x="755541" y="2075124"/>
                <a:ext cx="878400" cy="83880"/>
              </p14:xfrm>
            </p:contentPart>
          </mc:Choice>
          <mc:Fallback xmlns="">
            <p:pic>
              <p:nvPicPr>
                <p:cNvPr id="43" name="Ink 42">
                  <a:extLst>
                    <a:ext uri="{FF2B5EF4-FFF2-40B4-BE49-F238E27FC236}">
                      <a16:creationId xmlns:a16="http://schemas.microsoft.com/office/drawing/2014/main" id="{CA25A2E1-A253-589C-65C0-4A18892B0BF0}"/>
                    </a:ext>
                  </a:extLst>
                </p:cNvPr>
                <p:cNvPicPr/>
                <p:nvPr/>
              </p:nvPicPr>
              <p:blipFill>
                <a:blip r:embed="rId57"/>
                <a:stretch>
                  <a:fillRect/>
                </a:stretch>
              </p:blipFill>
              <p:spPr>
                <a:xfrm>
                  <a:off x="737541" y="2057484"/>
                  <a:ext cx="914040" cy="1195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8">
            <p14:nvContentPartPr>
              <p14:cNvPr id="45" name="Ink 44">
                <a:extLst>
                  <a:ext uri="{FF2B5EF4-FFF2-40B4-BE49-F238E27FC236}">
                    <a16:creationId xmlns:a16="http://schemas.microsoft.com/office/drawing/2014/main" id="{9912C947-3D9F-60A9-5098-A6D631DAFC0E}"/>
                  </a:ext>
                </a:extLst>
              </p14:cNvPr>
              <p14:cNvContentPartPr/>
              <p14:nvPr/>
            </p14:nvContentPartPr>
            <p14:xfrm>
              <a:off x="8834661" y="2547804"/>
              <a:ext cx="1420920" cy="48960"/>
            </p14:xfrm>
          </p:contentPart>
        </mc:Choice>
        <mc:Fallback xmlns="">
          <p:pic>
            <p:nvPicPr>
              <p:cNvPr id="45" name="Ink 44">
                <a:extLst>
                  <a:ext uri="{FF2B5EF4-FFF2-40B4-BE49-F238E27FC236}">
                    <a16:creationId xmlns:a16="http://schemas.microsoft.com/office/drawing/2014/main" id="{9912C947-3D9F-60A9-5098-A6D631DAFC0E}"/>
                  </a:ext>
                </a:extLst>
              </p:cNvPr>
              <p:cNvPicPr/>
              <p:nvPr/>
            </p:nvPicPr>
            <p:blipFill>
              <a:blip r:embed="rId59"/>
              <a:stretch>
                <a:fillRect/>
              </a:stretch>
            </p:blipFill>
            <p:spPr>
              <a:xfrm>
                <a:off x="8817021" y="2530164"/>
                <a:ext cx="1456560" cy="84600"/>
              </a:xfrm>
              <a:prstGeom prst="rect">
                <a:avLst/>
              </a:prstGeom>
            </p:spPr>
          </p:pic>
        </mc:Fallback>
      </mc:AlternateContent>
      <p:grpSp>
        <p:nvGrpSpPr>
          <p:cNvPr id="48" name="Group 47">
            <a:extLst>
              <a:ext uri="{FF2B5EF4-FFF2-40B4-BE49-F238E27FC236}">
                <a16:creationId xmlns:a16="http://schemas.microsoft.com/office/drawing/2014/main" id="{5FAA0238-D48B-2B99-5B25-6A22FA62D31C}"/>
              </a:ext>
            </a:extLst>
          </p:cNvPr>
          <p:cNvGrpSpPr/>
          <p:nvPr/>
        </p:nvGrpSpPr>
        <p:grpSpPr>
          <a:xfrm>
            <a:off x="4947381" y="2565804"/>
            <a:ext cx="3676320" cy="82440"/>
            <a:chOff x="4947381" y="2565804"/>
            <a:chExt cx="3676320" cy="82440"/>
          </a:xfrm>
        </p:grpSpPr>
        <mc:AlternateContent xmlns:mc="http://schemas.openxmlformats.org/markup-compatibility/2006" xmlns:p14="http://schemas.microsoft.com/office/powerpoint/2010/main">
          <mc:Choice Requires="p14">
            <p:contentPart p14:bwMode="auto" r:id="rId60">
              <p14:nvContentPartPr>
                <p14:cNvPr id="46" name="Ink 45">
                  <a:extLst>
                    <a:ext uri="{FF2B5EF4-FFF2-40B4-BE49-F238E27FC236}">
                      <a16:creationId xmlns:a16="http://schemas.microsoft.com/office/drawing/2014/main" id="{38D07CE1-A0DC-52D8-E444-F418261C54AF}"/>
                    </a:ext>
                  </a:extLst>
                </p14:cNvPr>
                <p14:cNvContentPartPr/>
                <p14:nvPr/>
              </p14:nvContentPartPr>
              <p14:xfrm>
                <a:off x="6422301" y="2582364"/>
                <a:ext cx="2201400" cy="65880"/>
              </p14:xfrm>
            </p:contentPart>
          </mc:Choice>
          <mc:Fallback xmlns="">
            <p:pic>
              <p:nvPicPr>
                <p:cNvPr id="46" name="Ink 45">
                  <a:extLst>
                    <a:ext uri="{FF2B5EF4-FFF2-40B4-BE49-F238E27FC236}">
                      <a16:creationId xmlns:a16="http://schemas.microsoft.com/office/drawing/2014/main" id="{38D07CE1-A0DC-52D8-E444-F418261C54AF}"/>
                    </a:ext>
                  </a:extLst>
                </p:cNvPr>
                <p:cNvPicPr/>
                <p:nvPr/>
              </p:nvPicPr>
              <p:blipFill>
                <a:blip r:embed="rId61"/>
                <a:stretch>
                  <a:fillRect/>
                </a:stretch>
              </p:blipFill>
              <p:spPr>
                <a:xfrm>
                  <a:off x="6404661" y="2564364"/>
                  <a:ext cx="2237040" cy="10152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47" name="Ink 46">
                  <a:extLst>
                    <a:ext uri="{FF2B5EF4-FFF2-40B4-BE49-F238E27FC236}">
                      <a16:creationId xmlns:a16="http://schemas.microsoft.com/office/drawing/2014/main" id="{6F091F1F-E9BC-7D09-C354-FD3562A306C1}"/>
                    </a:ext>
                  </a:extLst>
                </p14:cNvPr>
                <p14:cNvContentPartPr/>
                <p14:nvPr/>
              </p14:nvContentPartPr>
              <p14:xfrm>
                <a:off x="4947381" y="2565804"/>
                <a:ext cx="1433880" cy="41760"/>
              </p14:xfrm>
            </p:contentPart>
          </mc:Choice>
          <mc:Fallback xmlns="">
            <p:pic>
              <p:nvPicPr>
                <p:cNvPr id="47" name="Ink 46">
                  <a:extLst>
                    <a:ext uri="{FF2B5EF4-FFF2-40B4-BE49-F238E27FC236}">
                      <a16:creationId xmlns:a16="http://schemas.microsoft.com/office/drawing/2014/main" id="{6F091F1F-E9BC-7D09-C354-FD3562A306C1}"/>
                    </a:ext>
                  </a:extLst>
                </p:cNvPr>
                <p:cNvPicPr/>
                <p:nvPr/>
              </p:nvPicPr>
              <p:blipFill>
                <a:blip r:embed="rId63"/>
                <a:stretch>
                  <a:fillRect/>
                </a:stretch>
              </p:blipFill>
              <p:spPr>
                <a:xfrm>
                  <a:off x="4929381" y="2548164"/>
                  <a:ext cx="1469520" cy="77400"/>
                </a:xfrm>
                <a:prstGeom prst="rect">
                  <a:avLst/>
                </a:prstGeom>
              </p:spPr>
            </p:pic>
          </mc:Fallback>
        </mc:AlternateContent>
      </p:grpSp>
      <p:grpSp>
        <p:nvGrpSpPr>
          <p:cNvPr id="51" name="Group 50">
            <a:extLst>
              <a:ext uri="{FF2B5EF4-FFF2-40B4-BE49-F238E27FC236}">
                <a16:creationId xmlns:a16="http://schemas.microsoft.com/office/drawing/2014/main" id="{44F72595-43BF-4F37-3380-3D81276E8567}"/>
              </a:ext>
            </a:extLst>
          </p:cNvPr>
          <p:cNvGrpSpPr/>
          <p:nvPr/>
        </p:nvGrpSpPr>
        <p:grpSpPr>
          <a:xfrm>
            <a:off x="2243061" y="2537364"/>
            <a:ext cx="2635920" cy="140040"/>
            <a:chOff x="2243061" y="2537364"/>
            <a:chExt cx="2635920" cy="140040"/>
          </a:xfrm>
        </p:grpSpPr>
        <mc:AlternateContent xmlns:mc="http://schemas.openxmlformats.org/markup-compatibility/2006" xmlns:p14="http://schemas.microsoft.com/office/powerpoint/2010/main">
          <mc:Choice Requires="p14">
            <p:contentPart p14:bwMode="auto" r:id="rId64">
              <p14:nvContentPartPr>
                <p14:cNvPr id="49" name="Ink 48">
                  <a:extLst>
                    <a:ext uri="{FF2B5EF4-FFF2-40B4-BE49-F238E27FC236}">
                      <a16:creationId xmlns:a16="http://schemas.microsoft.com/office/drawing/2014/main" id="{CA3DBDEC-02E8-62B9-D718-3B9D01B0BFA7}"/>
                    </a:ext>
                  </a:extLst>
                </p14:cNvPr>
                <p14:cNvContentPartPr/>
                <p14:nvPr/>
              </p14:nvContentPartPr>
              <p14:xfrm>
                <a:off x="3657141" y="2537364"/>
                <a:ext cx="1221840" cy="76320"/>
              </p14:xfrm>
            </p:contentPart>
          </mc:Choice>
          <mc:Fallback xmlns="">
            <p:pic>
              <p:nvPicPr>
                <p:cNvPr id="49" name="Ink 48">
                  <a:extLst>
                    <a:ext uri="{FF2B5EF4-FFF2-40B4-BE49-F238E27FC236}">
                      <a16:creationId xmlns:a16="http://schemas.microsoft.com/office/drawing/2014/main" id="{CA3DBDEC-02E8-62B9-D718-3B9D01B0BFA7}"/>
                    </a:ext>
                  </a:extLst>
                </p:cNvPr>
                <p:cNvPicPr/>
                <p:nvPr/>
              </p:nvPicPr>
              <p:blipFill>
                <a:blip r:embed="rId65"/>
                <a:stretch>
                  <a:fillRect/>
                </a:stretch>
              </p:blipFill>
              <p:spPr>
                <a:xfrm>
                  <a:off x="3639141" y="2519364"/>
                  <a:ext cx="1257480" cy="11196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50" name="Ink 49">
                  <a:extLst>
                    <a:ext uri="{FF2B5EF4-FFF2-40B4-BE49-F238E27FC236}">
                      <a16:creationId xmlns:a16="http://schemas.microsoft.com/office/drawing/2014/main" id="{1CFD8C7C-9468-1CB5-E2B0-72AD1D243EE3}"/>
                    </a:ext>
                  </a:extLst>
                </p14:cNvPr>
                <p14:cNvContentPartPr/>
                <p14:nvPr/>
              </p14:nvContentPartPr>
              <p14:xfrm>
                <a:off x="2243061" y="2619084"/>
                <a:ext cx="1225440" cy="58320"/>
              </p14:xfrm>
            </p:contentPart>
          </mc:Choice>
          <mc:Fallback xmlns="">
            <p:pic>
              <p:nvPicPr>
                <p:cNvPr id="50" name="Ink 49">
                  <a:extLst>
                    <a:ext uri="{FF2B5EF4-FFF2-40B4-BE49-F238E27FC236}">
                      <a16:creationId xmlns:a16="http://schemas.microsoft.com/office/drawing/2014/main" id="{1CFD8C7C-9468-1CB5-E2B0-72AD1D243EE3}"/>
                    </a:ext>
                  </a:extLst>
                </p:cNvPr>
                <p:cNvPicPr/>
                <p:nvPr/>
              </p:nvPicPr>
              <p:blipFill>
                <a:blip r:embed="rId67"/>
                <a:stretch>
                  <a:fillRect/>
                </a:stretch>
              </p:blipFill>
              <p:spPr>
                <a:xfrm>
                  <a:off x="2225421" y="2601084"/>
                  <a:ext cx="1261080" cy="939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68">
            <p14:nvContentPartPr>
              <p14:cNvPr id="52" name="Ink 51">
                <a:extLst>
                  <a:ext uri="{FF2B5EF4-FFF2-40B4-BE49-F238E27FC236}">
                    <a16:creationId xmlns:a16="http://schemas.microsoft.com/office/drawing/2014/main" id="{730E780F-0891-4F56-A964-826A954AF3CC}"/>
                  </a:ext>
                </a:extLst>
              </p14:cNvPr>
              <p14:cNvContentPartPr/>
              <p14:nvPr/>
            </p14:nvContentPartPr>
            <p14:xfrm>
              <a:off x="990981" y="2576244"/>
              <a:ext cx="397440" cy="15840"/>
            </p14:xfrm>
          </p:contentPart>
        </mc:Choice>
        <mc:Fallback xmlns="">
          <p:pic>
            <p:nvPicPr>
              <p:cNvPr id="52" name="Ink 51">
                <a:extLst>
                  <a:ext uri="{FF2B5EF4-FFF2-40B4-BE49-F238E27FC236}">
                    <a16:creationId xmlns:a16="http://schemas.microsoft.com/office/drawing/2014/main" id="{730E780F-0891-4F56-A964-826A954AF3CC}"/>
                  </a:ext>
                </a:extLst>
              </p:cNvPr>
              <p:cNvPicPr/>
              <p:nvPr/>
            </p:nvPicPr>
            <p:blipFill>
              <a:blip r:embed="rId69"/>
              <a:stretch>
                <a:fillRect/>
              </a:stretch>
            </p:blipFill>
            <p:spPr>
              <a:xfrm>
                <a:off x="973341" y="2558244"/>
                <a:ext cx="433080" cy="5148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53" name="Ink 52">
                <a:extLst>
                  <a:ext uri="{FF2B5EF4-FFF2-40B4-BE49-F238E27FC236}">
                    <a16:creationId xmlns:a16="http://schemas.microsoft.com/office/drawing/2014/main" id="{895D7656-D299-621C-C355-D831B37B212B}"/>
                  </a:ext>
                </a:extLst>
              </p14:cNvPr>
              <p14:cNvContentPartPr/>
              <p14:nvPr/>
            </p14:nvContentPartPr>
            <p14:xfrm>
              <a:off x="10155861" y="3119484"/>
              <a:ext cx="10080" cy="3600"/>
            </p14:xfrm>
          </p:contentPart>
        </mc:Choice>
        <mc:Fallback xmlns="">
          <p:pic>
            <p:nvPicPr>
              <p:cNvPr id="53" name="Ink 52">
                <a:extLst>
                  <a:ext uri="{FF2B5EF4-FFF2-40B4-BE49-F238E27FC236}">
                    <a16:creationId xmlns:a16="http://schemas.microsoft.com/office/drawing/2014/main" id="{895D7656-D299-621C-C355-D831B37B212B}"/>
                  </a:ext>
                </a:extLst>
              </p:cNvPr>
              <p:cNvPicPr/>
              <p:nvPr/>
            </p:nvPicPr>
            <p:blipFill>
              <a:blip r:embed="rId71"/>
              <a:stretch>
                <a:fillRect/>
              </a:stretch>
            </p:blipFill>
            <p:spPr>
              <a:xfrm>
                <a:off x="10137861" y="3101844"/>
                <a:ext cx="45720" cy="3924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54" name="Ink 53">
                <a:extLst>
                  <a:ext uri="{FF2B5EF4-FFF2-40B4-BE49-F238E27FC236}">
                    <a16:creationId xmlns:a16="http://schemas.microsoft.com/office/drawing/2014/main" id="{E4CCD68E-60B1-4BA0-CB97-75EEE3ADADD8}"/>
                  </a:ext>
                </a:extLst>
              </p14:cNvPr>
              <p14:cNvContentPartPr/>
              <p14:nvPr/>
            </p14:nvContentPartPr>
            <p14:xfrm>
              <a:off x="9786501" y="3062964"/>
              <a:ext cx="423720" cy="62640"/>
            </p14:xfrm>
          </p:contentPart>
        </mc:Choice>
        <mc:Fallback xmlns="">
          <p:pic>
            <p:nvPicPr>
              <p:cNvPr id="54" name="Ink 53">
                <a:extLst>
                  <a:ext uri="{FF2B5EF4-FFF2-40B4-BE49-F238E27FC236}">
                    <a16:creationId xmlns:a16="http://schemas.microsoft.com/office/drawing/2014/main" id="{E4CCD68E-60B1-4BA0-CB97-75EEE3ADADD8}"/>
                  </a:ext>
                </a:extLst>
              </p:cNvPr>
              <p:cNvPicPr/>
              <p:nvPr/>
            </p:nvPicPr>
            <p:blipFill>
              <a:blip r:embed="rId73"/>
              <a:stretch>
                <a:fillRect/>
              </a:stretch>
            </p:blipFill>
            <p:spPr>
              <a:xfrm>
                <a:off x="9768861" y="3044964"/>
                <a:ext cx="459360" cy="9828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55" name="Ink 54">
                <a:extLst>
                  <a:ext uri="{FF2B5EF4-FFF2-40B4-BE49-F238E27FC236}">
                    <a16:creationId xmlns:a16="http://schemas.microsoft.com/office/drawing/2014/main" id="{7AF08010-84BA-B5C6-E015-5AA65E8CDB87}"/>
                  </a:ext>
                </a:extLst>
              </p14:cNvPr>
              <p14:cNvContentPartPr/>
              <p14:nvPr/>
            </p14:nvContentPartPr>
            <p14:xfrm>
              <a:off x="8868141" y="3089244"/>
              <a:ext cx="709560" cy="21240"/>
            </p14:xfrm>
          </p:contentPart>
        </mc:Choice>
        <mc:Fallback xmlns="">
          <p:pic>
            <p:nvPicPr>
              <p:cNvPr id="55" name="Ink 54">
                <a:extLst>
                  <a:ext uri="{FF2B5EF4-FFF2-40B4-BE49-F238E27FC236}">
                    <a16:creationId xmlns:a16="http://schemas.microsoft.com/office/drawing/2014/main" id="{7AF08010-84BA-B5C6-E015-5AA65E8CDB87}"/>
                  </a:ext>
                </a:extLst>
              </p:cNvPr>
              <p:cNvPicPr/>
              <p:nvPr/>
            </p:nvPicPr>
            <p:blipFill>
              <a:blip r:embed="rId75"/>
              <a:stretch>
                <a:fillRect/>
              </a:stretch>
            </p:blipFill>
            <p:spPr>
              <a:xfrm>
                <a:off x="8850501" y="3071244"/>
                <a:ext cx="745200" cy="5688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57" name="Ink 56">
                <a:extLst>
                  <a:ext uri="{FF2B5EF4-FFF2-40B4-BE49-F238E27FC236}">
                    <a16:creationId xmlns:a16="http://schemas.microsoft.com/office/drawing/2014/main" id="{88BF636F-1131-C9FD-9456-A0005EF10453}"/>
                  </a:ext>
                </a:extLst>
              </p14:cNvPr>
              <p14:cNvContentPartPr/>
              <p14:nvPr/>
            </p14:nvContentPartPr>
            <p14:xfrm>
              <a:off x="8143101" y="3171684"/>
              <a:ext cx="390960" cy="31680"/>
            </p14:xfrm>
          </p:contentPart>
        </mc:Choice>
        <mc:Fallback xmlns="">
          <p:pic>
            <p:nvPicPr>
              <p:cNvPr id="57" name="Ink 56">
                <a:extLst>
                  <a:ext uri="{FF2B5EF4-FFF2-40B4-BE49-F238E27FC236}">
                    <a16:creationId xmlns:a16="http://schemas.microsoft.com/office/drawing/2014/main" id="{88BF636F-1131-C9FD-9456-A0005EF10453}"/>
                  </a:ext>
                </a:extLst>
              </p:cNvPr>
              <p:cNvPicPr/>
              <p:nvPr/>
            </p:nvPicPr>
            <p:blipFill>
              <a:blip r:embed="rId77"/>
              <a:stretch>
                <a:fillRect/>
              </a:stretch>
            </p:blipFill>
            <p:spPr>
              <a:xfrm>
                <a:off x="8125461" y="3153684"/>
                <a:ext cx="426600" cy="6732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58" name="Ink 57">
                <a:extLst>
                  <a:ext uri="{FF2B5EF4-FFF2-40B4-BE49-F238E27FC236}">
                    <a16:creationId xmlns:a16="http://schemas.microsoft.com/office/drawing/2014/main" id="{2B3DEA4F-F685-AB9B-CAFA-B144292BD481}"/>
                  </a:ext>
                </a:extLst>
              </p14:cNvPr>
              <p14:cNvContentPartPr/>
              <p14:nvPr/>
            </p14:nvContentPartPr>
            <p14:xfrm>
              <a:off x="7505181" y="3135324"/>
              <a:ext cx="441720" cy="46800"/>
            </p14:xfrm>
          </p:contentPart>
        </mc:Choice>
        <mc:Fallback xmlns="">
          <p:pic>
            <p:nvPicPr>
              <p:cNvPr id="58" name="Ink 57">
                <a:extLst>
                  <a:ext uri="{FF2B5EF4-FFF2-40B4-BE49-F238E27FC236}">
                    <a16:creationId xmlns:a16="http://schemas.microsoft.com/office/drawing/2014/main" id="{2B3DEA4F-F685-AB9B-CAFA-B144292BD481}"/>
                  </a:ext>
                </a:extLst>
              </p:cNvPr>
              <p:cNvPicPr/>
              <p:nvPr/>
            </p:nvPicPr>
            <p:blipFill>
              <a:blip r:embed="rId79"/>
              <a:stretch>
                <a:fillRect/>
              </a:stretch>
            </p:blipFill>
            <p:spPr>
              <a:xfrm>
                <a:off x="7487181" y="3117684"/>
                <a:ext cx="477360" cy="8244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59" name="Ink 58">
                <a:extLst>
                  <a:ext uri="{FF2B5EF4-FFF2-40B4-BE49-F238E27FC236}">
                    <a16:creationId xmlns:a16="http://schemas.microsoft.com/office/drawing/2014/main" id="{520FF8C9-7614-1530-B56E-3EAC6EB4B5AE}"/>
                  </a:ext>
                </a:extLst>
              </p14:cNvPr>
              <p14:cNvContentPartPr/>
              <p14:nvPr/>
            </p14:nvContentPartPr>
            <p14:xfrm>
              <a:off x="6950421" y="3140364"/>
              <a:ext cx="421200" cy="9000"/>
            </p14:xfrm>
          </p:contentPart>
        </mc:Choice>
        <mc:Fallback xmlns="">
          <p:pic>
            <p:nvPicPr>
              <p:cNvPr id="59" name="Ink 58">
                <a:extLst>
                  <a:ext uri="{FF2B5EF4-FFF2-40B4-BE49-F238E27FC236}">
                    <a16:creationId xmlns:a16="http://schemas.microsoft.com/office/drawing/2014/main" id="{520FF8C9-7614-1530-B56E-3EAC6EB4B5AE}"/>
                  </a:ext>
                </a:extLst>
              </p:cNvPr>
              <p:cNvPicPr/>
              <p:nvPr/>
            </p:nvPicPr>
            <p:blipFill>
              <a:blip r:embed="rId81"/>
              <a:stretch>
                <a:fillRect/>
              </a:stretch>
            </p:blipFill>
            <p:spPr>
              <a:xfrm>
                <a:off x="6932781" y="3122724"/>
                <a:ext cx="456840" cy="4464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60" name="Ink 59">
                <a:extLst>
                  <a:ext uri="{FF2B5EF4-FFF2-40B4-BE49-F238E27FC236}">
                    <a16:creationId xmlns:a16="http://schemas.microsoft.com/office/drawing/2014/main" id="{74F69F41-1B63-3C70-6BDB-FACCDC5D18AC}"/>
                  </a:ext>
                </a:extLst>
              </p14:cNvPr>
              <p14:cNvContentPartPr/>
              <p14:nvPr/>
            </p14:nvContentPartPr>
            <p14:xfrm>
              <a:off x="5994261" y="3106164"/>
              <a:ext cx="639000" cy="49320"/>
            </p14:xfrm>
          </p:contentPart>
        </mc:Choice>
        <mc:Fallback xmlns="">
          <p:pic>
            <p:nvPicPr>
              <p:cNvPr id="60" name="Ink 59">
                <a:extLst>
                  <a:ext uri="{FF2B5EF4-FFF2-40B4-BE49-F238E27FC236}">
                    <a16:creationId xmlns:a16="http://schemas.microsoft.com/office/drawing/2014/main" id="{74F69F41-1B63-3C70-6BDB-FACCDC5D18AC}"/>
                  </a:ext>
                </a:extLst>
              </p:cNvPr>
              <p:cNvPicPr/>
              <p:nvPr/>
            </p:nvPicPr>
            <p:blipFill>
              <a:blip r:embed="rId83"/>
              <a:stretch>
                <a:fillRect/>
              </a:stretch>
            </p:blipFill>
            <p:spPr>
              <a:xfrm>
                <a:off x="5976621" y="3088524"/>
                <a:ext cx="674640" cy="84960"/>
              </a:xfrm>
              <a:prstGeom prst="rect">
                <a:avLst/>
              </a:prstGeom>
            </p:spPr>
          </p:pic>
        </mc:Fallback>
      </mc:AlternateContent>
      <p:grpSp>
        <p:nvGrpSpPr>
          <p:cNvPr id="65" name="Group 64">
            <a:extLst>
              <a:ext uri="{FF2B5EF4-FFF2-40B4-BE49-F238E27FC236}">
                <a16:creationId xmlns:a16="http://schemas.microsoft.com/office/drawing/2014/main" id="{9DB400B1-B7C8-3AF5-FD66-144D6C0AEC9D}"/>
              </a:ext>
            </a:extLst>
          </p:cNvPr>
          <p:cNvGrpSpPr/>
          <p:nvPr/>
        </p:nvGrpSpPr>
        <p:grpSpPr>
          <a:xfrm>
            <a:off x="3858021" y="3057564"/>
            <a:ext cx="1851120" cy="89640"/>
            <a:chOff x="3858021" y="3057564"/>
            <a:chExt cx="1851120" cy="89640"/>
          </a:xfrm>
        </p:grpSpPr>
        <mc:AlternateContent xmlns:mc="http://schemas.openxmlformats.org/markup-compatibility/2006" xmlns:p14="http://schemas.microsoft.com/office/powerpoint/2010/main">
          <mc:Choice Requires="p14">
            <p:contentPart p14:bwMode="auto" r:id="rId84">
              <p14:nvContentPartPr>
                <p14:cNvPr id="62" name="Ink 61">
                  <a:extLst>
                    <a:ext uri="{FF2B5EF4-FFF2-40B4-BE49-F238E27FC236}">
                      <a16:creationId xmlns:a16="http://schemas.microsoft.com/office/drawing/2014/main" id="{09B881C3-F543-96DE-844E-56C3B41A1795}"/>
                    </a:ext>
                  </a:extLst>
                </p14:cNvPr>
                <p14:cNvContentPartPr/>
                <p14:nvPr/>
              </p14:nvContentPartPr>
              <p14:xfrm>
                <a:off x="5042781" y="3077364"/>
                <a:ext cx="666360" cy="69840"/>
              </p14:xfrm>
            </p:contentPart>
          </mc:Choice>
          <mc:Fallback xmlns="">
            <p:pic>
              <p:nvPicPr>
                <p:cNvPr id="62" name="Ink 61">
                  <a:extLst>
                    <a:ext uri="{FF2B5EF4-FFF2-40B4-BE49-F238E27FC236}">
                      <a16:creationId xmlns:a16="http://schemas.microsoft.com/office/drawing/2014/main" id="{09B881C3-F543-96DE-844E-56C3B41A1795}"/>
                    </a:ext>
                  </a:extLst>
                </p:cNvPr>
                <p:cNvPicPr/>
                <p:nvPr/>
              </p:nvPicPr>
              <p:blipFill>
                <a:blip r:embed="rId85"/>
                <a:stretch>
                  <a:fillRect/>
                </a:stretch>
              </p:blipFill>
              <p:spPr>
                <a:xfrm>
                  <a:off x="5024781" y="3059364"/>
                  <a:ext cx="702000" cy="10548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64" name="Ink 63">
                  <a:extLst>
                    <a:ext uri="{FF2B5EF4-FFF2-40B4-BE49-F238E27FC236}">
                      <a16:creationId xmlns:a16="http://schemas.microsoft.com/office/drawing/2014/main" id="{DB2EF6F2-DCC8-0249-B804-4E6B58E5F273}"/>
                    </a:ext>
                  </a:extLst>
                </p14:cNvPr>
                <p14:cNvContentPartPr/>
                <p14:nvPr/>
              </p14:nvContentPartPr>
              <p14:xfrm>
                <a:off x="3858021" y="3057564"/>
                <a:ext cx="879480" cy="52920"/>
              </p14:xfrm>
            </p:contentPart>
          </mc:Choice>
          <mc:Fallback xmlns="">
            <p:pic>
              <p:nvPicPr>
                <p:cNvPr id="64" name="Ink 63">
                  <a:extLst>
                    <a:ext uri="{FF2B5EF4-FFF2-40B4-BE49-F238E27FC236}">
                      <a16:creationId xmlns:a16="http://schemas.microsoft.com/office/drawing/2014/main" id="{DB2EF6F2-DCC8-0249-B804-4E6B58E5F273}"/>
                    </a:ext>
                  </a:extLst>
                </p:cNvPr>
                <p:cNvPicPr/>
                <p:nvPr/>
              </p:nvPicPr>
              <p:blipFill>
                <a:blip r:embed="rId87"/>
                <a:stretch>
                  <a:fillRect/>
                </a:stretch>
              </p:blipFill>
              <p:spPr>
                <a:xfrm>
                  <a:off x="3840021" y="3039924"/>
                  <a:ext cx="915120" cy="885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8">
            <p14:nvContentPartPr>
              <p14:cNvPr id="66" name="Ink 65">
                <a:extLst>
                  <a:ext uri="{FF2B5EF4-FFF2-40B4-BE49-F238E27FC236}">
                    <a16:creationId xmlns:a16="http://schemas.microsoft.com/office/drawing/2014/main" id="{894A06EB-48B9-AE0D-14C5-40E9A926D7E4}"/>
                  </a:ext>
                </a:extLst>
              </p14:cNvPr>
              <p14:cNvContentPartPr/>
              <p14:nvPr/>
            </p14:nvContentPartPr>
            <p14:xfrm>
              <a:off x="3345381" y="514524"/>
              <a:ext cx="6561720" cy="701640"/>
            </p14:xfrm>
          </p:contentPart>
        </mc:Choice>
        <mc:Fallback xmlns="">
          <p:pic>
            <p:nvPicPr>
              <p:cNvPr id="66" name="Ink 65">
                <a:extLst>
                  <a:ext uri="{FF2B5EF4-FFF2-40B4-BE49-F238E27FC236}">
                    <a16:creationId xmlns:a16="http://schemas.microsoft.com/office/drawing/2014/main" id="{894A06EB-48B9-AE0D-14C5-40E9A926D7E4}"/>
                  </a:ext>
                </a:extLst>
              </p:cNvPr>
              <p:cNvPicPr/>
              <p:nvPr/>
            </p:nvPicPr>
            <p:blipFill>
              <a:blip r:embed="rId89"/>
              <a:stretch>
                <a:fillRect/>
              </a:stretch>
            </p:blipFill>
            <p:spPr>
              <a:xfrm>
                <a:off x="3327381" y="496524"/>
                <a:ext cx="6597360" cy="737280"/>
              </a:xfrm>
              <a:prstGeom prst="rect">
                <a:avLst/>
              </a:prstGeom>
            </p:spPr>
          </p:pic>
        </mc:Fallback>
      </mc:AlternateContent>
    </p:spTree>
    <p:extLst>
      <p:ext uri="{BB962C8B-B14F-4D97-AF65-F5344CB8AC3E}">
        <p14:creationId xmlns:p14="http://schemas.microsoft.com/office/powerpoint/2010/main" val="33868638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2FD387F-92CC-4779-81C3-06BBC90B104F}"/>
              </a:ext>
            </a:extLst>
          </p:cNvPr>
          <p:cNvSpPr/>
          <p:nvPr/>
        </p:nvSpPr>
        <p:spPr>
          <a:xfrm>
            <a:off x="0" y="-1"/>
            <a:ext cx="10665954" cy="5770179"/>
          </a:xfrm>
          <a:prstGeom prst="roundRect">
            <a:avLst/>
          </a:prstGeom>
          <a:solidFill>
            <a:schemeClr val="tx1">
              <a:alpha val="65000"/>
            </a:schemeClr>
          </a:solidFill>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3EFC0C3-FD39-449B-AD90-C042901F23F4}"/>
              </a:ext>
            </a:extLst>
          </p:cNvPr>
          <p:cNvSpPr txBox="1"/>
          <p:nvPr/>
        </p:nvSpPr>
        <p:spPr>
          <a:xfrm>
            <a:off x="349250" y="49937"/>
            <a:ext cx="10028468" cy="5509200"/>
          </a:xfrm>
          <a:prstGeom prst="rect">
            <a:avLst/>
          </a:prstGeom>
          <a:noFill/>
        </p:spPr>
        <p:txBody>
          <a:bodyPr wrap="square" rtlCol="0">
            <a:spAutoFit/>
          </a:bodyPr>
          <a:lstStyle/>
          <a:p>
            <a:pPr algn="r"/>
            <a:r>
              <a:rPr lang="he-IL" sz="3200" b="1" dirty="0">
                <a:solidFill>
                  <a:srgbClr val="FFFF00"/>
                </a:solidFill>
                <a:cs typeface="+mj-cs"/>
              </a:rPr>
              <a:t>ספר דברים פרק כח</a:t>
            </a:r>
          </a:p>
          <a:p>
            <a:pPr algn="r"/>
            <a:r>
              <a:rPr lang="he-IL" sz="3200" dirty="0">
                <a:solidFill>
                  <a:srgbClr val="FFFF00"/>
                </a:solidFill>
                <a:cs typeface="+mj-cs"/>
              </a:rPr>
              <a:t>א   וְהָיָה אִם-שָׁמוֹעַ תִּשְׁמַע בְּקוֹל יְהוָֹה אֱלֹהֶיךָ לִשְׁמֹר לַעֲשֹוֹת אֶת-כָּל-מִצְוֹתָיו אֲשֶׁר אָנֹכִי מְצַוְּךָ הַיּוֹם וּנְתָנְךָ יְהוָֹה אֱלֹהֶיךָ עֶלְיוֹן עַל כָּל-גּוֹיֵי הָאָרֶץ: </a:t>
            </a:r>
            <a:r>
              <a:rPr lang="he-IL" sz="3200" dirty="0">
                <a:solidFill>
                  <a:srgbClr val="92D050"/>
                </a:solidFill>
                <a:cs typeface="+mj-cs"/>
              </a:rPr>
              <a:t>ב   וּבָאוּ עָלֶיךָ כָּל-הַבְּרָכוֹת הָאֵלֶּה וְהִשִּׂיגֻךָ כִּי תִשְׁמַע בְּקוֹל יְהוָֹה אֱלֹהֶיךָ: </a:t>
            </a:r>
          </a:p>
          <a:p>
            <a:pPr algn="r"/>
            <a:endParaRPr lang="he-IL" sz="2800" b="1" dirty="0">
              <a:solidFill>
                <a:srgbClr val="FFFF00"/>
              </a:solidFill>
              <a:cs typeface="+mj-cs"/>
            </a:endParaRPr>
          </a:p>
          <a:p>
            <a:r>
              <a:rPr lang="en-US" sz="2800" b="1" dirty="0" err="1">
                <a:solidFill>
                  <a:srgbClr val="FFC000"/>
                </a:solidFill>
                <a:cs typeface="+mj-cs"/>
              </a:rPr>
              <a:t>Devarim</a:t>
            </a:r>
            <a:r>
              <a:rPr lang="en-US" sz="2800" b="1" dirty="0">
                <a:solidFill>
                  <a:srgbClr val="FFC000"/>
                </a:solidFill>
                <a:cs typeface="+mj-cs"/>
              </a:rPr>
              <a:t> / Deuteronomy 28:1–2</a:t>
            </a:r>
          </a:p>
          <a:p>
            <a:r>
              <a:rPr lang="en-US" sz="2800" dirty="0">
                <a:solidFill>
                  <a:srgbClr val="FFC000"/>
                </a:solidFill>
                <a:cs typeface="+mj-cs"/>
              </a:rPr>
              <a:t>28:1 And it shall come to pass, if thou shalt hearken diligently unto the voice of the LORD thy God, to observe and to do all his commandments which I command thee this day, that the LORD thy God will set thee on high above all nations of the earth: 28:2 And all these blessings shall come on thee, and overtake thee, if thou shalt hearken unto the voice of the LORD thy God. (KJV)</a:t>
            </a:r>
          </a:p>
        </p:txBody>
      </p:sp>
      <p:sp>
        <p:nvSpPr>
          <p:cNvPr id="8" name="TextBox 7">
            <a:extLst>
              <a:ext uri="{FF2B5EF4-FFF2-40B4-BE49-F238E27FC236}">
                <a16:creationId xmlns:a16="http://schemas.microsoft.com/office/drawing/2014/main" id="{0DB53F4E-F7D8-4CE6-9400-7374C33ADB4D}"/>
              </a:ext>
            </a:extLst>
          </p:cNvPr>
          <p:cNvSpPr txBox="1"/>
          <p:nvPr/>
        </p:nvSpPr>
        <p:spPr>
          <a:xfrm>
            <a:off x="349250" y="6346398"/>
            <a:ext cx="7423150" cy="461665"/>
          </a:xfrm>
          <a:prstGeom prst="rect">
            <a:avLst/>
          </a:prstGeom>
          <a:noFill/>
        </p:spPr>
        <p:txBody>
          <a:bodyPr wrap="square" rtlCol="0">
            <a:spAutoFit/>
          </a:bodyPr>
          <a:lstStyle/>
          <a:p>
            <a:r>
              <a:rPr lang="en-US" sz="2400">
                <a:solidFill>
                  <a:srgbClr val="FFFF00"/>
                </a:solidFill>
                <a:cs typeface="+mj-cs"/>
              </a:rPr>
              <a:t>http://www.matsati.com</a:t>
            </a:r>
          </a:p>
        </p:txBody>
      </p:sp>
      <p:sp>
        <p:nvSpPr>
          <p:cNvPr id="10" name="TextBox 9">
            <a:extLst>
              <a:ext uri="{FF2B5EF4-FFF2-40B4-BE49-F238E27FC236}">
                <a16:creationId xmlns:a16="http://schemas.microsoft.com/office/drawing/2014/main" id="{638CE212-A8DA-4542-A937-323BC5C84730}"/>
              </a:ext>
            </a:extLst>
          </p:cNvPr>
          <p:cNvSpPr txBox="1"/>
          <p:nvPr/>
        </p:nvSpPr>
        <p:spPr>
          <a:xfrm>
            <a:off x="349250" y="5920268"/>
            <a:ext cx="10109842" cy="646331"/>
          </a:xfrm>
          <a:prstGeom prst="rect">
            <a:avLst/>
          </a:prstGeom>
          <a:noFill/>
        </p:spPr>
        <p:txBody>
          <a:bodyPr wrap="square" rtlCol="0">
            <a:spAutoFit/>
          </a:bodyPr>
          <a:lstStyle/>
          <a:p>
            <a:r>
              <a:rPr lang="en-US" sz="3600" b="1" dirty="0">
                <a:solidFill>
                  <a:srgbClr val="FFFF00"/>
                </a:solidFill>
                <a:cs typeface="+mj-cs"/>
              </a:rPr>
              <a:t>Isaiah / </a:t>
            </a:r>
            <a:r>
              <a:rPr lang="he-IL" sz="3600" b="1" dirty="0">
                <a:solidFill>
                  <a:srgbClr val="FFFF00"/>
                </a:solidFill>
                <a:cs typeface="+mj-cs"/>
              </a:rPr>
              <a:t>ישעיה</a:t>
            </a:r>
            <a:endParaRPr lang="en-US" sz="3600" b="1" dirty="0">
              <a:solidFill>
                <a:srgbClr val="FFFF00"/>
              </a:solidFill>
              <a:cs typeface="+mj-cs"/>
            </a:endParaRPr>
          </a:p>
        </p:txBody>
      </p:sp>
      <mc:AlternateContent xmlns:mc="http://schemas.openxmlformats.org/markup-compatibility/2006" xmlns:p14="http://schemas.microsoft.com/office/powerpoint/2010/main">
        <mc:Choice Requires="p14">
          <p:contentPart p14:bwMode="auto" r:id="rId4">
            <p14:nvContentPartPr>
              <p14:cNvPr id="18" name="Ink 17">
                <a:extLst>
                  <a:ext uri="{FF2B5EF4-FFF2-40B4-BE49-F238E27FC236}">
                    <a16:creationId xmlns:a16="http://schemas.microsoft.com/office/drawing/2014/main" id="{CA6E214E-36EC-2010-7DC0-50CB757CCFBB}"/>
                  </a:ext>
                </a:extLst>
              </p14:cNvPr>
              <p14:cNvContentPartPr/>
              <p14:nvPr/>
            </p14:nvContentPartPr>
            <p14:xfrm>
              <a:off x="8242101" y="1577604"/>
              <a:ext cx="2001240" cy="80640"/>
            </p14:xfrm>
          </p:contentPart>
        </mc:Choice>
        <mc:Fallback xmlns="">
          <p:pic>
            <p:nvPicPr>
              <p:cNvPr id="18" name="Ink 17">
                <a:extLst>
                  <a:ext uri="{FF2B5EF4-FFF2-40B4-BE49-F238E27FC236}">
                    <a16:creationId xmlns:a16="http://schemas.microsoft.com/office/drawing/2014/main" id="{CA6E214E-36EC-2010-7DC0-50CB757CCFBB}"/>
                  </a:ext>
                </a:extLst>
              </p:cNvPr>
              <p:cNvPicPr/>
              <p:nvPr/>
            </p:nvPicPr>
            <p:blipFill>
              <a:blip r:embed="rId5"/>
              <a:stretch>
                <a:fillRect/>
              </a:stretch>
            </p:blipFill>
            <p:spPr>
              <a:xfrm>
                <a:off x="8224101" y="1559604"/>
                <a:ext cx="2036880" cy="116280"/>
              </a:xfrm>
              <a:prstGeom prst="rect">
                <a:avLst/>
              </a:prstGeom>
            </p:spPr>
          </p:pic>
        </mc:Fallback>
      </mc:AlternateContent>
      <p:grpSp>
        <p:nvGrpSpPr>
          <p:cNvPr id="33" name="Group 32">
            <a:extLst>
              <a:ext uri="{FF2B5EF4-FFF2-40B4-BE49-F238E27FC236}">
                <a16:creationId xmlns:a16="http://schemas.microsoft.com/office/drawing/2014/main" id="{2E88AE7C-B650-FE06-E8C1-311407114935}"/>
              </a:ext>
            </a:extLst>
          </p:cNvPr>
          <p:cNvGrpSpPr/>
          <p:nvPr/>
        </p:nvGrpSpPr>
        <p:grpSpPr>
          <a:xfrm>
            <a:off x="391221" y="1053444"/>
            <a:ext cx="9393120" cy="672840"/>
            <a:chOff x="391221" y="1053444"/>
            <a:chExt cx="9393120" cy="672840"/>
          </a:xfrm>
        </p:grpSpPr>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C984FF1F-8EBD-AE1E-3481-0D904F2C2741}"/>
                    </a:ext>
                  </a:extLst>
                </p14:cNvPr>
                <p14:cNvContentPartPr/>
                <p14:nvPr/>
              </p14:nvContentPartPr>
              <p14:xfrm>
                <a:off x="8709021" y="1123284"/>
                <a:ext cx="1075320" cy="57600"/>
              </p14:xfrm>
            </p:contentPart>
          </mc:Choice>
          <mc:Fallback xmlns="">
            <p:pic>
              <p:nvPicPr>
                <p:cNvPr id="2" name="Ink 1">
                  <a:extLst>
                    <a:ext uri="{FF2B5EF4-FFF2-40B4-BE49-F238E27FC236}">
                      <a16:creationId xmlns:a16="http://schemas.microsoft.com/office/drawing/2014/main" id="{C984FF1F-8EBD-AE1E-3481-0D904F2C2741}"/>
                    </a:ext>
                  </a:extLst>
                </p:cNvPr>
                <p:cNvPicPr/>
                <p:nvPr/>
              </p:nvPicPr>
              <p:blipFill>
                <a:blip r:embed="rId7"/>
                <a:stretch>
                  <a:fillRect/>
                </a:stretch>
              </p:blipFill>
              <p:spPr>
                <a:xfrm>
                  <a:off x="8691021" y="1105644"/>
                  <a:ext cx="1110960" cy="932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 name="Ink 3">
                  <a:extLst>
                    <a:ext uri="{FF2B5EF4-FFF2-40B4-BE49-F238E27FC236}">
                      <a16:creationId xmlns:a16="http://schemas.microsoft.com/office/drawing/2014/main" id="{B137B622-F103-EF8D-CCDE-3A7E270B3AF7}"/>
                    </a:ext>
                  </a:extLst>
                </p14:cNvPr>
                <p14:cNvContentPartPr/>
                <p14:nvPr/>
              </p14:nvContentPartPr>
              <p14:xfrm>
                <a:off x="7731621" y="1142364"/>
                <a:ext cx="894600" cy="73440"/>
              </p14:xfrm>
            </p:contentPart>
          </mc:Choice>
          <mc:Fallback xmlns="">
            <p:pic>
              <p:nvPicPr>
                <p:cNvPr id="4" name="Ink 3">
                  <a:extLst>
                    <a:ext uri="{FF2B5EF4-FFF2-40B4-BE49-F238E27FC236}">
                      <a16:creationId xmlns:a16="http://schemas.microsoft.com/office/drawing/2014/main" id="{B137B622-F103-EF8D-CCDE-3A7E270B3AF7}"/>
                    </a:ext>
                  </a:extLst>
                </p:cNvPr>
                <p:cNvPicPr/>
                <p:nvPr/>
              </p:nvPicPr>
              <p:blipFill>
                <a:blip r:embed="rId9"/>
                <a:stretch>
                  <a:fillRect/>
                </a:stretch>
              </p:blipFill>
              <p:spPr>
                <a:xfrm>
                  <a:off x="7713621" y="1124724"/>
                  <a:ext cx="930240" cy="1090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 name="Ink 6">
                  <a:extLst>
                    <a:ext uri="{FF2B5EF4-FFF2-40B4-BE49-F238E27FC236}">
                      <a16:creationId xmlns:a16="http://schemas.microsoft.com/office/drawing/2014/main" id="{62E6F052-A0B2-AF8E-4C4F-DE1809A97092}"/>
                    </a:ext>
                  </a:extLst>
                </p14:cNvPr>
                <p14:cNvContentPartPr/>
                <p14:nvPr/>
              </p14:nvContentPartPr>
              <p14:xfrm>
                <a:off x="7008381" y="1053444"/>
                <a:ext cx="666000" cy="34560"/>
              </p14:xfrm>
            </p:contentPart>
          </mc:Choice>
          <mc:Fallback xmlns="">
            <p:pic>
              <p:nvPicPr>
                <p:cNvPr id="7" name="Ink 6">
                  <a:extLst>
                    <a:ext uri="{FF2B5EF4-FFF2-40B4-BE49-F238E27FC236}">
                      <a16:creationId xmlns:a16="http://schemas.microsoft.com/office/drawing/2014/main" id="{62E6F052-A0B2-AF8E-4C4F-DE1809A97092}"/>
                    </a:ext>
                  </a:extLst>
                </p:cNvPr>
                <p:cNvPicPr/>
                <p:nvPr/>
              </p:nvPicPr>
              <p:blipFill>
                <a:blip r:embed="rId11"/>
                <a:stretch>
                  <a:fillRect/>
                </a:stretch>
              </p:blipFill>
              <p:spPr>
                <a:xfrm>
                  <a:off x="6990741" y="1035804"/>
                  <a:ext cx="701640" cy="702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 name="Ink 10">
                  <a:extLst>
                    <a:ext uri="{FF2B5EF4-FFF2-40B4-BE49-F238E27FC236}">
                      <a16:creationId xmlns:a16="http://schemas.microsoft.com/office/drawing/2014/main" id="{38597933-C145-5059-A88A-12BBA095A89E}"/>
                    </a:ext>
                  </a:extLst>
                </p14:cNvPr>
                <p14:cNvContentPartPr/>
                <p14:nvPr/>
              </p14:nvContentPartPr>
              <p14:xfrm>
                <a:off x="6232581" y="1103844"/>
                <a:ext cx="560160" cy="28800"/>
              </p14:xfrm>
            </p:contentPart>
          </mc:Choice>
          <mc:Fallback xmlns="">
            <p:pic>
              <p:nvPicPr>
                <p:cNvPr id="11" name="Ink 10">
                  <a:extLst>
                    <a:ext uri="{FF2B5EF4-FFF2-40B4-BE49-F238E27FC236}">
                      <a16:creationId xmlns:a16="http://schemas.microsoft.com/office/drawing/2014/main" id="{38597933-C145-5059-A88A-12BBA095A89E}"/>
                    </a:ext>
                  </a:extLst>
                </p:cNvPr>
                <p:cNvPicPr/>
                <p:nvPr/>
              </p:nvPicPr>
              <p:blipFill>
                <a:blip r:embed="rId13"/>
                <a:stretch>
                  <a:fillRect/>
                </a:stretch>
              </p:blipFill>
              <p:spPr>
                <a:xfrm>
                  <a:off x="6214941" y="1086204"/>
                  <a:ext cx="595800" cy="644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2" name="Ink 11">
                  <a:extLst>
                    <a:ext uri="{FF2B5EF4-FFF2-40B4-BE49-F238E27FC236}">
                      <a16:creationId xmlns:a16="http://schemas.microsoft.com/office/drawing/2014/main" id="{F09F3704-3313-A346-C679-EDED5841B983}"/>
                    </a:ext>
                  </a:extLst>
                </p14:cNvPr>
                <p14:cNvContentPartPr/>
                <p14:nvPr/>
              </p14:nvContentPartPr>
              <p14:xfrm>
                <a:off x="4557141" y="1087284"/>
                <a:ext cx="1402560" cy="69120"/>
              </p14:xfrm>
            </p:contentPart>
          </mc:Choice>
          <mc:Fallback xmlns="">
            <p:pic>
              <p:nvPicPr>
                <p:cNvPr id="12" name="Ink 11">
                  <a:extLst>
                    <a:ext uri="{FF2B5EF4-FFF2-40B4-BE49-F238E27FC236}">
                      <a16:creationId xmlns:a16="http://schemas.microsoft.com/office/drawing/2014/main" id="{F09F3704-3313-A346-C679-EDED5841B983}"/>
                    </a:ext>
                  </a:extLst>
                </p:cNvPr>
                <p:cNvPicPr/>
                <p:nvPr/>
              </p:nvPicPr>
              <p:blipFill>
                <a:blip r:embed="rId15"/>
                <a:stretch>
                  <a:fillRect/>
                </a:stretch>
              </p:blipFill>
              <p:spPr>
                <a:xfrm>
                  <a:off x="4539501" y="1069284"/>
                  <a:ext cx="1438200" cy="1047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4" name="Ink 13">
                  <a:extLst>
                    <a:ext uri="{FF2B5EF4-FFF2-40B4-BE49-F238E27FC236}">
                      <a16:creationId xmlns:a16="http://schemas.microsoft.com/office/drawing/2014/main" id="{8F3BB604-5A79-F467-4826-761A8EA234D7}"/>
                    </a:ext>
                  </a:extLst>
                </p14:cNvPr>
                <p14:cNvContentPartPr/>
                <p14:nvPr/>
              </p14:nvContentPartPr>
              <p14:xfrm>
                <a:off x="3780261" y="1073244"/>
                <a:ext cx="491760" cy="47880"/>
              </p14:xfrm>
            </p:contentPart>
          </mc:Choice>
          <mc:Fallback xmlns="">
            <p:pic>
              <p:nvPicPr>
                <p:cNvPr id="14" name="Ink 13">
                  <a:extLst>
                    <a:ext uri="{FF2B5EF4-FFF2-40B4-BE49-F238E27FC236}">
                      <a16:creationId xmlns:a16="http://schemas.microsoft.com/office/drawing/2014/main" id="{8F3BB604-5A79-F467-4826-761A8EA234D7}"/>
                    </a:ext>
                  </a:extLst>
                </p:cNvPr>
                <p:cNvPicPr/>
                <p:nvPr/>
              </p:nvPicPr>
              <p:blipFill>
                <a:blip r:embed="rId17"/>
                <a:stretch>
                  <a:fillRect/>
                </a:stretch>
              </p:blipFill>
              <p:spPr>
                <a:xfrm>
                  <a:off x="3762261" y="1055604"/>
                  <a:ext cx="527400" cy="835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5" name="Ink 14">
                  <a:extLst>
                    <a:ext uri="{FF2B5EF4-FFF2-40B4-BE49-F238E27FC236}">
                      <a16:creationId xmlns:a16="http://schemas.microsoft.com/office/drawing/2014/main" id="{FA283251-BA43-6539-8046-BA28EFF712EA}"/>
                    </a:ext>
                  </a:extLst>
                </p14:cNvPr>
                <p14:cNvContentPartPr/>
                <p14:nvPr/>
              </p14:nvContentPartPr>
              <p14:xfrm>
                <a:off x="2599461" y="1115724"/>
                <a:ext cx="835560" cy="59760"/>
              </p14:xfrm>
            </p:contentPart>
          </mc:Choice>
          <mc:Fallback xmlns="">
            <p:pic>
              <p:nvPicPr>
                <p:cNvPr id="15" name="Ink 14">
                  <a:extLst>
                    <a:ext uri="{FF2B5EF4-FFF2-40B4-BE49-F238E27FC236}">
                      <a16:creationId xmlns:a16="http://schemas.microsoft.com/office/drawing/2014/main" id="{FA283251-BA43-6539-8046-BA28EFF712EA}"/>
                    </a:ext>
                  </a:extLst>
                </p:cNvPr>
                <p:cNvPicPr/>
                <p:nvPr/>
              </p:nvPicPr>
              <p:blipFill>
                <a:blip r:embed="rId19"/>
                <a:stretch>
                  <a:fillRect/>
                </a:stretch>
              </p:blipFill>
              <p:spPr>
                <a:xfrm>
                  <a:off x="2581461" y="1098084"/>
                  <a:ext cx="871200" cy="954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6" name="Ink 15">
                  <a:extLst>
                    <a:ext uri="{FF2B5EF4-FFF2-40B4-BE49-F238E27FC236}">
                      <a16:creationId xmlns:a16="http://schemas.microsoft.com/office/drawing/2014/main" id="{AE2CCB96-EE44-949A-261E-6A63AD65F447}"/>
                    </a:ext>
                  </a:extLst>
                </p14:cNvPr>
                <p14:cNvContentPartPr/>
                <p14:nvPr/>
              </p14:nvContentPartPr>
              <p14:xfrm>
                <a:off x="391221" y="1073604"/>
                <a:ext cx="2007720" cy="86760"/>
              </p14:xfrm>
            </p:contentPart>
          </mc:Choice>
          <mc:Fallback xmlns="">
            <p:pic>
              <p:nvPicPr>
                <p:cNvPr id="16" name="Ink 15">
                  <a:extLst>
                    <a:ext uri="{FF2B5EF4-FFF2-40B4-BE49-F238E27FC236}">
                      <a16:creationId xmlns:a16="http://schemas.microsoft.com/office/drawing/2014/main" id="{AE2CCB96-EE44-949A-261E-6A63AD65F447}"/>
                    </a:ext>
                  </a:extLst>
                </p:cNvPr>
                <p:cNvPicPr/>
                <p:nvPr/>
              </p:nvPicPr>
              <p:blipFill>
                <a:blip r:embed="rId21"/>
                <a:stretch>
                  <a:fillRect/>
                </a:stretch>
              </p:blipFill>
              <p:spPr>
                <a:xfrm>
                  <a:off x="373221" y="1055964"/>
                  <a:ext cx="2043360" cy="1224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9" name="Ink 18">
                  <a:extLst>
                    <a:ext uri="{FF2B5EF4-FFF2-40B4-BE49-F238E27FC236}">
                      <a16:creationId xmlns:a16="http://schemas.microsoft.com/office/drawing/2014/main" id="{1E4F8CDF-9C29-6DA7-013B-A12F06F9C245}"/>
                    </a:ext>
                  </a:extLst>
                </p14:cNvPr>
                <p14:cNvContentPartPr/>
                <p14:nvPr/>
              </p14:nvContentPartPr>
              <p14:xfrm>
                <a:off x="7359021" y="1521804"/>
                <a:ext cx="651600" cy="40320"/>
              </p14:xfrm>
            </p:contentPart>
          </mc:Choice>
          <mc:Fallback xmlns="">
            <p:pic>
              <p:nvPicPr>
                <p:cNvPr id="19" name="Ink 18">
                  <a:extLst>
                    <a:ext uri="{FF2B5EF4-FFF2-40B4-BE49-F238E27FC236}">
                      <a16:creationId xmlns:a16="http://schemas.microsoft.com/office/drawing/2014/main" id="{1E4F8CDF-9C29-6DA7-013B-A12F06F9C245}"/>
                    </a:ext>
                  </a:extLst>
                </p:cNvPr>
                <p:cNvPicPr/>
                <p:nvPr/>
              </p:nvPicPr>
              <p:blipFill>
                <a:blip r:embed="rId23"/>
                <a:stretch>
                  <a:fillRect/>
                </a:stretch>
              </p:blipFill>
              <p:spPr>
                <a:xfrm>
                  <a:off x="7341021" y="1504164"/>
                  <a:ext cx="687240" cy="759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0" name="Ink 19">
                  <a:extLst>
                    <a:ext uri="{FF2B5EF4-FFF2-40B4-BE49-F238E27FC236}">
                      <a16:creationId xmlns:a16="http://schemas.microsoft.com/office/drawing/2014/main" id="{2CB26638-F4BC-7F98-151C-242A0FF4005E}"/>
                    </a:ext>
                  </a:extLst>
                </p14:cNvPr>
                <p14:cNvContentPartPr/>
                <p14:nvPr/>
              </p14:nvContentPartPr>
              <p14:xfrm>
                <a:off x="6662421" y="1589844"/>
                <a:ext cx="679680" cy="31680"/>
              </p14:xfrm>
            </p:contentPart>
          </mc:Choice>
          <mc:Fallback xmlns="">
            <p:pic>
              <p:nvPicPr>
                <p:cNvPr id="20" name="Ink 19">
                  <a:extLst>
                    <a:ext uri="{FF2B5EF4-FFF2-40B4-BE49-F238E27FC236}">
                      <a16:creationId xmlns:a16="http://schemas.microsoft.com/office/drawing/2014/main" id="{2CB26638-F4BC-7F98-151C-242A0FF4005E}"/>
                    </a:ext>
                  </a:extLst>
                </p:cNvPr>
                <p:cNvPicPr/>
                <p:nvPr/>
              </p:nvPicPr>
              <p:blipFill>
                <a:blip r:embed="rId25"/>
                <a:stretch>
                  <a:fillRect/>
                </a:stretch>
              </p:blipFill>
              <p:spPr>
                <a:xfrm>
                  <a:off x="6644421" y="1572204"/>
                  <a:ext cx="715320" cy="6732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2" name="Ink 21">
                  <a:extLst>
                    <a:ext uri="{FF2B5EF4-FFF2-40B4-BE49-F238E27FC236}">
                      <a16:creationId xmlns:a16="http://schemas.microsoft.com/office/drawing/2014/main" id="{07844208-6028-B390-CC55-C95F0B8BD0C2}"/>
                    </a:ext>
                  </a:extLst>
                </p14:cNvPr>
                <p14:cNvContentPartPr/>
                <p14:nvPr/>
              </p14:nvContentPartPr>
              <p14:xfrm>
                <a:off x="4863501" y="1553484"/>
                <a:ext cx="1540800" cy="136080"/>
              </p14:xfrm>
            </p:contentPart>
          </mc:Choice>
          <mc:Fallback xmlns="">
            <p:pic>
              <p:nvPicPr>
                <p:cNvPr id="22" name="Ink 21">
                  <a:extLst>
                    <a:ext uri="{FF2B5EF4-FFF2-40B4-BE49-F238E27FC236}">
                      <a16:creationId xmlns:a16="http://schemas.microsoft.com/office/drawing/2014/main" id="{07844208-6028-B390-CC55-C95F0B8BD0C2}"/>
                    </a:ext>
                  </a:extLst>
                </p:cNvPr>
                <p:cNvPicPr/>
                <p:nvPr/>
              </p:nvPicPr>
              <p:blipFill>
                <a:blip r:embed="rId27"/>
                <a:stretch>
                  <a:fillRect/>
                </a:stretch>
              </p:blipFill>
              <p:spPr>
                <a:xfrm>
                  <a:off x="4845861" y="1535484"/>
                  <a:ext cx="1576440" cy="17172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4" name="Ink 23">
                  <a:extLst>
                    <a:ext uri="{FF2B5EF4-FFF2-40B4-BE49-F238E27FC236}">
                      <a16:creationId xmlns:a16="http://schemas.microsoft.com/office/drawing/2014/main" id="{B63DCE95-960B-0F5B-9138-0FE424DFA002}"/>
                    </a:ext>
                  </a:extLst>
                </p14:cNvPr>
                <p14:cNvContentPartPr/>
                <p14:nvPr/>
              </p14:nvContentPartPr>
              <p14:xfrm>
                <a:off x="4206861" y="1573644"/>
                <a:ext cx="596880" cy="76680"/>
              </p14:xfrm>
            </p:contentPart>
          </mc:Choice>
          <mc:Fallback xmlns="">
            <p:pic>
              <p:nvPicPr>
                <p:cNvPr id="24" name="Ink 23">
                  <a:extLst>
                    <a:ext uri="{FF2B5EF4-FFF2-40B4-BE49-F238E27FC236}">
                      <a16:creationId xmlns:a16="http://schemas.microsoft.com/office/drawing/2014/main" id="{B63DCE95-960B-0F5B-9138-0FE424DFA002}"/>
                    </a:ext>
                  </a:extLst>
                </p:cNvPr>
                <p:cNvPicPr/>
                <p:nvPr/>
              </p:nvPicPr>
              <p:blipFill>
                <a:blip r:embed="rId29"/>
                <a:stretch>
                  <a:fillRect/>
                </a:stretch>
              </p:blipFill>
              <p:spPr>
                <a:xfrm>
                  <a:off x="4189221" y="1556004"/>
                  <a:ext cx="632520" cy="11232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5" name="Ink 24">
                  <a:extLst>
                    <a:ext uri="{FF2B5EF4-FFF2-40B4-BE49-F238E27FC236}">
                      <a16:creationId xmlns:a16="http://schemas.microsoft.com/office/drawing/2014/main" id="{E2BC739D-8F99-5A0E-705B-2DE7788FC167}"/>
                    </a:ext>
                  </a:extLst>
                </p14:cNvPr>
                <p14:cNvContentPartPr/>
                <p14:nvPr/>
              </p14:nvContentPartPr>
              <p14:xfrm>
                <a:off x="3639141" y="1586244"/>
                <a:ext cx="376560" cy="46440"/>
              </p14:xfrm>
            </p:contentPart>
          </mc:Choice>
          <mc:Fallback xmlns="">
            <p:pic>
              <p:nvPicPr>
                <p:cNvPr id="25" name="Ink 24">
                  <a:extLst>
                    <a:ext uri="{FF2B5EF4-FFF2-40B4-BE49-F238E27FC236}">
                      <a16:creationId xmlns:a16="http://schemas.microsoft.com/office/drawing/2014/main" id="{E2BC739D-8F99-5A0E-705B-2DE7788FC167}"/>
                    </a:ext>
                  </a:extLst>
                </p:cNvPr>
                <p:cNvPicPr/>
                <p:nvPr/>
              </p:nvPicPr>
              <p:blipFill>
                <a:blip r:embed="rId31"/>
                <a:stretch>
                  <a:fillRect/>
                </a:stretch>
              </p:blipFill>
              <p:spPr>
                <a:xfrm>
                  <a:off x="3621501" y="1568604"/>
                  <a:ext cx="412200" cy="8208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6" name="Ink 25">
                  <a:extLst>
                    <a:ext uri="{FF2B5EF4-FFF2-40B4-BE49-F238E27FC236}">
                      <a16:creationId xmlns:a16="http://schemas.microsoft.com/office/drawing/2014/main" id="{12F96865-3999-6FC7-3A61-5D78522EEF2F}"/>
                    </a:ext>
                  </a:extLst>
                </p14:cNvPr>
                <p14:cNvContentPartPr/>
                <p14:nvPr/>
              </p14:nvContentPartPr>
              <p14:xfrm>
                <a:off x="3143421" y="1689564"/>
                <a:ext cx="364680" cy="36720"/>
              </p14:xfrm>
            </p:contentPart>
          </mc:Choice>
          <mc:Fallback xmlns="">
            <p:pic>
              <p:nvPicPr>
                <p:cNvPr id="26" name="Ink 25">
                  <a:extLst>
                    <a:ext uri="{FF2B5EF4-FFF2-40B4-BE49-F238E27FC236}">
                      <a16:creationId xmlns:a16="http://schemas.microsoft.com/office/drawing/2014/main" id="{12F96865-3999-6FC7-3A61-5D78522EEF2F}"/>
                    </a:ext>
                  </a:extLst>
                </p:cNvPr>
                <p:cNvPicPr/>
                <p:nvPr/>
              </p:nvPicPr>
              <p:blipFill>
                <a:blip r:embed="rId33"/>
                <a:stretch>
                  <a:fillRect/>
                </a:stretch>
              </p:blipFill>
              <p:spPr>
                <a:xfrm>
                  <a:off x="3125421" y="1671924"/>
                  <a:ext cx="400320" cy="7236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7" name="Ink 26">
                  <a:extLst>
                    <a:ext uri="{FF2B5EF4-FFF2-40B4-BE49-F238E27FC236}">
                      <a16:creationId xmlns:a16="http://schemas.microsoft.com/office/drawing/2014/main" id="{112ED453-6E4F-4EB6-F583-E457301B50D2}"/>
                    </a:ext>
                  </a:extLst>
                </p14:cNvPr>
                <p14:cNvContentPartPr/>
                <p14:nvPr/>
              </p14:nvContentPartPr>
              <p14:xfrm>
                <a:off x="2562381" y="1617564"/>
                <a:ext cx="489600" cy="41760"/>
              </p14:xfrm>
            </p:contentPart>
          </mc:Choice>
          <mc:Fallback xmlns="">
            <p:pic>
              <p:nvPicPr>
                <p:cNvPr id="27" name="Ink 26">
                  <a:extLst>
                    <a:ext uri="{FF2B5EF4-FFF2-40B4-BE49-F238E27FC236}">
                      <a16:creationId xmlns:a16="http://schemas.microsoft.com/office/drawing/2014/main" id="{112ED453-6E4F-4EB6-F583-E457301B50D2}"/>
                    </a:ext>
                  </a:extLst>
                </p:cNvPr>
                <p:cNvPicPr/>
                <p:nvPr/>
              </p:nvPicPr>
              <p:blipFill>
                <a:blip r:embed="rId35"/>
                <a:stretch>
                  <a:fillRect/>
                </a:stretch>
              </p:blipFill>
              <p:spPr>
                <a:xfrm>
                  <a:off x="2544741" y="1599564"/>
                  <a:ext cx="525240" cy="774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8" name="Ink 27">
                  <a:extLst>
                    <a:ext uri="{FF2B5EF4-FFF2-40B4-BE49-F238E27FC236}">
                      <a16:creationId xmlns:a16="http://schemas.microsoft.com/office/drawing/2014/main" id="{2FA3D984-B0D7-7A9C-258B-298D6221F1B5}"/>
                    </a:ext>
                  </a:extLst>
                </p14:cNvPr>
                <p14:cNvContentPartPr/>
                <p14:nvPr/>
              </p14:nvContentPartPr>
              <p14:xfrm>
                <a:off x="1847421" y="1602084"/>
                <a:ext cx="579960" cy="97920"/>
              </p14:xfrm>
            </p:contentPart>
          </mc:Choice>
          <mc:Fallback xmlns="">
            <p:pic>
              <p:nvPicPr>
                <p:cNvPr id="28" name="Ink 27">
                  <a:extLst>
                    <a:ext uri="{FF2B5EF4-FFF2-40B4-BE49-F238E27FC236}">
                      <a16:creationId xmlns:a16="http://schemas.microsoft.com/office/drawing/2014/main" id="{2FA3D984-B0D7-7A9C-258B-298D6221F1B5}"/>
                    </a:ext>
                  </a:extLst>
                </p:cNvPr>
                <p:cNvPicPr/>
                <p:nvPr/>
              </p:nvPicPr>
              <p:blipFill>
                <a:blip r:embed="rId37"/>
                <a:stretch>
                  <a:fillRect/>
                </a:stretch>
              </p:blipFill>
              <p:spPr>
                <a:xfrm>
                  <a:off x="1829421" y="1584444"/>
                  <a:ext cx="615600" cy="13356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0" name="Ink 29">
                  <a:extLst>
                    <a:ext uri="{FF2B5EF4-FFF2-40B4-BE49-F238E27FC236}">
                      <a16:creationId xmlns:a16="http://schemas.microsoft.com/office/drawing/2014/main" id="{79799ACB-AF69-B5A1-4BF6-D1E83841C3B0}"/>
                    </a:ext>
                  </a:extLst>
                </p14:cNvPr>
                <p14:cNvContentPartPr/>
                <p14:nvPr/>
              </p14:nvContentPartPr>
              <p14:xfrm>
                <a:off x="1714221" y="1062804"/>
                <a:ext cx="5708880" cy="637560"/>
              </p14:xfrm>
            </p:contentPart>
          </mc:Choice>
          <mc:Fallback xmlns="">
            <p:pic>
              <p:nvPicPr>
                <p:cNvPr id="30" name="Ink 29">
                  <a:extLst>
                    <a:ext uri="{FF2B5EF4-FFF2-40B4-BE49-F238E27FC236}">
                      <a16:creationId xmlns:a16="http://schemas.microsoft.com/office/drawing/2014/main" id="{79799ACB-AF69-B5A1-4BF6-D1E83841C3B0}"/>
                    </a:ext>
                  </a:extLst>
                </p:cNvPr>
                <p:cNvPicPr/>
                <p:nvPr/>
              </p:nvPicPr>
              <p:blipFill>
                <a:blip r:embed="rId39"/>
                <a:stretch>
                  <a:fillRect/>
                </a:stretch>
              </p:blipFill>
              <p:spPr>
                <a:xfrm>
                  <a:off x="1696581" y="1045164"/>
                  <a:ext cx="5744520" cy="6732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2" name="Ink 31">
                  <a:extLst>
                    <a:ext uri="{FF2B5EF4-FFF2-40B4-BE49-F238E27FC236}">
                      <a16:creationId xmlns:a16="http://schemas.microsoft.com/office/drawing/2014/main" id="{95DB091C-7206-40B8-E271-6FB6AFB2E9FB}"/>
                    </a:ext>
                  </a:extLst>
                </p14:cNvPr>
                <p14:cNvContentPartPr/>
                <p14:nvPr/>
              </p14:nvContentPartPr>
              <p14:xfrm>
                <a:off x="6091461" y="1616484"/>
                <a:ext cx="781200" cy="94680"/>
              </p14:xfrm>
            </p:contentPart>
          </mc:Choice>
          <mc:Fallback xmlns="">
            <p:pic>
              <p:nvPicPr>
                <p:cNvPr id="32" name="Ink 31">
                  <a:extLst>
                    <a:ext uri="{FF2B5EF4-FFF2-40B4-BE49-F238E27FC236}">
                      <a16:creationId xmlns:a16="http://schemas.microsoft.com/office/drawing/2014/main" id="{95DB091C-7206-40B8-E271-6FB6AFB2E9FB}"/>
                    </a:ext>
                  </a:extLst>
                </p:cNvPr>
                <p:cNvPicPr/>
                <p:nvPr/>
              </p:nvPicPr>
              <p:blipFill>
                <a:blip r:embed="rId41"/>
                <a:stretch>
                  <a:fillRect/>
                </a:stretch>
              </p:blipFill>
              <p:spPr>
                <a:xfrm>
                  <a:off x="6073821" y="1598844"/>
                  <a:ext cx="816840" cy="130320"/>
                </a:xfrm>
                <a:prstGeom prst="rect">
                  <a:avLst/>
                </a:prstGeom>
              </p:spPr>
            </p:pic>
          </mc:Fallback>
        </mc:AlternateContent>
      </p:grpSp>
      <p:grpSp>
        <p:nvGrpSpPr>
          <p:cNvPr id="42" name="Group 41">
            <a:extLst>
              <a:ext uri="{FF2B5EF4-FFF2-40B4-BE49-F238E27FC236}">
                <a16:creationId xmlns:a16="http://schemas.microsoft.com/office/drawing/2014/main" id="{F126F1E6-C36F-1AB8-E5BC-B9868A3B2A1E}"/>
              </a:ext>
            </a:extLst>
          </p:cNvPr>
          <p:cNvGrpSpPr/>
          <p:nvPr/>
        </p:nvGrpSpPr>
        <p:grpSpPr>
          <a:xfrm>
            <a:off x="6617421" y="2115084"/>
            <a:ext cx="3584160" cy="74160"/>
            <a:chOff x="6617421" y="2115084"/>
            <a:chExt cx="3584160" cy="74160"/>
          </a:xfrm>
        </p:grpSpPr>
        <mc:AlternateContent xmlns:mc="http://schemas.openxmlformats.org/markup-compatibility/2006" xmlns:p14="http://schemas.microsoft.com/office/powerpoint/2010/main">
          <mc:Choice Requires="p14">
            <p:contentPart p14:bwMode="auto" r:id="rId42">
              <p14:nvContentPartPr>
                <p14:cNvPr id="34" name="Ink 33">
                  <a:extLst>
                    <a:ext uri="{FF2B5EF4-FFF2-40B4-BE49-F238E27FC236}">
                      <a16:creationId xmlns:a16="http://schemas.microsoft.com/office/drawing/2014/main" id="{88D2D2A6-34C3-5557-6B54-4A7475C7A857}"/>
                    </a:ext>
                  </a:extLst>
                </p14:cNvPr>
                <p14:cNvContentPartPr/>
                <p14:nvPr/>
              </p14:nvContentPartPr>
              <p14:xfrm>
                <a:off x="10155501" y="2149644"/>
                <a:ext cx="46080" cy="30240"/>
              </p14:xfrm>
            </p:contentPart>
          </mc:Choice>
          <mc:Fallback xmlns="">
            <p:pic>
              <p:nvPicPr>
                <p:cNvPr id="34" name="Ink 33">
                  <a:extLst>
                    <a:ext uri="{FF2B5EF4-FFF2-40B4-BE49-F238E27FC236}">
                      <a16:creationId xmlns:a16="http://schemas.microsoft.com/office/drawing/2014/main" id="{88D2D2A6-34C3-5557-6B54-4A7475C7A857}"/>
                    </a:ext>
                  </a:extLst>
                </p:cNvPr>
                <p:cNvPicPr/>
                <p:nvPr/>
              </p:nvPicPr>
              <p:blipFill>
                <a:blip r:embed="rId43"/>
                <a:stretch>
                  <a:fillRect/>
                </a:stretch>
              </p:blipFill>
              <p:spPr>
                <a:xfrm>
                  <a:off x="10137861" y="2132004"/>
                  <a:ext cx="81720" cy="6588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5" name="Ink 34">
                  <a:extLst>
                    <a:ext uri="{FF2B5EF4-FFF2-40B4-BE49-F238E27FC236}">
                      <a16:creationId xmlns:a16="http://schemas.microsoft.com/office/drawing/2014/main" id="{AD409779-A3B3-30C5-A38A-2C18BDB19A8D}"/>
                    </a:ext>
                  </a:extLst>
                </p14:cNvPr>
                <p14:cNvContentPartPr/>
                <p14:nvPr/>
              </p14:nvContentPartPr>
              <p14:xfrm>
                <a:off x="9653301" y="2134884"/>
                <a:ext cx="544320" cy="49680"/>
              </p14:xfrm>
            </p:contentPart>
          </mc:Choice>
          <mc:Fallback xmlns="">
            <p:pic>
              <p:nvPicPr>
                <p:cNvPr id="35" name="Ink 34">
                  <a:extLst>
                    <a:ext uri="{FF2B5EF4-FFF2-40B4-BE49-F238E27FC236}">
                      <a16:creationId xmlns:a16="http://schemas.microsoft.com/office/drawing/2014/main" id="{AD409779-A3B3-30C5-A38A-2C18BDB19A8D}"/>
                    </a:ext>
                  </a:extLst>
                </p:cNvPr>
                <p:cNvPicPr/>
                <p:nvPr/>
              </p:nvPicPr>
              <p:blipFill>
                <a:blip r:embed="rId45"/>
                <a:stretch>
                  <a:fillRect/>
                </a:stretch>
              </p:blipFill>
              <p:spPr>
                <a:xfrm>
                  <a:off x="9635301" y="2117244"/>
                  <a:ext cx="579960" cy="8532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7" name="Ink 36">
                  <a:extLst>
                    <a:ext uri="{FF2B5EF4-FFF2-40B4-BE49-F238E27FC236}">
                      <a16:creationId xmlns:a16="http://schemas.microsoft.com/office/drawing/2014/main" id="{8545031B-69F0-BDA9-F0D7-8C6B7DABED5A}"/>
                    </a:ext>
                  </a:extLst>
                </p14:cNvPr>
                <p14:cNvContentPartPr/>
                <p14:nvPr/>
              </p14:nvContentPartPr>
              <p14:xfrm>
                <a:off x="9080181" y="2126244"/>
                <a:ext cx="381240" cy="24480"/>
              </p14:xfrm>
            </p:contentPart>
          </mc:Choice>
          <mc:Fallback xmlns="">
            <p:pic>
              <p:nvPicPr>
                <p:cNvPr id="37" name="Ink 36">
                  <a:extLst>
                    <a:ext uri="{FF2B5EF4-FFF2-40B4-BE49-F238E27FC236}">
                      <a16:creationId xmlns:a16="http://schemas.microsoft.com/office/drawing/2014/main" id="{8545031B-69F0-BDA9-F0D7-8C6B7DABED5A}"/>
                    </a:ext>
                  </a:extLst>
                </p:cNvPr>
                <p:cNvPicPr/>
                <p:nvPr/>
              </p:nvPicPr>
              <p:blipFill>
                <a:blip r:embed="rId47"/>
                <a:stretch>
                  <a:fillRect/>
                </a:stretch>
              </p:blipFill>
              <p:spPr>
                <a:xfrm>
                  <a:off x="9062181" y="2108604"/>
                  <a:ext cx="416880" cy="601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8" name="Ink 37">
                  <a:extLst>
                    <a:ext uri="{FF2B5EF4-FFF2-40B4-BE49-F238E27FC236}">
                      <a16:creationId xmlns:a16="http://schemas.microsoft.com/office/drawing/2014/main" id="{E277D8F7-EEF1-D22F-0916-7B2A71A7A50D}"/>
                    </a:ext>
                  </a:extLst>
                </p14:cNvPr>
                <p14:cNvContentPartPr/>
                <p14:nvPr/>
              </p14:nvContentPartPr>
              <p14:xfrm>
                <a:off x="8321661" y="2137764"/>
                <a:ext cx="474480" cy="11520"/>
              </p14:xfrm>
            </p:contentPart>
          </mc:Choice>
          <mc:Fallback xmlns="">
            <p:pic>
              <p:nvPicPr>
                <p:cNvPr id="38" name="Ink 37">
                  <a:extLst>
                    <a:ext uri="{FF2B5EF4-FFF2-40B4-BE49-F238E27FC236}">
                      <a16:creationId xmlns:a16="http://schemas.microsoft.com/office/drawing/2014/main" id="{E277D8F7-EEF1-D22F-0916-7B2A71A7A50D}"/>
                    </a:ext>
                  </a:extLst>
                </p:cNvPr>
                <p:cNvPicPr/>
                <p:nvPr/>
              </p:nvPicPr>
              <p:blipFill>
                <a:blip r:embed="rId49"/>
                <a:stretch>
                  <a:fillRect/>
                </a:stretch>
              </p:blipFill>
              <p:spPr>
                <a:xfrm>
                  <a:off x="8304021" y="2119764"/>
                  <a:ext cx="510120" cy="4716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9" name="Ink 38">
                  <a:extLst>
                    <a:ext uri="{FF2B5EF4-FFF2-40B4-BE49-F238E27FC236}">
                      <a16:creationId xmlns:a16="http://schemas.microsoft.com/office/drawing/2014/main" id="{77207A1D-56E3-F9E8-631B-33D8B2A6F7A1}"/>
                    </a:ext>
                  </a:extLst>
                </p14:cNvPr>
                <p14:cNvContentPartPr/>
                <p14:nvPr/>
              </p14:nvContentPartPr>
              <p14:xfrm>
                <a:off x="7492581" y="2121204"/>
                <a:ext cx="710280" cy="23400"/>
              </p14:xfrm>
            </p:contentPart>
          </mc:Choice>
          <mc:Fallback xmlns="">
            <p:pic>
              <p:nvPicPr>
                <p:cNvPr id="39" name="Ink 38">
                  <a:extLst>
                    <a:ext uri="{FF2B5EF4-FFF2-40B4-BE49-F238E27FC236}">
                      <a16:creationId xmlns:a16="http://schemas.microsoft.com/office/drawing/2014/main" id="{77207A1D-56E3-F9E8-631B-33D8B2A6F7A1}"/>
                    </a:ext>
                  </a:extLst>
                </p:cNvPr>
                <p:cNvPicPr/>
                <p:nvPr/>
              </p:nvPicPr>
              <p:blipFill>
                <a:blip r:embed="rId51"/>
                <a:stretch>
                  <a:fillRect/>
                </a:stretch>
              </p:blipFill>
              <p:spPr>
                <a:xfrm>
                  <a:off x="7474581" y="2103204"/>
                  <a:ext cx="745920" cy="5904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41" name="Ink 40">
                  <a:extLst>
                    <a:ext uri="{FF2B5EF4-FFF2-40B4-BE49-F238E27FC236}">
                      <a16:creationId xmlns:a16="http://schemas.microsoft.com/office/drawing/2014/main" id="{E9EE6817-F744-D259-451D-D372E3B863FA}"/>
                    </a:ext>
                  </a:extLst>
                </p14:cNvPr>
                <p14:cNvContentPartPr/>
                <p14:nvPr/>
              </p14:nvContentPartPr>
              <p14:xfrm>
                <a:off x="6617421" y="2115084"/>
                <a:ext cx="547560" cy="74160"/>
              </p14:xfrm>
            </p:contentPart>
          </mc:Choice>
          <mc:Fallback xmlns="">
            <p:pic>
              <p:nvPicPr>
                <p:cNvPr id="41" name="Ink 40">
                  <a:extLst>
                    <a:ext uri="{FF2B5EF4-FFF2-40B4-BE49-F238E27FC236}">
                      <a16:creationId xmlns:a16="http://schemas.microsoft.com/office/drawing/2014/main" id="{E9EE6817-F744-D259-451D-D372E3B863FA}"/>
                    </a:ext>
                  </a:extLst>
                </p:cNvPr>
                <p:cNvPicPr/>
                <p:nvPr/>
              </p:nvPicPr>
              <p:blipFill>
                <a:blip r:embed="rId53"/>
                <a:stretch>
                  <a:fillRect/>
                </a:stretch>
              </p:blipFill>
              <p:spPr>
                <a:xfrm>
                  <a:off x="6599421" y="2097084"/>
                  <a:ext cx="583200" cy="1098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4">
            <p14:nvContentPartPr>
              <p14:cNvPr id="43" name="Ink 42">
                <a:extLst>
                  <a:ext uri="{FF2B5EF4-FFF2-40B4-BE49-F238E27FC236}">
                    <a16:creationId xmlns:a16="http://schemas.microsoft.com/office/drawing/2014/main" id="{49BC7611-F2E4-8BD7-3B14-F9E9551B01EC}"/>
                  </a:ext>
                </a:extLst>
              </p14:cNvPr>
              <p14:cNvContentPartPr/>
              <p14:nvPr/>
            </p14:nvContentPartPr>
            <p14:xfrm>
              <a:off x="5371821" y="2155404"/>
              <a:ext cx="859680" cy="116640"/>
            </p14:xfrm>
          </p:contentPart>
        </mc:Choice>
        <mc:Fallback xmlns="">
          <p:pic>
            <p:nvPicPr>
              <p:cNvPr id="43" name="Ink 42">
                <a:extLst>
                  <a:ext uri="{FF2B5EF4-FFF2-40B4-BE49-F238E27FC236}">
                    <a16:creationId xmlns:a16="http://schemas.microsoft.com/office/drawing/2014/main" id="{49BC7611-F2E4-8BD7-3B14-F9E9551B01EC}"/>
                  </a:ext>
                </a:extLst>
              </p:cNvPr>
              <p:cNvPicPr/>
              <p:nvPr/>
            </p:nvPicPr>
            <p:blipFill>
              <a:blip r:embed="rId55"/>
              <a:stretch>
                <a:fillRect/>
              </a:stretch>
            </p:blipFill>
            <p:spPr>
              <a:xfrm>
                <a:off x="5354181" y="2137404"/>
                <a:ext cx="895320" cy="152280"/>
              </a:xfrm>
              <a:prstGeom prst="rect">
                <a:avLst/>
              </a:prstGeom>
            </p:spPr>
          </p:pic>
        </mc:Fallback>
      </mc:AlternateContent>
      <p:grpSp>
        <p:nvGrpSpPr>
          <p:cNvPr id="46" name="Group 45">
            <a:extLst>
              <a:ext uri="{FF2B5EF4-FFF2-40B4-BE49-F238E27FC236}">
                <a16:creationId xmlns:a16="http://schemas.microsoft.com/office/drawing/2014/main" id="{401A030E-103A-0873-88E6-FE30E958F73E}"/>
              </a:ext>
            </a:extLst>
          </p:cNvPr>
          <p:cNvGrpSpPr/>
          <p:nvPr/>
        </p:nvGrpSpPr>
        <p:grpSpPr>
          <a:xfrm>
            <a:off x="1550781" y="2110044"/>
            <a:ext cx="3615120" cy="183240"/>
            <a:chOff x="1550781" y="2110044"/>
            <a:chExt cx="3615120" cy="183240"/>
          </a:xfrm>
        </p:grpSpPr>
        <mc:AlternateContent xmlns:mc="http://schemas.openxmlformats.org/markup-compatibility/2006" xmlns:p14="http://schemas.microsoft.com/office/powerpoint/2010/main">
          <mc:Choice Requires="p14">
            <p:contentPart p14:bwMode="auto" r:id="rId56">
              <p14:nvContentPartPr>
                <p14:cNvPr id="44" name="Ink 43">
                  <a:extLst>
                    <a:ext uri="{FF2B5EF4-FFF2-40B4-BE49-F238E27FC236}">
                      <a16:creationId xmlns:a16="http://schemas.microsoft.com/office/drawing/2014/main" id="{A41696C0-447D-1076-3E15-ECD1106BEF72}"/>
                    </a:ext>
                  </a:extLst>
                </p14:cNvPr>
                <p14:cNvContentPartPr/>
                <p14:nvPr/>
              </p14:nvContentPartPr>
              <p14:xfrm>
                <a:off x="4229181" y="2110044"/>
                <a:ext cx="936720" cy="58680"/>
              </p14:xfrm>
            </p:contentPart>
          </mc:Choice>
          <mc:Fallback xmlns="">
            <p:pic>
              <p:nvPicPr>
                <p:cNvPr id="44" name="Ink 43">
                  <a:extLst>
                    <a:ext uri="{FF2B5EF4-FFF2-40B4-BE49-F238E27FC236}">
                      <a16:creationId xmlns:a16="http://schemas.microsoft.com/office/drawing/2014/main" id="{A41696C0-447D-1076-3E15-ECD1106BEF72}"/>
                    </a:ext>
                  </a:extLst>
                </p:cNvPr>
                <p:cNvPicPr/>
                <p:nvPr/>
              </p:nvPicPr>
              <p:blipFill>
                <a:blip r:embed="rId57"/>
                <a:stretch>
                  <a:fillRect/>
                </a:stretch>
              </p:blipFill>
              <p:spPr>
                <a:xfrm>
                  <a:off x="4211541" y="2092044"/>
                  <a:ext cx="972360" cy="9432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45" name="Ink 44">
                  <a:extLst>
                    <a:ext uri="{FF2B5EF4-FFF2-40B4-BE49-F238E27FC236}">
                      <a16:creationId xmlns:a16="http://schemas.microsoft.com/office/drawing/2014/main" id="{F594C154-3708-A06B-4010-6294D504B627}"/>
                    </a:ext>
                  </a:extLst>
                </p14:cNvPr>
                <p14:cNvContentPartPr/>
                <p14:nvPr/>
              </p14:nvContentPartPr>
              <p14:xfrm>
                <a:off x="1550781" y="2152524"/>
                <a:ext cx="2358000" cy="140760"/>
              </p14:xfrm>
            </p:contentPart>
          </mc:Choice>
          <mc:Fallback xmlns="">
            <p:pic>
              <p:nvPicPr>
                <p:cNvPr id="45" name="Ink 44">
                  <a:extLst>
                    <a:ext uri="{FF2B5EF4-FFF2-40B4-BE49-F238E27FC236}">
                      <a16:creationId xmlns:a16="http://schemas.microsoft.com/office/drawing/2014/main" id="{F594C154-3708-A06B-4010-6294D504B627}"/>
                    </a:ext>
                  </a:extLst>
                </p:cNvPr>
                <p:cNvPicPr/>
                <p:nvPr/>
              </p:nvPicPr>
              <p:blipFill>
                <a:blip r:embed="rId59"/>
                <a:stretch>
                  <a:fillRect/>
                </a:stretch>
              </p:blipFill>
              <p:spPr>
                <a:xfrm>
                  <a:off x="1533141" y="2134884"/>
                  <a:ext cx="2393640" cy="176400"/>
                </a:xfrm>
                <a:prstGeom prst="rect">
                  <a:avLst/>
                </a:prstGeom>
              </p:spPr>
            </p:pic>
          </mc:Fallback>
        </mc:AlternateContent>
      </p:grpSp>
    </p:spTree>
    <p:extLst>
      <p:ext uri="{BB962C8B-B14F-4D97-AF65-F5344CB8AC3E}">
        <p14:creationId xmlns:p14="http://schemas.microsoft.com/office/powerpoint/2010/main" val="6114396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2FD387F-92CC-4779-81C3-06BBC90B104F}"/>
              </a:ext>
            </a:extLst>
          </p:cNvPr>
          <p:cNvSpPr/>
          <p:nvPr/>
        </p:nvSpPr>
        <p:spPr>
          <a:xfrm>
            <a:off x="0" y="-1"/>
            <a:ext cx="10665954" cy="6449895"/>
          </a:xfrm>
          <a:prstGeom prst="roundRect">
            <a:avLst/>
          </a:prstGeom>
          <a:solidFill>
            <a:schemeClr val="tx1">
              <a:alpha val="65000"/>
            </a:schemeClr>
          </a:solidFill>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3EFC0C3-FD39-449B-AD90-C042901F23F4}"/>
              </a:ext>
            </a:extLst>
          </p:cNvPr>
          <p:cNvSpPr txBox="1"/>
          <p:nvPr/>
        </p:nvSpPr>
        <p:spPr>
          <a:xfrm>
            <a:off x="142388" y="18407"/>
            <a:ext cx="9902408" cy="6294031"/>
          </a:xfrm>
          <a:prstGeom prst="rect">
            <a:avLst/>
          </a:prstGeom>
          <a:noFill/>
        </p:spPr>
        <p:txBody>
          <a:bodyPr wrap="square" rtlCol="0">
            <a:spAutoFit/>
          </a:bodyPr>
          <a:lstStyle/>
          <a:p>
            <a:pPr algn="r"/>
            <a:r>
              <a:rPr lang="he-IL" sz="4300" b="1" dirty="0">
                <a:solidFill>
                  <a:schemeClr val="bg1"/>
                </a:solidFill>
                <a:cs typeface="+mj-cs"/>
              </a:rPr>
              <a:t>﻿</a:t>
            </a:r>
            <a:r>
              <a:rPr lang="he-IL" sz="4300" b="1" dirty="0">
                <a:solidFill>
                  <a:srgbClr val="FFFF00"/>
                </a:solidFill>
                <a:cs typeface="+mj-cs"/>
              </a:rPr>
              <a:t>ספר ישעיה פרק כח</a:t>
            </a:r>
          </a:p>
          <a:p>
            <a:pPr algn="r"/>
            <a:r>
              <a:rPr lang="he-IL" sz="3600" dirty="0">
                <a:solidFill>
                  <a:srgbClr val="FFFF00"/>
                </a:solidFill>
                <a:cs typeface="+mj-cs"/>
              </a:rPr>
              <a:t>﻿א   הוֹי עֲטֶרֶת גֵּאוּת שִׁכֹּרֵי אֶפְרַיִם וְצִיץ נֹבֵל צְבִי תִפְאַרְתּוֹ אֲשֶׁר עַל-רֹאשׁ גֵּיא-שְׁמָנִים הֲלוּמֵי יָיִן: </a:t>
            </a:r>
            <a:r>
              <a:rPr lang="he-IL" sz="3600" dirty="0">
                <a:solidFill>
                  <a:srgbClr val="FFC000"/>
                </a:solidFill>
                <a:cs typeface="+mj-cs"/>
              </a:rPr>
              <a:t>ב   הִנֵּה חָזָק וְאַמִּץ לַאדֹנָי כְּזֶרֶם בָּרָד שַֹעַר קָטֶב כְּזֶרֶם מַיִם כַּבִּירִים שֹׁטְפִים הִנִּיחַ לָאָרֶץ בְּיָד: </a:t>
            </a:r>
            <a:r>
              <a:rPr lang="he-IL" sz="3600" dirty="0">
                <a:solidFill>
                  <a:srgbClr val="92D050"/>
                </a:solidFill>
                <a:cs typeface="+mj-cs"/>
              </a:rPr>
              <a:t>ג   בְּרַגְלַיִם תֵּרָמַסְנָה עֲטֶרֶת גֵּאוּת שִׁכּוֹרֵי אֶפְרָיִם: ד   וְהָיְתָה צִיצַת נֹבֵל צְבִי תִפְאַרְתּוֹ אֲשֶׁר עַל-רֹאשׁ גֵּיא שְׁמָנִים כְּבִכּוּרָהּ בְּטֶרֶם קַיִץ אֲשֶׁר יִרְאֶה הָרֹאֶה אוֹתָהּ בְּעוֹדָהּ בְּכַפּוֹ יִבְלָעֶנָּה: </a:t>
            </a:r>
            <a:r>
              <a:rPr lang="he-IL" sz="3600" dirty="0">
                <a:solidFill>
                  <a:srgbClr val="00B0F0"/>
                </a:solidFill>
                <a:cs typeface="+mj-cs"/>
              </a:rPr>
              <a:t>ה   בַּיּוֹם הַהוּא יִהְיֶה יְהֹוָה צְבָאוֹת לַעֲטֶרֶת צְבִי וְלִצְפִירַת תִּפְאָרָה לִשְׁאָר עַמּוֹ: ו   וּלְרוּחַ מִשְׁפָּט לַיּוֹשֵׁב עַל-הַמִּשְׁפָּט וְלִגְבוּרָה מְשִׁיבֵי מִלְחָמָה שָׁעְרָה: </a:t>
            </a:r>
            <a:r>
              <a:rPr lang="he-IL" sz="3600" dirty="0">
                <a:solidFill>
                  <a:srgbClr val="FFFF00"/>
                </a:solidFill>
                <a:cs typeface="+mj-cs"/>
              </a:rPr>
              <a:t>ז   וְגַם-אֵלֶּה בַּיַּיִן שָׁגוּ וּבַשֵּׁכָר תָּעוּ כֹּהֵן וְנָבִיא שָׁגוּ בַשֵּׁכָר נִבְלְעוּ מִן-הַיַּיִן תָּעוּ מִן-הַשֵּׁכָר שָׁגוּ בָּרֹאֶה פָּקוּ פְּלִילִיָּה:</a:t>
            </a:r>
          </a:p>
        </p:txBody>
      </p:sp>
      <p:sp>
        <p:nvSpPr>
          <p:cNvPr id="8" name="TextBox 7">
            <a:extLst>
              <a:ext uri="{FF2B5EF4-FFF2-40B4-BE49-F238E27FC236}">
                <a16:creationId xmlns:a16="http://schemas.microsoft.com/office/drawing/2014/main" id="{0DB53F4E-F7D8-4CE6-9400-7374C33ADB4D}"/>
              </a:ext>
            </a:extLst>
          </p:cNvPr>
          <p:cNvSpPr txBox="1"/>
          <p:nvPr/>
        </p:nvSpPr>
        <p:spPr>
          <a:xfrm>
            <a:off x="349250" y="6346398"/>
            <a:ext cx="7423150" cy="461665"/>
          </a:xfrm>
          <a:prstGeom prst="rect">
            <a:avLst/>
          </a:prstGeom>
          <a:noFill/>
        </p:spPr>
        <p:txBody>
          <a:bodyPr wrap="square" rtlCol="0">
            <a:spAutoFit/>
          </a:bodyPr>
          <a:lstStyle/>
          <a:p>
            <a:r>
              <a:rPr lang="en-US" sz="2400">
                <a:solidFill>
                  <a:srgbClr val="FFFF00"/>
                </a:solidFill>
                <a:cs typeface="+mj-cs"/>
              </a:rPr>
              <a:t>http://www.matsati.com</a:t>
            </a:r>
          </a:p>
        </p:txBody>
      </p:sp>
      <p:sp>
        <p:nvSpPr>
          <p:cNvPr id="10" name="TextBox 9">
            <a:extLst>
              <a:ext uri="{FF2B5EF4-FFF2-40B4-BE49-F238E27FC236}">
                <a16:creationId xmlns:a16="http://schemas.microsoft.com/office/drawing/2014/main" id="{638CE212-A8DA-4542-A937-323BC5C84730}"/>
              </a:ext>
            </a:extLst>
          </p:cNvPr>
          <p:cNvSpPr txBox="1"/>
          <p:nvPr/>
        </p:nvSpPr>
        <p:spPr>
          <a:xfrm>
            <a:off x="349250" y="5920268"/>
            <a:ext cx="10109842" cy="646331"/>
          </a:xfrm>
          <a:prstGeom prst="rect">
            <a:avLst/>
          </a:prstGeom>
          <a:noFill/>
        </p:spPr>
        <p:txBody>
          <a:bodyPr wrap="square" rtlCol="0">
            <a:spAutoFit/>
          </a:bodyPr>
          <a:lstStyle/>
          <a:p>
            <a:r>
              <a:rPr lang="en-US" sz="3600" b="1">
                <a:solidFill>
                  <a:srgbClr val="FFFF00"/>
                </a:solidFill>
                <a:cs typeface="+mj-cs"/>
              </a:rPr>
              <a:t>Isaiah / </a:t>
            </a:r>
            <a:r>
              <a:rPr lang="he-IL" sz="3600" b="1">
                <a:solidFill>
                  <a:srgbClr val="FFFF00"/>
                </a:solidFill>
                <a:cs typeface="+mj-cs"/>
              </a:rPr>
              <a:t>ישעיה</a:t>
            </a:r>
            <a:endParaRPr lang="en-US" sz="3600" b="1">
              <a:solidFill>
                <a:srgbClr val="FFFF00"/>
              </a:solidFill>
              <a:cs typeface="+mj-cs"/>
            </a:endParaRPr>
          </a:p>
        </p:txBody>
      </p:sp>
      <mc:AlternateContent xmlns:mc="http://schemas.openxmlformats.org/markup-compatibility/2006" xmlns:p14="http://schemas.microsoft.com/office/powerpoint/2010/main">
        <mc:Choice Requires="p14">
          <p:contentPart p14:bwMode="auto" r:id="rId4">
            <p14:nvContentPartPr>
              <p14:cNvPr id="16" name="Ink 15">
                <a:extLst>
                  <a:ext uri="{FF2B5EF4-FFF2-40B4-BE49-F238E27FC236}">
                    <a16:creationId xmlns:a16="http://schemas.microsoft.com/office/drawing/2014/main" id="{7E84C5D7-5977-F2D7-230D-E1F8C0586D4E}"/>
                  </a:ext>
                </a:extLst>
              </p14:cNvPr>
              <p14:cNvContentPartPr/>
              <p14:nvPr/>
            </p14:nvContentPartPr>
            <p14:xfrm>
              <a:off x="1660221" y="1310844"/>
              <a:ext cx="1787040" cy="80640"/>
            </p14:xfrm>
          </p:contentPart>
        </mc:Choice>
        <mc:Fallback xmlns="">
          <p:pic>
            <p:nvPicPr>
              <p:cNvPr id="16" name="Ink 15">
                <a:extLst>
                  <a:ext uri="{FF2B5EF4-FFF2-40B4-BE49-F238E27FC236}">
                    <a16:creationId xmlns:a16="http://schemas.microsoft.com/office/drawing/2014/main" id="{7E84C5D7-5977-F2D7-230D-E1F8C0586D4E}"/>
                  </a:ext>
                </a:extLst>
              </p:cNvPr>
              <p:cNvPicPr/>
              <p:nvPr/>
            </p:nvPicPr>
            <p:blipFill>
              <a:blip r:embed="rId5"/>
              <a:stretch>
                <a:fillRect/>
              </a:stretch>
            </p:blipFill>
            <p:spPr>
              <a:xfrm>
                <a:off x="1642581" y="1293204"/>
                <a:ext cx="1822680" cy="1162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8" name="Ink 17">
                <a:extLst>
                  <a:ext uri="{FF2B5EF4-FFF2-40B4-BE49-F238E27FC236}">
                    <a16:creationId xmlns:a16="http://schemas.microsoft.com/office/drawing/2014/main" id="{7E1DC92C-860E-0BB8-56FD-90E94F27BFD6}"/>
                  </a:ext>
                </a:extLst>
              </p14:cNvPr>
              <p14:cNvContentPartPr/>
              <p14:nvPr/>
            </p14:nvContentPartPr>
            <p14:xfrm>
              <a:off x="695421" y="1358724"/>
              <a:ext cx="723600" cy="54360"/>
            </p14:xfrm>
          </p:contentPart>
        </mc:Choice>
        <mc:Fallback xmlns="">
          <p:pic>
            <p:nvPicPr>
              <p:cNvPr id="18" name="Ink 17">
                <a:extLst>
                  <a:ext uri="{FF2B5EF4-FFF2-40B4-BE49-F238E27FC236}">
                    <a16:creationId xmlns:a16="http://schemas.microsoft.com/office/drawing/2014/main" id="{7E1DC92C-860E-0BB8-56FD-90E94F27BFD6}"/>
                  </a:ext>
                </a:extLst>
              </p:cNvPr>
              <p:cNvPicPr/>
              <p:nvPr/>
            </p:nvPicPr>
            <p:blipFill>
              <a:blip r:embed="rId7"/>
              <a:stretch>
                <a:fillRect/>
              </a:stretch>
            </p:blipFill>
            <p:spPr>
              <a:xfrm>
                <a:off x="677781" y="1340724"/>
                <a:ext cx="759240" cy="90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0" name="Ink 19">
                <a:extLst>
                  <a:ext uri="{FF2B5EF4-FFF2-40B4-BE49-F238E27FC236}">
                    <a16:creationId xmlns:a16="http://schemas.microsoft.com/office/drawing/2014/main" id="{89574FE7-A838-D511-32E0-C26BFA16E3A9}"/>
                  </a:ext>
                </a:extLst>
              </p14:cNvPr>
              <p14:cNvContentPartPr/>
              <p14:nvPr/>
            </p14:nvContentPartPr>
            <p14:xfrm>
              <a:off x="7005861" y="1778484"/>
              <a:ext cx="2890080" cy="98640"/>
            </p14:xfrm>
          </p:contentPart>
        </mc:Choice>
        <mc:Fallback xmlns="">
          <p:pic>
            <p:nvPicPr>
              <p:cNvPr id="20" name="Ink 19">
                <a:extLst>
                  <a:ext uri="{FF2B5EF4-FFF2-40B4-BE49-F238E27FC236}">
                    <a16:creationId xmlns:a16="http://schemas.microsoft.com/office/drawing/2014/main" id="{89574FE7-A838-D511-32E0-C26BFA16E3A9}"/>
                  </a:ext>
                </a:extLst>
              </p:cNvPr>
              <p:cNvPicPr/>
              <p:nvPr/>
            </p:nvPicPr>
            <p:blipFill>
              <a:blip r:embed="rId9"/>
              <a:stretch>
                <a:fillRect/>
              </a:stretch>
            </p:blipFill>
            <p:spPr>
              <a:xfrm>
                <a:off x="6987861" y="1760484"/>
                <a:ext cx="2925720" cy="134280"/>
              </a:xfrm>
              <a:prstGeom prst="rect">
                <a:avLst/>
              </a:prstGeom>
            </p:spPr>
          </p:pic>
        </mc:Fallback>
      </mc:AlternateContent>
      <p:grpSp>
        <p:nvGrpSpPr>
          <p:cNvPr id="23" name="Group 22">
            <a:extLst>
              <a:ext uri="{FF2B5EF4-FFF2-40B4-BE49-F238E27FC236}">
                <a16:creationId xmlns:a16="http://schemas.microsoft.com/office/drawing/2014/main" id="{EA376E9D-663C-D7CD-7FB1-77963C10013B}"/>
              </a:ext>
            </a:extLst>
          </p:cNvPr>
          <p:cNvGrpSpPr/>
          <p:nvPr/>
        </p:nvGrpSpPr>
        <p:grpSpPr>
          <a:xfrm>
            <a:off x="5332941" y="1831044"/>
            <a:ext cx="1557360" cy="72360"/>
            <a:chOff x="5332941" y="1831044"/>
            <a:chExt cx="1557360" cy="72360"/>
          </a:xfrm>
        </p:grpSpPr>
        <mc:AlternateContent xmlns:mc="http://schemas.openxmlformats.org/markup-compatibility/2006" xmlns:p14="http://schemas.microsoft.com/office/powerpoint/2010/main">
          <mc:Choice Requires="p14">
            <p:contentPart p14:bwMode="auto" r:id="rId10">
              <p14:nvContentPartPr>
                <p14:cNvPr id="21" name="Ink 20">
                  <a:extLst>
                    <a:ext uri="{FF2B5EF4-FFF2-40B4-BE49-F238E27FC236}">
                      <a16:creationId xmlns:a16="http://schemas.microsoft.com/office/drawing/2014/main" id="{8ECD3C21-B5EC-DF99-D244-AB5D80C85B97}"/>
                    </a:ext>
                  </a:extLst>
                </p14:cNvPr>
                <p14:cNvContentPartPr/>
                <p14:nvPr/>
              </p14:nvContentPartPr>
              <p14:xfrm>
                <a:off x="5935581" y="1831044"/>
                <a:ext cx="954720" cy="69120"/>
              </p14:xfrm>
            </p:contentPart>
          </mc:Choice>
          <mc:Fallback xmlns="">
            <p:pic>
              <p:nvPicPr>
                <p:cNvPr id="21" name="Ink 20">
                  <a:extLst>
                    <a:ext uri="{FF2B5EF4-FFF2-40B4-BE49-F238E27FC236}">
                      <a16:creationId xmlns:a16="http://schemas.microsoft.com/office/drawing/2014/main" id="{8ECD3C21-B5EC-DF99-D244-AB5D80C85B97}"/>
                    </a:ext>
                  </a:extLst>
                </p:cNvPr>
                <p:cNvPicPr/>
                <p:nvPr/>
              </p:nvPicPr>
              <p:blipFill>
                <a:blip r:embed="rId11"/>
                <a:stretch>
                  <a:fillRect/>
                </a:stretch>
              </p:blipFill>
              <p:spPr>
                <a:xfrm>
                  <a:off x="5917941" y="1813404"/>
                  <a:ext cx="990360" cy="1047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2" name="Ink 21">
                  <a:extLst>
                    <a:ext uri="{FF2B5EF4-FFF2-40B4-BE49-F238E27FC236}">
                      <a16:creationId xmlns:a16="http://schemas.microsoft.com/office/drawing/2014/main" id="{6C6834E5-1B4E-8EC0-5708-CF4EF5A33A78}"/>
                    </a:ext>
                  </a:extLst>
                </p14:cNvPr>
                <p14:cNvContentPartPr/>
                <p14:nvPr/>
              </p14:nvContentPartPr>
              <p14:xfrm>
                <a:off x="5332941" y="1870284"/>
                <a:ext cx="492840" cy="33120"/>
              </p14:xfrm>
            </p:contentPart>
          </mc:Choice>
          <mc:Fallback xmlns="">
            <p:pic>
              <p:nvPicPr>
                <p:cNvPr id="22" name="Ink 21">
                  <a:extLst>
                    <a:ext uri="{FF2B5EF4-FFF2-40B4-BE49-F238E27FC236}">
                      <a16:creationId xmlns:a16="http://schemas.microsoft.com/office/drawing/2014/main" id="{6C6834E5-1B4E-8EC0-5708-CF4EF5A33A78}"/>
                    </a:ext>
                  </a:extLst>
                </p:cNvPr>
                <p:cNvPicPr/>
                <p:nvPr/>
              </p:nvPicPr>
              <p:blipFill>
                <a:blip r:embed="rId13"/>
                <a:stretch>
                  <a:fillRect/>
                </a:stretch>
              </p:blipFill>
              <p:spPr>
                <a:xfrm>
                  <a:off x="5315301" y="1852284"/>
                  <a:ext cx="528480" cy="68760"/>
                </a:xfrm>
                <a:prstGeom prst="rect">
                  <a:avLst/>
                </a:prstGeom>
              </p:spPr>
            </p:pic>
          </mc:Fallback>
        </mc:AlternateContent>
      </p:grpSp>
      <p:grpSp>
        <p:nvGrpSpPr>
          <p:cNvPr id="25" name="Group 24">
            <a:extLst>
              <a:ext uri="{FF2B5EF4-FFF2-40B4-BE49-F238E27FC236}">
                <a16:creationId xmlns:a16="http://schemas.microsoft.com/office/drawing/2014/main" id="{74AC4A7A-BECF-7089-CF37-6465528719F5}"/>
              </a:ext>
            </a:extLst>
          </p:cNvPr>
          <p:cNvGrpSpPr/>
          <p:nvPr/>
        </p:nvGrpSpPr>
        <p:grpSpPr>
          <a:xfrm>
            <a:off x="3593781" y="704964"/>
            <a:ext cx="5867280" cy="710640"/>
            <a:chOff x="3593781" y="704964"/>
            <a:chExt cx="5867280" cy="710640"/>
          </a:xfrm>
        </p:grpSpPr>
        <mc:AlternateContent xmlns:mc="http://schemas.openxmlformats.org/markup-compatibility/2006" xmlns:p14="http://schemas.microsoft.com/office/powerpoint/2010/main">
          <mc:Choice Requires="p14">
            <p:contentPart p14:bwMode="auto" r:id="rId14">
              <p14:nvContentPartPr>
                <p14:cNvPr id="2" name="Ink 1">
                  <a:extLst>
                    <a:ext uri="{FF2B5EF4-FFF2-40B4-BE49-F238E27FC236}">
                      <a16:creationId xmlns:a16="http://schemas.microsoft.com/office/drawing/2014/main" id="{BAAD01FE-7149-578B-527F-C6176E09C48D}"/>
                    </a:ext>
                  </a:extLst>
                </p14:cNvPr>
                <p14:cNvContentPartPr/>
                <p14:nvPr/>
              </p14:nvContentPartPr>
              <p14:xfrm>
                <a:off x="8769501" y="1274124"/>
                <a:ext cx="556200" cy="26640"/>
              </p14:xfrm>
            </p:contentPart>
          </mc:Choice>
          <mc:Fallback xmlns="">
            <p:pic>
              <p:nvPicPr>
                <p:cNvPr id="2" name="Ink 1">
                  <a:extLst>
                    <a:ext uri="{FF2B5EF4-FFF2-40B4-BE49-F238E27FC236}">
                      <a16:creationId xmlns:a16="http://schemas.microsoft.com/office/drawing/2014/main" id="{BAAD01FE-7149-578B-527F-C6176E09C48D}"/>
                    </a:ext>
                  </a:extLst>
                </p:cNvPr>
                <p:cNvPicPr/>
                <p:nvPr/>
              </p:nvPicPr>
              <p:blipFill>
                <a:blip r:embed="rId15"/>
                <a:stretch>
                  <a:fillRect/>
                </a:stretch>
              </p:blipFill>
              <p:spPr>
                <a:xfrm>
                  <a:off x="8751501" y="1256484"/>
                  <a:ext cx="591840" cy="622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4" name="Ink 3">
                  <a:extLst>
                    <a:ext uri="{FF2B5EF4-FFF2-40B4-BE49-F238E27FC236}">
                      <a16:creationId xmlns:a16="http://schemas.microsoft.com/office/drawing/2014/main" id="{AD97A8E0-0212-2CB2-F1F6-9AF2754E25F9}"/>
                    </a:ext>
                  </a:extLst>
                </p14:cNvPr>
                <p14:cNvContentPartPr/>
                <p14:nvPr/>
              </p14:nvContentPartPr>
              <p14:xfrm>
                <a:off x="8132661" y="1300044"/>
                <a:ext cx="753120" cy="37800"/>
              </p14:xfrm>
            </p:contentPart>
          </mc:Choice>
          <mc:Fallback xmlns="">
            <p:pic>
              <p:nvPicPr>
                <p:cNvPr id="4" name="Ink 3">
                  <a:extLst>
                    <a:ext uri="{FF2B5EF4-FFF2-40B4-BE49-F238E27FC236}">
                      <a16:creationId xmlns:a16="http://schemas.microsoft.com/office/drawing/2014/main" id="{AD97A8E0-0212-2CB2-F1F6-9AF2754E25F9}"/>
                    </a:ext>
                  </a:extLst>
                </p:cNvPr>
                <p:cNvPicPr/>
                <p:nvPr/>
              </p:nvPicPr>
              <p:blipFill>
                <a:blip r:embed="rId17"/>
                <a:stretch>
                  <a:fillRect/>
                </a:stretch>
              </p:blipFill>
              <p:spPr>
                <a:xfrm>
                  <a:off x="8114661" y="1282044"/>
                  <a:ext cx="788760" cy="734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5" name="Ink 4">
                  <a:extLst>
                    <a:ext uri="{FF2B5EF4-FFF2-40B4-BE49-F238E27FC236}">
                      <a16:creationId xmlns:a16="http://schemas.microsoft.com/office/drawing/2014/main" id="{166242C0-DDF7-DB06-528B-B7E08E0C7A32}"/>
                    </a:ext>
                  </a:extLst>
                </p14:cNvPr>
                <p14:cNvContentPartPr/>
                <p14:nvPr/>
              </p14:nvContentPartPr>
              <p14:xfrm>
                <a:off x="7220421" y="1302564"/>
                <a:ext cx="707040" cy="44640"/>
              </p14:xfrm>
            </p:contentPart>
          </mc:Choice>
          <mc:Fallback xmlns="">
            <p:pic>
              <p:nvPicPr>
                <p:cNvPr id="5" name="Ink 4">
                  <a:extLst>
                    <a:ext uri="{FF2B5EF4-FFF2-40B4-BE49-F238E27FC236}">
                      <a16:creationId xmlns:a16="http://schemas.microsoft.com/office/drawing/2014/main" id="{166242C0-DDF7-DB06-528B-B7E08E0C7A32}"/>
                    </a:ext>
                  </a:extLst>
                </p:cNvPr>
                <p:cNvPicPr/>
                <p:nvPr/>
              </p:nvPicPr>
              <p:blipFill>
                <a:blip r:embed="rId19"/>
                <a:stretch>
                  <a:fillRect/>
                </a:stretch>
              </p:blipFill>
              <p:spPr>
                <a:xfrm>
                  <a:off x="7202781" y="1284564"/>
                  <a:ext cx="742680" cy="802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9" name="Ink 8">
                  <a:extLst>
                    <a:ext uri="{FF2B5EF4-FFF2-40B4-BE49-F238E27FC236}">
                      <a16:creationId xmlns:a16="http://schemas.microsoft.com/office/drawing/2014/main" id="{4CF7F23E-9E7F-D8ED-45AB-1FBB5B61B9E1}"/>
                    </a:ext>
                  </a:extLst>
                </p14:cNvPr>
                <p14:cNvContentPartPr/>
                <p14:nvPr/>
              </p14:nvContentPartPr>
              <p14:xfrm>
                <a:off x="6334101" y="1233444"/>
                <a:ext cx="696960" cy="85320"/>
              </p14:xfrm>
            </p:contentPart>
          </mc:Choice>
          <mc:Fallback xmlns="">
            <p:pic>
              <p:nvPicPr>
                <p:cNvPr id="9" name="Ink 8">
                  <a:extLst>
                    <a:ext uri="{FF2B5EF4-FFF2-40B4-BE49-F238E27FC236}">
                      <a16:creationId xmlns:a16="http://schemas.microsoft.com/office/drawing/2014/main" id="{4CF7F23E-9E7F-D8ED-45AB-1FBB5B61B9E1}"/>
                    </a:ext>
                  </a:extLst>
                </p:cNvPr>
                <p:cNvPicPr/>
                <p:nvPr/>
              </p:nvPicPr>
              <p:blipFill>
                <a:blip r:embed="rId21"/>
                <a:stretch>
                  <a:fillRect/>
                </a:stretch>
              </p:blipFill>
              <p:spPr>
                <a:xfrm>
                  <a:off x="6316461" y="1215444"/>
                  <a:ext cx="732600" cy="1209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1" name="Ink 10">
                  <a:extLst>
                    <a:ext uri="{FF2B5EF4-FFF2-40B4-BE49-F238E27FC236}">
                      <a16:creationId xmlns:a16="http://schemas.microsoft.com/office/drawing/2014/main" id="{20B35AA7-16AC-C260-64CA-2E9BC09BA125}"/>
                    </a:ext>
                  </a:extLst>
                </p14:cNvPr>
                <p14:cNvContentPartPr/>
                <p14:nvPr/>
              </p14:nvContentPartPr>
              <p14:xfrm>
                <a:off x="5234301" y="1261524"/>
                <a:ext cx="839880" cy="82800"/>
              </p14:xfrm>
            </p:contentPart>
          </mc:Choice>
          <mc:Fallback xmlns="">
            <p:pic>
              <p:nvPicPr>
                <p:cNvPr id="11" name="Ink 10">
                  <a:extLst>
                    <a:ext uri="{FF2B5EF4-FFF2-40B4-BE49-F238E27FC236}">
                      <a16:creationId xmlns:a16="http://schemas.microsoft.com/office/drawing/2014/main" id="{20B35AA7-16AC-C260-64CA-2E9BC09BA125}"/>
                    </a:ext>
                  </a:extLst>
                </p:cNvPr>
                <p:cNvPicPr/>
                <p:nvPr/>
              </p:nvPicPr>
              <p:blipFill>
                <a:blip r:embed="rId23"/>
                <a:stretch>
                  <a:fillRect/>
                </a:stretch>
              </p:blipFill>
              <p:spPr>
                <a:xfrm>
                  <a:off x="5216661" y="1243884"/>
                  <a:ext cx="875520" cy="11844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3" name="Ink 12">
                  <a:extLst>
                    <a:ext uri="{FF2B5EF4-FFF2-40B4-BE49-F238E27FC236}">
                      <a16:creationId xmlns:a16="http://schemas.microsoft.com/office/drawing/2014/main" id="{13745380-BF2C-FDAF-B01F-076B049168F8}"/>
                    </a:ext>
                  </a:extLst>
                </p14:cNvPr>
                <p14:cNvContentPartPr/>
                <p14:nvPr/>
              </p14:nvContentPartPr>
              <p14:xfrm>
                <a:off x="4048101" y="1308684"/>
                <a:ext cx="823680" cy="63000"/>
              </p14:xfrm>
            </p:contentPart>
          </mc:Choice>
          <mc:Fallback xmlns="">
            <p:pic>
              <p:nvPicPr>
                <p:cNvPr id="13" name="Ink 12">
                  <a:extLst>
                    <a:ext uri="{FF2B5EF4-FFF2-40B4-BE49-F238E27FC236}">
                      <a16:creationId xmlns:a16="http://schemas.microsoft.com/office/drawing/2014/main" id="{13745380-BF2C-FDAF-B01F-076B049168F8}"/>
                    </a:ext>
                  </a:extLst>
                </p:cNvPr>
                <p:cNvPicPr/>
                <p:nvPr/>
              </p:nvPicPr>
              <p:blipFill>
                <a:blip r:embed="rId25"/>
                <a:stretch>
                  <a:fillRect/>
                </a:stretch>
              </p:blipFill>
              <p:spPr>
                <a:xfrm>
                  <a:off x="4030461" y="1291044"/>
                  <a:ext cx="859320" cy="9864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4" name="Ink 13">
                  <a:extLst>
                    <a:ext uri="{FF2B5EF4-FFF2-40B4-BE49-F238E27FC236}">
                      <a16:creationId xmlns:a16="http://schemas.microsoft.com/office/drawing/2014/main" id="{3DCA51E8-A924-2A77-16B0-F7CEC132C695}"/>
                    </a:ext>
                  </a:extLst>
                </p14:cNvPr>
                <p14:cNvContentPartPr/>
                <p14:nvPr/>
              </p14:nvContentPartPr>
              <p14:xfrm>
                <a:off x="3593781" y="1283124"/>
                <a:ext cx="491040" cy="42120"/>
              </p14:xfrm>
            </p:contentPart>
          </mc:Choice>
          <mc:Fallback xmlns="">
            <p:pic>
              <p:nvPicPr>
                <p:cNvPr id="14" name="Ink 13">
                  <a:extLst>
                    <a:ext uri="{FF2B5EF4-FFF2-40B4-BE49-F238E27FC236}">
                      <a16:creationId xmlns:a16="http://schemas.microsoft.com/office/drawing/2014/main" id="{3DCA51E8-A924-2A77-16B0-F7CEC132C695}"/>
                    </a:ext>
                  </a:extLst>
                </p:cNvPr>
                <p:cNvPicPr/>
                <p:nvPr/>
              </p:nvPicPr>
              <p:blipFill>
                <a:blip r:embed="rId27"/>
                <a:stretch>
                  <a:fillRect/>
                </a:stretch>
              </p:blipFill>
              <p:spPr>
                <a:xfrm>
                  <a:off x="3576141" y="1265484"/>
                  <a:ext cx="526680" cy="7776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4" name="Ink 23">
                  <a:extLst>
                    <a:ext uri="{FF2B5EF4-FFF2-40B4-BE49-F238E27FC236}">
                      <a16:creationId xmlns:a16="http://schemas.microsoft.com/office/drawing/2014/main" id="{CB78C982-67BD-17CA-292B-CB3D81F01996}"/>
                    </a:ext>
                  </a:extLst>
                </p14:cNvPr>
                <p14:cNvContentPartPr/>
                <p14:nvPr/>
              </p14:nvContentPartPr>
              <p14:xfrm>
                <a:off x="5005701" y="704964"/>
                <a:ext cx="4455360" cy="710640"/>
              </p14:xfrm>
            </p:contentPart>
          </mc:Choice>
          <mc:Fallback xmlns="">
            <p:pic>
              <p:nvPicPr>
                <p:cNvPr id="24" name="Ink 23">
                  <a:extLst>
                    <a:ext uri="{FF2B5EF4-FFF2-40B4-BE49-F238E27FC236}">
                      <a16:creationId xmlns:a16="http://schemas.microsoft.com/office/drawing/2014/main" id="{CB78C982-67BD-17CA-292B-CB3D81F01996}"/>
                    </a:ext>
                  </a:extLst>
                </p:cNvPr>
                <p:cNvPicPr/>
                <p:nvPr/>
              </p:nvPicPr>
              <p:blipFill>
                <a:blip r:embed="rId29"/>
                <a:stretch>
                  <a:fillRect/>
                </a:stretch>
              </p:blipFill>
              <p:spPr>
                <a:xfrm>
                  <a:off x="4988061" y="686964"/>
                  <a:ext cx="4491000" cy="7462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0">
            <p14:nvContentPartPr>
              <p14:cNvPr id="26" name="Ink 25">
                <a:extLst>
                  <a:ext uri="{FF2B5EF4-FFF2-40B4-BE49-F238E27FC236}">
                    <a16:creationId xmlns:a16="http://schemas.microsoft.com/office/drawing/2014/main" id="{E8257201-1122-EA4E-C8B0-20FB9C0F9BA0}"/>
                  </a:ext>
                </a:extLst>
              </p14:cNvPr>
              <p14:cNvContentPartPr/>
              <p14:nvPr/>
            </p14:nvContentPartPr>
            <p14:xfrm>
              <a:off x="4203621" y="1818084"/>
              <a:ext cx="443520" cy="24840"/>
            </p14:xfrm>
          </p:contentPart>
        </mc:Choice>
        <mc:Fallback xmlns="">
          <p:pic>
            <p:nvPicPr>
              <p:cNvPr id="26" name="Ink 25">
                <a:extLst>
                  <a:ext uri="{FF2B5EF4-FFF2-40B4-BE49-F238E27FC236}">
                    <a16:creationId xmlns:a16="http://schemas.microsoft.com/office/drawing/2014/main" id="{E8257201-1122-EA4E-C8B0-20FB9C0F9BA0}"/>
                  </a:ext>
                </a:extLst>
              </p:cNvPr>
              <p:cNvPicPr/>
              <p:nvPr/>
            </p:nvPicPr>
            <p:blipFill>
              <a:blip r:embed="rId31"/>
              <a:stretch>
                <a:fillRect/>
              </a:stretch>
            </p:blipFill>
            <p:spPr>
              <a:xfrm>
                <a:off x="4185981" y="1800444"/>
                <a:ext cx="479160" cy="6048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7" name="Ink 26">
                <a:extLst>
                  <a:ext uri="{FF2B5EF4-FFF2-40B4-BE49-F238E27FC236}">
                    <a16:creationId xmlns:a16="http://schemas.microsoft.com/office/drawing/2014/main" id="{E06820AB-251F-1001-D632-93B06AC15346}"/>
                  </a:ext>
                </a:extLst>
              </p14:cNvPr>
              <p14:cNvContentPartPr/>
              <p14:nvPr/>
            </p14:nvContentPartPr>
            <p14:xfrm>
              <a:off x="3475341" y="1853724"/>
              <a:ext cx="465840" cy="47520"/>
            </p14:xfrm>
          </p:contentPart>
        </mc:Choice>
        <mc:Fallback xmlns="">
          <p:pic>
            <p:nvPicPr>
              <p:cNvPr id="27" name="Ink 26">
                <a:extLst>
                  <a:ext uri="{FF2B5EF4-FFF2-40B4-BE49-F238E27FC236}">
                    <a16:creationId xmlns:a16="http://schemas.microsoft.com/office/drawing/2014/main" id="{E06820AB-251F-1001-D632-93B06AC15346}"/>
                  </a:ext>
                </a:extLst>
              </p:cNvPr>
              <p:cNvPicPr/>
              <p:nvPr/>
            </p:nvPicPr>
            <p:blipFill>
              <a:blip r:embed="rId33"/>
              <a:stretch>
                <a:fillRect/>
              </a:stretch>
            </p:blipFill>
            <p:spPr>
              <a:xfrm>
                <a:off x="3457341" y="1835724"/>
                <a:ext cx="501480" cy="8316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8" name="Ink 27">
                <a:extLst>
                  <a:ext uri="{FF2B5EF4-FFF2-40B4-BE49-F238E27FC236}">
                    <a16:creationId xmlns:a16="http://schemas.microsoft.com/office/drawing/2014/main" id="{42BE04A6-EDA7-4ABA-AB60-FEF91EC5560F}"/>
                  </a:ext>
                </a:extLst>
              </p14:cNvPr>
              <p14:cNvContentPartPr/>
              <p14:nvPr/>
            </p14:nvContentPartPr>
            <p14:xfrm>
              <a:off x="2700621" y="1838244"/>
              <a:ext cx="584640" cy="69840"/>
            </p14:xfrm>
          </p:contentPart>
        </mc:Choice>
        <mc:Fallback xmlns="">
          <p:pic>
            <p:nvPicPr>
              <p:cNvPr id="28" name="Ink 27">
                <a:extLst>
                  <a:ext uri="{FF2B5EF4-FFF2-40B4-BE49-F238E27FC236}">
                    <a16:creationId xmlns:a16="http://schemas.microsoft.com/office/drawing/2014/main" id="{42BE04A6-EDA7-4ABA-AB60-FEF91EC5560F}"/>
                  </a:ext>
                </a:extLst>
              </p:cNvPr>
              <p:cNvPicPr/>
              <p:nvPr/>
            </p:nvPicPr>
            <p:blipFill>
              <a:blip r:embed="rId35"/>
              <a:stretch>
                <a:fillRect/>
              </a:stretch>
            </p:blipFill>
            <p:spPr>
              <a:xfrm>
                <a:off x="2682981" y="1820244"/>
                <a:ext cx="620280" cy="1054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9" name="Ink 28">
                <a:extLst>
                  <a:ext uri="{FF2B5EF4-FFF2-40B4-BE49-F238E27FC236}">
                    <a16:creationId xmlns:a16="http://schemas.microsoft.com/office/drawing/2014/main" id="{CC47F0B3-CD94-0244-4773-42DFBFC18E71}"/>
                  </a:ext>
                </a:extLst>
              </p14:cNvPr>
              <p14:cNvContentPartPr/>
              <p14:nvPr/>
            </p14:nvContentPartPr>
            <p14:xfrm>
              <a:off x="1834821" y="1854084"/>
              <a:ext cx="589680" cy="37800"/>
            </p14:xfrm>
          </p:contentPart>
        </mc:Choice>
        <mc:Fallback xmlns="">
          <p:pic>
            <p:nvPicPr>
              <p:cNvPr id="29" name="Ink 28">
                <a:extLst>
                  <a:ext uri="{FF2B5EF4-FFF2-40B4-BE49-F238E27FC236}">
                    <a16:creationId xmlns:a16="http://schemas.microsoft.com/office/drawing/2014/main" id="{CC47F0B3-CD94-0244-4773-42DFBFC18E71}"/>
                  </a:ext>
                </a:extLst>
              </p:cNvPr>
              <p:cNvPicPr/>
              <p:nvPr/>
            </p:nvPicPr>
            <p:blipFill>
              <a:blip r:embed="rId37"/>
              <a:stretch>
                <a:fillRect/>
              </a:stretch>
            </p:blipFill>
            <p:spPr>
              <a:xfrm>
                <a:off x="1816821" y="1836084"/>
                <a:ext cx="625320" cy="7344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0" name="Ink 29">
                <a:extLst>
                  <a:ext uri="{FF2B5EF4-FFF2-40B4-BE49-F238E27FC236}">
                    <a16:creationId xmlns:a16="http://schemas.microsoft.com/office/drawing/2014/main" id="{22024FDF-159F-EED7-4078-F0532F1F51CF}"/>
                  </a:ext>
                </a:extLst>
              </p14:cNvPr>
              <p14:cNvContentPartPr/>
              <p14:nvPr/>
            </p14:nvContentPartPr>
            <p14:xfrm>
              <a:off x="476901" y="1822044"/>
              <a:ext cx="1082520" cy="59040"/>
            </p14:xfrm>
          </p:contentPart>
        </mc:Choice>
        <mc:Fallback xmlns="">
          <p:pic>
            <p:nvPicPr>
              <p:cNvPr id="30" name="Ink 29">
                <a:extLst>
                  <a:ext uri="{FF2B5EF4-FFF2-40B4-BE49-F238E27FC236}">
                    <a16:creationId xmlns:a16="http://schemas.microsoft.com/office/drawing/2014/main" id="{22024FDF-159F-EED7-4078-F0532F1F51CF}"/>
                  </a:ext>
                </a:extLst>
              </p:cNvPr>
              <p:cNvPicPr/>
              <p:nvPr/>
            </p:nvPicPr>
            <p:blipFill>
              <a:blip r:embed="rId39"/>
              <a:stretch>
                <a:fillRect/>
              </a:stretch>
            </p:blipFill>
            <p:spPr>
              <a:xfrm>
                <a:off x="458901" y="1804404"/>
                <a:ext cx="1118160" cy="9468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47" name="Ink 46">
                <a:extLst>
                  <a:ext uri="{FF2B5EF4-FFF2-40B4-BE49-F238E27FC236}">
                    <a16:creationId xmlns:a16="http://schemas.microsoft.com/office/drawing/2014/main" id="{5F714E4D-DA43-08BF-2C1F-610515C0E6C8}"/>
                  </a:ext>
                </a:extLst>
              </p14:cNvPr>
              <p14:cNvContentPartPr/>
              <p14:nvPr/>
            </p14:nvContentPartPr>
            <p14:xfrm>
              <a:off x="1412181" y="1272684"/>
              <a:ext cx="3349080" cy="651240"/>
            </p14:xfrm>
          </p:contentPart>
        </mc:Choice>
        <mc:Fallback xmlns="">
          <p:pic>
            <p:nvPicPr>
              <p:cNvPr id="47" name="Ink 46">
                <a:extLst>
                  <a:ext uri="{FF2B5EF4-FFF2-40B4-BE49-F238E27FC236}">
                    <a16:creationId xmlns:a16="http://schemas.microsoft.com/office/drawing/2014/main" id="{5F714E4D-DA43-08BF-2C1F-610515C0E6C8}"/>
                  </a:ext>
                </a:extLst>
              </p:cNvPr>
              <p:cNvPicPr/>
              <p:nvPr/>
            </p:nvPicPr>
            <p:blipFill>
              <a:blip r:embed="rId41"/>
              <a:stretch>
                <a:fillRect/>
              </a:stretch>
            </p:blipFill>
            <p:spPr>
              <a:xfrm>
                <a:off x="1394181" y="1254684"/>
                <a:ext cx="3384720" cy="68688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49" name="Ink 48">
                <a:extLst>
                  <a:ext uri="{FF2B5EF4-FFF2-40B4-BE49-F238E27FC236}">
                    <a16:creationId xmlns:a16="http://schemas.microsoft.com/office/drawing/2014/main" id="{9C010FBF-A2E1-0BE6-96C3-7EB9FF009DF8}"/>
                  </a:ext>
                </a:extLst>
              </p14:cNvPr>
              <p14:cNvContentPartPr/>
              <p14:nvPr/>
            </p14:nvContentPartPr>
            <p14:xfrm>
              <a:off x="544581" y="1842564"/>
              <a:ext cx="797760" cy="107280"/>
            </p14:xfrm>
          </p:contentPart>
        </mc:Choice>
        <mc:Fallback xmlns="">
          <p:pic>
            <p:nvPicPr>
              <p:cNvPr id="49" name="Ink 48">
                <a:extLst>
                  <a:ext uri="{FF2B5EF4-FFF2-40B4-BE49-F238E27FC236}">
                    <a16:creationId xmlns:a16="http://schemas.microsoft.com/office/drawing/2014/main" id="{9C010FBF-A2E1-0BE6-96C3-7EB9FF009DF8}"/>
                  </a:ext>
                </a:extLst>
              </p:cNvPr>
              <p:cNvPicPr/>
              <p:nvPr/>
            </p:nvPicPr>
            <p:blipFill>
              <a:blip r:embed="rId43"/>
              <a:stretch>
                <a:fillRect/>
              </a:stretch>
            </p:blipFill>
            <p:spPr>
              <a:xfrm>
                <a:off x="526941" y="1824564"/>
                <a:ext cx="833400" cy="14292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51" name="Ink 50">
                <a:extLst>
                  <a:ext uri="{FF2B5EF4-FFF2-40B4-BE49-F238E27FC236}">
                    <a16:creationId xmlns:a16="http://schemas.microsoft.com/office/drawing/2014/main" id="{6E104535-C11B-A152-B7B0-11C6DDEDD766}"/>
                  </a:ext>
                </a:extLst>
              </p14:cNvPr>
              <p14:cNvContentPartPr/>
              <p14:nvPr/>
            </p14:nvContentPartPr>
            <p14:xfrm>
              <a:off x="9195741" y="1890804"/>
              <a:ext cx="759960" cy="545760"/>
            </p14:xfrm>
          </p:contentPart>
        </mc:Choice>
        <mc:Fallback xmlns="">
          <p:pic>
            <p:nvPicPr>
              <p:cNvPr id="51" name="Ink 50">
                <a:extLst>
                  <a:ext uri="{FF2B5EF4-FFF2-40B4-BE49-F238E27FC236}">
                    <a16:creationId xmlns:a16="http://schemas.microsoft.com/office/drawing/2014/main" id="{6E104535-C11B-A152-B7B0-11C6DDEDD766}"/>
                  </a:ext>
                </a:extLst>
              </p:cNvPr>
              <p:cNvPicPr/>
              <p:nvPr/>
            </p:nvPicPr>
            <p:blipFill>
              <a:blip r:embed="rId45"/>
              <a:stretch>
                <a:fillRect/>
              </a:stretch>
            </p:blipFill>
            <p:spPr>
              <a:xfrm>
                <a:off x="9177741" y="1872804"/>
                <a:ext cx="795600" cy="5814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43" name="Ink 42">
                <a:extLst>
                  <a:ext uri="{FF2B5EF4-FFF2-40B4-BE49-F238E27FC236}">
                    <a16:creationId xmlns:a16="http://schemas.microsoft.com/office/drawing/2014/main" id="{6561B35B-856A-F101-BE08-3CF1FC438353}"/>
                  </a:ext>
                </a:extLst>
              </p14:cNvPr>
              <p14:cNvContentPartPr/>
              <p14:nvPr/>
            </p14:nvContentPartPr>
            <p14:xfrm>
              <a:off x="2879901" y="2365644"/>
              <a:ext cx="850680" cy="52200"/>
            </p14:xfrm>
          </p:contentPart>
        </mc:Choice>
        <mc:Fallback xmlns="">
          <p:pic>
            <p:nvPicPr>
              <p:cNvPr id="43" name="Ink 42">
                <a:extLst>
                  <a:ext uri="{FF2B5EF4-FFF2-40B4-BE49-F238E27FC236}">
                    <a16:creationId xmlns:a16="http://schemas.microsoft.com/office/drawing/2014/main" id="{6561B35B-856A-F101-BE08-3CF1FC438353}"/>
                  </a:ext>
                </a:extLst>
              </p:cNvPr>
              <p:cNvPicPr/>
              <p:nvPr/>
            </p:nvPicPr>
            <p:blipFill>
              <a:blip r:embed="rId47"/>
              <a:stretch>
                <a:fillRect/>
              </a:stretch>
            </p:blipFill>
            <p:spPr>
              <a:xfrm>
                <a:off x="2862261" y="2348004"/>
                <a:ext cx="886320" cy="8784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44" name="Ink 43">
                <a:extLst>
                  <a:ext uri="{FF2B5EF4-FFF2-40B4-BE49-F238E27FC236}">
                    <a16:creationId xmlns:a16="http://schemas.microsoft.com/office/drawing/2014/main" id="{D3E9FFE4-6744-E001-4497-A92DED675F53}"/>
                  </a:ext>
                </a:extLst>
              </p14:cNvPr>
              <p14:cNvContentPartPr/>
              <p14:nvPr/>
            </p14:nvContentPartPr>
            <p14:xfrm>
              <a:off x="2047581" y="2424324"/>
              <a:ext cx="900720" cy="62640"/>
            </p14:xfrm>
          </p:contentPart>
        </mc:Choice>
        <mc:Fallback xmlns="">
          <p:pic>
            <p:nvPicPr>
              <p:cNvPr id="44" name="Ink 43">
                <a:extLst>
                  <a:ext uri="{FF2B5EF4-FFF2-40B4-BE49-F238E27FC236}">
                    <a16:creationId xmlns:a16="http://schemas.microsoft.com/office/drawing/2014/main" id="{D3E9FFE4-6744-E001-4497-A92DED675F53}"/>
                  </a:ext>
                </a:extLst>
              </p:cNvPr>
              <p:cNvPicPr/>
              <p:nvPr/>
            </p:nvPicPr>
            <p:blipFill>
              <a:blip r:embed="rId49"/>
              <a:stretch>
                <a:fillRect/>
              </a:stretch>
            </p:blipFill>
            <p:spPr>
              <a:xfrm>
                <a:off x="2029581" y="2406324"/>
                <a:ext cx="936360" cy="9828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45" name="Ink 44">
                <a:extLst>
                  <a:ext uri="{FF2B5EF4-FFF2-40B4-BE49-F238E27FC236}">
                    <a16:creationId xmlns:a16="http://schemas.microsoft.com/office/drawing/2014/main" id="{3009A754-0EB3-E736-40A3-A30E3E05117B}"/>
                  </a:ext>
                </a:extLst>
              </p14:cNvPr>
              <p14:cNvContentPartPr/>
              <p14:nvPr/>
            </p14:nvContentPartPr>
            <p14:xfrm>
              <a:off x="1450341" y="2391924"/>
              <a:ext cx="495720" cy="28080"/>
            </p14:xfrm>
          </p:contentPart>
        </mc:Choice>
        <mc:Fallback xmlns="">
          <p:pic>
            <p:nvPicPr>
              <p:cNvPr id="45" name="Ink 44">
                <a:extLst>
                  <a:ext uri="{FF2B5EF4-FFF2-40B4-BE49-F238E27FC236}">
                    <a16:creationId xmlns:a16="http://schemas.microsoft.com/office/drawing/2014/main" id="{3009A754-0EB3-E736-40A3-A30E3E05117B}"/>
                  </a:ext>
                </a:extLst>
              </p:cNvPr>
              <p:cNvPicPr/>
              <p:nvPr/>
            </p:nvPicPr>
            <p:blipFill>
              <a:blip r:embed="rId51"/>
              <a:stretch>
                <a:fillRect/>
              </a:stretch>
            </p:blipFill>
            <p:spPr>
              <a:xfrm>
                <a:off x="1432341" y="2374284"/>
                <a:ext cx="531360" cy="63720"/>
              </a:xfrm>
              <a:prstGeom prst="rect">
                <a:avLst/>
              </a:prstGeom>
            </p:spPr>
          </p:pic>
        </mc:Fallback>
      </mc:AlternateContent>
      <p:grpSp>
        <p:nvGrpSpPr>
          <p:cNvPr id="60" name="Group 59">
            <a:extLst>
              <a:ext uri="{FF2B5EF4-FFF2-40B4-BE49-F238E27FC236}">
                <a16:creationId xmlns:a16="http://schemas.microsoft.com/office/drawing/2014/main" id="{03B7D5A3-7FFD-6416-14EC-D2DA5BC114E3}"/>
              </a:ext>
            </a:extLst>
          </p:cNvPr>
          <p:cNvGrpSpPr/>
          <p:nvPr/>
        </p:nvGrpSpPr>
        <p:grpSpPr>
          <a:xfrm>
            <a:off x="3918501" y="2343324"/>
            <a:ext cx="6136200" cy="699480"/>
            <a:chOff x="3918501" y="2343324"/>
            <a:chExt cx="6136200" cy="699480"/>
          </a:xfrm>
        </p:grpSpPr>
        <mc:AlternateContent xmlns:mc="http://schemas.openxmlformats.org/markup-compatibility/2006" xmlns:p14="http://schemas.microsoft.com/office/powerpoint/2010/main">
          <mc:Choice Requires="p14">
            <p:contentPart p14:bwMode="auto" r:id="rId52">
              <p14:nvContentPartPr>
                <p14:cNvPr id="32" name="Ink 31">
                  <a:extLst>
                    <a:ext uri="{FF2B5EF4-FFF2-40B4-BE49-F238E27FC236}">
                      <a16:creationId xmlns:a16="http://schemas.microsoft.com/office/drawing/2014/main" id="{3417ED47-4996-A6CE-9D23-73EF293F0378}"/>
                    </a:ext>
                  </a:extLst>
                </p14:cNvPr>
                <p14:cNvContentPartPr/>
                <p14:nvPr/>
              </p14:nvContentPartPr>
              <p14:xfrm>
                <a:off x="9403821" y="2387964"/>
                <a:ext cx="527040" cy="75600"/>
              </p14:xfrm>
            </p:contentPart>
          </mc:Choice>
          <mc:Fallback xmlns="">
            <p:pic>
              <p:nvPicPr>
                <p:cNvPr id="32" name="Ink 31">
                  <a:extLst>
                    <a:ext uri="{FF2B5EF4-FFF2-40B4-BE49-F238E27FC236}">
                      <a16:creationId xmlns:a16="http://schemas.microsoft.com/office/drawing/2014/main" id="{3417ED47-4996-A6CE-9D23-73EF293F0378}"/>
                    </a:ext>
                  </a:extLst>
                </p:cNvPr>
                <p:cNvPicPr/>
                <p:nvPr/>
              </p:nvPicPr>
              <p:blipFill>
                <a:blip r:embed="rId53"/>
                <a:stretch>
                  <a:fillRect/>
                </a:stretch>
              </p:blipFill>
              <p:spPr>
                <a:xfrm>
                  <a:off x="9385821" y="2369964"/>
                  <a:ext cx="562680" cy="11124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33" name="Ink 32">
                  <a:extLst>
                    <a:ext uri="{FF2B5EF4-FFF2-40B4-BE49-F238E27FC236}">
                      <a16:creationId xmlns:a16="http://schemas.microsoft.com/office/drawing/2014/main" id="{FEA7AAAB-FAB2-2A33-E43E-9AEF75FEB695}"/>
                    </a:ext>
                  </a:extLst>
                </p14:cNvPr>
                <p14:cNvContentPartPr/>
                <p14:nvPr/>
              </p14:nvContentPartPr>
              <p14:xfrm>
                <a:off x="8662941" y="2433684"/>
                <a:ext cx="483480" cy="34920"/>
              </p14:xfrm>
            </p:contentPart>
          </mc:Choice>
          <mc:Fallback xmlns="">
            <p:pic>
              <p:nvPicPr>
                <p:cNvPr id="33" name="Ink 32">
                  <a:extLst>
                    <a:ext uri="{FF2B5EF4-FFF2-40B4-BE49-F238E27FC236}">
                      <a16:creationId xmlns:a16="http://schemas.microsoft.com/office/drawing/2014/main" id="{FEA7AAAB-FAB2-2A33-E43E-9AEF75FEB695}"/>
                    </a:ext>
                  </a:extLst>
                </p:cNvPr>
                <p:cNvPicPr/>
                <p:nvPr/>
              </p:nvPicPr>
              <p:blipFill>
                <a:blip r:embed="rId55"/>
                <a:stretch>
                  <a:fillRect/>
                </a:stretch>
              </p:blipFill>
              <p:spPr>
                <a:xfrm>
                  <a:off x="8645301" y="2415684"/>
                  <a:ext cx="519120" cy="7056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34" name="Ink 33">
                  <a:extLst>
                    <a:ext uri="{FF2B5EF4-FFF2-40B4-BE49-F238E27FC236}">
                      <a16:creationId xmlns:a16="http://schemas.microsoft.com/office/drawing/2014/main" id="{250B92E5-278D-4180-6F96-C6D51F121CD0}"/>
                    </a:ext>
                  </a:extLst>
                </p14:cNvPr>
                <p14:cNvContentPartPr/>
                <p14:nvPr/>
              </p14:nvContentPartPr>
              <p14:xfrm>
                <a:off x="7915221" y="2436564"/>
                <a:ext cx="465480" cy="30600"/>
              </p14:xfrm>
            </p:contentPart>
          </mc:Choice>
          <mc:Fallback xmlns="">
            <p:pic>
              <p:nvPicPr>
                <p:cNvPr id="34" name="Ink 33">
                  <a:extLst>
                    <a:ext uri="{FF2B5EF4-FFF2-40B4-BE49-F238E27FC236}">
                      <a16:creationId xmlns:a16="http://schemas.microsoft.com/office/drawing/2014/main" id="{250B92E5-278D-4180-6F96-C6D51F121CD0}"/>
                    </a:ext>
                  </a:extLst>
                </p:cNvPr>
                <p:cNvPicPr/>
                <p:nvPr/>
              </p:nvPicPr>
              <p:blipFill>
                <a:blip r:embed="rId57"/>
                <a:stretch>
                  <a:fillRect/>
                </a:stretch>
              </p:blipFill>
              <p:spPr>
                <a:xfrm>
                  <a:off x="7897581" y="2418564"/>
                  <a:ext cx="501120" cy="6624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36" name="Ink 35">
                  <a:extLst>
                    <a:ext uri="{FF2B5EF4-FFF2-40B4-BE49-F238E27FC236}">
                      <a16:creationId xmlns:a16="http://schemas.microsoft.com/office/drawing/2014/main" id="{A983CCBF-9AA7-2FC9-6115-D562F14A9F91}"/>
                    </a:ext>
                  </a:extLst>
                </p14:cNvPr>
                <p14:cNvContentPartPr/>
                <p14:nvPr/>
              </p14:nvContentPartPr>
              <p14:xfrm>
                <a:off x="7134381" y="2418924"/>
                <a:ext cx="610200" cy="29880"/>
              </p14:xfrm>
            </p:contentPart>
          </mc:Choice>
          <mc:Fallback xmlns="">
            <p:pic>
              <p:nvPicPr>
                <p:cNvPr id="36" name="Ink 35">
                  <a:extLst>
                    <a:ext uri="{FF2B5EF4-FFF2-40B4-BE49-F238E27FC236}">
                      <a16:creationId xmlns:a16="http://schemas.microsoft.com/office/drawing/2014/main" id="{A983CCBF-9AA7-2FC9-6115-D562F14A9F91}"/>
                    </a:ext>
                  </a:extLst>
                </p:cNvPr>
                <p:cNvPicPr/>
                <p:nvPr/>
              </p:nvPicPr>
              <p:blipFill>
                <a:blip r:embed="rId59"/>
                <a:stretch>
                  <a:fillRect/>
                </a:stretch>
              </p:blipFill>
              <p:spPr>
                <a:xfrm>
                  <a:off x="7116381" y="2401284"/>
                  <a:ext cx="645840" cy="6552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38" name="Ink 37">
                  <a:extLst>
                    <a:ext uri="{FF2B5EF4-FFF2-40B4-BE49-F238E27FC236}">
                      <a16:creationId xmlns:a16="http://schemas.microsoft.com/office/drawing/2014/main" id="{C69B6976-6DD7-AC44-9DBD-2D7B0DC73AB9}"/>
                    </a:ext>
                  </a:extLst>
                </p14:cNvPr>
                <p14:cNvContentPartPr/>
                <p14:nvPr/>
              </p14:nvContentPartPr>
              <p14:xfrm>
                <a:off x="6290181" y="2423964"/>
                <a:ext cx="460440" cy="10080"/>
              </p14:xfrm>
            </p:contentPart>
          </mc:Choice>
          <mc:Fallback xmlns="">
            <p:pic>
              <p:nvPicPr>
                <p:cNvPr id="38" name="Ink 37">
                  <a:extLst>
                    <a:ext uri="{FF2B5EF4-FFF2-40B4-BE49-F238E27FC236}">
                      <a16:creationId xmlns:a16="http://schemas.microsoft.com/office/drawing/2014/main" id="{C69B6976-6DD7-AC44-9DBD-2D7B0DC73AB9}"/>
                    </a:ext>
                  </a:extLst>
                </p:cNvPr>
                <p:cNvPicPr/>
                <p:nvPr/>
              </p:nvPicPr>
              <p:blipFill>
                <a:blip r:embed="rId61"/>
                <a:stretch>
                  <a:fillRect/>
                </a:stretch>
              </p:blipFill>
              <p:spPr>
                <a:xfrm>
                  <a:off x="6272181" y="2406324"/>
                  <a:ext cx="496080" cy="4572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39" name="Ink 38">
                  <a:extLst>
                    <a:ext uri="{FF2B5EF4-FFF2-40B4-BE49-F238E27FC236}">
                      <a16:creationId xmlns:a16="http://schemas.microsoft.com/office/drawing/2014/main" id="{6557F287-B36D-2932-72F6-DD1DB1820B2B}"/>
                    </a:ext>
                  </a:extLst>
                </p14:cNvPr>
                <p14:cNvContentPartPr/>
                <p14:nvPr/>
              </p14:nvContentPartPr>
              <p14:xfrm>
                <a:off x="5291541" y="2411004"/>
                <a:ext cx="855720" cy="27000"/>
              </p14:xfrm>
            </p:contentPart>
          </mc:Choice>
          <mc:Fallback xmlns="">
            <p:pic>
              <p:nvPicPr>
                <p:cNvPr id="39" name="Ink 38">
                  <a:extLst>
                    <a:ext uri="{FF2B5EF4-FFF2-40B4-BE49-F238E27FC236}">
                      <a16:creationId xmlns:a16="http://schemas.microsoft.com/office/drawing/2014/main" id="{6557F287-B36D-2932-72F6-DD1DB1820B2B}"/>
                    </a:ext>
                  </a:extLst>
                </p:cNvPr>
                <p:cNvPicPr/>
                <p:nvPr/>
              </p:nvPicPr>
              <p:blipFill>
                <a:blip r:embed="rId63"/>
                <a:stretch>
                  <a:fillRect/>
                </a:stretch>
              </p:blipFill>
              <p:spPr>
                <a:xfrm>
                  <a:off x="5273901" y="2393004"/>
                  <a:ext cx="891360" cy="6264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41" name="Ink 40">
                  <a:extLst>
                    <a:ext uri="{FF2B5EF4-FFF2-40B4-BE49-F238E27FC236}">
                      <a16:creationId xmlns:a16="http://schemas.microsoft.com/office/drawing/2014/main" id="{E38BFE2A-75E4-82EC-AB2E-5016438386EE}"/>
                    </a:ext>
                  </a:extLst>
                </p14:cNvPr>
                <p14:cNvContentPartPr/>
                <p14:nvPr/>
              </p14:nvContentPartPr>
              <p14:xfrm>
                <a:off x="3918501" y="2343324"/>
                <a:ext cx="930240" cy="37800"/>
              </p14:xfrm>
            </p:contentPart>
          </mc:Choice>
          <mc:Fallback xmlns="">
            <p:pic>
              <p:nvPicPr>
                <p:cNvPr id="41" name="Ink 40">
                  <a:extLst>
                    <a:ext uri="{FF2B5EF4-FFF2-40B4-BE49-F238E27FC236}">
                      <a16:creationId xmlns:a16="http://schemas.microsoft.com/office/drawing/2014/main" id="{E38BFE2A-75E4-82EC-AB2E-5016438386EE}"/>
                    </a:ext>
                  </a:extLst>
                </p:cNvPr>
                <p:cNvPicPr/>
                <p:nvPr/>
              </p:nvPicPr>
              <p:blipFill>
                <a:blip r:embed="rId65"/>
                <a:stretch>
                  <a:fillRect/>
                </a:stretch>
              </p:blipFill>
              <p:spPr>
                <a:xfrm>
                  <a:off x="3900501" y="2325324"/>
                  <a:ext cx="965880" cy="7344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53" name="Ink 52">
                  <a:extLst>
                    <a:ext uri="{FF2B5EF4-FFF2-40B4-BE49-F238E27FC236}">
                      <a16:creationId xmlns:a16="http://schemas.microsoft.com/office/drawing/2014/main" id="{0D1247FC-F73D-84BE-1DCE-6A4D69B10AC1}"/>
                    </a:ext>
                  </a:extLst>
                </p14:cNvPr>
                <p14:cNvContentPartPr/>
                <p14:nvPr/>
              </p14:nvContentPartPr>
              <p14:xfrm>
                <a:off x="8964261" y="2887644"/>
                <a:ext cx="930960" cy="54360"/>
              </p14:xfrm>
            </p:contentPart>
          </mc:Choice>
          <mc:Fallback xmlns="">
            <p:pic>
              <p:nvPicPr>
                <p:cNvPr id="53" name="Ink 52">
                  <a:extLst>
                    <a:ext uri="{FF2B5EF4-FFF2-40B4-BE49-F238E27FC236}">
                      <a16:creationId xmlns:a16="http://schemas.microsoft.com/office/drawing/2014/main" id="{0D1247FC-F73D-84BE-1DCE-6A4D69B10AC1}"/>
                    </a:ext>
                  </a:extLst>
                </p:cNvPr>
                <p:cNvPicPr/>
                <p:nvPr/>
              </p:nvPicPr>
              <p:blipFill>
                <a:blip r:embed="rId67"/>
                <a:stretch>
                  <a:fillRect/>
                </a:stretch>
              </p:blipFill>
              <p:spPr>
                <a:xfrm>
                  <a:off x="8946621" y="2869644"/>
                  <a:ext cx="966600" cy="9000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54" name="Ink 53">
                  <a:extLst>
                    <a:ext uri="{FF2B5EF4-FFF2-40B4-BE49-F238E27FC236}">
                      <a16:creationId xmlns:a16="http://schemas.microsoft.com/office/drawing/2014/main" id="{70FD6B70-B1B8-EAD1-B8C5-7EC1427F3F96}"/>
                    </a:ext>
                  </a:extLst>
                </p14:cNvPr>
                <p14:cNvContentPartPr/>
                <p14:nvPr/>
              </p14:nvContentPartPr>
              <p14:xfrm>
                <a:off x="7459461" y="2970804"/>
                <a:ext cx="1244880" cy="72000"/>
              </p14:xfrm>
            </p:contentPart>
          </mc:Choice>
          <mc:Fallback xmlns="">
            <p:pic>
              <p:nvPicPr>
                <p:cNvPr id="54" name="Ink 53">
                  <a:extLst>
                    <a:ext uri="{FF2B5EF4-FFF2-40B4-BE49-F238E27FC236}">
                      <a16:creationId xmlns:a16="http://schemas.microsoft.com/office/drawing/2014/main" id="{70FD6B70-B1B8-EAD1-B8C5-7EC1427F3F96}"/>
                    </a:ext>
                  </a:extLst>
                </p:cNvPr>
                <p:cNvPicPr/>
                <p:nvPr/>
              </p:nvPicPr>
              <p:blipFill>
                <a:blip r:embed="rId69"/>
                <a:stretch>
                  <a:fillRect/>
                </a:stretch>
              </p:blipFill>
              <p:spPr>
                <a:xfrm>
                  <a:off x="7441821" y="2952804"/>
                  <a:ext cx="1280520" cy="10764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56" name="Ink 55">
                  <a:extLst>
                    <a:ext uri="{FF2B5EF4-FFF2-40B4-BE49-F238E27FC236}">
                      <a16:creationId xmlns:a16="http://schemas.microsoft.com/office/drawing/2014/main" id="{DC4D6DBD-1BFA-6C6D-344A-62CB6DF26CB9}"/>
                    </a:ext>
                  </a:extLst>
                </p14:cNvPr>
                <p14:cNvContentPartPr/>
                <p14:nvPr/>
              </p14:nvContentPartPr>
              <p14:xfrm>
                <a:off x="7382061" y="2408124"/>
                <a:ext cx="2672640" cy="634680"/>
              </p14:xfrm>
            </p:contentPart>
          </mc:Choice>
          <mc:Fallback xmlns="">
            <p:pic>
              <p:nvPicPr>
                <p:cNvPr id="56" name="Ink 55">
                  <a:extLst>
                    <a:ext uri="{FF2B5EF4-FFF2-40B4-BE49-F238E27FC236}">
                      <a16:creationId xmlns:a16="http://schemas.microsoft.com/office/drawing/2014/main" id="{DC4D6DBD-1BFA-6C6D-344A-62CB6DF26CB9}"/>
                    </a:ext>
                  </a:extLst>
                </p:cNvPr>
                <p:cNvPicPr/>
                <p:nvPr/>
              </p:nvPicPr>
              <p:blipFill>
                <a:blip r:embed="rId71"/>
                <a:stretch>
                  <a:fillRect/>
                </a:stretch>
              </p:blipFill>
              <p:spPr>
                <a:xfrm>
                  <a:off x="7364061" y="2390124"/>
                  <a:ext cx="2708280" cy="67032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58" name="Ink 57">
                  <a:extLst>
                    <a:ext uri="{FF2B5EF4-FFF2-40B4-BE49-F238E27FC236}">
                      <a16:creationId xmlns:a16="http://schemas.microsoft.com/office/drawing/2014/main" id="{6AAC0FAA-6ECC-0AC6-DAD7-05E19A8514B7}"/>
                    </a:ext>
                  </a:extLst>
                </p14:cNvPr>
                <p14:cNvContentPartPr/>
                <p14:nvPr/>
              </p14:nvContentPartPr>
              <p14:xfrm>
                <a:off x="6666741" y="2899524"/>
                <a:ext cx="691920" cy="111600"/>
              </p14:xfrm>
            </p:contentPart>
          </mc:Choice>
          <mc:Fallback xmlns="">
            <p:pic>
              <p:nvPicPr>
                <p:cNvPr id="58" name="Ink 57">
                  <a:extLst>
                    <a:ext uri="{FF2B5EF4-FFF2-40B4-BE49-F238E27FC236}">
                      <a16:creationId xmlns:a16="http://schemas.microsoft.com/office/drawing/2014/main" id="{6AAC0FAA-6ECC-0AC6-DAD7-05E19A8514B7}"/>
                    </a:ext>
                  </a:extLst>
                </p:cNvPr>
                <p:cNvPicPr/>
                <p:nvPr/>
              </p:nvPicPr>
              <p:blipFill>
                <a:blip r:embed="rId73"/>
                <a:stretch>
                  <a:fillRect/>
                </a:stretch>
              </p:blipFill>
              <p:spPr>
                <a:xfrm>
                  <a:off x="6648741" y="2881524"/>
                  <a:ext cx="727560" cy="14724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59" name="Ink 58">
                  <a:extLst>
                    <a:ext uri="{FF2B5EF4-FFF2-40B4-BE49-F238E27FC236}">
                      <a16:creationId xmlns:a16="http://schemas.microsoft.com/office/drawing/2014/main" id="{22B0B641-10DB-E38E-C269-C5AA9F84017C}"/>
                    </a:ext>
                  </a:extLst>
                </p14:cNvPr>
                <p14:cNvContentPartPr/>
                <p14:nvPr/>
              </p14:nvContentPartPr>
              <p14:xfrm>
                <a:off x="5560461" y="2908164"/>
                <a:ext cx="909360" cy="62280"/>
              </p14:xfrm>
            </p:contentPart>
          </mc:Choice>
          <mc:Fallback xmlns="">
            <p:pic>
              <p:nvPicPr>
                <p:cNvPr id="59" name="Ink 58">
                  <a:extLst>
                    <a:ext uri="{FF2B5EF4-FFF2-40B4-BE49-F238E27FC236}">
                      <a16:creationId xmlns:a16="http://schemas.microsoft.com/office/drawing/2014/main" id="{22B0B641-10DB-E38E-C269-C5AA9F84017C}"/>
                    </a:ext>
                  </a:extLst>
                </p:cNvPr>
                <p:cNvPicPr/>
                <p:nvPr/>
              </p:nvPicPr>
              <p:blipFill>
                <a:blip r:embed="rId75"/>
                <a:stretch>
                  <a:fillRect/>
                </a:stretch>
              </p:blipFill>
              <p:spPr>
                <a:xfrm>
                  <a:off x="5542461" y="2890164"/>
                  <a:ext cx="945000" cy="97920"/>
                </a:xfrm>
                <a:prstGeom prst="rect">
                  <a:avLst/>
                </a:prstGeom>
              </p:spPr>
            </p:pic>
          </mc:Fallback>
        </mc:AlternateContent>
      </p:grpSp>
      <p:grpSp>
        <p:nvGrpSpPr>
          <p:cNvPr id="63" name="Group 62">
            <a:extLst>
              <a:ext uri="{FF2B5EF4-FFF2-40B4-BE49-F238E27FC236}">
                <a16:creationId xmlns:a16="http://schemas.microsoft.com/office/drawing/2014/main" id="{CE7FCCD6-109D-745B-FA05-B21962D07615}"/>
              </a:ext>
            </a:extLst>
          </p:cNvPr>
          <p:cNvGrpSpPr/>
          <p:nvPr/>
        </p:nvGrpSpPr>
        <p:grpSpPr>
          <a:xfrm>
            <a:off x="3448341" y="2930484"/>
            <a:ext cx="2034720" cy="74880"/>
            <a:chOff x="3448341" y="2930484"/>
            <a:chExt cx="2034720" cy="74880"/>
          </a:xfrm>
        </p:grpSpPr>
        <mc:AlternateContent xmlns:mc="http://schemas.openxmlformats.org/markup-compatibility/2006" xmlns:p14="http://schemas.microsoft.com/office/powerpoint/2010/main">
          <mc:Choice Requires="p14">
            <p:contentPart p14:bwMode="auto" r:id="rId76">
              <p14:nvContentPartPr>
                <p14:cNvPr id="61" name="Ink 60">
                  <a:extLst>
                    <a:ext uri="{FF2B5EF4-FFF2-40B4-BE49-F238E27FC236}">
                      <a16:creationId xmlns:a16="http://schemas.microsoft.com/office/drawing/2014/main" id="{F4D178E4-37A8-A61A-BE5B-700939D98ECD}"/>
                    </a:ext>
                  </a:extLst>
                </p14:cNvPr>
                <p14:cNvContentPartPr/>
                <p14:nvPr/>
              </p14:nvContentPartPr>
              <p14:xfrm>
                <a:off x="4868181" y="2975484"/>
                <a:ext cx="614880" cy="29880"/>
              </p14:xfrm>
            </p:contentPart>
          </mc:Choice>
          <mc:Fallback xmlns="">
            <p:pic>
              <p:nvPicPr>
                <p:cNvPr id="61" name="Ink 60">
                  <a:extLst>
                    <a:ext uri="{FF2B5EF4-FFF2-40B4-BE49-F238E27FC236}">
                      <a16:creationId xmlns:a16="http://schemas.microsoft.com/office/drawing/2014/main" id="{F4D178E4-37A8-A61A-BE5B-700939D98ECD}"/>
                    </a:ext>
                  </a:extLst>
                </p:cNvPr>
                <p:cNvPicPr/>
                <p:nvPr/>
              </p:nvPicPr>
              <p:blipFill>
                <a:blip r:embed="rId77"/>
                <a:stretch>
                  <a:fillRect/>
                </a:stretch>
              </p:blipFill>
              <p:spPr>
                <a:xfrm>
                  <a:off x="4850181" y="2957844"/>
                  <a:ext cx="650520" cy="6552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62" name="Ink 61">
                  <a:extLst>
                    <a:ext uri="{FF2B5EF4-FFF2-40B4-BE49-F238E27FC236}">
                      <a16:creationId xmlns:a16="http://schemas.microsoft.com/office/drawing/2014/main" id="{9182EA4B-B60C-084D-417B-B01994EF5266}"/>
                    </a:ext>
                  </a:extLst>
                </p14:cNvPr>
                <p14:cNvContentPartPr/>
                <p14:nvPr/>
              </p14:nvContentPartPr>
              <p14:xfrm>
                <a:off x="3448341" y="2930484"/>
                <a:ext cx="1086480" cy="48960"/>
              </p14:xfrm>
            </p:contentPart>
          </mc:Choice>
          <mc:Fallback xmlns="">
            <p:pic>
              <p:nvPicPr>
                <p:cNvPr id="62" name="Ink 61">
                  <a:extLst>
                    <a:ext uri="{FF2B5EF4-FFF2-40B4-BE49-F238E27FC236}">
                      <a16:creationId xmlns:a16="http://schemas.microsoft.com/office/drawing/2014/main" id="{9182EA4B-B60C-084D-417B-B01994EF5266}"/>
                    </a:ext>
                  </a:extLst>
                </p:cNvPr>
                <p:cNvPicPr/>
                <p:nvPr/>
              </p:nvPicPr>
              <p:blipFill>
                <a:blip r:embed="rId79"/>
                <a:stretch>
                  <a:fillRect/>
                </a:stretch>
              </p:blipFill>
              <p:spPr>
                <a:xfrm>
                  <a:off x="3430341" y="2912484"/>
                  <a:ext cx="1122120" cy="84600"/>
                </a:xfrm>
                <a:prstGeom prst="rect">
                  <a:avLst/>
                </a:prstGeom>
              </p:spPr>
            </p:pic>
          </mc:Fallback>
        </mc:AlternateContent>
      </p:grpSp>
      <p:grpSp>
        <p:nvGrpSpPr>
          <p:cNvPr id="67" name="Group 66">
            <a:extLst>
              <a:ext uri="{FF2B5EF4-FFF2-40B4-BE49-F238E27FC236}">
                <a16:creationId xmlns:a16="http://schemas.microsoft.com/office/drawing/2014/main" id="{726A78D2-7FEA-EB63-6A12-1CBDDD23C5C1}"/>
              </a:ext>
            </a:extLst>
          </p:cNvPr>
          <p:cNvGrpSpPr/>
          <p:nvPr/>
        </p:nvGrpSpPr>
        <p:grpSpPr>
          <a:xfrm>
            <a:off x="257661" y="2882244"/>
            <a:ext cx="2418120" cy="127080"/>
            <a:chOff x="257661" y="2882244"/>
            <a:chExt cx="2418120" cy="127080"/>
          </a:xfrm>
        </p:grpSpPr>
        <mc:AlternateContent xmlns:mc="http://schemas.openxmlformats.org/markup-compatibility/2006" xmlns:p14="http://schemas.microsoft.com/office/powerpoint/2010/main">
          <mc:Choice Requires="p14">
            <p:contentPart p14:bwMode="auto" r:id="rId80">
              <p14:nvContentPartPr>
                <p14:cNvPr id="64" name="Ink 63">
                  <a:extLst>
                    <a:ext uri="{FF2B5EF4-FFF2-40B4-BE49-F238E27FC236}">
                      <a16:creationId xmlns:a16="http://schemas.microsoft.com/office/drawing/2014/main" id="{F3F8FE6B-3F10-4493-31EB-1309AA64CA47}"/>
                    </a:ext>
                  </a:extLst>
                </p14:cNvPr>
                <p14:cNvContentPartPr/>
                <p14:nvPr/>
              </p14:nvContentPartPr>
              <p14:xfrm>
                <a:off x="1984941" y="2920404"/>
                <a:ext cx="690840" cy="88920"/>
              </p14:xfrm>
            </p:contentPart>
          </mc:Choice>
          <mc:Fallback xmlns="">
            <p:pic>
              <p:nvPicPr>
                <p:cNvPr id="64" name="Ink 63">
                  <a:extLst>
                    <a:ext uri="{FF2B5EF4-FFF2-40B4-BE49-F238E27FC236}">
                      <a16:creationId xmlns:a16="http://schemas.microsoft.com/office/drawing/2014/main" id="{F3F8FE6B-3F10-4493-31EB-1309AA64CA47}"/>
                    </a:ext>
                  </a:extLst>
                </p:cNvPr>
                <p:cNvPicPr/>
                <p:nvPr/>
              </p:nvPicPr>
              <p:blipFill>
                <a:blip r:embed="rId81"/>
                <a:stretch>
                  <a:fillRect/>
                </a:stretch>
              </p:blipFill>
              <p:spPr>
                <a:xfrm>
                  <a:off x="1966941" y="2902764"/>
                  <a:ext cx="726480" cy="12456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65" name="Ink 64">
                  <a:extLst>
                    <a:ext uri="{FF2B5EF4-FFF2-40B4-BE49-F238E27FC236}">
                      <a16:creationId xmlns:a16="http://schemas.microsoft.com/office/drawing/2014/main" id="{78207DF5-7CDA-61DE-585E-BBEA018C2E8C}"/>
                    </a:ext>
                  </a:extLst>
                </p14:cNvPr>
                <p14:cNvContentPartPr/>
                <p14:nvPr/>
              </p14:nvContentPartPr>
              <p14:xfrm>
                <a:off x="925461" y="2922924"/>
                <a:ext cx="765000" cy="36360"/>
              </p14:xfrm>
            </p:contentPart>
          </mc:Choice>
          <mc:Fallback xmlns="">
            <p:pic>
              <p:nvPicPr>
                <p:cNvPr id="65" name="Ink 64">
                  <a:extLst>
                    <a:ext uri="{FF2B5EF4-FFF2-40B4-BE49-F238E27FC236}">
                      <a16:creationId xmlns:a16="http://schemas.microsoft.com/office/drawing/2014/main" id="{78207DF5-7CDA-61DE-585E-BBEA018C2E8C}"/>
                    </a:ext>
                  </a:extLst>
                </p:cNvPr>
                <p:cNvPicPr/>
                <p:nvPr/>
              </p:nvPicPr>
              <p:blipFill>
                <a:blip r:embed="rId83"/>
                <a:stretch>
                  <a:fillRect/>
                </a:stretch>
              </p:blipFill>
              <p:spPr>
                <a:xfrm>
                  <a:off x="907461" y="2904924"/>
                  <a:ext cx="80064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66" name="Ink 65">
                  <a:extLst>
                    <a:ext uri="{FF2B5EF4-FFF2-40B4-BE49-F238E27FC236}">
                      <a16:creationId xmlns:a16="http://schemas.microsoft.com/office/drawing/2014/main" id="{EDBC3754-396D-A847-5734-C41FE26D9E3B}"/>
                    </a:ext>
                  </a:extLst>
                </p14:cNvPr>
                <p14:cNvContentPartPr/>
                <p14:nvPr/>
              </p14:nvContentPartPr>
              <p14:xfrm>
                <a:off x="257661" y="2882244"/>
                <a:ext cx="507600" cy="43560"/>
              </p14:xfrm>
            </p:contentPart>
          </mc:Choice>
          <mc:Fallback xmlns="">
            <p:pic>
              <p:nvPicPr>
                <p:cNvPr id="66" name="Ink 65">
                  <a:extLst>
                    <a:ext uri="{FF2B5EF4-FFF2-40B4-BE49-F238E27FC236}">
                      <a16:creationId xmlns:a16="http://schemas.microsoft.com/office/drawing/2014/main" id="{EDBC3754-396D-A847-5734-C41FE26D9E3B}"/>
                    </a:ext>
                  </a:extLst>
                </p:cNvPr>
                <p:cNvPicPr/>
                <p:nvPr/>
              </p:nvPicPr>
              <p:blipFill>
                <a:blip r:embed="rId85"/>
                <a:stretch>
                  <a:fillRect/>
                </a:stretch>
              </p:blipFill>
              <p:spPr>
                <a:xfrm>
                  <a:off x="239661" y="2864604"/>
                  <a:ext cx="543240" cy="79200"/>
                </a:xfrm>
                <a:prstGeom prst="rect">
                  <a:avLst/>
                </a:prstGeom>
              </p:spPr>
            </p:pic>
          </mc:Fallback>
        </mc:AlternateContent>
      </p:grpSp>
      <p:grpSp>
        <p:nvGrpSpPr>
          <p:cNvPr id="73" name="Group 72">
            <a:extLst>
              <a:ext uri="{FF2B5EF4-FFF2-40B4-BE49-F238E27FC236}">
                <a16:creationId xmlns:a16="http://schemas.microsoft.com/office/drawing/2014/main" id="{EAF4B9F6-527B-E2B3-8ADA-41D43B0FCACC}"/>
              </a:ext>
            </a:extLst>
          </p:cNvPr>
          <p:cNvGrpSpPr/>
          <p:nvPr/>
        </p:nvGrpSpPr>
        <p:grpSpPr>
          <a:xfrm>
            <a:off x="4290741" y="3424404"/>
            <a:ext cx="5549400" cy="157320"/>
            <a:chOff x="4290741" y="3424404"/>
            <a:chExt cx="5549400" cy="157320"/>
          </a:xfrm>
        </p:grpSpPr>
        <mc:AlternateContent xmlns:mc="http://schemas.openxmlformats.org/markup-compatibility/2006" xmlns:p14="http://schemas.microsoft.com/office/powerpoint/2010/main">
          <mc:Choice Requires="p14">
            <p:contentPart p14:bwMode="auto" r:id="rId86">
              <p14:nvContentPartPr>
                <p14:cNvPr id="68" name="Ink 67">
                  <a:extLst>
                    <a:ext uri="{FF2B5EF4-FFF2-40B4-BE49-F238E27FC236}">
                      <a16:creationId xmlns:a16="http://schemas.microsoft.com/office/drawing/2014/main" id="{E11AA952-D1E2-031F-2FF7-D128ED508666}"/>
                    </a:ext>
                  </a:extLst>
                </p14:cNvPr>
                <p14:cNvContentPartPr/>
                <p14:nvPr/>
              </p14:nvContentPartPr>
              <p14:xfrm>
                <a:off x="9472941" y="3551484"/>
                <a:ext cx="367200" cy="30240"/>
              </p14:xfrm>
            </p:contentPart>
          </mc:Choice>
          <mc:Fallback xmlns="">
            <p:pic>
              <p:nvPicPr>
                <p:cNvPr id="68" name="Ink 67">
                  <a:extLst>
                    <a:ext uri="{FF2B5EF4-FFF2-40B4-BE49-F238E27FC236}">
                      <a16:creationId xmlns:a16="http://schemas.microsoft.com/office/drawing/2014/main" id="{E11AA952-D1E2-031F-2FF7-D128ED508666}"/>
                    </a:ext>
                  </a:extLst>
                </p:cNvPr>
                <p:cNvPicPr/>
                <p:nvPr/>
              </p:nvPicPr>
              <p:blipFill>
                <a:blip r:embed="rId87"/>
                <a:stretch>
                  <a:fillRect/>
                </a:stretch>
              </p:blipFill>
              <p:spPr>
                <a:xfrm>
                  <a:off x="9454941" y="3533484"/>
                  <a:ext cx="402840" cy="6588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69" name="Ink 68">
                  <a:extLst>
                    <a:ext uri="{FF2B5EF4-FFF2-40B4-BE49-F238E27FC236}">
                      <a16:creationId xmlns:a16="http://schemas.microsoft.com/office/drawing/2014/main" id="{18EFD3F7-6166-2E1F-EE5C-879C4BA5F2A5}"/>
                    </a:ext>
                  </a:extLst>
                </p14:cNvPr>
                <p14:cNvContentPartPr/>
                <p14:nvPr/>
              </p14:nvContentPartPr>
              <p14:xfrm>
                <a:off x="8274141" y="3493884"/>
                <a:ext cx="1049400" cy="63000"/>
              </p14:xfrm>
            </p:contentPart>
          </mc:Choice>
          <mc:Fallback xmlns="">
            <p:pic>
              <p:nvPicPr>
                <p:cNvPr id="69" name="Ink 68">
                  <a:extLst>
                    <a:ext uri="{FF2B5EF4-FFF2-40B4-BE49-F238E27FC236}">
                      <a16:creationId xmlns:a16="http://schemas.microsoft.com/office/drawing/2014/main" id="{18EFD3F7-6166-2E1F-EE5C-879C4BA5F2A5}"/>
                    </a:ext>
                  </a:extLst>
                </p:cNvPr>
                <p:cNvPicPr/>
                <p:nvPr/>
              </p:nvPicPr>
              <p:blipFill>
                <a:blip r:embed="rId89"/>
                <a:stretch>
                  <a:fillRect/>
                </a:stretch>
              </p:blipFill>
              <p:spPr>
                <a:xfrm>
                  <a:off x="8256501" y="3475884"/>
                  <a:ext cx="1085040" cy="9864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71" name="Ink 70">
                  <a:extLst>
                    <a:ext uri="{FF2B5EF4-FFF2-40B4-BE49-F238E27FC236}">
                      <a16:creationId xmlns:a16="http://schemas.microsoft.com/office/drawing/2014/main" id="{12184F5E-BB38-E608-181B-990A752EA047}"/>
                    </a:ext>
                  </a:extLst>
                </p14:cNvPr>
                <p14:cNvContentPartPr/>
                <p14:nvPr/>
              </p14:nvContentPartPr>
              <p14:xfrm>
                <a:off x="5192181" y="3424404"/>
                <a:ext cx="2830320" cy="50760"/>
              </p14:xfrm>
            </p:contentPart>
          </mc:Choice>
          <mc:Fallback xmlns="">
            <p:pic>
              <p:nvPicPr>
                <p:cNvPr id="71" name="Ink 70">
                  <a:extLst>
                    <a:ext uri="{FF2B5EF4-FFF2-40B4-BE49-F238E27FC236}">
                      <a16:creationId xmlns:a16="http://schemas.microsoft.com/office/drawing/2014/main" id="{12184F5E-BB38-E608-181B-990A752EA047}"/>
                    </a:ext>
                  </a:extLst>
                </p:cNvPr>
                <p:cNvPicPr/>
                <p:nvPr/>
              </p:nvPicPr>
              <p:blipFill>
                <a:blip r:embed="rId91"/>
                <a:stretch>
                  <a:fillRect/>
                </a:stretch>
              </p:blipFill>
              <p:spPr>
                <a:xfrm>
                  <a:off x="5174181" y="3406404"/>
                  <a:ext cx="2865960" cy="8640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72" name="Ink 71">
                  <a:extLst>
                    <a:ext uri="{FF2B5EF4-FFF2-40B4-BE49-F238E27FC236}">
                      <a16:creationId xmlns:a16="http://schemas.microsoft.com/office/drawing/2014/main" id="{91C9019A-BB00-5FE4-51F6-24C9664C26EC}"/>
                    </a:ext>
                  </a:extLst>
                </p14:cNvPr>
                <p14:cNvContentPartPr/>
                <p14:nvPr/>
              </p14:nvContentPartPr>
              <p14:xfrm>
                <a:off x="4290741" y="3464724"/>
                <a:ext cx="790920" cy="51120"/>
              </p14:xfrm>
            </p:contentPart>
          </mc:Choice>
          <mc:Fallback xmlns="">
            <p:pic>
              <p:nvPicPr>
                <p:cNvPr id="72" name="Ink 71">
                  <a:extLst>
                    <a:ext uri="{FF2B5EF4-FFF2-40B4-BE49-F238E27FC236}">
                      <a16:creationId xmlns:a16="http://schemas.microsoft.com/office/drawing/2014/main" id="{91C9019A-BB00-5FE4-51F6-24C9664C26EC}"/>
                    </a:ext>
                  </a:extLst>
                </p:cNvPr>
                <p:cNvPicPr/>
                <p:nvPr/>
              </p:nvPicPr>
              <p:blipFill>
                <a:blip r:embed="rId93"/>
                <a:stretch>
                  <a:fillRect/>
                </a:stretch>
              </p:blipFill>
              <p:spPr>
                <a:xfrm>
                  <a:off x="4272741" y="3447084"/>
                  <a:ext cx="826560" cy="86760"/>
                </a:xfrm>
                <a:prstGeom prst="rect">
                  <a:avLst/>
                </a:prstGeom>
              </p:spPr>
            </p:pic>
          </mc:Fallback>
        </mc:AlternateContent>
      </p:grpSp>
      <p:grpSp>
        <p:nvGrpSpPr>
          <p:cNvPr id="79" name="Group 78">
            <a:extLst>
              <a:ext uri="{FF2B5EF4-FFF2-40B4-BE49-F238E27FC236}">
                <a16:creationId xmlns:a16="http://schemas.microsoft.com/office/drawing/2014/main" id="{D46B6304-A820-E5BB-ACF2-CB5B868FA510}"/>
              </a:ext>
            </a:extLst>
          </p:cNvPr>
          <p:cNvGrpSpPr/>
          <p:nvPr/>
        </p:nvGrpSpPr>
        <p:grpSpPr>
          <a:xfrm>
            <a:off x="472221" y="3509724"/>
            <a:ext cx="3561120" cy="56160"/>
            <a:chOff x="472221" y="3509724"/>
            <a:chExt cx="3561120" cy="56160"/>
          </a:xfrm>
        </p:grpSpPr>
        <mc:AlternateContent xmlns:mc="http://schemas.openxmlformats.org/markup-compatibility/2006" xmlns:p14="http://schemas.microsoft.com/office/powerpoint/2010/main">
          <mc:Choice Requires="p14">
            <p:contentPart p14:bwMode="auto" r:id="rId94">
              <p14:nvContentPartPr>
                <p14:cNvPr id="74" name="Ink 73">
                  <a:extLst>
                    <a:ext uri="{FF2B5EF4-FFF2-40B4-BE49-F238E27FC236}">
                      <a16:creationId xmlns:a16="http://schemas.microsoft.com/office/drawing/2014/main" id="{14BC1B4F-4D12-53CE-2986-E46D17B8D1AF}"/>
                    </a:ext>
                  </a:extLst>
                </p14:cNvPr>
                <p14:cNvContentPartPr/>
                <p14:nvPr/>
              </p14:nvContentPartPr>
              <p14:xfrm>
                <a:off x="2955501" y="3515124"/>
                <a:ext cx="1077840" cy="38520"/>
              </p14:xfrm>
            </p:contentPart>
          </mc:Choice>
          <mc:Fallback xmlns="">
            <p:pic>
              <p:nvPicPr>
                <p:cNvPr id="74" name="Ink 73">
                  <a:extLst>
                    <a:ext uri="{FF2B5EF4-FFF2-40B4-BE49-F238E27FC236}">
                      <a16:creationId xmlns:a16="http://schemas.microsoft.com/office/drawing/2014/main" id="{14BC1B4F-4D12-53CE-2986-E46D17B8D1AF}"/>
                    </a:ext>
                  </a:extLst>
                </p:cNvPr>
                <p:cNvPicPr/>
                <p:nvPr/>
              </p:nvPicPr>
              <p:blipFill>
                <a:blip r:embed="rId95"/>
                <a:stretch>
                  <a:fillRect/>
                </a:stretch>
              </p:blipFill>
              <p:spPr>
                <a:xfrm>
                  <a:off x="2937861" y="3497484"/>
                  <a:ext cx="111348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75" name="Ink 74">
                  <a:extLst>
                    <a:ext uri="{FF2B5EF4-FFF2-40B4-BE49-F238E27FC236}">
                      <a16:creationId xmlns:a16="http://schemas.microsoft.com/office/drawing/2014/main" id="{E79E97D5-B4CD-6D31-61B0-26D096D7D793}"/>
                    </a:ext>
                  </a:extLst>
                </p14:cNvPr>
                <p14:cNvContentPartPr/>
                <p14:nvPr/>
              </p14:nvContentPartPr>
              <p14:xfrm>
                <a:off x="1943541" y="3509724"/>
                <a:ext cx="793440" cy="40680"/>
              </p14:xfrm>
            </p:contentPart>
          </mc:Choice>
          <mc:Fallback xmlns="">
            <p:pic>
              <p:nvPicPr>
                <p:cNvPr id="75" name="Ink 74">
                  <a:extLst>
                    <a:ext uri="{FF2B5EF4-FFF2-40B4-BE49-F238E27FC236}">
                      <a16:creationId xmlns:a16="http://schemas.microsoft.com/office/drawing/2014/main" id="{E79E97D5-B4CD-6D31-61B0-26D096D7D793}"/>
                    </a:ext>
                  </a:extLst>
                </p:cNvPr>
                <p:cNvPicPr/>
                <p:nvPr/>
              </p:nvPicPr>
              <p:blipFill>
                <a:blip r:embed="rId97"/>
                <a:stretch>
                  <a:fillRect/>
                </a:stretch>
              </p:blipFill>
              <p:spPr>
                <a:xfrm>
                  <a:off x="1925541" y="3492084"/>
                  <a:ext cx="829080" cy="7632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76" name="Ink 75">
                  <a:extLst>
                    <a:ext uri="{FF2B5EF4-FFF2-40B4-BE49-F238E27FC236}">
                      <a16:creationId xmlns:a16="http://schemas.microsoft.com/office/drawing/2014/main" id="{D5166AC9-A3E1-9117-CAD8-70F57EE358D7}"/>
                    </a:ext>
                  </a:extLst>
                </p14:cNvPr>
                <p14:cNvContentPartPr/>
                <p14:nvPr/>
              </p14:nvContentPartPr>
              <p14:xfrm>
                <a:off x="1250541" y="3518364"/>
                <a:ext cx="523440" cy="47520"/>
              </p14:xfrm>
            </p:contentPart>
          </mc:Choice>
          <mc:Fallback xmlns="">
            <p:pic>
              <p:nvPicPr>
                <p:cNvPr id="76" name="Ink 75">
                  <a:extLst>
                    <a:ext uri="{FF2B5EF4-FFF2-40B4-BE49-F238E27FC236}">
                      <a16:creationId xmlns:a16="http://schemas.microsoft.com/office/drawing/2014/main" id="{D5166AC9-A3E1-9117-CAD8-70F57EE358D7}"/>
                    </a:ext>
                  </a:extLst>
                </p:cNvPr>
                <p:cNvPicPr/>
                <p:nvPr/>
              </p:nvPicPr>
              <p:blipFill>
                <a:blip r:embed="rId99"/>
                <a:stretch>
                  <a:fillRect/>
                </a:stretch>
              </p:blipFill>
              <p:spPr>
                <a:xfrm>
                  <a:off x="1232901" y="3500364"/>
                  <a:ext cx="559080" cy="8316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78" name="Ink 77">
                  <a:extLst>
                    <a:ext uri="{FF2B5EF4-FFF2-40B4-BE49-F238E27FC236}">
                      <a16:creationId xmlns:a16="http://schemas.microsoft.com/office/drawing/2014/main" id="{9CB2F50B-1AF5-826E-BEDF-532765C3D7A8}"/>
                    </a:ext>
                  </a:extLst>
                </p14:cNvPr>
                <p14:cNvContentPartPr/>
                <p14:nvPr/>
              </p14:nvContentPartPr>
              <p14:xfrm>
                <a:off x="472221" y="3514404"/>
                <a:ext cx="620640" cy="43560"/>
              </p14:xfrm>
            </p:contentPart>
          </mc:Choice>
          <mc:Fallback xmlns="">
            <p:pic>
              <p:nvPicPr>
                <p:cNvPr id="78" name="Ink 77">
                  <a:extLst>
                    <a:ext uri="{FF2B5EF4-FFF2-40B4-BE49-F238E27FC236}">
                      <a16:creationId xmlns:a16="http://schemas.microsoft.com/office/drawing/2014/main" id="{9CB2F50B-1AF5-826E-BEDF-532765C3D7A8}"/>
                    </a:ext>
                  </a:extLst>
                </p:cNvPr>
                <p:cNvPicPr/>
                <p:nvPr/>
              </p:nvPicPr>
              <p:blipFill>
                <a:blip r:embed="rId101"/>
                <a:stretch>
                  <a:fillRect/>
                </a:stretch>
              </p:blipFill>
              <p:spPr>
                <a:xfrm>
                  <a:off x="454221" y="3496404"/>
                  <a:ext cx="656280" cy="792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2">
            <p14:nvContentPartPr>
              <p14:cNvPr id="90" name="Ink 89">
                <a:extLst>
                  <a:ext uri="{FF2B5EF4-FFF2-40B4-BE49-F238E27FC236}">
                    <a16:creationId xmlns:a16="http://schemas.microsoft.com/office/drawing/2014/main" id="{DDB20FCD-3BF5-FB36-775E-80C943A277FD}"/>
                  </a:ext>
                </a:extLst>
              </p14:cNvPr>
              <p14:cNvContentPartPr/>
              <p14:nvPr/>
            </p14:nvContentPartPr>
            <p14:xfrm>
              <a:off x="3357261" y="2370684"/>
              <a:ext cx="4080960" cy="637920"/>
            </p14:xfrm>
          </p:contentPart>
        </mc:Choice>
        <mc:Fallback xmlns="">
          <p:pic>
            <p:nvPicPr>
              <p:cNvPr id="90" name="Ink 89">
                <a:extLst>
                  <a:ext uri="{FF2B5EF4-FFF2-40B4-BE49-F238E27FC236}">
                    <a16:creationId xmlns:a16="http://schemas.microsoft.com/office/drawing/2014/main" id="{DDB20FCD-3BF5-FB36-775E-80C943A277FD}"/>
                  </a:ext>
                </a:extLst>
              </p:cNvPr>
              <p:cNvPicPr/>
              <p:nvPr/>
            </p:nvPicPr>
            <p:blipFill>
              <a:blip r:embed="rId103"/>
              <a:stretch>
                <a:fillRect/>
              </a:stretch>
            </p:blipFill>
            <p:spPr>
              <a:xfrm>
                <a:off x="3339261" y="2352684"/>
                <a:ext cx="4116600" cy="67356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108" name="Ink 107">
                <a:extLst>
                  <a:ext uri="{FF2B5EF4-FFF2-40B4-BE49-F238E27FC236}">
                    <a16:creationId xmlns:a16="http://schemas.microsoft.com/office/drawing/2014/main" id="{E733276C-BF73-FE52-363A-C89390AFE027}"/>
                  </a:ext>
                </a:extLst>
              </p14:cNvPr>
              <p14:cNvContentPartPr/>
              <p14:nvPr/>
            </p14:nvContentPartPr>
            <p14:xfrm>
              <a:off x="3492261" y="4578924"/>
              <a:ext cx="30600" cy="50400"/>
            </p14:xfrm>
          </p:contentPart>
        </mc:Choice>
        <mc:Fallback xmlns="">
          <p:pic>
            <p:nvPicPr>
              <p:cNvPr id="108" name="Ink 107">
                <a:extLst>
                  <a:ext uri="{FF2B5EF4-FFF2-40B4-BE49-F238E27FC236}">
                    <a16:creationId xmlns:a16="http://schemas.microsoft.com/office/drawing/2014/main" id="{E733276C-BF73-FE52-363A-C89390AFE027}"/>
                  </a:ext>
                </a:extLst>
              </p:cNvPr>
              <p:cNvPicPr/>
              <p:nvPr/>
            </p:nvPicPr>
            <p:blipFill>
              <a:blip r:embed="rId105"/>
              <a:stretch>
                <a:fillRect/>
              </a:stretch>
            </p:blipFill>
            <p:spPr>
              <a:xfrm>
                <a:off x="3474621" y="4560924"/>
                <a:ext cx="66240" cy="86040"/>
              </a:xfrm>
              <a:prstGeom prst="rect">
                <a:avLst/>
              </a:prstGeom>
            </p:spPr>
          </p:pic>
        </mc:Fallback>
      </mc:AlternateContent>
      <p:grpSp>
        <p:nvGrpSpPr>
          <p:cNvPr id="111" name="Group 110">
            <a:extLst>
              <a:ext uri="{FF2B5EF4-FFF2-40B4-BE49-F238E27FC236}">
                <a16:creationId xmlns:a16="http://schemas.microsoft.com/office/drawing/2014/main" id="{7D038956-BE0B-EAF0-6D7F-907092EFA027}"/>
              </a:ext>
            </a:extLst>
          </p:cNvPr>
          <p:cNvGrpSpPr/>
          <p:nvPr/>
        </p:nvGrpSpPr>
        <p:grpSpPr>
          <a:xfrm>
            <a:off x="1079901" y="3984204"/>
            <a:ext cx="8890920" cy="699480"/>
            <a:chOff x="1079901" y="3984204"/>
            <a:chExt cx="8890920" cy="699480"/>
          </a:xfrm>
        </p:grpSpPr>
        <mc:AlternateContent xmlns:mc="http://schemas.openxmlformats.org/markup-compatibility/2006" xmlns:p14="http://schemas.microsoft.com/office/powerpoint/2010/main">
          <mc:Choice Requires="p14">
            <p:contentPart p14:bwMode="auto" r:id="rId106">
              <p14:nvContentPartPr>
                <p14:cNvPr id="80" name="Ink 79">
                  <a:extLst>
                    <a:ext uri="{FF2B5EF4-FFF2-40B4-BE49-F238E27FC236}">
                      <a16:creationId xmlns:a16="http://schemas.microsoft.com/office/drawing/2014/main" id="{90B279DE-7E60-7C42-0DC7-B2C13D2E8F11}"/>
                    </a:ext>
                  </a:extLst>
                </p14:cNvPr>
                <p14:cNvContentPartPr/>
                <p14:nvPr/>
              </p14:nvContentPartPr>
              <p14:xfrm>
                <a:off x="9414981" y="3984204"/>
                <a:ext cx="535680" cy="65520"/>
              </p14:xfrm>
            </p:contentPart>
          </mc:Choice>
          <mc:Fallback xmlns="">
            <p:pic>
              <p:nvPicPr>
                <p:cNvPr id="80" name="Ink 79">
                  <a:extLst>
                    <a:ext uri="{FF2B5EF4-FFF2-40B4-BE49-F238E27FC236}">
                      <a16:creationId xmlns:a16="http://schemas.microsoft.com/office/drawing/2014/main" id="{90B279DE-7E60-7C42-0DC7-B2C13D2E8F11}"/>
                    </a:ext>
                  </a:extLst>
                </p:cNvPr>
                <p:cNvPicPr/>
                <p:nvPr/>
              </p:nvPicPr>
              <p:blipFill>
                <a:blip r:embed="rId107"/>
                <a:stretch>
                  <a:fillRect/>
                </a:stretch>
              </p:blipFill>
              <p:spPr>
                <a:xfrm>
                  <a:off x="9396981" y="3966204"/>
                  <a:ext cx="571320" cy="10116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81" name="Ink 80">
                  <a:extLst>
                    <a:ext uri="{FF2B5EF4-FFF2-40B4-BE49-F238E27FC236}">
                      <a16:creationId xmlns:a16="http://schemas.microsoft.com/office/drawing/2014/main" id="{FA1B0BFC-D8F3-9699-6BC4-F5BF585FCAD1}"/>
                    </a:ext>
                  </a:extLst>
                </p14:cNvPr>
                <p14:cNvContentPartPr/>
                <p14:nvPr/>
              </p14:nvContentPartPr>
              <p14:xfrm>
                <a:off x="8407341" y="4002204"/>
                <a:ext cx="736560" cy="64080"/>
              </p14:xfrm>
            </p:contentPart>
          </mc:Choice>
          <mc:Fallback xmlns="">
            <p:pic>
              <p:nvPicPr>
                <p:cNvPr id="81" name="Ink 80">
                  <a:extLst>
                    <a:ext uri="{FF2B5EF4-FFF2-40B4-BE49-F238E27FC236}">
                      <a16:creationId xmlns:a16="http://schemas.microsoft.com/office/drawing/2014/main" id="{FA1B0BFC-D8F3-9699-6BC4-F5BF585FCAD1}"/>
                    </a:ext>
                  </a:extLst>
                </p:cNvPr>
                <p:cNvPicPr/>
                <p:nvPr/>
              </p:nvPicPr>
              <p:blipFill>
                <a:blip r:embed="rId109"/>
                <a:stretch>
                  <a:fillRect/>
                </a:stretch>
              </p:blipFill>
              <p:spPr>
                <a:xfrm>
                  <a:off x="8389341" y="3984204"/>
                  <a:ext cx="772200" cy="9972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83" name="Ink 82">
                  <a:extLst>
                    <a:ext uri="{FF2B5EF4-FFF2-40B4-BE49-F238E27FC236}">
                      <a16:creationId xmlns:a16="http://schemas.microsoft.com/office/drawing/2014/main" id="{964D4E14-592B-30B5-81D3-04762FAD1C57}"/>
                    </a:ext>
                  </a:extLst>
                </p14:cNvPr>
                <p14:cNvContentPartPr/>
                <p14:nvPr/>
              </p14:nvContentPartPr>
              <p14:xfrm>
                <a:off x="7502301" y="4054764"/>
                <a:ext cx="556200" cy="36720"/>
              </p14:xfrm>
            </p:contentPart>
          </mc:Choice>
          <mc:Fallback xmlns="">
            <p:pic>
              <p:nvPicPr>
                <p:cNvPr id="83" name="Ink 82">
                  <a:extLst>
                    <a:ext uri="{FF2B5EF4-FFF2-40B4-BE49-F238E27FC236}">
                      <a16:creationId xmlns:a16="http://schemas.microsoft.com/office/drawing/2014/main" id="{964D4E14-592B-30B5-81D3-04762FAD1C57}"/>
                    </a:ext>
                  </a:extLst>
                </p:cNvPr>
                <p:cNvPicPr/>
                <p:nvPr/>
              </p:nvPicPr>
              <p:blipFill>
                <a:blip r:embed="rId111"/>
                <a:stretch>
                  <a:fillRect/>
                </a:stretch>
              </p:blipFill>
              <p:spPr>
                <a:xfrm>
                  <a:off x="7484661" y="4036764"/>
                  <a:ext cx="591840" cy="7236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84" name="Ink 83">
                  <a:extLst>
                    <a:ext uri="{FF2B5EF4-FFF2-40B4-BE49-F238E27FC236}">
                      <a16:creationId xmlns:a16="http://schemas.microsoft.com/office/drawing/2014/main" id="{5FCE15DA-CAC8-817A-294C-8110FA0AB808}"/>
                    </a:ext>
                  </a:extLst>
                </p14:cNvPr>
                <p14:cNvContentPartPr/>
                <p14:nvPr/>
              </p14:nvContentPartPr>
              <p14:xfrm>
                <a:off x="6475221" y="4044684"/>
                <a:ext cx="792000" cy="77760"/>
              </p14:xfrm>
            </p:contentPart>
          </mc:Choice>
          <mc:Fallback xmlns="">
            <p:pic>
              <p:nvPicPr>
                <p:cNvPr id="84" name="Ink 83">
                  <a:extLst>
                    <a:ext uri="{FF2B5EF4-FFF2-40B4-BE49-F238E27FC236}">
                      <a16:creationId xmlns:a16="http://schemas.microsoft.com/office/drawing/2014/main" id="{5FCE15DA-CAC8-817A-294C-8110FA0AB808}"/>
                    </a:ext>
                  </a:extLst>
                </p:cNvPr>
                <p:cNvPicPr/>
                <p:nvPr/>
              </p:nvPicPr>
              <p:blipFill>
                <a:blip r:embed="rId113"/>
                <a:stretch>
                  <a:fillRect/>
                </a:stretch>
              </p:blipFill>
              <p:spPr>
                <a:xfrm>
                  <a:off x="6457221" y="4027044"/>
                  <a:ext cx="827640" cy="11340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86" name="Ink 85">
                  <a:extLst>
                    <a:ext uri="{FF2B5EF4-FFF2-40B4-BE49-F238E27FC236}">
                      <a16:creationId xmlns:a16="http://schemas.microsoft.com/office/drawing/2014/main" id="{A06D2B84-49A3-B1CE-540C-2CE2CE7A3098}"/>
                    </a:ext>
                  </a:extLst>
                </p14:cNvPr>
                <p14:cNvContentPartPr/>
                <p14:nvPr/>
              </p14:nvContentPartPr>
              <p14:xfrm>
                <a:off x="5527341" y="4009764"/>
                <a:ext cx="654480" cy="50400"/>
              </p14:xfrm>
            </p:contentPart>
          </mc:Choice>
          <mc:Fallback xmlns="">
            <p:pic>
              <p:nvPicPr>
                <p:cNvPr id="86" name="Ink 85">
                  <a:extLst>
                    <a:ext uri="{FF2B5EF4-FFF2-40B4-BE49-F238E27FC236}">
                      <a16:creationId xmlns:a16="http://schemas.microsoft.com/office/drawing/2014/main" id="{A06D2B84-49A3-B1CE-540C-2CE2CE7A3098}"/>
                    </a:ext>
                  </a:extLst>
                </p:cNvPr>
                <p:cNvPicPr/>
                <p:nvPr/>
              </p:nvPicPr>
              <p:blipFill>
                <a:blip r:embed="rId115"/>
                <a:stretch>
                  <a:fillRect/>
                </a:stretch>
              </p:blipFill>
              <p:spPr>
                <a:xfrm>
                  <a:off x="5509701" y="3992124"/>
                  <a:ext cx="690120" cy="8604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88" name="Ink 87">
                  <a:extLst>
                    <a:ext uri="{FF2B5EF4-FFF2-40B4-BE49-F238E27FC236}">
                      <a16:creationId xmlns:a16="http://schemas.microsoft.com/office/drawing/2014/main" id="{1A022784-17FC-44AA-52E6-EF8D732A473E}"/>
                    </a:ext>
                  </a:extLst>
                </p14:cNvPr>
                <p14:cNvContentPartPr/>
                <p14:nvPr/>
              </p14:nvContentPartPr>
              <p14:xfrm>
                <a:off x="4131261" y="4031724"/>
                <a:ext cx="1197000" cy="57600"/>
              </p14:xfrm>
            </p:contentPart>
          </mc:Choice>
          <mc:Fallback xmlns="">
            <p:pic>
              <p:nvPicPr>
                <p:cNvPr id="88" name="Ink 87">
                  <a:extLst>
                    <a:ext uri="{FF2B5EF4-FFF2-40B4-BE49-F238E27FC236}">
                      <a16:creationId xmlns:a16="http://schemas.microsoft.com/office/drawing/2014/main" id="{1A022784-17FC-44AA-52E6-EF8D732A473E}"/>
                    </a:ext>
                  </a:extLst>
                </p:cNvPr>
                <p:cNvPicPr/>
                <p:nvPr/>
              </p:nvPicPr>
              <p:blipFill>
                <a:blip r:embed="rId117"/>
                <a:stretch>
                  <a:fillRect/>
                </a:stretch>
              </p:blipFill>
              <p:spPr>
                <a:xfrm>
                  <a:off x="4113261" y="4013724"/>
                  <a:ext cx="1232640" cy="9324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91" name="Ink 90">
                  <a:extLst>
                    <a:ext uri="{FF2B5EF4-FFF2-40B4-BE49-F238E27FC236}">
                      <a16:creationId xmlns:a16="http://schemas.microsoft.com/office/drawing/2014/main" id="{21CCBB22-AC3A-B4DB-8B33-729A42D117B8}"/>
                    </a:ext>
                  </a:extLst>
                </p14:cNvPr>
                <p14:cNvContentPartPr/>
                <p14:nvPr/>
              </p14:nvContentPartPr>
              <p14:xfrm>
                <a:off x="2537541" y="3999324"/>
                <a:ext cx="805680" cy="67680"/>
              </p14:xfrm>
            </p:contentPart>
          </mc:Choice>
          <mc:Fallback xmlns="">
            <p:pic>
              <p:nvPicPr>
                <p:cNvPr id="91" name="Ink 90">
                  <a:extLst>
                    <a:ext uri="{FF2B5EF4-FFF2-40B4-BE49-F238E27FC236}">
                      <a16:creationId xmlns:a16="http://schemas.microsoft.com/office/drawing/2014/main" id="{21CCBB22-AC3A-B4DB-8B33-729A42D117B8}"/>
                    </a:ext>
                  </a:extLst>
                </p:cNvPr>
                <p:cNvPicPr/>
                <p:nvPr/>
              </p:nvPicPr>
              <p:blipFill>
                <a:blip r:embed="rId119"/>
                <a:stretch>
                  <a:fillRect/>
                </a:stretch>
              </p:blipFill>
              <p:spPr>
                <a:xfrm>
                  <a:off x="2519541" y="3981324"/>
                  <a:ext cx="841320" cy="10332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92" name="Ink 91">
                  <a:extLst>
                    <a:ext uri="{FF2B5EF4-FFF2-40B4-BE49-F238E27FC236}">
                      <a16:creationId xmlns:a16="http://schemas.microsoft.com/office/drawing/2014/main" id="{0CF20545-9AEF-D149-1603-81748B0607E1}"/>
                    </a:ext>
                  </a:extLst>
                </p14:cNvPr>
                <p14:cNvContentPartPr/>
                <p14:nvPr/>
              </p14:nvContentPartPr>
              <p14:xfrm>
                <a:off x="2106261" y="4000764"/>
                <a:ext cx="10800" cy="10800"/>
              </p14:xfrm>
            </p:contentPart>
          </mc:Choice>
          <mc:Fallback xmlns="">
            <p:pic>
              <p:nvPicPr>
                <p:cNvPr id="92" name="Ink 91">
                  <a:extLst>
                    <a:ext uri="{FF2B5EF4-FFF2-40B4-BE49-F238E27FC236}">
                      <a16:creationId xmlns:a16="http://schemas.microsoft.com/office/drawing/2014/main" id="{0CF20545-9AEF-D149-1603-81748B0607E1}"/>
                    </a:ext>
                  </a:extLst>
                </p:cNvPr>
                <p:cNvPicPr/>
                <p:nvPr/>
              </p:nvPicPr>
              <p:blipFill>
                <a:blip r:embed="rId121"/>
                <a:stretch>
                  <a:fillRect/>
                </a:stretch>
              </p:blipFill>
              <p:spPr>
                <a:xfrm>
                  <a:off x="2088261" y="3982764"/>
                  <a:ext cx="46440" cy="4644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93" name="Ink 92">
                  <a:extLst>
                    <a:ext uri="{FF2B5EF4-FFF2-40B4-BE49-F238E27FC236}">
                      <a16:creationId xmlns:a16="http://schemas.microsoft.com/office/drawing/2014/main" id="{5F01C914-9772-4A4B-EFF2-E2A010668773}"/>
                    </a:ext>
                  </a:extLst>
                </p14:cNvPr>
                <p14:cNvContentPartPr/>
                <p14:nvPr/>
              </p14:nvContentPartPr>
              <p14:xfrm>
                <a:off x="1893501" y="4082484"/>
                <a:ext cx="325800" cy="32040"/>
              </p14:xfrm>
            </p:contentPart>
          </mc:Choice>
          <mc:Fallback xmlns="">
            <p:pic>
              <p:nvPicPr>
                <p:cNvPr id="93" name="Ink 92">
                  <a:extLst>
                    <a:ext uri="{FF2B5EF4-FFF2-40B4-BE49-F238E27FC236}">
                      <a16:creationId xmlns:a16="http://schemas.microsoft.com/office/drawing/2014/main" id="{5F01C914-9772-4A4B-EFF2-E2A010668773}"/>
                    </a:ext>
                  </a:extLst>
                </p:cNvPr>
                <p:cNvPicPr/>
                <p:nvPr/>
              </p:nvPicPr>
              <p:blipFill>
                <a:blip r:embed="rId123"/>
                <a:stretch>
                  <a:fillRect/>
                </a:stretch>
              </p:blipFill>
              <p:spPr>
                <a:xfrm>
                  <a:off x="1875501" y="4064484"/>
                  <a:ext cx="361440" cy="6768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94" name="Ink 93">
                  <a:extLst>
                    <a:ext uri="{FF2B5EF4-FFF2-40B4-BE49-F238E27FC236}">
                      <a16:creationId xmlns:a16="http://schemas.microsoft.com/office/drawing/2014/main" id="{673D7596-7F94-3E8D-FB7F-D2CA3E5F24BA}"/>
                    </a:ext>
                  </a:extLst>
                </p14:cNvPr>
                <p14:cNvContentPartPr/>
                <p14:nvPr/>
              </p14:nvContentPartPr>
              <p14:xfrm>
                <a:off x="1079901" y="4027764"/>
                <a:ext cx="725400" cy="60480"/>
              </p14:xfrm>
            </p:contentPart>
          </mc:Choice>
          <mc:Fallback xmlns="">
            <p:pic>
              <p:nvPicPr>
                <p:cNvPr id="94" name="Ink 93">
                  <a:extLst>
                    <a:ext uri="{FF2B5EF4-FFF2-40B4-BE49-F238E27FC236}">
                      <a16:creationId xmlns:a16="http://schemas.microsoft.com/office/drawing/2014/main" id="{673D7596-7F94-3E8D-FB7F-D2CA3E5F24BA}"/>
                    </a:ext>
                  </a:extLst>
                </p:cNvPr>
                <p:cNvPicPr/>
                <p:nvPr/>
              </p:nvPicPr>
              <p:blipFill>
                <a:blip r:embed="rId125"/>
                <a:stretch>
                  <a:fillRect/>
                </a:stretch>
              </p:blipFill>
              <p:spPr>
                <a:xfrm>
                  <a:off x="1062261" y="4010124"/>
                  <a:ext cx="761040" cy="9612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96" name="Ink 95">
                  <a:extLst>
                    <a:ext uri="{FF2B5EF4-FFF2-40B4-BE49-F238E27FC236}">
                      <a16:creationId xmlns:a16="http://schemas.microsoft.com/office/drawing/2014/main" id="{C3829B1F-D517-B7B9-2DAA-33765D4A217A}"/>
                    </a:ext>
                  </a:extLst>
                </p14:cNvPr>
                <p14:cNvContentPartPr/>
                <p14:nvPr/>
              </p14:nvContentPartPr>
              <p14:xfrm>
                <a:off x="8281341" y="4533924"/>
                <a:ext cx="1689480" cy="83160"/>
              </p14:xfrm>
            </p:contentPart>
          </mc:Choice>
          <mc:Fallback xmlns="">
            <p:pic>
              <p:nvPicPr>
                <p:cNvPr id="96" name="Ink 95">
                  <a:extLst>
                    <a:ext uri="{FF2B5EF4-FFF2-40B4-BE49-F238E27FC236}">
                      <a16:creationId xmlns:a16="http://schemas.microsoft.com/office/drawing/2014/main" id="{C3829B1F-D517-B7B9-2DAA-33765D4A217A}"/>
                    </a:ext>
                  </a:extLst>
                </p:cNvPr>
                <p:cNvPicPr/>
                <p:nvPr/>
              </p:nvPicPr>
              <p:blipFill>
                <a:blip r:embed="rId127"/>
                <a:stretch>
                  <a:fillRect/>
                </a:stretch>
              </p:blipFill>
              <p:spPr>
                <a:xfrm>
                  <a:off x="8263701" y="4515924"/>
                  <a:ext cx="1725120" cy="11880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97" name="Ink 96">
                  <a:extLst>
                    <a:ext uri="{FF2B5EF4-FFF2-40B4-BE49-F238E27FC236}">
                      <a16:creationId xmlns:a16="http://schemas.microsoft.com/office/drawing/2014/main" id="{72D34E82-A35F-E6AF-E2E0-3DE29965D1E0}"/>
                    </a:ext>
                  </a:extLst>
                </p14:cNvPr>
                <p14:cNvContentPartPr/>
                <p14:nvPr/>
              </p14:nvContentPartPr>
              <p14:xfrm>
                <a:off x="7121061" y="4610244"/>
                <a:ext cx="889920" cy="54000"/>
              </p14:xfrm>
            </p:contentPart>
          </mc:Choice>
          <mc:Fallback xmlns="">
            <p:pic>
              <p:nvPicPr>
                <p:cNvPr id="97" name="Ink 96">
                  <a:extLst>
                    <a:ext uri="{FF2B5EF4-FFF2-40B4-BE49-F238E27FC236}">
                      <a16:creationId xmlns:a16="http://schemas.microsoft.com/office/drawing/2014/main" id="{72D34E82-A35F-E6AF-E2E0-3DE29965D1E0}"/>
                    </a:ext>
                  </a:extLst>
                </p:cNvPr>
                <p:cNvPicPr/>
                <p:nvPr/>
              </p:nvPicPr>
              <p:blipFill>
                <a:blip r:embed="rId129"/>
                <a:stretch>
                  <a:fillRect/>
                </a:stretch>
              </p:blipFill>
              <p:spPr>
                <a:xfrm>
                  <a:off x="7103421" y="4592244"/>
                  <a:ext cx="925560" cy="8964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98" name="Ink 97">
                  <a:extLst>
                    <a:ext uri="{FF2B5EF4-FFF2-40B4-BE49-F238E27FC236}">
                      <a16:creationId xmlns:a16="http://schemas.microsoft.com/office/drawing/2014/main" id="{9B384068-8D2A-0DF8-39F7-CE8BD60AFF06}"/>
                    </a:ext>
                  </a:extLst>
                </p14:cNvPr>
                <p14:cNvContentPartPr/>
                <p14:nvPr/>
              </p14:nvContentPartPr>
              <p14:xfrm>
                <a:off x="6431661" y="4621404"/>
                <a:ext cx="533880" cy="27720"/>
              </p14:xfrm>
            </p:contentPart>
          </mc:Choice>
          <mc:Fallback xmlns="">
            <p:pic>
              <p:nvPicPr>
                <p:cNvPr id="98" name="Ink 97">
                  <a:extLst>
                    <a:ext uri="{FF2B5EF4-FFF2-40B4-BE49-F238E27FC236}">
                      <a16:creationId xmlns:a16="http://schemas.microsoft.com/office/drawing/2014/main" id="{9B384068-8D2A-0DF8-39F7-CE8BD60AFF06}"/>
                    </a:ext>
                  </a:extLst>
                </p:cNvPr>
                <p:cNvPicPr/>
                <p:nvPr/>
              </p:nvPicPr>
              <p:blipFill>
                <a:blip r:embed="rId131"/>
                <a:stretch>
                  <a:fillRect/>
                </a:stretch>
              </p:blipFill>
              <p:spPr>
                <a:xfrm>
                  <a:off x="6413661" y="4603764"/>
                  <a:ext cx="569520" cy="6336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100" name="Ink 99">
                  <a:extLst>
                    <a:ext uri="{FF2B5EF4-FFF2-40B4-BE49-F238E27FC236}">
                      <a16:creationId xmlns:a16="http://schemas.microsoft.com/office/drawing/2014/main" id="{062BEE7B-C671-4640-B3AC-01ABB883845D}"/>
                    </a:ext>
                  </a:extLst>
                </p14:cNvPr>
                <p14:cNvContentPartPr/>
                <p14:nvPr/>
              </p14:nvContentPartPr>
              <p14:xfrm>
                <a:off x="5026221" y="4507644"/>
                <a:ext cx="1221480" cy="125640"/>
              </p14:xfrm>
            </p:contentPart>
          </mc:Choice>
          <mc:Fallback xmlns="">
            <p:pic>
              <p:nvPicPr>
                <p:cNvPr id="100" name="Ink 99">
                  <a:extLst>
                    <a:ext uri="{FF2B5EF4-FFF2-40B4-BE49-F238E27FC236}">
                      <a16:creationId xmlns:a16="http://schemas.microsoft.com/office/drawing/2014/main" id="{062BEE7B-C671-4640-B3AC-01ABB883845D}"/>
                    </a:ext>
                  </a:extLst>
                </p:cNvPr>
                <p:cNvPicPr/>
                <p:nvPr/>
              </p:nvPicPr>
              <p:blipFill>
                <a:blip r:embed="rId133"/>
                <a:stretch>
                  <a:fillRect/>
                </a:stretch>
              </p:blipFill>
              <p:spPr>
                <a:xfrm>
                  <a:off x="5008221" y="4490004"/>
                  <a:ext cx="1257120" cy="16128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102" name="Ink 101">
                  <a:extLst>
                    <a:ext uri="{FF2B5EF4-FFF2-40B4-BE49-F238E27FC236}">
                      <a16:creationId xmlns:a16="http://schemas.microsoft.com/office/drawing/2014/main" id="{58A09B9B-5019-05C4-AAF7-31BAC076A546}"/>
                    </a:ext>
                  </a:extLst>
                </p14:cNvPr>
                <p14:cNvContentPartPr/>
                <p14:nvPr/>
              </p14:nvContentPartPr>
              <p14:xfrm>
                <a:off x="3750021" y="4603764"/>
                <a:ext cx="1071360" cy="79920"/>
              </p14:xfrm>
            </p:contentPart>
          </mc:Choice>
          <mc:Fallback xmlns="">
            <p:pic>
              <p:nvPicPr>
                <p:cNvPr id="102" name="Ink 101">
                  <a:extLst>
                    <a:ext uri="{FF2B5EF4-FFF2-40B4-BE49-F238E27FC236}">
                      <a16:creationId xmlns:a16="http://schemas.microsoft.com/office/drawing/2014/main" id="{58A09B9B-5019-05C4-AAF7-31BAC076A546}"/>
                    </a:ext>
                  </a:extLst>
                </p:cNvPr>
                <p:cNvPicPr/>
                <p:nvPr/>
              </p:nvPicPr>
              <p:blipFill>
                <a:blip r:embed="rId135"/>
                <a:stretch>
                  <a:fillRect/>
                </a:stretch>
              </p:blipFill>
              <p:spPr>
                <a:xfrm>
                  <a:off x="3732021" y="4586124"/>
                  <a:ext cx="1107000" cy="11556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104" name="Ink 103">
                  <a:extLst>
                    <a:ext uri="{FF2B5EF4-FFF2-40B4-BE49-F238E27FC236}">
                      <a16:creationId xmlns:a16="http://schemas.microsoft.com/office/drawing/2014/main" id="{7589FB9C-D069-9BF5-B079-E56A38B4DC69}"/>
                    </a:ext>
                  </a:extLst>
                </p14:cNvPr>
                <p14:cNvContentPartPr/>
                <p14:nvPr/>
              </p14:nvContentPartPr>
              <p14:xfrm>
                <a:off x="2869461" y="4586124"/>
                <a:ext cx="730080" cy="46800"/>
              </p14:xfrm>
            </p:contentPart>
          </mc:Choice>
          <mc:Fallback xmlns="">
            <p:pic>
              <p:nvPicPr>
                <p:cNvPr id="104" name="Ink 103">
                  <a:extLst>
                    <a:ext uri="{FF2B5EF4-FFF2-40B4-BE49-F238E27FC236}">
                      <a16:creationId xmlns:a16="http://schemas.microsoft.com/office/drawing/2014/main" id="{7589FB9C-D069-9BF5-B079-E56A38B4DC69}"/>
                    </a:ext>
                  </a:extLst>
                </p:cNvPr>
                <p:cNvPicPr/>
                <p:nvPr/>
              </p:nvPicPr>
              <p:blipFill>
                <a:blip r:embed="rId137"/>
                <a:stretch>
                  <a:fillRect/>
                </a:stretch>
              </p:blipFill>
              <p:spPr>
                <a:xfrm>
                  <a:off x="2851461" y="4568484"/>
                  <a:ext cx="765720" cy="8244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106" name="Ink 105">
                  <a:extLst>
                    <a:ext uri="{FF2B5EF4-FFF2-40B4-BE49-F238E27FC236}">
                      <a16:creationId xmlns:a16="http://schemas.microsoft.com/office/drawing/2014/main" id="{5E9AE8DD-2277-73CE-63DE-36DC1FE9D966}"/>
                    </a:ext>
                  </a:extLst>
                </p14:cNvPr>
                <p14:cNvContentPartPr/>
                <p14:nvPr/>
              </p14:nvContentPartPr>
              <p14:xfrm>
                <a:off x="2077821" y="4556604"/>
                <a:ext cx="499680" cy="43200"/>
              </p14:xfrm>
            </p:contentPart>
          </mc:Choice>
          <mc:Fallback xmlns="">
            <p:pic>
              <p:nvPicPr>
                <p:cNvPr id="106" name="Ink 105">
                  <a:extLst>
                    <a:ext uri="{FF2B5EF4-FFF2-40B4-BE49-F238E27FC236}">
                      <a16:creationId xmlns:a16="http://schemas.microsoft.com/office/drawing/2014/main" id="{5E9AE8DD-2277-73CE-63DE-36DC1FE9D966}"/>
                    </a:ext>
                  </a:extLst>
                </p:cNvPr>
                <p:cNvPicPr/>
                <p:nvPr/>
              </p:nvPicPr>
              <p:blipFill>
                <a:blip r:embed="rId139"/>
                <a:stretch>
                  <a:fillRect/>
                </a:stretch>
              </p:blipFill>
              <p:spPr>
                <a:xfrm>
                  <a:off x="2059821" y="4538604"/>
                  <a:ext cx="535320" cy="7884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110" name="Ink 109">
                  <a:extLst>
                    <a:ext uri="{FF2B5EF4-FFF2-40B4-BE49-F238E27FC236}">
                      <a16:creationId xmlns:a16="http://schemas.microsoft.com/office/drawing/2014/main" id="{48B5C457-BDAA-8317-7286-A6BC3B73E961}"/>
                    </a:ext>
                  </a:extLst>
                </p14:cNvPr>
                <p14:cNvContentPartPr/>
                <p14:nvPr/>
              </p14:nvContentPartPr>
              <p14:xfrm>
                <a:off x="1879821" y="4004004"/>
                <a:ext cx="1729080" cy="635760"/>
              </p14:xfrm>
            </p:contentPart>
          </mc:Choice>
          <mc:Fallback xmlns="">
            <p:pic>
              <p:nvPicPr>
                <p:cNvPr id="110" name="Ink 109">
                  <a:extLst>
                    <a:ext uri="{FF2B5EF4-FFF2-40B4-BE49-F238E27FC236}">
                      <a16:creationId xmlns:a16="http://schemas.microsoft.com/office/drawing/2014/main" id="{48B5C457-BDAA-8317-7286-A6BC3B73E961}"/>
                    </a:ext>
                  </a:extLst>
                </p:cNvPr>
                <p:cNvPicPr/>
                <p:nvPr/>
              </p:nvPicPr>
              <p:blipFill>
                <a:blip r:embed="rId141"/>
                <a:stretch>
                  <a:fillRect/>
                </a:stretch>
              </p:blipFill>
              <p:spPr>
                <a:xfrm>
                  <a:off x="1861821" y="3986364"/>
                  <a:ext cx="1764720" cy="6714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42">
            <p14:nvContentPartPr>
              <p14:cNvPr id="112" name="Ink 111">
                <a:extLst>
                  <a:ext uri="{FF2B5EF4-FFF2-40B4-BE49-F238E27FC236}">
                    <a16:creationId xmlns:a16="http://schemas.microsoft.com/office/drawing/2014/main" id="{FD163369-FBBA-2300-E7FF-994619041ECA}"/>
                  </a:ext>
                </a:extLst>
              </p14:cNvPr>
              <p14:cNvContentPartPr/>
              <p14:nvPr/>
            </p14:nvContentPartPr>
            <p14:xfrm>
              <a:off x="346581" y="4485684"/>
              <a:ext cx="970920" cy="130320"/>
            </p14:xfrm>
          </p:contentPart>
        </mc:Choice>
        <mc:Fallback xmlns="">
          <p:pic>
            <p:nvPicPr>
              <p:cNvPr id="112" name="Ink 111">
                <a:extLst>
                  <a:ext uri="{FF2B5EF4-FFF2-40B4-BE49-F238E27FC236}">
                    <a16:creationId xmlns:a16="http://schemas.microsoft.com/office/drawing/2014/main" id="{FD163369-FBBA-2300-E7FF-994619041ECA}"/>
                  </a:ext>
                </a:extLst>
              </p:cNvPr>
              <p:cNvPicPr/>
              <p:nvPr/>
            </p:nvPicPr>
            <p:blipFill>
              <a:blip r:embed="rId143"/>
              <a:stretch>
                <a:fillRect/>
              </a:stretch>
            </p:blipFill>
            <p:spPr>
              <a:xfrm>
                <a:off x="328581" y="4468044"/>
                <a:ext cx="1006560" cy="16596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113" name="Ink 112">
                <a:extLst>
                  <a:ext uri="{FF2B5EF4-FFF2-40B4-BE49-F238E27FC236}">
                    <a16:creationId xmlns:a16="http://schemas.microsoft.com/office/drawing/2014/main" id="{178A2516-0452-97C0-BC4A-C6AC6A6A7352}"/>
                  </a:ext>
                </a:extLst>
              </p14:cNvPr>
              <p14:cNvContentPartPr/>
              <p14:nvPr/>
            </p14:nvContentPartPr>
            <p14:xfrm>
              <a:off x="9090981" y="5078964"/>
              <a:ext cx="820440" cy="79920"/>
            </p14:xfrm>
          </p:contentPart>
        </mc:Choice>
        <mc:Fallback xmlns="">
          <p:pic>
            <p:nvPicPr>
              <p:cNvPr id="113" name="Ink 112">
                <a:extLst>
                  <a:ext uri="{FF2B5EF4-FFF2-40B4-BE49-F238E27FC236}">
                    <a16:creationId xmlns:a16="http://schemas.microsoft.com/office/drawing/2014/main" id="{178A2516-0452-97C0-BC4A-C6AC6A6A7352}"/>
                  </a:ext>
                </a:extLst>
              </p:cNvPr>
              <p:cNvPicPr/>
              <p:nvPr/>
            </p:nvPicPr>
            <p:blipFill>
              <a:blip r:embed="rId145"/>
              <a:stretch>
                <a:fillRect/>
              </a:stretch>
            </p:blipFill>
            <p:spPr>
              <a:xfrm>
                <a:off x="9072981" y="5061324"/>
                <a:ext cx="856080" cy="115560"/>
              </a:xfrm>
              <a:prstGeom prst="rect">
                <a:avLst/>
              </a:prstGeom>
            </p:spPr>
          </p:pic>
        </mc:Fallback>
      </mc:AlternateContent>
      <p:grpSp>
        <p:nvGrpSpPr>
          <p:cNvPr id="117" name="Group 116">
            <a:extLst>
              <a:ext uri="{FF2B5EF4-FFF2-40B4-BE49-F238E27FC236}">
                <a16:creationId xmlns:a16="http://schemas.microsoft.com/office/drawing/2014/main" id="{0B378A38-19B7-847B-2300-F17D2383EC6C}"/>
              </a:ext>
            </a:extLst>
          </p:cNvPr>
          <p:cNvGrpSpPr/>
          <p:nvPr/>
        </p:nvGrpSpPr>
        <p:grpSpPr>
          <a:xfrm>
            <a:off x="6062661" y="5045844"/>
            <a:ext cx="2812680" cy="95760"/>
            <a:chOff x="6062661" y="5045844"/>
            <a:chExt cx="2812680" cy="95760"/>
          </a:xfrm>
        </p:grpSpPr>
        <mc:AlternateContent xmlns:mc="http://schemas.openxmlformats.org/markup-compatibility/2006" xmlns:p14="http://schemas.microsoft.com/office/powerpoint/2010/main">
          <mc:Choice Requires="p14">
            <p:contentPart p14:bwMode="auto" r:id="rId146">
              <p14:nvContentPartPr>
                <p14:cNvPr id="114" name="Ink 113">
                  <a:extLst>
                    <a:ext uri="{FF2B5EF4-FFF2-40B4-BE49-F238E27FC236}">
                      <a16:creationId xmlns:a16="http://schemas.microsoft.com/office/drawing/2014/main" id="{8C196CEC-9280-B886-0319-CC2F63241898}"/>
                    </a:ext>
                  </a:extLst>
                </p14:cNvPr>
                <p14:cNvContentPartPr/>
                <p14:nvPr/>
              </p14:nvContentPartPr>
              <p14:xfrm>
                <a:off x="8142381" y="5045844"/>
                <a:ext cx="732960" cy="59760"/>
              </p14:xfrm>
            </p:contentPart>
          </mc:Choice>
          <mc:Fallback xmlns="">
            <p:pic>
              <p:nvPicPr>
                <p:cNvPr id="114" name="Ink 113">
                  <a:extLst>
                    <a:ext uri="{FF2B5EF4-FFF2-40B4-BE49-F238E27FC236}">
                      <a16:creationId xmlns:a16="http://schemas.microsoft.com/office/drawing/2014/main" id="{8C196CEC-9280-B886-0319-CC2F63241898}"/>
                    </a:ext>
                  </a:extLst>
                </p:cNvPr>
                <p:cNvPicPr/>
                <p:nvPr/>
              </p:nvPicPr>
              <p:blipFill>
                <a:blip r:embed="rId147"/>
                <a:stretch>
                  <a:fillRect/>
                </a:stretch>
              </p:blipFill>
              <p:spPr>
                <a:xfrm>
                  <a:off x="8124741" y="5027844"/>
                  <a:ext cx="768600" cy="9540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115" name="Ink 114">
                  <a:extLst>
                    <a:ext uri="{FF2B5EF4-FFF2-40B4-BE49-F238E27FC236}">
                      <a16:creationId xmlns:a16="http://schemas.microsoft.com/office/drawing/2014/main" id="{2F246923-4CB4-2225-509E-D6720F3028AF}"/>
                    </a:ext>
                  </a:extLst>
                </p14:cNvPr>
                <p14:cNvContentPartPr/>
                <p14:nvPr/>
              </p14:nvContentPartPr>
              <p14:xfrm>
                <a:off x="7479261" y="5049084"/>
                <a:ext cx="410040" cy="91800"/>
              </p14:xfrm>
            </p:contentPart>
          </mc:Choice>
          <mc:Fallback xmlns="">
            <p:pic>
              <p:nvPicPr>
                <p:cNvPr id="115" name="Ink 114">
                  <a:extLst>
                    <a:ext uri="{FF2B5EF4-FFF2-40B4-BE49-F238E27FC236}">
                      <a16:creationId xmlns:a16="http://schemas.microsoft.com/office/drawing/2014/main" id="{2F246923-4CB4-2225-509E-D6720F3028AF}"/>
                    </a:ext>
                  </a:extLst>
                </p:cNvPr>
                <p:cNvPicPr/>
                <p:nvPr/>
              </p:nvPicPr>
              <p:blipFill>
                <a:blip r:embed="rId149"/>
                <a:stretch>
                  <a:fillRect/>
                </a:stretch>
              </p:blipFill>
              <p:spPr>
                <a:xfrm>
                  <a:off x="7461621" y="5031444"/>
                  <a:ext cx="445680" cy="12744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116" name="Ink 115">
                  <a:extLst>
                    <a:ext uri="{FF2B5EF4-FFF2-40B4-BE49-F238E27FC236}">
                      <a16:creationId xmlns:a16="http://schemas.microsoft.com/office/drawing/2014/main" id="{93F5BB26-CF13-CEBB-9E4C-47B6AFEB40A9}"/>
                    </a:ext>
                  </a:extLst>
                </p14:cNvPr>
                <p14:cNvContentPartPr/>
                <p14:nvPr/>
              </p14:nvContentPartPr>
              <p14:xfrm>
                <a:off x="6062661" y="5096604"/>
                <a:ext cx="1273680" cy="45000"/>
              </p14:xfrm>
            </p:contentPart>
          </mc:Choice>
          <mc:Fallback xmlns="">
            <p:pic>
              <p:nvPicPr>
                <p:cNvPr id="116" name="Ink 115">
                  <a:extLst>
                    <a:ext uri="{FF2B5EF4-FFF2-40B4-BE49-F238E27FC236}">
                      <a16:creationId xmlns:a16="http://schemas.microsoft.com/office/drawing/2014/main" id="{93F5BB26-CF13-CEBB-9E4C-47B6AFEB40A9}"/>
                    </a:ext>
                  </a:extLst>
                </p:cNvPr>
                <p:cNvPicPr/>
                <p:nvPr/>
              </p:nvPicPr>
              <p:blipFill>
                <a:blip r:embed="rId151"/>
                <a:stretch>
                  <a:fillRect/>
                </a:stretch>
              </p:blipFill>
              <p:spPr>
                <a:xfrm>
                  <a:off x="6045021" y="5078964"/>
                  <a:ext cx="1309320" cy="80640"/>
                </a:xfrm>
                <a:prstGeom prst="rect">
                  <a:avLst/>
                </a:prstGeom>
              </p:spPr>
            </p:pic>
          </mc:Fallback>
        </mc:AlternateContent>
      </p:grpSp>
      <p:grpSp>
        <p:nvGrpSpPr>
          <p:cNvPr id="124" name="Group 123">
            <a:extLst>
              <a:ext uri="{FF2B5EF4-FFF2-40B4-BE49-F238E27FC236}">
                <a16:creationId xmlns:a16="http://schemas.microsoft.com/office/drawing/2014/main" id="{3A036EB3-A6B2-FCA5-BD3D-E23F735D42CF}"/>
              </a:ext>
            </a:extLst>
          </p:cNvPr>
          <p:cNvGrpSpPr/>
          <p:nvPr/>
        </p:nvGrpSpPr>
        <p:grpSpPr>
          <a:xfrm>
            <a:off x="1465821" y="5061684"/>
            <a:ext cx="4612680" cy="128160"/>
            <a:chOff x="1465821" y="5061684"/>
            <a:chExt cx="4612680" cy="128160"/>
          </a:xfrm>
        </p:grpSpPr>
        <mc:AlternateContent xmlns:mc="http://schemas.openxmlformats.org/markup-compatibility/2006" xmlns:p14="http://schemas.microsoft.com/office/powerpoint/2010/main">
          <mc:Choice Requires="p14">
            <p:contentPart p14:bwMode="auto" r:id="rId152">
              <p14:nvContentPartPr>
                <p14:cNvPr id="118" name="Ink 117">
                  <a:extLst>
                    <a:ext uri="{FF2B5EF4-FFF2-40B4-BE49-F238E27FC236}">
                      <a16:creationId xmlns:a16="http://schemas.microsoft.com/office/drawing/2014/main" id="{604B36B1-966E-4B18-7CB4-062C3F3F0343}"/>
                    </a:ext>
                  </a:extLst>
                </p14:cNvPr>
                <p14:cNvContentPartPr/>
                <p14:nvPr/>
              </p14:nvContentPartPr>
              <p14:xfrm>
                <a:off x="4941981" y="5061684"/>
                <a:ext cx="1136520" cy="53640"/>
              </p14:xfrm>
            </p:contentPart>
          </mc:Choice>
          <mc:Fallback xmlns="">
            <p:pic>
              <p:nvPicPr>
                <p:cNvPr id="118" name="Ink 117">
                  <a:extLst>
                    <a:ext uri="{FF2B5EF4-FFF2-40B4-BE49-F238E27FC236}">
                      <a16:creationId xmlns:a16="http://schemas.microsoft.com/office/drawing/2014/main" id="{604B36B1-966E-4B18-7CB4-062C3F3F0343}"/>
                    </a:ext>
                  </a:extLst>
                </p:cNvPr>
                <p:cNvPicPr/>
                <p:nvPr/>
              </p:nvPicPr>
              <p:blipFill>
                <a:blip r:embed="rId153"/>
                <a:stretch>
                  <a:fillRect/>
                </a:stretch>
              </p:blipFill>
              <p:spPr>
                <a:xfrm>
                  <a:off x="4923981" y="5043684"/>
                  <a:ext cx="1172160" cy="8928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119" name="Ink 118">
                  <a:extLst>
                    <a:ext uri="{FF2B5EF4-FFF2-40B4-BE49-F238E27FC236}">
                      <a16:creationId xmlns:a16="http://schemas.microsoft.com/office/drawing/2014/main" id="{D9803F7B-F880-A0F0-16A5-828093B6E1B0}"/>
                    </a:ext>
                  </a:extLst>
                </p14:cNvPr>
                <p14:cNvContentPartPr/>
                <p14:nvPr/>
              </p14:nvContentPartPr>
              <p14:xfrm>
                <a:off x="3748581" y="5136564"/>
                <a:ext cx="903240" cy="53280"/>
              </p14:xfrm>
            </p:contentPart>
          </mc:Choice>
          <mc:Fallback xmlns="">
            <p:pic>
              <p:nvPicPr>
                <p:cNvPr id="119" name="Ink 118">
                  <a:extLst>
                    <a:ext uri="{FF2B5EF4-FFF2-40B4-BE49-F238E27FC236}">
                      <a16:creationId xmlns:a16="http://schemas.microsoft.com/office/drawing/2014/main" id="{D9803F7B-F880-A0F0-16A5-828093B6E1B0}"/>
                    </a:ext>
                  </a:extLst>
                </p:cNvPr>
                <p:cNvPicPr/>
                <p:nvPr/>
              </p:nvPicPr>
              <p:blipFill>
                <a:blip r:embed="rId155"/>
                <a:stretch>
                  <a:fillRect/>
                </a:stretch>
              </p:blipFill>
              <p:spPr>
                <a:xfrm>
                  <a:off x="3730581" y="5118924"/>
                  <a:ext cx="938880" cy="88920"/>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121" name="Ink 120">
                  <a:extLst>
                    <a:ext uri="{FF2B5EF4-FFF2-40B4-BE49-F238E27FC236}">
                      <a16:creationId xmlns:a16="http://schemas.microsoft.com/office/drawing/2014/main" id="{2BD64524-7196-06B1-1949-57CA9B35F49E}"/>
                    </a:ext>
                  </a:extLst>
                </p14:cNvPr>
                <p14:cNvContentPartPr/>
                <p14:nvPr/>
              </p14:nvContentPartPr>
              <p14:xfrm>
                <a:off x="2682261" y="5089404"/>
                <a:ext cx="954720" cy="34560"/>
              </p14:xfrm>
            </p:contentPart>
          </mc:Choice>
          <mc:Fallback xmlns="">
            <p:pic>
              <p:nvPicPr>
                <p:cNvPr id="121" name="Ink 120">
                  <a:extLst>
                    <a:ext uri="{FF2B5EF4-FFF2-40B4-BE49-F238E27FC236}">
                      <a16:creationId xmlns:a16="http://schemas.microsoft.com/office/drawing/2014/main" id="{2BD64524-7196-06B1-1949-57CA9B35F49E}"/>
                    </a:ext>
                  </a:extLst>
                </p:cNvPr>
                <p:cNvPicPr/>
                <p:nvPr/>
              </p:nvPicPr>
              <p:blipFill>
                <a:blip r:embed="rId157"/>
                <a:stretch>
                  <a:fillRect/>
                </a:stretch>
              </p:blipFill>
              <p:spPr>
                <a:xfrm>
                  <a:off x="2664621" y="5071404"/>
                  <a:ext cx="990360" cy="70200"/>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123" name="Ink 122">
                  <a:extLst>
                    <a:ext uri="{FF2B5EF4-FFF2-40B4-BE49-F238E27FC236}">
                      <a16:creationId xmlns:a16="http://schemas.microsoft.com/office/drawing/2014/main" id="{AD52CAB1-861B-32D3-6D23-342674BE0B56}"/>
                    </a:ext>
                  </a:extLst>
                </p14:cNvPr>
                <p14:cNvContentPartPr/>
                <p14:nvPr/>
              </p14:nvContentPartPr>
              <p14:xfrm>
                <a:off x="1465821" y="5119644"/>
                <a:ext cx="1004040" cy="50760"/>
              </p14:xfrm>
            </p:contentPart>
          </mc:Choice>
          <mc:Fallback xmlns="">
            <p:pic>
              <p:nvPicPr>
                <p:cNvPr id="123" name="Ink 122">
                  <a:extLst>
                    <a:ext uri="{FF2B5EF4-FFF2-40B4-BE49-F238E27FC236}">
                      <a16:creationId xmlns:a16="http://schemas.microsoft.com/office/drawing/2014/main" id="{AD52CAB1-861B-32D3-6D23-342674BE0B56}"/>
                    </a:ext>
                  </a:extLst>
                </p:cNvPr>
                <p:cNvPicPr/>
                <p:nvPr/>
              </p:nvPicPr>
              <p:blipFill>
                <a:blip r:embed="rId159"/>
                <a:stretch>
                  <a:fillRect/>
                </a:stretch>
              </p:blipFill>
              <p:spPr>
                <a:xfrm>
                  <a:off x="1448181" y="5101644"/>
                  <a:ext cx="1039680" cy="864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60">
            <p14:nvContentPartPr>
              <p14:cNvPr id="125" name="Ink 124">
                <a:extLst>
                  <a:ext uri="{FF2B5EF4-FFF2-40B4-BE49-F238E27FC236}">
                    <a16:creationId xmlns:a16="http://schemas.microsoft.com/office/drawing/2014/main" id="{345DFDD6-E4F5-8209-419E-EE0E56514FD6}"/>
                  </a:ext>
                </a:extLst>
              </p14:cNvPr>
              <p14:cNvContentPartPr/>
              <p14:nvPr/>
            </p14:nvContentPartPr>
            <p14:xfrm>
              <a:off x="844821" y="3485604"/>
              <a:ext cx="9221760" cy="1218600"/>
            </p14:xfrm>
          </p:contentPart>
        </mc:Choice>
        <mc:Fallback xmlns="">
          <p:pic>
            <p:nvPicPr>
              <p:cNvPr id="125" name="Ink 124">
                <a:extLst>
                  <a:ext uri="{FF2B5EF4-FFF2-40B4-BE49-F238E27FC236}">
                    <a16:creationId xmlns:a16="http://schemas.microsoft.com/office/drawing/2014/main" id="{345DFDD6-E4F5-8209-419E-EE0E56514FD6}"/>
                  </a:ext>
                </a:extLst>
              </p:cNvPr>
              <p:cNvPicPr/>
              <p:nvPr/>
            </p:nvPicPr>
            <p:blipFill>
              <a:blip r:embed="rId161"/>
              <a:stretch>
                <a:fillRect/>
              </a:stretch>
            </p:blipFill>
            <p:spPr>
              <a:xfrm>
                <a:off x="826821" y="3467604"/>
                <a:ext cx="9257400" cy="1254240"/>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126" name="Ink 125">
                <a:extLst>
                  <a:ext uri="{FF2B5EF4-FFF2-40B4-BE49-F238E27FC236}">
                    <a16:creationId xmlns:a16="http://schemas.microsoft.com/office/drawing/2014/main" id="{E2777D2D-AEE7-CA92-B024-96E03F4652B8}"/>
                  </a:ext>
                </a:extLst>
              </p14:cNvPr>
              <p14:cNvContentPartPr/>
              <p14:nvPr/>
            </p14:nvContentPartPr>
            <p14:xfrm>
              <a:off x="1437741" y="4603404"/>
              <a:ext cx="3372840" cy="617400"/>
            </p14:xfrm>
          </p:contentPart>
        </mc:Choice>
        <mc:Fallback xmlns="">
          <p:pic>
            <p:nvPicPr>
              <p:cNvPr id="126" name="Ink 125">
                <a:extLst>
                  <a:ext uri="{FF2B5EF4-FFF2-40B4-BE49-F238E27FC236}">
                    <a16:creationId xmlns:a16="http://schemas.microsoft.com/office/drawing/2014/main" id="{E2777D2D-AEE7-CA92-B024-96E03F4652B8}"/>
                  </a:ext>
                </a:extLst>
              </p:cNvPr>
              <p:cNvPicPr/>
              <p:nvPr/>
            </p:nvPicPr>
            <p:blipFill>
              <a:blip r:embed="rId163"/>
              <a:stretch>
                <a:fillRect/>
              </a:stretch>
            </p:blipFill>
            <p:spPr>
              <a:xfrm>
                <a:off x="1420101" y="4585404"/>
                <a:ext cx="3408480" cy="653040"/>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127" name="Ink 126">
                <a:extLst>
                  <a:ext uri="{FF2B5EF4-FFF2-40B4-BE49-F238E27FC236}">
                    <a16:creationId xmlns:a16="http://schemas.microsoft.com/office/drawing/2014/main" id="{F337A0FE-32A2-1A92-ABF9-B4BEB295A400}"/>
                  </a:ext>
                </a:extLst>
              </p14:cNvPr>
              <p14:cNvContentPartPr/>
              <p14:nvPr/>
            </p14:nvContentPartPr>
            <p14:xfrm>
              <a:off x="214101" y="4078524"/>
              <a:ext cx="1297440" cy="672480"/>
            </p14:xfrm>
          </p:contentPart>
        </mc:Choice>
        <mc:Fallback xmlns="">
          <p:pic>
            <p:nvPicPr>
              <p:cNvPr id="127" name="Ink 126">
                <a:extLst>
                  <a:ext uri="{FF2B5EF4-FFF2-40B4-BE49-F238E27FC236}">
                    <a16:creationId xmlns:a16="http://schemas.microsoft.com/office/drawing/2014/main" id="{F337A0FE-32A2-1A92-ABF9-B4BEB295A400}"/>
                  </a:ext>
                </a:extLst>
              </p:cNvPr>
              <p:cNvPicPr/>
              <p:nvPr/>
            </p:nvPicPr>
            <p:blipFill>
              <a:blip r:embed="rId165"/>
              <a:stretch>
                <a:fillRect/>
              </a:stretch>
            </p:blipFill>
            <p:spPr>
              <a:xfrm>
                <a:off x="196461" y="4060524"/>
                <a:ext cx="1333080" cy="708120"/>
              </a:xfrm>
              <a:prstGeom prst="rect">
                <a:avLst/>
              </a:prstGeom>
            </p:spPr>
          </p:pic>
        </mc:Fallback>
      </mc:AlternateContent>
      <p:grpSp>
        <p:nvGrpSpPr>
          <p:cNvPr id="130" name="Group 129">
            <a:extLst>
              <a:ext uri="{FF2B5EF4-FFF2-40B4-BE49-F238E27FC236}">
                <a16:creationId xmlns:a16="http://schemas.microsoft.com/office/drawing/2014/main" id="{53C32790-0EFB-8897-7C7E-093A91B4BE50}"/>
              </a:ext>
            </a:extLst>
          </p:cNvPr>
          <p:cNvGrpSpPr/>
          <p:nvPr/>
        </p:nvGrpSpPr>
        <p:grpSpPr>
          <a:xfrm>
            <a:off x="8924301" y="4693404"/>
            <a:ext cx="1153800" cy="507240"/>
            <a:chOff x="8924301" y="4693404"/>
            <a:chExt cx="1153800" cy="507240"/>
          </a:xfrm>
        </p:grpSpPr>
        <mc:AlternateContent xmlns:mc="http://schemas.openxmlformats.org/markup-compatibility/2006" xmlns:p14="http://schemas.microsoft.com/office/powerpoint/2010/main">
          <mc:Choice Requires="p14">
            <p:contentPart p14:bwMode="auto" r:id="rId166">
              <p14:nvContentPartPr>
                <p14:cNvPr id="128" name="Ink 127">
                  <a:extLst>
                    <a:ext uri="{FF2B5EF4-FFF2-40B4-BE49-F238E27FC236}">
                      <a16:creationId xmlns:a16="http://schemas.microsoft.com/office/drawing/2014/main" id="{F49F184E-E4F6-B6CA-0E1D-74587F114A2B}"/>
                    </a:ext>
                  </a:extLst>
                </p14:cNvPr>
                <p14:cNvContentPartPr/>
                <p14:nvPr/>
              </p14:nvContentPartPr>
              <p14:xfrm>
                <a:off x="9832581" y="5171484"/>
                <a:ext cx="21600" cy="28080"/>
              </p14:xfrm>
            </p:contentPart>
          </mc:Choice>
          <mc:Fallback xmlns="">
            <p:pic>
              <p:nvPicPr>
                <p:cNvPr id="128" name="Ink 127">
                  <a:extLst>
                    <a:ext uri="{FF2B5EF4-FFF2-40B4-BE49-F238E27FC236}">
                      <a16:creationId xmlns:a16="http://schemas.microsoft.com/office/drawing/2014/main" id="{F49F184E-E4F6-B6CA-0E1D-74587F114A2B}"/>
                    </a:ext>
                  </a:extLst>
                </p:cNvPr>
                <p:cNvPicPr/>
                <p:nvPr/>
              </p:nvPicPr>
              <p:blipFill>
                <a:blip r:embed="rId167"/>
                <a:stretch>
                  <a:fillRect/>
                </a:stretch>
              </p:blipFill>
              <p:spPr>
                <a:xfrm>
                  <a:off x="9814581" y="5153844"/>
                  <a:ext cx="57240" cy="6372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129" name="Ink 128">
                  <a:extLst>
                    <a:ext uri="{FF2B5EF4-FFF2-40B4-BE49-F238E27FC236}">
                      <a16:creationId xmlns:a16="http://schemas.microsoft.com/office/drawing/2014/main" id="{A95C8432-AB03-A093-5713-AE08409D0729}"/>
                    </a:ext>
                  </a:extLst>
                </p14:cNvPr>
                <p14:cNvContentPartPr/>
                <p14:nvPr/>
              </p14:nvContentPartPr>
              <p14:xfrm>
                <a:off x="8924301" y="4693404"/>
                <a:ext cx="1153800" cy="507240"/>
              </p14:xfrm>
            </p:contentPart>
          </mc:Choice>
          <mc:Fallback xmlns="">
            <p:pic>
              <p:nvPicPr>
                <p:cNvPr id="129" name="Ink 128">
                  <a:extLst>
                    <a:ext uri="{FF2B5EF4-FFF2-40B4-BE49-F238E27FC236}">
                      <a16:creationId xmlns:a16="http://schemas.microsoft.com/office/drawing/2014/main" id="{A95C8432-AB03-A093-5713-AE08409D0729}"/>
                    </a:ext>
                  </a:extLst>
                </p:cNvPr>
                <p:cNvPicPr/>
                <p:nvPr/>
              </p:nvPicPr>
              <p:blipFill>
                <a:blip r:embed="rId169"/>
                <a:stretch>
                  <a:fillRect/>
                </a:stretch>
              </p:blipFill>
              <p:spPr>
                <a:xfrm>
                  <a:off x="8906301" y="4675404"/>
                  <a:ext cx="1189440" cy="542880"/>
                </a:xfrm>
                <a:prstGeom prst="rect">
                  <a:avLst/>
                </a:prstGeom>
              </p:spPr>
            </p:pic>
          </mc:Fallback>
        </mc:AlternateContent>
      </p:grpSp>
      <p:grpSp>
        <p:nvGrpSpPr>
          <p:cNvPr id="148" name="Group 147">
            <a:extLst>
              <a:ext uri="{FF2B5EF4-FFF2-40B4-BE49-F238E27FC236}">
                <a16:creationId xmlns:a16="http://schemas.microsoft.com/office/drawing/2014/main" id="{74B07275-677E-FA85-52A4-6977CF405B40}"/>
              </a:ext>
            </a:extLst>
          </p:cNvPr>
          <p:cNvGrpSpPr/>
          <p:nvPr/>
        </p:nvGrpSpPr>
        <p:grpSpPr>
          <a:xfrm>
            <a:off x="574461" y="5647044"/>
            <a:ext cx="1507680" cy="93600"/>
            <a:chOff x="574461" y="5647044"/>
            <a:chExt cx="1507680" cy="93600"/>
          </a:xfrm>
        </p:grpSpPr>
        <mc:AlternateContent xmlns:mc="http://schemas.openxmlformats.org/markup-compatibility/2006" xmlns:p14="http://schemas.microsoft.com/office/powerpoint/2010/main">
          <mc:Choice Requires="p14">
            <p:contentPart p14:bwMode="auto" r:id="rId170">
              <p14:nvContentPartPr>
                <p14:cNvPr id="146" name="Ink 145">
                  <a:extLst>
                    <a:ext uri="{FF2B5EF4-FFF2-40B4-BE49-F238E27FC236}">
                      <a16:creationId xmlns:a16="http://schemas.microsoft.com/office/drawing/2014/main" id="{CB0B0DCB-A49C-C8ED-AFCD-8CA5CA367AFE}"/>
                    </a:ext>
                  </a:extLst>
                </p14:cNvPr>
                <p14:cNvContentPartPr/>
                <p14:nvPr/>
              </p14:nvContentPartPr>
              <p14:xfrm>
                <a:off x="1117701" y="5685204"/>
                <a:ext cx="964440" cy="55440"/>
              </p14:xfrm>
            </p:contentPart>
          </mc:Choice>
          <mc:Fallback xmlns="">
            <p:pic>
              <p:nvPicPr>
                <p:cNvPr id="146" name="Ink 145">
                  <a:extLst>
                    <a:ext uri="{FF2B5EF4-FFF2-40B4-BE49-F238E27FC236}">
                      <a16:creationId xmlns:a16="http://schemas.microsoft.com/office/drawing/2014/main" id="{CB0B0DCB-A49C-C8ED-AFCD-8CA5CA367AFE}"/>
                    </a:ext>
                  </a:extLst>
                </p:cNvPr>
                <p:cNvPicPr/>
                <p:nvPr/>
              </p:nvPicPr>
              <p:blipFill>
                <a:blip r:embed="rId171"/>
                <a:stretch>
                  <a:fillRect/>
                </a:stretch>
              </p:blipFill>
              <p:spPr>
                <a:xfrm>
                  <a:off x="1099701" y="5667564"/>
                  <a:ext cx="1000080" cy="91080"/>
                </a:xfrm>
                <a:prstGeom prst="rect">
                  <a:avLst/>
                </a:prstGeom>
              </p:spPr>
            </p:pic>
          </mc:Fallback>
        </mc:AlternateContent>
        <mc:AlternateContent xmlns:mc="http://schemas.openxmlformats.org/markup-compatibility/2006" xmlns:p14="http://schemas.microsoft.com/office/powerpoint/2010/main">
          <mc:Choice Requires="p14">
            <p:contentPart p14:bwMode="auto" r:id="rId172">
              <p14:nvContentPartPr>
                <p14:cNvPr id="147" name="Ink 146">
                  <a:extLst>
                    <a:ext uri="{FF2B5EF4-FFF2-40B4-BE49-F238E27FC236}">
                      <a16:creationId xmlns:a16="http://schemas.microsoft.com/office/drawing/2014/main" id="{67DE1C59-2F6D-090A-38AB-F48686CDCF90}"/>
                    </a:ext>
                  </a:extLst>
                </p14:cNvPr>
                <p14:cNvContentPartPr/>
                <p14:nvPr/>
              </p14:nvContentPartPr>
              <p14:xfrm>
                <a:off x="574461" y="5647044"/>
                <a:ext cx="466560" cy="59040"/>
              </p14:xfrm>
            </p:contentPart>
          </mc:Choice>
          <mc:Fallback xmlns="">
            <p:pic>
              <p:nvPicPr>
                <p:cNvPr id="147" name="Ink 146">
                  <a:extLst>
                    <a:ext uri="{FF2B5EF4-FFF2-40B4-BE49-F238E27FC236}">
                      <a16:creationId xmlns:a16="http://schemas.microsoft.com/office/drawing/2014/main" id="{67DE1C59-2F6D-090A-38AB-F48686CDCF90}"/>
                    </a:ext>
                  </a:extLst>
                </p:cNvPr>
                <p:cNvPicPr/>
                <p:nvPr/>
              </p:nvPicPr>
              <p:blipFill>
                <a:blip r:embed="rId173"/>
                <a:stretch>
                  <a:fillRect/>
                </a:stretch>
              </p:blipFill>
              <p:spPr>
                <a:xfrm>
                  <a:off x="556461" y="5629404"/>
                  <a:ext cx="502200" cy="94680"/>
                </a:xfrm>
                <a:prstGeom prst="rect">
                  <a:avLst/>
                </a:prstGeom>
              </p:spPr>
            </p:pic>
          </mc:Fallback>
        </mc:AlternateContent>
      </p:grpSp>
      <p:grpSp>
        <p:nvGrpSpPr>
          <p:cNvPr id="160" name="Group 159">
            <a:extLst>
              <a:ext uri="{FF2B5EF4-FFF2-40B4-BE49-F238E27FC236}">
                <a16:creationId xmlns:a16="http://schemas.microsoft.com/office/drawing/2014/main" id="{31D0A065-F8F5-5C86-0110-98D6FF8F13F0}"/>
              </a:ext>
            </a:extLst>
          </p:cNvPr>
          <p:cNvGrpSpPr/>
          <p:nvPr/>
        </p:nvGrpSpPr>
        <p:grpSpPr>
          <a:xfrm>
            <a:off x="3750021" y="6167964"/>
            <a:ext cx="6150960" cy="207000"/>
            <a:chOff x="3750021" y="6167964"/>
            <a:chExt cx="6150960" cy="207000"/>
          </a:xfrm>
        </p:grpSpPr>
        <mc:AlternateContent xmlns:mc="http://schemas.openxmlformats.org/markup-compatibility/2006" xmlns:p14="http://schemas.microsoft.com/office/powerpoint/2010/main">
          <mc:Choice Requires="p14">
            <p:contentPart p14:bwMode="auto" r:id="rId174">
              <p14:nvContentPartPr>
                <p14:cNvPr id="149" name="Ink 148">
                  <a:extLst>
                    <a:ext uri="{FF2B5EF4-FFF2-40B4-BE49-F238E27FC236}">
                      <a16:creationId xmlns:a16="http://schemas.microsoft.com/office/drawing/2014/main" id="{04E02B66-04DA-CC5D-F4DE-D4DCF5F827FF}"/>
                    </a:ext>
                  </a:extLst>
                </p14:cNvPr>
                <p14:cNvContentPartPr/>
                <p14:nvPr/>
              </p14:nvContentPartPr>
              <p14:xfrm>
                <a:off x="9381141" y="6167964"/>
                <a:ext cx="519840" cy="63720"/>
              </p14:xfrm>
            </p:contentPart>
          </mc:Choice>
          <mc:Fallback xmlns="">
            <p:pic>
              <p:nvPicPr>
                <p:cNvPr id="149" name="Ink 148">
                  <a:extLst>
                    <a:ext uri="{FF2B5EF4-FFF2-40B4-BE49-F238E27FC236}">
                      <a16:creationId xmlns:a16="http://schemas.microsoft.com/office/drawing/2014/main" id="{04E02B66-04DA-CC5D-F4DE-D4DCF5F827FF}"/>
                    </a:ext>
                  </a:extLst>
                </p:cNvPr>
                <p:cNvPicPr/>
                <p:nvPr/>
              </p:nvPicPr>
              <p:blipFill>
                <a:blip r:embed="rId175"/>
                <a:stretch>
                  <a:fillRect/>
                </a:stretch>
              </p:blipFill>
              <p:spPr>
                <a:xfrm>
                  <a:off x="9363501" y="6149964"/>
                  <a:ext cx="555480" cy="99360"/>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150" name="Ink 149">
                  <a:extLst>
                    <a:ext uri="{FF2B5EF4-FFF2-40B4-BE49-F238E27FC236}">
                      <a16:creationId xmlns:a16="http://schemas.microsoft.com/office/drawing/2014/main" id="{C79A3800-A0EE-0D2B-BE62-1A42EAC017FE}"/>
                    </a:ext>
                  </a:extLst>
                </p14:cNvPr>
                <p14:cNvContentPartPr/>
                <p14:nvPr/>
              </p14:nvContentPartPr>
              <p14:xfrm>
                <a:off x="8791821" y="6225204"/>
                <a:ext cx="461520" cy="32040"/>
              </p14:xfrm>
            </p:contentPart>
          </mc:Choice>
          <mc:Fallback xmlns="">
            <p:pic>
              <p:nvPicPr>
                <p:cNvPr id="150" name="Ink 149">
                  <a:extLst>
                    <a:ext uri="{FF2B5EF4-FFF2-40B4-BE49-F238E27FC236}">
                      <a16:creationId xmlns:a16="http://schemas.microsoft.com/office/drawing/2014/main" id="{C79A3800-A0EE-0D2B-BE62-1A42EAC017FE}"/>
                    </a:ext>
                  </a:extLst>
                </p:cNvPr>
                <p:cNvPicPr/>
                <p:nvPr/>
              </p:nvPicPr>
              <p:blipFill>
                <a:blip r:embed="rId177"/>
                <a:stretch>
                  <a:fillRect/>
                </a:stretch>
              </p:blipFill>
              <p:spPr>
                <a:xfrm>
                  <a:off x="8774181" y="6207204"/>
                  <a:ext cx="497160" cy="67680"/>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151" name="Ink 150">
                  <a:extLst>
                    <a:ext uri="{FF2B5EF4-FFF2-40B4-BE49-F238E27FC236}">
                      <a16:creationId xmlns:a16="http://schemas.microsoft.com/office/drawing/2014/main" id="{C17AC88E-F1A7-50CE-12A3-95801DE5D425}"/>
                    </a:ext>
                  </a:extLst>
                </p14:cNvPr>
                <p14:cNvContentPartPr/>
                <p14:nvPr/>
              </p14:nvContentPartPr>
              <p14:xfrm>
                <a:off x="8237421" y="6252204"/>
                <a:ext cx="353520" cy="15120"/>
              </p14:xfrm>
            </p:contentPart>
          </mc:Choice>
          <mc:Fallback xmlns="">
            <p:pic>
              <p:nvPicPr>
                <p:cNvPr id="151" name="Ink 150">
                  <a:extLst>
                    <a:ext uri="{FF2B5EF4-FFF2-40B4-BE49-F238E27FC236}">
                      <a16:creationId xmlns:a16="http://schemas.microsoft.com/office/drawing/2014/main" id="{C17AC88E-F1A7-50CE-12A3-95801DE5D425}"/>
                    </a:ext>
                  </a:extLst>
                </p:cNvPr>
                <p:cNvPicPr/>
                <p:nvPr/>
              </p:nvPicPr>
              <p:blipFill>
                <a:blip r:embed="rId179"/>
                <a:stretch>
                  <a:fillRect/>
                </a:stretch>
              </p:blipFill>
              <p:spPr>
                <a:xfrm>
                  <a:off x="8219421" y="6234564"/>
                  <a:ext cx="389160" cy="50760"/>
                </a:xfrm>
                <a:prstGeom prst="rect">
                  <a:avLst/>
                </a:prstGeom>
              </p:spPr>
            </p:pic>
          </mc:Fallback>
        </mc:AlternateContent>
        <mc:AlternateContent xmlns:mc="http://schemas.openxmlformats.org/markup-compatibility/2006" xmlns:p14="http://schemas.microsoft.com/office/powerpoint/2010/main">
          <mc:Choice Requires="p14">
            <p:contentPart p14:bwMode="auto" r:id="rId180">
              <p14:nvContentPartPr>
                <p14:cNvPr id="152" name="Ink 151">
                  <a:extLst>
                    <a:ext uri="{FF2B5EF4-FFF2-40B4-BE49-F238E27FC236}">
                      <a16:creationId xmlns:a16="http://schemas.microsoft.com/office/drawing/2014/main" id="{5C3C735A-E625-A238-DA19-61CA31562BD9}"/>
                    </a:ext>
                  </a:extLst>
                </p14:cNvPr>
                <p14:cNvContentPartPr/>
                <p14:nvPr/>
              </p14:nvContentPartPr>
              <p14:xfrm>
                <a:off x="7279821" y="6251844"/>
                <a:ext cx="780840" cy="52560"/>
              </p14:xfrm>
            </p:contentPart>
          </mc:Choice>
          <mc:Fallback xmlns="">
            <p:pic>
              <p:nvPicPr>
                <p:cNvPr id="152" name="Ink 151">
                  <a:extLst>
                    <a:ext uri="{FF2B5EF4-FFF2-40B4-BE49-F238E27FC236}">
                      <a16:creationId xmlns:a16="http://schemas.microsoft.com/office/drawing/2014/main" id="{5C3C735A-E625-A238-DA19-61CA31562BD9}"/>
                    </a:ext>
                  </a:extLst>
                </p:cNvPr>
                <p:cNvPicPr/>
                <p:nvPr/>
              </p:nvPicPr>
              <p:blipFill>
                <a:blip r:embed="rId181"/>
                <a:stretch>
                  <a:fillRect/>
                </a:stretch>
              </p:blipFill>
              <p:spPr>
                <a:xfrm>
                  <a:off x="7261821" y="6233844"/>
                  <a:ext cx="816480" cy="88200"/>
                </a:xfrm>
                <a:prstGeom prst="rect">
                  <a:avLst/>
                </a:prstGeom>
              </p:spPr>
            </p:pic>
          </mc:Fallback>
        </mc:AlternateContent>
        <mc:AlternateContent xmlns:mc="http://schemas.openxmlformats.org/markup-compatibility/2006" xmlns:p14="http://schemas.microsoft.com/office/powerpoint/2010/main">
          <mc:Choice Requires="p14">
            <p:contentPart p14:bwMode="auto" r:id="rId182">
              <p14:nvContentPartPr>
                <p14:cNvPr id="154" name="Ink 153">
                  <a:extLst>
                    <a:ext uri="{FF2B5EF4-FFF2-40B4-BE49-F238E27FC236}">
                      <a16:creationId xmlns:a16="http://schemas.microsoft.com/office/drawing/2014/main" id="{70C4A439-05B1-B3E9-2901-5BCDF22DD132}"/>
                    </a:ext>
                  </a:extLst>
                </p14:cNvPr>
                <p14:cNvContentPartPr/>
                <p14:nvPr/>
              </p14:nvContentPartPr>
              <p14:xfrm>
                <a:off x="6536421" y="6228804"/>
                <a:ext cx="514080" cy="43560"/>
              </p14:xfrm>
            </p:contentPart>
          </mc:Choice>
          <mc:Fallback xmlns="">
            <p:pic>
              <p:nvPicPr>
                <p:cNvPr id="154" name="Ink 153">
                  <a:extLst>
                    <a:ext uri="{FF2B5EF4-FFF2-40B4-BE49-F238E27FC236}">
                      <a16:creationId xmlns:a16="http://schemas.microsoft.com/office/drawing/2014/main" id="{70C4A439-05B1-B3E9-2901-5BCDF22DD132}"/>
                    </a:ext>
                  </a:extLst>
                </p:cNvPr>
                <p:cNvPicPr/>
                <p:nvPr/>
              </p:nvPicPr>
              <p:blipFill>
                <a:blip r:embed="rId183"/>
                <a:stretch>
                  <a:fillRect/>
                </a:stretch>
              </p:blipFill>
              <p:spPr>
                <a:xfrm>
                  <a:off x="6518421" y="6210804"/>
                  <a:ext cx="549720" cy="79200"/>
                </a:xfrm>
                <a:prstGeom prst="rect">
                  <a:avLst/>
                </a:prstGeom>
              </p:spPr>
            </p:pic>
          </mc:Fallback>
        </mc:AlternateContent>
        <mc:AlternateContent xmlns:mc="http://schemas.openxmlformats.org/markup-compatibility/2006" xmlns:p14="http://schemas.microsoft.com/office/powerpoint/2010/main">
          <mc:Choice Requires="p14">
            <p:contentPart p14:bwMode="auto" r:id="rId184">
              <p14:nvContentPartPr>
                <p14:cNvPr id="155" name="Ink 154">
                  <a:extLst>
                    <a:ext uri="{FF2B5EF4-FFF2-40B4-BE49-F238E27FC236}">
                      <a16:creationId xmlns:a16="http://schemas.microsoft.com/office/drawing/2014/main" id="{411069FA-3F62-E78B-19A4-EFB0D8AF67B6}"/>
                    </a:ext>
                  </a:extLst>
                </p14:cNvPr>
                <p14:cNvContentPartPr/>
                <p14:nvPr/>
              </p14:nvContentPartPr>
              <p14:xfrm>
                <a:off x="5645781" y="6323484"/>
                <a:ext cx="739440" cy="51480"/>
              </p14:xfrm>
            </p:contentPart>
          </mc:Choice>
          <mc:Fallback xmlns="">
            <p:pic>
              <p:nvPicPr>
                <p:cNvPr id="155" name="Ink 154">
                  <a:extLst>
                    <a:ext uri="{FF2B5EF4-FFF2-40B4-BE49-F238E27FC236}">
                      <a16:creationId xmlns:a16="http://schemas.microsoft.com/office/drawing/2014/main" id="{411069FA-3F62-E78B-19A4-EFB0D8AF67B6}"/>
                    </a:ext>
                  </a:extLst>
                </p:cNvPr>
                <p:cNvPicPr/>
                <p:nvPr/>
              </p:nvPicPr>
              <p:blipFill>
                <a:blip r:embed="rId185"/>
                <a:stretch>
                  <a:fillRect/>
                </a:stretch>
              </p:blipFill>
              <p:spPr>
                <a:xfrm>
                  <a:off x="5628141" y="6305844"/>
                  <a:ext cx="775080" cy="87120"/>
                </a:xfrm>
                <a:prstGeom prst="rect">
                  <a:avLst/>
                </a:prstGeom>
              </p:spPr>
            </p:pic>
          </mc:Fallback>
        </mc:AlternateContent>
        <mc:AlternateContent xmlns:mc="http://schemas.openxmlformats.org/markup-compatibility/2006" xmlns:p14="http://schemas.microsoft.com/office/powerpoint/2010/main">
          <mc:Choice Requires="p14">
            <p:contentPart p14:bwMode="auto" r:id="rId186">
              <p14:nvContentPartPr>
                <p14:cNvPr id="157" name="Ink 156">
                  <a:extLst>
                    <a:ext uri="{FF2B5EF4-FFF2-40B4-BE49-F238E27FC236}">
                      <a16:creationId xmlns:a16="http://schemas.microsoft.com/office/drawing/2014/main" id="{7615ABDF-ABB9-41FC-6EA9-02AF8EB475E6}"/>
                    </a:ext>
                  </a:extLst>
                </p14:cNvPr>
                <p14:cNvContentPartPr/>
                <p14:nvPr/>
              </p14:nvContentPartPr>
              <p14:xfrm>
                <a:off x="4984101" y="6306204"/>
                <a:ext cx="414720" cy="21960"/>
              </p14:xfrm>
            </p:contentPart>
          </mc:Choice>
          <mc:Fallback xmlns="">
            <p:pic>
              <p:nvPicPr>
                <p:cNvPr id="157" name="Ink 156">
                  <a:extLst>
                    <a:ext uri="{FF2B5EF4-FFF2-40B4-BE49-F238E27FC236}">
                      <a16:creationId xmlns:a16="http://schemas.microsoft.com/office/drawing/2014/main" id="{7615ABDF-ABB9-41FC-6EA9-02AF8EB475E6}"/>
                    </a:ext>
                  </a:extLst>
                </p:cNvPr>
                <p:cNvPicPr/>
                <p:nvPr/>
              </p:nvPicPr>
              <p:blipFill>
                <a:blip r:embed="rId187"/>
                <a:stretch>
                  <a:fillRect/>
                </a:stretch>
              </p:blipFill>
              <p:spPr>
                <a:xfrm>
                  <a:off x="4966101" y="6288564"/>
                  <a:ext cx="450360" cy="57600"/>
                </a:xfrm>
                <a:prstGeom prst="rect">
                  <a:avLst/>
                </a:prstGeom>
              </p:spPr>
            </p:pic>
          </mc:Fallback>
        </mc:AlternateContent>
        <mc:AlternateContent xmlns:mc="http://schemas.openxmlformats.org/markup-compatibility/2006" xmlns:p14="http://schemas.microsoft.com/office/powerpoint/2010/main">
          <mc:Choice Requires="p14">
            <p:contentPart p14:bwMode="auto" r:id="rId188">
              <p14:nvContentPartPr>
                <p14:cNvPr id="159" name="Ink 158">
                  <a:extLst>
                    <a:ext uri="{FF2B5EF4-FFF2-40B4-BE49-F238E27FC236}">
                      <a16:creationId xmlns:a16="http://schemas.microsoft.com/office/drawing/2014/main" id="{B590A4EA-8D2D-DC1A-E2D9-9BD6256CB738}"/>
                    </a:ext>
                  </a:extLst>
                </p14:cNvPr>
                <p14:cNvContentPartPr/>
                <p14:nvPr/>
              </p14:nvContentPartPr>
              <p14:xfrm>
                <a:off x="3750021" y="6234204"/>
                <a:ext cx="1008000" cy="109080"/>
              </p14:xfrm>
            </p:contentPart>
          </mc:Choice>
          <mc:Fallback xmlns="">
            <p:pic>
              <p:nvPicPr>
                <p:cNvPr id="159" name="Ink 158">
                  <a:extLst>
                    <a:ext uri="{FF2B5EF4-FFF2-40B4-BE49-F238E27FC236}">
                      <a16:creationId xmlns:a16="http://schemas.microsoft.com/office/drawing/2014/main" id="{B590A4EA-8D2D-DC1A-E2D9-9BD6256CB738}"/>
                    </a:ext>
                  </a:extLst>
                </p:cNvPr>
                <p:cNvPicPr/>
                <p:nvPr/>
              </p:nvPicPr>
              <p:blipFill>
                <a:blip r:embed="rId189"/>
                <a:stretch>
                  <a:fillRect/>
                </a:stretch>
              </p:blipFill>
              <p:spPr>
                <a:xfrm>
                  <a:off x="3732021" y="6216204"/>
                  <a:ext cx="1043640" cy="144720"/>
                </a:xfrm>
                <a:prstGeom prst="rect">
                  <a:avLst/>
                </a:prstGeom>
              </p:spPr>
            </p:pic>
          </mc:Fallback>
        </mc:AlternateContent>
      </p:grpSp>
      <p:grpSp>
        <p:nvGrpSpPr>
          <p:cNvPr id="163" name="Group 162">
            <a:extLst>
              <a:ext uri="{FF2B5EF4-FFF2-40B4-BE49-F238E27FC236}">
                <a16:creationId xmlns:a16="http://schemas.microsoft.com/office/drawing/2014/main" id="{852FC11A-A229-94B0-AC18-05AAE137FD6D}"/>
              </a:ext>
            </a:extLst>
          </p:cNvPr>
          <p:cNvGrpSpPr/>
          <p:nvPr/>
        </p:nvGrpSpPr>
        <p:grpSpPr>
          <a:xfrm>
            <a:off x="2234421" y="5618964"/>
            <a:ext cx="7690680" cy="150480"/>
            <a:chOff x="2234421" y="5618964"/>
            <a:chExt cx="7690680" cy="150480"/>
          </a:xfrm>
        </p:grpSpPr>
        <mc:AlternateContent xmlns:mc="http://schemas.openxmlformats.org/markup-compatibility/2006" xmlns:p14="http://schemas.microsoft.com/office/powerpoint/2010/main">
          <mc:Choice Requires="p14">
            <p:contentPart p14:bwMode="auto" r:id="rId190">
              <p14:nvContentPartPr>
                <p14:cNvPr id="131" name="Ink 130">
                  <a:extLst>
                    <a:ext uri="{FF2B5EF4-FFF2-40B4-BE49-F238E27FC236}">
                      <a16:creationId xmlns:a16="http://schemas.microsoft.com/office/drawing/2014/main" id="{335619E5-9E47-F095-9205-20AB265A33EA}"/>
                    </a:ext>
                  </a:extLst>
                </p14:cNvPr>
                <p14:cNvContentPartPr/>
                <p14:nvPr/>
              </p14:nvContentPartPr>
              <p14:xfrm>
                <a:off x="9924741" y="5618964"/>
                <a:ext cx="360" cy="360"/>
              </p14:xfrm>
            </p:contentPart>
          </mc:Choice>
          <mc:Fallback xmlns="">
            <p:pic>
              <p:nvPicPr>
                <p:cNvPr id="131" name="Ink 130">
                  <a:extLst>
                    <a:ext uri="{FF2B5EF4-FFF2-40B4-BE49-F238E27FC236}">
                      <a16:creationId xmlns:a16="http://schemas.microsoft.com/office/drawing/2014/main" id="{335619E5-9E47-F095-9205-20AB265A33EA}"/>
                    </a:ext>
                  </a:extLst>
                </p:cNvPr>
                <p:cNvPicPr/>
                <p:nvPr/>
              </p:nvPicPr>
              <p:blipFill>
                <a:blip r:embed="rId191"/>
                <a:stretch>
                  <a:fillRect/>
                </a:stretch>
              </p:blipFill>
              <p:spPr>
                <a:xfrm>
                  <a:off x="9906741" y="5600964"/>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92">
              <p14:nvContentPartPr>
                <p14:cNvPr id="132" name="Ink 131">
                  <a:extLst>
                    <a:ext uri="{FF2B5EF4-FFF2-40B4-BE49-F238E27FC236}">
                      <a16:creationId xmlns:a16="http://schemas.microsoft.com/office/drawing/2014/main" id="{FB0A963E-0285-903C-6D82-36C8D47F55E9}"/>
                    </a:ext>
                  </a:extLst>
                </p14:cNvPr>
                <p14:cNvContentPartPr/>
                <p14:nvPr/>
              </p14:nvContentPartPr>
              <p14:xfrm>
                <a:off x="8994141" y="5671884"/>
                <a:ext cx="924480" cy="71640"/>
              </p14:xfrm>
            </p:contentPart>
          </mc:Choice>
          <mc:Fallback xmlns="">
            <p:pic>
              <p:nvPicPr>
                <p:cNvPr id="132" name="Ink 131">
                  <a:extLst>
                    <a:ext uri="{FF2B5EF4-FFF2-40B4-BE49-F238E27FC236}">
                      <a16:creationId xmlns:a16="http://schemas.microsoft.com/office/drawing/2014/main" id="{FB0A963E-0285-903C-6D82-36C8D47F55E9}"/>
                    </a:ext>
                  </a:extLst>
                </p:cNvPr>
                <p:cNvPicPr/>
                <p:nvPr/>
              </p:nvPicPr>
              <p:blipFill>
                <a:blip r:embed="rId193"/>
                <a:stretch>
                  <a:fillRect/>
                </a:stretch>
              </p:blipFill>
              <p:spPr>
                <a:xfrm>
                  <a:off x="8976141" y="5654244"/>
                  <a:ext cx="960120" cy="107280"/>
                </a:xfrm>
                <a:prstGeom prst="rect">
                  <a:avLst/>
                </a:prstGeom>
              </p:spPr>
            </p:pic>
          </mc:Fallback>
        </mc:AlternateContent>
        <mc:AlternateContent xmlns:mc="http://schemas.openxmlformats.org/markup-compatibility/2006" xmlns:p14="http://schemas.microsoft.com/office/powerpoint/2010/main">
          <mc:Choice Requires="p14">
            <p:contentPart p14:bwMode="auto" r:id="rId194">
              <p14:nvContentPartPr>
                <p14:cNvPr id="133" name="Ink 132">
                  <a:extLst>
                    <a:ext uri="{FF2B5EF4-FFF2-40B4-BE49-F238E27FC236}">
                      <a16:creationId xmlns:a16="http://schemas.microsoft.com/office/drawing/2014/main" id="{D05DE487-C15A-096C-BBD4-19D80B26EDFE}"/>
                    </a:ext>
                  </a:extLst>
                </p14:cNvPr>
                <p14:cNvContentPartPr/>
                <p14:nvPr/>
              </p14:nvContentPartPr>
              <p14:xfrm>
                <a:off x="8178741" y="5646324"/>
                <a:ext cx="489600" cy="28440"/>
              </p14:xfrm>
            </p:contentPart>
          </mc:Choice>
          <mc:Fallback xmlns="">
            <p:pic>
              <p:nvPicPr>
                <p:cNvPr id="133" name="Ink 132">
                  <a:extLst>
                    <a:ext uri="{FF2B5EF4-FFF2-40B4-BE49-F238E27FC236}">
                      <a16:creationId xmlns:a16="http://schemas.microsoft.com/office/drawing/2014/main" id="{D05DE487-C15A-096C-BBD4-19D80B26EDFE}"/>
                    </a:ext>
                  </a:extLst>
                </p:cNvPr>
                <p:cNvPicPr/>
                <p:nvPr/>
              </p:nvPicPr>
              <p:blipFill>
                <a:blip r:embed="rId195"/>
                <a:stretch>
                  <a:fillRect/>
                </a:stretch>
              </p:blipFill>
              <p:spPr>
                <a:xfrm>
                  <a:off x="8161101" y="5628684"/>
                  <a:ext cx="525240" cy="64080"/>
                </a:xfrm>
                <a:prstGeom prst="rect">
                  <a:avLst/>
                </a:prstGeom>
              </p:spPr>
            </p:pic>
          </mc:Fallback>
        </mc:AlternateContent>
        <mc:AlternateContent xmlns:mc="http://schemas.openxmlformats.org/markup-compatibility/2006" xmlns:p14="http://schemas.microsoft.com/office/powerpoint/2010/main">
          <mc:Choice Requires="p14">
            <p:contentPart p14:bwMode="auto" r:id="rId196">
              <p14:nvContentPartPr>
                <p14:cNvPr id="134" name="Ink 133">
                  <a:extLst>
                    <a:ext uri="{FF2B5EF4-FFF2-40B4-BE49-F238E27FC236}">
                      <a16:creationId xmlns:a16="http://schemas.microsoft.com/office/drawing/2014/main" id="{8CB23630-8856-8857-EC27-06208822AAFB}"/>
                    </a:ext>
                  </a:extLst>
                </p14:cNvPr>
                <p14:cNvContentPartPr/>
                <p14:nvPr/>
              </p14:nvContentPartPr>
              <p14:xfrm>
                <a:off x="7462341" y="5684484"/>
                <a:ext cx="435600" cy="81360"/>
              </p14:xfrm>
            </p:contentPart>
          </mc:Choice>
          <mc:Fallback xmlns="">
            <p:pic>
              <p:nvPicPr>
                <p:cNvPr id="134" name="Ink 133">
                  <a:extLst>
                    <a:ext uri="{FF2B5EF4-FFF2-40B4-BE49-F238E27FC236}">
                      <a16:creationId xmlns:a16="http://schemas.microsoft.com/office/drawing/2014/main" id="{8CB23630-8856-8857-EC27-06208822AAFB}"/>
                    </a:ext>
                  </a:extLst>
                </p:cNvPr>
                <p:cNvPicPr/>
                <p:nvPr/>
              </p:nvPicPr>
              <p:blipFill>
                <a:blip r:embed="rId197"/>
                <a:stretch>
                  <a:fillRect/>
                </a:stretch>
              </p:blipFill>
              <p:spPr>
                <a:xfrm>
                  <a:off x="7444341" y="5666844"/>
                  <a:ext cx="471240" cy="117000"/>
                </a:xfrm>
                <a:prstGeom prst="rect">
                  <a:avLst/>
                </a:prstGeom>
              </p:spPr>
            </p:pic>
          </mc:Fallback>
        </mc:AlternateContent>
        <mc:AlternateContent xmlns:mc="http://schemas.openxmlformats.org/markup-compatibility/2006" xmlns:p14="http://schemas.microsoft.com/office/powerpoint/2010/main">
          <mc:Choice Requires="p14">
            <p:contentPart p14:bwMode="auto" r:id="rId198">
              <p14:nvContentPartPr>
                <p14:cNvPr id="136" name="Ink 135">
                  <a:extLst>
                    <a:ext uri="{FF2B5EF4-FFF2-40B4-BE49-F238E27FC236}">
                      <a16:creationId xmlns:a16="http://schemas.microsoft.com/office/drawing/2014/main" id="{FC2DC7EE-220A-08A2-1923-515EF6DD5259}"/>
                    </a:ext>
                  </a:extLst>
                </p14:cNvPr>
                <p14:cNvContentPartPr/>
                <p14:nvPr/>
              </p14:nvContentPartPr>
              <p14:xfrm>
                <a:off x="6368301" y="5737044"/>
                <a:ext cx="835560" cy="32400"/>
              </p14:xfrm>
            </p:contentPart>
          </mc:Choice>
          <mc:Fallback xmlns="">
            <p:pic>
              <p:nvPicPr>
                <p:cNvPr id="136" name="Ink 135">
                  <a:extLst>
                    <a:ext uri="{FF2B5EF4-FFF2-40B4-BE49-F238E27FC236}">
                      <a16:creationId xmlns:a16="http://schemas.microsoft.com/office/drawing/2014/main" id="{FC2DC7EE-220A-08A2-1923-515EF6DD5259}"/>
                    </a:ext>
                  </a:extLst>
                </p:cNvPr>
                <p:cNvPicPr/>
                <p:nvPr/>
              </p:nvPicPr>
              <p:blipFill>
                <a:blip r:embed="rId199"/>
                <a:stretch>
                  <a:fillRect/>
                </a:stretch>
              </p:blipFill>
              <p:spPr>
                <a:xfrm>
                  <a:off x="6350661" y="5719044"/>
                  <a:ext cx="871200" cy="68040"/>
                </a:xfrm>
                <a:prstGeom prst="rect">
                  <a:avLst/>
                </a:prstGeom>
              </p:spPr>
            </p:pic>
          </mc:Fallback>
        </mc:AlternateContent>
        <mc:AlternateContent xmlns:mc="http://schemas.openxmlformats.org/markup-compatibility/2006" xmlns:p14="http://schemas.microsoft.com/office/powerpoint/2010/main">
          <mc:Choice Requires="p14">
            <p:contentPart p14:bwMode="auto" r:id="rId200">
              <p14:nvContentPartPr>
                <p14:cNvPr id="138" name="Ink 137">
                  <a:extLst>
                    <a:ext uri="{FF2B5EF4-FFF2-40B4-BE49-F238E27FC236}">
                      <a16:creationId xmlns:a16="http://schemas.microsoft.com/office/drawing/2014/main" id="{8BA8D9B5-2CA4-0A78-DF10-63812753BC51}"/>
                    </a:ext>
                  </a:extLst>
                </p14:cNvPr>
                <p14:cNvContentPartPr/>
                <p14:nvPr/>
              </p14:nvContentPartPr>
              <p14:xfrm>
                <a:off x="5625981" y="5672964"/>
                <a:ext cx="452880" cy="47160"/>
              </p14:xfrm>
            </p:contentPart>
          </mc:Choice>
          <mc:Fallback xmlns="">
            <p:pic>
              <p:nvPicPr>
                <p:cNvPr id="138" name="Ink 137">
                  <a:extLst>
                    <a:ext uri="{FF2B5EF4-FFF2-40B4-BE49-F238E27FC236}">
                      <a16:creationId xmlns:a16="http://schemas.microsoft.com/office/drawing/2014/main" id="{8BA8D9B5-2CA4-0A78-DF10-63812753BC51}"/>
                    </a:ext>
                  </a:extLst>
                </p:cNvPr>
                <p:cNvPicPr/>
                <p:nvPr/>
              </p:nvPicPr>
              <p:blipFill>
                <a:blip r:embed="rId201"/>
                <a:stretch>
                  <a:fillRect/>
                </a:stretch>
              </p:blipFill>
              <p:spPr>
                <a:xfrm>
                  <a:off x="5608341" y="5654964"/>
                  <a:ext cx="488520" cy="82800"/>
                </a:xfrm>
                <a:prstGeom prst="rect">
                  <a:avLst/>
                </a:prstGeom>
              </p:spPr>
            </p:pic>
          </mc:Fallback>
        </mc:AlternateContent>
        <mc:AlternateContent xmlns:mc="http://schemas.openxmlformats.org/markup-compatibility/2006" xmlns:p14="http://schemas.microsoft.com/office/powerpoint/2010/main">
          <mc:Choice Requires="p14">
            <p:contentPart p14:bwMode="auto" r:id="rId202">
              <p14:nvContentPartPr>
                <p14:cNvPr id="140" name="Ink 139">
                  <a:extLst>
                    <a:ext uri="{FF2B5EF4-FFF2-40B4-BE49-F238E27FC236}">
                      <a16:creationId xmlns:a16="http://schemas.microsoft.com/office/drawing/2014/main" id="{696D9E9C-CE76-D842-AD1C-89E501438886}"/>
                    </a:ext>
                  </a:extLst>
                </p14:cNvPr>
                <p14:cNvContentPartPr/>
                <p14:nvPr/>
              </p14:nvContentPartPr>
              <p14:xfrm>
                <a:off x="3963861" y="5629764"/>
                <a:ext cx="1387440" cy="99000"/>
              </p14:xfrm>
            </p:contentPart>
          </mc:Choice>
          <mc:Fallback xmlns="">
            <p:pic>
              <p:nvPicPr>
                <p:cNvPr id="140" name="Ink 139">
                  <a:extLst>
                    <a:ext uri="{FF2B5EF4-FFF2-40B4-BE49-F238E27FC236}">
                      <a16:creationId xmlns:a16="http://schemas.microsoft.com/office/drawing/2014/main" id="{696D9E9C-CE76-D842-AD1C-89E501438886}"/>
                    </a:ext>
                  </a:extLst>
                </p:cNvPr>
                <p:cNvPicPr/>
                <p:nvPr/>
              </p:nvPicPr>
              <p:blipFill>
                <a:blip r:embed="rId203"/>
                <a:stretch>
                  <a:fillRect/>
                </a:stretch>
              </p:blipFill>
              <p:spPr>
                <a:xfrm>
                  <a:off x="3946221" y="5611764"/>
                  <a:ext cx="1423080" cy="134640"/>
                </a:xfrm>
                <a:prstGeom prst="rect">
                  <a:avLst/>
                </a:prstGeom>
              </p:spPr>
            </p:pic>
          </mc:Fallback>
        </mc:AlternateContent>
        <mc:AlternateContent xmlns:mc="http://schemas.openxmlformats.org/markup-compatibility/2006" xmlns:p14="http://schemas.microsoft.com/office/powerpoint/2010/main">
          <mc:Choice Requires="p14">
            <p:contentPart p14:bwMode="auto" r:id="rId204">
              <p14:nvContentPartPr>
                <p14:cNvPr id="142" name="Ink 141">
                  <a:extLst>
                    <a:ext uri="{FF2B5EF4-FFF2-40B4-BE49-F238E27FC236}">
                      <a16:creationId xmlns:a16="http://schemas.microsoft.com/office/drawing/2014/main" id="{FE1B8423-7E9A-ECBC-FECC-70D505142DEE}"/>
                    </a:ext>
                  </a:extLst>
                </p14:cNvPr>
                <p14:cNvContentPartPr/>
                <p14:nvPr/>
              </p14:nvContentPartPr>
              <p14:xfrm>
                <a:off x="3330981" y="5653524"/>
                <a:ext cx="424440" cy="70560"/>
              </p14:xfrm>
            </p:contentPart>
          </mc:Choice>
          <mc:Fallback xmlns="">
            <p:pic>
              <p:nvPicPr>
                <p:cNvPr id="142" name="Ink 141">
                  <a:extLst>
                    <a:ext uri="{FF2B5EF4-FFF2-40B4-BE49-F238E27FC236}">
                      <a16:creationId xmlns:a16="http://schemas.microsoft.com/office/drawing/2014/main" id="{FE1B8423-7E9A-ECBC-FECC-70D505142DEE}"/>
                    </a:ext>
                  </a:extLst>
                </p:cNvPr>
                <p:cNvPicPr/>
                <p:nvPr/>
              </p:nvPicPr>
              <p:blipFill>
                <a:blip r:embed="rId205"/>
                <a:stretch>
                  <a:fillRect/>
                </a:stretch>
              </p:blipFill>
              <p:spPr>
                <a:xfrm>
                  <a:off x="3313341" y="5635884"/>
                  <a:ext cx="460080" cy="106200"/>
                </a:xfrm>
                <a:prstGeom prst="rect">
                  <a:avLst/>
                </a:prstGeom>
              </p:spPr>
            </p:pic>
          </mc:Fallback>
        </mc:AlternateContent>
        <mc:AlternateContent xmlns:mc="http://schemas.openxmlformats.org/markup-compatibility/2006" xmlns:p14="http://schemas.microsoft.com/office/powerpoint/2010/main">
          <mc:Choice Requires="p14">
            <p:contentPart p14:bwMode="auto" r:id="rId206">
              <p14:nvContentPartPr>
                <p14:cNvPr id="144" name="Ink 143">
                  <a:extLst>
                    <a:ext uri="{FF2B5EF4-FFF2-40B4-BE49-F238E27FC236}">
                      <a16:creationId xmlns:a16="http://schemas.microsoft.com/office/drawing/2014/main" id="{48E3F7A6-637E-98C6-2C7F-26DFB8116859}"/>
                    </a:ext>
                  </a:extLst>
                </p14:cNvPr>
                <p14:cNvContentPartPr/>
                <p14:nvPr/>
              </p14:nvContentPartPr>
              <p14:xfrm>
                <a:off x="2234421" y="5669724"/>
                <a:ext cx="872280" cy="69840"/>
              </p14:xfrm>
            </p:contentPart>
          </mc:Choice>
          <mc:Fallback xmlns="">
            <p:pic>
              <p:nvPicPr>
                <p:cNvPr id="144" name="Ink 143">
                  <a:extLst>
                    <a:ext uri="{FF2B5EF4-FFF2-40B4-BE49-F238E27FC236}">
                      <a16:creationId xmlns:a16="http://schemas.microsoft.com/office/drawing/2014/main" id="{48E3F7A6-637E-98C6-2C7F-26DFB8116859}"/>
                    </a:ext>
                  </a:extLst>
                </p:cNvPr>
                <p:cNvPicPr/>
                <p:nvPr/>
              </p:nvPicPr>
              <p:blipFill>
                <a:blip r:embed="rId207"/>
                <a:stretch>
                  <a:fillRect/>
                </a:stretch>
              </p:blipFill>
              <p:spPr>
                <a:xfrm>
                  <a:off x="2216781" y="5651724"/>
                  <a:ext cx="907920" cy="105480"/>
                </a:xfrm>
                <a:prstGeom prst="rect">
                  <a:avLst/>
                </a:prstGeom>
              </p:spPr>
            </p:pic>
          </mc:Fallback>
        </mc:AlternateContent>
        <mc:AlternateContent xmlns:mc="http://schemas.openxmlformats.org/markup-compatibility/2006" xmlns:p14="http://schemas.microsoft.com/office/powerpoint/2010/main">
          <mc:Choice Requires="p14">
            <p:contentPart p14:bwMode="auto" r:id="rId208">
              <p14:nvContentPartPr>
                <p14:cNvPr id="161" name="Ink 160">
                  <a:extLst>
                    <a:ext uri="{FF2B5EF4-FFF2-40B4-BE49-F238E27FC236}">
                      <a16:creationId xmlns:a16="http://schemas.microsoft.com/office/drawing/2014/main" id="{92DA20A7-0039-ED03-AEBF-63687593D1F9}"/>
                    </a:ext>
                  </a:extLst>
                </p14:cNvPr>
                <p14:cNvContentPartPr/>
                <p14:nvPr/>
              </p14:nvContentPartPr>
              <p14:xfrm>
                <a:off x="5331861" y="5662884"/>
                <a:ext cx="10080" cy="1800"/>
              </p14:xfrm>
            </p:contentPart>
          </mc:Choice>
          <mc:Fallback xmlns="">
            <p:pic>
              <p:nvPicPr>
                <p:cNvPr id="161" name="Ink 160">
                  <a:extLst>
                    <a:ext uri="{FF2B5EF4-FFF2-40B4-BE49-F238E27FC236}">
                      <a16:creationId xmlns:a16="http://schemas.microsoft.com/office/drawing/2014/main" id="{92DA20A7-0039-ED03-AEBF-63687593D1F9}"/>
                    </a:ext>
                  </a:extLst>
                </p:cNvPr>
                <p:cNvPicPr/>
                <p:nvPr/>
              </p:nvPicPr>
              <p:blipFill>
                <a:blip r:embed="rId209"/>
                <a:stretch>
                  <a:fillRect/>
                </a:stretch>
              </p:blipFill>
              <p:spPr>
                <a:xfrm>
                  <a:off x="5313861" y="5645244"/>
                  <a:ext cx="45720" cy="37440"/>
                </a:xfrm>
                <a:prstGeom prst="rect">
                  <a:avLst/>
                </a:prstGeom>
              </p:spPr>
            </p:pic>
          </mc:Fallback>
        </mc:AlternateContent>
        <mc:AlternateContent xmlns:mc="http://schemas.openxmlformats.org/markup-compatibility/2006" xmlns:p14="http://schemas.microsoft.com/office/powerpoint/2010/main">
          <mc:Choice Requires="p14">
            <p:contentPart p14:bwMode="auto" r:id="rId210">
              <p14:nvContentPartPr>
                <p14:cNvPr id="162" name="Ink 161">
                  <a:extLst>
                    <a:ext uri="{FF2B5EF4-FFF2-40B4-BE49-F238E27FC236}">
                      <a16:creationId xmlns:a16="http://schemas.microsoft.com/office/drawing/2014/main" id="{3A667F84-016C-93D6-1708-254C9F7F2BCD}"/>
                    </a:ext>
                  </a:extLst>
                </p14:cNvPr>
                <p14:cNvContentPartPr/>
                <p14:nvPr/>
              </p14:nvContentPartPr>
              <p14:xfrm>
                <a:off x="5275701" y="5668284"/>
                <a:ext cx="28080" cy="4320"/>
              </p14:xfrm>
            </p:contentPart>
          </mc:Choice>
          <mc:Fallback xmlns="">
            <p:pic>
              <p:nvPicPr>
                <p:cNvPr id="162" name="Ink 161">
                  <a:extLst>
                    <a:ext uri="{FF2B5EF4-FFF2-40B4-BE49-F238E27FC236}">
                      <a16:creationId xmlns:a16="http://schemas.microsoft.com/office/drawing/2014/main" id="{3A667F84-016C-93D6-1708-254C9F7F2BCD}"/>
                    </a:ext>
                  </a:extLst>
                </p:cNvPr>
                <p:cNvPicPr/>
                <p:nvPr/>
              </p:nvPicPr>
              <p:blipFill>
                <a:blip r:embed="rId211"/>
                <a:stretch>
                  <a:fillRect/>
                </a:stretch>
              </p:blipFill>
              <p:spPr>
                <a:xfrm>
                  <a:off x="5258061" y="5650284"/>
                  <a:ext cx="63720" cy="399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12">
            <p14:nvContentPartPr>
              <p14:cNvPr id="164" name="Ink 163">
                <a:extLst>
                  <a:ext uri="{FF2B5EF4-FFF2-40B4-BE49-F238E27FC236}">
                    <a16:creationId xmlns:a16="http://schemas.microsoft.com/office/drawing/2014/main" id="{BAE5A951-A928-7BE7-8180-E785535E08E6}"/>
                  </a:ext>
                </a:extLst>
              </p14:cNvPr>
              <p14:cNvContentPartPr/>
              <p14:nvPr/>
            </p14:nvContentPartPr>
            <p14:xfrm>
              <a:off x="3197421" y="5114604"/>
              <a:ext cx="2206440" cy="572400"/>
            </p14:xfrm>
          </p:contentPart>
        </mc:Choice>
        <mc:Fallback xmlns="">
          <p:pic>
            <p:nvPicPr>
              <p:cNvPr id="164" name="Ink 163">
                <a:extLst>
                  <a:ext uri="{FF2B5EF4-FFF2-40B4-BE49-F238E27FC236}">
                    <a16:creationId xmlns:a16="http://schemas.microsoft.com/office/drawing/2014/main" id="{BAE5A951-A928-7BE7-8180-E785535E08E6}"/>
                  </a:ext>
                </a:extLst>
              </p:cNvPr>
              <p:cNvPicPr/>
              <p:nvPr/>
            </p:nvPicPr>
            <p:blipFill>
              <a:blip r:embed="rId213"/>
              <a:stretch>
                <a:fillRect/>
              </a:stretch>
            </p:blipFill>
            <p:spPr>
              <a:xfrm>
                <a:off x="3179421" y="5096604"/>
                <a:ext cx="2242080" cy="608040"/>
              </a:xfrm>
              <a:prstGeom prst="rect">
                <a:avLst/>
              </a:prstGeom>
            </p:spPr>
          </p:pic>
        </mc:Fallback>
      </mc:AlternateContent>
      <mc:AlternateContent xmlns:mc="http://schemas.openxmlformats.org/markup-compatibility/2006" xmlns:p14="http://schemas.microsoft.com/office/powerpoint/2010/main">
        <mc:Choice Requires="p14">
          <p:contentPart p14:bwMode="auto" r:id="rId214">
            <p14:nvContentPartPr>
              <p14:cNvPr id="165" name="Ink 164">
                <a:extLst>
                  <a:ext uri="{FF2B5EF4-FFF2-40B4-BE49-F238E27FC236}">
                    <a16:creationId xmlns:a16="http://schemas.microsoft.com/office/drawing/2014/main" id="{A441E8E0-8660-BFFE-1663-B7D919965F88}"/>
                  </a:ext>
                </a:extLst>
              </p14:cNvPr>
              <p14:cNvContentPartPr/>
              <p14:nvPr/>
            </p14:nvContentPartPr>
            <p14:xfrm>
              <a:off x="2153061" y="5175444"/>
              <a:ext cx="1033920" cy="604800"/>
            </p14:xfrm>
          </p:contentPart>
        </mc:Choice>
        <mc:Fallback xmlns="">
          <p:pic>
            <p:nvPicPr>
              <p:cNvPr id="165" name="Ink 164">
                <a:extLst>
                  <a:ext uri="{FF2B5EF4-FFF2-40B4-BE49-F238E27FC236}">
                    <a16:creationId xmlns:a16="http://schemas.microsoft.com/office/drawing/2014/main" id="{A441E8E0-8660-BFFE-1663-B7D919965F88}"/>
                  </a:ext>
                </a:extLst>
              </p:cNvPr>
              <p:cNvPicPr/>
              <p:nvPr/>
            </p:nvPicPr>
            <p:blipFill>
              <a:blip r:embed="rId215"/>
              <a:stretch>
                <a:fillRect/>
              </a:stretch>
            </p:blipFill>
            <p:spPr>
              <a:xfrm>
                <a:off x="2135421" y="5157804"/>
                <a:ext cx="1069560" cy="640440"/>
              </a:xfrm>
              <a:prstGeom prst="rect">
                <a:avLst/>
              </a:prstGeom>
            </p:spPr>
          </p:pic>
        </mc:Fallback>
      </mc:AlternateContent>
      <mc:AlternateContent xmlns:mc="http://schemas.openxmlformats.org/markup-compatibility/2006" xmlns:p14="http://schemas.microsoft.com/office/powerpoint/2010/main">
        <mc:Choice Requires="p14">
          <p:contentPart p14:bwMode="auto" r:id="rId216">
            <p14:nvContentPartPr>
              <p14:cNvPr id="166" name="Ink 165">
                <a:extLst>
                  <a:ext uri="{FF2B5EF4-FFF2-40B4-BE49-F238E27FC236}">
                    <a16:creationId xmlns:a16="http://schemas.microsoft.com/office/drawing/2014/main" id="{7A0B4B49-7AFE-19B5-851C-93319BC7EB54}"/>
                  </a:ext>
                </a:extLst>
              </p14:cNvPr>
              <p14:cNvContentPartPr/>
              <p14:nvPr/>
            </p14:nvContentPartPr>
            <p14:xfrm>
              <a:off x="5555061" y="5795724"/>
              <a:ext cx="1535400" cy="470160"/>
            </p14:xfrm>
          </p:contentPart>
        </mc:Choice>
        <mc:Fallback xmlns="">
          <p:pic>
            <p:nvPicPr>
              <p:cNvPr id="166" name="Ink 165">
                <a:extLst>
                  <a:ext uri="{FF2B5EF4-FFF2-40B4-BE49-F238E27FC236}">
                    <a16:creationId xmlns:a16="http://schemas.microsoft.com/office/drawing/2014/main" id="{7A0B4B49-7AFE-19B5-851C-93319BC7EB54}"/>
                  </a:ext>
                </a:extLst>
              </p:cNvPr>
              <p:cNvPicPr/>
              <p:nvPr/>
            </p:nvPicPr>
            <p:blipFill>
              <a:blip r:embed="rId217"/>
              <a:stretch>
                <a:fillRect/>
              </a:stretch>
            </p:blipFill>
            <p:spPr>
              <a:xfrm>
                <a:off x="5537061" y="5778084"/>
                <a:ext cx="1571040" cy="505800"/>
              </a:xfrm>
              <a:prstGeom prst="rect">
                <a:avLst/>
              </a:prstGeom>
            </p:spPr>
          </p:pic>
        </mc:Fallback>
      </mc:AlternateContent>
      <mc:AlternateContent xmlns:mc="http://schemas.openxmlformats.org/markup-compatibility/2006" xmlns:p14="http://schemas.microsoft.com/office/powerpoint/2010/main">
        <mc:Choice Requires="p14">
          <p:contentPart p14:bwMode="auto" r:id="rId218">
            <p14:nvContentPartPr>
              <p14:cNvPr id="167" name="Ink 166">
                <a:extLst>
                  <a:ext uri="{FF2B5EF4-FFF2-40B4-BE49-F238E27FC236}">
                    <a16:creationId xmlns:a16="http://schemas.microsoft.com/office/drawing/2014/main" id="{A19ACC7A-D22C-F15F-2383-0A7E7A8C3BC2}"/>
                  </a:ext>
                </a:extLst>
              </p14:cNvPr>
              <p14:cNvContentPartPr/>
              <p14:nvPr/>
            </p14:nvContentPartPr>
            <p14:xfrm>
              <a:off x="3596661" y="5682324"/>
              <a:ext cx="3495960" cy="692640"/>
            </p14:xfrm>
          </p:contentPart>
        </mc:Choice>
        <mc:Fallback xmlns="">
          <p:pic>
            <p:nvPicPr>
              <p:cNvPr id="167" name="Ink 166">
                <a:extLst>
                  <a:ext uri="{FF2B5EF4-FFF2-40B4-BE49-F238E27FC236}">
                    <a16:creationId xmlns:a16="http://schemas.microsoft.com/office/drawing/2014/main" id="{A19ACC7A-D22C-F15F-2383-0A7E7A8C3BC2}"/>
                  </a:ext>
                </a:extLst>
              </p:cNvPr>
              <p:cNvPicPr/>
              <p:nvPr/>
            </p:nvPicPr>
            <p:blipFill>
              <a:blip r:embed="rId219"/>
              <a:stretch>
                <a:fillRect/>
              </a:stretch>
            </p:blipFill>
            <p:spPr>
              <a:xfrm>
                <a:off x="3579021" y="5664684"/>
                <a:ext cx="3531600" cy="728280"/>
              </a:xfrm>
              <a:prstGeom prst="rect">
                <a:avLst/>
              </a:prstGeom>
            </p:spPr>
          </p:pic>
        </mc:Fallback>
      </mc:AlternateContent>
    </p:spTree>
    <p:extLst>
      <p:ext uri="{BB962C8B-B14F-4D97-AF65-F5344CB8AC3E}">
        <p14:creationId xmlns:p14="http://schemas.microsoft.com/office/powerpoint/2010/main" val="36076395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2FD387F-92CC-4779-81C3-06BBC90B104F}"/>
              </a:ext>
            </a:extLst>
          </p:cNvPr>
          <p:cNvSpPr/>
          <p:nvPr/>
        </p:nvSpPr>
        <p:spPr>
          <a:xfrm>
            <a:off x="1" y="0"/>
            <a:ext cx="10316954" cy="4584612"/>
          </a:xfrm>
          <a:prstGeom prst="roundRect">
            <a:avLst/>
          </a:prstGeom>
          <a:solidFill>
            <a:schemeClr val="tx1">
              <a:alpha val="70000"/>
            </a:schemeClr>
          </a:solidFill>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DB53F4E-F7D8-4CE6-9400-7374C33ADB4D}"/>
              </a:ext>
            </a:extLst>
          </p:cNvPr>
          <p:cNvSpPr txBox="1"/>
          <p:nvPr/>
        </p:nvSpPr>
        <p:spPr>
          <a:xfrm>
            <a:off x="349250" y="6346398"/>
            <a:ext cx="7423150" cy="461665"/>
          </a:xfrm>
          <a:prstGeom prst="rect">
            <a:avLst/>
          </a:prstGeom>
          <a:noFill/>
        </p:spPr>
        <p:txBody>
          <a:bodyPr wrap="square" rtlCol="0">
            <a:spAutoFit/>
          </a:bodyPr>
          <a:lstStyle/>
          <a:p>
            <a:r>
              <a:rPr lang="en-US" sz="2400">
                <a:solidFill>
                  <a:srgbClr val="FFFF00"/>
                </a:solidFill>
                <a:cs typeface="+mj-cs"/>
              </a:rPr>
              <a:t>http://www.matsati.com</a:t>
            </a:r>
          </a:p>
        </p:txBody>
      </p:sp>
      <p:sp>
        <p:nvSpPr>
          <p:cNvPr id="10" name="TextBox 9">
            <a:extLst>
              <a:ext uri="{FF2B5EF4-FFF2-40B4-BE49-F238E27FC236}">
                <a16:creationId xmlns:a16="http://schemas.microsoft.com/office/drawing/2014/main" id="{638CE212-A8DA-4542-A937-323BC5C84730}"/>
              </a:ext>
            </a:extLst>
          </p:cNvPr>
          <p:cNvSpPr txBox="1"/>
          <p:nvPr/>
        </p:nvSpPr>
        <p:spPr>
          <a:xfrm>
            <a:off x="349250" y="5920268"/>
            <a:ext cx="10109842" cy="646331"/>
          </a:xfrm>
          <a:prstGeom prst="rect">
            <a:avLst/>
          </a:prstGeom>
          <a:noFill/>
        </p:spPr>
        <p:txBody>
          <a:bodyPr wrap="square" rtlCol="0">
            <a:spAutoFit/>
          </a:bodyPr>
          <a:lstStyle/>
          <a:p>
            <a:r>
              <a:rPr lang="en-US" sz="3600" b="1">
                <a:solidFill>
                  <a:srgbClr val="FFFF00"/>
                </a:solidFill>
                <a:cs typeface="+mj-cs"/>
              </a:rPr>
              <a:t>Isaiah / </a:t>
            </a:r>
            <a:r>
              <a:rPr lang="he-IL" sz="3600" b="1">
                <a:solidFill>
                  <a:srgbClr val="FFFF00"/>
                </a:solidFill>
                <a:cs typeface="+mj-cs"/>
              </a:rPr>
              <a:t>ישעיה</a:t>
            </a:r>
            <a:endParaRPr lang="en-US" sz="3600" b="1">
              <a:solidFill>
                <a:srgbClr val="FFFF00"/>
              </a:solidFill>
              <a:cs typeface="+mj-cs"/>
            </a:endParaRPr>
          </a:p>
        </p:txBody>
      </p:sp>
      <p:sp>
        <p:nvSpPr>
          <p:cNvPr id="5" name="TextBox 4">
            <a:extLst>
              <a:ext uri="{FF2B5EF4-FFF2-40B4-BE49-F238E27FC236}">
                <a16:creationId xmlns:a16="http://schemas.microsoft.com/office/drawing/2014/main" id="{235657C7-E5C7-09A1-9B1F-822B44CD8A3B}"/>
              </a:ext>
            </a:extLst>
          </p:cNvPr>
          <p:cNvSpPr txBox="1"/>
          <p:nvPr/>
        </p:nvSpPr>
        <p:spPr>
          <a:xfrm>
            <a:off x="435128" y="3863876"/>
            <a:ext cx="1608083" cy="372066"/>
          </a:xfrm>
          <a:prstGeom prst="rect">
            <a:avLst/>
          </a:prstGeom>
          <a:noFill/>
        </p:spPr>
        <p:txBody>
          <a:bodyPr wrap="square" rtlCol="0">
            <a:spAutoFit/>
          </a:bodyPr>
          <a:lstStyle/>
          <a:p>
            <a:r>
              <a:rPr lang="en-US" dirty="0">
                <a:solidFill>
                  <a:srgbClr val="FFFF00"/>
                </a:solidFill>
              </a:rPr>
              <a:t>Isaiah 28:1</a:t>
            </a:r>
          </a:p>
        </p:txBody>
      </p:sp>
      <p:pic>
        <p:nvPicPr>
          <p:cNvPr id="3" name="Picture 2">
            <a:extLst>
              <a:ext uri="{FF2B5EF4-FFF2-40B4-BE49-F238E27FC236}">
                <a16:creationId xmlns:a16="http://schemas.microsoft.com/office/drawing/2014/main" id="{F9A7F272-B3CD-B4A5-9C41-E9E4A4400467}"/>
              </a:ext>
            </a:extLst>
          </p:cNvPr>
          <p:cNvPicPr>
            <a:picLocks noChangeAspect="1"/>
          </p:cNvPicPr>
          <p:nvPr/>
        </p:nvPicPr>
        <p:blipFill>
          <a:blip r:embed="rId4"/>
          <a:stretch>
            <a:fillRect/>
          </a:stretch>
        </p:blipFill>
        <p:spPr>
          <a:xfrm>
            <a:off x="214411" y="320970"/>
            <a:ext cx="9831377" cy="4079176"/>
          </a:xfrm>
          <a:prstGeom prst="rect">
            <a:avLst/>
          </a:prstGeom>
        </p:spPr>
      </p:pic>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257BDFA5-65CD-B765-1712-2501E66F4867}"/>
                  </a:ext>
                </a:extLst>
              </p14:cNvPr>
              <p14:cNvContentPartPr/>
              <p14:nvPr/>
            </p14:nvContentPartPr>
            <p14:xfrm>
              <a:off x="3715821" y="779124"/>
              <a:ext cx="487800" cy="2234520"/>
            </p14:xfrm>
          </p:contentPart>
        </mc:Choice>
        <mc:Fallback xmlns="">
          <p:pic>
            <p:nvPicPr>
              <p:cNvPr id="7" name="Ink 6">
                <a:extLst>
                  <a:ext uri="{FF2B5EF4-FFF2-40B4-BE49-F238E27FC236}">
                    <a16:creationId xmlns:a16="http://schemas.microsoft.com/office/drawing/2014/main" id="{257BDFA5-65CD-B765-1712-2501E66F4867}"/>
                  </a:ext>
                </a:extLst>
              </p:cNvPr>
              <p:cNvPicPr/>
              <p:nvPr/>
            </p:nvPicPr>
            <p:blipFill>
              <a:blip r:embed="rId6"/>
              <a:stretch>
                <a:fillRect/>
              </a:stretch>
            </p:blipFill>
            <p:spPr>
              <a:xfrm>
                <a:off x="3697821" y="761484"/>
                <a:ext cx="523440" cy="22701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AD2F3447-A986-0962-C81B-79979A9E574A}"/>
                  </a:ext>
                </a:extLst>
              </p14:cNvPr>
              <p14:cNvContentPartPr/>
              <p14:nvPr/>
            </p14:nvContentPartPr>
            <p14:xfrm>
              <a:off x="2334861" y="1406964"/>
              <a:ext cx="596880" cy="34920"/>
            </p14:xfrm>
          </p:contentPart>
        </mc:Choice>
        <mc:Fallback xmlns="">
          <p:pic>
            <p:nvPicPr>
              <p:cNvPr id="9" name="Ink 8">
                <a:extLst>
                  <a:ext uri="{FF2B5EF4-FFF2-40B4-BE49-F238E27FC236}">
                    <a16:creationId xmlns:a16="http://schemas.microsoft.com/office/drawing/2014/main" id="{AD2F3447-A986-0962-C81B-79979A9E574A}"/>
                  </a:ext>
                </a:extLst>
              </p:cNvPr>
              <p:cNvPicPr/>
              <p:nvPr/>
            </p:nvPicPr>
            <p:blipFill>
              <a:blip r:embed="rId8"/>
              <a:stretch>
                <a:fillRect/>
              </a:stretch>
            </p:blipFill>
            <p:spPr>
              <a:xfrm>
                <a:off x="2317221" y="1388964"/>
                <a:ext cx="632520" cy="70560"/>
              </a:xfrm>
              <a:prstGeom prst="rect">
                <a:avLst/>
              </a:prstGeom>
            </p:spPr>
          </p:pic>
        </mc:Fallback>
      </mc:AlternateContent>
      <p:grpSp>
        <p:nvGrpSpPr>
          <p:cNvPr id="14" name="Group 13">
            <a:extLst>
              <a:ext uri="{FF2B5EF4-FFF2-40B4-BE49-F238E27FC236}">
                <a16:creationId xmlns:a16="http://schemas.microsoft.com/office/drawing/2014/main" id="{DCE99AE7-8566-F7DE-0E78-736A10B9DAF7}"/>
              </a:ext>
            </a:extLst>
          </p:cNvPr>
          <p:cNvGrpSpPr/>
          <p:nvPr/>
        </p:nvGrpSpPr>
        <p:grpSpPr>
          <a:xfrm>
            <a:off x="2358261" y="2878644"/>
            <a:ext cx="1180440" cy="330120"/>
            <a:chOff x="2358261" y="2878644"/>
            <a:chExt cx="1180440" cy="330120"/>
          </a:xfrm>
        </p:grpSpPr>
        <mc:AlternateContent xmlns:mc="http://schemas.openxmlformats.org/markup-compatibility/2006" xmlns:p14="http://schemas.microsoft.com/office/powerpoint/2010/main">
          <mc:Choice Requires="p14">
            <p:contentPart p14:bwMode="auto" r:id="rId9">
              <p14:nvContentPartPr>
                <p14:cNvPr id="11" name="Ink 10">
                  <a:extLst>
                    <a:ext uri="{FF2B5EF4-FFF2-40B4-BE49-F238E27FC236}">
                      <a16:creationId xmlns:a16="http://schemas.microsoft.com/office/drawing/2014/main" id="{68875648-E546-FA45-BCE1-F7C2B13AB3D1}"/>
                    </a:ext>
                  </a:extLst>
                </p14:cNvPr>
                <p14:cNvContentPartPr/>
                <p14:nvPr/>
              </p14:nvContentPartPr>
              <p14:xfrm>
                <a:off x="2777301" y="2878644"/>
                <a:ext cx="761400" cy="53640"/>
              </p14:xfrm>
            </p:contentPart>
          </mc:Choice>
          <mc:Fallback xmlns="">
            <p:pic>
              <p:nvPicPr>
                <p:cNvPr id="11" name="Ink 10">
                  <a:extLst>
                    <a:ext uri="{FF2B5EF4-FFF2-40B4-BE49-F238E27FC236}">
                      <a16:creationId xmlns:a16="http://schemas.microsoft.com/office/drawing/2014/main" id="{68875648-E546-FA45-BCE1-F7C2B13AB3D1}"/>
                    </a:ext>
                  </a:extLst>
                </p:cNvPr>
                <p:cNvPicPr/>
                <p:nvPr/>
              </p:nvPicPr>
              <p:blipFill>
                <a:blip r:embed="rId10"/>
                <a:stretch>
                  <a:fillRect/>
                </a:stretch>
              </p:blipFill>
              <p:spPr>
                <a:xfrm>
                  <a:off x="2759301" y="2860644"/>
                  <a:ext cx="797040" cy="892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Ink 11">
                  <a:extLst>
                    <a:ext uri="{FF2B5EF4-FFF2-40B4-BE49-F238E27FC236}">
                      <a16:creationId xmlns:a16="http://schemas.microsoft.com/office/drawing/2014/main" id="{B620A6FA-76F1-7F92-4962-0AC21EEBAF6E}"/>
                    </a:ext>
                  </a:extLst>
                </p14:cNvPr>
                <p14:cNvContentPartPr/>
                <p14:nvPr/>
              </p14:nvContentPartPr>
              <p14:xfrm>
                <a:off x="2358261" y="3183204"/>
                <a:ext cx="301320" cy="25560"/>
              </p14:xfrm>
            </p:contentPart>
          </mc:Choice>
          <mc:Fallback xmlns="">
            <p:pic>
              <p:nvPicPr>
                <p:cNvPr id="12" name="Ink 11">
                  <a:extLst>
                    <a:ext uri="{FF2B5EF4-FFF2-40B4-BE49-F238E27FC236}">
                      <a16:creationId xmlns:a16="http://schemas.microsoft.com/office/drawing/2014/main" id="{B620A6FA-76F1-7F92-4962-0AC21EEBAF6E}"/>
                    </a:ext>
                  </a:extLst>
                </p:cNvPr>
                <p:cNvPicPr/>
                <p:nvPr/>
              </p:nvPicPr>
              <p:blipFill>
                <a:blip r:embed="rId12"/>
                <a:stretch>
                  <a:fillRect/>
                </a:stretch>
              </p:blipFill>
              <p:spPr>
                <a:xfrm>
                  <a:off x="2340621" y="3165204"/>
                  <a:ext cx="336960" cy="612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Ink 12">
                  <a:extLst>
                    <a:ext uri="{FF2B5EF4-FFF2-40B4-BE49-F238E27FC236}">
                      <a16:creationId xmlns:a16="http://schemas.microsoft.com/office/drawing/2014/main" id="{AB0480EF-4E86-4D3F-AEAB-E50AA655B5F6}"/>
                    </a:ext>
                  </a:extLst>
                </p14:cNvPr>
                <p14:cNvContentPartPr/>
                <p14:nvPr/>
              </p14:nvContentPartPr>
              <p14:xfrm>
                <a:off x="2362941" y="2890884"/>
                <a:ext cx="263880" cy="34560"/>
              </p14:xfrm>
            </p:contentPart>
          </mc:Choice>
          <mc:Fallback xmlns="">
            <p:pic>
              <p:nvPicPr>
                <p:cNvPr id="13" name="Ink 12">
                  <a:extLst>
                    <a:ext uri="{FF2B5EF4-FFF2-40B4-BE49-F238E27FC236}">
                      <a16:creationId xmlns:a16="http://schemas.microsoft.com/office/drawing/2014/main" id="{AB0480EF-4E86-4D3F-AEAB-E50AA655B5F6}"/>
                    </a:ext>
                  </a:extLst>
                </p:cNvPr>
                <p:cNvPicPr/>
                <p:nvPr/>
              </p:nvPicPr>
              <p:blipFill>
                <a:blip r:embed="rId14"/>
                <a:stretch>
                  <a:fillRect/>
                </a:stretch>
              </p:blipFill>
              <p:spPr>
                <a:xfrm>
                  <a:off x="2345301" y="2873244"/>
                  <a:ext cx="299520" cy="70200"/>
                </a:xfrm>
                <a:prstGeom prst="rect">
                  <a:avLst/>
                </a:prstGeom>
              </p:spPr>
            </p:pic>
          </mc:Fallback>
        </mc:AlternateContent>
      </p:grpSp>
      <p:grpSp>
        <p:nvGrpSpPr>
          <p:cNvPr id="19" name="Group 18">
            <a:extLst>
              <a:ext uri="{FF2B5EF4-FFF2-40B4-BE49-F238E27FC236}">
                <a16:creationId xmlns:a16="http://schemas.microsoft.com/office/drawing/2014/main" id="{2054109D-BBDA-2E65-3E6D-B7BFDF703FEC}"/>
              </a:ext>
            </a:extLst>
          </p:cNvPr>
          <p:cNvGrpSpPr/>
          <p:nvPr/>
        </p:nvGrpSpPr>
        <p:grpSpPr>
          <a:xfrm>
            <a:off x="446661" y="1103124"/>
            <a:ext cx="1473840" cy="290160"/>
            <a:chOff x="446661" y="1103124"/>
            <a:chExt cx="1473840" cy="290160"/>
          </a:xfrm>
        </p:grpSpPr>
        <mc:AlternateContent xmlns:mc="http://schemas.openxmlformats.org/markup-compatibility/2006" xmlns:p14="http://schemas.microsoft.com/office/powerpoint/2010/main">
          <mc:Choice Requires="p14">
            <p:contentPart p14:bwMode="auto" r:id="rId15">
              <p14:nvContentPartPr>
                <p14:cNvPr id="15" name="Ink 14">
                  <a:extLst>
                    <a:ext uri="{FF2B5EF4-FFF2-40B4-BE49-F238E27FC236}">
                      <a16:creationId xmlns:a16="http://schemas.microsoft.com/office/drawing/2014/main" id="{1560A80C-0301-92D4-77D4-424C326EA34A}"/>
                    </a:ext>
                  </a:extLst>
                </p14:cNvPr>
                <p14:cNvContentPartPr/>
                <p14:nvPr/>
              </p14:nvContentPartPr>
              <p14:xfrm>
                <a:off x="1312461" y="1103124"/>
                <a:ext cx="66240" cy="23040"/>
              </p14:xfrm>
            </p:contentPart>
          </mc:Choice>
          <mc:Fallback xmlns="">
            <p:pic>
              <p:nvPicPr>
                <p:cNvPr id="15" name="Ink 14">
                  <a:extLst>
                    <a:ext uri="{FF2B5EF4-FFF2-40B4-BE49-F238E27FC236}">
                      <a16:creationId xmlns:a16="http://schemas.microsoft.com/office/drawing/2014/main" id="{1560A80C-0301-92D4-77D4-424C326EA34A}"/>
                    </a:ext>
                  </a:extLst>
                </p:cNvPr>
                <p:cNvPicPr/>
                <p:nvPr/>
              </p:nvPicPr>
              <p:blipFill>
                <a:blip r:embed="rId16"/>
                <a:stretch>
                  <a:fillRect/>
                </a:stretch>
              </p:blipFill>
              <p:spPr>
                <a:xfrm>
                  <a:off x="1294821" y="1085484"/>
                  <a:ext cx="101880" cy="586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6" name="Ink 15">
                  <a:extLst>
                    <a:ext uri="{FF2B5EF4-FFF2-40B4-BE49-F238E27FC236}">
                      <a16:creationId xmlns:a16="http://schemas.microsoft.com/office/drawing/2014/main" id="{D7AEC9CF-F4B4-9AF8-72AE-DE34C093B1E7}"/>
                    </a:ext>
                  </a:extLst>
                </p14:cNvPr>
                <p14:cNvContentPartPr/>
                <p14:nvPr/>
              </p14:nvContentPartPr>
              <p14:xfrm>
                <a:off x="1258461" y="1108164"/>
                <a:ext cx="662040" cy="34200"/>
              </p14:xfrm>
            </p:contentPart>
          </mc:Choice>
          <mc:Fallback xmlns="">
            <p:pic>
              <p:nvPicPr>
                <p:cNvPr id="16" name="Ink 15">
                  <a:extLst>
                    <a:ext uri="{FF2B5EF4-FFF2-40B4-BE49-F238E27FC236}">
                      <a16:creationId xmlns:a16="http://schemas.microsoft.com/office/drawing/2014/main" id="{D7AEC9CF-F4B4-9AF8-72AE-DE34C093B1E7}"/>
                    </a:ext>
                  </a:extLst>
                </p:cNvPr>
                <p:cNvPicPr/>
                <p:nvPr/>
              </p:nvPicPr>
              <p:blipFill>
                <a:blip r:embed="rId18"/>
                <a:stretch>
                  <a:fillRect/>
                </a:stretch>
              </p:blipFill>
              <p:spPr>
                <a:xfrm>
                  <a:off x="1240821" y="1090164"/>
                  <a:ext cx="697680" cy="698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8" name="Ink 17">
                  <a:extLst>
                    <a:ext uri="{FF2B5EF4-FFF2-40B4-BE49-F238E27FC236}">
                      <a16:creationId xmlns:a16="http://schemas.microsoft.com/office/drawing/2014/main" id="{BE54C89F-6539-F78D-DA1F-6B1ED48AF013}"/>
                    </a:ext>
                  </a:extLst>
                </p14:cNvPr>
                <p14:cNvContentPartPr/>
                <p14:nvPr/>
              </p14:nvContentPartPr>
              <p14:xfrm>
                <a:off x="446661" y="1353684"/>
                <a:ext cx="910440" cy="39600"/>
              </p14:xfrm>
            </p:contentPart>
          </mc:Choice>
          <mc:Fallback xmlns="">
            <p:pic>
              <p:nvPicPr>
                <p:cNvPr id="18" name="Ink 17">
                  <a:extLst>
                    <a:ext uri="{FF2B5EF4-FFF2-40B4-BE49-F238E27FC236}">
                      <a16:creationId xmlns:a16="http://schemas.microsoft.com/office/drawing/2014/main" id="{BE54C89F-6539-F78D-DA1F-6B1ED48AF013}"/>
                    </a:ext>
                  </a:extLst>
                </p:cNvPr>
                <p:cNvPicPr/>
                <p:nvPr/>
              </p:nvPicPr>
              <p:blipFill>
                <a:blip r:embed="rId20"/>
                <a:stretch>
                  <a:fillRect/>
                </a:stretch>
              </p:blipFill>
              <p:spPr>
                <a:xfrm>
                  <a:off x="429021" y="1336044"/>
                  <a:ext cx="946080" cy="752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1">
            <p14:nvContentPartPr>
              <p14:cNvPr id="20" name="Ink 19">
                <a:extLst>
                  <a:ext uri="{FF2B5EF4-FFF2-40B4-BE49-F238E27FC236}">
                    <a16:creationId xmlns:a16="http://schemas.microsoft.com/office/drawing/2014/main" id="{3D59817B-9CE7-729D-848E-76E7A5ECA27D}"/>
                  </a:ext>
                </a:extLst>
              </p14:cNvPr>
              <p14:cNvContentPartPr/>
              <p14:nvPr/>
            </p14:nvContentPartPr>
            <p14:xfrm>
              <a:off x="4813461" y="1533324"/>
              <a:ext cx="584640" cy="56880"/>
            </p14:xfrm>
          </p:contentPart>
        </mc:Choice>
        <mc:Fallback xmlns="">
          <p:pic>
            <p:nvPicPr>
              <p:cNvPr id="20" name="Ink 19">
                <a:extLst>
                  <a:ext uri="{FF2B5EF4-FFF2-40B4-BE49-F238E27FC236}">
                    <a16:creationId xmlns:a16="http://schemas.microsoft.com/office/drawing/2014/main" id="{3D59817B-9CE7-729D-848E-76E7A5ECA27D}"/>
                  </a:ext>
                </a:extLst>
              </p:cNvPr>
              <p:cNvPicPr/>
              <p:nvPr/>
            </p:nvPicPr>
            <p:blipFill>
              <a:blip r:embed="rId22"/>
              <a:stretch>
                <a:fillRect/>
              </a:stretch>
            </p:blipFill>
            <p:spPr>
              <a:xfrm>
                <a:off x="4795821" y="1515324"/>
                <a:ext cx="620280" cy="925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1" name="Ink 20">
                <a:extLst>
                  <a:ext uri="{FF2B5EF4-FFF2-40B4-BE49-F238E27FC236}">
                    <a16:creationId xmlns:a16="http://schemas.microsoft.com/office/drawing/2014/main" id="{790D45DF-1B46-BBA4-C2E3-711AD4BF3CF7}"/>
                  </a:ext>
                </a:extLst>
              </p14:cNvPr>
              <p14:cNvContentPartPr/>
              <p14:nvPr/>
            </p14:nvContentPartPr>
            <p14:xfrm>
              <a:off x="5463621" y="1884324"/>
              <a:ext cx="489600" cy="91440"/>
            </p14:xfrm>
          </p:contentPart>
        </mc:Choice>
        <mc:Fallback xmlns="">
          <p:pic>
            <p:nvPicPr>
              <p:cNvPr id="21" name="Ink 20">
                <a:extLst>
                  <a:ext uri="{FF2B5EF4-FFF2-40B4-BE49-F238E27FC236}">
                    <a16:creationId xmlns:a16="http://schemas.microsoft.com/office/drawing/2014/main" id="{790D45DF-1B46-BBA4-C2E3-711AD4BF3CF7}"/>
                  </a:ext>
                </a:extLst>
              </p:cNvPr>
              <p:cNvPicPr/>
              <p:nvPr/>
            </p:nvPicPr>
            <p:blipFill>
              <a:blip r:embed="rId24"/>
              <a:stretch>
                <a:fillRect/>
              </a:stretch>
            </p:blipFill>
            <p:spPr>
              <a:xfrm>
                <a:off x="5445621" y="1866324"/>
                <a:ext cx="52524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2" name="Ink 21">
                <a:extLst>
                  <a:ext uri="{FF2B5EF4-FFF2-40B4-BE49-F238E27FC236}">
                    <a16:creationId xmlns:a16="http://schemas.microsoft.com/office/drawing/2014/main" id="{24B3DE43-DA71-8096-AF39-A2CA23D1EE80}"/>
                  </a:ext>
                </a:extLst>
              </p14:cNvPr>
              <p14:cNvContentPartPr/>
              <p14:nvPr/>
            </p14:nvContentPartPr>
            <p14:xfrm>
              <a:off x="4707621" y="884244"/>
              <a:ext cx="777240" cy="372240"/>
            </p14:xfrm>
          </p:contentPart>
        </mc:Choice>
        <mc:Fallback xmlns="">
          <p:pic>
            <p:nvPicPr>
              <p:cNvPr id="22" name="Ink 21">
                <a:extLst>
                  <a:ext uri="{FF2B5EF4-FFF2-40B4-BE49-F238E27FC236}">
                    <a16:creationId xmlns:a16="http://schemas.microsoft.com/office/drawing/2014/main" id="{24B3DE43-DA71-8096-AF39-A2CA23D1EE80}"/>
                  </a:ext>
                </a:extLst>
              </p:cNvPr>
              <p:cNvPicPr/>
              <p:nvPr/>
            </p:nvPicPr>
            <p:blipFill>
              <a:blip r:embed="rId26"/>
              <a:stretch>
                <a:fillRect/>
              </a:stretch>
            </p:blipFill>
            <p:spPr>
              <a:xfrm>
                <a:off x="4689981" y="866604"/>
                <a:ext cx="812880" cy="4078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3" name="Ink 22">
                <a:extLst>
                  <a:ext uri="{FF2B5EF4-FFF2-40B4-BE49-F238E27FC236}">
                    <a16:creationId xmlns:a16="http://schemas.microsoft.com/office/drawing/2014/main" id="{0393DC34-00F6-68BA-AE6B-B6481BB3765E}"/>
                  </a:ext>
                </a:extLst>
              </p14:cNvPr>
              <p14:cNvContentPartPr/>
              <p14:nvPr/>
            </p14:nvContentPartPr>
            <p14:xfrm>
              <a:off x="5388381" y="1511364"/>
              <a:ext cx="643680" cy="55440"/>
            </p14:xfrm>
          </p:contentPart>
        </mc:Choice>
        <mc:Fallback xmlns="">
          <p:pic>
            <p:nvPicPr>
              <p:cNvPr id="23" name="Ink 22">
                <a:extLst>
                  <a:ext uri="{FF2B5EF4-FFF2-40B4-BE49-F238E27FC236}">
                    <a16:creationId xmlns:a16="http://schemas.microsoft.com/office/drawing/2014/main" id="{0393DC34-00F6-68BA-AE6B-B6481BB3765E}"/>
                  </a:ext>
                </a:extLst>
              </p:cNvPr>
              <p:cNvPicPr/>
              <p:nvPr/>
            </p:nvPicPr>
            <p:blipFill>
              <a:blip r:embed="rId28"/>
              <a:stretch>
                <a:fillRect/>
              </a:stretch>
            </p:blipFill>
            <p:spPr>
              <a:xfrm>
                <a:off x="5370741" y="1493364"/>
                <a:ext cx="679320" cy="9108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4" name="Ink 23">
                <a:extLst>
                  <a:ext uri="{FF2B5EF4-FFF2-40B4-BE49-F238E27FC236}">
                    <a16:creationId xmlns:a16="http://schemas.microsoft.com/office/drawing/2014/main" id="{0B91AFA8-9503-3EF0-0F1D-B9F5B23BD399}"/>
                  </a:ext>
                </a:extLst>
              </p14:cNvPr>
              <p14:cNvContentPartPr/>
              <p14:nvPr/>
            </p14:nvContentPartPr>
            <p14:xfrm>
              <a:off x="7794261" y="814044"/>
              <a:ext cx="387720" cy="3559680"/>
            </p14:xfrm>
          </p:contentPart>
        </mc:Choice>
        <mc:Fallback xmlns="">
          <p:pic>
            <p:nvPicPr>
              <p:cNvPr id="24" name="Ink 23">
                <a:extLst>
                  <a:ext uri="{FF2B5EF4-FFF2-40B4-BE49-F238E27FC236}">
                    <a16:creationId xmlns:a16="http://schemas.microsoft.com/office/drawing/2014/main" id="{0B91AFA8-9503-3EF0-0F1D-B9F5B23BD399}"/>
                  </a:ext>
                </a:extLst>
              </p:cNvPr>
              <p:cNvPicPr/>
              <p:nvPr/>
            </p:nvPicPr>
            <p:blipFill>
              <a:blip r:embed="rId30"/>
              <a:stretch>
                <a:fillRect/>
              </a:stretch>
            </p:blipFill>
            <p:spPr>
              <a:xfrm>
                <a:off x="7776261" y="796404"/>
                <a:ext cx="423360" cy="3595320"/>
              </a:xfrm>
              <a:prstGeom prst="rect">
                <a:avLst/>
              </a:prstGeom>
            </p:spPr>
          </p:pic>
        </mc:Fallback>
      </mc:AlternateContent>
      <p:grpSp>
        <p:nvGrpSpPr>
          <p:cNvPr id="29" name="Group 28">
            <a:extLst>
              <a:ext uri="{FF2B5EF4-FFF2-40B4-BE49-F238E27FC236}">
                <a16:creationId xmlns:a16="http://schemas.microsoft.com/office/drawing/2014/main" id="{0C4C2726-2C3F-7B8D-0B03-4315CF025199}"/>
              </a:ext>
            </a:extLst>
          </p:cNvPr>
          <p:cNvGrpSpPr/>
          <p:nvPr/>
        </p:nvGrpSpPr>
        <p:grpSpPr>
          <a:xfrm>
            <a:off x="6917661" y="4208124"/>
            <a:ext cx="68760" cy="56880"/>
            <a:chOff x="6917661" y="4208124"/>
            <a:chExt cx="68760" cy="56880"/>
          </a:xfrm>
        </p:grpSpPr>
        <mc:AlternateContent xmlns:mc="http://schemas.openxmlformats.org/markup-compatibility/2006" xmlns:p14="http://schemas.microsoft.com/office/powerpoint/2010/main">
          <mc:Choice Requires="p14">
            <p:contentPart p14:bwMode="auto" r:id="rId31">
              <p14:nvContentPartPr>
                <p14:cNvPr id="25" name="Ink 24">
                  <a:extLst>
                    <a:ext uri="{FF2B5EF4-FFF2-40B4-BE49-F238E27FC236}">
                      <a16:creationId xmlns:a16="http://schemas.microsoft.com/office/drawing/2014/main" id="{091B0052-D8D3-9E3B-6BF5-B0384FFC62E1}"/>
                    </a:ext>
                  </a:extLst>
                </p14:cNvPr>
                <p14:cNvContentPartPr/>
                <p14:nvPr/>
              </p14:nvContentPartPr>
              <p14:xfrm>
                <a:off x="6919461" y="4233324"/>
                <a:ext cx="7560" cy="2160"/>
              </p14:xfrm>
            </p:contentPart>
          </mc:Choice>
          <mc:Fallback xmlns="">
            <p:pic>
              <p:nvPicPr>
                <p:cNvPr id="25" name="Ink 24">
                  <a:extLst>
                    <a:ext uri="{FF2B5EF4-FFF2-40B4-BE49-F238E27FC236}">
                      <a16:creationId xmlns:a16="http://schemas.microsoft.com/office/drawing/2014/main" id="{091B0052-D8D3-9E3B-6BF5-B0384FFC62E1}"/>
                    </a:ext>
                  </a:extLst>
                </p:cNvPr>
                <p:cNvPicPr/>
                <p:nvPr/>
              </p:nvPicPr>
              <p:blipFill>
                <a:blip r:embed="rId32"/>
                <a:stretch>
                  <a:fillRect/>
                </a:stretch>
              </p:blipFill>
              <p:spPr>
                <a:xfrm>
                  <a:off x="6901821" y="4215324"/>
                  <a:ext cx="43200" cy="378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6" name="Ink 25">
                  <a:extLst>
                    <a:ext uri="{FF2B5EF4-FFF2-40B4-BE49-F238E27FC236}">
                      <a16:creationId xmlns:a16="http://schemas.microsoft.com/office/drawing/2014/main" id="{5DE97E9D-5F81-1822-917D-59A2E9537215}"/>
                    </a:ext>
                  </a:extLst>
                </p14:cNvPr>
                <p14:cNvContentPartPr/>
                <p14:nvPr/>
              </p14:nvContentPartPr>
              <p14:xfrm>
                <a:off x="6917661" y="4245564"/>
                <a:ext cx="6120" cy="2160"/>
              </p14:xfrm>
            </p:contentPart>
          </mc:Choice>
          <mc:Fallback xmlns="">
            <p:pic>
              <p:nvPicPr>
                <p:cNvPr id="26" name="Ink 25">
                  <a:extLst>
                    <a:ext uri="{FF2B5EF4-FFF2-40B4-BE49-F238E27FC236}">
                      <a16:creationId xmlns:a16="http://schemas.microsoft.com/office/drawing/2014/main" id="{5DE97E9D-5F81-1822-917D-59A2E9537215}"/>
                    </a:ext>
                  </a:extLst>
                </p:cNvPr>
                <p:cNvPicPr/>
                <p:nvPr/>
              </p:nvPicPr>
              <p:blipFill>
                <a:blip r:embed="rId34"/>
                <a:stretch>
                  <a:fillRect/>
                </a:stretch>
              </p:blipFill>
              <p:spPr>
                <a:xfrm>
                  <a:off x="6899661" y="4227924"/>
                  <a:ext cx="41760" cy="378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7" name="Ink 26">
                  <a:extLst>
                    <a:ext uri="{FF2B5EF4-FFF2-40B4-BE49-F238E27FC236}">
                      <a16:creationId xmlns:a16="http://schemas.microsoft.com/office/drawing/2014/main" id="{13EDC1F6-5A74-9FDB-F869-8A68E0D30DD1}"/>
                    </a:ext>
                  </a:extLst>
                </p14:cNvPr>
                <p14:cNvContentPartPr/>
                <p14:nvPr/>
              </p14:nvContentPartPr>
              <p14:xfrm>
                <a:off x="6949701" y="4208124"/>
                <a:ext cx="36720" cy="23400"/>
              </p14:xfrm>
            </p:contentPart>
          </mc:Choice>
          <mc:Fallback xmlns="">
            <p:pic>
              <p:nvPicPr>
                <p:cNvPr id="27" name="Ink 26">
                  <a:extLst>
                    <a:ext uri="{FF2B5EF4-FFF2-40B4-BE49-F238E27FC236}">
                      <a16:creationId xmlns:a16="http://schemas.microsoft.com/office/drawing/2014/main" id="{13EDC1F6-5A74-9FDB-F869-8A68E0D30DD1}"/>
                    </a:ext>
                  </a:extLst>
                </p:cNvPr>
                <p:cNvPicPr/>
                <p:nvPr/>
              </p:nvPicPr>
              <p:blipFill>
                <a:blip r:embed="rId36"/>
                <a:stretch>
                  <a:fillRect/>
                </a:stretch>
              </p:blipFill>
              <p:spPr>
                <a:xfrm>
                  <a:off x="6932061" y="4190124"/>
                  <a:ext cx="72360" cy="5904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28" name="Ink 27">
                  <a:extLst>
                    <a:ext uri="{FF2B5EF4-FFF2-40B4-BE49-F238E27FC236}">
                      <a16:creationId xmlns:a16="http://schemas.microsoft.com/office/drawing/2014/main" id="{648E7041-DBF0-042D-CAB1-537FC51CAD29}"/>
                    </a:ext>
                  </a:extLst>
                </p14:cNvPr>
                <p14:cNvContentPartPr/>
                <p14:nvPr/>
              </p14:nvContentPartPr>
              <p14:xfrm>
                <a:off x="6948621" y="4261404"/>
                <a:ext cx="14040" cy="3600"/>
              </p14:xfrm>
            </p:contentPart>
          </mc:Choice>
          <mc:Fallback xmlns="">
            <p:pic>
              <p:nvPicPr>
                <p:cNvPr id="28" name="Ink 27">
                  <a:extLst>
                    <a:ext uri="{FF2B5EF4-FFF2-40B4-BE49-F238E27FC236}">
                      <a16:creationId xmlns:a16="http://schemas.microsoft.com/office/drawing/2014/main" id="{648E7041-DBF0-042D-CAB1-537FC51CAD29}"/>
                    </a:ext>
                  </a:extLst>
                </p:cNvPr>
                <p:cNvPicPr/>
                <p:nvPr/>
              </p:nvPicPr>
              <p:blipFill>
                <a:blip r:embed="rId38"/>
                <a:stretch>
                  <a:fillRect/>
                </a:stretch>
              </p:blipFill>
              <p:spPr>
                <a:xfrm>
                  <a:off x="6930621" y="4243764"/>
                  <a:ext cx="49680" cy="39240"/>
                </a:xfrm>
                <a:prstGeom prst="rect">
                  <a:avLst/>
                </a:prstGeom>
              </p:spPr>
            </p:pic>
          </mc:Fallback>
        </mc:AlternateContent>
      </p:grpSp>
      <p:grpSp>
        <p:nvGrpSpPr>
          <p:cNvPr id="36" name="Group 35">
            <a:extLst>
              <a:ext uri="{FF2B5EF4-FFF2-40B4-BE49-F238E27FC236}">
                <a16:creationId xmlns:a16="http://schemas.microsoft.com/office/drawing/2014/main" id="{B76228AC-E40B-22D5-C2D5-DEB9A1032EA4}"/>
              </a:ext>
            </a:extLst>
          </p:cNvPr>
          <p:cNvGrpSpPr/>
          <p:nvPr/>
        </p:nvGrpSpPr>
        <p:grpSpPr>
          <a:xfrm>
            <a:off x="2905461" y="3173484"/>
            <a:ext cx="309240" cy="588960"/>
            <a:chOff x="2905461" y="3173484"/>
            <a:chExt cx="309240" cy="588960"/>
          </a:xfrm>
        </p:grpSpPr>
        <mc:AlternateContent xmlns:mc="http://schemas.openxmlformats.org/markup-compatibility/2006" xmlns:p14="http://schemas.microsoft.com/office/powerpoint/2010/main">
          <mc:Choice Requires="p14">
            <p:contentPart p14:bwMode="auto" r:id="rId39">
              <p14:nvContentPartPr>
                <p14:cNvPr id="30" name="Ink 29">
                  <a:extLst>
                    <a:ext uri="{FF2B5EF4-FFF2-40B4-BE49-F238E27FC236}">
                      <a16:creationId xmlns:a16="http://schemas.microsoft.com/office/drawing/2014/main" id="{F0402CD3-4BB7-6BF9-2AC5-17E54B2BA206}"/>
                    </a:ext>
                  </a:extLst>
                </p14:cNvPr>
                <p14:cNvContentPartPr/>
                <p14:nvPr/>
              </p14:nvContentPartPr>
              <p14:xfrm>
                <a:off x="2906901" y="3422964"/>
                <a:ext cx="28800" cy="16920"/>
              </p14:xfrm>
            </p:contentPart>
          </mc:Choice>
          <mc:Fallback xmlns="">
            <p:pic>
              <p:nvPicPr>
                <p:cNvPr id="30" name="Ink 29">
                  <a:extLst>
                    <a:ext uri="{FF2B5EF4-FFF2-40B4-BE49-F238E27FC236}">
                      <a16:creationId xmlns:a16="http://schemas.microsoft.com/office/drawing/2014/main" id="{F0402CD3-4BB7-6BF9-2AC5-17E54B2BA206}"/>
                    </a:ext>
                  </a:extLst>
                </p:cNvPr>
                <p:cNvPicPr/>
                <p:nvPr/>
              </p:nvPicPr>
              <p:blipFill>
                <a:blip r:embed="rId40"/>
                <a:stretch>
                  <a:fillRect/>
                </a:stretch>
              </p:blipFill>
              <p:spPr>
                <a:xfrm>
                  <a:off x="2889261" y="3405324"/>
                  <a:ext cx="64440" cy="5256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31" name="Ink 30">
                  <a:extLst>
                    <a:ext uri="{FF2B5EF4-FFF2-40B4-BE49-F238E27FC236}">
                      <a16:creationId xmlns:a16="http://schemas.microsoft.com/office/drawing/2014/main" id="{EACEADC3-79EA-0CEC-A3B7-7042FCAF56CA}"/>
                    </a:ext>
                  </a:extLst>
                </p14:cNvPr>
                <p14:cNvContentPartPr/>
                <p14:nvPr/>
              </p14:nvContentPartPr>
              <p14:xfrm>
                <a:off x="2905461" y="3450684"/>
                <a:ext cx="6120" cy="2880"/>
              </p14:xfrm>
            </p:contentPart>
          </mc:Choice>
          <mc:Fallback xmlns="">
            <p:pic>
              <p:nvPicPr>
                <p:cNvPr id="31" name="Ink 30">
                  <a:extLst>
                    <a:ext uri="{FF2B5EF4-FFF2-40B4-BE49-F238E27FC236}">
                      <a16:creationId xmlns:a16="http://schemas.microsoft.com/office/drawing/2014/main" id="{EACEADC3-79EA-0CEC-A3B7-7042FCAF56CA}"/>
                    </a:ext>
                  </a:extLst>
                </p:cNvPr>
                <p:cNvPicPr/>
                <p:nvPr/>
              </p:nvPicPr>
              <p:blipFill>
                <a:blip r:embed="rId42"/>
                <a:stretch>
                  <a:fillRect/>
                </a:stretch>
              </p:blipFill>
              <p:spPr>
                <a:xfrm>
                  <a:off x="2887821" y="3433044"/>
                  <a:ext cx="41760" cy="3852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32" name="Ink 31">
                  <a:extLst>
                    <a:ext uri="{FF2B5EF4-FFF2-40B4-BE49-F238E27FC236}">
                      <a16:creationId xmlns:a16="http://schemas.microsoft.com/office/drawing/2014/main" id="{5E34D3F8-6F25-0F7A-4A99-74B03B2F5E4A}"/>
                    </a:ext>
                  </a:extLst>
                </p14:cNvPr>
                <p14:cNvContentPartPr/>
                <p14:nvPr/>
              </p14:nvContentPartPr>
              <p14:xfrm>
                <a:off x="2918781" y="3421164"/>
                <a:ext cx="20160" cy="29880"/>
              </p14:xfrm>
            </p:contentPart>
          </mc:Choice>
          <mc:Fallback xmlns="">
            <p:pic>
              <p:nvPicPr>
                <p:cNvPr id="32" name="Ink 31">
                  <a:extLst>
                    <a:ext uri="{FF2B5EF4-FFF2-40B4-BE49-F238E27FC236}">
                      <a16:creationId xmlns:a16="http://schemas.microsoft.com/office/drawing/2014/main" id="{5E34D3F8-6F25-0F7A-4A99-74B03B2F5E4A}"/>
                    </a:ext>
                  </a:extLst>
                </p:cNvPr>
                <p:cNvPicPr/>
                <p:nvPr/>
              </p:nvPicPr>
              <p:blipFill>
                <a:blip r:embed="rId44"/>
                <a:stretch>
                  <a:fillRect/>
                </a:stretch>
              </p:blipFill>
              <p:spPr>
                <a:xfrm>
                  <a:off x="2901141" y="3403164"/>
                  <a:ext cx="55800" cy="6552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33" name="Ink 32">
                  <a:extLst>
                    <a:ext uri="{FF2B5EF4-FFF2-40B4-BE49-F238E27FC236}">
                      <a16:creationId xmlns:a16="http://schemas.microsoft.com/office/drawing/2014/main" id="{55AD957D-D816-7C17-BF92-CAB405B60CB6}"/>
                    </a:ext>
                  </a:extLst>
                </p14:cNvPr>
                <p14:cNvContentPartPr/>
                <p14:nvPr/>
              </p14:nvContentPartPr>
              <p14:xfrm>
                <a:off x="2920221" y="3447444"/>
                <a:ext cx="16920" cy="8280"/>
              </p14:xfrm>
            </p:contentPart>
          </mc:Choice>
          <mc:Fallback xmlns="">
            <p:pic>
              <p:nvPicPr>
                <p:cNvPr id="33" name="Ink 32">
                  <a:extLst>
                    <a:ext uri="{FF2B5EF4-FFF2-40B4-BE49-F238E27FC236}">
                      <a16:creationId xmlns:a16="http://schemas.microsoft.com/office/drawing/2014/main" id="{55AD957D-D816-7C17-BF92-CAB405B60CB6}"/>
                    </a:ext>
                  </a:extLst>
                </p:cNvPr>
                <p:cNvPicPr/>
                <p:nvPr/>
              </p:nvPicPr>
              <p:blipFill>
                <a:blip r:embed="rId46"/>
                <a:stretch>
                  <a:fillRect/>
                </a:stretch>
              </p:blipFill>
              <p:spPr>
                <a:xfrm>
                  <a:off x="2902221" y="3429804"/>
                  <a:ext cx="52560" cy="4392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35" name="Ink 34">
                  <a:extLst>
                    <a:ext uri="{FF2B5EF4-FFF2-40B4-BE49-F238E27FC236}">
                      <a16:creationId xmlns:a16="http://schemas.microsoft.com/office/drawing/2014/main" id="{B446F654-79A5-E34B-FA27-81BF801F77DB}"/>
                    </a:ext>
                  </a:extLst>
                </p14:cNvPr>
                <p14:cNvContentPartPr/>
                <p14:nvPr/>
              </p14:nvContentPartPr>
              <p14:xfrm>
                <a:off x="2964861" y="3173484"/>
                <a:ext cx="249840" cy="588960"/>
              </p14:xfrm>
            </p:contentPart>
          </mc:Choice>
          <mc:Fallback xmlns="">
            <p:pic>
              <p:nvPicPr>
                <p:cNvPr id="35" name="Ink 34">
                  <a:extLst>
                    <a:ext uri="{FF2B5EF4-FFF2-40B4-BE49-F238E27FC236}">
                      <a16:creationId xmlns:a16="http://schemas.microsoft.com/office/drawing/2014/main" id="{B446F654-79A5-E34B-FA27-81BF801F77DB}"/>
                    </a:ext>
                  </a:extLst>
                </p:cNvPr>
                <p:cNvPicPr/>
                <p:nvPr/>
              </p:nvPicPr>
              <p:blipFill>
                <a:blip r:embed="rId48"/>
                <a:stretch>
                  <a:fillRect/>
                </a:stretch>
              </p:blipFill>
              <p:spPr>
                <a:xfrm>
                  <a:off x="2947221" y="3155484"/>
                  <a:ext cx="285480" cy="624600"/>
                </a:xfrm>
                <a:prstGeom prst="rect">
                  <a:avLst/>
                </a:prstGeom>
              </p:spPr>
            </p:pic>
          </mc:Fallback>
        </mc:AlternateContent>
      </p:grpSp>
    </p:spTree>
    <p:extLst>
      <p:ext uri="{BB962C8B-B14F-4D97-AF65-F5344CB8AC3E}">
        <p14:creationId xmlns:p14="http://schemas.microsoft.com/office/powerpoint/2010/main" val="10373696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2FD387F-92CC-4779-81C3-06BBC90B104F}"/>
              </a:ext>
            </a:extLst>
          </p:cNvPr>
          <p:cNvSpPr/>
          <p:nvPr/>
        </p:nvSpPr>
        <p:spPr>
          <a:xfrm>
            <a:off x="1" y="0"/>
            <a:ext cx="10316954" cy="6346398"/>
          </a:xfrm>
          <a:prstGeom prst="roundRect">
            <a:avLst/>
          </a:prstGeom>
          <a:solidFill>
            <a:schemeClr val="tx1">
              <a:alpha val="65000"/>
            </a:schemeClr>
          </a:solidFill>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DB53F4E-F7D8-4CE6-9400-7374C33ADB4D}"/>
              </a:ext>
            </a:extLst>
          </p:cNvPr>
          <p:cNvSpPr txBox="1"/>
          <p:nvPr/>
        </p:nvSpPr>
        <p:spPr>
          <a:xfrm>
            <a:off x="349250" y="6346398"/>
            <a:ext cx="7423150" cy="461665"/>
          </a:xfrm>
          <a:prstGeom prst="rect">
            <a:avLst/>
          </a:prstGeom>
          <a:noFill/>
        </p:spPr>
        <p:txBody>
          <a:bodyPr wrap="square" rtlCol="0">
            <a:spAutoFit/>
          </a:bodyPr>
          <a:lstStyle/>
          <a:p>
            <a:r>
              <a:rPr lang="en-US" sz="2400">
                <a:solidFill>
                  <a:srgbClr val="FFFF00"/>
                </a:solidFill>
                <a:cs typeface="+mj-cs"/>
              </a:rPr>
              <a:t>http://www.matsati.com</a:t>
            </a:r>
          </a:p>
        </p:txBody>
      </p:sp>
      <p:sp>
        <p:nvSpPr>
          <p:cNvPr id="10" name="TextBox 9">
            <a:extLst>
              <a:ext uri="{FF2B5EF4-FFF2-40B4-BE49-F238E27FC236}">
                <a16:creationId xmlns:a16="http://schemas.microsoft.com/office/drawing/2014/main" id="{638CE212-A8DA-4542-A937-323BC5C84730}"/>
              </a:ext>
            </a:extLst>
          </p:cNvPr>
          <p:cNvSpPr txBox="1"/>
          <p:nvPr/>
        </p:nvSpPr>
        <p:spPr>
          <a:xfrm>
            <a:off x="349250" y="5920268"/>
            <a:ext cx="10109842" cy="646331"/>
          </a:xfrm>
          <a:prstGeom prst="rect">
            <a:avLst/>
          </a:prstGeom>
          <a:noFill/>
        </p:spPr>
        <p:txBody>
          <a:bodyPr wrap="square" rtlCol="0">
            <a:spAutoFit/>
          </a:bodyPr>
          <a:lstStyle/>
          <a:p>
            <a:r>
              <a:rPr lang="en-US" sz="3600" b="1">
                <a:solidFill>
                  <a:srgbClr val="FFFF00"/>
                </a:solidFill>
                <a:cs typeface="+mj-cs"/>
              </a:rPr>
              <a:t>Isaiah / </a:t>
            </a:r>
            <a:r>
              <a:rPr lang="he-IL" sz="3600" b="1">
                <a:solidFill>
                  <a:srgbClr val="FFFF00"/>
                </a:solidFill>
                <a:cs typeface="+mj-cs"/>
              </a:rPr>
              <a:t>ישעיה</a:t>
            </a:r>
            <a:endParaRPr lang="en-US" sz="3600" b="1">
              <a:solidFill>
                <a:srgbClr val="FFFF00"/>
              </a:solidFill>
              <a:cs typeface="+mj-cs"/>
            </a:endParaRPr>
          </a:p>
        </p:txBody>
      </p:sp>
      <p:sp>
        <p:nvSpPr>
          <p:cNvPr id="3" name="TextBox 2">
            <a:extLst>
              <a:ext uri="{FF2B5EF4-FFF2-40B4-BE49-F238E27FC236}">
                <a16:creationId xmlns:a16="http://schemas.microsoft.com/office/drawing/2014/main" id="{528C88B9-C5CB-11F8-AAAB-9D912B8E09FA}"/>
              </a:ext>
            </a:extLst>
          </p:cNvPr>
          <p:cNvSpPr txBox="1"/>
          <p:nvPr/>
        </p:nvSpPr>
        <p:spPr>
          <a:xfrm>
            <a:off x="349250" y="291401"/>
            <a:ext cx="9658700" cy="5724644"/>
          </a:xfrm>
          <a:prstGeom prst="rect">
            <a:avLst/>
          </a:prstGeom>
          <a:noFill/>
        </p:spPr>
        <p:txBody>
          <a:bodyPr wrap="square">
            <a:spAutoFit/>
          </a:bodyPr>
          <a:lstStyle/>
          <a:p>
            <a:pPr rtl="0">
              <a:spcBef>
                <a:spcPts val="0"/>
              </a:spcBef>
              <a:spcAft>
                <a:spcPts val="0"/>
              </a:spcAft>
            </a:pPr>
            <a:r>
              <a:rPr lang="en-US" sz="2400" b="1" i="0" u="none" strike="noStrike" dirty="0">
                <a:solidFill>
                  <a:srgbClr val="FFC000"/>
                </a:solidFill>
                <a:effectLst/>
                <a:latin typeface="Arial" panose="020B0604020202020204" pitchFamily="34" charset="0"/>
              </a:rPr>
              <a:t>Luke 21:29-36</a:t>
            </a:r>
            <a:endParaRPr lang="en-US" sz="2400" b="0" dirty="0">
              <a:solidFill>
                <a:srgbClr val="FFC000"/>
              </a:solidFill>
              <a:effectLst/>
            </a:endParaRPr>
          </a:p>
          <a:p>
            <a:pPr rtl="0">
              <a:spcBef>
                <a:spcPts val="0"/>
              </a:spcBef>
              <a:spcAft>
                <a:spcPts val="0"/>
              </a:spcAft>
            </a:pPr>
            <a:r>
              <a:rPr lang="en-US" sz="1800" b="0" i="0" u="none" strike="noStrike" dirty="0">
                <a:solidFill>
                  <a:srgbClr val="FFC000"/>
                </a:solidFill>
                <a:effectLst/>
                <a:latin typeface="Arial" panose="020B0604020202020204" pitchFamily="34" charset="0"/>
              </a:rPr>
              <a:t>21:29 And he </a:t>
            </a:r>
            <a:r>
              <a:rPr lang="en-US" sz="1800" b="0" i="0" u="none" strike="noStrike" dirty="0" err="1">
                <a:solidFill>
                  <a:srgbClr val="FFC000"/>
                </a:solidFill>
                <a:effectLst/>
                <a:latin typeface="Arial" panose="020B0604020202020204" pitchFamily="34" charset="0"/>
              </a:rPr>
              <a:t>spake</a:t>
            </a:r>
            <a:r>
              <a:rPr lang="en-US" sz="1800" b="0" i="0" u="none" strike="noStrike" dirty="0">
                <a:solidFill>
                  <a:srgbClr val="FFC000"/>
                </a:solidFill>
                <a:effectLst/>
                <a:latin typeface="Arial" panose="020B0604020202020204" pitchFamily="34" charset="0"/>
              </a:rPr>
              <a:t> to them a parable; Behold the fig tree, and all the trees; 21:30 When they now shoot forth, ye see and know of your own selves that summer is now nigh at hand. 21:31 So likewise ye, when ye see these things come to pass, know ye that the kingdom of God is nigh at hand. 21:32 Verily I say unto you, This generation shall not pass away, till all be fulfilled. 21:33 Heaven and earth shall pass away: but my words shall not pass away. 21:34 And take heed to yourselves, lest at any time your hearts be overcharged with surfeiting, and drunkenness, and cares of this life, and so that day come upon you unawares. 21:35 For as a snare shall it come on all them that dwell on the face of the whole earth. 21:36 Watch ye therefore, and pray always, that ye may be accounted worthy to escape all these things that shall come to pass, and to stand before the Son of man. (KJV, </a:t>
            </a:r>
            <a:r>
              <a:rPr lang="syr-SY" sz="1800" b="0" i="0" u="none" strike="noStrike" dirty="0">
                <a:solidFill>
                  <a:srgbClr val="00B0F0"/>
                </a:solidFill>
                <a:effectLst/>
                <a:latin typeface="Arial" panose="020B0604020202020204" pitchFamily="34" charset="0"/>
              </a:rPr>
              <a:t>29 </a:t>
            </a:r>
            <a:r>
              <a:rPr lang="el-GR" sz="1800" b="0" i="0" u="none" strike="noStrike" dirty="0">
                <a:solidFill>
                  <a:srgbClr val="00B0F0"/>
                </a:solidFill>
                <a:effectLst/>
                <a:latin typeface="Arial" panose="020B0604020202020204" pitchFamily="34" charset="0"/>
              </a:rPr>
              <a:t>Καὶ εἶπεν παραβολὴν αὐτοῖς· ἴδετε τὴν συκῆν καὶ πάντα τὰ δένδρα· 30 ὅταν προβάλωσιν ⸂ἤδη, βλέποντες ἀφʼ ἑαυτῶν γινώσκετε ὅτι ἤδη ἐγγὺς⸃ τὸ θέρος ἐστίν·* 31 οὕτως καὶ ὑμεῖς, ὅταν ἴδητε ταῦτα ⸀γινόμενα, ⸁γινώσκετε ὅτι ἐγγύς ἐστιν ἡ βασιλεία τοῦ θεοῦ.* 32 ἀμὴν λέγω ὑμῖν ὅτι οὐ μὴ παρέλθῃ ἡ γενεὰ αὕτη ἕως °ἂν ⸀πάντα γένηται.* 33 ὁ οὐρανὸς καὶ ἡ γῆ παρελεύσονται,* οἱ δὲ λόγοι μου οὐ μὴ ⸀παρελεύσονται. *34 Προσέχετε °δὲ ἑαυτοῖς μήποτε βαρηθῶσιν ⸉ὑμῶν αἱ καρδίαι⸊ ἐν κραιπάλῃ καὶ μέθῃ καὶ μερίμναις βιωτικαῖς καὶ ἐπιστῇ ἐφʼ* ὑμᾶς αἰφνίδιος ἡ ἡμέρα ἐκείνη 35 ⸂ὡς παγίς· ἐπεισελεύσεται γὰρ⸃ ἐπὶ πάντας τοὺς καθημένους ἐπὶ πρόσωπον πάσης τῆς γῆς.* 36 ἀγρυπνεῖτε ⸀δὲ ἐν παντὶ καιρῷ δεόμενοι ἵνα ⸁κατισχύσητε ἐκφυγεῖν ταῦτα πάντα τὰ μέλλοντα γίνεσθαι καὶ ⸀1σταθῆναι ἔμπροσθεν τοῦ υἱοῦ τοῦ ἀνθρώπου.</a:t>
            </a:r>
            <a:r>
              <a:rPr lang="el-GR" sz="1800" b="0" i="0" u="none" strike="noStrike" dirty="0">
                <a:solidFill>
                  <a:srgbClr val="FFC000"/>
                </a:solidFill>
                <a:effectLst/>
                <a:latin typeface="Arial" panose="020B0604020202020204" pitchFamily="34" charset="0"/>
              </a:rPr>
              <a:t>)</a:t>
            </a:r>
            <a:endParaRPr lang="en-US" dirty="0">
              <a:solidFill>
                <a:srgbClr val="FFC000"/>
              </a:solidFill>
            </a:endParaRP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2BD34D32-2DA3-40F6-717A-EB500881107F}"/>
                  </a:ext>
                </a:extLst>
              </p14:cNvPr>
              <p14:cNvContentPartPr/>
              <p14:nvPr/>
            </p14:nvContentPartPr>
            <p14:xfrm>
              <a:off x="5583501" y="2061804"/>
              <a:ext cx="3318120" cy="86040"/>
            </p14:xfrm>
          </p:contentPart>
        </mc:Choice>
        <mc:Fallback xmlns="">
          <p:pic>
            <p:nvPicPr>
              <p:cNvPr id="2" name="Ink 1">
                <a:extLst>
                  <a:ext uri="{FF2B5EF4-FFF2-40B4-BE49-F238E27FC236}">
                    <a16:creationId xmlns:a16="http://schemas.microsoft.com/office/drawing/2014/main" id="{2BD34D32-2DA3-40F6-717A-EB500881107F}"/>
                  </a:ext>
                </a:extLst>
              </p:cNvPr>
              <p:cNvPicPr/>
              <p:nvPr/>
            </p:nvPicPr>
            <p:blipFill>
              <a:blip r:embed="rId5"/>
              <a:stretch>
                <a:fillRect/>
              </a:stretch>
            </p:blipFill>
            <p:spPr>
              <a:xfrm>
                <a:off x="5565501" y="2043804"/>
                <a:ext cx="3353760" cy="121680"/>
              </a:xfrm>
              <a:prstGeom prst="rect">
                <a:avLst/>
              </a:prstGeom>
            </p:spPr>
          </p:pic>
        </mc:Fallback>
      </mc:AlternateContent>
      <p:grpSp>
        <p:nvGrpSpPr>
          <p:cNvPr id="7" name="Group 6">
            <a:extLst>
              <a:ext uri="{FF2B5EF4-FFF2-40B4-BE49-F238E27FC236}">
                <a16:creationId xmlns:a16="http://schemas.microsoft.com/office/drawing/2014/main" id="{8ACBE009-299E-6FAD-CB9A-87DC4402233D}"/>
              </a:ext>
            </a:extLst>
          </p:cNvPr>
          <p:cNvGrpSpPr/>
          <p:nvPr/>
        </p:nvGrpSpPr>
        <p:grpSpPr>
          <a:xfrm>
            <a:off x="738981" y="2288604"/>
            <a:ext cx="5712480" cy="151200"/>
            <a:chOff x="738981" y="2288604"/>
            <a:chExt cx="5712480" cy="151200"/>
          </a:xfrm>
        </p:grpSpPr>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98CE0C40-68BA-3857-477D-B913D4857295}"/>
                    </a:ext>
                  </a:extLst>
                </p14:cNvPr>
                <p14:cNvContentPartPr/>
                <p14:nvPr/>
              </p14:nvContentPartPr>
              <p14:xfrm>
                <a:off x="3676221" y="2288604"/>
                <a:ext cx="2775240" cy="105480"/>
              </p14:xfrm>
            </p:contentPart>
          </mc:Choice>
          <mc:Fallback xmlns="">
            <p:pic>
              <p:nvPicPr>
                <p:cNvPr id="4" name="Ink 3">
                  <a:extLst>
                    <a:ext uri="{FF2B5EF4-FFF2-40B4-BE49-F238E27FC236}">
                      <a16:creationId xmlns:a16="http://schemas.microsoft.com/office/drawing/2014/main" id="{98CE0C40-68BA-3857-477D-B913D4857295}"/>
                    </a:ext>
                  </a:extLst>
                </p:cNvPr>
                <p:cNvPicPr/>
                <p:nvPr/>
              </p:nvPicPr>
              <p:blipFill>
                <a:blip r:embed="rId7"/>
                <a:stretch>
                  <a:fillRect/>
                </a:stretch>
              </p:blipFill>
              <p:spPr>
                <a:xfrm>
                  <a:off x="3658221" y="2270604"/>
                  <a:ext cx="2810880" cy="1411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205BD7DA-D3F1-0CA6-2934-7C9CA5E55F4B}"/>
                    </a:ext>
                  </a:extLst>
                </p14:cNvPr>
                <p14:cNvContentPartPr/>
                <p14:nvPr/>
              </p14:nvContentPartPr>
              <p14:xfrm>
                <a:off x="738981" y="2339004"/>
                <a:ext cx="2207160" cy="100800"/>
              </p14:xfrm>
            </p:contentPart>
          </mc:Choice>
          <mc:Fallback xmlns="">
            <p:pic>
              <p:nvPicPr>
                <p:cNvPr id="5" name="Ink 4">
                  <a:extLst>
                    <a:ext uri="{FF2B5EF4-FFF2-40B4-BE49-F238E27FC236}">
                      <a16:creationId xmlns:a16="http://schemas.microsoft.com/office/drawing/2014/main" id="{205BD7DA-D3F1-0CA6-2934-7C9CA5E55F4B}"/>
                    </a:ext>
                  </a:extLst>
                </p:cNvPr>
                <p:cNvPicPr/>
                <p:nvPr/>
              </p:nvPicPr>
              <p:blipFill>
                <a:blip r:embed="rId9"/>
                <a:stretch>
                  <a:fillRect/>
                </a:stretch>
              </p:blipFill>
              <p:spPr>
                <a:xfrm>
                  <a:off x="720981" y="2321364"/>
                  <a:ext cx="2242800" cy="1364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
            <p14:nvContentPartPr>
              <p14:cNvPr id="9" name="Ink 8">
                <a:extLst>
                  <a:ext uri="{FF2B5EF4-FFF2-40B4-BE49-F238E27FC236}">
                    <a16:creationId xmlns:a16="http://schemas.microsoft.com/office/drawing/2014/main" id="{BA93A0A9-85AF-A5DD-7A57-62CEF173AFF0}"/>
                  </a:ext>
                </a:extLst>
              </p14:cNvPr>
              <p14:cNvContentPartPr/>
              <p14:nvPr/>
            </p14:nvContentPartPr>
            <p14:xfrm>
              <a:off x="6614181" y="2332524"/>
              <a:ext cx="3089520" cy="81000"/>
            </p14:xfrm>
          </p:contentPart>
        </mc:Choice>
        <mc:Fallback xmlns="">
          <p:pic>
            <p:nvPicPr>
              <p:cNvPr id="9" name="Ink 8">
                <a:extLst>
                  <a:ext uri="{FF2B5EF4-FFF2-40B4-BE49-F238E27FC236}">
                    <a16:creationId xmlns:a16="http://schemas.microsoft.com/office/drawing/2014/main" id="{BA93A0A9-85AF-A5DD-7A57-62CEF173AFF0}"/>
                  </a:ext>
                </a:extLst>
              </p:cNvPr>
              <p:cNvPicPr/>
              <p:nvPr/>
            </p:nvPicPr>
            <p:blipFill>
              <a:blip r:embed="rId11"/>
              <a:stretch>
                <a:fillRect/>
              </a:stretch>
            </p:blipFill>
            <p:spPr>
              <a:xfrm>
                <a:off x="6596181" y="2314524"/>
                <a:ext cx="3125160" cy="1166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 name="Ink 10">
                <a:extLst>
                  <a:ext uri="{FF2B5EF4-FFF2-40B4-BE49-F238E27FC236}">
                    <a16:creationId xmlns:a16="http://schemas.microsoft.com/office/drawing/2014/main" id="{225262D4-5586-86C5-3CA3-4F6958B9F1EB}"/>
                  </a:ext>
                </a:extLst>
              </p14:cNvPr>
              <p14:cNvContentPartPr/>
              <p14:nvPr/>
            </p14:nvContentPartPr>
            <p14:xfrm>
              <a:off x="551061" y="2580204"/>
              <a:ext cx="3211200" cy="140040"/>
            </p14:xfrm>
          </p:contentPart>
        </mc:Choice>
        <mc:Fallback xmlns="">
          <p:pic>
            <p:nvPicPr>
              <p:cNvPr id="11" name="Ink 10">
                <a:extLst>
                  <a:ext uri="{FF2B5EF4-FFF2-40B4-BE49-F238E27FC236}">
                    <a16:creationId xmlns:a16="http://schemas.microsoft.com/office/drawing/2014/main" id="{225262D4-5586-86C5-3CA3-4F6958B9F1EB}"/>
                  </a:ext>
                </a:extLst>
              </p:cNvPr>
              <p:cNvPicPr/>
              <p:nvPr/>
            </p:nvPicPr>
            <p:blipFill>
              <a:blip r:embed="rId13"/>
              <a:stretch>
                <a:fillRect/>
              </a:stretch>
            </p:blipFill>
            <p:spPr>
              <a:xfrm>
                <a:off x="533421" y="2562204"/>
                <a:ext cx="3246840" cy="1756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2" name="Ink 11">
                <a:extLst>
                  <a:ext uri="{FF2B5EF4-FFF2-40B4-BE49-F238E27FC236}">
                    <a16:creationId xmlns:a16="http://schemas.microsoft.com/office/drawing/2014/main" id="{079D297D-5D04-874F-2753-421F08950984}"/>
                  </a:ext>
                </a:extLst>
              </p14:cNvPr>
              <p14:cNvContentPartPr/>
              <p14:nvPr/>
            </p14:nvContentPartPr>
            <p14:xfrm>
              <a:off x="4140261" y="2573724"/>
              <a:ext cx="3874320" cy="88200"/>
            </p14:xfrm>
          </p:contentPart>
        </mc:Choice>
        <mc:Fallback xmlns="">
          <p:pic>
            <p:nvPicPr>
              <p:cNvPr id="12" name="Ink 11">
                <a:extLst>
                  <a:ext uri="{FF2B5EF4-FFF2-40B4-BE49-F238E27FC236}">
                    <a16:creationId xmlns:a16="http://schemas.microsoft.com/office/drawing/2014/main" id="{079D297D-5D04-874F-2753-421F08950984}"/>
                  </a:ext>
                </a:extLst>
              </p:cNvPr>
              <p:cNvPicPr/>
              <p:nvPr/>
            </p:nvPicPr>
            <p:blipFill>
              <a:blip r:embed="rId15"/>
              <a:stretch>
                <a:fillRect/>
              </a:stretch>
            </p:blipFill>
            <p:spPr>
              <a:xfrm>
                <a:off x="4122621" y="2555724"/>
                <a:ext cx="3909960" cy="1238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3" name="Ink 12">
                <a:extLst>
                  <a:ext uri="{FF2B5EF4-FFF2-40B4-BE49-F238E27FC236}">
                    <a16:creationId xmlns:a16="http://schemas.microsoft.com/office/drawing/2014/main" id="{389E02D3-06A9-E795-691C-345A30F4CCF3}"/>
                  </a:ext>
                </a:extLst>
              </p14:cNvPr>
              <p14:cNvContentPartPr/>
              <p14:nvPr/>
            </p14:nvContentPartPr>
            <p14:xfrm>
              <a:off x="3356181" y="3127764"/>
              <a:ext cx="6296400" cy="80280"/>
            </p14:xfrm>
          </p:contentPart>
        </mc:Choice>
        <mc:Fallback xmlns="">
          <p:pic>
            <p:nvPicPr>
              <p:cNvPr id="13" name="Ink 12">
                <a:extLst>
                  <a:ext uri="{FF2B5EF4-FFF2-40B4-BE49-F238E27FC236}">
                    <a16:creationId xmlns:a16="http://schemas.microsoft.com/office/drawing/2014/main" id="{389E02D3-06A9-E795-691C-345A30F4CCF3}"/>
                  </a:ext>
                </a:extLst>
              </p:cNvPr>
              <p:cNvPicPr/>
              <p:nvPr/>
            </p:nvPicPr>
            <p:blipFill>
              <a:blip r:embed="rId17"/>
              <a:stretch>
                <a:fillRect/>
              </a:stretch>
            </p:blipFill>
            <p:spPr>
              <a:xfrm>
                <a:off x="3338181" y="3110124"/>
                <a:ext cx="6332040" cy="1159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4" name="Ink 13">
                <a:extLst>
                  <a:ext uri="{FF2B5EF4-FFF2-40B4-BE49-F238E27FC236}">
                    <a16:creationId xmlns:a16="http://schemas.microsoft.com/office/drawing/2014/main" id="{BC972FA6-D870-D076-692A-32DC98F05B15}"/>
                  </a:ext>
                </a:extLst>
              </p14:cNvPr>
              <p14:cNvContentPartPr/>
              <p14:nvPr/>
            </p14:nvContentPartPr>
            <p14:xfrm>
              <a:off x="711261" y="3357804"/>
              <a:ext cx="1487520" cy="96480"/>
            </p14:xfrm>
          </p:contentPart>
        </mc:Choice>
        <mc:Fallback xmlns="">
          <p:pic>
            <p:nvPicPr>
              <p:cNvPr id="14" name="Ink 13">
                <a:extLst>
                  <a:ext uri="{FF2B5EF4-FFF2-40B4-BE49-F238E27FC236}">
                    <a16:creationId xmlns:a16="http://schemas.microsoft.com/office/drawing/2014/main" id="{BC972FA6-D870-D076-692A-32DC98F05B15}"/>
                  </a:ext>
                </a:extLst>
              </p:cNvPr>
              <p:cNvPicPr/>
              <p:nvPr/>
            </p:nvPicPr>
            <p:blipFill>
              <a:blip r:embed="rId19"/>
              <a:stretch>
                <a:fillRect/>
              </a:stretch>
            </p:blipFill>
            <p:spPr>
              <a:xfrm>
                <a:off x="693621" y="3340164"/>
                <a:ext cx="1523160" cy="1321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5" name="Ink 14">
                <a:extLst>
                  <a:ext uri="{FF2B5EF4-FFF2-40B4-BE49-F238E27FC236}">
                    <a16:creationId xmlns:a16="http://schemas.microsoft.com/office/drawing/2014/main" id="{00D66F42-EB89-AD1F-6C73-B955517AD2C5}"/>
                  </a:ext>
                </a:extLst>
              </p14:cNvPr>
              <p14:cNvContentPartPr/>
              <p14:nvPr/>
            </p14:nvContentPartPr>
            <p14:xfrm>
              <a:off x="2634381" y="3406764"/>
              <a:ext cx="3228120" cy="64800"/>
            </p14:xfrm>
          </p:contentPart>
        </mc:Choice>
        <mc:Fallback xmlns="">
          <p:pic>
            <p:nvPicPr>
              <p:cNvPr id="15" name="Ink 14">
                <a:extLst>
                  <a:ext uri="{FF2B5EF4-FFF2-40B4-BE49-F238E27FC236}">
                    <a16:creationId xmlns:a16="http://schemas.microsoft.com/office/drawing/2014/main" id="{00D66F42-EB89-AD1F-6C73-B955517AD2C5}"/>
                  </a:ext>
                </a:extLst>
              </p:cNvPr>
              <p:cNvPicPr/>
              <p:nvPr/>
            </p:nvPicPr>
            <p:blipFill>
              <a:blip r:embed="rId21"/>
              <a:stretch>
                <a:fillRect/>
              </a:stretch>
            </p:blipFill>
            <p:spPr>
              <a:xfrm>
                <a:off x="2616381" y="3388764"/>
                <a:ext cx="3263760" cy="100440"/>
              </a:xfrm>
              <a:prstGeom prst="rect">
                <a:avLst/>
              </a:prstGeom>
            </p:spPr>
          </p:pic>
        </mc:Fallback>
      </mc:AlternateContent>
    </p:spTree>
    <p:extLst>
      <p:ext uri="{BB962C8B-B14F-4D97-AF65-F5344CB8AC3E}">
        <p14:creationId xmlns:p14="http://schemas.microsoft.com/office/powerpoint/2010/main" val="11123093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19157</TotalTime>
  <Words>4707</Words>
  <Application>Microsoft Office PowerPoint</Application>
  <PresentationFormat>Widescreen</PresentationFormat>
  <Paragraphs>178</Paragraphs>
  <Slides>26</Slides>
  <Notes>26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Arial Black</vt:lpstr>
      <vt:lpstr>Calibri</vt:lpstr>
      <vt:lpstr>Calibri Light</vt:lpstr>
      <vt:lpstr>Futura Condensed Extra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Duane Miller</dc:creator>
  <cp:lastModifiedBy>Duane Miller</cp:lastModifiedBy>
  <cp:revision>74</cp:revision>
  <dcterms:created xsi:type="dcterms:W3CDTF">2021-02-18T19:11:41Z</dcterms:created>
  <dcterms:modified xsi:type="dcterms:W3CDTF">2022-10-21T11:31:20Z</dcterms:modified>
</cp:coreProperties>
</file>