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Slides/notesSlide4.xml" ContentType="application/vnd.openxmlformats-officedocument.presentationml.notesSlide+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notesSlides/notesSlide5.xml" ContentType="application/vnd.openxmlformats-officedocument.presentationml.notesSlide+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notesSlides/notesSlide6.xml" ContentType="application/vnd.openxmlformats-officedocument.presentationml.notesSlide+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notesSlides/notesSlide7.xml" ContentType="application/vnd.openxmlformats-officedocument.presentationml.notesSlide+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notesSlides/notesSlide8.xml" ContentType="application/vnd.openxmlformats-officedocument.presentationml.notesSlide+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notesSlides/notesSlide9.xml" ContentType="application/vnd.openxmlformats-officedocument.presentationml.notesSlide+xml"/>
  <Override PartName="/ppt/ink/ink248.xml" ContentType="application/inkml+xml"/>
  <Override PartName="/ppt/ink/ink249.xml" ContentType="application/inkml+xml"/>
  <Override PartName="/ppt/notesSlides/notesSlide10.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notesSlides/notesSlide11.xml" ContentType="application/vnd.openxmlformats-officedocument.presentationml.notesSlide+xml"/>
  <Override PartName="/ppt/ink/ink271.xml" ContentType="application/inkml+xml"/>
  <Override PartName="/ppt/ink/ink272.xml" ContentType="application/inkml+xml"/>
  <Override PartName="/ppt/ink/ink273.xml" ContentType="application/inkml+xml"/>
  <Override PartName="/ppt/notesSlides/notesSlide12.xml" ContentType="application/vnd.openxmlformats-officedocument.presentationml.notesSlide+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notesSlides/notesSlide13.xml" ContentType="application/vnd.openxmlformats-officedocument.presentationml.notesSlide+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notesSlides/notesSlide16.xml" ContentType="application/vnd.openxmlformats-officedocument.presentationml.notesSlide+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notesSlides/notesSlide17.xml" ContentType="application/vnd.openxmlformats-officedocument.presentationml.notesSlide+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notesSlides/notesSlide18.xml" ContentType="application/vnd.openxmlformats-officedocument.presentationml.notesSlide+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notesSlides/notesSlide19.xml" ContentType="application/vnd.openxmlformats-officedocument.presentationml.notesSlide+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notesSlides/notesSlide20.xml" ContentType="application/vnd.openxmlformats-officedocument.presentationml.notesSlide+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notesSlides/notesSlide21.xml" ContentType="application/vnd.openxmlformats-officedocument.presentationml.notesSlide+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9" r:id="rId2"/>
    <p:sldId id="265" r:id="rId3"/>
    <p:sldId id="270" r:id="rId4"/>
    <p:sldId id="272" r:id="rId5"/>
    <p:sldId id="271" r:id="rId6"/>
    <p:sldId id="273" r:id="rId7"/>
    <p:sldId id="274" r:id="rId8"/>
    <p:sldId id="275" r:id="rId9"/>
    <p:sldId id="276" r:id="rId10"/>
    <p:sldId id="277" r:id="rId11"/>
    <p:sldId id="278" r:id="rId12"/>
    <p:sldId id="279" r:id="rId13"/>
    <p:sldId id="280" r:id="rId14"/>
    <p:sldId id="268" r:id="rId15"/>
    <p:sldId id="281" r:id="rId16"/>
    <p:sldId id="282" r:id="rId17"/>
    <p:sldId id="283" r:id="rId18"/>
    <p:sldId id="284" r:id="rId19"/>
    <p:sldId id="285" r:id="rId20"/>
    <p:sldId id="286" r:id="rId21"/>
    <p:sldId id="28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104" d="100"/>
          <a:sy n="104" d="100"/>
        </p:scale>
        <p:origin x="688" y="112"/>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260A0FA4-E70B-48A7-9748-7B3FC457032A}"/>
    <pc:docChg chg="modSld">
      <pc:chgData name="Duane Miller" userId="086b8d4e5ca37aec" providerId="LiveId" clId="{260A0FA4-E70B-48A7-9748-7B3FC457032A}" dt="2022-10-14T11:20:19.980" v="1" actId="6549"/>
      <pc:docMkLst>
        <pc:docMk/>
      </pc:docMkLst>
      <pc:sldChg chg="modNotesTx">
        <pc:chgData name="Duane Miller" userId="086b8d4e5ca37aec" providerId="LiveId" clId="{260A0FA4-E70B-48A7-9748-7B3FC457032A}" dt="2022-10-14T11:20:16.865" v="0" actId="6549"/>
        <pc:sldMkLst>
          <pc:docMk/>
          <pc:sldMk cId="906262494" sldId="270"/>
        </pc:sldMkLst>
      </pc:sldChg>
      <pc:sldChg chg="modNotesTx">
        <pc:chgData name="Duane Miller" userId="086b8d4e5ca37aec" providerId="LiveId" clId="{260A0FA4-E70B-48A7-9748-7B3FC457032A}" dt="2022-10-14T11:20:19.980" v="1" actId="6549"/>
        <pc:sldMkLst>
          <pc:docMk/>
          <pc:sldMk cId="2070869419" sldId="27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6:56.719"/>
    </inkml:context>
    <inkml:brush xml:id="br0">
      <inkml:brushProperty name="width" value="0.1" units="cm"/>
      <inkml:brushProperty name="height" value="0.1" units="cm"/>
      <inkml:brushProperty name="color" value="#E71224"/>
    </inkml:brush>
  </inkml:definitions>
  <inkml:trace contextRef="#ctx0" brushRef="#br0">375 93 2759 0 0,'-37'-6'1072'0'0,"24"5"-166"0"0,0-1 1 0 0,1-1-1 0 0,-1 0 0 0 0,1 0 1 0 0,0-2-1 0 0,-13-5 0 0 0,-6-10 1126 0 0,27 16-1781 0 0,0 1 1 0 0,0 0-1 0 0,-1-1 1 0 0,0 2-1 0 0,1-1 0 0 0,-1 1 1 0 0,0-1-1 0 0,0 2 1 0 0,-1-1-1 0 0,1 0 1 0 0,0 1-1 0 0,-1 0 1 0 0,-6-1-1 0 0,4 3-174 0 0,0 0-1 0 0,0 0 0 0 0,1 1 1 0 0,-1 0-1 0 0,1 0 0 0 0,-13 5 0 0 0,11-3-9 0 0,0-1-1 0 0,-1 0 1 0 0,-11 2-1 0 0,21-5-66 0 0,-15 1 98 0 0,15-2-94 0 0,-1 1 0 0 0,1-1-1 0 0,0 1 1 0 0,0 0 0 0 0,0-1 0 0 0,0 1-1 0 0,0-1 1 0 0,-1 1 0 0 0,1-1 0 0 0,0 1-1 0 0,0 0 1 0 0,0-1 0 0 0,0 1 0 0 0,0-1-1 0 0,0 1 1 0 0,1-1 0 0 0,-1 1 0 0 0,0-1 0 0 0,0 1-1 0 0,0 0 1 0 0,0-1 0 0 0,0 1 0 0 0,1-1-1 0 0,-1 1 1 0 0,0 0 0 0 0,0-1 0 0 0,1 1-1 0 0,-1 0 1 0 0,1-1 0 0 0,0-1 0 0 0,0 1 0 0 0,0 0 0 0 0,1-1 0 0 0,-1 1 0 0 0,1 0 0 0 0,-1 0 0 0 0,1 0 0 0 0,-1 0 0 0 0,1 0 0 0 0,0 0 0 0 0,-1 1 0 0 0,1-1 0 0 0,0 0 0 0 0,0 1 0 0 0,2-1 0 0 0,30-5 49 0 0,-32 6-53 0 0,43-4 0 0 0,88 5 0 0 0,-45 2 0 0 0,-60-3 0 0 0,1 1 0 0 0,-1 2 0 0 0,44 9 0 0 0,-87-8 426 0 0,-12 0 126 0 0,-137 4 1206 0 0,100-4-1310 0 0,34-2-278 0 0,6-1-12 0 0,0 0-1 0 0,0 2 1 0 0,0 1-1 0 0,-25 7 1 0 0,48-11-160 0 0,1 0-32 0 0,-1 0 1 0 0,1 0-1 0 0,-1 0 0 0 0,1 0 1 0 0,-1 1-1 0 0,1-1 1 0 0,-1 0-1 0 0,1 0 0 0 0,-1 0 1 0 0,1 0-1 0 0,-1 0 0 0 0,1 1 1 0 0,-1-1-1 0 0,1 0 1 0 0,0 0-1 0 0,-1 1 0 0 0,1-1 1 0 0,-1 0-1 0 0,1 1 0 0 0,0-1 1 0 0,-1 0-1 0 0,1 1 1 0 0,0-1-1 0 0,-1 1 0 0 0,1-1 1 0 0,0 1-1 0 0,0-1 0 0 0,-1 0 1 0 0,1 1-1 0 0,0-1 1 0 0,0 1-1 0 0,0-1 0 0 0,0 1 1 0 0,0-1-1 0 0,0 1 0 0 0,0-1 1 0 0,0 1-1 0 0,0-1 1 0 0,0 2-1 0 0,5 4-745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7:52.086"/>
    </inkml:context>
    <inkml:brush xml:id="br0">
      <inkml:brushProperty name="width" value="0.1" units="cm"/>
      <inkml:brushProperty name="height" value="0.1" units="cm"/>
      <inkml:brushProperty name="color" value="#E71224"/>
    </inkml:brush>
  </inkml:definitions>
  <inkml:trace contextRef="#ctx0" brushRef="#br0">89 257 9935 0 0,'-3'-1'122'0'0,"0"1"0"0"0,0-1 0 0 0,0 0 0 0 0,0-1 0 0 0,1 1 0 0 0,-1 0 0 0 0,1-1-1 0 0,-1 0 1 0 0,1 1 0 0 0,-1-1 0 0 0,1 0 0 0 0,0 0 0 0 0,0-1 0 0 0,0 1 0 0 0,0 0 0 0 0,0-1-1 0 0,1 1 1 0 0,-1-1 0 0 0,1 1 0 0 0,0-1 0 0 0,-1 0 0 0 0,1 1 0 0 0,0-1 0 0 0,1 0 0 0 0,-1 0 0 0 0,0 0-1 0 0,1 0 1 0 0,0 0 0 0 0,-1 0 0 0 0,1-4 0 0 0,0 3 52 0 0,0-1 1 0 0,-1 1-1 0 0,0 0 0 0 0,0-1 1 0 0,0 1-1 0 0,0 0 0 0 0,-1 0 1 0 0,1 0-1 0 0,-1 0 0 0 0,0 0 1 0 0,0 1-1 0 0,-1-1 0 0 0,1 1 1 0 0,-1-1-1 0 0,-4-4 0 0 0,6 7-142 0 0,1 0 0 0 0,-1 0 0 0 0,0 0 0 0 0,1-1 0 0 0,-1 1 0 0 0,1 0 0 0 0,0-1 0 0 0,-1 1 0 0 0,1 0 0 0 0,0-1 0 0 0,0 1 0 0 0,-1-1 0 0 0,1 1 0 0 0,0 0 0 0 0,1-1 0 0 0,-1 1 0 0 0,0-1 0 0 0,0 1 0 0 0,1 0 0 0 0,-1-1 0 0 0,0 1 0 0 0,1 0 0 0 0,0-1 0 0 0,-1 1 0 0 0,1 0 0 0 0,0 0 0 0 0,-1 0 0 0 0,1-1 0 0 0,0 1 0 0 0,0 0 0 0 0,0 0 0 0 0,0 0 0 0 0,2-1 0 0 0,5-6 249 0 0,0 1-1 0 0,1 1 1 0 0,12-9-1 0 0,-11 9-202 0 0,-3 1-24 0 0,0 1-1 0 0,0 1 1 0 0,0-1-1 0 0,1 1 0 0 0,-1 0 1 0 0,1 1-1 0 0,0 0 1 0 0,0 0-1 0 0,0 0 1 0 0,0 1-1 0 0,0 0 0 0 0,0 1 1 0 0,0 0-1 0 0,0 0 1 0 0,0 1-1 0 0,0 0 1 0 0,0 0-1 0 0,0 1 1 0 0,0 0-1 0 0,0 1 0 0 0,-1-1 1 0 0,1 1-1 0 0,-1 1 1 0 0,13 7-1 0 0,2 1 32 0 0,2 1 101 0 0,42 30 0 0 0,-61-39-139 0 0,1 1 0 0 0,-1-1-1 0 0,0 1 1 0 0,0 1 0 0 0,0-1-1 0 0,-1 1 1 0 0,0-1 0 0 0,0 1-1 0 0,0 0 1 0 0,-1 1 0 0 0,0-1-1 0 0,3 10 1 0 0,-1 5 130 0 0,0 1 0 0 0,-1 1-1 0 0,-2-1 1 0 0,0 0-1 0 0,-1 1 1 0 0,-1-1 0 0 0,-2 1-1 0 0,0-1 1 0 0,-10 45 0 0 0,7-52-155 0 0,-1 0 0 0 0,0 0 1 0 0,-1-1-1 0 0,0 1 0 0 0,-1-1 1 0 0,-1-1-1 0 0,0 0 0 0 0,-1 0 1 0 0,-16 17-1 0 0,-12 7 98 0 0,-63 48-1 0 0,20-31 20 0 0,80-53-140 0 0,-1 0 0 0 0,1 0 1 0 0,0 0-1 0 0,-1 0 0 0 0,1-1 0 0 0,0 1 0 0 0,-1-1 0 0 0,1 1 1 0 0,-1-1-1 0 0,1 1 0 0 0,-1-1 0 0 0,1 0 0 0 0,-1 0 0 0 0,1 0 1 0 0,-1 0-1 0 0,0 0 0 0 0,1 0 0 0 0,-1 0 0 0 0,1 0 0 0 0,-1-1 1 0 0,1 1-1 0 0,-1-1 0 0 0,-1 0 0 0 0,1-1-8 0 0,0 1-1 0 0,0-1 0 0 0,-1 0 1 0 0,2 1-1 0 0,-1-1 1 0 0,0 0-1 0 0,0 0 1 0 0,1-1-1 0 0,-1 1 1 0 0,1 0-1 0 0,-1-1 1 0 0,0-2-1 0 0,-3-8-20 0 0,0-1 0 0 0,1 1 0 0 0,-4-27 0 0 0,7 38 35 0 0,0-3-11 0 0,0-1 0 0 0,0 1-1 0 0,1-1 1 0 0,0 0-1 0 0,0 1 1 0 0,0-1-1 0 0,1 0 1 0 0,1-6-1 0 0,-2 11 8 0 0,1-1-1 0 0,0 1 0 0 0,-1-1 0 0 0,1 0 0 0 0,0 1 0 0 0,0 0 1 0 0,0-1-1 0 0,0 1 0 0 0,0-1 0 0 0,0 1 0 0 0,0 0 0 0 0,0 0 0 0 0,1 0 1 0 0,-1 0-1 0 0,0 0 0 0 0,1 0 0 0 0,-1 0 0 0 0,1 0 0 0 0,-1 0 0 0 0,1 1 1 0 0,-1-1-1 0 0,1 1 0 0 0,0-1 0 0 0,-1 1 0 0 0,1-1 0 0 0,0 1 1 0 0,-1 0-1 0 0,1 0 0 0 0,0 0 0 0 0,2 0 0 0 0,18 2 15 0 0,0 0 1 0 0,0 1-1 0 0,31 10 0 0 0,-18-5 59 0 0,83 13 447 0 0,23 6 423 0 0,-113-15-507 0 0,-19-3-939 0 0,-9-9 416 0 0,0 1 0 0 0,0-1 0 0 0,0 0 0 0 0,-1 1-1 0 0,1-1 1 0 0,0 0 0 0 0,0 1 0 0 0,0-1 0 0 0,0 0 0 0 0,-1 0 0 0 0,1 1-1 0 0,0-1 1 0 0,0 0 0 0 0,-1 0 0 0 0,1 1 0 0 0,0-1 0 0 0,-1 0 0 0 0,1 0-1 0 0,0 0 1 0 0,0 0 0 0 0,-1 1 0 0 0,1-1 0 0 0,0 0 0 0 0,-1 0 0 0 0,1 0-1 0 0,-1 0 1 0 0,1 0 0 0 0,0 0 0 0 0,-1 0 0 0 0,1 0 0 0 0,0 0 0 0 0,-1 0-1 0 0,1 0 1 0 0,-1 0 0 0 0,-5 2-1570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8:39.450"/>
    </inkml:context>
    <inkml:brush xml:id="br0">
      <inkml:brushProperty name="width" value="0.1" units="cm"/>
      <inkml:brushProperty name="height" value="0.1" units="cm"/>
      <inkml:brushProperty name="color" value="#66CC00"/>
    </inkml:brush>
  </inkml:definitions>
  <inkml:trace contextRef="#ctx0" brushRef="#br0">7009 164 4143 0 0,'-64'-19'3736'0'0,"63"19"-3719"0"0,1 0-1 0 0,0 0 1 0 0,0 0-1 0 0,0 0 1 0 0,-1 0-1 0 0,1 0 0 0 0,0 0 1 0 0,0 0-1 0 0,0-1 1 0 0,-1 1-1 0 0,1 0 1 0 0,0 0-1 0 0,0 0 0 0 0,0 0 1 0 0,-1 0-1 0 0,1 0 1 0 0,0-1-1 0 0,0 1 1 0 0,0 0-1 0 0,0 0 0 0 0,0 0 1 0 0,0 0-1 0 0,-1-1 1 0 0,1 1-1 0 0,0 0 1 0 0,0 0-1 0 0,0 0 0 0 0,0-1 1 0 0,0 1-1 0 0,0 0 1 0 0,0 0-1 0 0,0 0 1 0 0,0-1-1 0 0,0 1 0 0 0,0 0 1 0 0,0 0-1 0 0,0-1 1 0 0,0 1-1 0 0,0 0 18 0 0,0 0 1 0 0,0-1-1 0 0,0 1 0 0 0,0 0 0 0 0,0-1 0 0 0,0 1 1 0 0,0 0-1 0 0,0 0 0 0 0,0-1 0 0 0,0 1 1 0 0,0 0-1 0 0,-1 0 0 0 0,1-1 0 0 0,0 1 1 0 0,0 0-1 0 0,0 0 0 0 0,0 0 0 0 0,0-1 0 0 0,0 1 1 0 0,-1 0-1 0 0,1 0 0 0 0,0 0 0 0 0,0-1 1 0 0,0 1-1 0 0,-1 0 0 0 0,1 0 0 0 0,0 0 0 0 0,0 0 1 0 0,-1 0-1 0 0,1 0 0 0 0,0-1 0 0 0,0 1 1 0 0,-1 0-1 0 0,1 0 0 0 0,0 0 0 0 0,0 0 0 0 0,-1 0 1 0 0,1 0-1 0 0,0 0 0 0 0,-1 0 0 0 0,-11-1 558 0 0,0 0-1 0 0,-1 0 1 0 0,1 1-1 0 0,-1 1 1 0 0,1 0-1 0 0,0 1 0 0 0,-15 3 1 0 0,-27 4 862 0 0,33-7-998 0 0,1 1-81 0 0,0-2 0 0 0,0 0 0 0 0,0-1-1 0 0,-25-3 1 0 0,24 0-129 0 0,-1 1 0 0 0,0 1-1 0 0,0 1 1 0 0,1 1 0 0 0,-1 1-1 0 0,-30 7 1 0 0,20-1 58 0 0,12-2-195 0 0,-1 0 0 0 0,0-2 1 0 0,0 0-1 0 0,-1-1 0 0 0,1-2 0 0 0,-39-1 0 0 0,-1-9 338 0 0,-70-21-1 0 0,89 18-354 0 0,-168-37 839 0 0,181 42-809 0 0,-48-17-1 0 0,45 14-8 0 0,-34-8 0 0 0,44 13-89 0 0,-1 0-1 0 0,1 2 0 0 0,-1 1 0 0 0,0 0 0 0 0,-43 4 0 0 0,-84 26 41 0 0,96-14 20 0 0,0-3 0 0 0,-1-2 0 0 0,-98 4 0 0 0,1-13 44 0 0,127 1-84 0 0,-13 1 6 0 0,-44 8 0 0 0,-29 10-50 0 0,87-16-1 0 0,0 0 0 0 0,0-2 1 0 0,-28-1-1 0 0,-11 1 68 0 0,59-2-71 0 0,-10 1 27 0 0,1 0-1 0 0,-22 6 1 0 0,18-4 5 0 0,1-1 1 0 0,-35 1-1 0 0,13-1 15 0 0,-222 10 160 0 0,136-18-33 0 0,-3-15-58 0 0,118 19-96 0 0,-37-8-13 0 0,0 2 0 0 0,-1 2-1 0 0,-48 1 1 0 0,71 5-3 0 0,-13-1 0 0 0,-45 7 0 0 0,-38 5 0 0 0,80-5 0 0 0,0 1 0 0 0,0-2 0 0 0,0-2 0 0 0,-58-2 0 0 0,61-4 0 0 0,0-1 0 0 0,0-2 0 0 0,1-2 0 0 0,-44-14 0 0 0,53 12 18 0 0,-1 3-1 0 0,1 0 1 0 0,-58-6-1 0 0,35 10 48 0 0,-71 4 0 0 0,56 6 52 0 0,-70 16 0 0 0,91-15-95 0 0,9-1-23 0 0,-113 16 13 0 0,75-12 42 0 0,50-7-33 0 0,0 0 0 0 0,-30 0 0 0 0,-108 5-21 0 0,8 0 0 0 0,144-8 0 0 0,-36 3 64 0 0,-77-4 0 0 0,39-7-18 0 0,0-4 1 0 0,-87-23-1 0 0,104 21 9 0 0,43 10-24 0 0,-36-12 0 0 0,37 9-31 0 0,0 1 0 0 0,-32-3 0 0 0,-6-1 0 0 0,-105-23 192 0 0,102 22-133 0 0,-1 3-1 0 0,-125 3 1 0 0,135 4-140 0 0,29-5-572 0 0,12-5-4119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9:01.873"/>
    </inkml:context>
    <inkml:brush xml:id="br0">
      <inkml:brushProperty name="width" value="0.1" units="cm"/>
      <inkml:brushProperty name="height" value="0.1" units="cm"/>
      <inkml:brushProperty name="color" value="#66CC00"/>
    </inkml:brush>
  </inkml:definitions>
  <inkml:trace contextRef="#ctx0" brushRef="#br0">0 42 2327 0 0,'5'1'120'0'0,"0"0"0"0"0,-1-1 0 0 0,1 0 0 0 0,0 0 0 0 0,0 0 0 0 0,-1 0 0 0 0,1-1 0 0 0,0 0 0 0 0,-1 1 0 0 0,8-4 0 0 0,37-10 654 0 0,-25 6-78 0 0,30-5 1 0 0,-46 12-569 0 0,0 0 1 0 0,0 0-1 0 0,0 1 0 0 0,0 0 1 0 0,0 1-1 0 0,0-1 0 0 0,15 5 1 0 0,36 13 190 0 0,-37-11-166 0 0,1 0 0 0 0,-1-1 1 0 0,47 5-1 0 0,95-9 251 0 0,-96-2-238 0 0,-56 0-118 0 0,0 1-1 0 0,-1 0 1 0 0,0 1-1 0 0,1 0 1 0 0,-1 1-1 0 0,16 6 0 0 0,2 4 19 0 0,30 17 0 0 0,-55-28-55 0 0,0 0-1 0 0,0-1 0 0 0,0 1 0 0 0,1-1 0 0 0,-1 0 0 0 0,0 0 1 0 0,1-1-1 0 0,-1 1 0 0 0,0-1 0 0 0,1 0 0 0 0,3-1 0 0 0,52-9 607 0 0,-19 2-332 0 0,-14 5-207 0 0,-1 1-1 0 0,1 2 0 0 0,47 5 1 0 0,-29-2-42 0 0,0-2 1 0 0,-1-2 0 0 0,56-8-1 0 0,26 0 28 0 0,-121 9-64 0 0,140 6 0 0 0,1 2 0 0 0,-28-2 0 0 0,11-6 0 0 0,-112-1 7 0 0,0 0-1 0 0,0-1 1 0 0,0 0-1 0 0,0-2 0 0 0,19-6 1 0 0,-3 2 8 0 0,158-28 229 0 0,-151 29-171 0 0,-6 2-50 0 0,1 1 1 0 0,0 2-1 0 0,-1 1 1 0 0,56 6-1 0 0,-38 3 16 0 0,0 3 1 0 0,75 26-1 0 0,-112-32-34 0 0,1-2 1 0 0,-1 1 0 0 0,1-2-1 0 0,0 0 1 0 0,21-1 0 0 0,83-9 37 0 0,-5 0 18 0 0,-109 8-61 0 0,20 0 0 0 0,0 0 0 0 0,-1 2 0 0 0,50 10 0 0 0,-22-1 0 0 0,103 10 0 0 0,-103-19 21 0 0,1-3 1 0 0,54-7-1 0 0,-3 0-21 0 0,-85 8 15 0 0,40 5 0 0 0,-10 1 19 0 0,29 0-31 0 0,-36-2 14 0 0,0-1 0 0 0,75-6 0 0 0,-24-7-5 0 0,107-14 40 0 0,-3-2 22 0 0,-158 23-74 0 0,1 1 0 0 0,0 2 0 0 0,63 8 0 0 0,-75-4 0 0 0,0-1 0 0 0,1-2 0 0 0,0-1 0 0 0,48-7 0 0 0,47-2 45 0 0,-52 5-26 0 0,342-6 115 0 0,-371 10-2 0 0,83-12 1 0 0,-40 2-20 0 0,8 7-71 0 0,131 11 0 0 0,-14 0 2 0 0,-20-17 20 0 0,-36 15-13 0 0,51 0 26 0 0,-177-8-77 0 0,207-2 0 0 0,-136 10 0 0 0,93 1 0 0 0,-43 2 0 0 0,-39 0 0 0 0,-40-6 32 0 0,136 23 0 0 0,-88-10-32 0 0,-2-1 0 0 0,-52 0-11 0 0,-21-4 26 0 0,0-1 0 0 0,1-3 0 0 0,0-1 0 0 0,67-1 0 0 0,-48-9-7 0 0,170 0 48 0 0,-107 20-56 0 0,-68-10 0 0 0,-44-6 31 0 0,-13 0-15 0 0,1 0-1 0 0,-1 1 1 0 0,1-1-1 0 0,0 1 1 0 0,-1-1-1 0 0,1 1 1 0 0,4 2-1 0 0,-7-2-24 0 0,-1 0-1 0 0,1 0 1 0 0,-1 1 0 0 0,1-1-1 0 0,-1 0 1 0 0,0 1 0 0 0,0-1 0 0 0,1 0-1 0 0,-1 1 1 0 0,0-1 0 0 0,0 0-1 0 0,0 1 1 0 0,-1-1 0 0 0,1 0-1 0 0,0 1 1 0 0,0-1 0 0 0,-1 0-1 0 0,1 0 1 0 0,-1 1 0 0 0,0 0 0 0 0,0 3-591 0 0,-3 13-3640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9:22.612"/>
    </inkml:context>
    <inkml:brush xml:id="br0">
      <inkml:brushProperty name="width" value="0.1" units="cm"/>
      <inkml:brushProperty name="height" value="0.1" units="cm"/>
      <inkml:brushProperty name="color" value="#66CC00"/>
    </inkml:brush>
  </inkml:definitions>
  <inkml:trace contextRef="#ctx0" brushRef="#br0">0 15 2127 0 0,'6'2'149'0'0,"-5"-2"-106"0"0,-1 0 0 0 0,1 1 0 0 0,-1-1-1 0 0,1 0 1 0 0,-1 0 0 0 0,1 1 0 0 0,-1-1 0 0 0,1 0 0 0 0,0 0 0 0 0,-1 0 0 0 0,1 0-1 0 0,-1 0 1 0 0,1 0 0 0 0,0 0 0 0 0,-1 0 0 0 0,1 0 0 0 0,0 0 0 0 0,-1 0 0 0 0,1 0-1 0 0,-1 0 1 0 0,1 0 0 0 0,0 0 0 0 0,-1-1 0 0 0,1 1 0 0 0,-1 0 0 0 0,1-1-1 0 0,-1 1 1 0 0,1 0 0 0 0,0-1 0 0 0,0 2 51 0 0,-1 0-1 0 0,1-1 1 0 0,0 1-1 0 0,0 0 1 0 0,-1 0 0 0 0,1 0-1 0 0,0-1 1 0 0,0 1-1 0 0,0 0 1 0 0,0-1 0 0 0,0 1-1 0 0,0-1 1 0 0,0 1-1 0 0,0-1 1 0 0,0 1 0 0 0,0-1-1 0 0,0 0 1 0 0,2 1-1 0 0,22 5-28 0 0,19-3 473 0 0,9 1 6 0 0,-33-1-419 0 0,0-1 0 0 0,0-1 0 0 0,-1-1 0 0 0,1 0 0 0 0,0-2 0 0 0,0 0 0 0 0,33-9 0 0 0,-42 10-60 0 0,0 0-1 0 0,0 0 0 0 0,0 1 0 0 0,0 0 0 0 0,0 1 0 0 0,0 1 0 0 0,0-1 1 0 0,0 2-1 0 0,12 3 0 0 0,-15-4-58 0 0,44 8 10 0 0,0-3-1 0 0,0-1 1 0 0,90-4-1 0 0,-131-2-13 0 0,258-4 201 0 0,-241 2-138 0 0,-1-1 0 0 0,1-1-1 0 0,44-12 1 0 0,13-3 204 0 0,15 11-152 0 0,-61 4-98 0 0,32-2 26 0 0,125 4-45 0 0,-184 3 0 0 0,0 0 0 0 0,0 1 0 0 0,20 5 0 0 0,-20-3 0 0 0,0-1 0 0 0,0-1 0 0 0,23 2 0 0 0,-27-4 0 0 0,0 1 0 0 0,0 0 0 0 0,-1 1 0 0 0,10 3 0 0 0,-9-3 0 0 0,0 0 0 0 0,0 0 0 0 0,0-1 0 0 0,11 1 0 0 0,79 3 64 0 0,-46 0 69 0 0,-44-4-87 0 0,1 1-1 0 0,0-1 0 0 0,1-1 1 0 0,-1 0-1 0 0,0 0 1 0 0,0-1-1 0 0,16-3 0 0 0,1-6 75 0 0,-19 7-46 0 0,0 0 0 0 0,0 1 0 0 0,0 0 0 0 0,0 0 0 0 0,12-1 0 0 0,-17 3-65 0 0,-1 0 0 0 0,1 0 1 0 0,0 0-1 0 0,0 0 0 0 0,-1 0 0 0 0,1 1 1 0 0,0-1-1 0 0,-1 1 0 0 0,1-1 0 0 0,-1 1 1 0 0,1 0-1 0 0,0-1 0 0 0,-1 1 0 0 0,0 0 1 0 0,1 0-1 0 0,-1 0 0 0 0,1 0 0 0 0,-1 0 1 0 0,0 1-1 0 0,0-1 0 0 0,0 0 1 0 0,0 1-1 0 0,0-1 0 0 0,0 0 0 0 0,0 1 1 0 0,0-1-1 0 0,0 1 0 0 0,1 2 0 0 0,3 8-707 0 0,0 0-2796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9:39.950"/>
    </inkml:context>
    <inkml:brush xml:id="br0">
      <inkml:brushProperty name="width" value="0.1" units="cm"/>
      <inkml:brushProperty name="height" value="0.1" units="cm"/>
      <inkml:brushProperty name="color" value="#66CC00"/>
    </inkml:brush>
  </inkml:definitions>
  <inkml:trace contextRef="#ctx0" brushRef="#br0">0 50 919 0 0,'7'-2'331'0'0,"0"1"0"0"0,1-1-1 0 0,-1 1 1 0 0,0 1-1 0 0,0 0 1 0 0,1 0-1 0 0,-1 0 1 0 0,0 1-1 0 0,0 0 1 0 0,13 3-1 0 0,30 7-48 0 0,0-3-1 0 0,1-2 1 0 0,-1-2-1 0 0,1-2 1 0 0,0-3-1 0 0,-1-1 1 0 0,80-15-1 0 0,-78 8-57 0 0,1 3-1 0 0,1 2 1 0 0,-1 3-1 0 0,90 8 1 0 0,113 15 93 0 0,-196-18-242 0 0,221 0 409 0 0,-170-5-264 0 0,-31 2-137 0 0,-10 0 35 0 0,81-8 1 0 0,-3-15-66 0 0,-79 9-13 0 0,1 4-1 0 0,0 3 0 0 0,76 3 0 0 0,130 18 25 0 0,31-6-64 0 0,-89-4 0 0 0,-113-6 43 0 0,125-16 0 0 0,-19 0-1 0 0,97 23-42 0 0,-109-9 161 0 0,-68-1-130 0 0,-32 8-31 0 0,101 18 0 0 0,54 3 0 0 0,-126-23 68 0 0,101 7 120 0 0,-127 0-155 0 0,-8 1 82 0 0,177-4 1 0 0,-129-16-32 0 0,372-14 542 0 0,13-9-413 0 0,-73 10-153 0 0,-352 20-13 0 0,-75 3-19 0 0,561-5 221 0 0,-336 33-197 0 0,-32-2 3 0 0,31-18-44 0 0,-87-5-12 0 0,435-4 119 0 0,-185 20-15 0 0,-182-4-68 0 0,-162-14-24 0 0,30 2 23 0 0,-86-2-30 0 0,0 1 0 0 0,0 1-1 0 0,0 0 1 0 0,23 8 0 0 0,-32-9-25 0 0,0 0 0 0 0,0 0-1 0 0,-1 0 1 0 0,1 1 0 0 0,-1 0-1 0 0,1 0 1 0 0,-1 0 0 0 0,0 0-1 0 0,0 0 1 0 0,4 7 0 0 0,4 7-137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9:44.145"/>
    </inkml:context>
    <inkml:brush xml:id="br0">
      <inkml:brushProperty name="width" value="0.1" units="cm"/>
      <inkml:brushProperty name="height" value="0.1" units="cm"/>
      <inkml:brushProperty name="color" value="#66CC00"/>
    </inkml:brush>
  </inkml:definitions>
  <inkml:trace contextRef="#ctx0" brushRef="#br0">0 327 2959 0 0,'56'2'763'0'0,"60"12"-1"0"0,-41-5-543 0 0,4-3 853 0 0,135-8 0 0 0,-103 1-792 0 0,-57 1-47 0 0,97-12 1 0 0,-120 9-157 0 0,-1 0 1 0 0,0 2-1 0 0,1 2 0 0 0,-1 0 1 0 0,44 9-1 0 0,54-1 178 0 0,2 1 175 0 0,-30 3-94 0 0,56 10-128 0 0,-132-19-178 0 0,0-2-1 0 0,1 0 0 0 0,44-4 1 0 0,12 1 98 0 0,119 14 0 0 0,-183-11-120 0 0,24 0 81 0 0,1-2 0 0 0,50-7 0 0 0,38 0 196 0 0,-111 7-266 0 0,-1 1 0 0 0,0 1 0 0 0,0 1 0 0 0,0 1 0 0 0,20 6 0 0 0,7 2 5 0 0,0-2 0 0 0,1-3 0 0 0,90 5 1 0 0,4 0 89 0 0,-113-10-74 0 0,1 0 0 0 0,0-2 1 0 0,44-5-1 0 0,81-21 108 0 0,-151 26-148 0 0,29-5 15 0 0,-1 1-1 0 0,1 2 1 0 0,41 1-1 0 0,91 15 55 0 0,-140-11-68 0 0,30-1 33 0 0,-1-2-1 0 0,0-2 1 0 0,95-16-1 0 0,-78 8 60 0 0,90-2 0 0 0,251-3 217 0 0,-284 12-229 0 0,-1 1 40 0 0,43-10-57 0 0,189 12 0 0 0,-74-9 50 0 0,-61-1-36 0 0,-33 2 7 0 0,-67 2-42 0 0,178-17 11 0 0,-91 27-14 0 0,-51 1-6 0 0,-38-10-8 0 0,35 1 12 0 0,9 14-16 0 0,89 2 20 0 0,-58-18 76 0 0,58 1 20 0 0,-228 5-139 0 0,325 0 66 0 0,-170-12-65 0 0,119-9 256 0 0,-128 9-182 0 0,79-9-20 0 0,-189 17-23 0 0,102 6 0 0 0,-138-1-29 0 0,286-4 62 0 0,-251 0 0 0 0,92 4 0 0 0,300 12 118 0 0,-236-28-92 0 0,-52 1-42 0 0,-39 18-48 0 0,-85-1 0 0 0,61-3 0 0 0,154-31 30 0 0,-6 0 15 0 0,-130 11 8 0 0,61 14-53 0 0,-101 5 0 0 0,125-17 0 0 0,-117 8 0 0 0,-1 3 0 0 0,120 7 0 0 0,90-6 0 0 0,-231 0 0 0 0,0 2 0 0 0,87 7 0 0 0,-79 3 15 0 0,0-4 0 0 0,-1-2 0 0 0,1-4 0 0 0,101-18 0 0 0,334-34 369 0 0,-269 29-302 0 0,-48 3 17 0 0,-145 23-99 0 0,1 2 0 0 0,-1 2 0 0 0,0 2 0 0 0,48 12 0 0 0,20 1 0 0 0,144 5 0 0 0,-124-14 0 0 0,-128-8 0 0 0,128 11 0 0 0,228-10 0 0 0,-298-2 25 0 0,0 1 0 0 0,0 4 0 0 0,77 15 0 0 0,2 1 3 0 0,-124-19-28 0 0,246 17 0 0 0,-85-5-2 0 0,-1 0 15 0 0,-33-16 40 0 0,167 5 75 0 0,-146-5-128 0 0,-109 0 0 0 0,76 5 0 0 0,75 24 0 0 0,-72-8 0 0 0,103 26 0 0 0,-199-36 0 0 0,68 5 50 0 0,-61-9-36 0 0,-29-4-15 0 0,0-1 1 0 0,24-3-1 0 0,-32 1 13 0 0,0 1 0 0 0,1 1 0 0 0,-1-1 0 0 0,0 2 0 0 0,1-1 0 0 0,-1 2 0 0 0,0 0 0 0 0,0 0 0 0 0,17 6 0 0 0,-25-7-15 0 0,-1 1 0 0 0,0-1 0 0 0,0 1 0 0 0,0-1 0 0 0,0 1 1 0 0,-1 0-1 0 0,1 0 0 0 0,0 0 0 0 0,-1 0 0 0 0,1 0 0 0 0,-1 0 1 0 0,0 0-1 0 0,0 1 0 0 0,0-1 0 0 0,2 4 0 0 0,-1 1-347 0 0,0-1-1 0 0,-1 0 1 0 0,0 1 0 0 0,1 12-1 0 0,-3 6-4465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9:45.804"/>
    </inkml:context>
    <inkml:brush xml:id="br0">
      <inkml:brushProperty name="width" value="0.1" units="cm"/>
      <inkml:brushProperty name="height" value="0.1" units="cm"/>
      <inkml:brushProperty name="color" value="#66CC00"/>
    </inkml:brush>
  </inkml:definitions>
  <inkml:trace contextRef="#ctx0" brushRef="#br0">0 177 455 0 0,'6'-5'265'0'0,"0"0"0"0"0,0 1 0 0 0,0 0 0 0 0,1 0 0 0 0,-1 0-1 0 0,1 1 1 0 0,0-1 0 0 0,0 2 0 0 0,0-1 0 0 0,1 1 0 0 0,-1 0-1 0 0,0 1 1 0 0,1 0 0 0 0,0 0 0 0 0,12 0 0 0 0,11 2 185 0 0,1 1 0 0 0,47 10 0 0 0,-9-1-143 0 0,-3-4-109 0 0,12 2 684 0 0,152-1-1 0 0,95-21 707 0 0,43-15-1430 0 0,-309 23-74 0 0,319 2 411 0 0,-18 0-254 0 0,-146-21 21 0 0,36-3 350 0 0,-69 24-411 0 0,99-8-114 0 0,-121-17-65 0 0,-89 15-1 0 0,102-8 0 0 0,-129 19-15 0 0,91 9-1 0 0,-133-7 8 0 0,-2 0-11 0 0,1 0 0 0 0,0 0 1 0 0,-1 0-1 0 0,1 0 0 0 0,0 0 0 0 0,0 0 1 0 0,-1 0-1 0 0,1 0 0 0 0,0 1 0 0 0,-1-1 1 0 0,1 0-1 0 0,0 0 0 0 0,-1 1 0 0 0,1-1 1 0 0,0 0-1 0 0,-1 1 0 0 0,1 0 0 0 0,-20 21 62 0 0,8-6-3468 0 0,5-7-400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1:18.216"/>
    </inkml:context>
    <inkml:brush xml:id="br0">
      <inkml:brushProperty name="width" value="0.1" units="cm"/>
      <inkml:brushProperty name="height" value="0.1" units="cm"/>
      <inkml:brushProperty name="color" value="#66CC00"/>
    </inkml:brush>
  </inkml:definitions>
  <inkml:trace contextRef="#ctx0" brushRef="#br0">0 18 2671 0 0,'0'-5'0'0'0,"0"1"112"0"0,0 3-32 0 0,0-1 8 0 0,0-2-88 0 0,0 2 0 0 0,2 2 0 0 0,0 0-176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9:15.252"/>
    </inkml:context>
    <inkml:brush xml:id="br0">
      <inkml:brushProperty name="width" value="0.1" units="cm"/>
      <inkml:brushProperty name="height" value="0.1" units="cm"/>
      <inkml:brushProperty name="color" value="#66CC00"/>
    </inkml:brush>
  </inkml:definitions>
  <inkml:trace contextRef="#ctx0" brushRef="#br0">0 219 2071 0 0,'51'24'238'0'0,"-23"-14"469"0"0,-17-6-400 0 0,0 0-1 0 0,0 0 0 0 0,0-1 1 0 0,0-1-1 0 0,1 0 1 0 0,-1 0-1 0 0,1-1 1 0 0,16 0-1 0 0,6-4 163 0 0,74-9 935 0 0,-17-5-542 0 0,-72 14-752 0 0,0 1 0 0 0,0 1 1 0 0,0 1-1 0 0,33 3 0 0 0,-34-1-60 0 0,1-1 0 0 0,-1-1 0 0 0,1 0 0 0 0,0-2 0 0 0,18-3-1 0 0,-14 1 37 0 0,0 1-1 0 0,0 2 1 0 0,0 0-1 0 0,1 1 1 0 0,42 6-1 0 0,3 0-8 0 0,-41-7-66 0 0,0-1 0 0 0,-1-1 0 0 0,1-1 0 0 0,46-15 0 0 0,-69 18-2 0 0,50-10 119 0 0,1 3 0 0 0,105-2 0 0 0,-128 9-99 0 0,142 2 166 0 0,44-2 101 0 0,-94-11-137 0 0,-60 4-80 0 0,1 3-1 0 0,94 5 0 0 0,68 9 40 0 0,-156-8-23 0 0,89-10 0 0 0,-25 1-19 0 0,-98 9-62 0 0,-1 2-1 0 0,1 1 0 0 0,56 15 1 0 0,-54-10 7 0 0,0-2 0 0 0,74 4 1 0 0,-81-11-18 0 0,126-3 77 0 0,-89-1-49 0 0,-1 3 0 0 0,1 3 0 0 0,116 19 0 0 0,-150-17 4 0 0,0-2 0 0 0,0-1 0 0 0,0-2 0 0 0,63-9 0 0 0,-88 9-35 0 0,30-1 23 0 0,-31 3-14 0 0,-1-1 0 0 0,1-1 0 0 0,17-3 0 0 0,19-6-10 0 0,-1 2 0 0 0,58-2 0 0 0,92 6 0 0 0,-53 3 0 0 0,-31-10 0 0 0,-26 2 0 0 0,-45 5 0 0 0,-19 2 0 0 0,-1 0 0 0 0,0 1 0 0 0,1 1 0 0 0,36 5 0 0 0,-15 2 0 0 0,1-3 0 0 0,48-1 0 0 0,-51-3 0 0 0,52 3 32 0 0,181-20 0 0 0,-196 10 32 0 0,1 2 0 0 0,126 10 0 0 0,-134 2-65 0 0,-45-4 23 0 0,-1-1 0 0 0,47-1-1 0 0,33-12-22 0 0,-19 2 33 0 0,107 2 1 0 0,-136 9-33 0 0,89 15 0 0 0,-93-10 0 0 0,0-2 0 0 0,72-3 0 0 0,-122-2 0 0 0,149-8 0 0 0,-34 0 0 0 0,280 7 128 0 0,-312 0-128 0 0,146-22 0 0 0,-141 12 0 0 0,-54 9 0 0 0,0 1 0 0 0,56 7 0 0 0,-57-3 0 0 0,1-1 0 0 0,58-4 0 0 0,-65-2 0 0 0,218-31 0 0 0,-199 26 16 0 0,1 1 0 0 0,0 2 0 0 0,60 2 0 0 0,-49 7-16 0 0,0-3 0 0 0,1-2 0 0 0,116-20 0 0 0,-134 13 0 0 0,-1 2 0 0 0,1 1 0 0 0,0 3 0 0 0,0 1 0 0 0,81 7 0 0 0,-93 1 0 0 0,-24-4 0 0 0,1-1 0 0 0,0 0 0 0 0,-1 0 0 0 0,1 0 0 0 0,10-2 0 0 0,83-3 32 0 0,108 10 0 0 0,-16 10-32 0 0,21 2 0 0 0,-174-15 0 0 0,76 18 0 0 0,-13-2 0 0 0,-51-12 0 0 0,59 1 0 0 0,56-7 0 0 0,84 6 0 0 0,-9 1 0 0 0,-17-24 0 0 0,-195 15 0 0 0,38-2 0 0 0,0 2 0 0 0,81 11 0 0 0,-94-5 0 0 0,71-2 0 0 0,-89-3 0 0 0,17-3 0 0 0,-30 2 0 0 0,32 1 0 0 0,19 2 0 0 0,-43-2 0 0 0,40 5 0 0 0,130 23 0 0 0,-186-25 7 0 0,0-1-1 0 0,0 0 1 0 0,0-2-1 0 0,0 1 0 0 0,0-2 1 0 0,0 0-1 0 0,0-1 1 0 0,0-1-1 0 0,18-5 0 0 0,-23 5-6 0 0,-10 3 0 0 0,0 0 0 0 0,0 0 0 0 0,0-1 0 0 0,0 1 0 0 0,0 0 0 0 0,0-1 0 0 0,0 1 0 0 0,0-1 0 0 0,0 1 0 0 0,0-1 0 0 0,0 1 0 0 0,1-2 0 0 0,-1 1 0 0 0,-1 1 0 0 0,0 0-1 0 0,0 0 1 0 0,1-1 0 0 0,-1 1-1 0 0,0 0 1 0 0,1 0 0 0 0,-1 0 0 0 0,0-1-1 0 0,1 1 1 0 0,-1 0 0 0 0,0 0-1 0 0,1 0 1 0 0,-1 0 0 0 0,1 0-1 0 0,-1 0 1 0 0,0-1 0 0 0,1 1-1 0 0,-1 0 1 0 0,1 0 0 0 0,-1 0 0 0 0,0 0-1 0 0,1 1 1 0 0,-1-1 0 0 0,1 0-1 0 0,-1 0 1 0 0,0 0 0 0 0,1 0-1 0 0,-1 0 1 0 0,0 0 0 0 0,1 1-1 0 0,-1-1 1 0 0,0 0 0 0 0,1 0 0 0 0,-1 0-1 0 0,1 1 1 0 0,-1-1 5 0 0,0 1 1 0 0,1-1-1 0 0,-1 0 0 0 0,1 0 1 0 0,-1 0-1 0 0,0 1 0 0 0,1-1 1 0 0,-1 0-1 0 0,1 0 1 0 0,-1 0-1 0 0,1 0 0 0 0,-1 0 1 0 0,0 1-1 0 0,1-1 0 0 0,-1 0 1 0 0,1 0-1 0 0,-1 0 0 0 0,1-1 1 0 0,-1 1-1 0 0,1 0 1 0 0,-1 0-1 0 0,1 0 0 0 0,0 0 1 0 0,1-3 117 0 0,-2 10-54 0 0,14 70-1147 0 0,-8-56-138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9:18.150"/>
    </inkml:context>
    <inkml:brush xml:id="br0">
      <inkml:brushProperty name="width" value="0.1" units="cm"/>
      <inkml:brushProperty name="height" value="0.1" units="cm"/>
      <inkml:brushProperty name="color" value="#66CC00"/>
    </inkml:brush>
  </inkml:definitions>
  <inkml:trace contextRef="#ctx0" brushRef="#br0">0 75 2127 0 0,'9'3'55'0'0,"0"0"-1"0"0,0 0 0 0 0,0-1 1 0 0,0-1-1 0 0,1 1 0 0 0,-1-1 1 0 0,11-1-1 0 0,72-5 690 0 0,-43 0-307 0 0,12 0 495 0 0,77-18-1 0 0,-85 15-366 0 0,94-1 0 0 0,-138 9-534 0 0,67 2 141 0 0,150 22 0 0 0,-151-12-50 0 0,0-4 0 0 0,79-2 0 0 0,243-32 800 0 0,-146 19-361 0 0,-163 8-403 0 0,158-20 1 0 0,28-15 321 0 0,-249 33-456 0 0,1 1 1 0 0,50 8-1 0 0,2 0 41 0 0,-12-4-46 0 0,-35-1 3 0 0,59-2 1 0 0,84-11 180 0 0,180 13 0 0 0,-138 13-129 0 0,-129-15-74 0 0,-27-2 0 0 0,53 1 17 0 0,-54-1 12 0 0,87 10 0 0 0,73 27 24 0 0,-161-26-38 0 0,112 5 0 0 0,58-18 158 0 0,-203 2-114 0 0,36 3-1 0 0,-53-1-38 0 0,0 0 1 0 0,0 0-1 0 0,0 1 0 0 0,0 0 0 0 0,-1 1 0 0 0,1-1 0 0 0,-1 1 1 0 0,13 8-1 0 0,-15-8-164 0 0,0 1 1 0 0,-1 1-1 0 0,0-1 0 0 0,0 0 1 0 0,5 8-1 0 0,1 3-3520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1:22.068"/>
    </inkml:context>
    <inkml:brush xml:id="br0">
      <inkml:brushProperty name="width" value="0.1" units="cm"/>
      <inkml:brushProperty name="height" value="0.1" units="cm"/>
      <inkml:brushProperty name="color" value="#66CC00"/>
    </inkml:brush>
  </inkml:definitions>
  <inkml:trace contextRef="#ctx0" brushRef="#br0">150 532 2183 0 0,'-1'1'31'0'0,"0"0"-1"0"0,0 0 1 0 0,0 0-1 0 0,0 0 0 0 0,1 0 1 0 0,-1 0-1 0 0,0 0 1 0 0,0 0-1 0 0,1 0 0 0 0,-1 0 1 0 0,1 0-1 0 0,-1 0 0 0 0,1 1 1 0 0,0-1-1 0 0,-1 2 1 0 0,1-1-82 0 0,-1-2 53 0 0,1 0 0 0 0,0 0-1 0 0,0 0 1 0 0,0 1 0 0 0,0-1-1 0 0,0 0 1 0 0,-1 0-1 0 0,1 0 1 0 0,0 0 0 0 0,0 0-1 0 0,0 0 1 0 0,-1 0 0 0 0,1 0-1 0 0,0 0 1 0 0,0 0 0 0 0,0 0-1 0 0,-1 0 1 0 0,1 1-1 0 0,0-1 1 0 0,0 0 0 0 0,0-1-1 0 0,-1 1 1 0 0,1 0 0 0 0,0 0-1 0 0,0 0 1 0 0,0 0-1 0 0,-1 0 1 0 0,1 0 0 0 0,0 0-1 0 0,0 0 1 0 0,0 0 0 0 0,0 0-1 0 0,-1 0 1 0 0,1 0-1 0 0,0-1 1 0 0,0 1 0 0 0,0 0-1 0 0,0 0 1 0 0,-1 0 0 0 0,1 0-1 0 0,0 0 1 0 0,0-1 0 0 0,0 1-1 0 0,-1-1 131 0 0,0 1 0 0 0,1-1 0 0 0,-1 1 0 0 0,0 0 0 0 0,0-1-1 0 0,0 1 1 0 0,1 0 0 0 0,-1-1 0 0 0,0 1 0 0 0,0 0 0 0 0,0 0 0 0 0,0 0 0 0 0,0 0 0 0 0,0 0-1 0 0,0 0 1 0 0,1 0 0 0 0,-1 0 0 0 0,0 0 0 0 0,0 0 0 0 0,-2 1 0 0 0,2 0 65 0 0,-1 1 0 0 0,0-1 0 0 0,1 1 0 0 0,-1 0 1 0 0,1 0-1 0 0,-1 0 0 0 0,1 0 0 0 0,0 0 0 0 0,0 0 0 0 0,0 0 0 0 0,0 0 1 0 0,0 0-1 0 0,0 0 0 0 0,0 1 0 0 0,1-1 0 0 0,-1 0 0 0 0,1 1 0 0 0,0-1 1 0 0,0 0-1 0 0,0 1 0 0 0,0-1 0 0 0,0 0 0 0 0,0 1 0 0 0,1-1 1 0 0,-1 0-1 0 0,1 1 0 0 0,-1-1 0 0 0,1 0 0 0 0,2 4 0 0 0,4 1 362 0 0,-14-8 1474 0 0,6 1-1865 0 0,0 0 0 0 0,0 0 0 0 0,0 0 0 0 0,0-1 0 0 0,0 1 0 0 0,0 0 0 0 0,0 0-1 0 0,0-1 1 0 0,0 1 0 0 0,0 0 0 0 0,0-1 0 0 0,0 1 0 0 0,0-1 0 0 0,1 1 0 0 0,-1-1 0 0 0,0 0-1 0 0,0 1 1 0 0,1-1 0 0 0,-1 0 0 0 0,0 1 0 0 0,1-1 0 0 0,-1 0 0 0 0,0 0 0 0 0,0-1 0 0 0,0 0-83 0 0,1 1 0 0 0,-1-1 0 0 0,0 1 1 0 0,0-1-1 0 0,0 1 0 0 0,-1 0 1 0 0,1-1-1 0 0,0 1 0 0 0,0 0 1 0 0,-1 0-1 0 0,0-1 0 0 0,-1 0 19 0 0,1 1 1 0 0,1-1-1 0 0,-1 0 0 0 0,0 0 1 0 0,0 1-1 0 0,1-1 0 0 0,-1-1 1 0 0,1 1-1 0 0,-2-3 0 0 0,-2-6 43 0 0,1-1 0 0 0,0 0-1 0 0,1 1 1 0 0,0-1 0 0 0,1 0-1 0 0,-1-22 1 0 0,2 14-117 0 0,-1 0 0 0 0,-5-22 1 0 0,-1-8 3 0 0,8 42-2 0 0,0 1 0 0 0,1-1 0 0 0,0 0 0 0 0,0 1-1 0 0,0-1 1 0 0,1 1 0 0 0,3-9 0 0 0,-2 9 2 0 0,-1 0 0 0 0,0 0 0 0 0,-1-1 1 0 0,1 1-1 0 0,-1-1 0 0 0,-1 1 0 0 0,0-15 0 0 0,0 19-20 0 0,-2-18 34 0 0,2 20-48 0 0,0 1 0 0 0,0 0 0 0 0,0-1 0 0 0,0 1 0 0 0,1 0 0 0 0,-1-1 0 0 0,0 1 0 0 0,0-1 0 0 0,0 1 0 0 0,0 0 0 0 0,0 0 0 0 0,0-1 1 0 0,1 1-1 0 0,-1 0 0 0 0,0-1 0 0 0,0 1 0 0 0,0 0 0 0 0,1 0 0 0 0,-1-1 0 0 0,0 1 0 0 0,1 0 0 0 0,-1 0 0 0 0,0 0 0 0 0,0-1 0 0 0,1 1 0 0 0,-1 0 0 0 0,0 0 0 0 0,1 0 0 0 0,-1 0 0 0 0,0 0 0 0 0,1-1 0 0 0,-1 1 0 0 0,0 0 1 0 0,1 0-1 0 0,-1 0 0 0 0,0 0 0 0 0,1 0 0 0 0,-1 0 0 0 0,0 0 0 0 0,1 0 0 0 0,-1 1 0 0 0,1-1 0 0 0,-1 0 0 0 0,0 0 0 0 0,1 0 0 0 0,-1 0 0 0 0,0 0 0 0 0,26-21 0 0 0,-3 8 0 0 0,-17 9 0 0 0,0 0 0 0 0,0 1 0 0 0,0 0 0 0 0,13-5 0 0 0,-11 7-2 0 0,-1 0-1 0 0,1 0 1 0 0,-1 0-1 0 0,1 1 1 0 0,-1 0-1 0 0,1 1 1 0 0,-1 0-1 0 0,11 2 1 0 0,8 4-22 0 0,26 10 0 0 0,15 4-17 0 0,-19-13 32 0 0,66 3 0 0 0,-71-8 9 0 0,0 1 1 0 0,53 13-1 0 0,33 10 0 0 0,-124-26 0 0 0,26 4 0 0 0,0-2 0 0 0,0-1 0 0 0,1-1 0 0 0,-1-2 0 0 0,0-1 0 0 0,0-2 0 0 0,0-1 0 0 0,39-11 0 0 0,-34 7 0 0 0,-1 2 0 0 0,1 1 0 0 0,39-1 0 0 0,-67 6 0 0 0,-1 0 0 0 0,1-1 0 0 0,-1 0 0 0 0,13-4 0 0 0,20-6 0 0 0,60-11 0 0 0,-80 19 0 0 0,36-13 0 0 0,-13 3 0 0 0,73-25 0 0 0,-78 27 8 0 0,-23 6 2 0 0,1 0-1 0 0,1 2 0 0 0,-1 0 1 0 0,1 0-1 0 0,32-1 0 0 0,77-2-9 0 0,-80 2 5 0 0,85 4 1 0 0,-96 6 18 0 0,60 15 1 0 0,-80-16-21 0 0,-3 0 3 0 0,-1 0 0 0 0,19 9 0 0 0,-24-10-3 0 0,1 1 0 0 0,-1-1 0 0 0,1-1 0 0 0,0 1-1 0 0,0-1 1 0 0,0 0 0 0 0,0-1 0 0 0,1 1 0 0 0,-1-2 0 0 0,12 1 0 0 0,29-1-4 0 0,-36 1 0 0 0,0-1 0 0 0,0 0 0 0 0,15-3 0 0 0,175-24 176 0 0,-159 23-160 0 0,5 2-16 0 0,-36 2 0 0 0,0 0 0 0 0,1-1 0 0 0,22-5 0 0 0,-30 5 0 0 0,3-2 0 0 0,1 1 0 0 0,0 0 0 0 0,0 0 0 0 0,0 1 0 0 0,0 0 0 0 0,1 0 0 0 0,9 1 0 0 0,-16 2 3 0 0,0-1-1 0 0,1 0 1 0 0,-1 1-1 0 0,0-1 1 0 0,-1 1-1 0 0,1 0 1 0 0,0 0-1 0 0,0 0 1 0 0,-1 1 0 0 0,1-1-1 0 0,-1 1 1 0 0,0-1-1 0 0,0 1 1 0 0,0 0-1 0 0,0 0 1 0 0,0 0-1 0 0,2 5 1 0 0,18 23 15 0 0,-6-15-18 0 0,32 29 0 0 0,-21-23 0 0 0,-2-2 0 0 0,1-1 0 0 0,36 21 0 0 0,-40-29 0 0 0,-11-6 0 0 0,0 0 0 0 0,-1 1 0 0 0,0 0 0 0 0,0 0 0 0 0,0 1 0 0 0,-1 1 0 0 0,12 11 0 0 0,-20-18 3 0 0,-1 1 0 0 0,1-1 0 0 0,-1 1 1 0 0,1-1-1 0 0,-1 1 0 0 0,1 0 0 0 0,-1-1 0 0 0,0 1 0 0 0,0-1 0 0 0,0 1 0 0 0,0 0 0 0 0,0-1 0 0 0,0 1 0 0 0,0-1 1 0 0,-1 4-1 0 0,-8 28 75 0 0,4-19-62 0 0,-5 22 45 0 0,-1-2 1 0 0,-2 1-1 0 0,-31 57 0 0 0,24-61-325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7:53.170"/>
    </inkml:context>
    <inkml:brush xml:id="br0">
      <inkml:brushProperty name="width" value="0.1" units="cm"/>
      <inkml:brushProperty name="height" value="0.1" units="cm"/>
      <inkml:brushProperty name="color" value="#E71224"/>
    </inkml:brush>
  </inkml:definitions>
  <inkml:trace contextRef="#ctx0" brushRef="#br0">1400 355 8751 0 0,'0'-4'517'0'0,"-1"0"0"0"0,0 0-1 0 0,-1 0 1 0 0,1 0 0 0 0,0 0-1 0 0,-1 0 1 0 0,0 1-1 0 0,0-1 1 0 0,0 1 0 0 0,-1-1-1 0 0,1 1 1 0 0,-1 0 0 0 0,1 0-1 0 0,-1 0 1 0 0,0 0-1 0 0,0 0 1 0 0,-4-2 0 0 0,-13-13-1565 0 0,15 13 1012 0 0,1 0-1 0 0,0 0 0 0 0,0-1 1 0 0,0 1-1 0 0,1-1 1 0 0,0 0-1 0 0,0 0 0 0 0,-4-11 1 0 0,2-1 619 0 0,-5-33 0 0 0,1 4 684 0 0,9 43-1188 0 0,-2 0-1 0 0,1 0 0 0 0,0 0 1 0 0,-1 1-1 0 0,0-1 1 0 0,0 0-1 0 0,0 0 0 0 0,0 1 1 0 0,0 0-1 0 0,-1-1 0 0 0,0 1 1 0 0,1 0-1 0 0,-1 0 1 0 0,-6-4-1 0 0,4 3-2 0 0,0 1-1 0 0,-1 1 0 0 0,1-1 1 0 0,-1 1-1 0 0,1 0 1 0 0,-1 0-1 0 0,0 0 1 0 0,0 1-1 0 0,-7-1 1 0 0,-10 0 79 0 0,0 2 0 0 0,0 1 0 0 0,-1 0 0 0 0,-27 7 0 0 0,33-6-75 0 0,-51 6 17 0 0,-94-3 0 0 0,129-4 27 0 0,1 1 0 0 0,0 2 0 0 0,-1 1 0 0 0,2 1 0 0 0,-1 2 0 0 0,1 2 0 0 0,-40 16 0 0 0,34-10-120 0 0,-3 0 13 0 0,1 2 1 0 0,0 2 0 0 0,-43 29 0 0 0,55-29 73 0 0,2 1-1 0 0,-43 41 1 0 0,57-48-86 0 0,1-1 1 0 0,0 2-1 0 0,1-1 0 0 0,1 1 1 0 0,0 1-1 0 0,-13 32 0 0 0,14-25 5 0 0,2 0-1 0 0,0 0 1 0 0,1 0 0 0 0,2 1-1 0 0,0-1 1 0 0,1 1 0 0 0,2 0-1 0 0,0-1 1 0 0,2 1 0 0 0,0 0-1 0 0,2-1 1 0 0,0 1 0 0 0,2-1-1 0 0,1-1 1 0 0,0 1 0 0 0,2-1-1 0 0,0 0 1 0 0,2-1-1 0 0,0 0 1 0 0,24 32 0 0 0,-21-37 3 0 0,0 0 0 0 0,2-1 1 0 0,0 0-1 0 0,23 16 0 0 0,77 43 38 0 0,-95-61-26 0 0,2-2-1 0 0,0 0 0 0 0,0-1 1 0 0,0-1-1 0 0,26 6 1 0 0,-37-12-13 0 0,0-1 1 0 0,0 0-1 0 0,0-1 1 0 0,1 0-1 0 0,-1-1 1 0 0,0 0-1 0 0,0-1 1 0 0,0-1-1 0 0,1 0 1 0 0,-2 0-1 0 0,1-1 1 0 0,17-7-1 0 0,6-7 85 0 0,-2-2-1 0 0,0-1 0 0 0,59-48 0 0 0,6-3 141 0 0,239-182 269 0 0,-323 242-487 0 0,21-19 34 0 0,-1-2 1 0 0,-2 0-1 0 0,34-46 0 0 0,-56 65 23 0 0,-1-1-1 0 0,0 0 0 0 0,-1 0 1 0 0,0-1-1 0 0,-1 0 0 0 0,-1 0 1 0 0,0-1-1 0 0,-1 0 0 0 0,-1 0 1 0 0,5-32-1 0 0,-8 37-29 0 0,-1-1 0 0 0,0 1 0 0 0,-1-1 0 0 0,0 1 0 0 0,-1-1 0 0 0,0 1 0 0 0,0 0 0 0 0,-1-1 0 0 0,-1 1 0 0 0,0 1 0 0 0,-1-1 0 0 0,0 0 0 0 0,0 1 0 0 0,-1 0 0 0 0,0 1 0 0 0,-12-15 0 0 0,4 9 22 0 0,-1 1-1 0 0,0 1 0 0 0,-1 0 1 0 0,0 1-1 0 0,-1 1 1 0 0,0 1-1 0 0,-1 0 0 0 0,0 1 1 0 0,-1 1-1 0 0,0 0 1 0 0,0 2-1 0 0,-37-8 1 0 0,2 4 148 0 0,-1 2 1 0 0,0 3 0 0 0,-82 3 0 0 0,98 3-196 0 0,-1 1-1 0 0,0 2 0 0 0,-71 16 1 0 0,97-16-204 0 0,0 0 0 0 0,1 1 0 0 0,-1 1 0 0 0,1 0 0 0 0,0 0 0 0 0,0 2 0 0 0,1-1 0 0 0,0 2 0 0 0,1-1 0 0 0,0 2 0 0 0,0-1 0 0 0,0 2 0 0 0,2-1 0 0 0,-10 13 0 0 0,-5 16-1450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1:23.055"/>
    </inkml:context>
    <inkml:brush xml:id="br0">
      <inkml:brushProperty name="width" value="0.1" units="cm"/>
      <inkml:brushProperty name="height" value="0.1" units="cm"/>
      <inkml:brushProperty name="color" value="#66CC00"/>
    </inkml:brush>
  </inkml:definitions>
  <inkml:trace contextRef="#ctx0" brushRef="#br0">0 3 863 0 0,'6'0'0'0'0,"-1"-2"72"0"0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1:23.398"/>
    </inkml:context>
    <inkml:brush xml:id="br0">
      <inkml:brushProperty name="width" value="0.1" units="cm"/>
      <inkml:brushProperty name="height" value="0.1" units="cm"/>
      <inkml:brushProperty name="color" value="#66CC00"/>
    </inkml:brush>
  </inkml:definitions>
  <inkml:trace contextRef="#ctx0" brushRef="#br0">0 33 919 0 0,'6'-4'80'0'0,"-1"2"-80"0"0,-1 2 0 0 0,-2-1 0 0 0,2 1 296 0 0,-1 0 48 0 0,6-2 8 0 0,4-2 0 0 0,7 1-352 0 0,2-3 0 0 0,40-5-216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1:26.924"/>
    </inkml:context>
    <inkml:brush xml:id="br0">
      <inkml:brushProperty name="width" value="0.1" units="cm"/>
      <inkml:brushProperty name="height" value="0.1" units="cm"/>
      <inkml:brushProperty name="color" value="#66CC00"/>
    </inkml:brush>
  </inkml:definitions>
  <inkml:trace contextRef="#ctx0" brushRef="#br0">3729 200 455 0 0,'0'3'413'0'0,"-1"0"-1"0"0,0 0 0 0 0,0 0 1 0 0,0 0-1 0 0,0 0 0 0 0,0 0 0 0 0,-1 0 1 0 0,0-1-1 0 0,-3 5 0 0 0,4-6-380 0 0,0-1-39 0 0,1 0 0 0 0,-1 0 0 0 0,1 0 0 0 0,0 0 0 0 0,-1 0 0 0 0,1 0 0 0 0,-1-1 0 0 0,1 1-1 0 0,-1 0 1 0 0,1 0 0 0 0,-1-1 0 0 0,1 1 0 0 0,0 0 0 0 0,-1-1 0 0 0,1 1 0 0 0,0 0 0 0 0,-1-1 0 0 0,1 1 0 0 0,0 0 0 0 0,-1-1 0 0 0,1 1-1 0 0,0-1 1 0 0,0 1 0 0 0,0-1 0 0 0,-1 1 0 0 0,1-1 0 0 0,0 1 0 0 0,0-1 0 0 0,0 1 0 0 0,0-1 0 0 0,0 0 20 0 0,0 1 0 0 0,0-1 0 0 0,-1 1 0 0 0,1-1-1 0 0,0 1 1 0 0,0-1 0 0 0,0 1 0 0 0,0-1 0 0 0,-1 1 0 0 0,1 0 0 0 0,0-1 0 0 0,0 1 0 0 0,-1-1 0 0 0,1 1 0 0 0,0 0 0 0 0,-1-1 0 0 0,1 1-1 0 0,0 0 1 0 0,-1-1 0 0 0,1 1 0 0 0,-1 0 0 0 0,1-1 0 0 0,0 1 0 0 0,-1 0 0 0 0,1 0 0 0 0,-1 0 0 0 0,1-1 0 0 0,-1 1 0 0 0,1 0 0 0 0,-1 0-1 0 0,-3 0 219 0 0,1 1-1 0 0,0 0 0 0 0,0 0 0 0 0,0-1 1 0 0,0 2-1 0 0,0-1 0 0 0,0 0 1 0 0,0 1-1 0 0,1-1 0 0 0,-1 1 0 0 0,-4 3 1 0 0,3-2 448 0 0,4-3-664 0 0,0 0-1 0 0,-1 0 1 0 0,1 0-1 0 0,0 0 1 0 0,0 0-1 0 0,-1 1 1 0 0,1-1-1 0 0,0 0 1 0 0,0 0-1 0 0,-1 0 1 0 0,1 0-1 0 0,0 0 1 0 0,-1 0-1 0 0,1 0 1 0 0,0 0-1 0 0,0 0 1 0 0,-1 0-1 0 0,1 0 1 0 0,0 0-1 0 0,-1 0 1 0 0,1 0-1 0 0,0 0 1 0 0,0 0-1 0 0,-1 0 1 0 0,1-1-1 0 0,0 1 1 0 0,-1 0-1 0 0,1 0 1 0 0,0 0-1 0 0,0 0 1 0 0,-1-1-1 0 0,1 1 1 0 0,0 0-1 0 0,0-1 1 0 0,-8-11 951 0 0,8 12-907 0 0,0-1 0 0 0,0 1 1 0 0,0-1-1 0 0,0 0 0 0 0,0 1 1 0 0,-1-1-1 0 0,1 0 0 0 0,0 1 0 0 0,-1-1 1 0 0,1 1-1 0 0,0-1 0 0 0,-1 1 1 0 0,1-1-1 0 0,0 1 0 0 0,-1-1 1 0 0,1 1-1 0 0,-1-1 0 0 0,1 1 1 0 0,-1-1-1 0 0,1 1 0 0 0,-1 0 0 0 0,0-1 1 0 0,1 1-1 0 0,-1 0 0 0 0,1-1 1 0 0,-1 1-1 0 0,0 0 0 0 0,1 0 1 0 0,-1 0-1 0 0,0 0 0 0 0,1-1 0 0 0,-1 1 1 0 0,0 0-1 0 0,0 0 0 0 0,0 1 86 0 0,0-1-1 0 0,-1 0 0 0 0,1 0 0 0 0,0 0 0 0 0,0 0 1 0 0,-1 0-1 0 0,1 0 0 0 0,0 0 0 0 0,0-1 0 0 0,-1 1 1 0 0,1 0-1 0 0,0-1 0 0 0,-2 0 0 0 0,-15-4 1659 0 0,4 5-1011 0 0,1-2-1 0 0,-1 0 1 0 0,-21-6 0 0 0,29 6-1178 0 0,-41-3 1415 0 0,-27 3 187 0 0,-34-8-92 0 0,-16-2-685 0 0,71 5-69 0 0,0 3 0 0 0,0 2 0 0 0,-94 8 1 0 0,140-5-359 0 0,-56-1 55 0 0,42-1-50 0 0,1 1 0 0 0,-33 5-1 0 0,21-1 27 0 0,0-2-1 0 0,-57-3 1 0 0,51 0-2 0 0,-51 4 1 0 0,27 3-42 0 0,23-3 0 0 0,-61 12 0 0 0,83-11 1 0 0,-89 18 31 0 0,94-20-26 0 0,-1-1 0 0 0,1-1 0 0 0,-1 1 0 0 0,0-2 0 0 0,1 0 0 0 0,-19-4 0 0 0,1-3 48 0 0,16 4-54 0 0,0 0 0 0 0,0 1-1 0 0,-17-2 1 0 0,-7 1 0 0 0,-43-11 0 0 0,80 14 0 0 0,-59-12 0 0 0,39 9 0 0 0,0-1 0 0 0,-33-13 0 0 0,33 10 0 0 0,0 1 0 0 0,-30-5 0 0 0,-211-41 0 0 0,59 16 362 0 0,180 34-380 0 0,-7 1 18 0 0,1 1 0 0 0,-1 2 0 0 0,1 0 0 0 0,0 3 0 0 0,-29 6 0 0 0,-29 3 0 0 0,-95 12 64 0 0,120-15 0 0 0,35-6-64 0 0,-1-2 0 0 0,1-1 0 0 0,0-1 0 0 0,-36-5 0 0 0,-56 0 64 0 0,95 6-64 0 0,13 0 0 0 0,0-1 0 0 0,0 0 0 0 0,0-1 0 0 0,0 0 0 0 0,-16-4 0 0 0,23 5-3 0 0,1 0 0 0 0,-1 0 0 0 0,1 0 0 0 0,0 0 1 0 0,-1 1-1 0 0,1 0 0 0 0,-1-1 0 0 0,1 1 0 0 0,0 1 0 0 0,0-1 0 0 0,0 0 0 0 0,-1 1 0 0 0,1 0 0 0 0,1-1 1 0 0,-1 1-1 0 0,0 0 0 0 0,0 1 0 0 0,1-1 0 0 0,-1 0 0 0 0,1 1 0 0 0,-3 2 0 0 0,5-1-11 0 0,-1 0 1 0 0,1-1-1 0 0,0 1 0 0 0,0 0 0 0 0,0 0 1 0 0,1-1-1 0 0,-1 1 0 0 0,1 0 0 0 0,0 0 1 0 0,2 5-1 0 0,3 22 13 0 0,-15 195 1 0 0,9-206 0 0 0,2 39 0 0 0,1-3 0 0 0,3 5 0 0 0,-4-48 0 0 0,-1 0 0 0 0,0 1 0 0 0,0-1 0 0 0,-2 0 0 0 0,-1 18 0 0 0,-3-7 0 0 0,2-11 0 0 0,0 0 0 0 0,1 0 0 0 0,1 0 0 0 0,0 0 0 0 0,1 25 0 0 0,2-33-6 0 0,-1-1-1 0 0,0 0 0 0 0,1 1 1 0 0,0-1-1 0 0,0 0 1 0 0,0 0-1 0 0,1 0 1 0 0,-1 0-1 0 0,1-1 1 0 0,0 1-1 0 0,4 3 0 0 0,5 8-42 0 0,-10-12 44 0 0,0-1 0 0 0,0 0 1 0 0,1 0-1 0 0,-1 0 0 0 0,1 0 0 0 0,-1 0 0 0 0,1 0 1 0 0,0-1-1 0 0,0 1 0 0 0,0-1 0 0 0,0 0 0 0 0,0 0 0 0 0,0 0 1 0 0,4 1-1 0 0,7 0-16 0 0,0 0 0 0 0,16-1 1 0 0,11 2 26 0 0,-37-3-6 0 0,0 0 0 0 0,0 1 0 0 0,0-2 0 0 0,1 1 0 0 0,-1 0 0 0 0,0-1 0 0 0,5-1 0 0 0,-6 1 0 0 0,1 0 0 0 0,-1 0 0 0 0,0 1 0 0 0,1-1 0 0 0,-1 1 0 0 0,1 0 0 0 0,-1 0 0 0 0,0 0 0 0 0,1 0 0 0 0,-1 1 0 0 0,0-1 0 0 0,5 2 0 0 0,0 1 0 0 0,0 1 0 0 0,0-1 0 0 0,11 8 0 0 0,-15-9-3 0 0,0-1-1 0 0,0 0 1 0 0,-1 0-1 0 0,1 0 1 0 0,0 0 0 0 0,0-1-1 0 0,0 1 1 0 0,0-1-1 0 0,1 0 1 0 0,-1 0-1 0 0,0 0 1 0 0,0-1 0 0 0,5-1-1 0 0,15 0-12 0 0,91 5 16 0 0,-89-1-15 0 0,1-1 1 0 0,-1-1-1 0 0,0-2 0 0 0,0-1 1 0 0,0-1-1 0 0,0-1 0 0 0,27-9 1 0 0,-29 10 1 0 0,-22 4 13 0 0,0 0 0 0 0,0 0 0 0 0,0-1 1 0 0,1 1-1 0 0,-1-1 0 0 0,0 1 0 0 0,0-1 0 0 0,0 0 0 0 0,0 1 0 0 0,0-1 1 0 0,0 0-1 0 0,0-1 0 0 0,-1 1 0 0 0,4-2 0 0 0,-2 1-2 0 0,0 0-1 0 0,0 0 1 0 0,0 0 0 0 0,0 1-1 0 0,1 0 1 0 0,-1-1 0 0 0,0 1-1 0 0,1 0 1 0 0,-1 1 0 0 0,1-1-1 0 0,-1 1 1 0 0,1-1 0 0 0,-1 1-1 0 0,1 0 1 0 0,0 0 0 0 0,-1 0-1 0 0,1 1 1 0 0,4 1 0 0 0,-1-1-2 0 0,-1-1 0 0 0,1 0 0 0 0,0 0 0 0 0,9-1 0 0 0,6-2 4 0 0,-1 2 0 0 0,42 1 0 0 0,-36 1 0 0 0,33-4 0 0 0,-51 3-1 0 0,-1-1-1 0 0,0 2 1 0 0,1-1-1 0 0,-1 1 1 0 0,0 0-1 0 0,14 4 0 0 0,-15-4-8 0 0,0 0 0 0 0,0-1 0 0 0,0 0-1 0 0,0 0 1 0 0,0-1 0 0 0,0 0-1 0 0,8-2 1 0 0,27-3-25 0 0,10 5 8 0 0,57-10 1 0 0,-63 10 14 0 0,-38 2-1 0 0,1-1 1 0 0,0 0-1 0 0,-1-1 1 0 0,14-2-1 0 0,1 0 1 0 0,-1 0-1 0 0,1 2 0 0 0,0 0 1 0 0,0 2-1 0 0,35 5 0 0 0,-38-4 25 0 0,113 21-89 0 0,-88-14 37 0 0,-13-2-84 0 0,-12-3 98 0 0,0-1-1 0 0,29 1 1 0 0,-18-9 27 0 0,-28 5-2 0 0,-1-1 0 0 0,1 0 0 0 0,0 0 1 0 0,0 1-1 0 0,-1 0 0 0 0,1-1 0 0 0,0 1 1 0 0,0 0-1 0 0,0 0 0 0 0,-1 1 0 0 0,1-1 1 0 0,0 0-1 0 0,0 1 0 0 0,3 1 0 0 0,3 1-36 0 0,-1 1 0 0 0,0-2 0 0 0,1 1 0 0 0,0-1 0 0 0,-1-1 0 0 0,11 1 0 0 0,55 1-257 0 0,-70-3 282 0 0,2 0 12 0 0,1 0 0 0 0,-1 1 0 0 0,0 0 0 0 0,10 2 0 0 0,-7-2 0 0 0,-8-1 0 0 0,0 1 0 0 0,0-1 0 0 0,0 0 0 0 0,0 0 0 0 0,0 0 0 0 0,0 0 0 0 0,0 1 0 0 0,0-1 0 0 0,0 0 0 0 0,0 1 0 0 0,0-1 0 0 0,0 1 0 0 0,0-1 0 0 0,0 1 0 0 0,-1 0 0 0 0,1-1 0 0 0,1 2 0 0 0,5 5 0 0 0,0 0 0 0 0,0-1 0 0 0,0 0 0 0 0,1 0 0 0 0,0 0 0 0 0,1-1 0 0 0,-1-1 0 0 0,1 1 0 0 0,0-1 0 0 0,16 5 0 0 0,-16-8 0 0 0,0 1 0 0 0,0-2 0 0 0,0 1 0 0 0,0-1 0 0 0,0 0 0 0 0,0-1 0 0 0,12-2 0 0 0,28-1 0 0 0,-13 3-21 0 0,0-1-1 0 0,38-8 1 0 0,-54 8 21 0 0,35 0 0 0 0,-46 2 0 0 0,9 1 0 0 0,0 1 0 0 0,1 1 0 0 0,18 5 0 0 0,-19-4 0 0 0,0 0 0 0 0,0-1 0 0 0,20 0 0 0 0,-24-4-16 0 0,0 0 0 0 0,1 0 0 0 0,14-5 0 0 0,-26 6 16 0 0,0 0 0 0 0,-1 0 0 0 0,1 0 0 0 0,0 0 0 0 0,-1 0 0 0 0,1 1 0 0 0,0-1 0 0 0,3 2 0 0 0,-3-2 0 0 0,-1 1 0 0 0,1 0 0 0 0,0-1 0 0 0,1 0 0 0 0,-1 0 0 0 0,0 1 0 0 0,3-2 0 0 0,19-2-64 0 0,0 0 0 0 0,1 2 0 0 0,46 3 0 0 0,-33 3 45 0 0,28 2-26 0 0,-56-10 45 0 0,-10 3 0 0 0,-1-1 0 0 0,1 1 0 0 0,-1 0 0 0 0,1 0 0 0 0,0-1 0 0 0,-1 1 0 0 0,1 0 0 0 0,0 0 0 0 0,0 0 0 0 0,-1 0 0 0 0,1 0 0 0 0,0 0 0 0 0,-1 0 0 0 0,1 0 0 0 0,0 0 0 0 0,-1 0 0 0 0,1 0 0 0 0,0 0 0 0 0,-1 1 0 0 0,1-1 0 0 0,0 0 0 0 0,0 1 0 0 0,17 5 0 0 0,-16-6 0 0 0,1 1 0 0 0,0 0 0 0 0,-1 0 0 0 0,1-1 0 0 0,-1 2 0 0 0,0-1 0 0 0,1 0 0 0 0,2 2 0 0 0,-4-2 0 0 0,1-1 0 0 0,-1 1 0 0 0,1 0 0 0 0,0-1 0 0 0,0 0 0 0 0,-1 1 0 0 0,1-1 0 0 0,0 0 0 0 0,0 0 0 0 0,-1 0 0 0 0,1 0 0 0 0,0 0 0 0 0,0 0 0 0 0,0-1 0 0 0,-1 1 0 0 0,3-1 0 0 0,30-11 0 0 0,-32 11 0 0 0,0 0-4 0 0,-1 0-1 0 0,1 0 1 0 0,-1-1 0 0 0,1 1 0 0 0,-1-1-1 0 0,0 1 1 0 0,1-1 0 0 0,-1 1-1 0 0,0-1 1 0 0,0 0 0 0 0,1-2-1 0 0,7-9-34 0 0,-6 9 33 0 0,0 0 0 0 0,0 0-1 0 0,-1-1 1 0 0,1 0-1 0 0,-1 1 1 0 0,0-1-1 0 0,2-9 1 0 0,3-5 4 0 0,-5 10 11 0 0,1 0-1 0 0,-2 0 1 0 0,1 0-1 0 0,-1 0 1 0 0,-1 0-1 0 0,1 0 1 0 0,-2 0-1 0 0,1 0 1 0 0,-1 0-1 0 0,-4-14 1 0 0,0-36 25 0 0,4 39-23 0 0,0 16-5 0 0,1 0 0 0 0,0 0 0 0 0,0 0 0 0 0,0 0 0 0 0,0 0 0 0 0,1 0 0 0 0,-1 1 0 0 0,1-1 0 0 0,0 0 0 0 0,0 0 0 0 0,2-3 0 0 0,-2 6 36 0 0,1-2-24 0 0,0 1-1 0 0,0-1 0 0 0,-1 0 0 0 0,1 0 0 0 0,-1 0 0 0 0,0 0 0 0 0,1-3 0 0 0,0 3 81 0 0,1-2-66 0 0,0 1 0 0 0,0 0 0 0 0,0 0 0 0 0,1 0 0 0 0,-1 0 0 0 0,1 0 0 0 0,0 1 0 0 0,1 0 0 0 0,-1 0 0 0 0,0 0 0 0 0,1 0 0 0 0,0 1 0 0 0,-1 0 0 0 0,1 0 0 0 0,0 0 0 0 0,0 0 0 0 0,10-1 0 0 0,-12 2-14 0 0,1 0-1 0 0,0 0 0 0 0,-1 0 1 0 0,1 0-1 0 0,0-1 0 0 0,4-2 1 0 0,-7 3-10 0 0,0 0 0 0 0,0-1 1 0 0,0 1-1 0 0,1 0 0 0 0,-1-1 0 0 0,0 1 0 0 0,-1-1 1 0 0,1 1-1 0 0,0-1 0 0 0,0 1 0 0 0,-1-1 1 0 0,1 0-1 0 0,0 1 0 0 0,-1-1 0 0 0,1-3 0 0 0,3-12-113 0 0,12-27-1 0 0,-11 29-1116 0 0,4-3-2223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7:02.286"/>
    </inkml:context>
    <inkml:brush xml:id="br0">
      <inkml:brushProperty name="width" value="0.1" units="cm"/>
      <inkml:brushProperty name="height" value="0.1" units="cm"/>
      <inkml:brushProperty name="color" value="#E71224"/>
    </inkml:brush>
  </inkml:definitions>
  <inkml:trace contextRef="#ctx0" brushRef="#br0">1500 162 2303 0 0,'-5'-5'312'0'0,"0"-1"-1"0"0,0 1 1 0 0,0 0-1 0 0,0 1 1 0 0,-1-1-1 0 0,0 1 1 0 0,0 0-1 0 0,0 0 0 0 0,-12-4 1 0 0,-5-1 2830 0 0,-37-9 0 0 0,-2-1-2269 0 0,-5 7 351 0 0,34-2-956 0 0,19 8 91 0 0,-1 0 0 0 0,-21-4-1 0 0,13 3 237 0 0,-18-1 18 0 0,-4 6-239 0 0,0 2 1 0 0,-88 11-1 0 0,110-6-346 0 0,-34 11 0 0 0,-1 0-31 0 0,34-8 3 0 0,0 0 0 0 0,0 2 0 0 0,-33 18 0 0 0,14-7 0 0 0,-30 18 0 0 0,2 3 0 0 0,-84 65 0 0 0,127-85 0 0 0,-45 49 0 0 0,7-6 0 0 0,60-59 0 0 0,1 0 1 0 0,-1 1-1 0 0,1 0 0 0 0,0 0 0 0 0,1 1 1 0 0,-1-1-1 0 0,2 1 0 0 0,-1 0 0 0 0,1 0 1 0 0,0 0-1 0 0,1 1 0 0 0,-1-1 0 0 0,2 1 0 0 0,-1-1 1 0 0,1 15-1 0 0,0 12-21 0 0,1 0 0 0 0,9 52-1 0 0,-8-77 10 0 0,0 1 12 0 0,2 0 0 0 0,0 0 0 0 0,0-1 0 0 0,1 1 0 0 0,0-1 0 0 0,0 1 0 0 0,2-1 0 0 0,-1-1 0 0 0,1 1 0 0 0,0-1 0 0 0,15 16 0 0 0,6 3 0 0 0,0-2 0 0 0,36 27 0 0 0,-32-29 0 0 0,78 55 71 0 0,-70-53-67 0 0,-30-20 35 0 0,114 75 267 0 0,-98-67-290 0 0,0-1 0 0 0,0-1-1 0 0,33 10 1 0 0,-25-14 35 0 0,0-2 0 0 0,1-1 0 0 0,0-2 0 0 0,65-1 0 0 0,7 0 65 0 0,-87-1-81 0 0,1-1 0 0 0,-1-1 1 0 0,1-1-1 0 0,-1-1 1 0 0,1 0-1 0 0,-1-2 1 0 0,0 0-1 0 0,-1-1 1 0 0,35-16-1 0 0,-29 12 56 0 0,-1-1 0 0 0,0-2 0 0 0,-1 0 0 0 0,0-2 0 0 0,-1 0 0 0 0,0-1 0 0 0,34-37 0 0 0,-37 30 64 0 0,-1-1-1 0 0,-1-1 0 0 0,15-32 1 0 0,-17 29 164 0 0,2 1 1 0 0,29-39-1 0 0,-21 38-243 0 0,-15 19-29 0 0,-1-1 1 0 0,0 0 0 0 0,9-14-1 0 0,-15 19-39 0 0,0 1 0 0 0,0 0 0 0 0,0-1 0 0 0,-1 1 0 0 0,0-1-1 0 0,0 1 1 0 0,0-1 0 0 0,0 0 0 0 0,-1 1 0 0 0,1-1 0 0 0,-1 0-1 0 0,-1-8 1 0 0,-1-7 82 0 0,-1 0-1 0 0,0 1 1 0 0,-1-1-1 0 0,-1 1 1 0 0,-1 0-1 0 0,-1 0 1 0 0,-1 1 0 0 0,0 0-1 0 0,-1 0 1 0 0,-1 1-1 0 0,-19-25 1 0 0,-85-78 131 0 0,100 104-133 0 0,-1 0-1 0 0,0 2 1 0 0,0-1-1 0 0,-1 2 1 0 0,-36-23 0 0 0,40 29-186 0 0,0 1 0 0 0,-1 0 0 0 0,1 0 1 0 0,-1 1-1 0 0,-1 1 0 0 0,1 0 1 0 0,0 1-1 0 0,-1 1 0 0 0,0 0 1 0 0,-15-1-1 0 0,12 6-3009 0 0,10 0 1283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7:19.166"/>
    </inkml:context>
    <inkml:brush xml:id="br0">
      <inkml:brushProperty name="width" value="0.1" units="cm"/>
      <inkml:brushProperty name="height" value="0.1" units="cm"/>
      <inkml:brushProperty name="color" value="#E71224"/>
    </inkml:brush>
  </inkml:definitions>
  <inkml:trace contextRef="#ctx0" brushRef="#br0">2135 10 5671 0 0,'2'-7'3219'0'0,"-3"7"-3140"0"0,-8-3 2414 0 0,-18 7 159 0 0,-10 14-856 0 0,-23 8-145 0 0,2-6-934 0 0,-1-3 1 0 0,0-2 0 0 0,-65 7-1 0 0,-89-5 476 0 0,-93 12 582 0 0,277-25-1598 0 0,1-2 0 0 0,-1-1 0 0 0,0-2 0 0 0,-31-4 1 0 0,8-3 139 0 0,-68-19 0 0 0,58 12-68 0 0,0 3 1 0 0,-117-7-1 0 0,-129 16 635 0 0,174 4-705 0 0,66 4-3465 0 0,44 0-5223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8:08.342"/>
    </inkml:context>
    <inkml:brush xml:id="br0">
      <inkml:brushProperty name="width" value="0.1" units="cm"/>
      <inkml:brushProperty name="height" value="0.1" units="cm"/>
      <inkml:brushProperty name="color" value="#E71224"/>
    </inkml:brush>
  </inkml:definitions>
  <inkml:trace contextRef="#ctx0" brushRef="#br0">4284 233 3223 0 0,'-25'-10'510'0'0,"22"8"-62"0"0,-1 0 1 0 0,1 1 0 0 0,0-1 0 0 0,0 1 0 0 0,-1 0 0 0 0,1 0 0 0 0,-1 0 0 0 0,1 0 0 0 0,-1 1 0 0 0,1 0-1 0 0,-6-1 1 0 0,6 1-331 0 0,-1 0 0 0 0,0 0 1 0 0,1-1-1 0 0,0 1 0 0 0,-1-1 0 0 0,1 0 0 0 0,-1 0 0 0 0,1-1 0 0 0,-5-1 0 0 0,-8-4 927 0 0,4 5-332 0 0,1 0 1 0 0,0 1-1 0 0,-1 0 1 0 0,-19 1 0 0 0,21 0-483 0 0,0 0 1 0 0,0 0 0 0 0,0-1 0 0 0,0 0 0 0 0,0-1 0 0 0,0 0-1 0 0,-12-4 1 0 0,-13-7 503 0 0,-1 2 0 0 0,-66-13-1 0 0,65 16-17 0 0,-52-18 0 0 0,-3-2 43 0 0,-17 7-236 0 0,-135-9 0 0 0,146 21 110 0 0,15 4-220 0 0,-97 6-1 0 0,-4 1-165 0 0,-73 10-30 0 0,100-1-108 0 0,151-10-100 0 0,-605 46 694 0 0,384-17-350 0 0,-114-7-241 0 0,261-14 12 0 0,25-1-23 0 0,0-3 0 0 0,-1-3-1 0 0,-82-5 1 0 0,34-4-25 0 0,41 5-78 0 0,0-2 27 0 0,8 2 81 0 0,0-3 0 0 0,-60-12 0 0 0,92 11-26 0 0,-1 2 0 0 0,-45-3-1 0 0,52 5-35 0 0,0 0 0 0 0,-26-8 0 0 0,41 10-41 0 0,-13-3 94 0 0,11 3-66 0 0,1 0-1 0 0,0-1 1 0 0,-1 1 0 0 0,1-1 0 0 0,0 0-1 0 0,-5-2 1 0 0,-16 3 11 0 0,58 11-1918 0 0,-15-6 107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8:11.489"/>
    </inkml:context>
    <inkml:brush xml:id="br0">
      <inkml:brushProperty name="width" value="0.1" units="cm"/>
      <inkml:brushProperty name="height" value="0.1" units="cm"/>
      <inkml:brushProperty name="color" value="#E71224"/>
    </inkml:brush>
  </inkml:definitions>
  <inkml:trace contextRef="#ctx0" brushRef="#br0">501 1557 3223 0 0,'-16'-7'5098'0'0,"-4"1"-2982"0"0,10 5-1468 0 0,0 1 0 0 0,-1 0 1 0 0,1 1-1 0 0,0 0 0 0 0,0 1 1 0 0,-17 4-1 0 0,-29 5 911 0 0,-20-1-390 0 0,57-6-824 0 0,-1-1 0 0 0,0-1 0 0 0,1-1 0 0 0,-1 0 0 0 0,0-2 0 0 0,-37-5 0 0 0,51 5-214 0 0,1 0 0 0 0,0-1-1 0 0,0 0 1 0 0,0 0 0 0 0,0 0 0 0 0,0-1 0 0 0,0 1 0 0 0,-5-5 0 0 0,8 5-78 0 0,1 1 0 0 0,-1-1 0 0 0,1 0 0 0 0,-1 1 0 0 0,1-1 0 0 0,0 0 0 0 0,0 0 0 0 0,0 0 0 0 0,0 0 0 0 0,0 0 0 0 0,0 0 0 0 0,0 0 0 0 0,1 0 0 0 0,-1 0 0 0 0,1 0 0 0 0,-1-1 0 0 0,1 1 0 0 0,0 0 0 0 0,0 0 0 0 0,0 0 0 0 0,0-1 0 0 0,1-2 0 0 0,21-109 999 0 0,-19 86-777 0 0,-2 1-1 0 0,-1 0 1 0 0,-5-37 0 0 0,2 36 49 0 0,1 0 1 0 0,4-54-1 0 0,4 19-263 0 0,-2 0-1 0 0,-6-67 0 0 0,2 87 72 0 0,2 1-1 0 0,10-57 0 0 0,-3 22-95 0 0,-1 19 16 0 0,-4 27-49 0 0,0 0 0 0 0,-3 0 0 0 0,-1-31 0 0 0,-3 30 41 0 0,1 21-36 0 0,1 0 0 0 0,0 0 0 0 0,1 0 0 0 0,0-1 1 0 0,0 1-1 0 0,1 0 0 0 0,1 0 0 0 0,3-11 0 0 0,-4 18-8 0 0,1-1 0 0 0,1 1 0 0 0,-1 0 0 0 0,1 0 0 0 0,0 0 0 0 0,0 0 0 0 0,0 0 0 0 0,0 0 0 0 0,1 1 0 0 0,-1 0 0 0 0,1 0 0 0 0,0 0 0 0 0,7-4 0 0 0,7-4 0 0 0,38-14 0 0 0,-28 13 0 0 0,-2 3 0 0 0,0 1 0 0 0,0 1 0 0 0,32-4 0 0 0,-48 9 0 0 0,38-7 0 0 0,0 3 0 0 0,0 1 0 0 0,77 3 0 0 0,5 19 0 0 0,-88-10 0 0 0,79 4 0 0 0,-36-13 0 0 0,128-18 0 0 0,-94 2 0 0 0,-32 5 0 0 0,148-2 0 0 0,-125 11 0 0 0,9-3 35 0 0,108-4 58 0 0,61 6-29 0 0,-112-3-64 0 0,-103 3 0 0 0,-18 5 0 0 0,107 13 0 0 0,16 1 0 0 0,152-10 0 0 0,-241 0 0 0 0,-54-1 0 0 0,0-2 0 0 0,40-3 0 0 0,2-7 0 0 0,1 5 0 0 0,102 5 0 0 0,15 4 0 0 0,-141-6 0 0 0,50 0 64 0 0,115-5-64 0 0,-194 6 0 0 0,1 1 0 0 0,32 6 0 0 0,-33-3 21 0 0,0 0 1 0 0,32 0-1 0 0,-47-1-21 0 0,-9-2 0 0 0,0-1 0 0 0,0 1 0 0 0,0-1 0 0 0,1 1 0 0 0,-1-1 0 0 0,0 1 0 0 0,0-1 0 0 0,1 0 0 0 0,-1 0 0 0 0,0 0 0 0 0,1 0 0 0 0,-1 0 0 0 0,0 0 0 0 0,1 0 0 0 0,-1 0 0 0 0,0 0 0 0 0,1 0 0 0 0,-1-1 0 0 0,0 1 0 0 0,0 0 0 0 0,1-1 0 0 0,0 0 0 0 0,2 1 9 0 0,0 1 0 0 0,-1 0 1 0 0,1-1-1 0 0,-1 2 0 0 0,1-1 0 0 0,5 3 0 0 0,-3 0-9 0 0,-5-4 0 0 0,-1 0 0 0 0,0 0 0 0 0,1 0 0 0 0,-1 0 0 0 0,0 0 0 0 0,1 1 0 0 0,-1-1 0 0 0,0 0 0 0 0,1 0 0 0 0,-1 0 0 0 0,0 1 0 0 0,1-1 0 0 0,-1 0 0 0 0,0 0 0 0 0,0 1 0 0 0,1-1 0 0 0,-1 0 0 0 0,0 1 0 0 0,0-1 0 0 0,0 0 0 0 0,1 1 0 0 0,-1-1 0 0 0,0 0 0 0 0,0 1 0 0 0,0-1 0 0 0,0 0 0 0 0,0 1 0 0 0,0-1 0 0 0,0 1 0 0 0,0-1 0 0 0,0 0 0 0 0,0 1 0 0 0,0-1 0 0 0,0 0 0 0 0,0 1 0 0 0,0-1 0 0 0,0 0 0 0 0,0 1 0 0 0,0-1 0 0 0,0 1 0 0 0,0-1 0 0 0,-1 0 0 0 0,1 1 0 0 0,0-1 0 0 0,0 0 0 0 0,0 0 0 0 0,-1 1 0 0 0,-1 6 0 0 0,0 0 0 0 0,0 1 0 0 0,1-1 0 0 0,0 0 0 0 0,1 1 0 0 0,0 14 0 0 0,-2 20 0 0 0,-1-15 0 0 0,2-1 0 0 0,3 31 0 0 0,-1-5 0 0 0,0-26 0 0 0,9 46-1 0 0,-5-47 7 0 0,1 47 0 0 0,-8 65 123 0 0,0-32-71 0 0,14 143 0 0 0,15-41 6 0 0,-21-170-43 0 0,-2 0 1 0 0,-2 0-1 0 0,-1 1 0 0 0,-2-1 1 0 0,-9 64-1 0 0,8-94 7 0 0,-1 0-1 0 0,1-1 1 0 0,-1 1 0 0 0,0-1 0 0 0,-1 0-1 0 0,0 0 1 0 0,0 0 0 0 0,0-1-1 0 0,0 1 1 0 0,-1-1 0 0 0,0 0-1 0 0,0 0 1 0 0,-10 6 0 0 0,-3 3 120 0 0,-1-1 1 0 0,-39 20-1 0 0,-31 4 230 0 0,30-14-190 0 0,9-4 46 0 0,-52 12 1 0 0,-44 17-3788 0 0,125-39-2800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8:48.307"/>
    </inkml:context>
    <inkml:brush xml:id="br0">
      <inkml:brushProperty name="width" value="0.1" units="cm"/>
      <inkml:brushProperty name="height" value="0.1" units="cm"/>
      <inkml:brushProperty name="color" value="#E71224"/>
    </inkml:brush>
  </inkml:definitions>
  <inkml:trace contextRef="#ctx0" brushRef="#br0">16051 1918 6879 0 0,'0'-1'73'0'0,"0"1"-1"0"0,-1 0 1 0 0,1-1-1 0 0,-1 1 1 0 0,1 0-1 0 0,0-1 1 0 0,-1 1-1 0 0,1-1 1 0 0,0 1-1 0 0,-1 0 1 0 0,1-1 0 0 0,0 1-1 0 0,-1-1 1 0 0,1 1-1 0 0,0-1 1 0 0,0 1-1 0 0,0-1 1 0 0,0 1-1 0 0,-1-1 1 0 0,1 1-1 0 0,0-1 1 0 0,0 1-1 0 0,0-1 1 0 0,0 1-1 0 0,0-1 1 0 0,0 0-1 0 0,0 1 1 0 0,1-1-1 0 0,15-11 1609 0 0,-14 12-1400 0 0,-1-1-1 0 0,0 1 0 0 0,0 0 0 0 0,0-1 0 0 0,0 1 1 0 0,0 0-1 0 0,1 0 0 0 0,-1 0 0 0 0,0 0 0 0 0,0 0 0 0 0,0 0 1 0 0,0 1-1 0 0,1-1 0 0 0,-1 0 0 0 0,0 0 0 0 0,0 1 1 0 0,0-1-1 0 0,0 1 0 0 0,0-1 0 0 0,2 2 0 0 0,25 18 1724 0 0,-24-17-1858 0 0,-1 0 1 0 0,1 0-1 0 0,0 0 1 0 0,1 0-1 0 0,-1 0 0 0 0,0-1 1 0 0,1 0-1 0 0,-1 0 1 0 0,8 2-1 0 0,0-2 214 0 0,0-1 0 0 0,0-1 0 0 0,0 0 0 0 0,0 0 0 0 0,-1-1 0 0 0,1-1 0 0 0,0 0 0 0 0,23-7 0 0 0,20-1 777 0 0,-41 6-971 0 0,36-8 232 0 0,94-36 0 0 0,-114 34-286 0 0,-11 5 151 0 0,1 0 0 0 0,30-7 0 0 0,20 0 354 0 0,-24 7-410 0 0,51-18 1 0 0,-94 26-64 0 0,9-2-80 0 0,1-1-37 0 0,12-3 132 0 0,27-3-1 0 0,-36 8 7 0 0,0 0 0 0 0,0 1 0 0 0,0 0 0 0 0,0 2 0 0 0,21 2-1 0 0,9 12 10 0 0,-41-13-145 0 0,0 1 0 0 0,0-1 0 0 0,1 0 0 0 0,-1-1 1 0 0,0 1-1 0 0,1-1 0 0 0,-1 0 0 0 0,1-1 0 0 0,-1 1 1 0 0,1-1-1 0 0,-1 0 0 0 0,1 0 0 0 0,-1-1 0 0 0,1 1 0 0 0,-1-1 1 0 0,0-1-1 0 0,9-2 0 0 0,-10 2 7 0 0,0 0 1 0 0,-1 0-1 0 0,1-1 1 0 0,-1 0-1 0 0,1 1 0 0 0,-1-1 1 0 0,0 0-1 0 0,0-1 0 0 0,0 1 1 0 0,0-1-1 0 0,-1 1 0 0 0,1-1 1 0 0,-1 0-1 0 0,0 0 1 0 0,2-6-1 0 0,3-8 54 0 0,-1 0-1 0 0,5-26 1 0 0,-3 8 103 0 0,46-190 272 0 0,-50 204-403 0 0,-2 0-1 0 0,0 0 0 0 0,-2 0 1 0 0,0 0-1 0 0,-5-32 1 0 0,-3 13 47 0 0,-23-77 0 0 0,19 71-61 0 0,2 0 0 0 0,3-1 0 0 0,-4-80 0 0 0,11 124-48 0 0,-2-13 11 0 0,-1 0-1 0 0,0 0 1 0 0,-1 0 0 0 0,-12-32-1 0 0,-35-60 84 0 0,18 42-60 0 0,27 52-31 0 0,1-1 0 0 0,-6-31 0 0 0,7 28 19 0 0,-12-35 1 0 0,13 49-21 0 0,1 0-1 0 0,0 0 1 0 0,-1 0 0 0 0,0 0 0 0 0,0 1 0 0 0,-1-1 0 0 0,1 1 0 0 0,-1 0 0 0 0,0 0 0 0 0,-8-8 0 0 0,-2 2 14 0 0,0 0 0 0 0,0 1 0 0 0,-1 1 0 0 0,0 0 0 0 0,-1 1 0 0 0,1 0 0 0 0,-25-6 0 0 0,-3 3 16 0 0,0-2-1 0 0,-56-24 1 0 0,7 2 1 0 0,64 26-27 0 0,-1 1 1 0 0,1 1-1 0 0,-2 1 1 0 0,-34 0-1 0 0,-119 8 26 0 0,-217 27 32 0 0,307-21-64 0 0,-114 27 0 0 0,12-1 0 0 0,112-27 0 0 0,-100-4 0 0 0,58-3 0 0 0,-163-2 42 0 0,104-2-20 0 0,-200 10 38 0 0,316-5-56 0 0,-134-2-4 0 0,78-1 0 0 0,-37-3 0 0 0,-92 2 0 0 0,120 0 32 0 0,-2 0 0 0 0,-65 12-32 0 0,-79 0 0 0 0,176-8 0 0 0,-147 2 0 0 0,-138 5 0 0 0,225 1 0 0 0,-113 4 0 0 0,-163-30 0 0 0,69-1 0 0 0,-87 4 0 0 0,-93 0 0 0 0,371 16 0 0 0,-431 13 0 0 0,-306-36 0 0 0,683 7 0 0 0,-283-59 0 0 0,349 38 0 0 0,90 16 0 0 0,-121-12 0 0 0,-55 27 0 0 0,-46-4 0 0 0,250 4 0 0 0,-76 7 0 0 0,42 0 0 0 0,-38 0 18 0 0,-256-3 84 0 0,-40 8-102 0 0,46 1 0 0 0,23-1 0 0 0,246-4 0 0 0,-140-4 0 0 0,142-3 0 0 0,0 4 0 0 0,-113 17 0 0 0,128-9 0 0 0,-106 0 0 0 0,34-4 0 0 0,-253 27 0 0 0,327-33 0 0 0,1-3 0 0 0,-92-15 0 0 0,25 2 0 0 0,74 9 0 0 0,-84-6 0 0 0,-61-2 0 0 0,95 5 0 0 0,-170 12 0 0 0,113 3 0 0 0,28-7 0 0 0,-147 3 0 0 0,229 3 0 0 0,1 3 0 0 0,-81 18 0 0 0,79-11 0 0 0,43-9 0 0 0,0 2 0 0 0,1 0 0 0 0,-39 16 0 0 0,36-10 0 0 0,18-8 0 0 0,0 1 0 0 0,-24 14 0 0 0,33-16 0 0 0,0-1 0 0 0,0 1 0 0 0,0 0 0 0 0,0 1 0 0 0,1-1 0 0 0,-1 1 0 0 0,1 0 0 0 0,0 0 0 0 0,1 0 0 0 0,-1 0 0 0 0,-3 10 0 0 0,-5 9-18 0 0,9-20 13 0 0,1 0-1 0 0,0 0 1 0 0,0 1 0 0 0,0-1 0 0 0,1 0 0 0 0,0 1 0 0 0,0-1 0 0 0,-1 6 0 0 0,-3 155 5 0 0,5-142 0 0 0,1-3 0 0 0,1-1 0 0 0,1 0 0 0 0,8 29 0 0 0,5 24 0 0 0,-7 86 0 0 0,-5-58 0 0 0,-3-82-2 0 0,7 152-60 0 0,-8-157 62 0 0,0 0 0 0 0,2 0 0 0 0,0 0 0 0 0,0 0 0 0 0,1 0 0 0 0,0-1 0 0 0,2 1 0 0 0,5 12 0 0 0,5 14 2 0 0,-10-26-4 0 0,0-1 0 0 0,1 1 0 0 0,0-1 1 0 0,0 0-1 0 0,1 0 0 0 0,11 13 0 0 0,40 46-51 0 0,-44-56 42 0 0,0 0 1 0 0,1 0-1 0 0,0-1 0 0 0,1-1 1 0 0,35 21-1 0 0,-10-9 11 0 0,-32-19 0 0 0,0 1 0 0 0,1-2 0 0 0,0 1 0 0 0,0-2 0 0 0,0 1 0 0 0,0-1 0 0 0,1-1 0 0 0,0 0 0 0 0,19 4 0 0 0,-19-7 0 0 0,3 2 0 0 0,1-2 0 0 0,-1 0 0 0 0,18-2 0 0 0,-7 0-9 0 0,0 1 0 0 0,0 1 0 0 0,38 5 0 0 0,-33-2-5 0 0,60-1 0 0 0,1-11 14 0 0,-43 3 0 0 0,1 2 0 0 0,-1 3 0 0 0,1 1 0 0 0,71 11 0 0 0,-98-8 0 0 0,-5 0 0 0 0,1-1 0 0 0,32-1 0 0 0,-38-1 0 0 0,0-1 0 0 0,0 2 0 0 0,15 2 0 0 0,50 6 0 0 0,53 1 0 0 0,-119-10 0 0 0,63 5 0 0 0,0-4 0 0 0,104-10 0 0 0,-64 1 0 0 0,-93 6 0 0 0,0 1 0 0 0,29 3 0 0 0,-7 1 0 0 0,6-1 0 0 0,-30-1 0 0 0,92-2 0 0 0,80-7 0 0 0,-63 5 0 0 0,-96 4 0 0 0,36 2 0 0 0,-26-1 0 0 0,40 2 0 0 0,76 8 0 0 0,-114-7 0 0 0,76 20 0 0 0,46 10 0 0 0,-85-23 0 0 0,7-5 0 0 0,1-3 0 0 0,58 5 0 0 0,24 0 0 0 0,-128-8 0 0 0,-15 0 0 0 0,49-3 0 0 0,1 0 0 0 0,10-2 0 0 0,8 1 0 0 0,5 1 0 0 0,58 0 0 0 0,-27 2 0 0 0,-90 1 0 0 0,49 5 0 0 0,-1 0 0 0 0,5-3 0 0 0,12-1 0 0 0,4-1 0 0 0,104 6 0 0 0,-128-4 0 0 0,10 0 0 0 0,-6-3 0 0 0,2-3 0 0 0,-17-2 0 0 0,-28 3 0 0 0,84 0 0 0 0,12-4 0 0 0,-58 1 0 0 0,-52 2 0 0 0,36-3 0 0 0,73-9 0 0 0,-77 12 0 0 0,74 6 0 0 0,-139-3 0 0 0,79 5 0 0 0,44 1 0 0 0,-96-5 0 0 0,6-1 0 0 0,36-5 0 0 0,8-2 0 0 0,-37 3 0 0 0,73-4 0 0 0,23 5 0 0 0,11 5 0 0 0,35-3 0 0 0,-127-2 0 0 0,24-3 0 0 0,-57 4 0 0 0,102-4 0 0 0,365-20 0 0 0,-454 23 0 0 0,99-13 0 0 0,-68 7 0 0 0,77-1 0 0 0,185 21 0 0 0,-223-7 0 0 0,-19 1 0 0 0,-45-1 0 0 0,14-1 0 0 0,84 5 0 0 0,-28-5 0 0 0,88 5 0 0 0,-163-4 0 0 0,48 7 0 0 0,-49-6 0 0 0,64 4 0 0 0,40 1 0 0 0,17 15 0 0 0,5 1 0 0 0,-41-15 0 0 0,-97-9 0 0 0,92 7 0 0 0,-104-9 0 0 0,42-3 0 0 0,11-3 0 0 0,55-4 0 0 0,-22 6 0 0 0,135 9 0 0 0,-198-3 0 0 0,8-1 0 0 0,-21-1 0 0 0,48-2 0 0 0,-40-1 0 0 0,40-4 0 0 0,61-5 0 0 0,-58 8 0 0 0,108-1 0 0 0,-95 10 0 0 0,11 4 0 0 0,-71-7 0 0 0,52 1 0 0 0,5-1 0 0 0,-70-2 0 0 0,29 1 0 0 0,45 7 0 0 0,-7 1 0 0 0,132-2 0 0 0,-112-6 0 0 0,-23 0 0 0 0,2 2 0 0 0,21-1 0 0 0,-31-5 0 0 0,-26-1 0 0 0,58-3 0 0 0,143-3 0 0 0,-174 10 0 0 0,8 1 0 0 0,-4 3 0 0 0,-35 1 0 0 0,93 15 0 0 0,27-11 0 0 0,-62-7 0 0 0,-16 1 0 0 0,10-3 0 0 0,-6 1 0 0 0,-1 2 0 0 0,-66-1-46 0 0,1 1-1 0 0,-1 0 1 0 0,1 1-1 0 0,28 11 1 0 0,11 8-2365 0 0,-43-18 654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7:46.300"/>
    </inkml:context>
    <inkml:brush xml:id="br0">
      <inkml:brushProperty name="width" value="0.1" units="cm"/>
      <inkml:brushProperty name="height" value="0.1" units="cm"/>
      <inkml:brushProperty name="color" value="#E71224"/>
    </inkml:brush>
  </inkml:definitions>
  <inkml:trace contextRef="#ctx0" brushRef="#br0">3145 67 2183 0 0,'0'0'10'0'0,"0"-1"-1"0"0,0 1 0 0 0,0 0 0 0 0,0 0 0 0 0,0 0 0 0 0,0 0 0 0 0,0 0 0 0 0,0-1 1 0 0,0 1-1 0 0,0 0 0 0 0,1 0 0 0 0,-1 0 0 0 0,0 0 0 0 0,0 0 0 0 0,0 0 1 0 0,0 0-1 0 0,0-1 0 0 0,0 1 0 0 0,0 0 0 0 0,0 0 0 0 0,0 0 0 0 0,1 0 0 0 0,-1 0 1 0 0,0 0-1 0 0,0 0 0 0 0,0 0 0 0 0,0 0 0 0 0,0 0 0 0 0,0 0 0 0 0,0 0 0 0 0,1 0 1 0 0,-1 0-1 0 0,0 0 0 0 0,0 0 0 0 0,0-1 0 0 0,0 1 0 0 0,0 0 0 0 0,1 1 0 0 0,-1-1 1 0 0,0 0-1 0 0,0 0 0 0 0,0 0 0 0 0,11-5-18 0 0,11-9 4634 0 0,-15 6-3672 0 0,-6 8-878 0 0,-1-1 1 0 0,1 0-1 0 0,-1 1 1 0 0,0-1-1 0 0,1 0 0 0 0,-1 1 1 0 0,0-1-1 0 0,1 0 1 0 0,-1 1-1 0 0,0-1 1 0 0,0 0-1 0 0,1 1 1 0 0,-1-1-1 0 0,0 0 1 0 0,0 0-1 0 0,0 1 1 0 0,0-1-1 0 0,0 0 1 0 0,0 0-1 0 0,0 1 0 0 0,0-1 1 0 0,-1 0-1 0 0,1 1 1 0 0,0-1-1 0 0,0 0 1 0 0,0 0-1 0 0,-1 1 1 0 0,1-1-1 0 0,-1 0 1 0 0,0 0 102 0 0,0 0 1 0 0,-1-1 0 0 0,1 1 0 0 0,0 1 0 0 0,-1-1-1 0 0,1 0 1 0 0,-1 0 0 0 0,1 0 0 0 0,-1 1 0 0 0,0-1-1 0 0,1 1 1 0 0,-3-1 0 0 0,-8-1 953 0 0,1 1 1 0 0,-22 0-1 0 0,29 1-951 0 0,-96 5 1763 0 0,73-3-1458 0 0,-1 0-1 0 0,-44 12 0 0 0,45-8-270 0 0,0-2-1 0 0,-46 3 0 0 0,-178 6 239 0 0,103-19-217 0 0,91 2 85 0 0,-1 2 1 0 0,-109 12-1 0 0,22 3-192 0 0,52-6-10 0 0,-66 14 145 0 0,-73 6-224 0 0,122-17 101 0 0,1 5 1 0 0,-146 38-1 0 0,33-19 339 0 0,109-20-272 0 0,65-10 6 0 0,-1-2 0 0 0,0-3 0 0 0,-51-6-1 0 0,-47 0 33 0 0,48 1 236 0 0,28 1-2135 0 0,25 5-4405 0 0,19 2-1478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7:47.889"/>
    </inkml:context>
    <inkml:brush xml:id="br0">
      <inkml:brushProperty name="width" value="0.1" units="cm"/>
      <inkml:brushProperty name="height" value="0.1" units="cm"/>
      <inkml:brushProperty name="color" value="#E71224"/>
    </inkml:brush>
  </inkml:definitions>
  <inkml:trace contextRef="#ctx0" brushRef="#br0">3363 140 5295 0 0,'-1'0'85'0'0,"0"0"0"0"0,0 0-1 0 0,0 0 1 0 0,-1 0-1 0 0,1 0 1 0 0,0 0 0 0 0,0 0-1 0 0,0 0 1 0 0,0 0-1 0 0,0 0 1 0 0,0-1-1 0 0,0 1 1 0 0,0 0 0 0 0,0-1-1 0 0,0 1 1 0 0,0-1-1 0 0,0 1 1 0 0,0-1 0 0 0,1 0-1 0 0,-1 1 1 0 0,0-1-1 0 0,0 0 1 0 0,1 0-1 0 0,-2-1 1 0 0,-4-5 404 0 0,4 6-348 0 0,-1-1-1 0 0,1 1 0 0 0,0 0 0 0 0,-1-1 0 0 0,1 1 1 0 0,-1 0-1 0 0,1 1 0 0 0,-1-1 0 0 0,1 0 0 0 0,-1 1 1 0 0,1-1-1 0 0,-1 1 0 0 0,0 0 0 0 0,1-1 0 0 0,-1 2 0 0 0,-2-1 1 0 0,-47 7 2605 0 0,42-5-2412 0 0,-20 4 244 0 0,-7 1 516 0 0,0-2 0 0 0,-52 2 0 0 0,37-7-600 0 0,0-2-1 0 0,-92-17 0 0 0,111 14-299 0 0,0 2-1 0 0,0 1 1 0 0,-46 2-1 0 0,-28 0 196 0 0,54-6-150 0 0,1-1 1 0 0,0-4-1 0 0,-52-16 0 0 0,61 17-180 0 0,1 2-1 0 0,-2 1 1 0 0,-50 0 0 0 0,11 1 88 0 0,7-5 57 0 0,45 6-63 0 0,-58-3 0 0 0,-7 12 159 0 0,-95 18 0 0 0,56-6 152 0 0,-78 15 28 0 0,121-15-20 0 0,-169 7 0 0 0,-40-10 319 0 0,59 1-330 0 0,156-16-289 0 0,-14 1-3750 0 0,81 2-4400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8:18.808"/>
    </inkml:context>
    <inkml:brush xml:id="br0">
      <inkml:brushProperty name="width" value="0.1" units="cm"/>
      <inkml:brushProperty name="height" value="0.1" units="cm"/>
      <inkml:brushProperty name="color" value="#E71224"/>
    </inkml:brush>
  </inkml:definitions>
  <inkml:trace contextRef="#ctx0" brushRef="#br0">2699 34 6647 0 0,'-1'-1'47'0'0,"-1"-1"0"0"0,1 1 0 0 0,0 0 0 0 0,-1 1 0 0 0,1-1 0 0 0,-1 0 0 0 0,0 0 0 0 0,1 0-1 0 0,-1 1 1 0 0,0-1 0 0 0,1 1 0 0 0,-1 0 0 0 0,0-1 0 0 0,1 1 0 0 0,-1 0 0 0 0,0 0 0 0 0,-2 0-1 0 0,-33 7 275 0 0,3-1 442 0 0,32-7-618 0 0,-27 6 8900 0 0,28-3-8705 0 0,-41 56 549 0 0,39-55-664 0 0,-1 0 37 0 0,-9 8 8 0 0,10-8 0 0 0,-1-1-12 0 0,-13 9 140 0 0,0-1 0 0 0,-1-1-1 0 0,0 0 1 0 0,-1-1 0 0 0,0-1-1 0 0,-34 7 1 0 0,45-12-310 0 0,-12 0 1 0 0,-15 2 36 0 0,26-3-99 0 0,-8-2 86 0 0,-39-2 246 0 0,-108-21 1 0 0,65 7-241 0 0,-173-27 239 0 0,264 43-340 0 0,-373-39 611 0 0,42 4-473 0 0,86 6 349 0 0,-83 27 369 0 0,236 6-713 0 0,-50 6-400 0 0,89-5-1308 0 0,35-1 615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1:37.549"/>
    </inkml:context>
    <inkml:brush xml:id="br0">
      <inkml:brushProperty name="width" value="0.1" units="cm"/>
      <inkml:brushProperty name="height" value="0.1" units="cm"/>
      <inkml:brushProperty name="color" value="#E71224"/>
    </inkml:brush>
  </inkml:definitions>
  <inkml:trace contextRef="#ctx0" brushRef="#br0">7713 1877 5407 0 0,'-15'-1'164'0'0,"13"1"-132"0"0,0 0 0 0 0,0 0 1 0 0,0 0-1 0 0,-1-1 0 0 0,1 1 0 0 0,0-1 1 0 0,0 1-1 0 0,0-1 0 0 0,0 0 0 0 0,0 0 1 0 0,0 1-1 0 0,-2-3 0 0 0,2 1 59 0 0,0-1 1 0 0,0 1-1 0 0,0 0 1 0 0,1-1-1 0 0,-1 1 1 0 0,1-1-1 0 0,-1 0 0 0 0,1 1 1 0 0,0-1-1 0 0,0 0 1 0 0,1 0-1 0 0,-1 1 0 0 0,0-1 1 0 0,1 0-1 0 0,0 0 1 0 0,0 0-1 0 0,0 0 0 0 0,0 0 1 0 0,0 0-1 0 0,1-3 1 0 0,-1-3 1473 0 0,-2 9-1271 0 0,1 0-1 0 0,-1 1 1 0 0,0 0 0 0 0,1-1-1 0 0,-1 1 1 0 0,1 0-1 0 0,-1 0 1 0 0,1 0-1 0 0,0 0 1 0 0,-3 1 0 0 0,-28 31 1568 0 0,24-24-1561 0 0,0-1 0 0 0,0 0 0 0 0,-1-1-1 0 0,-14 10 1 0 0,-2-3 282 0 0,-1-1 0 0 0,-50 17 0 0 0,36-15-18 0 0,-23 9 198 0 0,-129 32 0 0 0,149-50-525 0 0,1-3-1 0 0,-2-1 0 0 0,1-2 1 0 0,-49-6-1 0 0,-45-1-256 0 0,115 7 57 0 0,-41 1 863 0 0,-115-15 0 0 0,48-16-310 0 0,82 17-296 0 0,-74-10 0 0 0,-95-6 127 0 0,183 24-365 0 0,-28-4 73 0 0,-78-1 0 0 0,5 11 276 0 0,-281-5-23 0 0,338 6-243 0 0,0 2-1 0 0,-117 24 1 0 0,44-6 124 0 0,-176 43-116 0 0,322-64-148 0 0,-211 38 215 0 0,-154 17-98 0 0,277-46-45 0 0,40-7 38 0 0,0-2 0 0 0,-102-13 1 0 0,100 7-13 0 0,-85-10-27 0 0,-176-9 133 0 0,-2 12 204 0 0,156 9-408 0 0,97 4 0 0 0,-347 32 139 0 0,368-28-119 0 0,-188 19 149 0 0,-300 18-41 0 0,227-34-73 0 0,211-9-46 0 0,21-1 17 0 0,0-3-1 0 0,1-4 1 0 0,0-2-1 0 0,-121-37 1 0 0,151 37-25 0 0,20 5 1 0 0,1 0 0 0 0,0-2 0 0 0,0 0 0 0 0,-28-15 0 0 0,45 21 16 0 0,-1-1 1 0 0,1 0 0 0 0,-1 0-1 0 0,1 0 1 0 0,0-1 0 0 0,-5-5-1 0 0,7 7-15 0 0,1 0 0 0 0,0 0 0 0 0,0-1 0 0 0,0 1-1 0 0,0 0 1 0 0,0 0 0 0 0,1-1 0 0 0,-1 1 0 0 0,1 0 0 0 0,-1-1-1 0 0,1 1 1 0 0,0 0 0 0 0,0-1 0 0 0,0 1 0 0 0,0-1-1 0 0,0 1 1 0 0,1-4 0 0 0,17-92-3 0 0,-7 39 0 0 0,6-89 0 0 0,1-2 5 0 0,-1 21 54 0 0,36-473 5 0 0,-47 545-64 0 0,2 0 0 0 0,2 1 0 0 0,4 0 0 0 0,27-76 0 0 0,-38 126-5 0 0,1-1 0 0 0,0 1 0 0 0,0-1-1 0 0,0 1 1 0 0,1 0 0 0 0,0 1 0 0 0,0-1 0 0 0,0 1 0 0 0,1 0 0 0 0,0 0-1 0 0,0 1 1 0 0,0 0 0 0 0,0 0 0 0 0,1 0 0 0 0,0 1 0 0 0,-1-1 0 0 0,1 2-1 0 0,0-1 1 0 0,8-1 0 0 0,16-3-9 0 0,1 1 0 0 0,-1 1 0 0 0,39 0 0 0 0,-25 2-19 0 0,96-16 33 0 0,227-59 0 0 0,36-4 0 0 0,269 12-60 0 0,-506 59 56 0 0,122-3 4 0 0,31-2 0 0 0,87 15-66 0 0,-178 7 68 0 0,344-1-2 0 0,-218-15 0 0 0,-242 4 0 0 0,-43 5 0 0 0,94 2 0 0 0,-61-3 0 0 0,225-1 0 0 0,-259 5-11 0 0,37 7-31 0 0,49 10 31 0 0,255 17 11 0 0,-357-33 0 0 0,15 2 0 0 0,42 6 0 0 0,61 13 0 0 0,189 20 0 0 0,-339-42 0 0 0,43 7 0 0 0,137 26 0 0 0,283 29-87 0 0,-187-31 46 0 0,-282-31 39 0 0,23 3-29 0 0,65 17 0 0 0,-91-17 31 0 0,0 0 0 0 0,0 1 0 0 0,-1 0 0 0 0,1 0 0 0 0,-1 2 0 0 0,-1-1 0 0 0,0 1 0 0 0,0 1 0 0 0,11 11 0 0 0,10 15 0 0 0,33 47 0 0 0,-45-56 0 0 0,-1 0-3 0 0,0 1-1 0 0,-3 0 1 0 0,0 1-1 0 0,-1 1 1 0 0,-2 1-1 0 0,-1 0 1 0 0,-2 0-1 0 0,0 1 1 0 0,4 40-1 0 0,-8-34 2 0 0,-2 0 0 0 0,-1 1-1 0 0,-2-1 1 0 0,-2 1 0 0 0,-2-1-1 0 0,-1 0 1 0 0,-15 59 0 0 0,-67 166 167 0 0,-11 42-717 0 0,69-164-880 0 0,25-111-842 0 0,1 37 0 0 0,4-27-5858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7:23.418"/>
    </inkml:context>
    <inkml:brush xml:id="br0">
      <inkml:brushProperty name="width" value="0.1" units="cm"/>
      <inkml:brushProperty name="height" value="0.1" units="cm"/>
      <inkml:brushProperty name="color" value="#E71224"/>
    </inkml:brush>
  </inkml:definitions>
  <inkml:trace contextRef="#ctx0" brushRef="#br0">1700 54 11023 0 0,'-3'-2'73'0'0,"1"0"0"0"0,0 0-1 0 0,0 0 1 0 0,-1 0 0 0 0,1 0 0 0 0,-1 1-1 0 0,0-1 1 0 0,1 1 0 0 0,-1 0-1 0 0,0 0 1 0 0,0 0 0 0 0,0 0-1 0 0,0 0 1 0 0,0 1 0 0 0,0-1-1 0 0,0 1 1 0 0,0 0 0 0 0,0 0 0 0 0,0 0-1 0 0,0 0 1 0 0,0 0 0 0 0,-5 2-1 0 0,-18 6 255 0 0,20-6-272 0 0,0 0 0 0 0,0 0 0 0 0,0-1 0 0 0,0 1 0 0 0,0-1 0 0 0,0 0 0 0 0,-1-1 0 0 0,1 0 0 0 0,0 0 0 0 0,0 0 0 0 0,-1-1-1 0 0,1 0 1 0 0,-6-1 0 0 0,-10-5 755 0 0,0 2-1 0 0,0 1 0 0 0,0 0 0 0 0,-1 2 1 0 0,1 0-1 0 0,-1 1 0 0 0,-35 4 1 0 0,-8 6 105 0 0,-79 22 0 0 0,98-19-479 0 0,-2-2 0 0 0,1-2-1 0 0,-98 4 1 0 0,16-19 772 0 0,-234-43 0 0 0,117 3-641 0 0,247 47-574 0 0,-3-1-139 0 0,1 0 0 0 0,0 0 0 0 0,0 1 0 0 0,0 0 1 0 0,0-1-1 0 0,0 1 0 0 0,-1 0 0 0 0,1 0 0 0 0,0 0 1 0 0,0 0-1 0 0,0 0 0 0 0,0 1 0 0 0,-1-1 0 0 0,1 1 1 0 0,0-1-1 0 0,0 1 0 0 0,0 0 0 0 0,0 0 1 0 0,0 0-1 0 0,0 0 0 0 0,-3 2 0 0 0,-2 5-1518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7:24.676"/>
    </inkml:context>
    <inkml:brush xml:id="br0">
      <inkml:brushProperty name="width" value="0.1" units="cm"/>
      <inkml:brushProperty name="height" value="0.1" units="cm"/>
      <inkml:brushProperty name="color" value="#E71224"/>
    </inkml:brush>
  </inkml:definitions>
  <inkml:trace contextRef="#ctx0" brushRef="#br0">2240 146 3223 0 0,'-44'-19'7345'0'0,"-5"6"-5458"0"0,43 12-1482 0 0,0-1-1 0 0,0-1 0 0 0,1 1 0 0 0,-1-1 1 0 0,1 0-1 0 0,0 0 0 0 0,0-1 1 0 0,0 1-1 0 0,0-1 0 0 0,1 0 1 0 0,-6-6-1 0 0,4 3 72 0 0,-1 1 1 0 0,0 0 0 0 0,-1 1-1 0 0,-10-7 1 0 0,7 7-277 0 0,0 1 0 0 0,0 0 1 0 0,-1 0-1 0 0,1 1 0 0 0,-1 1 0 0 0,0 0 1 0 0,-12-1-1 0 0,-86 5 798 0 0,77 0-423 0 0,-57-3-1 0 0,-128-3 630 0 0,124 5-696 0 0,52-1-310 0 0,-419 9 1332 0 0,180-17-1039 0 0,207 1-409 0 0,0 4 1 0 0,-134 12 0 0 0,187-6-270 0 0,1 1-1 0 0,-1 1 1 0 0,-32 12 0 0 0,40-11-630 0 0,1 0 0 0 0,-16 10 0 0 0,19-10-911 0 0,0 0 1 0 0,1 1 0 0 0,-12 11 0 0 0,-9 18-5831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7:26.488"/>
    </inkml:context>
    <inkml:brush xml:id="br0">
      <inkml:brushProperty name="width" value="0.1" units="cm"/>
      <inkml:brushProperty name="height" value="0.1" units="cm"/>
      <inkml:brushProperty name="color" value="#E71224"/>
    </inkml:brush>
  </inkml:definitions>
  <inkml:trace contextRef="#ctx0" brushRef="#br0">1308 99 8143 0 0,'1'-18'788'0'0,"-1"14"-561"0"0,0 0-1 0 0,1 0 0 0 0,-1 0 0 0 0,-1 0 0 0 0,1 1 1 0 0,-1-1-1 0 0,-1-6 0 0 0,1 8-117 0 0,0 1-1 0 0,0-1 1 0 0,0 0-1 0 0,0 1 1 0 0,0-1 0 0 0,0 1-1 0 0,0-1 1 0 0,-1 1-1 0 0,1 0 1 0 0,-1-1-1 0 0,1 1 1 0 0,-1 0 0 0 0,0 0-1 0 0,1 0 1 0 0,-1 0-1 0 0,0 0 1 0 0,0 1-1 0 0,0-1 1 0 0,-2 0 0 0 0,-14-4 841 0 0,1 0 0 0 0,-1 2 0 0 0,1 0 0 0 0,-22 0 0 0 0,-73 4 936 0 0,106-1-1804 0 0,-524 43 4269 0 0,391-29-3737 0 0,66-6-610 0 0,-94 7-11 0 0,56-15-3477 0 0,83-2 1702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7:27.307"/>
    </inkml:context>
    <inkml:brush xml:id="br0">
      <inkml:brushProperty name="width" value="0.1" units="cm"/>
      <inkml:brushProperty name="height" value="0.1" units="cm"/>
      <inkml:brushProperty name="color" value="#E71224"/>
    </inkml:brush>
  </inkml:definitions>
  <inkml:trace contextRef="#ctx0" brushRef="#br0">1690 125 6911 0 0,'-14'-6'645'0'0,"-7"-3"-467"0"0,4 9 6463 0 0,1-4-5789 0 0,6 1-658 0 0,-156 0 355 0 0,99 4 308 0 0,-116 7 2424 0 0,0 0-1129 0 0,-3-10-297 0 0,92-3-1374 0 0,1-4-1 0 0,-101-23 1 0 0,39 5-231 0 0,65 12-181 0 0,-14-2-1709 0 0,34 9-6077 0 0,43 6 589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7:28.796"/>
    </inkml:context>
    <inkml:brush xml:id="br0">
      <inkml:brushProperty name="width" value="0.1" units="cm"/>
      <inkml:brushProperty name="height" value="0.1" units="cm"/>
      <inkml:brushProperty name="color" value="#E71224"/>
    </inkml:brush>
  </inkml:definitions>
  <inkml:trace contextRef="#ctx0" brushRef="#br0">1921 123 6911 0 0,'-2'-3'373'0'0,"0"0"-1"0"0,-1 1 1 0 0,1-1-1 0 0,-1 1 0 0 0,0 0 1 0 0,0 0-1 0 0,0 0 1 0 0,0 0-1 0 0,0 0 0 0 0,0 1 1 0 0,0-1-1 0 0,0 1 1 0 0,-1 0-1 0 0,1 0 0 0 0,-1 0 1 0 0,1 0-1 0 0,0 1 1 0 0,-1-1-1 0 0,-5 1 0 0 0,-9 0 854 0 0,0 1 0 0 0,-32 5-1 0 0,12-1 522 0 0,6-1-1015 0 0,-32 8-1 0 0,-15 2-58 0 0,-139 6 572 0 0,27-5-130 0 0,32-8 1479 0 0,-83-22-3851 0 0,164 9 1600 0 0,20 1 47 0 0,0-2 0 0 0,0-3 0 0 0,-96-29 0 0 0,74 10-348 0 0,46 16-509 0 0,-1 0 1 0 0,-1 3-1 0 0,1 1 1 0 0,-61-8-1 0 0,72 15-8594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7:29.971"/>
    </inkml:context>
    <inkml:brush xml:id="br0">
      <inkml:brushProperty name="width" value="0.1" units="cm"/>
      <inkml:brushProperty name="height" value="0.1" units="cm"/>
      <inkml:brushProperty name="color" value="#E71224"/>
    </inkml:brush>
  </inkml:definitions>
  <inkml:trace contextRef="#ctx0" brushRef="#br0">1706 24 8863 0 0,'-4'0'127'0'0,"-1"-1"0"0"0,1 1 0 0 0,0 0 0 0 0,-1 1 0 0 0,1-1 0 0 0,0 1 0 0 0,0 0 0 0 0,0 0 0 0 0,-1 0 0 0 0,1 0 0 0 0,0 1 0 0 0,1 0-1 0 0,-1 0 1 0 0,-6 4 0 0 0,4-2 42 0 0,0 0 0 0 0,-1 0 0 0 0,1-1 0 0 0,-1 0 0 0 0,1 0 0 0 0,-10 2 0 0 0,12-4 67 0 0,0 0 0 0 0,0-1-1 0 0,0 0 1 0 0,0 0-1 0 0,0 0 1 0 0,0 0 0 0 0,1-1-1 0 0,-1 1 1 0 0,0-1-1 0 0,0 0 1 0 0,1 0-1 0 0,-1-1 1 0 0,-5-2 0 0 0,-17-7 1329 0 0,-1 1 0 0 0,-41-10 1 0 0,39 13-1066 0 0,-2 3 0 0 0,1 0 0 0 0,0 2 0 0 0,-39 2-1 0 0,-219 28 1164 0 0,53-3-810 0 0,-172-32 1048 0 0,332 2-1762 0 0,60 5-181 0 0,-125-12-1480 0 0,121 10-492 0 0,2 2-3651 0 0,-1 0-1989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1:45.028"/>
    </inkml:context>
    <inkml:brush xml:id="br0">
      <inkml:brushProperty name="width" value="0.1" units="cm"/>
      <inkml:brushProperty name="height" value="0.1" units="cm"/>
      <inkml:brushProperty name="color" value="#E71224"/>
    </inkml:brush>
  </inkml:definitions>
  <inkml:trace contextRef="#ctx0" brushRef="#br0">7275 1604 3711 0 0,'-12'1'2322'0'0,"-3"-3"2540"0"0,14 2-4787 0 0,0 0 0 0 0,1 0 0 0 0,-1 0-1 0 0,0 0 1 0 0,0 0 0 0 0,0 0 0 0 0,1 1 0 0 0,-1-1-1 0 0,0 0 1 0 0,0 0 0 0 0,1 1 0 0 0,-1-1 0 0 0,0 1-1 0 0,1-1 1 0 0,-1 0 0 0 0,0 1 0 0 0,1-1-1 0 0,-1 1 1 0 0,0 0 0 0 0,1-1 0 0 0,-1 1 0 0 0,1-1-1 0 0,-1 2 1 0 0,-8 14 1882 0 0,9-16-1829 0 0,28 6 2628 0 0,85-19-1584 0 0,-72 11-741 0 0,43-7 1 0 0,-2-1 313 0 0,23 10-153 0 0,-51 1 56 0 0,83 6-157 0 0,31-17 436 0 0,-131 7-726 0 0,-21 1-118 0 0,0-1 1 0 0,0-1-1 0 0,0 0 0 0 0,-1-2 1 0 0,0 1-1 0 0,0-2 0 0 0,27-15 1 0 0,-12 4 226 0 0,-2-2 0 0 0,45-38 0 0 0,-45 35-102 0 0,-19 17-141 0 0,0 0-1 0 0,13-15 1 0 0,3-7 67 0 0,0-2-1 0 0,30-47 1 0 0,-45 60-25 0 0,-1 0 0 0 0,-1-1 1 0 0,0 1-1 0 0,-1-2 0 0 0,-1 1 0 0 0,7-35 0 0 0,-8 24-9 0 0,-1 0 0 0 0,-1 0 0 0 0,-1 0-1 0 0,-5-55 1 0 0,-7-21 153 0 0,-10-67-138 0 0,8 111 8 0 0,-36-107-1 0 0,42 156-84 0 0,-1 0 0 0 0,0 1-1 0 0,0 0 1 0 0,-1 0-1 0 0,0 0 1 0 0,-1 1-1 0 0,0 1 1 0 0,-1-1 0 0 0,0 1-1 0 0,-15-9 1 0 0,6 7-15 0 0,0 1 0 0 0,0 1 1 0 0,-1 1-1 0 0,-1 1 0 0 0,1 1 1 0 0,-37-7-1 0 0,-6-2-5 0 0,20 4 12 0 0,-1 3 1 0 0,-1 1-1 0 0,-57-1 0 0 0,-136 11 172 0 0,79 0-141 0 0,68-1-27 0 0,-51-2 49 0 0,17 0-44 0 0,-71-5-3 0 0,-234-13 92 0 0,338 16-107 0 0,0-5 1 0 0,-125-25-1 0 0,-145-5 104 0 0,91 14-122 0 0,-126-9 61 0 0,-1 27 0 0 0,139 18-64 0 0,136-5 0 0 0,-734 42 64 0 0,407-15 0 0 0,291-22-64 0 0,-134 2 0 0 0,-56-13 0 0 0,209 7 0 0 0,-33 2 0 0 0,69-10 0 0 0,-158-6 0 0 0,184 2 0 0 0,-86 7 0 0 0,21 0 0 0 0,79-3 0 0 0,-87-3 0 0 0,49 3 0 0 0,37 1 0 0 0,-64 6 0 0 0,117-7 0 0 0,-27 3 0 0 0,-1-2 0 0 0,0-2 0 0 0,-70-9 0 0 0,60 2 0 0 0,-43-10 0 0 0,77 15 0 0 0,0 0 0 0 0,1 1 0 0 0,-20 0 0 0 0,27 1 0 0 0,-139-4 0 0 0,115 5 0 0 0,30-2-10 0 0,6-1-12 0 0,14-1-10 0 0,-17 3 32 0 0,0-1 0 0 0,0 1 0 0 0,0-1 0 0 0,0 0 0 0 0,0 1 0 0 0,0-1 0 0 0,-1 0 0 0 0,1 1 0 0 0,0-1 0 0 0,0 0 0 0 0,-1 0 0 0 0,1 0 0 0 0,0 0 0 0 0,0-1 0 0 0,6-6 0 0 0,0 6-32 0 0,-6 1 26 0 0,0 1-1 0 0,0 0 1 0 0,0-1-1 0 0,-1 1 1 0 0,1 0 0 0 0,0 0-1 0 0,0-1 1 0 0,0 1-1 0 0,0 0 1 0 0,0 0 0 0 0,0 0-1 0 0,0 0 1 0 0,-1 0-1 0 0,1 0 1 0 0,0 0 0 0 0,0 0-1 0 0,0 1 1 0 0,0-1-1 0 0,1 0 1 0 0,31 19-2687 0 0,-17-10 1290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7:49.863"/>
    </inkml:context>
    <inkml:brush xml:id="br0">
      <inkml:brushProperty name="width" value="0.1" units="cm"/>
      <inkml:brushProperty name="height" value="0.1" units="cm"/>
      <inkml:brushProperty name="color" value="#E71224"/>
    </inkml:brush>
  </inkml:definitions>
  <inkml:trace contextRef="#ctx0" brushRef="#br0">2427 120 9471 0 0,'-47'-35'984'0'0,"40"28"-837"0"0,6 4 2 0 0,-14-6-77 0 0,6 5 22 0 0,0 1 0 0 0,0 0-1 0 0,-1 0 1 0 0,1 1-1 0 0,-15-1 1 0 0,-1-1 891 0 0,-33-5 1713 0 0,0 4 0 0 0,-115 3 1 0 0,91 3-2354 0 0,-80-10 565 0 0,0 0 209 0 0,-112 21-143 0 0,262-11-928 0 0,1-1-1 0 0,-1 0 0 0 0,-17-2 1 0 0,17 0 13 0 0,-1 1 0 0 0,-20 1 0 0 0,23 0-10 0 0,-1 0-1 0 0,0-1 0 0 0,1 0 1 0 0,-20-5-1 0 0,-18-2 89 0 0,23 6-59 0 0,-1 2-1 0 0,-26 2 1 0 0,14 5-42 0 0,28-5 259 0 0,0 0 1 0 0,0-1 0 0 0,0 0 0 0 0,-10-1-1 0 0,4 0-83 0 0,0 0 0 0 0,-23 5 0 0 0,-6-1-1241 0 0,-328 11 1755 0 0,110-6-137 0 0,182-13-3309 0 0,65 2 1421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7:51.375"/>
    </inkml:context>
    <inkml:brush xml:id="br0">
      <inkml:brushProperty name="width" value="0.1" units="cm"/>
      <inkml:brushProperty name="height" value="0.1" units="cm"/>
      <inkml:brushProperty name="color" value="#E71224"/>
    </inkml:brush>
  </inkml:definitions>
  <inkml:trace contextRef="#ctx0" brushRef="#br0">1391 77 8431 0 0,'-13'-5'406'0'0,"0"1"-1"0"0,0 0 0 0 0,0 1 0 0 0,0 0 1 0 0,-1 1-1 0 0,-15 0 0 0 0,-11-2 245 0 0,-19-3 2301 0 0,-109 2 0 0 0,-59 20-57 0 0,-1 0-1460 0 0,-127-24-119 0 0,334 7-1644 0 0,0-1 1 0 0,0 0-1 0 0,0-1 0 0 0,0-2 1 0 0,1 0-1 0 0,0-1 1 0 0,-20-10-1 0 0,20 6-1762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8:19.922"/>
    </inkml:context>
    <inkml:brush xml:id="br0">
      <inkml:brushProperty name="width" value="0.1" units="cm"/>
      <inkml:brushProperty name="height" value="0.1" units="cm"/>
      <inkml:brushProperty name="color" value="#E71224"/>
    </inkml:brush>
  </inkml:definitions>
  <inkml:trace contextRef="#ctx0" brushRef="#br0">2113 149 13935 0 0,'-20'-4'419'0'0,"0"1"1"0"0,0 0-1 0 0,0 2 0 0 0,-23 1 0 0 0,35 0-513 0 0,1 1 0 0 0,-1-2 0 0 0,0 1-1 0 0,0-1 1 0 0,1 0 0 0 0,-1-1 0 0 0,1 1-1 0 0,-1-2 1 0 0,1 1 0 0 0,0-1 0 0 0,-1 0 0 0 0,1-1-1 0 0,1 1 1 0 0,-12-9 0 0 0,4 2 290 0 0,1 1-1 0 0,-2 1 1 0 0,1 0 0 0 0,-1 1-1 0 0,0 0 1 0 0,0 1-1 0 0,-1 1 1 0 0,0 0 0 0 0,0 2-1 0 0,0-1 1 0 0,-19 0 0 0 0,-26 0 1405 0 0,-102 7 0 0 0,88-1-1210 0 0,-149 6 1359 0 0,-366-5 1108 0 0,451-14-2256 0 0,-129-6-143 0 0,146 10-4827 0 0,96 4-3645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7:52.301"/>
    </inkml:context>
    <inkml:brush xml:id="br0">
      <inkml:brushProperty name="width" value="0.1" units="cm"/>
      <inkml:brushProperty name="height" value="0.1" units="cm"/>
      <inkml:brushProperty name="color" value="#E71224"/>
    </inkml:brush>
  </inkml:definitions>
  <inkml:trace contextRef="#ctx0" brushRef="#br0">2035 266 6767 0 0,'-5'-18'4516'0'0,"-12"-6"-3440"0"0,8 16-521 0 0,0 1-1 0 0,0 0 0 0 0,-1 1 0 0 0,1 0 1 0 0,-2 1-1 0 0,1 0 0 0 0,0 0 1 0 0,-1 1-1 0 0,0 1 0 0 0,0 0 0 0 0,-19-3 1 0 0,-14 0 72 0 0,-73-1 0 0 0,100 6-301 0 0,-196 3 1279 0 0,-47-2-326 0 0,51-24-452 0 0,59 4-290 0 0,-256-22 831 0 0,333 36-1152 0 0,-24-1-645 0 0,-150-30-1 0 0,214 28-2488 0 0,27 7 1087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7:53.214"/>
    </inkml:context>
    <inkml:brush xml:id="br0">
      <inkml:brushProperty name="width" value="0.1" units="cm"/>
      <inkml:brushProperty name="height" value="0.1" units="cm"/>
      <inkml:brushProperty name="color" value="#E71224"/>
    </inkml:brush>
  </inkml:definitions>
  <inkml:trace contextRef="#ctx0" brushRef="#br0">1861 194 455 0 0,'0'-8'-1797'0'0,"2"-22"14164"0"0,-26 40-10937 0 0,10-6-894 0 0,1-1 0 0 0,0 0 0 0 0,-1-1 0 0 0,1 0 0 0 0,-16-1 0 0 0,-1 1 592 0 0,-217 19 2536 0 0,210-19-3452 0 0,0-2 0 0 0,-58-6-1 0 0,-71-21 1170 0 0,1 1-521 0 0,-421-70 1569 0 0,421 65-2270 0 0,115 22-1306 0 0,-63-2 1 0 0,87 12-358 0 0,1 3-59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7:53.991"/>
    </inkml:context>
    <inkml:brush xml:id="br0">
      <inkml:brushProperty name="width" value="0.1" units="cm"/>
      <inkml:brushProperty name="height" value="0.1" units="cm"/>
      <inkml:brushProperty name="color" value="#E71224"/>
    </inkml:brush>
  </inkml:definitions>
  <inkml:trace contextRef="#ctx0" brushRef="#br0">1578 171 5983 0 0,'-8'-4'281'0'0,"0"-1"-1"0"0,-1 1 0 0 0,1 1 0 0 0,-14-4 0 0 0,-5 3 6477 0 0,-16 0-5642 0 0,22 1-962 0 0,1 2 0 0 0,-1 0 1 0 0,-26 3-1 0 0,30-2-178 0 0,0 0 1 0 0,0-1-1 0 0,0-1 1 0 0,0-1-1 0 0,1 0 1 0 0,-31-10-1 0 0,4 1 350 0 0,-87-26 1766 0 0,86 23-1553 0 0,-1 2 0 0 0,-85-14 0 0 0,52 21 944 0 0,0 3 0 0 0,-143 13-1 0 0,148-1-2428 0 0,0 4 0 0 0,1 3 0 0 0,-77 28 1 0 0,118-34-4172 0 0,3 0-1470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7:54.641"/>
    </inkml:context>
    <inkml:brush xml:id="br0">
      <inkml:brushProperty name="width" value="0.1" units="cm"/>
      <inkml:brushProperty name="height" value="0.1" units="cm"/>
      <inkml:brushProperty name="color" value="#E71224"/>
    </inkml:brush>
  </inkml:definitions>
  <inkml:trace contextRef="#ctx0" brushRef="#br0">2167 183 1839 0 0,'-7'-2'42'0'0,"0"-1"0"0"0,0 1 0 0 0,-14-2 0 0 0,6 2 4683 0 0,-31 2 0 0 0,20 0-2283 0 0,-19 0-1991 0 0,0-2 0 0 0,-55-10 1 0 0,6 0 1535 0 0,1 4 0 0 0,-113 4 1 0 0,191 4-1916 0 0,-108-3 815 0 0,-160-25 1 0 0,222 20-720 0 0,-118-21 249 0 0,66 6-417 0 0,-1 6 0 0 0,-191-6 0 0 0,275 23-891 0 0,-1 1 0 0 0,1 1 0 0 0,-1 2-1 0 0,-58 15 1 0 0,39-2-6189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1:50.900"/>
    </inkml:context>
    <inkml:brush xml:id="br0">
      <inkml:brushProperty name="width" value="0.1" units="cm"/>
      <inkml:brushProperty name="height" value="0.1" units="cm"/>
      <inkml:brushProperty name="color" value="#E71224"/>
    </inkml:brush>
  </inkml:definitions>
  <inkml:trace contextRef="#ctx0" brushRef="#br0">4115 46 455 0 0,'-8'-12'-941'0'0,"7"12"1243"0"0,1-1 0 0 0,-1 0 0 0 0,0 0 1 0 0,0 0-1 0 0,1 1 1 0 0,-1-1 0 0 0,0 0-1 0 0,1 0 1 0 0,-1 0-1 0 0,1 0 1 0 0,-1 0 0 0 0,1 0-1 0 0,0 0 1 0 0,-1 0-1 0 0,1 0 1 0 0,0 0-1 0 0,0 0 1 0 0,0 0 0 0 0,0 0-1 0 0,0 0 1 0 0,0 0-1 0 0,0-1 1 0 0,0 1-1 0 0,0 0 1 0 0,0 0 0 0 0,0 0-1 0 0,1 0 1 0 0,0-2-1 0 0,-2 3-247 0 0,1 0-1 0 0,-1-1 0 0 0,1 1 1 0 0,-1 0-1 0 0,0-1 0 0 0,1 1 1 0 0,-1 0-1 0 0,0 0 0 0 0,1-1 1 0 0,-1 1-1 0 0,0 0 0 0 0,1 0 1 0 0,-1 0-1 0 0,0 0 0 0 0,1 0 1 0 0,-1 0-1 0 0,0 0 0 0 0,0 0 1 0 0,1 0-1 0 0,-1 0 0 0 0,0 0 1 0 0,0 1-1 0 0,-32 2 992 0 0,22-2-516 0 0,-127 19 3222 0 0,63-7-2618 0 0,-45 5 41 0 0,-5 2-457 0 0,-82 10 273 0 0,-408 17 1349 0 0,508-48-1895 0 0,0-4-1 0 0,-138-24 0 0 0,-177-20 351 0 0,43 40-56 0 0,349 9-662 0 0,-365 9 480 0 0,-17 13 358 0 0,139-11-195 0 0,54-4-288 0 0,197-5-550 0 0,-17 0-950 0 0,-61-2-1 0 0,91-2-700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8:24.857"/>
    </inkml:context>
    <inkml:brush xml:id="br0">
      <inkml:brushProperty name="width" value="0.1" units="cm"/>
      <inkml:brushProperty name="height" value="0.1" units="cm"/>
      <inkml:brushProperty name="color" value="#E71224"/>
    </inkml:brush>
  </inkml:definitions>
  <inkml:trace contextRef="#ctx0" brushRef="#br0">3872 99 8431 0 0,'2'-5'177'0'0,"0"1"0"0"0,1 0 0 0 0,-1 0-1 0 0,1 0 1 0 0,0 0 0 0 0,5-6 0 0 0,-4 7-131 0 0,-1-1 1 0 0,0 0 0 0 0,0 0 0 0 0,0-1 0 0 0,-1 1 0 0 0,5-9 0 0 0,-7 12 31 0 0,0 0 1 0 0,0 0-1 0 0,0 1 1 0 0,0-1-1 0 0,-1 0 0 0 0,1 0 1 0 0,0 0-1 0 0,0 0 1 0 0,0 0-1 0 0,-1 0 1 0 0,1 1-1 0 0,0-1 1 0 0,-1 0-1 0 0,1 0 1 0 0,-1 0-1 0 0,1 1 0 0 0,-1-1 1 0 0,1 0-1 0 0,-1 1 1 0 0,1-1-1 0 0,-1 0 1 0 0,0 1-1 0 0,0-1 1 0 0,1 1-1 0 0,-1-1 1 0 0,0 1-1 0 0,0-1 0 0 0,1 1 1 0 0,-1 0-1 0 0,0-1 1 0 0,0 1-1 0 0,0 0 1 0 0,0 0-1 0 0,1 0 1 0 0,-1-1-1 0 0,0 1 1 0 0,-1 0-1 0 0,-4-1 245 0 0,0 0 0 0 0,1 0 0 0 0,-1 1 0 0 0,-10-1 0 0 0,-12 5 656 0 0,0 1 1 0 0,-41 13-1 0 0,45-11-648 0 0,0-1 0 0 0,0-1 0 0 0,0 0 0 0 0,-32 0 0 0 0,-3-4-98 0 0,15 0 235 0 0,1-2-1 0 0,-54-7 1 0 0,48 2 508 0 0,0 3-1 0 0,-79 5 1 0 0,-7-1-2051 0 0,-5 3 1600 0 0,-23-2 302 0 0,94-5-501 0 0,-100 9 0 0 0,83 7-120 0 0,59-8-185 0 0,-1-1 1 0 0,-1-2-1 0 0,-33 0 1 0 0,-54-2 216 0 0,51 1-223 0 0,-34-4-15 0 0,90 3-4 0 0,-303 20 72 0 0,236-12-68 0 0,-94 4 0 0 0,-218-3 0 0 0,306-6 0 0 0,-34 0 0 0 0,76-6 0 0 0,-204-2 0 0 0,210 5 47 0 0,0-1 1 0 0,-58-11-1 0 0,52 6 21 0 0,-57-2-1 0 0,72 8-43 0 0,-25 0-37 0 0,-63 7 0 0 0,110-6-375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8:26.068"/>
    </inkml:context>
    <inkml:brush xml:id="br0">
      <inkml:brushProperty name="width" value="0.1" units="cm"/>
      <inkml:brushProperty name="height" value="0.1" units="cm"/>
      <inkml:brushProperty name="color" value="#E71224"/>
    </inkml:brush>
  </inkml:definitions>
  <inkml:trace contextRef="#ctx0" brushRef="#br0">1757 55 4607 0 0,'-12'-8'4035'0'0,"22"6"-2800"0"0,19-7-1497 0 0,-30 7 418 0 0,-1 0 0 0 0,0 0-1 0 0,0 0 1 0 0,0 0-1 0 0,0 0 1 0 0,0 1 0 0 0,0-1-1 0 0,0 1 1 0 0,-3-2-1 0 0,0 3 252 0 0,1 1 0 0 0,-1-1 1 0 0,0 1-1 0 0,0-1 0 0 0,0 1 0 0 0,1 1 0 0 0,-1-1 0 0 0,0 1 0 0 0,1 0 0 0 0,-1 0 0 0 0,-6 4 0 0 0,4-2-305 0 0,0-1 0 0 0,0 0-1 0 0,-13 4 1 0 0,-99 12 2128 0 0,-51 11-18 0 0,122-20-1905 0 0,1-2 0 0 0,-74 3 0 0 0,3-1 730 0 0,99-9-941 0 0,0-1-1 0 0,0-1 0 0 0,0 0 1 0 0,1-2-1 0 0,-1 0 1 0 0,1-1-1 0 0,-1 0 0 0 0,-18-9 1 0 0,13 6 30 0 0,-269-60 1593 0 0,267 64-1543 0 0,-1 0 0 0 0,-35 2 0 0 0,-11 0 160 0 0,-198-14-1275 0 0,247 12-880 0 0,0-1-3973 0 0,1-3-1914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8:26.908"/>
    </inkml:context>
    <inkml:brush xml:id="br0">
      <inkml:brushProperty name="width" value="0.1" units="cm"/>
      <inkml:brushProperty name="height" value="0.1" units="cm"/>
      <inkml:brushProperty name="color" value="#E71224"/>
    </inkml:brush>
  </inkml:definitions>
  <inkml:trace contextRef="#ctx0" brushRef="#br0">1357 0 7079 0 0,'-6'3'165'0'0,"-1"-1"-1"0"0,0 1 0 0 0,1 0 0 0 0,-1 1 0 0 0,-10 7 0 0 0,12-7 0 0 0,1-1 0 0 0,-1 0-1 0 0,0 0 1 0 0,0 0 0 0 0,0-1-1 0 0,0 0 1 0 0,0 0 0 0 0,0 0 0 0 0,-1-1-1 0 0,1 1 1 0 0,-1-1 0 0 0,-5 0 0 0 0,-62-4 4632 0 0,37 1-2891 0 0,-40 3 0 0 0,-107 3 690 0 0,46-4-1339 0 0,80 6-520 0 0,1 2 0 0 0,-71 19 0 0 0,87-18-550 0 0,-33 8-29 0 0,-91 18 439 0 0,134-30-1057 0 0,0-2 0 0 0,-1-1 1 0 0,-45-3-1 0 0,54-3-1832 0 0,-2-6-5617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8:29.018"/>
    </inkml:context>
    <inkml:brush xml:id="br0">
      <inkml:brushProperty name="width" value="0.1" units="cm"/>
      <inkml:brushProperty name="height" value="0.1" units="cm"/>
      <inkml:brushProperty name="color" value="#E71224"/>
    </inkml:brush>
  </inkml:definitions>
  <inkml:trace contextRef="#ctx0" brushRef="#br0">2401 29 1375 0 0,'0'-2'219'0'0,"-1"1"-1"0"0,0-1 1 0 0,1 1-1 0 0,-1-1 0 0 0,0 1 1 0 0,0-1-1 0 0,0 1 0 0 0,0 0 1 0 0,0-1-1 0 0,0 1 0 0 0,0 0 1 0 0,0 0-1 0 0,0 0 0 0 0,0 0 1 0 0,-1 0-1 0 0,1 0 0 0 0,-1 0 1 0 0,1 0-1 0 0,0 0 0 0 0,-1 1 1 0 0,0-1-1 0 0,1 0 1 0 0,-1 1-1 0 0,1 0 0 0 0,-1-1 1 0 0,1 1-1 0 0,-1 0 0 0 0,0 0 1 0 0,1 0-1 0 0,-1 0 0 0 0,0 0 1 0 0,1 0-1 0 0,-1 0 0 0 0,0 1 1 0 0,1-1-1 0 0,-1 0 0 0 0,-1 2 1 0 0,-8 1 981 0 0,0 2-1 0 0,1-1 1 0 0,-1 1 0 0 0,-12 9 0 0 0,8-5-2793 0 0,-17 9 1709 0 0,13-6 72 0 0,-1-2 0 0 0,1 0 0 0 0,-2-1 0 0 0,-29 9 0 0 0,-10-6 576 0 0,0-1 0 0 0,0-4 0 0 0,-1-2 0 0 0,0-3 0 0 0,0-2 0 0 0,0-3 0 0 0,-64-12 0 0 0,42 6-2 0 0,-1 2-1 0 0,-84 6 1 0 0,-170 23 828 0 0,166-9-817 0 0,21 2-350 0 0,-234 55-1 0 0,347-61-2326 0 0,-56 22 0 0 0,49-13-6453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8:48.973"/>
    </inkml:context>
    <inkml:brush xml:id="br0">
      <inkml:brushProperty name="width" value="0.1" units="cm"/>
      <inkml:brushProperty name="height" value="0.1" units="cm"/>
      <inkml:brushProperty name="color" value="#E71224"/>
    </inkml:brush>
  </inkml:definitions>
  <inkml:trace contextRef="#ctx0" brushRef="#br0">2763 6 1839 0 0,'-17'-3'163'0'0,"-1"1"7441"0"0,0 23-5901 0 0,11-17-1333 0 0,1-2 1 0 0,-1 1-1 0 0,0 0 1 0 0,0-1-1 0 0,0-1 1 0 0,0 1-1 0 0,-1-1 1 0 0,-13 0-1 0 0,-3 2 570 0 0,-190 39 2786 0 0,-111-12-1713 0 0,153-18-823 0 0,-167-6-646 0 0,200-8-41 0 0,-88-15 382 0 0,37 1-547 0 0,155 15-223 0 0,-1 2 1 0 0,1 1 0 0 0,-47 9-1 0 0,4 3 235 0 0,-134 7-1 0 0,129-22 19 0 0,-1-3 0 0 0,-134-24 0 0 0,206 26-279 0 0,1 0 1 0 0,-1-1-1 0 0,1 0 1 0 0,-20-10-1 0 0,26 11-387 0 0,0-1-1 0 0,0 0 1 0 0,1 0 0 0 0,-1-1-1 0 0,-3-3 1 0 0,5 3-669 0 0,0 1 0 0 0,0 0 0 0 0,0-1 0 0 0,1 0-1 0 0,-1 1 1 0 0,1-1 0 0 0,-2-5 0 0 0,-3-9-6769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8:20.708"/>
    </inkml:context>
    <inkml:brush xml:id="br0">
      <inkml:brushProperty name="width" value="0.1" units="cm"/>
      <inkml:brushProperty name="height" value="0.1" units="cm"/>
      <inkml:brushProperty name="color" value="#E71224"/>
    </inkml:brush>
  </inkml:definitions>
  <inkml:trace contextRef="#ctx0" brushRef="#br0">2180 114 7831 0 0,'-3'-2'399'0'0,"-1"0"1"0"0,1 0-1 0 0,0 0 0 0 0,0 1 0 0 0,-1-1 0 0 0,1 1 0 0 0,0 0 0 0 0,-1-1 0 0 0,0 2 0 0 0,1-1 0 0 0,-1 0 0 0 0,1 1 0 0 0,-1 0 0 0 0,0 0 0 0 0,1 0 0 0 0,-1 0 0 0 0,0 0 0 0 0,1 1 1 0 0,-5 1-1 0 0,-5-1-967 0 0,-52 7 1054 0 0,44-4-458 0 0,0-2 0 0 0,-36 1 0 0 0,-131-22 2147 0 0,4 0 370 0 0,150 18-2153 0 0,-156-5 1387 0 0,-479-5 30 0 0,519 1-1160 0 0,-129-12 250 0 0,216 15-1005 0 0,-76-10-1673 0 0,107 12-6848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8:51.924"/>
    </inkml:context>
    <inkml:brush xml:id="br0">
      <inkml:brushProperty name="width" value="0.1" units="cm"/>
      <inkml:brushProperty name="height" value="0.1" units="cm"/>
      <inkml:brushProperty name="color" value="#E71224"/>
    </inkml:brush>
  </inkml:definitions>
  <inkml:trace contextRef="#ctx0" brushRef="#br0">2338 130 5063 0 0,'-21'-6'1297'0'0,"0"0"-1"0"0,-33-3 1 0 0,-109-21 3529 0 0,-7-1-1146 0 0,-100 19-1649 0 0,146 9-1043 0 0,-78 8 328 0 0,101-1-732 0 0,-219 0 509 0 0,-102-19 535 0 0,5-7-1352 0 0,412 22-425 0 0,-1 0-372 0 0,0-1 0 0 0,0 1 1 0 0,1-1-1 0 0,-1 0 0 0 0,0 0 0 0 0,-7-3 1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8:55.253"/>
    </inkml:context>
    <inkml:brush xml:id="br0">
      <inkml:brushProperty name="width" value="0.1" units="cm"/>
      <inkml:brushProperty name="height" value="0.1" units="cm"/>
      <inkml:brushProperty name="color" value="#E71224"/>
    </inkml:brush>
  </inkml:definitions>
  <inkml:trace contextRef="#ctx0" brushRef="#br0">3738 300 2759 0 0,'-4'-2'143'0'0,"0"0"1"0"0,0 0-1 0 0,1 0 0 0 0,-1 0 0 0 0,0 1 0 0 0,-5-1 0 0 0,-5 0 4775 0 0,13 1-4789 0 0,0 0-1 0 0,0 1 0 0 0,0-1 0 0 0,0 0 1 0 0,0-1-1 0 0,0 1 0 0 0,1 0 1 0 0,-1 0-1 0 0,0 0 0 0 0,1 0 0 0 0,-1-1 1 0 0,1 1-1 0 0,-1-2 0 0 0,-5-7 247 0 0,4 9-177 0 0,0-1-1 0 0,0 1 1 0 0,0-1 0 0 0,-1 1 0 0 0,1 0-1 0 0,0 0 1 0 0,-1 0 0 0 0,1 0 0 0 0,-1 1-1 0 0,1-1 1 0 0,-1 1 0 0 0,1-1-1 0 0,-1 1 1 0 0,1 0 0 0 0,-5 0 0 0 0,-42 5 2525 0 0,38-3-2402 0 0,-15 3 282 0 0,-27 1 471 0 0,-78-5 1265 0 0,-98-24-215 0 0,106 14-1571 0 0,101 8-145 0 0,-1-2 1 0 0,1 0-1 0 0,-31-10 0 0 0,-26-3-1226 0 0,-19 5 1108 0 0,44 6 6 0 0,-67-14-1 0 0,41 3-103 0 0,-1 3 0 0 0,-106-2 0 0 0,-353-47 141 0 0,532 61-330 0 0,-58-9 42 0 0,-286-31 297 0 0,193 43-112 0 0,53 0-138 0 0,18-6-15 0 0,49 2 4 0 0,-59 3 0 0 0,-75 1 219 0 0,47-3 35 0 0,15 0-123 0 0,-32 2 57 0 0,129 0-473 0 0,1 0 1 0 0,0 1-1 0 0,0 0 1 0 0,0 1-1 0 0,0 0 0 0 0,0 1 1 0 0,1 0-1 0 0,0 1 1 0 0,-15 9-1 0 0,-12 10-1456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9:00.929"/>
    </inkml:context>
    <inkml:brush xml:id="br0">
      <inkml:brushProperty name="width" value="0.1" units="cm"/>
      <inkml:brushProperty name="height" value="0.1" units="cm"/>
      <inkml:brushProperty name="color" value="#E71224"/>
    </inkml:brush>
  </inkml:definitions>
  <inkml:trace contextRef="#ctx0" brushRef="#br0">3039 79 2415 0 0,'-1'-1'-10'0'0,"0"-1"-1"0"0,0 1 1 0 0,0 0-1 0 0,0-1 1 0 0,0 1-1 0 0,1 0 0 0 0,-1-1 1 0 0,0 1-1 0 0,1-1 1 0 0,-1 1-1 0 0,0-3 1 0 0,1 2 13 0 0,0 1-1 0 0,0 0 1 0 0,0 0 0 0 0,-1 0 0 0 0,1 0 0 0 0,-1-1 0 0 0,1 1 0 0 0,-1 0 0 0 0,1 0 0 0 0,-1 0 0 0 0,0 0 0 0 0,1 0-1 0 0,-1 0 1 0 0,0 1 0 0 0,0-1 0 0 0,-2-2 0 0 0,-38-26 3708 0 0,39 29-3642 0 0,-1-1 1 0 0,1 1 0 0 0,0-1-1 0 0,0 1 1 0 0,0-1 0 0 0,0 1 0 0 0,-1 0-1 0 0,-3 1 1 0 0,4-1 62 0 0,0 0 0 0 0,-1 0 0 0 0,1 0 0 0 0,0 0 0 0 0,0-1 0 0 0,0 1-1 0 0,-1-1 1 0 0,-3-1 0 0 0,2-1 377 0 0,-8 1 342 0 0,12 3-787 0 0,0 0 0 0 0,0-1 0 0 0,0 0-10 0 0,10 8 347 0 0,-9-8-337 0 0,0 0-1 0 0,0 1 1 0 0,-1-1 0 0 0,1 1-1 0 0,0-1 1 0 0,0 1-1 0 0,-1-1 1 0 0,1 1 0 0 0,-1-1-1 0 0,1 1 1 0 0,-1 0-1 0 0,1 0 1 0 0,-1-1-1 0 0,1 1 1 0 0,-1 0 0 0 0,1 0-1 0 0,-1-1 1 0 0,0 1-1 0 0,0 0 1 0 0,1 0-1 0 0,-1 0 1 0 0,0 1 0 0 0,18 25 265 0 0,-7-12-216 0 0,-6-10 2 0 0,-4-4-100 0 0,-1-1 0 0 0,1 0-1 0 0,-1 1 1 0 0,0-1-1 0 0,1 0 1 0 0,-1 1-1 0 0,0-1 1 0 0,1 0 0 0 0,-1 1-1 0 0,0-1 1 0 0,1 1-1 0 0,-1-1 1 0 0,0 1 0 0 0,0-1-1 0 0,0 0 1 0 0,0 1-1 0 0,1-1 1 0 0,-1 1 0 0 0,0-1-1 0 0,0 1 1 0 0,0-1-1 0 0,0 1 1 0 0,0 0 0 0 0,4 12 1651 0 0,-3-13-1662 0 0,-1 1 0 0 0,1 0 1 0 0,-1-1-1 0 0,0 1 1 0 0,1 0-1 0 0,-1-1 0 0 0,0 1 1 0 0,0 0-1 0 0,1 0 1 0 0,-1-1-1 0 0,0 1 1 0 0,0 0-1 0 0,0-1 0 0 0,0 1 1 0 0,0 0-1 0 0,0 0 1 0 0,0-1-1 0 0,0 1 0 0 0,0 0 1 0 0,0 0-1 0 0,-1-1 1 0 0,1 1-1 0 0,0 0 0 0 0,0 0 1 0 0,-1-1-1 0 0,1 1 1 0 0,0 0-1 0 0,-1-1 0 0 0,1 1 1 0 0,-2 0-1 0 0,0 3 250 0 0,-1-1-1 0 0,0 0 1 0 0,-1 0-1 0 0,1 0 1 0 0,0 0-1 0 0,-1-1 1 0 0,0 1-1 0 0,1-1 0 0 0,-1 0 1 0 0,0 0-1 0 0,0 0 1 0 0,-1-1-1 0 0,1 1 1 0 0,0-1-1 0 0,0 0 1 0 0,-5 0-1 0 0,-13 2 294 0 0,-1-1 1 0 0,-21 0-1 0 0,10-1 49 0 0,-115 14 567 0 0,84-6-494 0 0,-67 0-1 0 0,91-8-546 0 0,24 0-55 0 0,0 0 0 0 0,0-2-1 0 0,-28-3 1 0 0,30 2 110 0 0,-1 0 1 0 0,-15 1-1 0 0,-31-3 160 0 0,-80-13-26 0 0,74 10-52 0 0,-46-2 95 0 0,-58-9 89 0 0,70 6-211 0 0,-118 1-1 0 0,120 8-34 0 0,-85-6-125 0 0,-308-6 1136 0 0,450 15-1120 0 0,-290-5 304 0 0,210-6-987 0 0,67 5-2481 0 0,26 3-5797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8:30.907"/>
    </inkml:context>
    <inkml:brush xml:id="br0">
      <inkml:brushProperty name="width" value="0.1" units="cm"/>
      <inkml:brushProperty name="height" value="0.1" units="cm"/>
      <inkml:brushProperty name="color" value="#E71224"/>
    </inkml:brush>
  </inkml:definitions>
  <inkml:trace contextRef="#ctx0" brushRef="#br0">3625 272 12095 0 0,'-3'-3'106'0'0,"1"0"0"0"0,-1 0 0 0 0,0 0-1 0 0,-1 1 1 0 0,1-1 0 0 0,0 1 0 0 0,-1 0 0 0 0,1 0-1 0 0,-1 0 1 0 0,1 0 0 0 0,-1 1 0 0 0,0-1-1 0 0,0 1 1 0 0,-4-1 0 0 0,-16-5 427 0 0,-18-10-45 0 0,24 9 389 0 0,1 1-1 0 0,-1 1 1 0 0,0 0-1 0 0,-1 2 0 0 0,-35-5 1 0 0,-341-18 2632 0 0,168 28-2996 0 0,133 2-140 0 0,-134-13 0 0 0,-6-4-87 0 0,67 6-82 0 0,-58-6 7 0 0,-172 5 154 0 0,238 11-138 0 0,-130-23 24 0 0,104 3-150 0 0,49 9 137 0 0,-189-15 431 0 0,216 19-496 0 0,80 5-718 0 0,-1-1-1 0 0,1-1 1 0 0,-57-12 0 0 0,70 9-1969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8:31.586"/>
    </inkml:context>
    <inkml:brush xml:id="br0">
      <inkml:brushProperty name="width" value="0.1" units="cm"/>
      <inkml:brushProperty name="height" value="0.1" units="cm"/>
      <inkml:brushProperty name="color" value="#E71224"/>
    </inkml:brush>
  </inkml:definitions>
  <inkml:trace contextRef="#ctx0" brushRef="#br0">1411 152 9815 0 0,'-11'-18'1270'0'0,"10"16"-1147"0"0,-1 1 0 0 0,1-1 0 0 0,0 0 1 0 0,0 0-1 0 0,-1 1 0 0 0,1-1 1 0 0,1 0-1 0 0,-1 0 0 0 0,0 0 0 0 0,0 0 1 0 0,1 0-1 0 0,-1 0 0 0 0,1 0 1 0 0,0 0-1 0 0,-1 0 0 0 0,1-1 0 0 0,0 1 1 0 0,0 0-1 0 0,0 0 0 0 0,1 0 0 0 0,-1 0 1 0 0,0 0-1 0 0,2-3 0 0 0,-1 3-79 0 0,-1 0 0 0 0,1 0-1 0 0,0 0 1 0 0,-1 0 0 0 0,0 0 0 0 0,1 0-1 0 0,-1 0 1 0 0,0-1 0 0 0,0 1 0 0 0,0 0-1 0 0,0 0 1 0 0,-1 0 0 0 0,1 0-1 0 0,0 0 1 0 0,-1 0 0 0 0,1 0 0 0 0,-1 0-1 0 0,0 0 1 0 0,0 0 0 0 0,0 0 0 0 0,0 0-1 0 0,0 0 1 0 0,0 1 0 0 0,-1-1-1 0 0,1 0 1 0 0,0 1 0 0 0,-1-1 0 0 0,1 1-1 0 0,-1-1 1 0 0,0 1 0 0 0,1 0 0 0 0,-1 0-1 0 0,0 0 1 0 0,0 0 0 0 0,0 0-1 0 0,0 0 1 0 0,0 0 0 0 0,-4 0 0 0 0,-6-3 311 0 0,0 0 1 0 0,0 2-1 0 0,0-1 1 0 0,0 2-1 0 0,0-1 1 0 0,-16 2-1 0 0,-77 7 830 0 0,71-4-848 0 0,-141 20 1053 0 0,13-2-343 0 0,-185 15 468 0 0,67-5-651 0 0,219-29-3564 0 0,4-8-4221 0 0,25-1 1534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8:33.005"/>
    </inkml:context>
    <inkml:brush xml:id="br0">
      <inkml:brushProperty name="width" value="0.1" units="cm"/>
      <inkml:brushProperty name="height" value="0.1" units="cm"/>
      <inkml:brushProperty name="color" value="#E71224"/>
    </inkml:brush>
  </inkml:definitions>
  <inkml:trace contextRef="#ctx0" brushRef="#br0">2748 110 10911 0 0,'-1'-1'56'0'0,"1"0"0"0"0,0 0 0 0 0,-1-1-1 0 0,1 1 1 0 0,-1 0 0 0 0,0 0 0 0 0,1 0-1 0 0,-1-1 1 0 0,0 1 0 0 0,0 0-1 0 0,1 0 1 0 0,-1 0 0 0 0,0 0 0 0 0,0 1-1 0 0,0-1 1 0 0,0 0 0 0 0,-1 0 0 0 0,1 1-1 0 0,0-1 1 0 0,0 0 0 0 0,0 1 0 0 0,0-1-1 0 0,-1 1 1 0 0,1-1 0 0 0,0 1 0 0 0,-1 0-1 0 0,1 0 1 0 0,0 0 0 0 0,-3-1 0 0 0,-50-3 1391 0 0,40 3 355 0 0,-7 2-829 0 0,1 0 1 0 0,0 0-1 0 0,-30 8 1 0 0,-31 3 12 0 0,-25-1-178 0 0,60-5-425 0 0,-47 1-1 0 0,19-4-110 0 0,-21-1 121 0 0,10-4-36 0 0,-67-5 75 0 0,-276-23 259 0 0,166-6 223 0 0,188 24-628 0 0,-214-11 762 0 0,110 14-416 0 0,-137-3-158 0 0,195 10-909 0 0,13 4-1615 0 0,73-1 309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8:35.659"/>
    </inkml:context>
    <inkml:brush xml:id="br0">
      <inkml:brushProperty name="width" value="0.1" units="cm"/>
      <inkml:brushProperty name="height" value="0.1" units="cm"/>
      <inkml:brushProperty name="color" value="#E71224"/>
    </inkml:brush>
  </inkml:definitions>
  <inkml:trace contextRef="#ctx0" brushRef="#br0">2888 231 8695 0 0,'-84'6'3822'0'0,"61"-3"-3235"0"0,-1-2 0 0 0,1 0 0 0 0,-45-5 0 0 0,-23-13 1597 0 0,-64-7 292 0 0,-209 3 367 0 0,-126-13-1220 0 0,217 2-943 0 0,53 5-256 0 0,-256 0 650 0 0,458 26-1044 0 0,-365-32 655 0 0,336 27-701 0 0,-89-9-1530 0 0,123 14-814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9:02.687"/>
    </inkml:context>
    <inkml:brush xml:id="br0">
      <inkml:brushProperty name="width" value="0.1" units="cm"/>
      <inkml:brushProperty name="height" value="0.1" units="cm"/>
      <inkml:brushProperty name="color" value="#E71224"/>
    </inkml:brush>
  </inkml:definitions>
  <inkml:trace contextRef="#ctx0" brushRef="#br0">3489 99 455 0 0,'-38'-12'1669'0'0,"11"8"4228"0"0,-37-3-1 0 0,30 5-3543 0 0,1-2-3426 0 0,-128-12 4277 0 0,40 6-1172 0 0,-47-1-394 0 0,87 6-1041 0 0,-90 4-1 0 0,-81 18 436 0 0,220-15-880 0 0,-364 18 1007 0 0,279-14-898 0 0,-52 1 150 0 0,-129-7 157 0 0,-29 10 1 0 0,-64-2 22 0 0,336-11-1207 0 0,-210-17 2125 0 0,134-2-3466 0 0,92 12-2074 0 0,-48-19 1 0 0,55 16-4101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9:04.418"/>
    </inkml:context>
    <inkml:brush xml:id="br0">
      <inkml:brushProperty name="width" value="0.1" units="cm"/>
      <inkml:brushProperty name="height" value="0.1" units="cm"/>
      <inkml:brushProperty name="color" value="#E71224"/>
    </inkml:brush>
  </inkml:definitions>
  <inkml:trace contextRef="#ctx0" brushRef="#br0">2960 151 5527 0 0,'-1'-2'346'0'0,"0"0"0"0"0,0 0-1 0 0,0 0 1 0 0,0 0 0 0 0,-1 0-1 0 0,1 0 1 0 0,-1 0 0 0 0,1 1-1 0 0,-1-1 1 0 0,0 1-1 0 0,0-1 1 0 0,0 1 0 0 0,1-1-1 0 0,-4 0 1 0 0,-36-16-311 0 0,14 6 1309 0 0,14 6-524 0 0,0 1-1 0 0,-1 0 1 0 0,1 1-1 0 0,-1 1 1 0 0,0 0-1 0 0,-23-2 0 0 0,-88 4 1037 0 0,29 2-734 0 0,-124-6 975 0 0,86 4-1609 0 0,-214-28 1 0 0,275 19-112 0 0,-103-1 0 0 0,-73 15 39 0 0,185-2-269 0 0,-208-9 647 0 0,163 1-434 0 0,-146 10 1 0 0,-54 14 19 0 0,308-18-426 0 0,-211-1 93 0 0,167-3-3664 0 0,2-3-3731 0 0,25 3 1524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9:06.471"/>
    </inkml:context>
    <inkml:brush xml:id="br0">
      <inkml:brushProperty name="width" value="0.1" units="cm"/>
      <inkml:brushProperty name="height" value="0.1" units="cm"/>
      <inkml:brushProperty name="color" value="#E71224"/>
    </inkml:brush>
  </inkml:definitions>
  <inkml:trace contextRef="#ctx0" brushRef="#br0">2900 67 919 0 0,'-2'0'331'0'0,"1"0"0"0"0,-1 0-1 0 0,0 0 1 0 0,0 0-1 0 0,1 0 1 0 0,-1-1-1 0 0,0 1 1 0 0,0-1-1 0 0,1 1 1 0 0,-1-1-1 0 0,1 1 1 0 0,-1-1-1 0 0,0 0 1 0 0,1 0-1 0 0,-3-2 1 0 0,3 2-94 0 0,0 0 1 0 0,1 0 0 0 0,-1 0-1 0 0,1 0 1 0 0,-1 0-1 0 0,1 0 1 0 0,-1 0-1 0 0,1-1 1 0 0,-1 1-1 0 0,1 0 1 0 0,0 0-1 0 0,0 0 1 0 0,0-1-1 0 0,0 1 1 0 0,0 0 0 0 0,0 0-1 0 0,0-1 1 0 0,0 1-1 0 0,0 0 1 0 0,1 0-1 0 0,-1 0 1 0 0,-1-6 1869 0 0,1 7-2035 0 0,-1 0 0 0 0,1 0 0 0 0,0 0 0 0 0,0 0 0 0 0,0 0 0 0 0,-1 0 0 0 0,1 0 0 0 0,0-1 0 0 0,0 1 0 0 0,0 0 0 0 0,0 0-1 0 0,-1 0 1 0 0,1 0 0 0 0,-15 0 1601 0 0,-26 6-40 0 0,23-3-594 0 0,-154 8 1391 0 0,-217-6-738 0 0,-123 12-668 0 0,325-4-670 0 0,-82 3-15 0 0,-202 5 349 0 0,459-20-661 0 0,-64 3 227 0 0,1-3 1 0 0,-150-18-1 0 0,140 4 4 0 0,-132-39 1 0 0,166 31-328 0 0,28 11-1942 0 0,-1 1-4759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8:24.146"/>
    </inkml:context>
    <inkml:brush xml:id="br0">
      <inkml:brushProperty name="width" value="0.1" units="cm"/>
      <inkml:brushProperty name="height" value="0.1" units="cm"/>
      <inkml:brushProperty name="color" value="#E71224"/>
    </inkml:brush>
  </inkml:definitions>
  <inkml:trace contextRef="#ctx0" brushRef="#br0">3317 19 8751 0 0,'-19'-7'972'0'0,"13"4"-906"0"0,-1 1 0 0 0,1 0 1 0 0,-1 1-1 0 0,-11-3 0 0 0,13 4 872 0 0,1 0-1 0 0,-1 0 1 0 0,1 1-1 0 0,-1 0 1 0 0,-7 1-1 0 0,-219 73 731 0 0,210-70-1318 0 0,-1-2 0 0 0,0 0-1 0 0,0-1 1 0 0,-31-1 0 0 0,-90-13 1868 0 0,89 6-1517 0 0,-22 2-291 0 0,-1 3-1 0 0,1 4 1 0 0,0 3 0 0 0,-88 18-1 0 0,84-15-235 0 0,-1-3-1 0 0,-116-7 1 0 0,-84 5 257 0 0,258-2-353 0 0,-591 49 993 0 0,238-40-506 0 0,260-15-255 0 0,-142-23-1 0 0,247 26-556 0 0,-1-1-1 0 0,0-1 1 0 0,0 0-1 0 0,1 0 0 0 0,0-1 1 0 0,-1-1-1 0 0,1 0 0 0 0,1 0 1 0 0,-1-1-1 0 0,-15-11 0 0 0,9 2-1121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9:27.811"/>
    </inkml:context>
    <inkml:brush xml:id="br0">
      <inkml:brushProperty name="width" value="0.1" units="cm"/>
      <inkml:brushProperty name="height" value="0.1" units="cm"/>
      <inkml:brushProperty name="color" value="#E71224"/>
    </inkml:brush>
  </inkml:definitions>
  <inkml:trace contextRef="#ctx0" brushRef="#br0">2914 1773 2759 0 0,'-16'-22'2851'0'0,"5"10"-1395"0"0,-26-29 2660 0 0,33 38-3722 0 0,1 0-1 0 0,-1 0 1 0 0,0 1-1 0 0,0-1 1 0 0,0 1-1 0 0,0 0 1 0 0,0 0 0 0 0,-1 1-1 0 0,1-1 1 0 0,-5 0-1 0 0,7 2-247 0 0,0-1 0 0 0,1 1 0 0 0,-1-1 0 0 0,0 0-1 0 0,1 1 1 0 0,-1-1 0 0 0,1 0 0 0 0,-1 0 0 0 0,1 0 0 0 0,-1 0 0 0 0,1 0-1 0 0,-1-1 1 0 0,1 1 0 0 0,0 0 0 0 0,0 0 0 0 0,0-1 0 0 0,-1-1-1 0 0,1 2-67 0 0,1 0 0 0 0,-1 1-1 0 0,1-1 1 0 0,0 0-1 0 0,0 0 1 0 0,-1 0 0 0 0,1 1-1 0 0,0-1 1 0 0,0 0-1 0 0,0 0 1 0 0,0 0-1 0 0,0 1 1 0 0,0-1 0 0 0,0 0-1 0 0,0 0 1 0 0,0 0-1 0 0,1 0 1 0 0,-1 1 0 0 0,0-1-1 0 0,0 0 1 0 0,1 0-1 0 0,-1 1 1 0 0,0-1 0 0 0,1 0-1 0 0,-1 0 1 0 0,1 1-1 0 0,-1-1 1 0 0,1 0-1 0 0,-1 1 1 0 0,1-1 0 0 0,0 1-1 0 0,-1-1 1 0 0,1 1-1 0 0,0-1 1 0 0,-1 1 0 0 0,3-1-1 0 0,9-5 109 0 0,1 2 0 0 0,0 0 0 0 0,0 0-1 0 0,0 1 1 0 0,0 0 0 0 0,1 2 0 0 0,-1-1-1 0 0,19 2 1 0 0,-28 0-104 0 0,0 1 0 0 0,0-1-1 0 0,0 1 1 0 0,0 1 0 0 0,0-1 0 0 0,0 0-1 0 0,0 1 1 0 0,-1 0 0 0 0,1 0 0 0 0,5 4-1 0 0,-4-3-8 0 0,-1-1 0 0 0,0 1 0 0 0,1-1 0 0 0,0 0 0 0 0,0 0 0 0 0,0-1 0 0 0,6 3 0 0 0,27 6 168 0 0,-31-8-171 0 0,0 1 1 0 0,-1-1-1 0 0,1-1 1 0 0,0 0-1 0 0,9 1 323 0 0,-3 2-337 0 0,39 13-34 0 0,-39-12 102 0 0,-1 1-58 0 0,36 18 6 0 0,-36-18 142 0 0,0-4-160 0 0,38 5-32 0 0,-37-5 31 0 0,-2-2 0 0 0,34-3-31 0 0,-34 3 95 0 0,-1-3-53 0 0,29-10 0 0 0,-29 10 0 0 0,0 1-11 0 0,42-12-42 0 0,58-12-11 0 0,-29 5 149 0 0,-63 15 97 0 0,-14 5-206 0 0,-1 1 0 0 0,1-2 1 0 0,0 1-1 0 0,0 0 0 0 0,-1-1 0 0 0,1 1 0 0 0,-1-1 0 0 0,0 0 0 0 0,1-1 1 0 0,-1 1-1 0 0,0 0 0 0 0,0-1 0 0 0,0 0 0 0 0,-1 1 0 0 0,5-6 0 0 0,-4 4-10 0 0,1-1 0 0 0,0 1 0 0 0,0 0 0 0 0,0 1 0 0 0,1-1-1 0 0,-1 1 1 0 0,11-6 0 0 0,-15 9 102 0 0,7-4-72 0 0,20-13-37 0 0,-19 11 30 0 0,-1 0 0 0 0,20-14-31 0 0,-26 19-16 0 0,0 0 1 0 0,1 0 0 0 0,-1 0-1 0 0,0 0 1 0 0,0-1 0 0 0,-1 1-1 0 0,1 0 1 0 0,0 0 0 0 0,0-1 0 0 0,-1 1-1 0 0,1 0 1 0 0,0-1 0 0 0,-1 1-1 0 0,0-1 1 0 0,1 1 0 0 0,-1-1-1 0 0,0 1 1 0 0,1-1 0 0 0,-1-1-1 0 0,1-3 42 0 0,1-5-7 0 0,-1 1 1 0 0,1-1-1 0 0,-2 0 0 0 0,1 1 1 0 0,-1-1-1 0 0,-1 0 0 0 0,-2-10 1 0 0,-1-5 82 0 0,-1-28 0 0 0,-3-16 238 0 0,7 57-337 0 0,0 0 0 0 0,1 1 0 0 0,0-1 0 0 0,3-19 0 0 0,-1 10-11 0 0,0 6-14 0 0,-1 0 0 0 0,1 1 0 0 0,-2-1 0 0 0,0 1 0 0 0,-3-18 0 0 0,-8-32 96 0 0,-31-101 0 0 0,37 150-91 0 0,1 0 1 0 0,1-1-1 0 0,0 1 0 0 0,1-1 1 0 0,0-19-1 0 0,9-84 27 0 0,-6 112-32 0 0,-1 0 0 0 0,-1-1 0 0 0,0 1 0 0 0,0 0 0 0 0,0 0 0 0 0,-1-1 0 0 0,0 1 0 0 0,-4-8 0 0 0,0 3 0 0 0,1 0 0 0 0,-2 0 0 0 0,-15-23 0 0 0,-72-75 144 0 0,42 53-96 0 0,44 49-22 0 0,-1 0 0 0 0,-1 1-1 0 0,1 0 1 0 0,-2 0 0 0 0,1 1 0 0 0,-1 0 0 0 0,-17-8-1 0 0,-1 2 4 0 0,-58-16 0 0 0,62 23 26 0 0,-47-4 0 0 0,-3-1 19 0 0,-108-14-17 0 0,134 21-50 0 0,-83-1-7 0 0,-2 0 0 0 0,-334-40 128 0 0,273 45-86 0 0,88 2-20 0 0,57-1-22 0 0,-94 13 0 0 0,114-10 0 0 0,-33 0 0 0 0,12-2 0 0 0,-236 29 0 0 0,153-12 32 0 0,-195 4 0 0 0,244-21-32 0 0,-59-2 0 0 0,-83-15 0 0 0,45-9 0 0 0,131 21 0 0 0,-57-7 0 0 0,102 9 0 0 0,0 0 0 0 0,0 1 0 0 0,0 0 0 0 0,0 0 0 0 0,0 1 0 0 0,0 0 0 0 0,0 0 0 0 0,0 0 0 0 0,1 1 0 0 0,-1-1 0 0 0,0 1 0 0 0,1 1 0 0 0,-7 2 0 0 0,11-3-3 0 0,0-1-1 0 0,0 0 1 0 0,0 0-1 0 0,0 1 1 0 0,0-1 0 0 0,0 1-1 0 0,0-1 1 0 0,0 1-1 0 0,0 0 1 0 0,1-1 0 0 0,-1 1-1 0 0,1 0 1 0 0,-1-1-1 0 0,1 1 1 0 0,0 0-1 0 0,0-1 1 0 0,0 1 0 0 0,0 0-1 0 0,0 2 1 0 0,5 38 11 0 0,-2-26-12 0 0,0-2-13 0 0,0 0-1 0 0,1-1 1 0 0,7 19-1 0 0,-6-20 19 0 0,-1 0 0 0 0,0 0 1 0 0,-1 1-1 0 0,2 19 0 0 0,-5 57-1 0 0,-2-33 0 0 0,1 8 0 0 0,2 74 0 0 0,7-56 0 0 0,-5-65 0 0 0,5 29 0 0 0,-3-18 0 0 0,-1 0 0 0 0,-1 1 0 0 0,-1 45 0 0 0,-10 10 0 0 0,3-41 0 0 0,2 0 0 0 0,4 76 0 0 0,3-100 0 0 0,16 38 0 0 0,-14-44 0 0 0,0 0 0 0 0,1-1 0 0 0,9 14 0 0 0,32 31 0 0 0,-44-53 0 0 0,2 4 0 0 0,2 0 0 0 0,-1-1 0 0 0,1 0 0 0 0,12 9 0 0 0,-13-12 0 0 0,0-1 0 0 0,1 0 0 0 0,-1 0 0 0 0,1 0 0 0 0,0-1 0 0 0,15 3 0 0 0,46 0 0 0 0,3 1 0 0 0,0-6 0 0 0,-2-2 0 0 0,15-5 0 0 0,-25 5 0 0 0,11 2 0 0 0,-12 4-11 0 0,-33-2-31 0 0,42 4 31 0 0,10 3 11 0 0,-1-6 0 0 0,4-4 0 0 0,-1 1 0 0 0,-2 2 0 0 0,0-1 0 0 0,7-2 0 0 0,-2-1 0 0 0,-15 0-17 0 0,-44 2-63 0 0,22 0 2 0 0,-35 0-114 0 0,-2-3-1180 0 0,26-9-1154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9:42.615"/>
    </inkml:context>
    <inkml:brush xml:id="br0">
      <inkml:brushProperty name="width" value="0.1" units="cm"/>
      <inkml:brushProperty name="height" value="0.1" units="cm"/>
      <inkml:brushProperty name="color" value="#F4F91B"/>
    </inkml:brush>
  </inkml:definitions>
  <inkml:trace contextRef="#ctx0" brushRef="#br0">2499 1479 5759 0 0,'-2'-1'-14'0'0,"-18"1"1470"0"0,12 2-208 0 0,8-1-1217 0 0,0-1 0 0 0,0 0 0 0 0,-1 0 0 0 0,1 0 0 0 0,0 0 0 0 0,0 0 0 0 0,0 0 0 0 0,0 1 0 0 0,0-1 0 0 0,0 0 0 0 0,0 0 0 0 0,0 0 0 0 0,0 0 0 0 0,0 0 0 0 0,0 1 0 0 0,0-1 0 0 0,0 0 0 0 0,0 0 0 0 0,0 0 0 0 0,0 0 0 0 0,0 0 0 0 0,0 1 0 0 0,0-1 0 0 0,0 0 0 0 0,0 0 0 0 0,0 0 0 0 0,0 0 0 0 0,0 0 0 0 0,0 1 0 0 0,0-1 0 0 0,1 0 0 0 0,-1 0 0 0 0,0 0 0 0 0,0 0 0 0 0,0 0 0 0 0,0 0 0 0 0,0 0 0 0 0,0 0 0 0 0,0 1 0 0 0,1-1 0 0 0,-1 0 0 0 0,0 0-29 0 0,1 1 0 0 0,-1-1 0 0 0,1 0-1 0 0,-1 1 1 0 0,1-1 0 0 0,-1 0 0 0 0,1 1-1 0 0,-1-1 1 0 0,1 0 0 0 0,0 0 0 0 0,-1 0 0 0 0,1 0-1 0 0,-1 1 1 0 0,1-1 0 0 0,0 0 0 0 0,-1 0-1 0 0,1 0 1 0 0,-1 0 0 0 0,1 0 0 0 0,0 0-1 0 0,-1-1 1 0 0,1 1 0 0 0,-1 0 0 0 0,1 0-1 0 0,0 0 1 0 0,-1 0 0 0 0,1-1 0 0 0,-1 1-1 0 0,1 0 1 0 0,-1-1 0 0 0,1 1 0 0 0,-1 0 0 0 0,1-1-1 0 0,-1 1 1 0 0,1 0 0 0 0,-1-1 0 0 0,0 1-1 0 0,1-1 1 0 0,-1 1 0 0 0,0-1 0 0 0,1 1-1 0 0,-1-1 1 0 0,0 1 0 0 0,0-1 0 0 0,1 0-1 0 0,0-2 193 0 0,1 1 0 0 0,-1 0 0 0 0,0-1 0 0 0,0 1-1 0 0,0-1 1 0 0,0 0 0 0 0,0 1 0 0 0,-18-20 9166 0 0,17 21-9355 0 0,0 0 0 0 0,0 1 1 0 0,1-1-1 0 0,-1 0 0 0 0,1 0 0 0 0,-1 1 0 0 0,0-1 0 0 0,1 0 0 0 0,0 1 1 0 0,-1-1-1 0 0,1 0 0 0 0,-1 1 0 0 0,1-1 0 0 0,0 1 0 0 0,-1-1 0 0 0,1 1 1 0 0,0-1-1 0 0,1 0 0 0 0,7-6 512 0 0,10-23 1646 0 0,-13 21-1866 0 0,1 0 1 0 0,-2 0 0 0 0,7-16-1 0 0,30-73 822 0 0,-23 59-601 0 0,-3-2 1 0 0,19-65 0 0 0,-29 77-409 0 0,-2 0 1 0 0,0 0 0 0 0,-2-1-1 0 0,-2 1 1 0 0,0 0 0 0 0,-2-1-1 0 0,-7-36 1 0 0,0 21 103 0 0,1-1 0 0 0,2 0 0 0 0,1-89 0 0 0,7 103-167 0 0,-2-1 1 0 0,-2 1-1 0 0,-8-52 0 0 0,0 44-13 0 0,7 28 10 0 0,0 1 1 0 0,0-1-1 0 0,1 1 1 0 0,0-13-1 0 0,2 21-34 0 0,-1 0-1 0 0,1 0 0 0 0,-1 0 0 0 0,0 0 1 0 0,0 0-1 0 0,0 0 0 0 0,0 0 0 0 0,0 0 0 0 0,-1 0 1 0 0,1 0-1 0 0,-1 1 0 0 0,0-1 0 0 0,0 1 1 0 0,0-1-1 0 0,0 1 0 0 0,0 0 0 0 0,0-1 0 0 0,-1 1 1 0 0,1 1-1 0 0,-1-1 0 0 0,0 0 0 0 0,1 0 1 0 0,-1 1-1 0 0,0 0 0 0 0,-6-2 0 0 0,-7-3 26 0 0,-1 0 0 0 0,0 2 0 0 0,-25-4 0 0 0,31 6-20 0 0,-40-4 21 0 0,0 3 0 0 0,-1 1 0 0 0,-77 9 0 0 0,57-3 12 0 0,-15 1-23 0 0,0-4 0 0 0,-157-19 0 0 0,-31-4 88 0 0,225 20-98 0 0,-28-5 45 0 0,-95-21 0 0 0,105 14-40 0 0,1 4 1 0 0,-88-3-1 0 0,-185-1 108 0 0,293 10-128 0 0,1 3 0 0 0,-58 4 0 0 0,91-2 0 0 0,1 1 0 0 0,0 0 0 0 0,0 1 0 0 0,0 0 0 0 0,-13 6 0 0 0,19-6 0 0 0,0-1 0 0 0,1 1 0 0 0,-1 0 0 0 0,1 0 0 0 0,0 1 0 0 0,0 0 0 0 0,0 0 0 0 0,0 0 0 0 0,1 0 0 0 0,-1 1 0 0 0,-6 9 0 0 0,7-4-7 0 0,0-1-1 0 0,1 1 1 0 0,0 0 0 0 0,1 0-1 0 0,0 0 1 0 0,0 0 0 0 0,1 1-1 0 0,0 17 1 0 0,-1 4-2 0 0,-46 362-39 0 0,41-345 43 0 0,-31 261 5 0 0,34-279 0 0 0,1 0 0 0 0,2 0 0 0 0,3 33 0 0 0,-1-59-4 0 0,0-1 0 0 0,0 1 0 0 0,1-1 0 0 0,-1 0 0 0 0,1 0-1 0 0,0 1 1 0 0,0-1 0 0 0,0 0 0 0 0,0-1 0 0 0,1 1 0 0 0,0 0 0 0 0,0-1 0 0 0,0 1 0 0 0,0-1 0 0 0,0 0-1 0 0,1 0 1 0 0,-1 0 0 0 0,5 2 0 0 0,9 6-10 0 0,1-2 0 0 0,34 16 0 0 0,-14-8 6 0 0,-18-8-8 0 0,-1 2 0 0 0,0 0 0 0 0,29 24 0 0 0,-22-15 14 0 0,0-1 0 0 0,1-1 0 0 0,1-1 0 0 0,1-1 1 0 0,1-2-1 0 0,-1-1 0 0 0,2-1 0 0 0,36 9 0 0 0,-28-12-5 0 0,0-1 1 0 0,1-2-1 0 0,1-2 0 0 0,-1-2 0 0 0,0-1 1 0 0,50-6-1 0 0,-50 1 7 0 0,90-6 0 0 0,3 6 0 0 0,115-7 0 0 0,-198 6 0 0 0,48-2 0 0 0,12 2 0 0 0,-10 8 0 0 0,55 8 0 0 0,-104-9 37 0 0,94-11 0 0 0,-71 2-47 0 0,-4-4-2606 0 0,-45 8 1152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9:53.215"/>
    </inkml:context>
    <inkml:brush xml:id="br0">
      <inkml:brushProperty name="width" value="0.1" units="cm"/>
      <inkml:brushProperty name="height" value="0.1" units="cm"/>
      <inkml:brushProperty name="color" value="#F4F91B"/>
    </inkml:brush>
  </inkml:definitions>
  <inkml:trace contextRef="#ctx0" brushRef="#br0">2203 1530 2759 0 0,'21'-11'3744'0'0,"-21"10"-3588"0"0,0 0 0 0 0,-1 0 0 0 0,1 0-1 0 0,0 0 1 0 0,0 0 0 0 0,0 0 0 0 0,-1 0-1 0 0,1 0 1 0 0,0 0 0 0 0,-1 0 0 0 0,1 0-1 0 0,-1 0 1 0 0,1 1 0 0 0,-1-1 0 0 0,1 0-1 0 0,-1 0 1 0 0,1 1 0 0 0,-1-1 0 0 0,0 0-1 0 0,0 1 1 0 0,1-1 0 0 0,-1 0-1 0 0,0 1 1 0 0,0-1 0 0 0,0 1 0 0 0,1-1-1 0 0,-1 1 1 0 0,0 0 0 0 0,0-1 0 0 0,0 1-1 0 0,0 0 1 0 0,0 0 0 0 0,0 0 0 0 0,0 0-1 0 0,0 0 1 0 0,0 0 0 0 0,0 0 0 0 0,0 0-1 0 0,0 0 1 0 0,0 0 0 0 0,0 0 0 0 0,0 0-1 0 0,0 1 1 0 0,1-1 0 0 0,-1 0 0 0 0,-2 1-1 0 0,-47 15 3088 0 0,-33 11-274 0 0,57-19-2474 0 0,0-1 1 0 0,0-1-1 0 0,-36 4 0 0 0,-5 1 64 0 0,-29 9 47 0 0,-3 1 234 0 0,-119 11-1 0 0,70-32-418 0 0,0 0 225 0 0,106 0-421 0 0,-62-6 0 0 0,81 4-187 0 0,-89-16 174 0 0,49 6 79 0 0,46 9-223 0 0,-25-4 169 0 0,-49-14-1 0 0,65 13-166 0 0,1 2-1 0 0,-2 0 1 0 0,1 2-1 0 0,-39-1 1 0 0,18 4 62 0 0,11 0-64 0 0,0 2 0 0 0,-70 10 0 0 0,67-2-24 0 0,23-5-7 0 0,0 0 0 0 0,-1-1 0 0 0,-25 1 0 0 0,40-5-33 0 0,-1 0-1 0 0,0 0 1 0 0,0 0-1 0 0,1 0 1 0 0,-1 0-1 0 0,1-1 1 0 0,-1 1-1 0 0,1-1 1 0 0,-1 0-1 0 0,1 1 1 0 0,0-1-1 0 0,0 0 1 0 0,-3-4-1 0 0,-9-7 23 0 0,12 11-15 0 0,0-1 1 0 0,0 1-1 0 0,0-1 1 0 0,0 1-1 0 0,0-1 1 0 0,0 0-1 0 0,1 0 1 0 0,-1 0-1 0 0,1 0 1 0 0,0 0-1 0 0,0 0 1 0 0,0 0-1 0 0,-1-6 1 0 0,-4-49 31 0 0,4 40-2 0 0,-2-28 5 0 0,-1 2 99 0 0,2 0-1 0 0,4-65 1 0 0,-1 91-123 0 0,0 1 0 0 0,-2-1 0 0 0,0 0 0 0 0,-8-33 0 0 0,5 30 12 0 0,1 0 0 0 0,-2-40 0 0 0,11-137 98 0 0,-5 165-121 0 0,1 0-1 0 0,1 0 1 0 0,2 0 0 0 0,1 0-1 0 0,11-37 1 0 0,-12 53-11 0 0,-1 0 0 0 0,-1-1 0 0 0,0 1 0 0 0,-1-1 0 0 0,-3-31 0 0 0,1 24 0 0 0,3-44 0 0 0,-1 63 0 0 0,1 1 0 0 0,-1-1 0 0 0,1 1 0 0 0,0-1 0 0 0,5-7 0 0 0,-5 8 0 0 0,1 0 0 0 0,-1 0 0 0 0,0-1 0 0 0,0 1 0 0 0,1-9 0 0 0,-2 5 0 0 0,0 0 0 0 0,0-1 0 0 0,1 1 0 0 0,0 0 0 0 0,4-11 0 0 0,-4 16 0 0 0,-1 0 0 0 0,1 1 0 0 0,1-1 0 0 0,-1 1 0 0 0,0 0 0 0 0,1 0 0 0 0,0 0 0 0 0,0 0 0 0 0,0 0 0 0 0,0 1 0 0 0,0-1 0 0 0,0 1 0 0 0,4-2 0 0 0,-1 1 0 0 0,-1 1 0 0 0,1 0 0 0 0,0 0 0 0 0,-1 0 0 0 0,1 1 0 0 0,0-1 0 0 0,0 1 0 0 0,0 1 0 0 0,0-1 0 0 0,0 1 0 0 0,9 1 0 0 0,-1-1 0 0 0,50-2 0 0 0,-35 1 0 0 0,1 0 0 0 0,34 5 0 0 0,-28-1 0 0 0,-1-2 0 0 0,46-4 0 0 0,-44 1 0 0 0,0 1 0 0 0,39 5 0 0 0,106 6 0 0 0,-68-7 0 0 0,5 11 0 0 0,-82-9 0 0 0,0 0 0 0 0,0-3 0 0 0,52-2 0 0 0,49-13 0 0 0,145-33 0 0 0,-226 35 0 0 0,-28 6 0 0 0,38-12 0 0 0,-42 11 0 0 0,2 0 0 0 0,39-4 0 0 0,-36 7 0 0 0,104-17 0 0 0,-125 19 0 0 0,0 2 0 0 0,1-1 0 0 0,-1 1 0 0 0,0 0 0 0 0,1 1 0 0 0,9 3 0 0 0,-14-4 0 0 0,1 1 0 0 0,1-1 0 0 0,-1 1 0 0 0,0 1 0 0 0,0-1 0 0 0,0 1 0 0 0,-1 0 0 0 0,1 0 0 0 0,-1 0 0 0 0,10 8 0 0 0,-12-7 0 0 0,1 0 0 0 0,-1 0 0 0 0,0 0 0 0 0,0 0 0 0 0,-1 0 0 0 0,1 1 0 0 0,-1 0 0 0 0,0-1 0 0 0,0 1 0 0 0,0 0 0 0 0,-1 0 0 0 0,2 8 0 0 0,2 15 0 0 0,0 0 0 0 0,-2 0 0 0 0,-1 0 0 0 0,-2 38 0 0 0,-1-9 0 0 0,3 1 0 0 0,13 80 0 0 0,1 24 0 0 0,-15-142 0 0 0,4 67 0 0 0,-11 128 0 0 0,1-177 0 0 0,-13 41 0 0 0,-4 29 0 0 0,21-94 0 0 0,0 0 0 0 0,0 0 0 0 0,2 0 0 0 0,-1 0 0 0 0,2 0 0 0 0,3 14 0 0 0,-4-25 0 0 0,1 5 0 0 0,0-1 0 0 0,-1 1 0 0 0,0-1 0 0 0,0 1 0 0 0,0-1 0 0 0,-1 1 0 0 0,0 0 0 0 0,-2 10 0 0 0,2-18 1 0 0,0 1 0 0 0,0-1 0 0 0,0 1-1 0 0,0-1 1 0 0,-1 1 0 0 0,1-1 0 0 0,0 1 0 0 0,0-1 0 0 0,-1 1 0 0 0,1-1 0 0 0,0 1-1 0 0,0-1 1 0 0,-1 1 0 0 0,1-1 0 0 0,-1 0 0 0 0,1 1 0 0 0,0-1 0 0 0,-1 0-1 0 0,1 1 1 0 0,-1-1 0 0 0,1 0 0 0 0,-1 1 0 0 0,1-1 0 0 0,-1 0 0 0 0,1 0-1 0 0,-1 1 1 0 0,1-1 0 0 0,-1 0 0 0 0,0 0 0 0 0,-15-7-865 0 0,-4-1-1409 0 0,9 6 701 0 0,-2-1-305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0:19.185"/>
    </inkml:context>
    <inkml:brush xml:id="br0">
      <inkml:brushProperty name="width" value="0.1" units="cm"/>
      <inkml:brushProperty name="height" value="0.1" units="cm"/>
      <inkml:brushProperty name="color" value="#F4F91B"/>
    </inkml:brush>
  </inkml:definitions>
  <inkml:trace contextRef="#ctx0" brushRef="#br0">11318 1725 7399 0 0,'0'0'667'0'0,"-4"1"-547"0"0,-12 3-59 0 0,13-4 1538 0 0,-2 2-1530 0 0,1-1 0 0 0,0 1 0 0 0,0 0 1 0 0,0 0-1 0 0,0 0 0 0 0,0 0 0 0 0,1 1 0 0 0,-1-1 0 0 0,-3 4 1 0 0,6-5-105 0 0,-3 2 99 0 0,1-1 38 0 0,-11 5 154 0 0,11-5 61 0 0,0 0 16 0 0,-9 7 22 0 0,9-7 77 0 0,-1 0 31 0 0,-9 8 7 0 0,9-8-10 0 0,0 0-50 0 0,-118 30 2862 0 0,82-23-1905 0 0,-70 25 0 0 0,74-23-854 0 0,0-1-1 0 0,0-2 0 0 0,-46 3 1 0 0,52-6-24 0 0,14-2-319 0 0,0 0 104 0 0,1 0 1 0 0,-31 0-1 0 0,24-1-195 0 0,-1 0-25 0 0,0 1-32 0 0,4 0 107 0 0,-40 0 1 0 0,42-3-24 0 0,-53-4 437 0 0,42 2-350 0 0,9 1-117 0 0,-5 0 14 0 0,0 1-1 0 0,-28 4 0 0 0,1 0-33 0 0,-28-7 70 0 0,37 1 149 0 0,0 1 1 0 0,-60 8-1 0 0,76-4-211 0 0,-4 0 5 0 0,-1-1 22 0 0,0 1 0 0 0,-2 1-22 0 0,-53 4 6 0 0,-228 17 106 0 0,60-29 311 0 0,228 3-468 0 0,-18-4 13 0 0,-20 3-14 0 0,-99-13 77 0 0,16 0 4 0 0,133 15-90 0 0,-23-2 23 0 0,-1 2-1 0 0,-63 8 1 0 0,74-5-37 0 0,0-1 0 0 0,-1-2 0 0 0,2 0 11 0 0,0-2 31 0 0,1-1-31 0 0,0 1-11 0 0,-1 1 0 0 0,1-2 11 0 0,-45-6 42 0 0,19 5 11 0 0,-44 3-2 0 0,39 1 41 0 0,-80-10 0 0 0,104 7-19 0 0,8 2-15 0 0,-41-8 1 0 0,43 6-28 0 0,1 0-31 0 0,-5-2 0 0 0,-32-8 95 0 0,10 8-20 0 0,-131-14 148 0 0,50 4-71 0 0,60 10-163 0 0,7 0 0 0 0,-74 5 0 0 0,112 1 0 0 0,-1 0 11 0 0,0 1 31 0 0,-2-2-31 0 0,-2 1-11 0 0,-28-1 0 0 0,40-1 0 0 0,-155-6 128 0 0,-1-1 0 0 0,-13 14-3 0 0,-40 1-58 0 0,111-8-13 0 0,-253 11 28 0 0,201-4-6 0 0,146-6-88 0 0,-255-17 140 0 0,184 11-64 0 0,-136 8 0 0 0,130-1-64 0 0,58-1 11 0 0,16-1 17 0 0,-41-6 0 0 0,5 2-20 0 0,-109-8 145 0 0,1 0-125 0 0,-83 18 36 0 0,-35 0 9 0 0,263-5-82 0 0,-250-1 73 0 0,186 1-73 0 0,-125 2 82 0 0,34-6-14 0 0,51-1-54 0 0,-50-2 87 0 0,104 3-45 0 0,-75 4 6 0 0,-149 4-12 0 0,98 1-18 0 0,16 4-23 0 0,72-1 0 0 0,62-8 12 0 0,0-2-1 0 0,-53-10 1 0 0,29 4 6 0 0,-95-5-7 0 0,79 7-11 0 0,30 1 0 0 0,-64 3 0 0 0,18 14 0 0 0,71-7 0 0 0,0-2 0 0 0,0 0 0 0 0,-43-4 0 0 0,5-2 0 0 0,-20-1 0 0 0,65 0-3 0 0,6 2-15 0 0,-39-10 0 0 0,53 10 16 0 0,0 0-1 0 0,0-1 1 0 0,1 0-1 0 0,0 0 1 0 0,-1 0-1 0 0,1-1 1 0 0,0 0-1 0 0,1 0 1 0 0,-9-9-1 0 0,9 8 1 0 0,0-1 0 0 0,1 0 0 0 0,0 0 0 0 0,0 0 1 0 0,1 0-1 0 0,0 0 0 0 0,0-1 0 0 0,0 0 0 0 0,1 1 0 0 0,0-1 0 0 0,0 0 0 0 0,-1-12 0 0 0,0-8-9 0 0,2-1-1 0 0,1-28 0 0 0,1 18 8 0 0,-5-30 4 0 0,-2 0 0 0 0,-24-101 0 0 0,19 110 0 0 0,3 7-36 0 0,0-100-1 0 0,-2-18-18 0 0,4 115 37 0 0,1 0 0 0 0,7-105 1 0 0,-1 116 3 0 0,-1 29 16 0 0,0 1 0 0 0,1 0 0 0 0,5-20 0 0 0,-5 29-6 0 0,0 1-1 0 0,1-1 1 0 0,-1 1-1 0 0,1-1 0 0 0,1 1 1 0 0,-1 0-1 0 0,0 0 0 0 0,1 0 1 0 0,0 0-1 0 0,0 0 1 0 0,0 1-1 0 0,0-1 0 0 0,1 1 1 0 0,4-4-1 0 0,18-12-21 0 0,0 1 1 0 0,1 1-1 0 0,0 2 1 0 0,52-21-1 0 0,-58 29 26 0 0,31-4 0 0 0,-4 1 0 0 0,28-6 0 0 0,-9 4 0 0 0,11-2-13 0 0,0 1-41 0 0,-54 9 44 0 0,45-5-46 0 0,1 3 45 0 0,6-2 11 0 0,-28 3 0 0 0,36-1-11 0 0,16 1-31 0 0,-21 0 31 0 0,-6-2 11 0 0,-6-1 0 0 0,-1-2 0 0 0,0 0 0 0 0,4 1-11 0 0,20 3-31 0 0,2 5 31 0 0,7 3 0 0 0,4-1-31 0 0,-2 1 31 0 0,-7-2 11 0 0,-3 1 0 0 0,6 0 0 0 0,-62-2 0 0 0,47 3-53 0 0,-3 3 42 0 0,18 0 11 0 0,0-2 0 0 0,-14-3 0 0 0,7 6 0 0 0,2 0 0 0 0,8-1 0 0 0,-4-1 0 0 0,-5 2 0 0 0,3 1 0 0 0,-1 2 0 0 0,-13-2-11 0 0,-50-3-31 0 0,41 4 31 0 0,15 5 11 0 0,-4-2 0 0 0,2 1 0 0 0,2 1 0 0 0,2 3 0 0 0,2-1 0 0 0,-3-5 0 0 0,-3-5 0 0 0,-5 4 0 0 0,5 5 0 0 0,-13-2-11 0 0,-43-7-31 0 0,42 8 31 0 0,24 6 11 0 0,2 0 0 0 0,1 1 0 0 0,-6-1 0 0 0,-11-5 0 0 0,6 1 0 0 0,-6-3 0 0 0,-15-4-11 0 0,-36-4-31 0 0,54 7 31 0 0,19 2 11 0 0,-6-1 0 0 0,1 0 0 0 0,-3-1 0 0 0,-6-2 0 0 0,8-2 0 0 0,-1-4 0 0 0,-6-5 0 0 0,1 1 0 0 0,6 1 0 0 0,1 5 0 0 0,0-1 0 0 0,-4-2 0 0 0,5 0 0 0 0,3-3 0 0 0,-6-3 0 0 0,-2-1 0 0 0,-1-2 0 0 0,-2 5 0 0 0,-7 4 0 0 0,-2-2 0 0 0,5-7 0 0 0,-3-6 0 0 0,-6 0 0 0 0,-4-1 0 0 0,8 1 0 0 0,-2 6 0 0 0,3-2-11 0 0,2-1-31 0 0,-18 2 20 0 0,-42 4-20 0 0,32-8 31 0 0,10-1 11 0 0,7 2 0 0 0,8-1 0 0 0,1-4 0 0 0,-6-1 0 0 0,-8 0 0 0 0,-2 4 0 0 0,1 1 0 0 0,9 2 0 0 0,5 1 0 0 0,-3 1 0 0 0,-6 4 0 0 0,-3 0 0 0 0,3-1 0 0 0,6 1 0 0 0,7 0 0 0 0,-5 2 0 0 0,-11-1 0 0 0,1 3 0 0 0,4-1 0 0 0,-4-3 0 0 0,0-4 0 0 0,4 2 0 0 0,1 7 0 0 0,1 7 0 0 0,3 0 0 0 0,-2-3 0 0 0,-11-4-11 0 0,-41 0-31 0 0,32 3 31 0 0,16 0 11 0 0,-3 2 0 0 0,-6 4 0 0 0,3 5 0 0 0,-9 1-11 0 0,-33-10-31 0 0,40 5 31 0 0,10 2 11 0 0,0 4 0 0 0,-12-2-11 0 0,-40-12-31 0 0,30-4 31 0 0,9-7 11 0 0,-41 5-1 0 0,34-4-51 0 0,-6 4 41 0 0,1 0 0 0 0,-30 1-31 0 0,31-5 31 0 0,-1-1 0 0 0,-29 8-31 0 0,24 6 20 0 0,-43-6 20 0 0,-1 0-1 0 0,0 0 0 0 0,0 1 1 0 0,0-1-1 0 0,1 0 0 0 0,-1 0 1 0 0,0 1-1 0 0,0-1 0 0 0,0 1 1 0 0,0-1-1 0 0,1 1 0 0 0,-1-1 1 0 0,0 1-1 0 0,0 0 0 0 0,1 1 1 0 0,37 31-9 0 0,-35-28 11 0 0,0 0 0 0 0,0 1 0 0 0,0-1 0 0 0,0 1 0 0 0,4 10 0 0 0,-6-11 0 0 0,0 0 0 0 0,-1 0 0 0 0,0 0 0 0 0,1 0 0 0 0,-1 8 0 0 0,0 26 0 0 0,-4-4 0 0 0,-2-10 0 0 0,0 0 0 0 0,0 2 0 0 0,-2 5 0 0 0,-24 89 0 0 0,24-90 0 0 0,1 2 0 0 0,1-1 0 0 0,1-1 0 0 0,1 2 0 0 0,1 1-11 0 0,3 0-31 0 0,0 4 31 0 0,-1-5 11 0 0,-1 2 0 0 0,-1-2 0 0 0,-1-2 0 0 0,-1-2 0 0 0,-1 0 0 0 0,1 3 0 0 0,-1 5 0 0 0,-3 6 53 0 0,4-18-42 0 0,1 8-11 0 0,-4 14 21 0 0,7-45-5 0 0,5 54 11 0 0,-3-16-27 0 0,-2 1 0 0 0,0-3 0 0 0,2-3 0 0 0,0 0 0 0 0,1 4 0 0 0,-3-6 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0:34.556"/>
    </inkml:context>
    <inkml:brush xml:id="br0">
      <inkml:brushProperty name="width" value="0.1" units="cm"/>
      <inkml:brushProperty name="height" value="0.1" units="cm"/>
      <inkml:brushProperty name="color" value="#F4F91B"/>
    </inkml:brush>
  </inkml:definitions>
  <inkml:trace contextRef="#ctx0" brushRef="#br0">1955 1211 919 0 0,'-3'-2'855'0'0,"0"-1"-1"0"0,1 1 0 0 0,0-1 1 0 0,0 0-1 0 0,-1 0 0 0 0,2 0 0 0 0,-1 0 1 0 0,0 0-1 0 0,-3-5 855 0 0,4 8-1673 0 0,1 1 0 0 0,0-1-1 0 0,-1 0 1 0 0,1 1 0 0 0,0-1 0 0 0,0 0 0 0 0,0 0 0 0 0,-1 1 0 0 0,1-1 0 0 0,0 0 0 0 0,0 1 0 0 0,0-1 0 0 0,-1 1 0 0 0,1-1-1 0 0,0 0 1 0 0,0 1 0 0 0,0-1 0 0 0,0 0 0 0 0,0 1 0 0 0,0-1 0 0 0,0 1 0 0 0,0-1 0 0 0,0 0 0 0 0,0 1 0 0 0,0-1-1 0 0,0 1 1 0 0,0-1 0 0 0,0 0 0 0 0,1 1 0 0 0,-1-1 0 0 0,3 12 45 0 0,-1-1-1 0 0,0 1 1 0 0,1 16 0 0 0,-2-19-27 0 0,-1 0 1 0 0,2 0 0 0 0,-1 0-1 0 0,1 0 1 0 0,1 0 0 0 0,5 15-1 0 0,-2-10 256 0 0,10 18 1358 0 0,-15-31-1609 0 0,0 0 0 0 0,-1 0 1 0 0,1 0-1 0 0,0 0 1 0 0,0 0-1 0 0,0 0 0 0 0,0 0 1 0 0,0 0-1 0 0,1 0 0 0 0,-1 0 1 0 0,0 0-1 0 0,0-1 0 0 0,0 1 1 0 0,1 0-1 0 0,-1-1 0 0 0,0 1 1 0 0,1-1-1 0 0,-1 0 1 0 0,1 1-1 0 0,2-1 0 0 0,-2 1 197 0 0,0-1 1 0 0,0 1-1 0 0,0 0 0 0 0,1 0 0 0 0,-1 0 1 0 0,0 0-1 0 0,0 0 0 0 0,0 0 0 0 0,-1 1 0 0 0,1-1 1 0 0,2 2-1 0 0,-2-1-105 0 0,0 0 0 0 0,0-1 0 0 0,0 0 0 0 0,0 1 0 0 0,0-1-1 0 0,0 0 1 0 0,0 0 0 0 0,0 0 0 0 0,5 1 0 0 0,-6-2-104 0 0,-1 0 0 0 0,1-1 0 0 0,0 1 0 0 0,0 0 0 0 0,0 0 0 0 0,0-1 0 0 0,0 1 0 0 0,-1-1 0 0 0,1 1 0 0 0,0-1 1 0 0,0 1-1 0 0,-1-1 0 0 0,1 1 0 0 0,0-1 0 0 0,-1 0 0 0 0,1 0 0 0 0,0 1 0 0 0,-1-1 0 0 0,1 0 0 0 0,-1 0 0 0 0,1 1 0 0 0,-1-1 0 0 0,0 0 0 0 0,1 0 0 0 0,-1 0 0 0 0,0 0 0 0 0,0 0 0 0 0,1 0 0 0 0,-1 1 0 0 0,0-1 0 0 0,0 0 0 0 0,0-1 0 0 0,3-12 368 0 0,-1 0-1 0 0,-1 0 1 0 0,0 0-1 0 0,-2-24 1 0 0,-9-57 680 0 0,-8-1-108 0 0,11 68-822 0 0,1-1 0 0 0,1 1 1 0 0,2-1-1 0 0,1 0 0 0 0,3-50 1 0 0,15 0 62 0 0,-11 57-126 0 0,0-1 0 0 0,-1 0 1 0 0,1-31-1 0 0,-6 33-69 0 0,1-1 1 0 0,1 1-1 0 0,1 0 0 0 0,1 0 1 0 0,1 0-1 0 0,0 1 0 0 0,16-40 1 0 0,10-23 14 0 0,-22 58-43 0 0,-6 16 6 0 0,0 0-1 0 0,0-1 1 0 0,-1 0-1 0 0,0 1 1 0 0,-1-1-1 0 0,0 0 1 0 0,-1 1 0 0 0,-1-12-1 0 0,-1-27 34 0 0,3 39-28 0 0,0 3-9 0 0,1 0-1 0 0,-1 0 1 0 0,0 0 0 0 0,-1 0 0 0 0,0-1-1 0 0,0 1 1 0 0,0 0 0 0 0,0 0 0 0 0,-1 0-1 0 0,0 1 1 0 0,-1-1 0 0 0,1 0 0 0 0,-1 1-1 0 0,-5-8 1 0 0,3 7-3 0 0,0 0 1 0 0,0 0-1 0 0,-1 1 0 0 0,0 0 0 0 0,0 0 1 0 0,0 1-1 0 0,-1-1 0 0 0,1 1 0 0 0,-1 1 1 0 0,0-1-1 0 0,0 1 0 0 0,0 0 1 0 0,-1 1-1 0 0,-10-3 0 0 0,-36-14-4 0 0,22 5 0 0 0,22 11 2 0 0,0 1 0 0 0,0 0 0 0 0,0 1 0 0 0,0 0 0 0 0,-17 0 0 0 0,-50 6 50 0 0,-134 10 5 0 0,153-12-50 0 0,-56 2-7 0 0,3-8 0 0 0,93 2 0 0 0,-55-7 41 0 0,46 4-30 0 0,-1 1 0 0 0,-29 2 1 0 0,-25 1 46 0 0,-33 4-63 0 0,8-3 5 0 0,55-2 0 0 0,18-1 26 0 0,-61-11 0 0 0,-3 0 39 0 0,-30 14-52 0 0,47 2-15 0 0,-30-1 2 0 0,107-2-3 0 0,0 1 0 0 0,0-1-1 0 0,0 1 1 0 0,0 0 0 0 0,0 1 0 0 0,0-1 0 0 0,0 0-1 0 0,1 1 1 0 0,-6 3 0 0 0,7-4 2 0 0,0 0-1 0 0,1 1 1 0 0,0-1-1 0 0,-1 0 1 0 0,1 1-1 0 0,0-1 1 0 0,-1 1-1 0 0,1-1 1 0 0,0 1 0 0 0,0 0-1 0 0,0-1 1 0 0,0 1-1 0 0,1 0 1 0 0,-1 0-1 0 0,0 0 1 0 0,1-1-1 0 0,-1 1 1 0 0,1 0-1 0 0,0 0 1 0 0,0 0 0 0 0,0 2-1 0 0,-1 69-19 0 0,-3-1-1 0 0,-17 99 1 0 0,9-110 21 0 0,0-4 0 0 0,2 1 0 0 0,-4 97 0 0 0,4-15 0 0 0,2-48 0 0 0,4-42 0 0 0,1-15 0 0 0,1 1 0 0 0,4 49 0 0 0,-1-82 0 0 0,-1 1 0 0 0,1-1 0 0 0,0 0 0 0 0,0 0 0 0 0,1 0 0 0 0,-1 0 0 0 0,1 0 0 0 0,-1 0 0 0 0,1 0 0 0 0,0-1 0 0 0,0 1 0 0 0,0-1 0 0 0,0 1 0 0 0,1-1 0 0 0,-1 0 0 0 0,1 0 0 0 0,-1 0 0 0 0,1 0 0 0 0,0 0 0 0 0,0 0 0 0 0,0-1 0 0 0,-1 1 0 0 0,2-1 0 0 0,-1 0 0 0 0,0 0 0 0 0,4 1 0 0 0,7 1 0 0 0,0 0 0 0 0,0-1 0 0 0,1 0 0 0 0,23-1 0 0 0,67-6 0 0 0,25 0 0 0 0,69 6 0 0 0,-8-1 0 0 0,-16 15 0 0 0,-103-6 0 0 0,4 2 0 0 0,123 36 0 0 0,-170-39 0 0 0,69 22 0 0 0,29 7 0 0 0,-60-22-4 0 0,-5-2 66 0 0,-1 2 0 0 0,83 34-1 0 0,-142-48-151 0 0,1 0 0 0 0,-1-1 0 0 0,1 1 0 0 0,-1 0-1 0 0,1-1 1 0 0,-1 1 0 0 0,1-1 0 0 0,-1 0 0 0 0,1 0-1 0 0,-1 0 1 0 0,1 0 0 0 0,0 0 0 0 0,-1-1 0 0 0,1 1-1 0 0,-1-1 1 0 0,1 1 0 0 0,-1-1 0 0 0,0 0 0 0 0,1 0 0 0 0,-1 0-1 0 0,0 0 1 0 0,0-1 0 0 0,1 1 0 0 0,-1-1 0 0 0,0 1-1 0 0,0-1 1 0 0,0 0 0 0 0,-1 0 0 0 0,1 0 0 0 0,0 0-1 0 0,-1 0 1 0 0,1 0 0 0 0,0-3 0 0 0,9-9-1313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00.134"/>
    </inkml:context>
    <inkml:brush xml:id="br0">
      <inkml:brushProperty name="width" value="0.1" units="cm"/>
      <inkml:brushProperty name="height" value="0.1" units="cm"/>
      <inkml:brushProperty name="color" value="#E71224"/>
    </inkml:brush>
  </inkml:definitions>
  <inkml:trace contextRef="#ctx0" brushRef="#br0">2572 131 8263 0 0,'57'-106'3058'0'0,"-46"93"-2252"0"0,-6 6 947 0 0,-17 4-644 0 0,-30 3 746 0 0,17-1-920 0 0,0 1 1 0 0,-30 4-1 0 0,-73 19 658 0 0,-99 10-995 0 0,37-16 328 0 0,-110 5-475 0 0,101-3 88 0 0,-34 0-41 0 0,-264 18 804 0 0,288-15-835 0 0,-25 2 429 0 0,133-13-1791 0 0,0-1-3588 0 0,66-8-1028 0 0,3-2-281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01.017"/>
    </inkml:context>
    <inkml:brush xml:id="br0">
      <inkml:brushProperty name="width" value="0.1" units="cm"/>
      <inkml:brushProperty name="height" value="0.1" units="cm"/>
      <inkml:brushProperty name="color" value="#E71224"/>
    </inkml:brush>
  </inkml:definitions>
  <inkml:trace contextRef="#ctx0" brushRef="#br0">2408 141 919 0 0,'-38'-12'1721'0'0,"22"6"1476"0"0,1-1-1 0 0,1 0 1 0 0,-23-15-1 0 0,14 5-1818 0 0,2-3-3364 0 0,16 16 2082 0 0,-1 0 1 0 0,1 0-1 0 0,-1 0 1 0 0,0 0-1 0 0,0 1 0 0 0,0 0 1 0 0,0 0-1 0 0,-1 1 1 0 0,1 0-1 0 0,-11-2 0 0 0,-8-1 900 0 0,-36-2 1 0 0,52 7-845 0 0,-21-1 312 0 0,-1 2-1 0 0,1 2 0 0 0,-1 1 0 0 0,-39 10 1 0 0,-16 1 74 0 0,-129 6 270 0 0,134-14-625 0 0,-217 34 1154 0 0,69-7-360 0 0,53-8-346 0 0,-125 9 559 0 0,261-34-1173 0 0,1-3 0 0 0,-56-9 0 0 0,-76-24-1937 0 0,71 13-2217 0 0,51 11-3286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01.991"/>
    </inkml:context>
    <inkml:brush xml:id="br0">
      <inkml:brushProperty name="width" value="0.1" units="cm"/>
      <inkml:brushProperty name="height" value="0.1" units="cm"/>
      <inkml:brushProperty name="color" value="#E71224"/>
    </inkml:brush>
  </inkml:definitions>
  <inkml:trace contextRef="#ctx0" brushRef="#br0">1583 84 11431 0 0,'-22'-16'1255'0'0,"24"9"-924"0"0,-1 6-331 0 0,-1 1-1 0 0,0-1 1 0 0,1 1-1 0 0,-1 0 1 0 0,0-1-1 0 0,1 1 1 0 0,-1-1-1 0 0,0 1 1 0 0,0-1-1 0 0,1 1 1 0 0,-1-1-1 0 0,0 1 1 0 0,0-1-1 0 0,0 1 1 0 0,0-1-1 0 0,0 1 1 0 0,0-1-1 0 0,0 1 1 0 0,0-1-1 0 0,0 1 0 0 0,0-1 1 0 0,0 1-1 0 0,0-1 1 0 0,0 1-1 0 0,0-1 1 0 0,0 1-1 0 0,0-1 1 0 0,-1 1-1 0 0,1-1 1 0 0,0 1-1 0 0,0-1 1 0 0,-1 1-1 0 0,1-1 1 0 0,0 1-1 0 0,-5-3 261 0 0,1 1-1 0 0,-1 0 0 0 0,1 0 0 0 0,-1 1 1 0 0,0-1-1 0 0,1 1 0 0 0,-1 0 0 0 0,0 0 1 0 0,0 1-1 0 0,0-1 0 0 0,-7 1 1 0 0,-9 1 1073 0 0,-29 5 1 0 0,16-1-746 0 0,-406 22 3901 0 0,315-28-3788 0 0,0-5-1 0 0,-128-25 0 0 0,56 5-393 0 0,167 24-515 0 0,1 1 1 0 0,0 2-1 0 0,0 1 1 0 0,-52 10 0 0 0,40 0-2260 0 0,24-5 1019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03.214"/>
    </inkml:context>
    <inkml:brush xml:id="br0">
      <inkml:brushProperty name="width" value="0.1" units="cm"/>
      <inkml:brushProperty name="height" value="0.1" units="cm"/>
      <inkml:brushProperty name="color" value="#E71224"/>
    </inkml:brush>
  </inkml:definitions>
  <inkml:trace contextRef="#ctx0" brushRef="#br0">1473 153 6911 0 0,'-49'-37'2114'0'0,"47"35"-1503"0"0,0 0 0 0 0,0-1 0 0 0,0 0 0 0 0,1 1 0 0 0,-1-1 0 0 0,1 0 1 0 0,-1 0-1 0 0,1 0 0 0 0,-1-6 0 0 0,1 7-612 0 0,1 0 0 0 0,-1-1 0 0 0,1 1 0 0 0,-1 0 0 0 0,0 0 0 0 0,0 0 0 0 0,0 0 0 0 0,0 0 0 0 0,0 0 1 0 0,-1 0-1 0 0,1 0 0 0 0,-1 0 0 0 0,1 1 0 0 0,-1-1 0 0 0,1 0 0 0 0,-1 1 0 0 0,0-1 0 0 0,0 1 0 0 0,0 0 0 0 0,0 0 0 0 0,-4-2 0 0 0,-20-7 754 0 0,-1 2-1 0 0,0 1 0 0 0,0 2 1 0 0,-1 0-1 0 0,1 2 0 0 0,-49 0 0 0 0,-168 22 1032 0 0,159-10-1302 0 0,-1 2-50 0 0,-55 4 192 0 0,-274 5 1176 0 0,327-18-2641 0 0,30-6-8492 0 0,39 0 3803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04.907"/>
    </inkml:context>
    <inkml:brush xml:id="br0">
      <inkml:brushProperty name="width" value="0.1" units="cm"/>
      <inkml:brushProperty name="height" value="0.1" units="cm"/>
      <inkml:brushProperty name="color" value="#E71224"/>
    </inkml:brush>
  </inkml:definitions>
  <inkml:trace contextRef="#ctx0" brushRef="#br0">2226 88 5527 0 0,'-13'-7'568'0'0,"-12"-11"4348"0"0,47 19-4232 0 0,-22-1-679 0 0,0 1-1 0 0,0-1 0 0 0,0 0 1 0 0,0 0-1 0 0,1 0 0 0 0,-1 0 1 0 0,0 0-1 0 0,0 0 0 0 0,0 1 1 0 0,0-1-1 0 0,0 0 0 0 0,0 0 1 0 0,1 0-1 0 0,-1 1 0 0 0,0-1 1 0 0,0 0-1 0 0,0 0 0 0 0,0 0 1 0 0,0 1-1 0 0,0-1 0 0 0,0 0 1 0 0,0 0-1 0 0,0 0 0 0 0,0 1 1 0 0,0-1-1 0 0,0 0 0 0 0,0 0 1 0 0,0 0-1 0 0,0 1 0 0 0,0-1 1 0 0,0 0-1 0 0,0 0 0 0 0,0 0 1 0 0,0 1-1 0 0,0-1 0 0 0,-1 0 0 0 0,1 0 1 0 0,0 0-1 0 0,0 0 0 0 0,0 1 1 0 0,0-1-1 0 0,-11 4 422 0 0,-12-2 440 0 0,-29-11 2249 0 0,39 5-2630 0 0,-1 2 0 0 0,1 0 0 0 0,0 1 0 0 0,-25 0 0 0 0,-35 6 257 0 0,-215 25 610 0 0,5-5-64 0 0,51-8-156 0 0,168-9-947 0 0,0-3 0 0 0,0-3 1 0 0,0-2-1 0 0,0-3 0 0 0,0-3 0 0 0,-79-18 0 0 0,-165-33 657 0 0,186 38-836 0 0,-55-17-3363 0 0,153 31 1890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7:21.426"/>
    </inkml:context>
    <inkml:brush xml:id="br0">
      <inkml:brushProperty name="width" value="0.1" units="cm"/>
      <inkml:brushProperty name="height" value="0.1" units="cm"/>
      <inkml:brushProperty name="color" value="#E71224"/>
    </inkml:brush>
  </inkml:definitions>
  <inkml:trace contextRef="#ctx0" brushRef="#br0">3815 137 9791 0 0,'-9'-3'597'0'0,"0"1"-1"0"0,-1 0 0 0 0,1 0 1 0 0,-1 1-1 0 0,1 1 1 0 0,-1-1-1 0 0,1 1 0 0 0,-1 1 1 0 0,-12 2-1 0 0,15-2-449 0 0,-1 1 0 0 0,1 0 0 0 0,0 0 0 0 0,-1 1 0 0 0,1 0 0 0 0,0 0 0 0 0,0 1 0 0 0,1 0 0 0 0,-1 0 0 0 0,1 1 0 0 0,-11 9 0 0 0,13-10-45 0 0,-1 0 0 0 0,0-1 1 0 0,1 0-1 0 0,-1 0 0 0 0,0 0 0 0 0,-1 0 0 0 0,1-1 0 0 0,0 0 0 0 0,-1 0 0 0 0,1 0 0 0 0,-1-1 0 0 0,0 0 1 0 0,0 0-1 0 0,1 0 0 0 0,-9-1 0 0 0,9 1 66 0 0,-28 6 833 0 0,-4 0-390 0 0,35-7-545 0 0,-12 3 198 0 0,-5-6 22 0 0,18 3-201 0 0,-2-1-26 0 0,-1-3 185 0 0,-1 1-1 0 0,1-1 1 0 0,0 0 0 0 0,0 0 0 0 0,0 0 0 0 0,-4-7 0 0 0,2 2-114 0 0,0 0 0 0 0,0 1 0 0 0,-1 0 0 0 0,-1 0 0 0 0,1 0 0 0 0,-1 1-1 0 0,-1 0 1 0 0,1 0 0 0 0,-1 1 0 0 0,0 0 0 0 0,-1 1 0 0 0,-15-7-1 0 0,8 5-226 0 0,-1 0 0 0 0,0 2-1 0 0,0 0 1 0 0,0 1 0 0 0,0 1-1 0 0,-25-1 1 0 0,-222-26 433 0 0,238 25-335 0 0,-13-3 2 0 0,-1 2 1 0 0,-56-2-1 0 0,49 9 52 0 0,1 2 1 0 0,0 2-1 0 0,0 2 1 0 0,-66 19-1 0 0,33-6 30 0 0,-1-4 1 0 0,-130 10-1 0 0,127-20 15 0 0,-7 0 154 0 0,-100 20 0 0 0,-10 2-221 0 0,4-1-2 0 0,152-18 0 0 0,-146 26 227 0 0,144-29-177 0 0,1-2 1 0 0,-55-2-1 0 0,83-3-38 0 0,-71-3 397 0 0,-118 10 0 0 0,177-2-322 0 0,-34 2 263 0 0,-84-6 576 0 0,115-1-827 0 0,23 1-186 0 0,1 0 1 0 0,-1-1 0 0 0,0 0-1 0 0,1 0 1 0 0,0-1-1 0 0,-1 0 1 0 0,-12-5 0 0 0,-31-18-1868 0 0,16 6-41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06.767"/>
    </inkml:context>
    <inkml:brush xml:id="br0">
      <inkml:brushProperty name="width" value="0.1" units="cm"/>
      <inkml:brushProperty name="height" value="0.1" units="cm"/>
      <inkml:brushProperty name="color" value="#E71224"/>
    </inkml:brush>
  </inkml:definitions>
  <inkml:trace contextRef="#ctx0" brushRef="#br0">2269 126 8639 0 0,'-10'-4'478'0'0,"-7"-4"1396"0"0,16 8-1830 0 0,1-1 0 0 0,0 1-1 0 0,0 0 1 0 0,-1-1 0 0 0,1 1 0 0 0,0 0 0 0 0,0-1 0 0 0,0 1 0 0 0,-1-1 0 0 0,1 1-1 0 0,0-1 1 0 0,0 1 0 0 0,0 0 0 0 0,0-1 0 0 0,0 1 0 0 0,0-1 0 0 0,0 1 0 0 0,0-1-1 0 0,0 1 1 0 0,0-1 0 0 0,0 1 0 0 0,0-1 0 0 0,0 1 0 0 0,0 0 0 0 0,0-1 0 0 0,1 1-1 0 0,-1-1 1 0 0,0 1 0 0 0,0 0 0 0 0,0-1 0 0 0,1 1 0 0 0,-1-1 0 0 0,0 1-1 0 0,0 0 1 0 0,1-1 0 0 0,-1 1 0 0 0,1-1 0 0 0,1-2 29 0 0,1 0-1 0 0,-1 0 1 0 0,0 0-1 0 0,0-1 1 0 0,0 1 0 0 0,-1-1-1 0 0,2-4 1 0 0,-3 8-31 0 0,1-1 0 0 0,-1 0 1 0 0,0 1-1 0 0,0-1 1 0 0,0 0-1 0 0,0 1 0 0 0,0-1 1 0 0,0 0-1 0 0,0 0 0 0 0,0 1 1 0 0,0-1-1 0 0,0 0 1 0 0,-1 0-1 0 0,1 1 0 0 0,0-1 1 0 0,0 0-1 0 0,-1 1 0 0 0,1-1 1 0 0,0 1-1 0 0,-1-1 1 0 0,1 0-1 0 0,0 1 0 0 0,-1-1 1 0 0,1 1-1 0 0,-1-1 0 0 0,1 1 1 0 0,-1-1-1 0 0,1 1 1 0 0,-1-1-1 0 0,0 1 0 0 0,1-1 1 0 0,-1 1-1 0 0,0 0 0 0 0,1-1 1 0 0,-1 1-1 0 0,0 0 1 0 0,1 0-1 0 0,-1 0 0 0 0,0 0 1 0 0,1-1-1 0 0,-1 1 1 0 0,0 0-1 0 0,-1 0 0 0 0,-12-1 665 0 0,1 1-1 0 0,-1 0 1 0 0,0 1-1 0 0,0 0 1 0 0,-21 5-1 0 0,-17 2 279 0 0,36-6-793 0 0,-1-2 0 0 0,1 1 0 0 0,-1-2 0 0 0,1 0 0 0 0,-1-1 0 0 0,1-1 0 0 0,-26-7 0 0 0,9 0 227 0 0,-1 2 0 0 0,-63-7 0 0 0,-72 4 348 0 0,134 9-611 0 0,-30 3 92 0 0,-1 3 0 0 0,1 2 0 0 0,-70 17-1 0 0,-105 11 326 0 0,-277 29 514 0 0,440-49-1521 0 0,0-4 1 0 0,0-4 0 0 0,-131-5-1 0 0,173-4-1135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08.576"/>
    </inkml:context>
    <inkml:brush xml:id="br0">
      <inkml:brushProperty name="width" value="0.1" units="cm"/>
      <inkml:brushProperty name="height" value="0.1" units="cm"/>
      <inkml:brushProperty name="color" value="#E71224"/>
    </inkml:brush>
  </inkml:definitions>
  <inkml:trace contextRef="#ctx0" brushRef="#br0">2481 154 9215 0 0,'-2'-4'163'0'0,"-1"-1"-1"0"0,0 1 0 0 0,-1-1 1 0 0,1 1-1 0 0,-1 1 0 0 0,-4-5 1 0 0,-12-14 2606 0 0,18 19-2529 0 0,1 0 0 0 0,-1 0 0 0 0,1 0 1 0 0,-1 0-1 0 0,1 0 0 0 0,0-1 0 0 0,1 1 1 0 0,-1 0-1 0 0,0-1 0 0 0,1 1 1 0 0,0-4-1 0 0,0 3-246 0 0,-1 1 0 0 0,1-1 0 0 0,-1 1 0 0 0,1-1 1 0 0,-1 1-1 0 0,0-1 0 0 0,0 1 0 0 0,-3-5 0 0 0,3 6 34 0 0,-1 0-1 0 0,0 1 0 0 0,1-1 1 0 0,-1 0-1 0 0,0 1 0 0 0,0 0 1 0 0,0-1-1 0 0,0 1 1 0 0,0 0-1 0 0,0 0 0 0 0,0 0 1 0 0,-1 0-1 0 0,1 1 0 0 0,0-1 1 0 0,-1 0-1 0 0,1 1 0 0 0,0 0 1 0 0,-1-1-1 0 0,-2 1 1 0 0,-48 2 768 0 0,50-2-753 0 0,-115 17 1072 0 0,-23 2 55 0 0,-121 4 742 0 0,101-11-1032 0 0,-101 3-205 0 0,-108-24 336 0 0,185 3-362 0 0,25 0-320 0 0,-265 4-110 0 0,235 22-2205 0 0,152-17 465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10.108"/>
    </inkml:context>
    <inkml:brush xml:id="br0">
      <inkml:brushProperty name="width" value="0.1" units="cm"/>
      <inkml:brushProperty name="height" value="0.1" units="cm"/>
      <inkml:brushProperty name="color" value="#E71224"/>
    </inkml:brush>
  </inkml:definitions>
  <inkml:trace contextRef="#ctx0" brushRef="#br0">1197 235 11023 0 0,'-15'-10'770'0'0,"1"-1"-1"0"0,0 0 0 0 0,1-1 1 0 0,1-1-1 0 0,-16-19 0 0 0,21 22-570 0 0,-1 1 0 0 0,0 0 1 0 0,-1 0-1 0 0,0 1 0 0 0,0 0 0 0 0,-1 0 0 0 0,0 1 0 0 0,-15-8 0 0 0,8 6 210 0 0,-1 1 0 0 0,0 1 0 0 0,0 1 0 0 0,-32-7 0 0 0,-4 4 435 0 0,0 3 0 0 0,-95 2-1 0 0,-279 37 1274 0 0,407-29-2139 0 0,0 0 0 0 0,0 2-1 0 0,-35 13 1 0 0,8 1-4544 0 0,32-13 1476 0 0,-1 0-3962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10.970"/>
    </inkml:context>
    <inkml:brush xml:id="br0">
      <inkml:brushProperty name="width" value="0.1" units="cm"/>
      <inkml:brushProperty name="height" value="0.1" units="cm"/>
      <inkml:brushProperty name="color" value="#E71224"/>
    </inkml:brush>
  </inkml:definitions>
  <inkml:trace contextRef="#ctx0" brushRef="#br0">1714 49 3223 0 0,'-28'-36'13434'0'0,"22"30"-14396"0"0,5 6 1096 0 0,-95-4 892 0 0,-24 1 632 0 0,-65 9-479 0 0,-469 26 1399 0 0,235-6-1496 0 0,343-25-749 0 0,-52 3-2039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11.803"/>
    </inkml:context>
    <inkml:brush xml:id="br0">
      <inkml:brushProperty name="width" value="0.1" units="cm"/>
      <inkml:brushProperty name="height" value="0.1" units="cm"/>
      <inkml:brushProperty name="color" value="#E71224"/>
    </inkml:brush>
  </inkml:definitions>
  <inkml:trace contextRef="#ctx0" brushRef="#br0">1453 74 12695 0 0,'-26'-15'1399'0'0,"24"13"-1329"0"0,-1 0 0 0 0,0 0 0 0 0,0 0 0 0 0,0 1 0 0 0,0-1-1 0 0,0 1 1 0 0,0 0 0 0 0,-1 0 0 0 0,1 0 0 0 0,0 0 0 0 0,-1 0-1 0 0,1 1 1 0 0,0 0 0 0 0,-1-1 0 0 0,1 1 0 0 0,-1 0-1 0 0,-4 1 1 0 0,0 0-61 0 0,0-1 1 0 0,0-1-1 0 0,0 1 0 0 0,0-1 0 0 0,0-1 1 0 0,-14-3-1 0 0,-10-3 560 0 0,-339-15 4226 0 0,295 21-4828 0 0,19 2 306 0 0,1 3 0 0 0,-101 18-1 0 0,-107 40 911 0 0,116-24-916 0 0,33-14-5075 0 0,96-22-1960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12.590"/>
    </inkml:context>
    <inkml:brush xml:id="br0">
      <inkml:brushProperty name="width" value="0.1" units="cm"/>
      <inkml:brushProperty name="height" value="0.1" units="cm"/>
      <inkml:brushProperty name="color" value="#E71224"/>
    </inkml:brush>
  </inkml:definitions>
  <inkml:trace contextRef="#ctx0" brushRef="#br0">1459 96 8751 0 0,'-13'-13'2961'0'0,"-27"-22"0"0"0,35 32-2797 0 0,-1 0 1 0 0,1 0 0 0 0,0 0-1 0 0,-1 0 1 0 0,0 1 0 0 0,1 0-1 0 0,-1 0 1 0 0,0 0 0 0 0,-10-1-1 0 0,-50-6 262 0 0,31 4 504 0 0,-54-2 1 0 0,-23 9 14 0 0,-190 30-1 0 0,230-25-322 0 0,-1-3 0 0 0,-134-9 0 0 0,34-1-333 0 0,171 6-300 0 0,-45 1-1578 0 0,-95-13 0 0 0,123 9-265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13.302"/>
    </inkml:context>
    <inkml:brush xml:id="br0">
      <inkml:brushProperty name="width" value="0.1" units="cm"/>
      <inkml:brushProperty name="height" value="0.1" units="cm"/>
      <inkml:brushProperty name="color" value="#E71224"/>
    </inkml:brush>
  </inkml:definitions>
  <inkml:trace contextRef="#ctx0" brushRef="#br0">2154 12 8751 0 0,'-4'-2'407'0'0,"0"1"0"0"0,0-1 0 0 0,0 0 0 0 0,0 1 0 0 0,0 0 0 0 0,-1 0 1 0 0,1 0-1 0 0,0 1 0 0 0,-8-1 0 0 0,-41 3 378 0 0,41-1-727 0 0,-16 4 951 0 0,-39-1-1 0 0,-69-7 1566 0 0,52 0-1739 0 0,-104 9 0 0 0,38 12-571 0 0,28-2 225 0 0,-176 0-1 0 0,41-18 345 0 0,-90-2 381 0 0,207-5-749 0 0,-48-2-4199 0 0,154 9-3548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14.211"/>
    </inkml:context>
    <inkml:brush xml:id="br0">
      <inkml:brushProperty name="width" value="0.1" units="cm"/>
      <inkml:brushProperty name="height" value="0.1" units="cm"/>
      <inkml:brushProperty name="color" value="#E71224"/>
    </inkml:brush>
  </inkml:definitions>
  <inkml:trace contextRef="#ctx0" brushRef="#br0">1799 134 6911 0 0,'-6'-7'480'0'0,"-2"0"-1"0"0,1 0 1 0 0,0 0-1 0 0,-1 1 1 0 0,0 1 0 0 0,-1-1-1 0 0,1 2 1 0 0,-1-1-1 0 0,0 1 1 0 0,0 0-1 0 0,-1 1 1 0 0,1 0-1 0 0,-1 0 1 0 0,1 1-1 0 0,-1 0 1 0 0,-11 0-1 0 0,2 1 4 0 0,0-1 0 0 0,1-1-1 0 0,-25-7 1 0 0,20 5 374 0 0,-38-5-1 0 0,-302 15 2419 0 0,120 5-2274 0 0,-259 6 283 0 0,459-14 60 0 0,-77-6 0 0 0,97 1-2282 0 0,0-1 0 0 0,0-1 1 0 0,1 0-1 0 0,-1-2 0 0 0,-21-10 1 0 0,15 3-905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16.089"/>
    </inkml:context>
    <inkml:brush xml:id="br0">
      <inkml:brushProperty name="width" value="0.1" units="cm"/>
      <inkml:brushProperty name="height" value="0.1" units="cm"/>
      <inkml:brushProperty name="color" value="#E71224"/>
    </inkml:brush>
  </inkml:definitions>
  <inkml:trace contextRef="#ctx0" brushRef="#br0">2966 88 8983 0 0,'0'-1'90'0'0,"-2"-34"1224"0"0,2 34-1262 0 0,-1-1 1 0 0,1 1 0 0 0,0 0-1 0 0,0-1 1 0 0,-1 1-1 0 0,1 0 1 0 0,0 0 0 0 0,-1-1-1 0 0,1 1 1 0 0,-1 0 0 0 0,0 0-1 0 0,1 0 1 0 0,-1 0 0 0 0,0 0-1 0 0,0-1 1 0 0,0 2-1 0 0,0-1 1 0 0,0 0 0 0 0,0 0-1 0 0,0 0 1 0 0,-1-1 0 0 0,-23-5 790 0 0,0 1 0 0 0,0 1 0 0 0,0 2 0 0 0,-1 0 0 0 0,-30 1 0 0 0,-132 13 1530 0 0,102-4-1822 0 0,-151 12 536 0 0,-76 6-94 0 0,60 8-479 0 0,187-21-300 0 0,-1-3-1 0 0,0-2 1 0 0,-74-3-1 0 0,-54-15 419 0 0,-421-6 739 0 0,375 46-468 0 0,234-28-822 0 0,-166 38 94 0 0,91-18-8375 0 0,47-14 462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39.180"/>
    </inkml:context>
    <inkml:brush xml:id="br0">
      <inkml:brushProperty name="width" value="0.1" units="cm"/>
      <inkml:brushProperty name="height" value="0.1" units="cm"/>
      <inkml:brushProperty name="color" value="#E71224"/>
    </inkml:brush>
  </inkml:definitions>
  <inkml:trace contextRef="#ctx0" brushRef="#br0">2184 63 455 0 0,'-2'-4'6045'0'0,"2"2"-5902"0"0,0 1 0 0 0,0 0 0 0 0,0-1 0 0 0,0 1 0 0 0,-1 0 0 0 0,1 0-1 0 0,-1-1 1 0 0,1 1 0 0 0,-1 0 0 0 0,1 0 0 0 0,-1 0 0 0 0,1 0 0 0 0,-1 0 0 0 0,0 0 0 0 0,0 0 0 0 0,0 0 0 0 0,0 0-1 0 0,-1-1 1 0 0,-12-6 1885 0 0,8 5-1599 0 0,1 0 1 0 0,-1 0-1 0 0,0 0 1 0 0,0 1-1 0 0,1 0 1 0 0,-1 0-1 0 0,-1 1 1 0 0,1-1-1 0 0,-8 1 1 0 0,-99-4 1711 0 0,-129 23 355 0 0,179-11-2072 0 0,-15 0 252 0 0,-127-6 0 0 0,158-1-462 0 0,-1 2 0 0 0,-60 11 0 0 0,-12 1 184 0 0,65-9-193 0 0,-53 2 155 0 0,-108 2 403 0 0,144-3-517 0 0,28-1 72 0 0,0-2 0 0 0,-76-5 0 0 0,-74-29 350 0 0,102 14-464 0 0,64 13-845 0 0,-45-2-1 0 0,53 9-3493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7:23.787"/>
    </inkml:context>
    <inkml:brush xml:id="br0">
      <inkml:brushProperty name="width" value="0.1" units="cm"/>
      <inkml:brushProperty name="height" value="0.1" units="cm"/>
      <inkml:brushProperty name="color" value="#E71224"/>
    </inkml:brush>
  </inkml:definitions>
  <inkml:trace contextRef="#ctx0" brushRef="#br0">3650 0 9527 0 0,'-8'2'137'0'0,"0"-1"0"0"0,0 1-1 0 0,0 1 1 0 0,0-1 0 0 0,0 1-1 0 0,1 1 1 0 0,-1-1 0 0 0,1 2-1 0 0,0-1 1 0 0,0 0 0 0 0,0 1-1 0 0,1 1 1 0 0,-7 6 0 0 0,6-6 78 0 0,2-2-54 0 0,1-1 0 0 0,0 1 0 0 0,0 0 0 0 0,1 0 0 0 0,-1 1 0 0 0,-4 6 0 0 0,20-17 125 0 0,-10-1 282 0 0,-14-2 354 0 0,-3 4-35 0 0,0 0 0 0 0,-1 1 0 0 0,-24-3 0 0 0,-7-1 315 0 0,8 2-762 0 0,0 1 0 0 0,0 3 1 0 0,0 1-1 0 0,-49 5 1 0 0,-14-1-169 0 0,25-4-53 0 0,15-1 127 0 0,-83 10 1 0 0,-265 61 284 0 0,-103 12-402 0 0,409-76 118 0 0,-138-12 0 0 0,151 1 26 0 0,0 3-1 0 0,-122 14 1 0 0,83 4 168 0 0,0-5 1 0 0,-1-6-1 0 0,-242-25 0 0 0,316 14-568 0 0,-153-15-2875 0 0,165 19-5990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41.620"/>
    </inkml:context>
    <inkml:brush xml:id="br0">
      <inkml:brushProperty name="width" value="0.1" units="cm"/>
      <inkml:brushProperty name="height" value="0.1" units="cm"/>
      <inkml:brushProperty name="color" value="#E71224"/>
    </inkml:brush>
  </inkml:definitions>
  <inkml:trace contextRef="#ctx0" brushRef="#br0">2949 85 3679 0 0,'-12'-10'6914'0'0,"15"3"-6140"0"0,-3 6-656 0 0,0 0 0 0 0,-1-1 0 0 0,1 1 0 0 0,0 0-1 0 0,0-1 1 0 0,-1 1 0 0 0,1 0 0 0 0,0-1 0 0 0,-1 1-1 0 0,0 0 1 0 0,1 0 0 0 0,-1-1 0 0 0,0 1 0 0 0,1 0-1 0 0,-1 0 1 0 0,0 0 0 0 0,0 0 0 0 0,0 0 0 0 0,0 0-1 0 0,0 0 1 0 0,0 0 0 0 0,-2-1 0 0 0,-28-19 2224 0 0,30 20-2202 0 0,-4-2 166 0 0,0 0-1 0 0,0 1 1 0 0,-1 0-1 0 0,1 0 1 0 0,-1 1-1 0 0,0-1 0 0 0,1 1 1 0 0,-1 0-1 0 0,0 1 1 0 0,0-1-1 0 0,-11 1 1 0 0,-5 3-40 0 0,-40 8 0 0 0,8-2-161 0 0,-245 17 2112 0 0,120-12-1346 0 0,70-9-257 0 0,-113-11 1 0 0,201 5-563 0 0,-525-17 1292 0 0,445 16-1064 0 0,-46-2 192 0 0,-165 17-1 0 0,183 3-406 0 0,-133 12 221 0 0,1-20-2056 0 0,216-11-613 0 0,2-3-6350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43.663"/>
    </inkml:context>
    <inkml:brush xml:id="br0">
      <inkml:brushProperty name="width" value="0.1" units="cm"/>
      <inkml:brushProperty name="height" value="0.1" units="cm"/>
      <inkml:brushProperty name="color" value="#E71224"/>
    </inkml:brush>
  </inkml:definitions>
  <inkml:trace contextRef="#ctx0" brushRef="#br0">3628 64 6647 0 0,'0'-2'82'0'0,"0"1"0"0"0,0-1 0 0 0,0 0-1 0 0,0 0 1 0 0,-1 0 0 0 0,1 0 0 0 0,-1 0-1 0 0,0 1 1 0 0,1-1 0 0 0,-1 0 0 0 0,0 1-1 0 0,0-1 1 0 0,0 0 0 0 0,0 1 0 0 0,0-1-1 0 0,0 1 1 0 0,-1-1 0 0 0,1 1 0 0 0,0 0-1 0 0,-1 0 1 0 0,1-1 0 0 0,-1 1 0 0 0,0 0-1 0 0,1 0 1 0 0,-1 1 0 0 0,0-1 0 0 0,1 0-1 0 0,-1 0 1 0 0,0 1 0 0 0,0-1 0 0 0,-3 0-1 0 0,1 1-271 0 0,3 0 296 0 0,0 0 0 0 0,0 0-1 0 0,0 0 1 0 0,0 0 0 0 0,0 0 0 0 0,0 0-1 0 0,0 0 1 0 0,0 0 0 0 0,0 1 0 0 0,0-1 0 0 0,0 0-1 0 0,0 1 1 0 0,0-1 0 0 0,0 0 0 0 0,0 1-1 0 0,1-1 1 0 0,-1 1 0 0 0,0-1 0 0 0,0 1 0 0 0,1 0-1 0 0,-1-1 1 0 0,0 1 0 0 0,0 0 0 0 0,1 0 0 0 0,-2 1-1 0 0,-37-5 3846 0 0,-6 16-2036 0 0,34-9-1483 0 0,-1-1 0 0 0,-21 5 0 0 0,-15-1 670 0 0,33-6-806 0 0,0 1 0 0 0,-19-2 0 0 0,18 0-137 0 0,-11-3 63 0 0,21 3-169 0 0,0-1 1 0 0,0 1 0 0 0,0-1 0 0 0,0 2 0 0 0,-7 0 0 0 0,-19 3 219 0 0,-34 0-1 0 0,35-2-24 0 0,-41 6-1 0 0,0 1 42 0 0,-12 2 22 0 0,-5 3 57 0 0,66-9-273 0 0,0-1-1 0 0,-1-1 1 0 0,1-1 0 0 0,-1-1-1 0 0,-35-4 1 0 0,49 3-50 0 0,0 0-1 0 0,0 1 0 0 0,0 0 1 0 0,-16 5-1 0 0,-17 1 95 0 0,-58 2 163 0 0,-199 9 139 0 0,192-9-379 0 0,36-1-60 0 0,9-1 21 0 0,37-3 52 0 0,-1-2-1 0 0,-49-1 1 0 0,-88-3 317 0 0,56 3-143 0 0,-224 8 244 0 0,-110-6 198 0 0,290-24-808 0 0,32 3-235 0 0,86 13-249 0 0,0-2 0 0 0,0-1 1 0 0,1-2-1 0 0,0-1 0 0 0,1-1 0 0 0,0-2 1 0 0,1-2-1 0 0,-55-35 0 0 0,34 13-7259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46.321"/>
    </inkml:context>
    <inkml:brush xml:id="br0">
      <inkml:brushProperty name="width" value="0.1" units="cm"/>
      <inkml:brushProperty name="height" value="0.1" units="cm"/>
      <inkml:brushProperty name="color" value="#E71224"/>
    </inkml:brush>
  </inkml:definitions>
  <inkml:trace contextRef="#ctx0" brushRef="#br0">1908 125 9815 0 0,'-2'-6'258'0'0,"-12"-18"1021"0"0,13 23-1214 0 0,1 1 0 0 0,0-1-1 0 0,-1 1 1 0 0,1-1-1 0 0,-1 1 1 0 0,1-1 0 0 0,-1 1-1 0 0,1-1 1 0 0,-1 1-1 0 0,1 0 1 0 0,-1-1 0 0 0,0 1-1 0 0,1 0 1 0 0,-1-1-1 0 0,1 1 1 0 0,-1 0 0 0 0,0 0-1 0 0,1 0 1 0 0,-1 0-1 0 0,0 0 1 0 0,1-1 0 0 0,-1 1-1 0 0,1 0 1 0 0,-1 0-1 0 0,0 0 1 0 0,1 1 0 0 0,-1-1-1 0 0,0 0 1 0 0,1 0-1 0 0,-1 0 1 0 0,0 0 0 0 0,1 1-1 0 0,-1-1 1 0 0,1 0-1 0 0,-2 1 1 0 0,-3 8 56 0 0,6-9-119 0 0,-1 0-1 0 0,0 0 0 0 0,0 1 0 0 0,0-1 0 0 0,0 0 0 0 0,-1 0 0 0 0,1 1 0 0 0,0-1 0 0 0,0 0 1 0 0,0 1-1 0 0,0-1 0 0 0,0 0 0 0 0,0 0 0 0 0,0 0 0 0 0,0 1 0 0 0,0-1 0 0 0,-1 0 0 0 0,1 0 0 0 0,0 1 1 0 0,0-1-1 0 0,0 0 0 0 0,-1 0 0 0 0,1 0 0 0 0,0 0 0 0 0,0 1 0 0 0,0-1 0 0 0,-1 0 0 0 0,1 0 0 0 0,0 0 1 0 0,0 0-1 0 0,-1 0 0 0 0,1 0 0 0 0,0 1 0 0 0,0-1 0 0 0,-1 0 0 0 0,1 0 0 0 0,0 0 0 0 0,0 0 0 0 0,-1 0 1 0 0,1 0-1 0 0,0 0 0 0 0,0 0 0 0 0,-1 0 0 0 0,1 0 0 0 0,0-1 0 0 0,-1 1 0 0 0,-11-5 757 0 0,-1 0 0 0 0,0 1-1 0 0,-23-4 1 0 0,-13-5 1271 0 0,34 9-1685 0 0,-1 0-1 0 0,0 1 1 0 0,0 1-1 0 0,0 0 1 0 0,-17 1 0 0 0,-84 7 157 0 0,83-3-488 0 0,-200-1 1931 0 0,234-2-1944 0 0,-93 1 376 0 0,-27 0 88 0 0,-215-21 822 0 0,-198-14-628 0 0,406 26-2485 0 0,98 3-6866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47.454"/>
    </inkml:context>
    <inkml:brush xml:id="br0">
      <inkml:brushProperty name="width" value="0.1" units="cm"/>
      <inkml:brushProperty name="height" value="0.1" units="cm"/>
      <inkml:brushProperty name="color" value="#E71224"/>
    </inkml:brush>
  </inkml:definitions>
  <inkml:trace contextRef="#ctx0" brushRef="#br0">2326 26 3679 0 0,'-1'-1'180'0'0,"0"0"0"0"0,1-1-1 0 0,-1 1 1 0 0,0 0 0 0 0,0 0-1 0 0,0-1 1 0 0,0 1 0 0 0,0 0 0 0 0,0 0-1 0 0,0 0 1 0 0,0 0 0 0 0,0 0-1 0 0,0 0 1 0 0,-1 0 0 0 0,1 1-1 0 0,0-1 1 0 0,-1 0 0 0 0,1 1-1 0 0,-1-1 1 0 0,1 1 0 0 0,0-1-1 0 0,-1 1 1 0 0,1 0 0 0 0,-1 0-1 0 0,1 0 1 0 0,-1-1 0 0 0,-1 2-1 0 0,-7-1 153 0 0,0 0 1 0 0,0 1-1 0 0,-12 3 0 0 0,-3 0 916 0 0,24-4-1188 0 0,-175 19 5991 0 0,47-2-5112 0 0,106-16-649 0 0,-1 0 1 0 0,1-1-1 0 0,-41-6 1 0 0,50 4-167 0 0,-18-3 165 0 0,25 3-208 0 0,0 1 0 0 0,0 0 0 0 0,0 0-1 0 0,0 1 1 0 0,-1 0 0 0 0,1 0 0 0 0,-12 2 0 0 0,-56 9 1099 0 0,-125 4 0 0 0,86-9-568 0 0,29-2-168 0 0,-102-10 0 0 0,-84-21 187 0 0,-46-2-394 0 0,244 24-245 0 0,13 1-561 0 0,-90 4-1 0 0,63 7-2388 0 0,48-5 1215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51.282"/>
    </inkml:context>
    <inkml:brush xml:id="br0">
      <inkml:brushProperty name="width" value="0.1" units="cm"/>
      <inkml:brushProperty name="height" value="0.1" units="cm"/>
      <inkml:brushProperty name="color" value="#E71224"/>
    </inkml:brush>
  </inkml:definitions>
  <inkml:trace contextRef="#ctx0" brushRef="#br0">4 74 919 0 0,'-3'0'1427'0'0,"3"0"-1372"0"0,0 0-28 0 0,0 0 1 0 0,0 0-1 0 0,0 1 0 0 0,0-1 1 0 0,0 0-1 0 0,0 0 1 0 0,0 0-1 0 0,0 0 1 0 0,0 0-1 0 0,0 0 0 0 0,0 0 1 0 0,0 0-1 0 0,0 0 1 0 0,1-8 2109 0 0,3 2-2644 0 0,-1 0 1 0 0,0 0-1 0 0,0 0 0 0 0,0 0 1 0 0,0 0-1 0 0,1-9 0 0 0,-5 2-87 0 0,1 11 540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51.942"/>
    </inkml:context>
    <inkml:brush xml:id="br0">
      <inkml:brushProperty name="width" value="0.1" units="cm"/>
      <inkml:brushProperty name="height" value="0.1" units="cm"/>
      <inkml:brushProperty name="color" value="#E71224"/>
    </inkml:brush>
  </inkml:definitions>
  <inkml:trace contextRef="#ctx0" brushRef="#br0">2847 156 919 0 0,'0'-5'584'0'0,"-1"0"0"0"0,1 0 0 0 0,-1 0 0 0 0,0 1 0 0 0,0-1 0 0 0,0 0 0 0 0,-1 1 0 0 0,0-1 0 0 0,0 1 0 0 0,0-1 0 0 0,0 1 0 0 0,-1 0 0 0 0,1 0 0 0 0,-1 0 0 0 0,0 0 0 0 0,0 1 0 0 0,-1-1 0 0 0,1 1 0 0 0,-1 0 0 0 0,0 0 0 0 0,0 0 0 0 0,0 0 0 0 0,0 1 0 0 0,-8-5 0 0 0,-3-2 117 0 0,14 7-614 0 0,-1 0-1 0 0,0 1 1 0 0,0 0 0 0 0,0 0 0 0 0,0-1-1 0 0,0 1 1 0 0,0 0 0 0 0,0 1-1 0 0,0-1 1 0 0,0 0 0 0 0,-4 0 0 0 0,-5-1 264 0 0,1 0 1 0 0,-1-1 0 0 0,-11-5-1 0 0,14 5-89 0 0,-1 0-1 0 0,1 1 0 0 0,-1 0 1 0 0,0 0-1 0 0,-16-1 0 0 0,14 3-179 0 0,1 1 0 0 0,-1 1 0 0 0,-10 2-1 0 0,20-4-76 0 0,-83 9 571 0 0,68-8-446 0 0,0 0 1 0 0,0-1-1 0 0,0-1 0 0 0,-16-2 0 0 0,-29-2 591 0 0,-212 9-252 0 0,220-3-259 0 0,0 2 0 0 0,1 3-1 0 0,-66 14 1 0 0,-202 27 318 0 0,206-35-264 0 0,85-8-190 0 0,-775 75 1484 0 0,539-73-1222 0 0,240-6-363 0 0,-30 1-838 0 0,-71 11 0 0 0,93-6-58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7:53.342"/>
    </inkml:context>
    <inkml:brush xml:id="br0">
      <inkml:brushProperty name="width" value="0.1" units="cm"/>
      <inkml:brushProperty name="height" value="0.1" units="cm"/>
      <inkml:brushProperty name="color" value="#E71224"/>
    </inkml:brush>
  </inkml:definitions>
  <inkml:trace contextRef="#ctx0" brushRef="#br0">2355 46 5063 0 0,'-7'-5'408'0'0,"0"1"0"0"0,1 0 0 0 0,-2 0 0 0 0,1 1 0 0 0,0 0 0 0 0,-1 0 0 0 0,1 1 0 0 0,-1 0 0 0 0,-10-2 0 0 0,-6 1 550 0 0,-42 1 1 0 0,54 2-1216 0 0,-85-3 2157 0 0,59 1-980 0 0,-1 1 0 0 0,1 2 0 0 0,-61 8 0 0 0,23 6-16 0 0,-96 31 0 0 0,146-38-752 0 0,1-2 1 0 0,-1-1-1 0 0,-33 2 0 0 0,-23 5 433 0 0,-81 9 649 0 0,44-8-439 0 0,-209 22 1346 0 0,263-34-1780 0 0,0-2 0 0 0,0-3 0 0 0,-69-14 0 0 0,31 0-26 0 0,-110-22-75 0 0,196 36-378 0 0,-15-3-1537 0 0,-38-14 0 0 0,51 13 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8:02.742"/>
    </inkml:context>
    <inkml:brush xml:id="br0">
      <inkml:brushProperty name="width" value="0.1" units="cm"/>
      <inkml:brushProperty name="height" value="0.1" units="cm"/>
      <inkml:brushProperty name="color" value="#E71224"/>
    </inkml:brush>
  </inkml:definitions>
  <inkml:trace contextRef="#ctx0" brushRef="#br0">6154 361 1375 0 0,'-9'-11'902'0'0,"5"7"581"0"0,1 1 0 0 0,-1 0 0 0 0,0 0 0 0 0,0 1 0 0 0,-9-5 0 0 0,-8 0-1600 0 0,11 6 511 0 0,0 1-1 0 0,0 0 1 0 0,-12 2-1 0 0,-21-1 1074 0 0,29-1-533 0 0,1 1 0 0 0,-1 0 0 0 0,-21 5 0 0 0,-6 1 248 0 0,-35 0-781 0 0,1-3 0 0 0,-1-3 1 0 0,-142-18-1 0 0,72-14-11 0 0,103 19-245 0 0,-2 2 0 0 0,1 2 0 0 0,-75-3 1 0 0,-100 4 873 0 0,-79 1-216 0 0,60 8-519 0 0,50-5 100 0 0,-213 8 209 0 0,64-6 1531 0 0,269-2-1921 0 0,-107-16-25 0 0,133 13-144 0 0,1 0-39 0 0,-128-13 173 0 0,52 6-1025 0 0,-7-1-97 0 0,122 14 954 0 0,-326 0 243 0 0,215 2-118 0 0,-128-12 0 0 0,66 0-47 0 0,-94-9 266 0 0,19-11-36 0 0,56 4 29 0 0,-30 0 39 0 0,111 10-168 0 0,-141-15 139 0 0,189 26-391 0 0,-126 8 0 0 0,145 0-338 0 0,17-2-570 0 0,1 2-1 0 0,-43 9 0 0 0,43-4-1234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8:04.371"/>
    </inkml:context>
    <inkml:brush xml:id="br0">
      <inkml:brushProperty name="width" value="0.1" units="cm"/>
      <inkml:brushProperty name="height" value="0.1" units="cm"/>
      <inkml:brushProperty name="color" value="#E71224"/>
    </inkml:brush>
  </inkml:definitions>
  <inkml:trace contextRef="#ctx0" brushRef="#br0">1298 152 4143 0 0,'-4'-2'449'0'0,"0"-1"0"0"0,0 1 0 0 0,1-1-1 0 0,-1 0 1 0 0,-14-16 5603 0 0,9 14-6057 0 0,0 0 0 0 0,0 1 0 0 0,0 0-1 0 0,0 1 1 0 0,0 0 0 0 0,-1 0-1 0 0,-12-1 1 0 0,-73-6 2150 0 0,71 8-502 0 0,-236-9 3435 0 0,89 6-3331 0 0,-188-15 879 0 0,307 14-2746 0 0,-123-21-2906 0 0,137 19 1559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8:05.375"/>
    </inkml:context>
    <inkml:brush xml:id="br0">
      <inkml:brushProperty name="width" value="0.1" units="cm"/>
      <inkml:brushProperty name="height" value="0.1" units="cm"/>
      <inkml:brushProperty name="color" value="#E71224"/>
    </inkml:brush>
  </inkml:definitions>
  <inkml:trace contextRef="#ctx0" brushRef="#br0">4049 65 3679 0 0,'-10'-5'102'0'0,"8"3"-82"0"0,0 1 0 0 0,-1 0 0 0 0,1 0 0 0 0,0 0-1 0 0,0 0 1 0 0,0 0 0 0 0,-1 0 0 0 0,1 1 0 0 0,0-1 0 0 0,-1 1 0 0 0,1 0 0 0 0,-5 0-1 0 0,-32-6 9847 0 0,19 5-9383 0 0,-1 1 0 0 0,1 1 1 0 0,0 1-1 0 0,-1 0 0 0 0,-30 8 1 0 0,19-3 222 0 0,-34 2 1 0 0,-111 9 3188 0 0,-44 4-1377 0 0,171-23-2402 0 0,0-2-1 0 0,0-3 1 0 0,-66-15-1 0 0,62 10-57 0 0,-1 2-1 0 0,-79-2 1 0 0,97 9 11 0 0,-68-13 1 0 0,63 8-45 0 0,-43-2 0 0 0,11 0-29 0 0,-1-1 68 0 0,17 12 7 0 0,1 2 0 0 0,0 2 1 0 0,-64 17-1 0 0,48-10-40 0 0,29-3-31 0 0,26-6 0 0 0,-1 0 0 0 0,-28 2 0 0 0,-102 9 111 0 0,29-1-30 0 0,-437 50 47 0 0,530-60-125 0 0,-1-2 0 0 0,0-1-1 0 0,-32-3 1 0 0,-82-14 169 0 0,48 3 160 0 0,-179-16 273 0 0,97 18-1732 0 0,137 10 515 0 0,1 3-1 0 0,-60 10 0 0 0,31 3-822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7:05.553"/>
    </inkml:context>
    <inkml:brush xml:id="br0">
      <inkml:brushProperty name="width" value="0.1" units="cm"/>
      <inkml:brushProperty name="height" value="0.1" units="cm"/>
      <inkml:brushProperty name="color" value="#E71224"/>
    </inkml:brush>
  </inkml:definitions>
  <inkml:trace contextRef="#ctx0" brushRef="#br0">3823 384 919 0 0,'1'-4'67'0'0,"0"-14"-54"0"0,-18-14 9851 0 0,14 22-8053 0 0,2 8-2663 0 0,-1-12 869 0 0,1 12-15 0 0,1 0 0 0 0,-1-1-1 0 0,1 1 1 0 0,0 0 0 0 0,0-1-1 0 0,0 1 1 0 0,0-1 0 0 0,0 1-1 0 0,1 0 1 0 0,-1-1 0 0 0,1 1-1 0 0,1-4 1 0 0,-1-9-312 0 0,-1 12 241 0 0,0 1 98 0 0,0 1-1 0 0,0 0 0 0 0,0 0 1 0 0,0-1-1 0 0,0 1 1 0 0,0 0-1 0 0,-1-1 0 0 0,1 1 1 0 0,0 0-1 0 0,-1 0 0 0 0,1 0 1 0 0,-1-1-1 0 0,1 1 0 0 0,-1 0 1 0 0,1 0-1 0 0,-1 0 1 0 0,0 0-1 0 0,0 0 0 0 0,1 0 1 0 0,-1 0-1 0 0,0 0 0 0 0,0 0 1 0 0,0 1-1 0 0,0-1 1 0 0,0 0-1 0 0,0 0 0 0 0,-2 0 1 0 0,-13-1 568 0 0,-1 0 0 0 0,0 1 0 0 0,1 1-1 0 0,-1 1 1 0 0,0 0 0 0 0,1 1 0 0 0,-25 6 0 0 0,15-3-160 0 0,-1-1-1 0 0,-28 1 1 0 0,6-8 186 0 0,0-2 0 0 0,-90-20 0 0 0,82 13-111 0 0,-73-13 240 0 0,-345-44 1455 0 0,451 66-2230 0 0,-265-21 82 0 0,142 14 167 0 0,-449-33 465 0 0,62 30-536 0 0,491 14-52 0 0,-146-1 44 0 0,-67-8 392 0 0,119 5 117 0 0,98 3-286 0 0,1 2 0 0 0,-1 2 0 0 0,-39 8 0 0 0,-16 9-1468 0 0,1 6-6229 0 0,65-20-976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8:07.911"/>
    </inkml:context>
    <inkml:brush xml:id="br0">
      <inkml:brushProperty name="width" value="0.1" units="cm"/>
      <inkml:brushProperty name="height" value="0.1" units="cm"/>
      <inkml:brushProperty name="color" value="#E71224"/>
    </inkml:brush>
  </inkml:definitions>
  <inkml:trace contextRef="#ctx0" brushRef="#br0">2383 80 4143 0 0,'-5'-50'8008'0'0,"-1"31"-7398"0"0,5 18-469 0 0,0 0 1 0 0,0 0 0 0 0,0 0 0 0 0,0 0-1 0 0,0 1 1 0 0,0-1 0 0 0,0 0 0 0 0,0 1 0 0 0,-1-1-1 0 0,1 0 1 0 0,0 1 0 0 0,0 0 0 0 0,-1-1-1 0 0,1 1 1 0 0,0 0 0 0 0,0-1 0 0 0,-1 1-1 0 0,1 0 1 0 0,0 0 0 0 0,-1 0 0 0 0,1 0 0 0 0,0 1-1 0 0,-3-1 1 0 0,-40 8 294 0 0,27-5 30 0 0,-83 1 1458 0 0,72 0-1632 0 0,1 0 1 0 0,-1 2 0 0 0,-27 10-1 0 0,12-3 80 0 0,-1-1 0 0 0,0-2 0 0 0,-56 5 0 0 0,12 0 338 0 0,60-9-671 0 0,0-1 0 0 0,-50 3 0 0 0,-199 2 699 0 0,250-9-756 0 0,-116 3 672 0 0,-163-17 1 0 0,182 2-110 0 0,-1 6 1 0 0,-134 12-1 0 0,93 2-320 0 0,47-4-555 0 0,112-5-481 0 0,0 0 0 0 0,0 0 0 0 0,0 0 0 0 0,-7-2 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8:09.120"/>
    </inkml:context>
    <inkml:brush xml:id="br0">
      <inkml:brushProperty name="width" value="0.1" units="cm"/>
      <inkml:brushProperty name="height" value="0.1" units="cm"/>
      <inkml:brushProperty name="color" value="#E71224"/>
    </inkml:brush>
  </inkml:definitions>
  <inkml:trace contextRef="#ctx0" brushRef="#br0">1808 26 6447 0 0,'-2'-2'252'0'0,"0"1"-1"0"0,0-1 0 0 0,0 1 0 0 0,0-1 1 0 0,0 1-1 0 0,0 0 0 0 0,-1 0 0 0 0,1 0 1 0 0,-1 0-1 0 0,1 0 0 0 0,0 1 0 0 0,-1-1 1 0 0,0 1-1 0 0,1-1 0 0 0,-3 1 0 0 0,-1 1-2 0 0,0 0-1 0 0,1 0 0 0 0,-1 1 1 0 0,1-1-1 0 0,-10 5 0 0 0,15-6-308 0 0,-6 1 263 0 0,0 0 0 0 0,1 0 0 0 0,-1-1 0 0 0,0 0 0 0 0,1-1 0 0 0,-1 1 0 0 0,1-1 0 0 0,-1 0 1 0 0,0 0-1 0 0,1-1 0 0 0,-1 1 0 0 0,-6-4 0 0 0,-16-4 1325 0 0,10 7-1142 0 0,-1 1 1 0 0,1 0-1 0 0,0 2 1 0 0,-1 0-1 0 0,1 0 1 0 0,-35 9-1 0 0,-16 1 246 0 0,-312 23 2528 0 0,17-11-1195 0 0,156-12-1037 0 0,-67-8-112 0 0,255-3-914 0 0,1 0 26 0 0,-31-4-1 0 0,46 3-123 0 0,0 0-1 0 0,0 0 0 0 0,0 0 1 0 0,0 0-1 0 0,0 0 1 0 0,0-1-1 0 0,0 1 1 0 0,1-1-1 0 0,-1 0 1 0 0,1-1-1 0 0,-1 1 1 0 0,1-1-1 0 0,-5-3 0 0 0,-3-10-1856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8:12.429"/>
    </inkml:context>
    <inkml:brush xml:id="br0">
      <inkml:brushProperty name="width" value="0.1" units="cm"/>
      <inkml:brushProperty name="height" value="0.1" units="cm"/>
      <inkml:brushProperty name="color" value="#E71224"/>
    </inkml:brush>
  </inkml:definitions>
  <inkml:trace contextRef="#ctx0" brushRef="#br0">2556 146 6447 0 0,'-14'-14'425'0'0,"10"8"136"0"0,-1 1 0 0 0,0 0 0 0 0,0 1 0 0 0,-1-1 0 0 0,1 1 0 0 0,-11-6 0 0 0,-7-2-1218 0 0,13 7 1049 0 0,0 0 0 0 0,0 0 0 0 0,0 1 0 0 0,0 0 0 0 0,-1 1 0 0 0,-19-4 0 0 0,17 5 22 0 0,1 1-1 0 0,-1 1 1 0 0,0 0-1 0 0,0 1 1 0 0,0 0 0 0 0,1 1-1 0 0,-1 0 1 0 0,0 1-1 0 0,-13 5 1 0 0,-119 31 1309 0 0,58-17-822 0 0,47-12-573 0 0,-24 8 239 0 0,-1-2-1 0 0,-128 13 1 0 0,-208-37 1005 0 0,255 1-1019 0 0,-301-37 994 0 0,375 35-1302 0 0,-65-11-708 0 0,-251-73-1 0 0,359 84-5558 0 0,3 3-1997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8:14.414"/>
    </inkml:context>
    <inkml:brush xml:id="br0">
      <inkml:brushProperty name="width" value="0.1" units="cm"/>
      <inkml:brushProperty name="height" value="0.1" units="cm"/>
      <inkml:brushProperty name="color" value="#E71224"/>
    </inkml:brush>
  </inkml:definitions>
  <inkml:trace contextRef="#ctx0" brushRef="#br0">3511 22 6447 0 0,'-4'-3'-313'0'0,"0"0"676"0"0,1 1 0 0 0,-1-1 0 0 0,0 1 0 0 0,-1 0 0 0 0,1 0 0 0 0,-6-2 0 0 0,9 4-217 0 0,-1 0-1 0 0,0 0 0 0 0,1 0 0 0 0,-1 0 1 0 0,0 0-1 0 0,0 0 0 0 0,1 0 0 0 0,-1 0 1 0 0,0 1-1 0 0,1-1 0 0 0,-1 1 1 0 0,1-1-1 0 0,-1 1 0 0 0,1 0 0 0 0,-1-1 1 0 0,1 1-1 0 0,-1 0 0 0 0,1 0 0 0 0,-1 0 1 0 0,1 0-1 0 0,-2 2 0 0 0,-4 3-37 0 0,0-1-1 0 0,-1 0 1 0 0,0-1-1 0 0,0 0 0 0 0,0 0 1 0 0,-1 0-1 0 0,1-1 1 0 0,-1 0-1 0 0,0-1 0 0 0,0 0 1 0 0,0 0-1 0 0,-13 0 1 0 0,-15 0 1728 0 0,-66-6 0 0 0,48 1-822 0 0,-10 4-32 0 0,-119 18-1 0 0,74-5-379 0 0,-91 3 118 0 0,-69 7 557 0 0,127-7-1045 0 0,-82 10 95 0 0,-149 22 831 0 0,183-24-752 0 0,-20 10-121 0 0,126-19-130 0 0,-179 26 175 0 0,-1-24-36 0 0,142-16-498 0 0,41 1-500 0 0,1-4 0 0 0,-132-18 0 0 0,179 12-1028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0:31.238"/>
    </inkml:context>
    <inkml:brush xml:id="br0">
      <inkml:brushProperty name="width" value="0.1" units="cm"/>
      <inkml:brushProperty name="height" value="0.1" units="cm"/>
      <inkml:brushProperty name="color" value="#66CC00"/>
    </inkml:brush>
  </inkml:definitions>
  <inkml:trace contextRef="#ctx0" brushRef="#br0">14910 1503 2303 0 0,'-3'0'354'0'0,"-16"-1"5561"0"0,-8-10-5137 0 0,14 5-25 0 0,9 4-337 0 0,3 2-356 0 0,-1 0 0 0 0,1 1 0 0 0,0-1 0 0 0,-1 0 0 0 0,1 0 0 0 0,0-1 0 0 0,-1 1 1 0 0,1 0-1 0 0,0 0 0 0 0,0-1 0 0 0,-3 0 0 0 0,1 0 77 0 0,-2 0 309 0 0,0 1 2 0 0,-86 2 2312 0 0,87-2-2453 0 0,0 0-23 0 0,-48-4 877 0 0,35 2-875 0 0,0 2 0 0 0,-25 2 0 0 0,25-1-178 0 0,-56 7 693 0 0,-176 31 1872 0 0,200-34-2379 0 0,0-2-1 0 0,-67-4 0 0 0,-98-23 1155 0 0,155 16-1064 0 0,-20 0 64 0 0,43 7-375 0 0,-23 3 128 0 0,-96 16-1 0 0,-60 7 123 0 0,170-21-312 0 0,0-1-11 0 0,1 1 0 0 0,1-1 0 0 0,-112 5 229 0 0,134-8-164 0 0,19 1-64 0 0,-58 9 91 0 0,23-5-50 0 0,-2-1-31 0 0,-250 21 197 0 0,243-21-64 0 0,5 0-71 0 0,-6 4 6 0 0,3 0-2 0 0,3-1-10 0 0,1-3-14 0 0,-1-2-31 0 0,2 0 20 0 0,-1-3-20 0 0,-305 13 330 0 0,320-12-299 0 0,-41 4 23 0 0,26-1-28 0 0,-6 0 24 0 0,13-2-45 0 0,-6-1 45 0 0,-1 2 9 0 0,-189 22 126 0 0,12 0-54 0 0,185-22-100 0 0,-6 1-42 0 0,-10 1-11 0 0,-33 1 0 0 0,34-3 5 0 0,-89 5 88 0 0,-203-15 1 0 0,321 7-90 0 0,-40-5 56 0 0,20-1-60 0 0,-6 0 0 0 0,-9-1 53 0 0,-52-7-24 0 0,0 6-1 0 0,-121 4 1 0 0,220 5-21 0 0,-168 0 37 0 0,69-7-45 0 0,-430-46 192 0 0,421 35-128 0 0,-122-13 128 0 0,55 20-90 0 0,-74-6-23 0 0,-145 14 124 0 0,293 11-162 0 0,-41 0 106 0 0,120-8-141 0 0,-316 9 64 0 0,0-2 136 0 0,222-8-164 0 0,-103 10 5 0 0,91-1 23 0 0,-31-1 25 0 0,-179 5 77 0 0,108 1-112 0 0,163-11 19 0 0,-49-1 62 0 0,-103-13-77 0 0,66 14-24 0 0,56 0-5 0 0,8-1 151 0 0,-190-8 41 0 0,-188-29-35 0 0,116-4 8 0 0,-94-2-125 0 0,269 23-17 0 0,2 0-63 0 0,-171-6 152 0 0,270 18-113 0 0,8-1-24 0 0,-75-3 55 0 0,-193 6 10 0 0,191-5 28 0 0,102 4-55 0 0,1 3-1 0 0,-64 4 0 0 0,-190 21 17 0 0,175-18-43 0 0,-77 6 22 0 0,173-6-43 0 0,-24 2 0 0 0,-65 17 0 0 0,-50 14 0 0 0,128-29 0 0 0,30-6-2 0 0,4 1-3 0 0,-1-2-1 0 0,1 1 0 0 0,-1-1 1 0 0,0 0-1 0 0,1-1 0 0 0,-1 0 1 0 0,0 0-1 0 0,1-1 0 0 0,-1 1 1 0 0,-11-4-1 0 0,14 2 6 0 0,1 0 0 0 0,-1 0 0 0 0,1-1 0 0 0,0 1 0 0 0,0-1 0 0 0,0 0 0 0 0,0 0 0 0 0,0 0 0 0 0,0-1 0 0 0,1 0 0 0 0,0 1 0 0 0,0-1 0 0 0,-4-5 0 0 0,-2-7 0 0 0,0 0 0 0 0,-8-22 0 0 0,16 36 0 0 0,-7-21 0 0 0,-12-46 0 0 0,7 16 0 0 0,7 28 0 0 0,1 0 0 0 0,-2-41 0 0 0,1 7 0 0 0,-3-3 0 0 0,-17-100 0 0 0,23 140 0 0 0,0-1 0 0 0,2 0 0 0 0,2-36 0 0 0,-1 18 0 0 0,1 26 0 0 0,0-1 0 0 0,2 1 0 0 0,-1 0 0 0 0,2 0 0 0 0,0 0 0 0 0,0 0 0 0 0,10-20 0 0 0,-7 18-11 0 0,-1 0 0 0 0,-1-1 0 0 0,0 1 0 0 0,2-28 0 0 0,0 10 2 0 0,2-20 9 0 0,10-41 0 0 0,-15 85 0 0 0,-1-1 0 0 0,1 1 0 0 0,1 0 0 0 0,0 0 0 0 0,1 1 0 0 0,7-11 0 0 0,-9 16-2 0 0,-1 0-1 0 0,2 1 1 0 0,-1 0 0 0 0,0 0-1 0 0,1 0 1 0 0,0 1 0 0 0,0 0-1 0 0,0-1 1 0 0,0 2 0 0 0,0-1 0 0 0,1 0-1 0 0,10-2 1 0 0,4 0-9 0 0,0 0 0 0 0,27-2-1 0 0,-40 6 12 0 0,8-1 0 0 0,1 1 0 0 0,20 0 0 0 0,-18 1 0 0 0,15-1 2 0 0,1 1-1 0 0,36 6 1 0 0,58 5-60 0 0,-50-6 47 0 0,18 0 11 0 0,-1-5 0 0 0,-10-1 0 0 0,-5-1 0 0 0,6 2 0 0 0,4-1 0 0 0,-38-1 0 0 0,31-2 0 0 0,6 2 0 0 0,2 0 0 0 0,6 2 0 0 0,1 4 505 0 0,-42 0-217 0 0,-42-3-72 0 0,1-1-329 0 0,42 1-146 0 0,-43 0-27 0 0,6 0 40 0 0,73 6 186 0 0,7 0 18 0 0,-4-1 31 0 0,-5-1 11 0 0,-6 0 0 0 0,0-2 0 0 0,0 0 0 0 0,5 3 0 0 0,3 0 0 0 0,4-1 0 0 0,2-2 0 0 0,2-4 0 0 0,-1 1 0 0 0,-11 4 0 0 0,-4 3 0 0 0,5-3 0 0 0,15 1 0 0 0,-5-1 0 0 0,-6-4 0 0 0,-4-3 0 0 0,2 1 0 0 0,-9 0 0 0 0,15-1 0 0 0,32 1 0 0 0,-94 0 0 0 0,41-4 0 0 0,11-1 0 0 0,-3-1 0 0 0,-6 2 0 0 0,-5 1 0 0 0,3-1 0 0 0,9 1 0 0 0,3-1 0 0 0,-10 0 0 0 0,-30 0 0 0 0,31-1 0 0 0,8 2 0 0 0,-1 0 0 0 0,3 0 0 0 0,-7 0 0 0 0,3 1 0 0 0,-1 0 0 0 0,1 1 0 0 0,2-1 0 0 0,1-1 0 0 0,-2 2 0 0 0,-5 2 0 0 0,5 1 0 0 0,-3 2 0 0 0,15 2 0 0 0,4-1 0 0 0,0 0 0 0 0,-15-3 0 0 0,-5-5 0 0 0,-2-2 0 0 0,5-2 0 0 0,-8 5 0 0 0,10 4 0 0 0,53 2 0 0 0,-118 0 0 0 0,16 0 0 0 0,53 1 0 0 0,-4-3 0 0 0,-4 0 0 0 0,7 0 0 0 0,-8-1 0 0 0,2 2 0 0 0,3 2 0 0 0,1 1 0 0 0,8-3 0 0 0,5-5 0 0 0,-1-3 0 0 0,-9 0 0 0 0,0 2 0 0 0,3 1 0 0 0,4 3 0 0 0,14 1-53 0 0,-28 0 42 0 0,12-3 11 0 0,-5 3 0 0 0,-9-4 0 0 0,0 1 0 0 0,4 1 0 0 0,17 5 0 0 0,2 8 0 0 0,2 2 0 0 0,-3 1 0 0 0,-7-4 0 0 0,-8-5 0 0 0,6-3 0 0 0,-3 0 0 0 0,-66-1 0 0 0,9 0 0 0 0,35 7 0 0 0,-41-4 0 0 0,48 5 0 0 0,15-4 0 0 0,-5-5 0 0 0,-6 3 0 0 0,4 0 0 0 0,2 5 0 0 0,5 8 0 0 0,11 10 0 0 0,-5-3 0 0 0,-28-10-11 0 0,-43-8-31 0 0,42 4 31 0 0,-3-5 0 0 0,-41-4-31 0 0,38-5 31 0 0,17 0 11 0 0,-4 0 0 0 0,3 5 0 0 0,10 5 0 0 0,-3 4 0 0 0,-7-3-11 0 0,-1-3-31 0 0,5-5 31 0 0,-6 1 11 0 0,-2 1 0 0 0,-1 2 0 0 0,-11 3-11 0 0,-34-2-31 0 0,51 5 31 0 0,11-3-1 0 0,-9-3-36 0 0,9 0 36 0 0,-12-2-1 0 0,2 2-41 0 0,3 0 41 0 0,0 1 13 0 0,4-3 0 0 0,3-3 0 0 0,6-2-53 0 0,-22-1 42 0 0,-49 4 3 0 0,40 0-37 0 0,-9 3 34 0 0,16-1 11 0 0,-3-2 0 0 0,-13-3-11 0 0,-36 2-31 0 0,21-5 20 0 0,-20 6-20 0 0,43-2 31 0 0,14 4 11 0 0,-3-1 0 0 0,0 1 0 0 0,1-3 0 0 0,-4 3 0 0 0,-8-1 0 0 0,-2 0 0 0 0,-1 0-11 0 0,6 0-31 0 0,-10 2 20 0 0,-34 0-20 0 0,39-3 31 0 0,15-3 11 0 0,-6-3-11 0 0,2-4-31 0 0,0 1 31 0 0,-3 8 11 0 0,-7 8 0 0 0,-15 3-11 0 0,-29-4-31 0 0,35 8 31 0 0,-46-9 11 0 0,0 1 0 0 0,0 0 0 0 0,0 1 0 0 0,10 6 0 0 0,-8-3 0 0 0,-1 0 0 0 0,15 15 0 0 0,11 15 0 0 0,-3 1 0 0 0,-1 1 0 0 0,1-1 0 0 0,-6 5 0 0 0,-9-7 0 0 0,-3-1 0 0 0,0-2 0 0 0,1 1 0 0 0,-1 0 0 0 0,-3 0 0 0 0,-2 1 0 0 0,-2 0 0 0 0,-2-2 0 0 0,-3-1 0 0 0,-2 0 0 0 0,-2-1 0 0 0,-2 0 0 0 0,0 1 0 0 0,1-1 0 0 0,-1 0 0 0 0,0-1 0 0 0,0 0 0 0 0,2-4 0 0 0,-7 67 0 0 0,5-66 0 0 0,1 8 0 0 0,-9 42 0 0 0,8-68 0 0 0,0 1 0 0 0,-1 0 0 0 0,-1 0 0 0 0,0-1 0 0 0,0 0 0 0 0,-1 0 0 0 0,0 0 0 0 0,-8 11 0 0 0,-68 91-64 0 0,64-90 65 0 0,-1-1 0 0 0,0-2 0 0 0,-2 1 0 0 0,-1-2 0 0 0,-31 22 1 0 0,-8 8 66 0 0,24-21-35 0 0,-1-2 1 0 0,-1-1-1 0 0,-53 24 1 0 0,63-33-43 0 0,20-12-18 0 0,1 0 1 0 0,-1 0-1 0 0,1 0 1 0 0,-1-1-1 0 0,0 0 1 0 0,0 0-1 0 0,0-1 0 0 0,0 0 1 0 0,0 0-1 0 0,-13-1 1 0 0,9-2-641 0 0,0 1 0 0 0,0-2 0 0 0,1 0 1 0 0,-1 0-1 0 0,1-1 0 0 0,-20-9 0 0 0,-11-9-8781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0:07.906"/>
    </inkml:context>
    <inkml:brush xml:id="br0">
      <inkml:brushProperty name="width" value="0.1" units="cm"/>
      <inkml:brushProperty name="height" value="0.1" units="cm"/>
      <inkml:brushProperty name="color" value="#66CC00"/>
    </inkml:brush>
  </inkml:definitions>
  <inkml:trace contextRef="#ctx0" brushRef="#br0">2657 119 1839 0 0,'-1'-1'387'0'0,"-1"-1"-1"0"0,1 1 1 0 0,0-1-1 0 0,0 1 0 0 0,0-1 1 0 0,0 1-1 0 0,0-1 0 0 0,0 0 1 0 0,0 0-1 0 0,1 1 0 0 0,-1-1 1 0 0,1 0-1 0 0,-1-2 0 0 0,-2-7-835 0 0,2 6 1106 0 0,0 1-1 0 0,0 0 0 0 0,1-1 0 0 0,0 1 1 0 0,0-1-1 0 0,0 1 0 0 0,0 0 0 0 0,2-7 1 0 0,0-13 1439 0 0,-3 20-1055 0 0,-2-4 642 0 0,2 16-528 0 0,-36-6-694 0 0,-118 23 1072 0 0,-140 29 351 0 0,168-47-1044 0 0,-159 26-112 0 0,-73-14-132 0 0,-27 2 85 0 0,193 4-668 0 0,-156 14-187 0 0,275-33 15 0 0,-220 20-2467 0 0,213-16 1423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0:10.239"/>
    </inkml:context>
    <inkml:brush xml:id="br0">
      <inkml:brushProperty name="width" value="0.1" units="cm"/>
      <inkml:brushProperty name="height" value="0.1" units="cm"/>
      <inkml:brushProperty name="color" value="#66CC00"/>
    </inkml:brush>
  </inkml:definitions>
  <inkml:trace contextRef="#ctx0" brushRef="#br0">1477 102 4143 0 0,'-12'-2'719'0'0,"1"-1"0"0"0,-1 1-1 0 0,0 1 1 0 0,1 0 0 0 0,-1 1-1 0 0,-14 1 1 0 0,12 0-256 0 0,0-1 0 0 0,1 0 0 0 0,-1-1 0 0 0,-14-3 0 0 0,-43-17 1262 0 0,47 14-1103 0 0,-1 0 0 0 0,0 1 1 0 0,-30-3-1 0 0,-529-18 5130 0 0,378 21-4281 0 0,35 0-2267 0 0,57 7-5604 0 0,91 1-363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0:10.856"/>
    </inkml:context>
    <inkml:brush xml:id="br0">
      <inkml:brushProperty name="width" value="0.1" units="cm"/>
      <inkml:brushProperty name="height" value="0.1" units="cm"/>
      <inkml:brushProperty name="color" value="#66CC00"/>
    </inkml:brush>
  </inkml:definitions>
  <inkml:trace contextRef="#ctx0" brushRef="#br0">2249 117 2303 0 0,'-23'-11'3152'0'0,"-1"2"-1"0"0,-26-8 0 0 0,-17-1-398 0 0,32 9-3064 0 0,-2 2 637 0 0,0 1 0 0 0,0 1 0 0 0,-41 2 0 0 0,14 0 274 0 0,-254 0 2685 0 0,58 2-2076 0 0,-27-8-94 0 0,-133-5 100 0 0,361 12-1537 0 0,1 3 0 0 0,0 3-1 0 0,0 2 1 0 0,1 2 0 0 0,-62 18 0 0 0,69-13-1875 0 0,-2 0-4721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0:13.041"/>
    </inkml:context>
    <inkml:brush xml:id="br0">
      <inkml:brushProperty name="width" value="0.1" units="cm"/>
      <inkml:brushProperty name="height" value="0.1" units="cm"/>
      <inkml:brushProperty name="color" value="#66CC00"/>
    </inkml:brush>
  </inkml:definitions>
  <inkml:trace contextRef="#ctx0" brushRef="#br0">3294 58 7079 0 0,'-9'-4'644'0'0,"-56"-26"4999"0"0,64 29-5442 0 0,-24-13 843 0 0,-18 8 1563 0 0,41 6-2246 0 0,-1-1-29 0 0,-11 0-4 0 0,11 1-14 0 0,-1 0-62 0 0,-49 3 437 0 0,0 3 0 0 0,-77 18 0 0 0,54-9-82 0 0,2 2-269 0 0,42-8-235 0 0,-41 5 0 0 0,7-6-94 0 0,-174 13 54 0 0,114-15 0 0 0,15-1 106 0 0,-150-11-1 0 0,12-27-178 0 0,-120-8 300 0 0,183 32 34 0 0,-126-3 487 0 0,248 12-729 0 0,-461 4-318 0 0,444 2-2673 0 0,38 1-4691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0:14.401"/>
    </inkml:context>
    <inkml:brush xml:id="br0">
      <inkml:brushProperty name="width" value="0.1" units="cm"/>
      <inkml:brushProperty name="height" value="0.1" units="cm"/>
      <inkml:brushProperty name="color" value="#66CC00"/>
    </inkml:brush>
  </inkml:definitions>
  <inkml:trace contextRef="#ctx0" brushRef="#br0">1976 165 9991 0 0,'-24'-4'820'0'0,"1"0"1"0"0,-1 2-1 0 0,0 0 0 0 0,-31 3 0 0 0,23-1-257 0 0,-273-23 1253 0 0,185 10 102 0 0,-129 10 2844 0 0,65 4-4333 0 0,71-5-238 0 0,-407-31 2764 0 0,488 31-3894 0 0,-92-15 541 0 0,64 3-1653 0 0,1-7-4096 0 0,31 8-1253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7:06.343"/>
    </inkml:context>
    <inkml:brush xml:id="br0">
      <inkml:brushProperty name="width" value="0.1" units="cm"/>
      <inkml:brushProperty name="height" value="0.1" units="cm"/>
      <inkml:brushProperty name="color" value="#E71224"/>
    </inkml:brush>
  </inkml:definitions>
  <inkml:trace contextRef="#ctx0" brushRef="#br0">1350 121 12695 0 0,'-1'-2'290'0'0,"-41"-54"876"0"0,42 55-1182 0 0,-24-9-2796 0 0,4 5 3848 0 0,-1 1 0 0 0,0 0 0 0 0,0 2 0 0 0,-26 0 0 0 0,-91 6 2797 0 0,84-1-3226 0 0,-169 5 215 0 0,69 4-217 0 0,48-1 344 0 0,79-9-645 0 0,-163 3 983 0 0,166-6-1270 0 0,-1-1 0 0 0,1-1 0 0 0,-1-1 0 0 0,1-2 0 0 0,-37-13 0 0 0,48 14-850 0 0,1-1-1 0 0,0 0 1 0 0,0-1-1 0 0,-16-14 1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0:14.928"/>
    </inkml:context>
    <inkml:brush xml:id="br0">
      <inkml:brushProperty name="width" value="0.1" units="cm"/>
      <inkml:brushProperty name="height" value="0.1" units="cm"/>
      <inkml:brushProperty name="color" value="#66CC00"/>
    </inkml:brush>
  </inkml:definitions>
  <inkml:trace contextRef="#ctx0" brushRef="#br0">1603 119 2759 0 0,'-5'-11'7320'0'0,"-6"1"-4876"0"0,-14-2-954 0 0,7 10-951 0 0,0 0 0 0 0,-1 1 0 0 0,1 1 1 0 0,0 1-1 0 0,0 1 0 0 0,-24 5 0 0 0,-8-1 252 0 0,-184 11 1669 0 0,-460-33 988 0 0,609 5-3918 0 0,-128-34 1 0 0,154 26-498 0 0,14 4-5180 0 0,14 7-927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0:15.503"/>
    </inkml:context>
    <inkml:brush xml:id="br0">
      <inkml:brushProperty name="width" value="0.1" units="cm"/>
      <inkml:brushProperty name="height" value="0.1" units="cm"/>
      <inkml:brushProperty name="color" value="#66CC00"/>
    </inkml:brush>
  </inkml:definitions>
  <inkml:trace contextRef="#ctx0" brushRef="#br0">1768 380 7367 0 0,'-7'-3'547'0'0,"0"0"0"0"0,0 1 0 0 0,0 1 0 0 0,-1-1 0 0 0,1 1 0 0 0,0 0 0 0 0,0 1 0 0 0,-8 0 0 0 0,-14-2-227 0 0,-32-9 1666 0 0,1-2 0 0 0,-89-32 1 0 0,77 24-1483 0 0,-128-17 0 0 0,87 18 70 0 0,-192-16 325 0 0,205 28-309 0 0,-187-40 1 0 0,238 36-1941 0 0,1-2 0 0 0,0-2 1 0 0,1-3-1 0 0,-49-26 0 0 0,65 27-5309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0:17.073"/>
    </inkml:context>
    <inkml:brush xml:id="br0">
      <inkml:brushProperty name="width" value="0.1" units="cm"/>
      <inkml:brushProperty name="height" value="0.1" units="cm"/>
      <inkml:brushProperty name="color" value="#66CC00"/>
    </inkml:brush>
  </inkml:definitions>
  <inkml:trace contextRef="#ctx0" brushRef="#br0">4124 315 5527 0 0,'-12'0'177'0'0,"0"0"-1"0"0,0 1 0 0 0,-17 3 0 0 0,3 5 3367 0 0,-3 3-2908 0 0,1-2 1 0 0,-1-1-1 0 0,-55 9 0 0 0,72-16-456 0 0,-6 1 49 0 0,-1-2-1 0 0,0 0 0 0 0,1-1 0 0 0,-1-1 1 0 0,1-1-1 0 0,-28-6 0 0 0,19 4 38 0 0,-205-15 2613 0 0,100 12-1653 0 0,-59-4-271 0 0,-74-6-123 0 0,113-2-189 0 0,-74-6 274 0 0,25 3-538 0 0,75 6-220 0 0,53 8-13 0 0,-172-13 139 0 0,-29 10 177 0 0,-89-2 219 0 0,284 7-597 0 0,-126-25 0 0 0,119 15-1 0 0,-134-23 117 0 0,-115-18-149 0 0,224 45-161 0 0,-22-3-4392 0 0,115 10-2780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9:54.432"/>
    </inkml:context>
    <inkml:brush xml:id="br0">
      <inkml:brushProperty name="width" value="0.1" units="cm"/>
      <inkml:brushProperty name="height" value="0.1" units="cm"/>
      <inkml:brushProperty name="color" value="#66CC00"/>
    </inkml:brush>
  </inkml:definitions>
  <inkml:trace contextRef="#ctx0" brushRef="#br0">1570 83 1839 0 0,'-1'-2'419'0'0,"0"0"0"0"0,0 0-1 0 0,0 0 1 0 0,0 0 0 0 0,0 0-1 0 0,0 0 1 0 0,-1 0 0 0 0,1 0-1 0 0,-1 0 1 0 0,1 0 0 0 0,-1 1-1 0 0,-2-2 1 0 0,-7-9 1330 0 0,7 9-1298 0 0,0 0 0 0 0,0 0 0 0 0,0 0 1 0 0,-1 1-1 0 0,0 0 0 0 0,1 0 0 0 0,-1 0 0 0 0,-7-2 0 0 0,1 0 0 0 0,0 0 18 0 0,-1 1-1 0 0,0 0 1 0 0,0 1 0 0 0,0 0-1 0 0,0 0 1 0 0,-25 1 0 0 0,-76 11 1758 0 0,52-3-1670 0 0,-131 4 784 0 0,-15 2 454 0 0,156-8-1464 0 0,-411 30 1567 0 0,434-33-1894 0 0,-86 0 252 0 0,99-3-447 0 0,0 0 0 0 0,0-2 0 0 0,0 1 0 0 0,1-1 0 0 0,-21-8 0 0 0,31 9-228 0 0,0 1 0 0 0,0-1 0 0 0,0-1 0 0 0,1 1 0 0 0,-1 0 0 0 0,0-1 0 0 0,-5-6 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9:55.512"/>
    </inkml:context>
    <inkml:brush xml:id="br0">
      <inkml:brushProperty name="width" value="0.1" units="cm"/>
      <inkml:brushProperty name="height" value="0.1" units="cm"/>
      <inkml:brushProperty name="color" value="#66CC00"/>
    </inkml:brush>
  </inkml:definitions>
  <inkml:trace contextRef="#ctx0" brushRef="#br0">4400 48 11255 0 0,'-26'-7'557'0'0,"0"1"-1"0"0,-1 2 0 0 0,-31-2 0 0 0,-26-4 1529 0 0,15 1-649 0 0,0 4 0 0 0,-98 4-1 0 0,16 1-700 0 0,78 2-55 0 0,0 3-1 0 0,-91 19 1 0 0,116-16-440 0 0,-24 2 186 0 0,-119 1 1 0 0,16-10-42 0 0,-183 26-1 0 0,274-19-378 0 0,-91-4-1 0 0,166-4-5 0 0,-198 7 0 0 0,49 3 0 0 0,-72 1 0 0 0,-6-23 57 0 0,-55 1 22 0 0,204 16-10 0 0,-46 1-74 0 0,59-7 5 0 0,-117-18 0 0 0,-32-3 56 0 0,117 14 116 0 0,-13-3 35 0 0,62 4-228 0 0,25 3-431 0 0,0-1 1 0 0,0-1 0 0 0,-51-17-1 0 0,74 19-1116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9:57.819"/>
    </inkml:context>
    <inkml:brush xml:id="br0">
      <inkml:brushProperty name="width" value="0.1" units="cm"/>
      <inkml:brushProperty name="height" value="0.1" units="cm"/>
      <inkml:brushProperty name="color" value="#66CC00"/>
    </inkml:brush>
  </inkml:definitions>
  <inkml:trace contextRef="#ctx0" brushRef="#br0">1829 24 919 0 0,'-2'0'190'0'0,"-15"3"4076"0"0,15-2-4188 0 0,-1 0 0 0 0,1-1 1 0 0,-1 1-1 0 0,0-1 0 0 0,1 1 1 0 0,-1-1-1 0 0,1 0 0 0 0,-4 0 0 0 0,-127-6 7030 0 0,111 6-6640 0 0,-16 0 289 0 0,17-1-206 0 0,1 1 1 0 0,-28 3-1 0 0,5 2-67 0 0,1-1 0 0 0,-76-5 0 0 0,14-13-1 0 0,73 8-97 0 0,-1 1 0 0 0,-33 0 0 0 0,-20 5 232 0 0,-164 2 980 0 0,49 4-766 0 0,136-5-463 0 0,-70-8 0 0 0,79 2-79 0 0,0 3 0 0 0,-68 6 0 0 0,70-2-2168 0 0,4-1-3206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9:59.182"/>
    </inkml:context>
    <inkml:brush xml:id="br0">
      <inkml:brushProperty name="width" value="0.1" units="cm"/>
      <inkml:brushProperty name="height" value="0.1" units="cm"/>
      <inkml:brushProperty name="color" value="#66CC00"/>
    </inkml:brush>
  </inkml:definitions>
  <inkml:trace contextRef="#ctx0" brushRef="#br0">2346 189 8807 0 0,'-6'-3'232'0'0,"0"0"0"0"0,0 0 0 0 0,0-1 0 0 0,-10-8 0 0 0,15 11-224 0 0,0 0 0 0 0,-1-1 0 0 0,1 1-1 0 0,0 0 1 0 0,0-1 0 0 0,0 1-1 0 0,1-1 1 0 0,-1 1 0 0 0,0-1 0 0 0,1 0-1 0 0,-1 1 1 0 0,1-1 0 0 0,-1 0-1 0 0,1 1 1 0 0,0-1 0 0 0,-1 0 0 0 0,1 1-1 0 0,0-1 1 0 0,0 0 0 0 0,0 0 0 0 0,1 1-1 0 0,-1-1 1 0 0,1-3 0 0 0,0 4 25 0 0,-1-1 1 0 0,0 0 0 0 0,1 0 0 0 0,-1 0 0 0 0,0 0 0 0 0,0 0-1 0 0,0 0 1 0 0,0 0 0 0 0,0 0 0 0 0,-1 0 0 0 0,1 0-1 0 0,0 0 1 0 0,-1 0 0 0 0,0 0 0 0 0,1 0 0 0 0,-1 1-1 0 0,0-1 1 0 0,0 0 0 0 0,0 0 0 0 0,-2-2 0 0 0,0 1 220 0 0,1 1 1 0 0,-1-1-1 0 0,0 1 1 0 0,0 0 0 0 0,0 0-1 0 0,0 0 1 0 0,0 1-1 0 0,-1-1 1 0 0,1 1-1 0 0,-6-2 1 0 0,-6-1 529 0 0,1 2 0 0 0,-1-1-1 0 0,1 2 1 0 0,-23 0 0 0 0,-50 5 582 0 0,-146 26 0 0 0,-6 1-255 0 0,-35-21 691 0 0,123-7-1505 0 0,14-2 256 0 0,1-6 0 0 0,-176-29 0 0 0,123 2-92 0 0,-94-13-2478 0 0,234 39-593 0 0,16 3-3162 0 0,4 3-826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0:00.138"/>
    </inkml:context>
    <inkml:brush xml:id="br0">
      <inkml:brushProperty name="width" value="0.1" units="cm"/>
      <inkml:brushProperty name="height" value="0.1" units="cm"/>
      <inkml:brushProperty name="color" value="#66CC00"/>
    </inkml:brush>
  </inkml:definitions>
  <inkml:trace contextRef="#ctx0" brushRef="#br0">1749 260 9359 0 0,'-58'-16'1753'0'0,"44"13"-1465"0"0,0 0 0 0 0,0-1 0 0 0,0-1 0 0 0,1 0 0 0 0,-1 0 0 0 0,1-2-1 0 0,-21-13 1 0 0,18 8 85 0 0,-1 1 0 0 0,0 1 0 0 0,0 0 0 0 0,-1 1 0 0 0,0 1 0 0 0,0 1 0 0 0,-1 1 0 0 0,-28-7 0 0 0,-14 2 897 0 0,-84-4 0 0 0,125 14-1255 0 0,-99-18 776 0 0,35 4-414 0 0,50 11-225 0 0,-207-25 856 0 0,-14 19-267 0 0,194 8-615 0 0,-9 4-1318 0 0,1 3 0 0 0,-123 24 0 0 0,169-25-779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0:01.206"/>
    </inkml:context>
    <inkml:brush xml:id="br0">
      <inkml:brushProperty name="width" value="0.1" units="cm"/>
      <inkml:brushProperty name="height" value="0.1" units="cm"/>
      <inkml:brushProperty name="color" value="#66CC00"/>
    </inkml:brush>
  </inkml:definitions>
  <inkml:trace contextRef="#ctx0" brushRef="#br0">1581 141 2759 0 0,'-11'-10'1842'0'0,"7"8"-827"0"0,0-2 0 0 0,1 1-1 0 0,0 0 1 0 0,0-1-1 0 0,0 1 1 0 0,-4-8-1 0 0,3 8-808 0 0,0 0 0 0 0,-1 1 0 0 0,1-1 0 0 0,0 1 1 0 0,-1 0-1 0 0,1 0 0 0 0,-7-1 0 0 0,7 2-44 0 0,-8-3 414 0 0,0 1-1 0 0,-1 1 1 0 0,0 0-1 0 0,0 1 1 0 0,1 0 0 0 0,-25 2-1 0 0,-32-3-111 0 0,-21-4 80 0 0,-24-4 440 0 0,75 7-581 0 0,-40 0 0 0 0,-15 0-9 0 0,-278-30 1470 0 0,305 28-1647 0 0,0 3-1 0 0,-115 11 0 0 0,70 11 582 0 0,41 2-4129 0 0,41-9 1223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0:02.635"/>
    </inkml:context>
    <inkml:brush xml:id="br0">
      <inkml:brushProperty name="width" value="0.1" units="cm"/>
      <inkml:brushProperty name="height" value="0.1" units="cm"/>
      <inkml:brushProperty name="color" value="#66CC00"/>
    </inkml:brush>
  </inkml:definitions>
  <inkml:trace contextRef="#ctx0" brushRef="#br0">3588 146 3679 0 0,'-27'-14'646'0'0,"-15"-2"5344"0"0,-9-3 696 0 0,19-1-7802 0 0,21 11 1254 0 0,-1 1 0 0 0,0 0 0 0 0,-1 1 1 0 0,0 0-1 0 0,0 1 0 0 0,0 0 0 0 0,-1 1 1 0 0,0 1-1 0 0,0 0 0 0 0,-28-3 0 0 0,5 3 487 0 0,0 2-1 0 0,0 2 1 0 0,-41 5-1 0 0,31-2-275 0 0,-21 2 93 0 0,-274 57 843 0 0,107-32-767 0 0,67-11-225 0 0,90-12 54 0 0,-112-4 1 0 0,111-4-186 0 0,-190-15 1975 0 0,157 7-1975 0 0,-341-24-269 0 0,305 29 184 0 0,0 7 1 0 0,-244 36-1 0 0,337-30-933 0 0,0 3 0 0 0,1 1 0 0 0,-76 30 0 0 0,78-21-728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7:00.788"/>
    </inkml:context>
    <inkml:brush xml:id="br0">
      <inkml:brushProperty name="width" value="0.1" units="cm"/>
      <inkml:brushProperty name="height" value="0.1" units="cm"/>
      <inkml:brushProperty name="color" value="#E71224"/>
    </inkml:brush>
  </inkml:definitions>
  <inkml:trace contextRef="#ctx0" brushRef="#br0">1350 158 9935 0 0,'0'0'223'0'0,"1"-4"29"0"0,-1-2-161 0 0,12-28 358 0 0,-10 30-549 0 0,4 1-264 0 0,21-11 117 0 0,-20 11-202 0 0,-2-1-1144 0 0,14-13 1350 0 0,-14 12 446 0 0,-4 1 435 0 0,6-15 2230 0 0,-10 18-2108 0 0,-5 0-250 0 0,-1 1 1 0 0,1 0-1 0 0,-1 1 0 0 0,1 0 0 0 0,-1 0 0 0 0,-13 5 0 0 0,-23 2 383 0 0,-33-2 862 0 0,-131-5 0 0 0,-21-32-129 0 0,38 4-582 0 0,157 24-816 0 0,0 1 1 0 0,-1 3-1 0 0,-51 6 0 0 0,-297 62-2398 0 0,349-61 1071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7:07.503"/>
    </inkml:context>
    <inkml:brush xml:id="br0">
      <inkml:brushProperty name="width" value="0.1" units="cm"/>
      <inkml:brushProperty name="height" value="0.1" units="cm"/>
      <inkml:brushProperty name="color" value="#E71224"/>
    </inkml:brush>
  </inkml:definitions>
  <inkml:trace contextRef="#ctx0" brushRef="#br0">3564 94 12871 0 0,'-5'-4'309'0'0,"-1"1"0"0"0,1-1 1 0 0,-1 1-1 0 0,0 1 0 0 0,-10-4 0 0 0,11 4-105 0 0,-1 1-206 0 0,0 0-1 0 0,0 1 1 0 0,0-1-1 0 0,-1 1 1 0 0,1 1-1 0 0,0-1 1 0 0,0 1-1 0 0,-9 2 1 0 0,-4 0-11 0 0,-242 45 4744 0 0,113-17-2543 0 0,69-21-1191 0 0,-130 2 1 0 0,17-3-200 0 0,135-3-716 0 0,1-3 0 0 0,-1-1 0 0 0,-73-9 0 0 0,54-2 63 0 0,-49-8 94 0 0,64 7-65 0 0,-107-6 0 0 0,-18 5-109 0 0,132 10 16 0 0,0-2 0 0 0,0-3-1 0 0,-54-13 1 0 0,15-5 164 0 0,-49-10 17 0 0,32 17 96 0 0,0 5 1 0 0,-119 3 0 0 0,144 11-387 0 0,0 3 0 0 0,1 5 0 0 0,-109 26 0 0 0,155-25-1114 0 0,0 3 1 0 0,-46 22-1 0 0,66-28-41 0 0,-30 14-7216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0:05.285"/>
    </inkml:context>
    <inkml:brush xml:id="br0">
      <inkml:brushProperty name="width" value="0.1" units="cm"/>
      <inkml:brushProperty name="height" value="0.1" units="cm"/>
      <inkml:brushProperty name="color" value="#66CC00"/>
    </inkml:brush>
  </inkml:definitions>
  <inkml:trace contextRef="#ctx0" brushRef="#br0">1938 138 11023 0 0,'-77'-23'1947'0'0,"73"22"-1907"0"0,1 0 0 0 0,-1 0 0 0 0,1-1 0 0 0,0 1-1 0 0,-1-1 1 0 0,1 0 0 0 0,0 0 0 0 0,0 0 0 0 0,0-1 0 0 0,0 1 0 0 0,1-1 0 0 0,-1 1-1 0 0,1-1 1 0 0,-1 0 0 0 0,1 0 0 0 0,0 0 0 0 0,0 0 0 0 0,-1-4 0 0 0,-14-18-449 0 0,13 21 392 0 0,0 0 0 0 0,0 1-1 0 0,-1-1 1 0 0,1 1-1 0 0,-1 0 1 0 0,0 0 0 0 0,0 0-1 0 0,0 1 1 0 0,0 0-1 0 0,-1 0 1 0 0,1 0 0 0 0,0 1-1 0 0,-1-1 1 0 0,-8 0-1 0 0,-8 0 343 0 0,0 0-1 0 0,-29 2 0 0 0,39 0-193 0 0,-51 2 1190 0 0,-67 11 1 0 0,43-3-361 0 0,-19 4-129 0 0,-1 6-141 0 0,-1-5 0 0 0,-202 3 0 0 0,245-23-350 0 0,0-3 0 0 0,-98-24 0 0 0,95 16-433 0 0,-137-12 0 0 0,182 27-830 0 0,-36 5 0 0 0,18 1-177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0:05.922"/>
    </inkml:context>
    <inkml:brush xml:id="br0">
      <inkml:brushProperty name="width" value="0.1" units="cm"/>
      <inkml:brushProperty name="height" value="0.1" units="cm"/>
      <inkml:brushProperty name="color" value="#66CC00"/>
    </inkml:brush>
  </inkml:definitions>
  <inkml:trace contextRef="#ctx0" brushRef="#br0">1879 213 6967 0 0,'-47'-3'816'0'0,"32"3"-392"0"0,1-1 0 0 0,-1 0-1 0 0,1-2 1 0 0,-1 1 0 0 0,1-1-1 0 0,0-1 1 0 0,-23-10 0 0 0,28 10-86 0 0,-1 0-1 0 0,0 1 1 0 0,-1 0 0 0 0,1 0 0 0 0,-1 1 0 0 0,1 1 0 0 0,-1-1-1 0 0,1 2 1 0 0,-13 0 0 0 0,-14 2 603 0 0,-47 10 1 0 0,29-4-353 0 0,-10 0 21 0 0,-434 44 4228 0 0,438-50-4745 0 0,1-3-1 0 0,0-3 0 0 0,0-2 1 0 0,0-3-1 0 0,0-2 0 0 0,2-3 1 0 0,-1-2-1 0 0,2-3 0 0 0,1-3 1 0 0,-68-36-1 0 0,96 42-1079 0 0,-26-21 0 0 0,12 7-887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0:40.456"/>
    </inkml:context>
    <inkml:brush xml:id="br0">
      <inkml:brushProperty name="width" value="0.1" units="cm"/>
      <inkml:brushProperty name="height" value="0.1" units="cm"/>
      <inkml:brushProperty name="color" value="#66CC00"/>
    </inkml:brush>
  </inkml:definitions>
  <inkml:trace contextRef="#ctx0" brushRef="#br0">1722 76 3679 0 0,'-15'6'1310'0'0,"12"-5"-975"0"0,1 0 0 0 0,-1 0-1 0 0,1 0 1 0 0,0 0-1 0 0,-1 1 1 0 0,1-1 0 0 0,0 0-1 0 0,0 1 1 0 0,-4 3-1 0 0,5-3-237 0 0,0-1-1 0 0,-1 1 0 0 0,1-1 0 0 0,-1 0 0 0 0,0 1 0 0 0,1-1 0 0 0,-1 0 0 0 0,0 0 1 0 0,0 0-1 0 0,0 0 0 0 0,-2 1 0 0 0,3-2-31 0 0,0 0 0 0 0,-1-1 0 0 0,1 1 1 0 0,0 0-1 0 0,0 0 0 0 0,0-1 0 0 0,-1 1 0 0 0,1-1 0 0 0,0 1 0 0 0,0-1 0 0 0,0 1 1 0 0,0-1-1 0 0,0 0 0 0 0,0 1 0 0 0,0-1 0 0 0,0 0 0 0 0,0 0 0 0 0,0 0 0 0 0,0 0 1 0 0,-1-1-1 0 0,-1-1 121 0 0,0 1 1 0 0,-1-1-1 0 0,1 1 1 0 0,-1 0-1 0 0,0 0 1 0 0,1 0 0 0 0,-1 1-1 0 0,0-1 1 0 0,0 1-1 0 0,0 0 1 0 0,0 0-1 0 0,0 0 1 0 0,-1 0 0 0 0,1 1-1 0 0,-4 0 1 0 0,-11 0 256 0 0,0 1 0 0 0,-22 3 0 0 0,-3 1 705 0 0,-1-2-446 0 0,-446 14 2627 0 0,276-35-793 0 0,23 1-3032 0 0,94 13 132 0 0,-177 2 3613 0 0,267 3-2938 0 0,1 0-15 0 0,0-1-1 0 0,0 0 1 0 0,0 0-1 0 0,1 0 1 0 0,-1-1 0 0 0,-7-1-1 0 0,13 2-303 0 0,1 0 0 0 0,0-1 0 0 0,0 1 0 0 0,0 0 0 0 0,0 0 0 0 0,0 0 0 0 0,0 0 0 0 0,0 0 0 0 0,-1 0 0 0 0,1 0 0 0 0,0 0 0 0 0,0 0 0 0 0,0-1 0 0 0,0 1 0 0 0,0 0 0 0 0,0 0 0 0 0,0 0 0 0 0,0 0 0 0 0,0 0 0 0 0,0 0 0 0 0,0 0 0 0 0,0-1 0 0 0,0 1 0 0 0,0 0 0 0 0,0 0 0 0 0,0 0 0 0 0,0 0 0 0 0,0 0 0 0 0,0-1 0 0 0,0 1 0 0 0,0 0 0 0 0,0 0 0 0 0,0 0 0 0 0,0 0 0 0 0,0 0 1 0 0,0 0-1 0 0,0-1 0 0 0,0 1 0 0 0,0 0 0 0 0,0 0 0 0 0,0 0 0 0 0,0 0 0 0 0,0 0 0 0 0,0 0 0 0 0,0 0 0 0 0,1-1 0 0 0,-1 1 0 0 0,0 0 0 0 0,0 0 0 0 0,9-9-852 0 0,12-5-212 0 0,6 4 2791 0 0,29-4-4092 0 0,-48 13 2477 0 0,10-3-569 0 0,1 2 0 0 0,-1 0 1 0 0,35 2-1 0 0,-38 0 354 0 0,41 2 46 0 0,-36-3 17 0 0,41-1 24 0 0,-30 1-24 0 0,45 1 36 0 0,12 1 12 0 0,5 4-53 0 0,-23-3 42 0 0,19-1 11 0 0,0-1 0 0 0,-12-2 0 0 0,-26 2 0 0 0,44 8 0 0 0,-5 6 0 0 0,-22 1 12 0 0,-55-12 311 0 0,-7 35-95 0 0,-6-37-220 0 0,0-1 1 0 0,-1 1-1 0 0,1 0 0 0 0,0 0 1 0 0,0-1-1 0 0,0 1 0 0 0,-1 0 1 0 0,1-1-1 0 0,0 1 0 0 0,-1 0 1 0 0,1-1-1 0 0,-1 1 1 0 0,1 0-1 0 0,-1-1 0 0 0,1 1 1 0 0,-1-1-1 0 0,1 1 0 0 0,-1-1 1 0 0,1 1-1 0 0,-1-1 0 0 0,0 0 1 0 0,1 1-1 0 0,-1-1 0 0 0,0 0 1 0 0,1 1-1 0 0,-1-1 1 0 0,0 0-1 0 0,0 0 0 0 0,0 1 1 0 0,-26 2 186 0 0,20-3-140 0 0,-320 22 1490 0 0,40-5 2 0 0,-179 3-1728 0 0,308-19 174 0 0,111 0 7 0 0,-1 2 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0:41.151"/>
    </inkml:context>
    <inkml:brush xml:id="br0">
      <inkml:brushProperty name="width" value="0.1" units="cm"/>
      <inkml:brushProperty name="height" value="0.1" units="cm"/>
      <inkml:brushProperty name="color" value="#66CC00"/>
    </inkml:brush>
  </inkml:definitions>
  <inkml:trace contextRef="#ctx0" brushRef="#br0">1819 0 11199 0 0,'-22'4'596'0'0,"-29"9"-1"0"0,-13 2-539 0 0,37-10 57 0 0,-1-2-1 0 0,0 0 1 0 0,0-2-1 0 0,-51-5 1 0 0,42 1 315 0 0,1 2 1 0 0,-49 3-1 0 0,-39 0 1181 0 0,-13-8-171 0 0,-234 18-1 0 0,307-2-952 0 0,0 3 0 0 0,1 2 1 0 0,-71 28-1 0 0,54-17-69 0 0,53-17-404 0 0,0-1 0 0 0,0-2 0 0 0,-1 0 0 0 0,1-2-1 0 0,-1-1 1 0 0,0-2 0 0 0,-30-1 0 0 0,54-1-284 0 0,0 1 0 0 0,0-1 0 0 0,0 0 0 0 0,0-1 0 0 0,0 1 0 0 0,-4-2 0 0 0,-6-4-1663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0:41.812"/>
    </inkml:context>
    <inkml:brush xml:id="br0">
      <inkml:brushProperty name="width" value="0.1" units="cm"/>
      <inkml:brushProperty name="height" value="0.1" units="cm"/>
      <inkml:brushProperty name="color" value="#66CC00"/>
    </inkml:brush>
  </inkml:definitions>
  <inkml:trace contextRef="#ctx0" brushRef="#br0">1026 140 3223 0 0,'-24'-14'1777'0'0,"-1"1"-1"0"0,0 1 1 0 0,-28-9-1 0 0,-6-2-1515 0 0,46 18 65 0 0,1 1 0 0 0,-1 0 0 0 0,1 1-1 0 0,-1 0 1 0 0,0 1 0 0 0,0 1 0 0 0,-25 0 0 0 0,-7 4 1616 0 0,-44 8-1 0 0,-30 2 105 0 0,70-14-1318 0 0,-1-2 1 0 0,1-3-1 0 0,-92-23 1 0 0,54 11-840 0 0,79 16-388 0 0,-1 2 0 0 0,1-1 1 0 0,0 1-1 0 0,-1 0 0 0 0,-11 3 1 0 0,-2 0-1096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0:42.183"/>
    </inkml:context>
    <inkml:brush xml:id="br0">
      <inkml:brushProperty name="width" value="0.1" units="cm"/>
      <inkml:brushProperty name="height" value="0.1" units="cm"/>
      <inkml:brushProperty name="color" value="#66CC00"/>
    </inkml:brush>
  </inkml:definitions>
  <inkml:trace contextRef="#ctx0" brushRef="#br0">1578 1 11631 0 0,'-299'43'3994'0'0,"-34"3"-284"0"0,-4-36-1836 0 0,-64 5-1334 0 0,357-9-1411 0 0,-46 12 0 0 0,17-1-209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0:50.021"/>
    </inkml:context>
    <inkml:brush xml:id="br0">
      <inkml:brushProperty name="width" value="0.1" units="cm"/>
      <inkml:brushProperty name="height" value="0.1" units="cm"/>
      <inkml:brushProperty name="color" value="#66CC00"/>
    </inkml:brush>
  </inkml:definitions>
  <inkml:trace contextRef="#ctx0" brushRef="#br0">5091 1560 4607 0 0,'-11'-4'394'0'0,"-1"0"0"0"0,0 1 0 0 0,0 0 0 0 0,-1 1 0 0 0,-18-2 0 0 0,-63 4 4435 0 0,39 2-4819 0 0,-347-26 2029 0 0,108 15 746 0 0,49 3-1325 0 0,78-13-928 0 0,89 8-53 0 0,-121 0-1 0 0,-452 39 897 0 0,525-20-1070 0 0,-158-11 72 0 0,58-1 61 0 0,-118 29 218 0 0,172-8-450 0 0,21-4-173 0 0,-252 10 665 0 0,83-30-202 0 0,263 10-346 0 0,45-1-137 0 0,0-1 0 0 0,-1 0 0 0 0,1-1 0 0 0,0 0 0 0 0,-1-1-1 0 0,1-1 1 0 0,0 0 0 0 0,0 0 0 0 0,-14-5 0 0 0,24 6 19 0 0,0 0 0 0 0,1 0 0 0 0,-1 0 0 0 0,0 0 0 0 0,0 0 1 0 0,0-1-1 0 0,1 1 0 0 0,-1-1 0 0 0,1 1 0 0 0,-1-1 0 0 0,1 1 0 0 0,-2-4 0 0 0,2 4-28 0 0,1 0-1 0 0,-1 0 0 0 0,1 1 1 0 0,0-1-1 0 0,0 0 1 0 0,-1 0-1 0 0,1 0 0 0 0,0 0 1 0 0,0 0-1 0 0,0 0 0 0 0,0 0 1 0 0,0 0-1 0 0,0 0 0 0 0,0 0 1 0 0,0 0-1 0 0,0 0 0 0 0,1 0 1 0 0,-1 0-1 0 0,0 0 0 0 0,1 0 1 0 0,-1 0-1 0 0,1 1 0 0 0,-1-1 1 0 0,1 0-1 0 0,-1 0 0 0 0,1 0 1 0 0,-1 1-1 0 0,1-1 0 0 0,0 0 1 0 0,0 0-1 0 0,0 0 7 0 0,1-2-5 0 0,1 1-1 0 0,-1 0 1 0 0,1-1-1 0 0,-1 1 1 0 0,1 0-1 0 0,0 0 1 0 0,-1 1-1 0 0,1-1 1 0 0,0 0-1 0 0,0 1 1 0 0,6-2-1 0 0,51-17-16 0 0,-43 14-1 0 0,-1 0 0 0 0,1 1 0 0 0,23-4 0 0 0,39-8 17 0 0,-55 11-33 0 0,47-7 1 0 0,-14 8 17 0 0,81-5 11 0 0,-44 8-26 0 0,41 1-20 0 0,211 32-7 0 0,-12-11 42 0 0,-125-12 11 0 0,-105-2 0 0 0,1-4 0 0 0,-1-5 0 0 0,141-21 0 0 0,-136 11 0 0 0,116 1 0 0 0,-92 7 0 0 0,183-25 38 0 0,-65 4-12 0 0,356-18-26 0 0,-377 43 36 0 0,-32 0-8 0 0,431 16-28 0 0,-297-20 182 0 0,-177-3-137 0 0,-101 9-17 0 0,74 11 1 0 0,35 1 122 0 0,-161-13-133 0 0,0 0 1 0 0,0 0-1 0 0,0 0 1 0 0,0 0-1 0 0,0 0 1 0 0,0 0-1 0 0,-1-1 1 0 0,1 1-1 0 0,0-1 1 0 0,0 1-1 0 0,0-1 1 0 0,-1 0-1 0 0,1 1 1 0 0,0-1 0 0 0,-1 0-1 0 0,1 0 1 0 0,-1 0-1 0 0,1-1 1 0 0,-1 1-1 0 0,1 0 1 0 0,-1 0-1 0 0,0-1 1 0 0,2-2-1 0 0,-1 0 8 0 0,-1 0 0 0 0,1 0-1 0 0,-1 0 1 0 0,0 0 0 0 0,-1 0-1 0 0,1-1 1 0 0,-1 1 0 0 0,0 0-1 0 0,0-6 1 0 0,-3-71 371 0 0,1 47-209 0 0,3-65 0 0 0,5 30-37 0 0,-4 0 0 0 0,-3 0 0 0 0,-3 0 0 0 0,-22-120 0 0 0,12 87-111 0 0,11 68-16 0 0,-2 1 0 0 0,-1 0 0 0 0,-15-49 0 0 0,14 67-24 0 0,0 0 0 0 0,-10-15 0 0 0,12 22 0 0 0,0 1 0 0 0,0-1 0 0 0,1 0 0 0 0,0 0 0 0 0,1-1 0 0 0,0 1 0 0 0,0-1 0 0 0,1 1 0 0 0,0-1 0 0 0,-1-14 0 0 0,2 20-1 0 0,1 0 0 0 0,-1 0 0 0 0,1 1 0 0 0,-1-1 0 0 0,0 0-1 0 0,0 1 1 0 0,0-1 0 0 0,-1 1 0 0 0,1-1 0 0 0,0 1 0 0 0,-1 0 0 0 0,0-1 0 0 0,1 1 0 0 0,-1 0 0 0 0,0 0 0 0 0,0 0-1 0 0,0 0 1 0 0,-1 1 0 0 0,1-1 0 0 0,0 1 0 0 0,-1-1 0 0 0,1 1 0 0 0,-1 0 0 0 0,1 0 0 0 0,-4-2 0 0 0,-10-2-8 0 0,0-1 0 0 0,0 2 1 0 0,-17-3-1 0 0,22 5 8 0 0,-22-2 1 0 0,-1 1 0 0 0,0 2 0 0 0,0 1 0 0 0,-35 5 0 0 0,-9 0 0 0 0,-281-8 190 0 0,36-1-28 0 0,-216 2-38 0 0,426 4-27 0 0,-163 22-1 0 0,123-7-42 0 0,-120-2 69 0 0,18-1-65 0 0,-83-2 19 0 0,37-3 54 0 0,-280 3-67 0 0,514-16-61 0 0,-263-5 58 0 0,285 10-61 0 0,-69 3 0 0 0,-176-17 0 0 0,207 3 53 0 0,-25-5-47 0 0,-116 0-1 0 0,87 9-5 0 0,-205-37 0 0 0,218 25 0 0 0,50 10 0 0 0,0 4 0 0 0,0 4 0 0 0,-96 10 0 0 0,168-10-3 0 0,-1 0 0 0 0,0 1 0 0 0,1-1 0 0 0,-1 1 0 0 0,1-1 0 0 0,-1 1 0 0 0,1 0 0 0 0,-1 0 0 0 0,1 0 0 0 0,0 0 0 0 0,-1 1 0 0 0,1-1 0 0 0,0 1 0 0 0,0-1 0 0 0,0 1 0 0 0,0 0 0 0 0,0-1 0 0 0,0 1 1 0 0,1 0-1 0 0,-1 0 0 0 0,1 1 0 0 0,-1-1 0 0 0,1 0 0 0 0,0 0 0 0 0,0 1 0 0 0,0-1 0 0 0,0 1 0 0 0,0-1 0 0 0,0 1 0 0 0,1-1 0 0 0,-1 1 0 0 0,1-1 0 0 0,0 1 0 0 0,-1 0 0 0 0,1-1 0 0 0,1 1 0 0 0,-1-1 0 0 0,0 1 0 0 0,1 0 0 0 0,-1-1 0 0 0,1 1 0 0 0,2 4 0 0 0,5 17-29 0 0,11 44 0 0 0,6 62 0 0 0,8 153-1 0 0,-16-110 34 0 0,1 2 26 0 0,-7 291-1 0 0,-18-384-13 0 0,3-49 8 0 0,2-1-1 0 0,1 37 1 0 0,2-64-19 0 0,-1 0 1 0 0,1 0-1 0 0,0 0 0 0 0,0 0 1 0 0,0 0-1 0 0,1 0 0 0 0,0 0 1 0 0,0 0-1 0 0,0 0 0 0 0,0-1 0 0 0,1 1 1 0 0,0-1-1 0 0,0 0 0 0 0,6 7 1 0 0,-4-6 4 0 0,0-1 0 0 0,1 0 0 0 0,-1 0 0 0 0,1-1 0 0 0,0 1 0 0 0,-1-1 1 0 0,1-1-1 0 0,1 1 0 0 0,-1-1 0 0 0,8 2 0 0 0,13 1 21 0 0,-1-2 0 0 0,1-1-1 0 0,0 0 1 0 0,43-5 0 0 0,-44 2-24 0 0,71 0-1895 0 0,-64 3-708 0 0,-1 2-1 0 0,47 10 1 0 0,-44-6-5752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9:27.835"/>
    </inkml:context>
    <inkml:brush xml:id="br0">
      <inkml:brushProperty name="width" value="0.1" units="cm"/>
      <inkml:brushProperty name="height" value="0.1" units="cm"/>
      <inkml:brushProperty name="color" value="#66CC00"/>
    </inkml:brush>
  </inkml:definitions>
  <inkml:trace contextRef="#ctx0" brushRef="#br0">6147 493 4143 0 0,'-31'-17'3857'0'0,"-44"-17"0"0"0,32 18-2782 0 0,-84-18 0 0 0,14 2 850 0 0,14 4 910 0 0,85 25-2652 0 0,-1 1 1 0 0,1 1-1 0 0,-1 0 0 0 0,1 1 1 0 0,-1 0-1 0 0,0 1 0 0 0,-20 5 0 0 0,-11 4 354 0 0,-43 17 0 0 0,-40 9 538 0 0,53-26-540 0 0,-1-4 0 0 0,-131-4 1 0 0,99-4-125 0 0,57 0-82 0 0,-66-12 0 0 0,-27-2 9 0 0,-169-6 39 0 0,180 20-364 0 0,61 2-14 0 0,-88-12 0 0 0,-14-24 1 0 0,111 24 0 0 0,-50-6 0 0 0,13 9 31 0 0,-70-5 55 0 0,-80-16 106 0 0,234 27-177 0 0,-231-30 423 0 0,-118-21-603 0 0,-183-25 1448 0 0,439 65-1154 0 0,-44-1 78 0 0,-58-2-41 0 0,-47-1 60 0 0,175 18-161 0 0,0 3 1 0 0,-128 23-1 0 0,28 8 144 0 0,-80 16-59 0 0,230-44-236 0 0,-48 6-428 0 0,27-10-3496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9:29.171"/>
    </inkml:context>
    <inkml:brush xml:id="br0">
      <inkml:brushProperty name="width" value="0.1" units="cm"/>
      <inkml:brushProperty name="height" value="0.1" units="cm"/>
      <inkml:brushProperty name="color" value="#66CC00"/>
    </inkml:brush>
  </inkml:definitions>
  <inkml:trace contextRef="#ctx0" brushRef="#br0">2167 156 1375 0 0,'-4'-2'207'0'0,"2"1"-57"0"0,0 0-1 0 0,0 0 1 0 0,0 1 0 0 0,0-1-1 0 0,0 0 1 0 0,0 1 0 0 0,-15-1 7239 0 0,-5 3-6881 0 0,11 0 71 0 0,1-1-1 0 0,-1-1 1 0 0,0 0-1 0 0,-15-2 1 0 0,-26 0 2162 0 0,-5 9-411 0 0,38-4-1677 0 0,-35 2-1 0 0,47-5-586 0 0,0 0-1 0 0,0-1 0 0 0,0 0 0 0 0,0-1 0 0 0,0 1 1 0 0,1-1-1 0 0,-1 0 0 0 0,-11-6 0 0 0,-102-41 1181 0 0,0-1 196 0 0,102 42-1257 0 0,0 0 0 0 0,-1 1 0 0 0,-1 1-1 0 0,1 1 1 0 0,-1 0 0 0 0,1 1 0 0 0,-1 2 0 0 0,0 0-1 0 0,-37 1 1 0 0,-121 16 653 0 0,12-1-28 0 0,-144-13 246 0 0,-67-1-483 0 0,126 22-5037 0 0,218-18 2555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9:30.239"/>
    </inkml:context>
    <inkml:brush xml:id="br0">
      <inkml:brushProperty name="width" value="0.1" units="cm"/>
      <inkml:brushProperty name="height" value="0.1" units="cm"/>
      <inkml:brushProperty name="color" value="#66CC00"/>
    </inkml:brush>
  </inkml:definitions>
  <inkml:trace contextRef="#ctx0" brushRef="#br0">2370 4 11255 0 0,'-25'-1'1125'0'0,"22"1"-1111"0"0,1 1 1 0 0,-1-1-1 0 0,0 0 1 0 0,1 0-1 0 0,-1 0 1 0 0,1-1-1 0 0,-1 1 1 0 0,0-1-1 0 0,-3-1 1 0 0,-18 10 1253 0 0,-14 6-1026 0 0,31-11-134 0 0,0 0 0 0 0,0 0 0 0 0,-1-1 0 0 0,1 0-1 0 0,-1 0 1 0 0,0-1 0 0 0,-13 1 0 0 0,-224 18 5566 0 0,162-10-5263 0 0,-91 20 1320 0 0,109-17-865 0 0,-84 7 1 0 0,-13-17 11 0 0,-221-26-1 0 0,-100 0 472 0 0,416 25-1902 0 0,1 2-1 0 0,0 4 1 0 0,-107 26 0 0 0,110-15-1178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7:09.834"/>
    </inkml:context>
    <inkml:brush xml:id="br0">
      <inkml:brushProperty name="width" value="0.1" units="cm"/>
      <inkml:brushProperty name="height" value="0.1" units="cm"/>
      <inkml:brushProperty name="color" value="#E71224"/>
    </inkml:brush>
  </inkml:definitions>
  <inkml:trace contextRef="#ctx0" brushRef="#br0">3303 184 13879 0 0,'-2'-1'24'0'0,"0"-1"51"0"0,-1 0-1 0 0,1 0 1 0 0,-1 0 0 0 0,0 0 0 0 0,0 0 0 0 0,0 1-1 0 0,0-1 1 0 0,0 1 0 0 0,0 0 0 0 0,0 0 0 0 0,-1 0 0 0 0,1 1-1 0 0,0-1 1 0 0,0 1 0 0 0,-1 0 0 0 0,1-1 0 0 0,0 1 0 0 0,-1 1-1 0 0,-3 0 1 0 0,-5 2-34 0 0,1-1 1 0 0,-1 0-1 0 0,0-1 0 0 0,0 0 0 0 0,0 0 0 0 0,0-2 0 0 0,-18-1 1 0 0,20-2-105 0 0,0 1 1 0 0,0-2 0 0 0,0 1 0 0 0,-11-8 0 0 0,9 5 256 0 0,0 0 0 0 0,-18-6 1 0 0,-22 0 1010 0 0,1 1 1 0 0,-85-6 0 0 0,133 17-1179 0 0,-79-5 1016 0 0,-110 4 1 0 0,-83 19 24 0 0,248-15-1026 0 0,-117 6 167 0 0,0-7 1 0 0,0-6 0 0 0,-150-25-1 0 0,197 16 258 0 0,-24-5-142 0 0,-179-4-1 0 0,176 22 787 0 0,-262 5-371 0 0,230 12-32 0 0,2 1-1265 0 0,126-17-3217 0 0,-45-3 0 0 0,49 1-4501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9:31.980"/>
    </inkml:context>
    <inkml:brush xml:id="br0">
      <inkml:brushProperty name="width" value="0.1" units="cm"/>
      <inkml:brushProperty name="height" value="0.1" units="cm"/>
      <inkml:brushProperty name="color" value="#66CC00"/>
    </inkml:brush>
  </inkml:definitions>
  <inkml:trace contextRef="#ctx0" brushRef="#br0">2929 71 3223 0 0,'0'-7'16487'0'0,"0"6"-16488"0"0,1 0 16 0 0,-1 1 0 0 0,1-1 0 0 0,-1 0-1 0 0,0 0 1 0 0,0 0 0 0 0,1 0 0 0 0,-1 0-1 0 0,0 1 1 0 0,0-1 0 0 0,0 0 0 0 0,0 0-1 0 0,0 0 1 0 0,0 0 0 0 0,0 0 0 0 0,0 0-1 0 0,-1-1 1 0 0,0 1 22 0 0,0 1 1 0 0,0-1-1 0 0,0 1 1 0 0,0 0-1 0 0,0-1 1 0 0,0 1-1 0 0,0 0 0 0 0,0 0 1 0 0,0-1-1 0 0,0 1 1 0 0,-1 0-1 0 0,1 0 1 0 0,0 0-1 0 0,0 1 0 0 0,0-1 1 0 0,0 0-1 0 0,0 0 1 0 0,-2 1-1 0 0,-162 19 1947 0 0,63-12-1045 0 0,73-7-617 0 0,0 2-1 0 0,0 0 0 0 0,-36 10 0 0 0,49-9-270 0 0,0-1 1 0 0,0-1-1 0 0,0 0 0 0 0,0-1 1 0 0,0-1-1 0 0,-29-2 1 0 0,-96-24 492 0 0,94 15-408 0 0,-54-4 0 0 0,-172 14 401 0 0,49 4-194 0 0,-116-27 28 0 0,-25-1 353 0 0,244 22-528 0 0,-122 13 1 0 0,72 14-880 0 0,100-13-302 0 0,-123 6 0 0 0,136-18-226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9:33.901"/>
    </inkml:context>
    <inkml:brush xml:id="br0">
      <inkml:brushProperty name="width" value="0.1" units="cm"/>
      <inkml:brushProperty name="height" value="0.1" units="cm"/>
      <inkml:brushProperty name="color" value="#66CC00"/>
    </inkml:brush>
  </inkml:definitions>
  <inkml:trace contextRef="#ctx0" brushRef="#br0">1742 35 9671 0 0,'-73'-2'5224'0'0,"74"-1"-4894"0"0,0 3-286 0 0,-1 0 0 0 0,0-1 1 0 0,1 1-1 0 0,-1 0 0 0 0,1-1 0 0 0,-1 1 0 0 0,0-1 0 0 0,1 1 0 0 0,-1-1 0 0 0,0 1 1 0 0,1-1-1 0 0,-1 1 0 0 0,0-1 0 0 0,0 1 0 0 0,1-1 0 0 0,-1 1 0 0 0,0-1 1 0 0,0 1-1 0 0,0-1 0 0 0,0 1 0 0 0,0-1 0 0 0,0 0 0 0 0,0 1 0 0 0,0-1 1 0 0,0 1-1 0 0,0-1 0 0 0,0 1 0 0 0,0-1 0 0 0,0 1 0 0 0,-1-1 0 0 0,1 0 0 0 0,0 1 1 0 0,0-1-1 0 0,-1 1 0 0 0,1-1 0 0 0,0 1 0 0 0,-1-1 0 0 0,1 1 0 0 0,0 0 1 0 0,-1-1-1 0 0,1 1 0 0 0,0-1 0 0 0,-1 1 0 0 0,0-1 0 0 0,-13-2 361 0 0,-1 1-1 0 0,1 1 0 0 0,-1 0 1 0 0,1 0-1 0 0,-1 2 0 0 0,-19 2 1 0 0,8-1-72 0 0,-76 11 744 0 0,11-1 47 0 0,23-5-456 0 0,15-2-59 0 0,-58 0 0 0 0,-167-30 484 0 0,175 13-672 0 0,-188 1-1 0 0,240 14-1039 0 0,-161 5 1012 0 0,141-8-3502 0 0,2-4-3886 0 0,46 1 56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9:34.443"/>
    </inkml:context>
    <inkml:brush xml:id="br0">
      <inkml:brushProperty name="width" value="0.1" units="cm"/>
      <inkml:brushProperty name="height" value="0.1" units="cm"/>
      <inkml:brushProperty name="color" value="#66CC00"/>
    </inkml:brush>
  </inkml:definitions>
  <inkml:trace contextRef="#ctx0" brushRef="#br0">1413 0 11311 0 0,'-211'30'3900'0'0,"91"-11"-1693"0"0,-127 3 0 0 0,89-20-57 0 0,-255 15 413 0 0,263 2-2824 0 0,53 4-2963 0 0,81-16 1346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9:34.941"/>
    </inkml:context>
    <inkml:brush xml:id="br0">
      <inkml:brushProperty name="width" value="0.1" units="cm"/>
      <inkml:brushProperty name="height" value="0.1" units="cm"/>
      <inkml:brushProperty name="color" value="#66CC00"/>
    </inkml:brush>
  </inkml:definitions>
  <inkml:trace contextRef="#ctx0" brushRef="#br0">1047 31 11255 0 0,'-15'2'536'0'0,"0"0"0"0"0,-27-2 0 0 0,2 0 386 0 0,4-1 148 0 0,0-1 1 0 0,-61-11-1 0 0,-27-2 571 0 0,-309 11 2500 0 0,429 5-4172 0 0,-110 4 119 0 0,38 5-3604 0 0,62-8 2004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9:35.711"/>
    </inkml:context>
    <inkml:brush xml:id="br0">
      <inkml:brushProperty name="width" value="0.1" units="cm"/>
      <inkml:brushProperty name="height" value="0.1" units="cm"/>
      <inkml:brushProperty name="color" value="#66CC00"/>
    </inkml:brush>
  </inkml:definitions>
  <inkml:trace contextRef="#ctx0" brushRef="#br0">2411 28 7567 0 0,'-47'2'3223'0'0,"27"-1"-2337"0"0,1-1-1 0 0,-39-4 1 0 0,-81-10 1368 0 0,99 11-1621 0 0,-253-4 2291 0 0,271 7-2799 0 0,-288-2 1555 0 0,-156 2-92 0 0,251 13-696 0 0,45-1-363 0 0,-345 33-778 0 0,448-38-1972 0 0,37-4 914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9:36.824"/>
    </inkml:context>
    <inkml:brush xml:id="br0">
      <inkml:brushProperty name="width" value="0.1" units="cm"/>
      <inkml:brushProperty name="height" value="0.1" units="cm"/>
      <inkml:brushProperty name="color" value="#66CC00"/>
    </inkml:brush>
  </inkml:definitions>
  <inkml:trace contextRef="#ctx0" brushRef="#br0">2282 36 10679 0 0,'-14'-1'233'0'0,"-1"0"0"0"0,1 1-1 0 0,0 1 1 0 0,-1 1-1 0 0,1 0 1 0 0,0 1 0 0 0,-18 5-1 0 0,8-2-178 0 0,-32 5-1 0 0,38-11 155 0 0,1 0 0 0 0,-1-1 0 0 0,0-1 0 0 0,0-1 0 0 0,-31-8 0 0 0,-31-6 1726 0 0,-259 0 1833 0 0,131 11-2754 0 0,-282-2 1475 0 0,194 7-1634 0 0,219 0-1388 0 0,0 3 0 0 0,-145 24-1 0 0,126-9-6402 0 0,50-10 285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9:38.099"/>
    </inkml:context>
    <inkml:brush xml:id="br0">
      <inkml:brushProperty name="width" value="0.1" units="cm"/>
      <inkml:brushProperty name="height" value="0.1" units="cm"/>
      <inkml:brushProperty name="color" value="#66CC00"/>
    </inkml:brush>
  </inkml:definitions>
  <inkml:trace contextRef="#ctx0" brushRef="#br0">2574 66 12439 0 0,'-11'-5'593'0'0,"7"4"-525"0"0,0-1 0 0 0,0 1 1 0 0,0 0-1 0 0,0 0 0 0 0,0 0 1 0 0,0 1-1 0 0,0-1 0 0 0,0 1 1 0 0,0 0-1 0 0,-7 1 0 0 0,-9 0 568 0 0,-1 1-1 0 0,-39 10 0 0 0,43-8-720 0 0,-1 0 0 0 0,0-2 0 0 0,0 0-1 0 0,-28 0 1 0 0,-157-6 1548 0 0,59 2 753 0 0,3-9-757 0 0,76 4-1248 0 0,-72 3 0 0 0,50 9 24 0 0,34-1 178 0 0,0-3 0 0 0,-57-5-1 0 0,-304-44 1507 0 0,55 36-1109 0 0,195 11-471 0 0,-139 11-2357 0 0,274-9 742 0 0,-3 1-307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9:39.922"/>
    </inkml:context>
    <inkml:brush xml:id="br0">
      <inkml:brushProperty name="width" value="0.1" units="cm"/>
      <inkml:brushProperty name="height" value="0.1" units="cm"/>
      <inkml:brushProperty name="color" value="#66CC00"/>
    </inkml:brush>
  </inkml:definitions>
  <inkml:trace contextRef="#ctx0" brushRef="#br0">1961 30 8207 0 0,'-5'1'216'0'0,"-1"0"0"0"0,0 0 0 0 0,1 1 0 0 0,-1-1 0 0 0,1 1-1 0 0,0 1 1 0 0,0-1 0 0 0,-1 1 0 0 0,2 0 0 0 0,-1 0-1 0 0,0 0 1 0 0,0 1 0 0 0,-4 4 0 0 0,2-2 76 0 0,-1-1-1 0 0,1 1 1 0 0,-1-2 0 0 0,-15 8-1 0 0,7-7 754 0 0,0-1 0 0 0,0 0-1 0 0,0-2 1 0 0,-1 1 0 0 0,1-2-1 0 0,-33-1 1 0 0,30 0-1498 0 0,-314-12 2385 0 0,158-12-812 0 0,-17-2-72 0 0,-3 13-140 0 0,-65-6-104 0 0,192 12-778 0 0,-133-10 225 0 0,172 17-822 0 0,1 1 0 0 0,0 1-1 0 0,0 1 1 0 0,1 2 0 0 0,-32 8-1 0 0,16 1-861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9:41.395"/>
    </inkml:context>
    <inkml:brush xml:id="br0">
      <inkml:brushProperty name="width" value="0.1" units="cm"/>
      <inkml:brushProperty name="height" value="0.1" units="cm"/>
      <inkml:brushProperty name="color" value="#66CC00"/>
    </inkml:brush>
  </inkml:definitions>
  <inkml:trace contextRef="#ctx0" brushRef="#br0">1695 61 10335 0 0,'-39'-13'1254'0'0,"32"11"-1069"0"0,1 0-1 0 0,0 0 0 0 0,-1 0 1 0 0,1-1-1 0 0,-9-4 0 0 0,4-2-200 0 0,9 8 118 0 0,0-1 0 0 0,0 0 0 0 0,0 1 0 0 0,-1-1-1 0 0,1 1 1 0 0,0 0 0 0 0,-1 0 0 0 0,0 0 0 0 0,1 0-1 0 0,-5-1 1 0 0,-14-1 452 0 0,0 1 0 0 0,1 1 0 0 0,-1 1 0 0 0,0 1-1 0 0,1 1 1 0 0,-25 5 0 0 0,-121 36 1249 0 0,70-14-1016 0 0,-2-4-1 0 0,-1-5 0 0 0,-144 12 0 0 0,182-31-539 0 0,0-3 0 0 0,-1-2 0 0 0,-98-21 0 0 0,-4 0-471 0 0,134 23-1191 0 0,-1 1-1 0 0,1 1 1 0 0,-43 7 0 0 0,49-5-5153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9:41.981"/>
    </inkml:context>
    <inkml:brush xml:id="br0">
      <inkml:brushProperty name="width" value="0.1" units="cm"/>
      <inkml:brushProperty name="height" value="0.1" units="cm"/>
      <inkml:brushProperty name="color" value="#66CC00"/>
    </inkml:brush>
  </inkml:definitions>
  <inkml:trace contextRef="#ctx0" brushRef="#br0">1440 7 3223 0 0,'-10'-2'933'0'0,"-1"0"0"0"0,1 1-1 0 0,-1 0 1 0 0,0 0-1 0 0,0 2 1 0 0,-14 1-1 0 0,-65 16 5452 0 0,67-9-6688 0 0,19-7 205 0 0,-1 0 1 0 0,1 0-1 0 0,0-1 1 0 0,-1 1-1 0 0,-8 0 0 0 0,-207 26 1951 0 0,-149 21 3677 0 0,271-37-4883 0 0,-151 11-150 0 0,113-20-1485 0 0,46-8-6577 0 0,50 2 1006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8:06.811"/>
    </inkml:context>
    <inkml:brush xml:id="br0">
      <inkml:brushProperty name="width" value="0.1" units="cm"/>
      <inkml:brushProperty name="height" value="0.1" units="cm"/>
      <inkml:brushProperty name="color" value="#E71224"/>
    </inkml:brush>
  </inkml:definitions>
  <inkml:trace contextRef="#ctx0" brushRef="#br0">3321 83 4143 0 0,'0'0'319'0'0,"0"-1"-210"0"0,-2-5 762 0 0,10-4 2268 0 0,31-19-3221 0 0,-37 28 107 0 0,0-1 0 0 0,0 1 0 0 0,0 0 0 0 0,0-1 0 0 0,0 1 0 0 0,0-1 0 0 0,0 1 0 0 0,-1-1 0 0 0,1 0 0 0 0,-1 0 0 0 0,1 0 0 0 0,-1 0 0 0 0,0 0 0 0 0,0 0-1 0 0,1 0 1 0 0,-2-7 1824 0 0,0 9-1800 0 0,0 0 0 0 0,0 0 0 0 0,-1 0 1 0 0,1 0-1 0 0,0 0 0 0 0,0 0 1 0 0,0 0-1 0 0,0 0 0 0 0,-10 1 1463 0 0,-11 6 537 0 0,-3 15-513 0 0,21-19-1208 0 0,-1 1-101 0 0,-7 11-1 0 0,4-5-106 0 0,-1-1 0 0 0,0 1 1 0 0,-1-1-1 0 0,0-1 0 0 0,0 1 1 0 0,-1-2-1 0 0,0 1 1 0 0,0-1-1 0 0,-16 8 0 0 0,9-7 151 0 0,0 0 0 0 0,-1 0 0 0 0,0-2 0 0 0,0 0-1 0 0,-1-2 1 0 0,-33 6 0 0 0,-411 45 3320 0 0,320-26-2970 0 0,41-7-405 0 0,77-19-180 0 0,-1-2 0 0 0,1 0 0 0 0,-1-1 0 0 0,1-2-1 0 0,-41-7 1 0 0,27 3 159 0 0,-49-1-1 0 0,-4 10 231 0 0,39-1-173 0 0,-89-8-1 0 0,2-3-178 0 0,34 4 35 0 0,-88-2 210 0 0,41 2 55 0 0,-209-37 31 0 0,268 29-140 0 0,-139-2 0 0 0,168 13-192 0 0,-12 0-439 0 0,-113 10 1 0 0,111 0-3029 0 0,34-1-5321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9:42.430"/>
    </inkml:context>
    <inkml:brush xml:id="br0">
      <inkml:brushProperty name="width" value="0.1" units="cm"/>
      <inkml:brushProperty name="height" value="0.1" units="cm"/>
      <inkml:brushProperty name="color" value="#66CC00"/>
    </inkml:brush>
  </inkml:definitions>
  <inkml:trace contextRef="#ctx0" brushRef="#br0">2122 93 9215 0 0,'-70'-26'3770'0'0,"-92"-21"0"0"0,60 29-3931 0 0,66 17 141 0 0,0 1 0 0 0,0 2 0 0 0,1 1 0 0 0,-51 12 0 0 0,14-3 183 0 0,-54 8 778 0 0,22-2 824 0 0,-140 5-1 0 0,3-10 224 0 0,54-1-893 0 0,115-10-974 0 0,0-4 0 0 0,0-3 0 0 0,-109-21 0 0 0,17-18-4782 0 0,140 35-2717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5:07.297"/>
    </inkml:context>
    <inkml:brush xml:id="br0">
      <inkml:brushProperty name="width" value="0.1" units="cm"/>
      <inkml:brushProperty name="height" value="0.1" units="cm"/>
      <inkml:brushProperty name="color" value="#66CC00"/>
    </inkml:brush>
  </inkml:definitions>
  <inkml:trace contextRef="#ctx0" brushRef="#br0">4474 1666 455 0 0,'-15'1'7401'0'0,"17"8"-5046"0"0,-1-7-1955 0 0,1-1 0 0 0,-1 0-1 0 0,0-1 1 0 0,0 1 0 0 0,1 0 0 0 0,-1 0-1 0 0,0 0 1 0 0,1-1 0 0 0,-1 1-1 0 0,1-1 1 0 0,-1 1 0 0 0,1-1-1 0 0,-1 0 1 0 0,1 1 0 0 0,-1-1 0 0 0,1 0-1 0 0,2 0 1 0 0,-2 0-252 0 0,1 0 1 0 0,-1 0-1 0 0,0 0 1 0 0,1 0-1 0 0,-1 0 0 0 0,0-1 1 0 0,1 1-1 0 0,-1-1 1 0 0,0 1-1 0 0,0-1 0 0 0,0 0 1 0 0,3-1-1 0 0,4-6 411 0 0,-1 1 0 0 0,0-1-1 0 0,0-1 1 0 0,-1 1-1 0 0,0-1 1 0 0,0-1 0 0 0,-1 1-1 0 0,-1-1 1 0 0,1 0 0 0 0,6-19-1 0 0,21-70 801 0 0,-30 89-1180 0 0,1 1 1 0 0,0 0-1 0 0,0 1 0 0 0,8-11 1 0 0,-7 11-112 0 0,0-1 0 0 0,0 0 1 0 0,-1 1-1 0 0,0-1 0 0 0,3-11 1 0 0,-4 1 27 0 0,-1 1 0 0 0,0-1 0 0 0,-1 0 1 0 0,-2-26-1 0 0,0 26 2 0 0,0 0 1 0 0,2 1-1 0 0,0-1 1 0 0,7-32-1 0 0,27-90 19 0 0,-32 118-94 0 0,-1-1-1 0 0,-2-45 0 0 0,-1 30-3 0 0,4-54 140 0 0,0 48-117 0 0,-7-81-1 0 0,0 101-22 0 0,-1 0 0 0 0,-1 0 0 0 0,-1 1 0 0 0,-2-1 0 0 0,-17-35 0 0 0,5 21 13 0 0,-1 0 1 0 0,-37-48-1 0 0,46 71-18 0 0,0 1 0 0 0,-1 1 0 0 0,0 0 0 0 0,-1 1-1 0 0,-1 1 1 0 0,0 1 0 0 0,-1 0 0 0 0,-24-12 0 0 0,18 11 6 0 0,-1 2 1 0 0,0 1-1 0 0,0 1 1 0 0,-1 1-1 0 0,0 2 1 0 0,-26-4-1 0 0,13 7 25 0 0,0 1 0 0 0,-47 6 0 0 0,65-3-45 0 0,-144 23 50 0 0,114-15-36 0 0,-257 34 167 0 0,-71 11-82 0 0,320-45-70 0 0,-116 15-32 0 0,-43 9 59 0 0,79-11-50 0 0,-183 9-1 0 0,265-29 4 0 0,-231 23 46 0 0,238-21-55 0 0,-1-3 0 0 0,1-2 0 0 0,-82-9 0 0 0,21 0 0 0 0,37 2 0 0 0,-118-26 0 0 0,72 4 0 0 0,61 13 0 0 0,0 3 0 0 0,-88-8 0 0 0,98 18 0 0 0,-126-12 0 0 0,145 12 0 0 0,-39 1 0 0 0,51 3 0 0 0,-1-2 0 0 0,1 0 0 0 0,0 0 0 0 0,0-2 0 0 0,0 0 0 0 0,-30-10 0 0 0,25 6-7 0 0,0 0 0 0 0,0 1 0 0 0,0 1 0 0 0,0 1-1 0 0,-1 2 1 0 0,0 0 0 0 0,1 1 0 0 0,-33 3 0 0 0,34 1 7 0 0,0 0 0 0 0,-30 11 0 0 0,47-13-4 0 0,0 0 0 0 0,0 1 0 0 0,1-1 0 0 0,-1 1 0 0 0,0 0 0 0 0,1 0 0 0 0,-1 1-1 0 0,1-1 1 0 0,0 1 0 0 0,0 0 0 0 0,0-1 0 0 0,0 1 0 0 0,0 1 0 0 0,-3 4 0 0 0,3-2-4 0 0,0-1 1 0 0,0 1-1 0 0,1 0 0 0 0,0 0 1 0 0,0 0-1 0 0,0 0 1 0 0,1 0-1 0 0,-1 11 0 0 0,1 8-11 0 0,1-1 0 0 0,2 0 0 0 0,8 48 0 0 0,-6-48 25 0 0,2 15-11 0 0,48 230-54 0 0,-40-208 59 0 0,-2 0 0 0 0,6 105 0 0 0,-16-127 0 0 0,-6 43 0 0 0,1 0 0 0 0,1-71 0 0 0,1 0 0 0 0,-1-1 0 0 0,-1 1 0 0 0,0-1 0 0 0,0 0 0 0 0,-1 0 0 0 0,-1 0 0 0 0,1 0 0 0 0,-7 9 0 0 0,4-9 0 0 0,2 1 0 0 0,0 0 0 0 0,0 0 0 0 0,1 0 0 0 0,0 1 0 0 0,-4 22 0 0 0,6-14 1 0 0,2-1 1 0 0,0 0-1 0 0,4 26 1 0 0,-2-35-11 0 0,0 1 0 0 0,0 0 1 0 0,1-1-1 0 0,1 1 0 0 0,0-1 0 0 0,0 0 1 0 0,8 12-1 0 0,-9-17 7 0 0,1 0-1 0 0,0 0 1 0 0,0 0 0 0 0,0-1 0 0 0,1 1-1 0 0,-1-1 1 0 0,1-1 0 0 0,0 1-1 0 0,0 0 1 0 0,9 3 0 0 0,4 1-22 0 0,37 12-1 0 0,1 0-18 0 0,-28-11 40 0 0,1 0 1 0 0,0-2-1 0 0,54 6 1 0 0,-71-11 1 0 0,385 29-62 0 0,-367-29 62 0 0,28-2 1 0 0,59-1 0 0 0,-14-4 0 0 0,-1-6 0 0 0,31-7 0 0 0,7 2 0 0 0,-9 10 0 0 0,-12 14-11 0 0,-30 7-50 0 0,-72-12-44 0 0,-4 2-14 0 0,41 15-1 0 0,-41-16-25 0 0,1 2-107 0 0,41 14-48 0 0,-41-15-816 0 0,10-1-3384 0 0,71 12-1483 0 0,-72-12-289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5:08.801"/>
    </inkml:context>
    <inkml:brush xml:id="br0">
      <inkml:brushProperty name="width" value="0.1" units="cm"/>
      <inkml:brushProperty name="height" value="0.1" units="cm"/>
      <inkml:brushProperty name="color" value="#66CC00"/>
    </inkml:brush>
  </inkml:definitions>
  <inkml:trace contextRef="#ctx0" brushRef="#br0">16 158 1839 0 0,'-15'-17'6218'0'0,"14"15"-5881"0"0,5-7 2397 0 0,3-2-3644 0 0,3-5 1070 0 0,1 1-1 0 0,1 0 1 0 0,0 0-1 0 0,1 1 1 0 0,18-15-1 0 0,-28 27 24 0 0,1 0 1 0 0,-1 1-1 0 0,0-1 0 0 0,1 1 0 0 0,-1-1 0 0 0,1 1 0 0 0,-1 0 0 0 0,1 0 1 0 0,0 0-1 0 0,-1 1 0 0 0,1-1 0 0 0,0 1 0 0 0,-1 0 0 0 0,1 0 0 0 0,0 1 1 0 0,0-1-1 0 0,-1 1 0 0 0,1-1 0 0 0,6 3 0 0 0,7 3 318 0 0,1 1 1 0 0,30 16-1 0 0,-11-5-158 0 0,-24-13-261 0 0,0 0-1 0 0,1-1 1 0 0,-1-1 0 0 0,1 0 0 0 0,18 1 0 0 0,68-2 818 0 0,-56-2-313 0 0,-18 1-364 0 0,-1 2-1 0 0,1 1 1 0 0,-1 1 0 0 0,29 10-1 0 0,-21-6 150 0 0,54 8-1 0 0,96 13 493 0 0,-96-13-337 0 0,33 4 202 0 0,-42-9 1063 0 0,27 2-2841 0 0,-87-13-3046 0 0,34-3 1 0 0,-22-1-2476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2:47.349"/>
    </inkml:context>
    <inkml:brush xml:id="br0">
      <inkml:brushProperty name="width" value="0.1" units="cm"/>
      <inkml:brushProperty name="height" value="0.1" units="cm"/>
      <inkml:brushProperty name="color" value="#E71224"/>
    </inkml:brush>
  </inkml:definitions>
  <inkml:trace contextRef="#ctx0" brushRef="#br0">4321 63 1839 0 0,'33'-31'1963'0'0,"-33"30"-1879"0"0,0 1-1 0 0,0 0 1 0 0,0 0-1 0 0,1-1 0 0 0,-1 1 1 0 0,0 0-1 0 0,0-1 1 0 0,0 1-1 0 0,0 0 1 0 0,0 0-1 0 0,0-1 1 0 0,0 1-1 0 0,0 0 1 0 0,0-1-1 0 0,0 1 1 0 0,-1 0-1 0 0,1 0 1 0 0,0-1-1 0 0,0 1 1 0 0,0 0-1 0 0,0 0 1 0 0,0-1-1 0 0,0 1 0 0 0,-1 0 1 0 0,1 0-1 0 0,0-1 1 0 0,0 1-1 0 0,0 0 1 0 0,-1 0-1 0 0,1 0 1 0 0,0-1-1 0 0,0 1 1 0 0,0 0-1 0 0,-1 0 1 0 0,1 0-1 0 0,0 0 1 0 0,-1 0-1 0 0,1 0 1 0 0,0-1-1 0 0,0 1 0 0 0,-1 0 1 0 0,-23-10 3253 0 0,15 7-2455 0 0,0 1 1 0 0,0-1 0 0 0,-17 0-1 0 0,15 3-634 0 0,1 1 0 0 0,0 1 0 0 0,0-1 0 0 0,0 2-1 0 0,0-1 1 0 0,-13 7 0 0 0,-9 2 73 0 0,-34 4 335 0 0,0-3 0 0 0,0-2-1 0 0,-75 0 1 0 0,91-6-369 0 0,27-4-69 0 0,-44-4 1 0 0,-2-1 34 0 0,10 5 30 0 0,-1 3 0 0 0,-88 16-1 0 0,111-14-156 0 0,-1-1 0 0 0,-51-1 0 0 0,-2-1-48 0 0,47-1-78 0 0,29-2 0 0 0,0 2 0 0 0,0 0 0 0 0,-16 3 0 0 0,-32 6 151 0 0,0-3 1 0 0,1-2-1 0 0,-2-3 0 0 0,-114-11 0 0 0,106-2-47 0 0,-19-1-12 0 0,-280 25 230 0 0,320-9-303 0 0,-68 2 58 0 0,-74 8-15 0 0,100-6 314 0 0,-170-7-1 0 0,115-4-358 0 0,-34 5-17 0 0,28 9 171 0 0,81-4-102 0 0,-116-3 0 0 0,119-7-57 0 0,-73-8-13 0 0,92 5 1 0 0,0-3 0 0 0,-92-30 0 0 0,125 34 0 0 0,15 5 0 0 0,0-1 0 0 0,0 0 0 0 0,0 1 0 0 0,0-1 0 0 0,1 0 0 0 0,-1-1 0 0 0,0 1 0 0 0,-3-3 0 0 0,-8-2-74 0 0,13 6 64 0 0,-1 0 0 0 0,1-1 1 0 0,0 1-1 0 0,-1-1 1 0 0,1 1-1 0 0,0-1 1 0 0,0 1-1 0 0,-1-1 0 0 0,1 0 1 0 0,0 0-1 0 0,-1-1 1 0 0,1 1-2 0 0,2 0 5 0 0,0-1 0 0 0,0 1 0 0 0,0 0 0 0 0,0 0 0 0 0,0 0 0 0 0,0 1 0 0 0,1-1 0 0 0,-1 0 0 0 0,0 0 0 0 0,1 1 0 0 0,-1-1 0 0 0,0 0 0 0 0,1 1 0 0 0,1-1 0 0 0,-2 1-32 0 0,1-1 38 0 0,-1 1 0 0 0,0-1 0 0 0,1 1 0 0 0,-1-1 0 0 0,1 1 0 0 0,0 0 0 0 0,-1 0 0 0 0,1 0 0 0 0,-1 0 0 0 0,1 0 0 0 0,-1 0 0 0 0,1 0 0 0 0,-1 1 0 0 0,1-1 0 0 0,-1 0 0 0 0,1 1 0 0 0,-1-1 0 0 0,0 1 0 0 0,2 0 0 0 0,-1 0 0 0 0,-1 0-35 0 0,0-1 0 0 0,0 1-1 0 0,1-1 1 0 0,-1 0 0 0 0,0 1 0 0 0,0-1-1 0 0,1 0 1 0 0,-1 0 0 0 0,0 0-1 0 0,0 0 1 0 0,1 0 0 0 0,-1 0 0 0 0,0 0-1 0 0,0 0 1 0 0,3-1 0 0 0,26-6-1111 0 0,-21 4 259 0 0,13-2-714 0 0,5-2-65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2:49.268"/>
    </inkml:context>
    <inkml:brush xml:id="br0">
      <inkml:brushProperty name="width" value="0.1" units="cm"/>
      <inkml:brushProperty name="height" value="0.1" units="cm"/>
      <inkml:brushProperty name="color" value="#E71224"/>
    </inkml:brush>
  </inkml:definitions>
  <inkml:trace contextRef="#ctx0" brushRef="#br0">0 161 1839 0 0,'1'-2'257'0'0,"-1"0"0"0"0,0 0 0 0 0,1 0 0 0 0,0-1 0 0 0,0 2 0 0 0,-1-1 0 0 0,1 0 0 0 0,0 0 0 0 0,0 0 0 0 0,1 0 0 0 0,-1 0 0 0 0,0 1-1 0 0,1-1 1 0 0,-1 1 0 0 0,1-1 0 0 0,2-1 0 0 0,31-23-239 0 0,-24 19 540 0 0,-5 2-356 0 0,1-1 0 0 0,-2 1 0 0 0,1-1 0 0 0,6-8-1 0 0,-7 7 204 0 0,0 1 0 0 0,1 0-1 0 0,-1 1 1 0 0,13-10-1 0 0,-13 12-210 0 0,0 0-1 0 0,1 1 1 0 0,-1 0 0 0 0,0 0-1 0 0,1 0 1 0 0,0 0-1 0 0,-1 1 1 0 0,1 0-1 0 0,0 0 1 0 0,0 0-1 0 0,-1 1 1 0 0,1 0 0 0 0,0 0-1 0 0,0 1 1 0 0,0 0-1 0 0,-1 0 1 0 0,1 0-1 0 0,0 0 1 0 0,-1 1 0 0 0,7 2-1 0 0,3 3 10 0 0,1 0 0 0 0,-2 1 0 0 0,1 1 0 0 0,-1 0 0 0 0,22 19 0 0 0,-27-20-192 0 0,0 0 1 0 0,0 1-1 0 0,-2 0 1 0 0,1 1-1 0 0,-1 0 1 0 0,0 0-1 0 0,-1 0 1 0 0,0 1-1 0 0,-1 0 0 0 0,0 0 1 0 0,-1 0-1 0 0,0 1 1 0 0,3 16-1 0 0,0 12 253 0 0,-2 0-1 0 0,-1 71 0 0 0,-3-64 285 0 0,8 64-1 0 0,1-51-268 0 0,2 0 0 0 0,24 66-1 0 0,-17-76-245 0 0,-3 1-1 0 0,-2 1 1 0 0,-2 1-1 0 0,8 87 1 0 0,-16-89 252 0 0,14 377 1026 0 0,-21-238-1193 0 0,2 97 249 0 0,4-202-259 0 0,20 114 0 0 0,-11-105 83 0 0,-1 144-1 0 0,1 7 64 0 0,50 146-201 0 0,-6-162 11 0 0,-41-156 130 0 0,8 137 1 0 0,-14-113-104 0 0,26 204 461 0 0,-16-150-368 0 0,-11-42-96 0 0,-8 154 1 0 0,-2-185-74 0 0,2 224 113 0 0,-14-50-105 0 0,0-31 178 0 0,15-158-201 0 0,-14 328 0 0 0,10-310 6 0 0,4-53-45 0 0,-5 29 0 0 0,4-56-32 0 0,0 0-1 0 0,0 0 1 0 0,0 0-1 0 0,0-1 1 0 0,-1 1-1 0 0,1 0 1 0 0,0 0-1 0 0,0 0 0 0 0,1-1 1 0 0,-1 1-1 0 0,0 0 1 0 0,0 0-1 0 0,0 0 1 0 0,0-1-1 0 0,1 1 1 0 0,-1 0-1 0 0,1 1 1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3:21.588"/>
    </inkml:context>
    <inkml:brush xml:id="br0">
      <inkml:brushProperty name="width" value="0.1" units="cm"/>
      <inkml:brushProperty name="height" value="0.1" units="cm"/>
      <inkml:brushProperty name="color" value="#E71224"/>
    </inkml:brush>
  </inkml:definitions>
  <inkml:trace contextRef="#ctx0" brushRef="#br0">124 95 455 0 0,'-2'1'264'0'0,"0"-1"-1"0"0,-1 0 0 0 0,1-1 0 0 0,0 1 1 0 0,-1 0-1 0 0,1-1 0 0 0,0 1 0 0 0,-1-1 0 0 0,1 1 1 0 0,-4-3-1 0 0,6 3-205 0 0,-1-1 0 0 0,1 0 0 0 0,-1 1-1 0 0,1-1 1 0 0,-1 0 0 0 0,1 0 0 0 0,-1 1 0 0 0,1-1 0 0 0,0 0 0 0 0,0 0 0 0 0,-1 1 0 0 0,1-1 0 0 0,0 0 0 0 0,0 0 0 0 0,0 0-1 0 0,0 0 1 0 0,0 1 0 0 0,0-1 0 0 0,0 0 0 0 0,0 0 0 0 0,0 0 0 0 0,0 0 0 0 0,0 1 0 0 0,0-1 0 0 0,1 0 0 0 0,-1 0 0 0 0,0 0-1 0 0,1 1 1 0 0,-1-1 0 0 0,0 0 0 0 0,1 0 0 0 0,0 0 0 0 0,32-62 4917 0 0,-32 63-4924 0 0,-1 15 862 0 0,-2 19-336 0 0,-6 44 493 0 0,0-3-594 0 0,-18 79-1 0 0,17-109-127 0 0,1 0-1 0 0,3 0 0 0 0,0 75 0 0 0,8-52-1 0 0,19 119-1 0 0,41 193-118 0 0,-23 3 670 0 0,-33-260-723 0 0,10 323 856 0 0,-39-127-929 0 0,9-182-74 0 0,-1 178 75 0 0,6-85 191 0 0,3-126-247 0 0,-11 135 65 0 0,-15 126 369 0 0,40 69-480 0 0,-5-364 0 0 0,26 389 216 0 0,-25-405-198 0 0,7 208 207 0 0,-14-185-174 0 0,-10 147-49 0 0,-25 42 20 0 0,-13 139 20 0 0,24-218-42 0 0,-1 16 0 0 0,25-73 0 0 0,-2 21 0 0 0,5-59 0 0 0,0 2 0 0 0,-2-74 13 0 0,0 1 0 0 0,2-1 0 0 0,0 0-1 0 0,6 31 1 0 0,5 26 8 0 0,-9-50-7 0 0,1 1 1 0 0,12 40-1 0 0,-7-48 394 0 0,-1-12-1337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4:37.418"/>
    </inkml:context>
    <inkml:brush xml:id="br0">
      <inkml:brushProperty name="width" value="0.1" units="cm"/>
      <inkml:brushProperty name="height" value="0.1" units="cm"/>
      <inkml:brushProperty name="color" value="#E71224"/>
    </inkml:brush>
  </inkml:definitions>
  <inkml:trace contextRef="#ctx0" brushRef="#br0">8 0 919 0 0,'-8'8'4816'0'0,"8"-6"-4714"0"0,0 0 0 0 0,0-1 0 0 0,1 1 0 0 0,-1 0 0 0 0,0 0 0 0 0,0-1 0 0 0,1 1 0 0 0,-1 0 0 0 0,1-1 1 0 0,0 1-1 0 0,-1 0 0 0 0,1-1 0 0 0,0 1 0 0 0,0-1 0 0 0,0 1 0 0 0,0-1 0 0 0,0 1 0 0 0,0-1 0 0 0,1 0 0 0 0,-1 0 0 0 0,0 0 0 0 0,1 1 0 0 0,-1-1 0 0 0,0 0 0 0 0,1-1 0 0 0,0 1 0 0 0,-1 0 0 0 0,1 0 0 0 0,-1-1 0 0 0,1 1 0 0 0,0-1 0 0 0,0 1 0 0 0,2-1 0 0 0,5 2 148 0 0,0-2 0 0 0,1 1 0 0 0,-1-2 0 0 0,1 1 0 0 0,9-3 0 0 0,-12 3-91 0 0,3-2-48 0 0,-1-1-1 0 0,-1 0 0 0 0,13-5 1 0 0,-5 2-54 0 0,-3 1 15 0 0,1 1-1 0 0,18-4 1 0 0,-27 7-26 0 0,1 0 0 0 0,-1 1 1 0 0,0 0-1 0 0,1 0 0 0 0,-1 0 0 0 0,1 1 1 0 0,-1 0-1 0 0,0 0 0 0 0,7 2 0 0 0,-6-2-24 0 0,-1 1 0 0 0,1-2-1 0 0,-1 1 1 0 0,1 0-1 0 0,-1-1 1 0 0,1 0 0 0 0,-1-1-1 0 0,8 0 1 0 0,-6 0 31 0 0,0 0 0 0 0,0 1-1 0 0,0 0 1 0 0,9 1 0 0 0,-8 2-32 0 0,-1-1 0 0 0,1 1 0 0 0,-1 1 0 0 0,1-1-1 0 0,10 9 1 0 0,-11-8-29 0 0,8 7 8 0 0,-14-9 0 0 0,0-1 0 0 0,0 0 0 0 0,0 0 0 0 0,1 0 0 0 0,-1 0 0 0 0,0 0 0 0 0,1-1 0 0 0,-1 1 0 0 0,0 0 0 0 0,1-1 0 0 0,-1 1 0 0 0,1-1 0 0 0,0 1 0 0 0,-1-1 0 0 0,1 0 0 0 0,-1 1 0 0 0,1-1 0 0 0,2 0 0 0 0,27-2 62 0 0,-25 2-62 0 0,0-1 0 0 0,0 1 0 0 0,1 0 1 0 0,-1 0-1 0 0,0 0 0 0 0,0 1 0 0 0,0 0 0 0 0,1 1 1 0 0,-1-1-1 0 0,0 1 0 0 0,5 3 0 0 0,-5-3 0 0 0,0 1 0 0 0,0-1 0 0 0,0 0 0 0 0,0 0 0 0 0,0-1 0 0 0,0 0 0 0 0,11 1 0 0 0,-6 0 0 0 0,-10-2 0 0 0,0 0 0 0 0,0 1 0 0 0,0-1 0 0 0,0 0 0 0 0,0 0 0 0 0,-1 0 0 0 0,1 0 0 0 0,0 0 0 0 0,0 0 0 0 0,0 0 0 0 0,0 0 0 0 0,0-1 0 0 0,0 1 0 0 0,0 0 0 0 0,0 0 0 0 0,0-1 0 0 0,-1 1 0 0 0,2-1 0 0 0,45-12 64 0 0,-41 13-52 0 0,-1 0 0 0 0,0 1 0 0 0,0-1 1 0 0,0 1-1 0 0,8 2 0 0 0,-9-2-21 0 0,8 1 9 0 0,-1 2 0 0 0,19 7 0 0 0,-21-7 0 0 0,-4-3 0 0 0,0 1 0 0 0,0-1 0 0 0,0 0 0 0 0,0 0 0 0 0,0 0 0 0 0,0-1 1 0 0,0 1-1 0 0,0-1 0 0 0,0-1 0 0 0,0 1 0 0 0,1-1 0 0 0,-1 0 0 0 0,6-2 0 0 0,22-2 74 0 0,-23 4-59 0 0,-1 1-1 0 0,1 1 1 0 0,14 2-1 0 0,-14-2-15 0 0,-1 0 0 0 0,1 0 0 0 0,18-2-1 0 0,13 0 2 0 0,-32 1 0 0 0,1 0 0 0 0,-1-1 0 0 0,1 0 0 0 0,13-3 0 0 0,46-9 0 0 0,-64 12 0 0 0,-1 0 0 0 0,0 1 0 0 0,1 0 0 0 0,-1 0 0 0 0,9 1 0 0 0,-9-1 0 0 0,0 1 0 0 0,0-1 0 0 0,1 0 0 0 0,-1-1 0 0 0,0 1 0 0 0,8-2 0 0 0,27-6 54 0 0,-32 6-52 0 0,0 0 0 0 0,0 0-1 0 0,0 1 1 0 0,1 0 0 0 0,8-1 0 0 0,-8 2-2 0 0,-1-1 0 0 0,1 0 0 0 0,-1 0 0 0 0,0-1-1 0 0,9-3 1 0 0,-13 3 0 0 0,1 1 0 0 0,-1-1 0 0 0,1 1 0 0 0,-1 0 0 0 0,1 0 0 0 0,-1 0 0 0 0,1 1 0 0 0,0-1 0 0 0,-1 1 0 0 0,1 0 0 0 0,0 0 0 0 0,0 0 0 0 0,-1 0 0 0 0,1 0 0 0 0,4 2 0 0 0,-5-1 7 0 0,0-1 0 0 0,0 1-1 0 0,0-1 1 0 0,0 0 0 0 0,0 1-1 0 0,0-2 1 0 0,0 1 0 0 0,0 0-1 0 0,5-2 1 0 0,-4 2-7 0 0,0-1-1 0 0,-1 0 1 0 0,1 1-1 0 0,-1 0 1 0 0,1 0 0 0 0,6 1-1 0 0,30 11 1 0 0,-30-9 0 0 0,-1 0 0 0 0,1 0 0 0 0,-1-1 0 0 0,1 0 0 0 0,13 0 0 0 0,-15-1 7 0 0,0 0 0 0 0,1 0-1 0 0,-1 1 1 0 0,0 0 0 0 0,12 5 0 0 0,22 5 16 0 0,-31-10-24 0 0,-6-1 3 0 0,0 0 0 0 0,0 0-1 0 0,0-1 1 0 0,0 1 0 0 0,0-1-1 0 0,8-1 1 0 0,-7 0 5 0 0,-1 0 0 0 0,0 0 0 0 0,1 0 0 0 0,-1 1-1 0 0,1 0 1 0 0,-1 0 0 0 0,0 1 0 0 0,1-1 0 0 0,-1 1 0 0 0,1 0 0 0 0,-1 1 0 0 0,0-1 0 0 0,0 1 0 0 0,0 0-1 0 0,0 0 1 0 0,9 6 0 0 0,-13-7-5 0 0,0 0 0 0 0,1 0 0 0 0,-1-1-1 0 0,0 1 1 0 0,0-1 0 0 0,1 1 0 0 0,-1-1 0 0 0,0 1-1 0 0,1-1 1 0 0,-1 0 0 0 0,0 1 0 0 0,1-1-1 0 0,-1 0 1 0 0,1 0 0 0 0,-1 0 0 0 0,0 0 0 0 0,1 0-1 0 0,-1-1 1 0 0,1 1 0 0 0,-1 0 0 0 0,0-1 0 0 0,1 1-1 0 0,-1-1 1 0 0,0 1 0 0 0,0-1 0 0 0,1 1-1 0 0,1-3 1 0 0,-1 2 1 0 0,0 0-1 0 0,0 0 1 0 0,0 0-1 0 0,-1 1 0 0 0,1-1 1 0 0,1 1-1 0 0,-1-1 1 0 0,3 0-1 0 0,-4 2-88 0 0,-1-1-1 0 0,0 0 1 0 0,0 0-1 0 0,1 0 1 0 0,-1 1 0 0 0,0-1-1 0 0,0 0 1 0 0,0 0-1 0 0,1 1 1 0 0,-1-1-1 0 0,0 0 1 0 0,0 1-1 0 0,0-1 1 0 0,0 0-1 0 0,0 0 1 0 0,1 1 0 0 0,-1-1-1 0 0,0 0 1 0 0,0 1-1 0 0,0-1 1 0 0,0 0-1 0 0,0 1 1 0 0,0-1-1 0 0,0 0 1 0 0,0 1 0 0 0,0-1-1 0 0,0 0 1 0 0,0 1-1 0 0,0-1 1 0 0,-1 0-1 0 0,1 1 1 0 0,0-1-1 0 0,0 0 1 0 0,0 1-1 0 0,-2 10-4663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4:43.386"/>
    </inkml:context>
    <inkml:brush xml:id="br0">
      <inkml:brushProperty name="width" value="0.1" units="cm"/>
      <inkml:brushProperty name="height" value="0.1" units="cm"/>
      <inkml:brushProperty name="color" value="#E71224"/>
    </inkml:brush>
  </inkml:definitions>
  <inkml:trace contextRef="#ctx0" brushRef="#br0">54 75 1839 0 0,'-46'17'2004'0'0,"46"-17"-1985"0"0,-1 0-1 0 0,1 0 1 0 0,0 0-1 0 0,-1 0 1 0 0,1 0-1 0 0,0 0 1 0 0,0 0-1 0 0,-1 0 1 0 0,1 0-1 0 0,0 0 0 0 0,-1 0 1 0 0,1-1-1 0 0,0 1 1 0 0,0 0-1 0 0,-1 0 1 0 0,1 0-1 0 0,0 0 1 0 0,0-1-1 0 0,-1 1 1 0 0,1 0-1 0 0,0 0 1 0 0,0 0-1 0 0,0-1 0 0 0,-1 1 1 0 0,1 0-1 0 0,0 0 1 0 0,0-1-1 0 0,0 1 1 0 0,0 0-1 0 0,0-1 1 0 0,0 1-1 0 0,-1 0 1 0 0,1 0-1 0 0,0-1 0 0 0,0 1 1 0 0,0 0-1 0 0,0-1 1 0 0,0 1-1 0 0,0 0 1 0 0,0-1-1 0 0,0 1 1 0 0,0 0-1 0 0,0 0 1 0 0,1-1-1 0 0,-1 1 1 0 0,0 0-1 0 0,0-1 0 0 0,0 1 1 0 0,0 0-1 0 0,0 0 1 0 0,0-1-1 0 0,1 1 1 0 0,-1 0-1 0 0,0 0 1 0 0,0-1-1 0 0,0 1 1 0 0,1 0-1 0 0,-1 0 0 0 0,0 0 1 0 0,0-1-1 0 0,1 1 1 0 0,-1 0-1 0 0,1 0 1 0 0,4-4 237 0 0,0 0-1 0 0,0 0 1 0 0,-1 0 0 0 0,8-9 0 0 0,-8 9-171 0 0,-1 1-1 0 0,0-1 1 0 0,1 1 0 0 0,-1 0 0 0 0,1 0-1 0 0,0 0 1 0 0,0 0 0 0 0,0 1 0 0 0,6-3-1 0 0,6-3 215 0 0,-14 7-275 0 0,-1 0-1 0 0,1 0 1 0 0,0 0 0 0 0,-1 0-1 0 0,1 1 1 0 0,0-1 0 0 0,-1 0-1 0 0,1 1 1 0 0,0 0 0 0 0,0-1-1 0 0,0 1 1 0 0,-1 0 0 0 0,1 0-1 0 0,0 0 1 0 0,0 0-1 0 0,0 0 1 0 0,0 0 0 0 0,2 1-1 0 0,54 15 125 0 0,-52-15-85 0 0,-1-1 1 0 0,0 0-1 0 0,1 0 0 0 0,-1-1 0 0 0,1 1 0 0 0,9-4 0 0 0,20 0 367 0 0,-10 5-263 0 0,1 1 0 0 0,-1 2 0 0 0,0 0 0 0 0,0 2 0 0 0,-1 0-1 0 0,41 18 1 0 0,-58-22-167 0 0,0 0 0 0 0,0 0 0 0 0,0-1 0 0 0,0 0-1 0 0,0 0 1 0 0,14-1 0 0 0,47-6 18 0 0,-34 3 29 0 0,-17 1-13 0 0,-13 1-24 0 0,-1 0 0 0 0,1 1 1 0 0,0 0-1 0 0,-1-1 0 0 0,1 2 0 0 0,0-1 1 0 0,-1 0-1 0 0,1 1 0 0 0,0-1 1 0 0,6 3-1 0 0,-2-1 6 0 0,0 0 1 0 0,-1-1-1 0 0,1 0 1 0 0,0 0-1 0 0,0-1 1 0 0,13 0-1 0 0,23 1 40 0 0,-34 0-50 0 0,0-1 0 0 0,0 0 0 0 0,1-1 0 0 0,12-2 1 0 0,-12 2 4 0 0,-1 0-1 0 0,1 0 1 0 0,17 1 0 0 0,131 8-11 0 0,-150-7 0 0 0,-1 1 0 0 0,1 1 0 0 0,-1 0 0 0 0,0 0 0 0 0,16 9 0 0 0,20 7 0 0 0,-30-16 20 0 0,-1-1-1 0 0,1 0 1 0 0,0-1-1 0 0,1-1 0 0 0,-1 0 1 0 0,15-2-1 0 0,19 0 147 0 0,61 8 60 0 0,-103-5-196 0 0,1-1-8 0 0,0 0 0 0 0,0-1 1 0 0,0 0-1 0 0,0 0 0 0 0,0 0 1 0 0,7-3-1 0 0,-7 2 6 0 0,1 0-1 0 0,0 0 1 0 0,16 0-1 0 0,-24 2-112 0 0,1 0 0 0 0,0 0-1 0 0,-1 0 1 0 0,1 0-1 0 0,0 0 1 0 0,-1 0 0 0 0,1 0-1 0 0,0 1 1 0 0,-1-1 0 0 0,1 0-1 0 0,-1 0 1 0 0,1 1 0 0 0,-1-1-1 0 0,1 0 1 0 0,0 1-1 0 0,-1-1 1 0 0,1 1 0 0 0,-1-1-1 0 0,0 0 1 0 0,1 1 0 0 0,-1-1-1 0 0,1 1 1 0 0,-1 0-1 0 0,0-1 1 0 0,1 1 0 0 0,-1-1-1 0 0,0 1 1 0 0,0-1 0 0 0,1 1-1 0 0,-1 0 1 0 0,0-1 0 0 0,0 1-1 0 0,0 0 1 0 0,0-1-1 0 0,0 2 1 0 0,-1 6-3474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4:55.864"/>
    </inkml:context>
    <inkml:brush xml:id="br0">
      <inkml:brushProperty name="width" value="0.1" units="cm"/>
      <inkml:brushProperty name="height" value="0.1" units="cm"/>
      <inkml:brushProperty name="color" value="#E71224"/>
    </inkml:brush>
  </inkml:definitions>
  <inkml:trace contextRef="#ctx0" brushRef="#br0">2194 4 919 0 0,'-33'-1'3805'0'0,"18"0"-2955"0"0,1 1 0 0 0,-1 0-1 0 0,0 1 1 0 0,1 1 0 0 0,-1 0 0 0 0,-16 6 0 0 0,7-3-186 0 0,19-4-479 0 0,0 0 0 0 0,0 1 0 0 0,0-1 0 0 0,0 1 0 0 0,-8 4 0 0 0,11-5-136 0 0,0 0-1 0 0,1-1 0 0 0,-1 1 0 0 0,0 0 1 0 0,0-1-1 0 0,0 1 0 0 0,0-1 0 0 0,1 1 1 0 0,-1-1-1 0 0,0 0 0 0 0,0 0 0 0 0,0 0 1 0 0,0 0-1 0 0,0 0 0 0 0,0 0 0 0 0,0-1 1 0 0,-2 0-1 0 0,-32-15 520 0 0,32 13-483 0 0,-1 0 0 0 0,1 1 0 0 0,-1-1 0 0 0,0 1 0 0 0,0 1 0 0 0,-7-3 0 0 0,7 3-56 0 0,0 0 0 0 0,0 1-1 0 0,0-1 1 0 0,0 1 0 0 0,0 0-1 0 0,0 0 1 0 0,0 1 0 0 0,-1-1-1 0 0,1 1 1 0 0,0 0 0 0 0,-6 3-1 0 0,3-2 50 0 0,0 0 0 0 0,0 0 1 0 0,0-1-1 0 0,0 0 0 0 0,0 0 0 0 0,-1-1 0 0 0,1 0 0 0 0,0 0 0 0 0,-16-4 0 0 0,11 2 67 0 0,1 1 0 0 0,-25 1 0 0 0,-68 13 578 0 0,-29 0-532 0 0,90-11-8 0 0,-54 11 0 0 0,-29 14 217 0 0,108-24-185 0 0,0-1 0 0 0,-21-1 0 0 0,20-1-333 0 0,0 2 0 0 0,-21 3 0 0 0,18-2 147 0 0,0-1 0 0 0,-32 0-1 0 0,-10 0 57 0 0,36-1 29 0 0,-46-4 0 0 0,5-1 4 0 0,-65 1 6 0 0,44 2-34 0 0,-287 11 888 0 0,353-10-978 0 0,19 2 0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5:35.445"/>
    </inkml:context>
    <inkml:brush xml:id="br0">
      <inkml:brushProperty name="width" value="0.1" units="cm"/>
      <inkml:brushProperty name="height" value="0.1" units="cm"/>
      <inkml:brushProperty name="color" value="#E71224"/>
    </inkml:brush>
  </inkml:definitions>
  <inkml:trace contextRef="#ctx0" brushRef="#br0">163 972 2527 0 0,'-1'1'98'0'0,"0"-1"-1"0"0,0 1 0 0 0,0-1 0 0 0,0 1 0 0 0,0-1 0 0 0,-1 0 1 0 0,1 0-1 0 0,0 1 0 0 0,0-1 0 0 0,0 0 0 0 0,-1 0 1 0 0,1 0-1 0 0,0 0 0 0 0,0 0 0 0 0,-1-1 0 0 0,1 1 0 0 0,0 0 1 0 0,0 0-1 0 0,0-1 0 0 0,-1 1 0 0 0,1-1 0 0 0,0 1 0 0 0,0-1 1 0 0,0 0-1 0 0,0 1 0 0 0,0-1 0 0 0,0 0 0 0 0,0 0 0 0 0,0 1 1 0 0,0-1-1 0 0,1 0 0 0 0,-1 0 0 0 0,0 0 0 0 0,0 0 1 0 0,1 0-1 0 0,-1 0 0 0 0,1-1 0 0 0,-1 1 0 0 0,1 0 0 0 0,-1 0 1 0 0,1-1-1 0 0,-3-6 226 0 0,1 1 0 0 0,0 0-1 0 0,1 0 1 0 0,-1-15 0 0 0,1 15-271 0 0,0-1-1 0 0,0 1 0 0 0,-1-1 0 0 0,-4-13 0 0 0,6 19 22 0 0,-1 1 0 0 0,1 0 0 0 0,-1 0 0 0 0,0 0 0 0 0,1-1 0 0 0,-1 1 0 0 0,0 0 0 0 0,1 0 0 0 0,-1 0-1 0 0,0 0 1 0 0,0 0 0 0 0,0 0 0 0 0,0 0 0 0 0,0 1 0 0 0,0-1 0 0 0,0 0 0 0 0,-1 0 0 0 0,1 1 0 0 0,0-1 0 0 0,0 1-1 0 0,0-1 1 0 0,-1 1 0 0 0,1 0 0 0 0,0-1 0 0 0,-1 1 0 0 0,1 0 0 0 0,0 0 0 0 0,-1 0 0 0 0,1 0 0 0 0,0 0 0 0 0,0 0-1 0 0,-1 0 1 0 0,1 0 0 0 0,0 1 0 0 0,-1-1 0 0 0,1 0 0 0 0,0 1 0 0 0,0-1 0 0 0,-1 1 0 0 0,1-1 0 0 0,0 1 0 0 0,0 0-1 0 0,-2 1 1 0 0,-32 33 1143 0 0,22-23-260 0 0,13-13-911 0 0,0 1 1 0 0,0 0-1 0 0,0 0 0 0 0,0 0 1 0 0,0 0-1 0 0,0 0 0 0 0,0 0 1 0 0,0-1-1 0 0,0 1 1 0 0,0 0-1 0 0,-1-1 318 0 0,1 1-318 0 0,0 0 1 0 0,0 0-1 0 0,-1 0 1 0 0,1 0-1 0 0,0 0 0 0 0,0 0 1 0 0,0 0-1 0 0,0 0 0 0 0,0 0 1 0 0,0 0-1 0 0,-1 0 1 0 0,1 0-1 0 0,0 0 0 0 0,0 0 1 0 0,0 0-1 0 0,0 0 1 0 0,0 0-1 0 0,-1 0 0 0 0,4-7 44 0 0,-1 0-1 0 0,0 0 1 0 0,-1 0-1 0 0,0 0 1 0 0,0 0 0 0 0,0 0-1 0 0,-1-1 1 0 0,0 1-1 0 0,0 0 1 0 0,-3-14-1 0 0,1 9 134 0 0,1-1-1 0 0,2-21 1 0 0,1 16-35 0 0,0 0 0 0 0,2 0 0 0 0,0 1 1 0 0,9-27-1 0 0,32-58 198 0 0,-39 87-368 0 0,-1 0 0 0 0,0-1-1 0 0,-1 1 1 0 0,-1-1 0 0 0,0 0-1 0 0,1-28 1 0 0,0-1 2 0 0,-4 19-4 0 0,0 24-12 0 0,-1-1-1 0 0,1 1 1 0 0,0-1-1 0 0,0 0 1 0 0,0 1-1 0 0,0-1 1 0 0,0 1-1 0 0,0-1 0 0 0,1 1 1 0 0,0-1-1 0 0,-1 1 1 0 0,1-1-1 0 0,0 1 1 0 0,0-1-1 0 0,0 1 0 0 0,0 0 1 0 0,1-1-1 0 0,-1 1 1 0 0,3-3-1 0 0,11-8-2 0 0,-12 12 0 0 0,-1-1 0 0 0,1 0 0 0 0,-1 0 0 0 0,0 0 0 0 0,0 0 0 0 0,0 0 0 0 0,0-1 0 0 0,0 1 0 0 0,0-1 0 0 0,-1 1 0 0 0,1-1 0 0 0,-1 0 0 0 0,2-4 0 0 0,-1 5 0 0 0,-1-1 0 0 0,1 1 0 0 0,-1 0 0 0 0,1 0 0 0 0,0 1 0 0 0,-1-1 0 0 0,1 0 0 0 0,0 0 0 0 0,0 1 0 0 0,0-1 0 0 0,1 1 0 0 0,-1 0 0 0 0,0 0 0 0 0,1 0 0 0 0,-1 0 0 0 0,5-2 0 0 0,-3 2 0 0 0,0-1 0 0 0,0 1 0 0 0,-1-1 0 0 0,1-1 0 0 0,5-3 0 0 0,12-13 0 0 0,0 2 0 0 0,34-21 0 0 0,-54 37 0 0 0,9-5-7 0 0,1 1 0 0 0,-1 1 0 0 0,1 0 0 0 0,-1 0 0 0 0,1 1 0 0 0,0 0-1 0 0,1 1 1 0 0,13-2 0 0 0,40 2 7 0 0,-17 2 0 0 0,-39 1 0 0 0,-1 0 0 0 0,1-1 0 0 0,-1 0 0 0 0,1-1 0 0 0,10-2 0 0 0,-13 3-10 0 0,0-1 0 0 0,0 1 0 0 0,0 0 0 0 0,11 2-1 0 0,6-1-10 0 0,73 4 21 0 0,-74-3 0 0 0,0-2 0 0 0,0-1 0 0 0,28-4 0 0 0,-12 1 0 0 0,7 2 0 0 0,81 6 0 0 0,-75 3 0 0 0,-40-4 0 0 0,0-1 0 0 0,1-1 0 0 0,-1 0 0 0 0,1 0 0 0 0,21-2 0 0 0,-25-1 0 0 0,0 1 0 0 0,1 1 0 0 0,-1 0 0 0 0,1 0 0 0 0,-1 0 0 0 0,0 1 0 0 0,1 0 0 0 0,-1 1 0 0 0,0 0 0 0 0,0 0 0 0 0,9 4 0 0 0,-12-5 0 0 0,0 0 0 0 0,0 0 0 0 0,0 0 0 0 0,1-1 0 0 0,-1 0 0 0 0,0 0 0 0 0,0 0 0 0 0,1 0 0 0 0,-1-1 0 0 0,0 0 0 0 0,0 0 0 0 0,0-1 0 0 0,0 1 0 0 0,0-1 0 0 0,0 0 0 0 0,7-5 0 0 0,6 0 0 0 0,-15 6 0 0 0,0 0 0 0 0,0 0 0 0 0,1 1 0 0 0,-1-1 0 0 0,0 1 0 0 0,1 0 0 0 0,-1 0 0 0 0,0 0 0 0 0,6 1 0 0 0,8 0 0 0 0,43-8 0 0 0,-44 3 0 0 0,17-1 0 0 0,5-2 0 0 0,-34 6 0 0 0,0 0 0 0 0,0 0 0 0 0,0 0 0 0 0,0 0 0 0 0,0 1 0 0 0,0 0 0 0 0,0-1 0 0 0,0 2 0 0 0,0-1 0 0 0,0 0 0 0 0,0 1 0 0 0,0 0 0 0 0,6 1 0 0 0,0 1 0 0 0,0 0 0 0 0,0-1 0 0 0,0 0 0 0 0,0-1 0 0 0,1 0 0 0 0,-1-1 0 0 0,0 0 0 0 0,20-3 0 0 0,15 1 0 0 0,12 1 0 0 0,-17 7 0 0 0,-20-3 0 0 0,39 2 0 0 0,-45-5 0 0 0,0-1 0 0 0,20-5 0 0 0,16-9 208 0 0,-48 14-203 0 0,0 1 0 0 0,0-1 0 0 0,1 0 0 0 0,-1-1 0 0 0,0 1 0 0 0,0 0 0 0 0,0-1 0 0 0,0 1 0 0 0,0-1 0 0 0,-1 1 0 0 0,1-1 0 0 0,0 0 0 0 0,-1 0 0 0 0,2-2 0 0 0,-3 4 11 0 0,0 1 0 0 0,0 0 0 0 0,0-1 0 0 0,0 1-1 0 0,0 0 1 0 0,0-1 0 0 0,0 1 0 0 0,0 0 0 0 0,0-1 0 0 0,1 1 0 0 0,-1 0 0 0 0,0-1 0 0 0,0 1 0 0 0,0 0 0 0 0,1-1 0 0 0,-1 1 0 0 0,0-1-1 0 0,1 1 1 0 0,-1 0 0 0 0,1-1 0 0 0,-1 1 0 0 0,1-1 0 0 0,-1 0 0 0 0,1 1 0 0 0,-1-1 0 0 0,1 1 0 0 0,-1-1 0 0 0,1 0 0 0 0,-1 1-1 0 0,1-1 1 0 0,0 0 0 0 0,0 1 0 0 0,34 19-16 0 0,27 0 0 0 0,-48-12 0 0 0,-10-5 0 0 0,0-1 0 0 0,0 0 0 0 0,0 0 0 0 0,0 0 0 0 0,6 1 0 0 0,-6-3 0 0 0,0 1 0 0 0,0-1 0 0 0,0 0 0 0 0,0 0 0 0 0,0 0 0 0 0,0-1 0 0 0,0 0 0 0 0,5-1 0 0 0,19-2 0 0 0,-19 7 28 0 0,-8-3-26 0 0,0 0 0 0 0,-1 1 0 0 0,1-1 0 0 0,0 0 1 0 0,-1 1-1 0 0,1-1 0 0 0,0 0 0 0 0,0 0 0 0 0,-1 0 0 0 0,1 0 0 0 0,0 1 1 0 0,0-1-1 0 0,-1 0 0 0 0,1-1 0 0 0,0 1 0 0 0,1 0 0 0 0,6-2-2 0 0,0 0 0 0 0,0 1 0 0 0,0-1 0 0 0,0 2 0 0 0,0-1 0 0 0,13 2 0 0 0,-5-4 0 0 0,-15 3 0 0 0,1-1 0 0 0,-1 1 0 0 0,1-1 0 0 0,-1 1 0 0 0,1-1 0 0 0,-1 1 0 0 0,1 0 0 0 0,0 0 0 0 0,-1 0 0 0 0,3 0 0 0 0,-3 1 0 0 0,0 0 0 0 0,0 0 0 0 0,0-1 0 0 0,0 1 0 0 0,-1 0 0 0 0,1 0 0 0 0,0 0 0 0 0,0 0 0 0 0,-1 0 0 0 0,1 0 0 0 0,-1 0 0 0 0,1 0 0 0 0,-1 0 0 0 0,1 0 0 0 0,-1 1 0 0 0,0-1 0 0 0,1 0 0 0 0,-1 0 0 0 0,0 0 0 0 0,0 1 0 0 0,0-1 0 0 0,0 0 0 0 0,0 0 0 0 0,0 0 0 0 0,-1 3 0 0 0,-3 35 0 0 0,4-38 0 0 0,-2 39 0 0 0,2-33 0 0 0,0 0 0 0 0,0 0 0 0 0,0 0 0 0 0,-1 0 0 0 0,-3 10 0 0 0,4-14 0 0 0,0 0 0 0 0,0 1 0 0 0,0-1 0 0 0,1 0 0 0 0,-1 1 0 0 0,1-1 0 0 0,0 0 0 0 0,0 0 0 0 0,2 5 0 0 0,2 11 0 0 0,-3-11 0 0 0,0 0 0 0 0,0 0 0 0 0,6 12 0 0 0,-5-14 0 0 0,-1 0 0 0 0,0 0 0 0 0,0 0 0 0 0,0 0 0 0 0,-1 0 0 0 0,1 13 0 0 0,-1-6 0 0 0,0-1 0 0 0,0 0 0 0 0,1 0 0 0 0,8 24 0 0 0,-7-14 24 0 0,-3-19-20 0 0,1 0 1 0 0,-1 0-1 0 0,0 0 1 0 0,1 0-1 0 0,0 0 1 0 0,0 0-1 0 0,0 0 1 0 0,2 5-1 0 0,-2-6-4 0 0,0 1 0 0 0,0-1 0 0 0,0 1 0 0 0,-1 0 0 0 0,1-1 0 0 0,-1 1 0 0 0,1 0 0 0 0,-1 0 0 0 0,0-1 0 0 0,0 1 0 0 0,0 0 0 0 0,-1 0 0 0 0,1-1 0 0 0,-1 1 0 0 0,1 0 0 0 0,-2 2 0 0 0,-2 13 0 0 0,4 26 0 0 0,-1-36 0 0 0,0 0 0 0 0,0 0 0 0 0,0 0 0 0 0,1 0 0 0 0,0 0 0 0 0,1 1 0 0 0,0-1 0 0 0,0 0 0 0 0,1 0 0 0 0,4 14 0 0 0,-2-12 0 0 0,-1-2 0 0 0,-1 1-1 0 0,1-1 1 0 0,-1 1-1 0 0,0-1 1 0 0,0 11 0 0 0,-2-16 0 0 0,0 0 1 0 0,0-1-1 0 0,-1 1 1 0 0,1 0 0 0 0,-1 0-1 0 0,1 0 1 0 0,-1-1-1 0 0,0 1 1 0 0,0 0 0 0 0,0-1-1 0 0,0 1 1 0 0,-1-1-1 0 0,1 0 1 0 0,-1 1 0 0 0,1-1-1 0 0,-1 0 1 0 0,0 0-1 0 0,0 0 1 0 0,0 0 0 0 0,0 0-1 0 0,-4 3 1 0 0,-7 2 48 0 0,1 0 0 0 0,-2-1 0 0 0,1-1 0 0 0,-1 0 0 0 0,0 0 0 0 0,0-1 1 0 0,0-1-1 0 0,0-1 0 0 0,-1 0 0 0 0,-20 0 0 0 0,9-5-891 0 0,9-2-4048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8:07.586"/>
    </inkml:context>
    <inkml:brush xml:id="br0">
      <inkml:brushProperty name="width" value="0.1" units="cm"/>
      <inkml:brushProperty name="height" value="0.1" units="cm"/>
      <inkml:brushProperty name="color" value="#E71224"/>
    </inkml:brush>
  </inkml:definitions>
  <inkml:trace contextRef="#ctx0" brushRef="#br0">1912 9 9815 0 0,'-1'-1'62'0'0,"0"0"0"0"0,0 0 0 0 0,0 1 0 0 0,0-1 0 0 0,0 0 0 0 0,0 1 0 0 0,0-1 0 0 0,0 1 0 0 0,0-1 0 0 0,-1 1 0 0 0,1-1 0 0 0,0 1 0 0 0,0 0 0 0 0,0 0 0 0 0,-1 0 0 0 0,1 0 0 0 0,0-1 0 0 0,0 2-1 0 0,0-1 1 0 0,-1 0 0 0 0,1 0 0 0 0,0 0 0 0 0,0 0 0 0 0,0 1 0 0 0,-1-1 0 0 0,1 1 0 0 0,0-1 0 0 0,-1 1 0 0 0,-43 21 784 0 0,28-13-697 0 0,-61 23 3024 0 0,-110 29 0 0 0,155-51-2311 0 0,13-5-569 0 0,0 0 0 0 0,1-2 0 0 0,-2 0 0 0 0,-35 0 1 0 0,-81-14 804 0 0,-40 4 469 0 0,175 7-1546 0 0,-207-2 1509 0 0,-193 4 28 0 0,392-2-1743 0 0,-270 3-25 0 0,164-12-9939 0 0,68 2 4189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6:31.246"/>
    </inkml:context>
    <inkml:brush xml:id="br0">
      <inkml:brushProperty name="width" value="0.1" units="cm"/>
      <inkml:brushProperty name="height" value="0.1" units="cm"/>
      <inkml:brushProperty name="color" value="#E71224"/>
    </inkml:brush>
  </inkml:definitions>
  <inkml:trace contextRef="#ctx0" brushRef="#br0">2908 982 919 0 0,'-3'-7'915'0'0,"0"0"0"0"0,0 1 0 0 0,1-1 0 0 0,0 0 0 0 0,1-1 0 0 0,-3-9 1242 0 0,4 17-2063 0 0,-1-1 0 0 0,1 0 0 0 0,-1 0 1 0 0,1 1-1 0 0,-1-1 0 0 0,1 0 0 0 0,-1 1 1 0 0,0-1-1 0 0,1 1 0 0 0,-1-1 1 0 0,0 1-1 0 0,1-1 0 0 0,-1 1 0 0 0,0-1 1 0 0,1 1-1 0 0,-1-1 0 0 0,0 1 0 0 0,-1-1 1 0 0,-5 2 252 0 0,0 0 1 0 0,0 0-1 0 0,0 0 1 0 0,1 1-1 0 0,-1 0 1 0 0,1 0 0 0 0,-1 0-1 0 0,1 1 1 0 0,0 0-1 0 0,-9 6 1 0 0,-22 10 367 0 0,18-13-266 0 0,0 0-1 0 0,-1-1 1 0 0,-23 3-1 0 0,9-2 94 0 0,-227 49 1338 0 0,238-52-1690 0 0,1-1 0 0 0,-1-1-1 0 0,1-1 1 0 0,-29-3 0 0 0,-17 0 493 0 0,60 2-617 0 0,0-1 0 0 0,1 1 1 0 0,-1-2-1 0 0,0 1 0 0 0,1-1 0 0 0,-1 0 0 0 0,1-1 0 0 0,-13-7 0 0 0,-22-10 8 0 0,26 14-2 0 0,13 5-52 0 0,0 1 1 0 0,-1 0-1 0 0,1-1 0 0 0,-1 1 0 0 0,1 0 1 0 0,-1 0-1 0 0,0 1 0 0 0,1-1 1 0 0,-5 1-1 0 0,-73-7 287 0 0,57 7-227 0 0,13-1-78 0 0,1 1 1 0 0,-1 0-1 0 0,1 1 0 0 0,-1 0 0 0 0,-10 3 0 0 0,13-3 16 0 0,1-1-1 0 0,-1 0 1 0 0,1-1 0 0 0,-1 1-1 0 0,0-1 1 0 0,1-1-1 0 0,0 0 1 0 0,-1 0 0 0 0,-9-4-1 0 0,0 1 10 0 0,-19-9 59 0 0,28 11-64 0 0,1 0-1 0 0,-1 0 0 0 0,0 0 0 0 0,0 1 0 0 0,0 1 0 0 0,0-1 1 0 0,-9 0-1 0 0,-45-3 249 0 0,49 3-235 0 0,-1 0 1 0 0,1 1-1 0 0,-1 1 1 0 0,1 0-1 0 0,-18 3 0 0 0,-124 23 272 0 0,110-15-239 0 0,32-7-56 0 0,-1 0 0 0 0,0-1 0 0 0,0-1 0 0 0,-20 1 0 0 0,26-2 4 0 0,-1 0 0 0 0,0 0 0 0 0,0 1 0 0 0,-9 2 0 0 0,11-1 7 0 0,-1-1 1 0 0,0-1 0 0 0,0 1-1 0 0,0-1 1 0 0,-13 0-1 0 0,-9-3 66 0 0,12 2-37 0 0,-33-5-1 0 0,41 3-30 0 0,0 2-1 0 0,0-1 0 0 0,-12 2 0 0 0,-1 0-15 0 0,-260 5 584 0 0,258-8-589 0 0,0 0 0 0 0,0-1 0 0 0,0-2 0 0 0,1 0 0 0 0,-26-10 0 0 0,27 6 0 0 0,-32-17 0 0 0,-6-3 0 0 0,51 25 0 0 0,-1 0 0 0 0,1 0 0 0 0,0-1 0 0 0,1-1 0 0 0,-1 0 0 0 0,1 0 0 0 0,-13-11 0 0 0,1-4 0 0 0,10 11 0 0 0,1 0 0 0 0,0 0 0 0 0,-12-18 0 0 0,3-4 174 0 0,1-2 0 0 0,-18-48 0 0 0,24 54-680 0 0,10 20 498 0 0,1 0-1 0 0,0 0 1 0 0,1 0-1 0 0,-1 0 1 0 0,1 0-1 0 0,1 0 1 0 0,0 0-1 0 0,0 1 1 0 0,4-14-1 0 0,-1-5 22 0 0,29-136-77 0 0,-31 147 63 0 0,1-1-1 0 0,1 0 1 0 0,0 0-1 0 0,1 1 1 0 0,1 0-1 0 0,10-18 0 0 0,-5 12-41 0 0,-8 14 42 0 0,0 0 0 0 0,1 0 0 0 0,0 0 1 0 0,1 0-1 0 0,0 1 0 0 0,0-1 0 0 0,0 1 0 0 0,0 0 0 0 0,1 1 0 0 0,7-6 0 0 0,5 0-13 0 0,-1 1-1 0 0,2 1 1 0 0,-1 0 0 0 0,1 1-1 0 0,1 2 1 0 0,-1-1-1 0 0,1 2 1 0 0,0 1 0 0 0,22-2-1 0 0,1 3-21 0 0,0 2 0 0 0,0 2 0 0 0,56 8 0 0 0,572 60-92 0 0,-258-61-133 0 0,-102-7 90 0 0,-73 1 98 0 0,-68-7-254 0 0,-51 6 86 0 0,70 4-190 0 0,-143-3 415 0 0,-30-2 6 0 0,-1 1 1 0 0,0 0-1 0 0,1 1 1 0 0,14 4-1 0 0,-26-5 10 0 0,-1 0 0 0 0,1 0 0 0 0,0 0 0 0 0,-1 0 0 0 0,1 1 0 0 0,-1-1 0 0 0,6 4 0 0 0,-8-4 0 0 0,1 1 0 0 0,-1-1 0 0 0,0 0 0 0 0,0 1 0 0 0,0-1 0 0 0,0 1 0 0 0,0-1 0 0 0,0 1 0 0 0,0 0 0 0 0,0-1 0 0 0,-1 1 0 0 0,1 0 0 0 0,-1-1 0 0 0,1 1 0 0 0,-1 0 0 0 0,0 0 0 0 0,1 2 0 0 0,-1 15 6 0 0,-1 1 1 0 0,0-1-1 0 0,-2 1 0 0 0,0-1 0 0 0,-1 0 0 0 0,-1 0 0 0 0,-9 24 1 0 0,-7 29 18 0 0,1 16 137 0 0,3 0-1 0 0,-10 163 1 0 0,34 141-114 0 0,-7-391-48 0 0,0 3-305 0 0,0 0 0 0 0,1 1 0 0 0,-1-1 0 0 0,1 0 0 0 0,0 0 0 0 0,0 1 0 0 0,3 5 0 0 0,-1-3-1015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6:33.362"/>
    </inkml:context>
    <inkml:brush xml:id="br0">
      <inkml:brushProperty name="width" value="0.1" units="cm"/>
      <inkml:brushProperty name="height" value="0.1" units="cm"/>
      <inkml:brushProperty name="color" value="#E71224"/>
    </inkml:brush>
  </inkml:definitions>
  <inkml:trace contextRef="#ctx0" brushRef="#br0">1861 91 5615 0 0,'0'-1'43'0'0,"-1"1"-1"0"0,1 0 1 0 0,-1-1-1 0 0,1 1 0 0 0,-1-1 1 0 0,1 1-1 0 0,-1-1 1 0 0,1 1-1 0 0,0-1 0 0 0,-1 1 1 0 0,1-1-1 0 0,0 0 1 0 0,-1 1-1 0 0,1-1 1 0 0,0 1-1 0 0,0-1 0 0 0,-1 0 1 0 0,1 1-1 0 0,0-1 1 0 0,0 0-1 0 0,0 1 0 0 0,0-1 1 0 0,0 1-1 0 0,0-1 1 0 0,0-1-1 0 0,7-21 427 0 0,-7 21-450 0 0,1 0 1 0 0,0 0-1 0 0,0 0 0 0 0,0 0 0 0 0,0 1 1 0 0,0-1-1 0 0,1 0 0 0 0,-1 0 0 0 0,0 1 1 0 0,1-1-1 0 0,-1 1 0 0 0,1-1 0 0 0,0 1 0 0 0,-1 0 1 0 0,1 0-1 0 0,0 0 0 0 0,0 0 0 0 0,3-2 1 0 0,19 10 1060 0 0,-23-6-958 0 0,1 0 0 0 0,0 0 1 0 0,0 0-1 0 0,0-1 0 0 0,0 1 1 0 0,0-1-1 0 0,0 1 1 0 0,0-1-1 0 0,0 0 0 0 0,0 0 1 0 0,0 0-1 0 0,3 0 0 0 0,-4 0-44 0 0,1 0-1 0 0,-1 1 0 0 0,1-1 1 0 0,-1 0-1 0 0,1 1 1 0 0,0-1-1 0 0,-1 0 0 0 0,1 1 1 0 0,-1 0-1 0 0,3 1 0 0 0,17 5 672 0 0,-12-8-416 0 0,0 0 1 0 0,-1-1-1 0 0,1 0 0 0 0,-1 0 0 0 0,12-5 0 0 0,23-6 332 0 0,-31 12-524 0 0,-1 1 1 0 0,1-1-1 0 0,-1 2 0 0 0,1 0 0 0 0,12 2 0 0 0,-10-1-41 0 0,0 0 0 0 0,24-1 0 0 0,-9-2-21 0 0,-19 1 24 0 0,0-1-1 0 0,0 1 1 0 0,0-2 0 0 0,0 1 0 0 0,0-1 0 0 0,-1-1-1 0 0,11-3 1 0 0,-12 3 36 0 0,0 1-1 0 0,1 0 1 0 0,-1 0-1 0 0,1 1 1 0 0,-1 1-1 0 0,1-1 1 0 0,13 2-1 0 0,-7-1 82 0 0,0 1-37 0 0,0 1-1 0 0,0 1 0 0 0,0 0 0 0 0,0 1 1 0 0,16 6-1 0 0,-29-9-172 0 0,32 19 166 0 0,-29-17-156 0 0,0 0-1 0 0,-1 0 1 0 0,0 1 0 0 0,1-1-1 0 0,-1 1 1 0 0,-1 0-1 0 0,1 0 1 0 0,0 0-1 0 0,-1 1 1 0 0,0 0 0 0 0,0-1-1 0 0,0 1 1 0 0,-1 0-1 0 0,3 6 1 0 0,17 28 278 0 0,-14-27-253 0 0,-1 0 0 0 0,-1 1 0 0 0,0 0 0 0 0,-1 0 0 0 0,0 1 1 0 0,-1-1-1 0 0,0 1 0 0 0,-2 0 0 0 0,2 15 0 0 0,12 41 32 0 0,42 128 51 0 0,-52-180-111 0 0,0 1-1 0 0,-2-1 1 0 0,0 1-1 0 0,-1 0 1 0 0,0 0-1 0 0,-2 0 1 0 0,0 0-1 0 0,-1 0 1 0 0,-2 1-1 0 0,-4 27 1 0 0,4-38-3 0 0,-1 0 1 0 0,0 0 0 0 0,-1-1 0 0 0,0 0 0 0 0,0 1 0 0 0,-1-1-1 0 0,0-1 1 0 0,0 1 0 0 0,-1-1 0 0 0,0 0 0 0 0,0 0 0 0 0,-1-1 0 0 0,1 0-1 0 0,-2 0 1 0 0,1 0 0 0 0,0-1 0 0 0,-1 0 0 0 0,0 0 0 0 0,0-1 0 0 0,-1 0-1 0 0,-11 3 1 0 0,-19 5 1 0 0,25-7 9 0 0,1-1 0 0 0,-2 0 1 0 0,1-1-1 0 0,0-1 0 0 0,-1 0 0 0 0,-25 0 0 0 0,-57-2 98 0 0,42 1 33 0 0,27-1-147 0 0,8 1-8 0 0,0-1 0 0 0,0-1-1 0 0,0 0 1 0 0,0-2 0 0 0,-31-8-1 0 0,-11-8 88 0 0,-103-18 0 0 0,93 22-84 0 0,45 8 82 0 0,0 2 0 0 0,0 0 0 0 0,-33 0 0 0 0,-13 3 83 0 0,45 0-59 0 0,-1 1 0 0 0,0 2 0 0 0,-49 7 0 0 0,-300 39 531 0 0,336-43-562 0 0,-6-2 77 0 0,-69-5 0 0 0,84 1-124 0 0,-200-30 212 0 0,198 26-200 0 0,1-2 32 0 0,-1-2-1 0 0,1-1 1 0 0,-37-18-1 0 0,-35-13-46 0 0,94 39-33 0 0,-1-2-4 0 0,-1 0 0 0 0,0 1 1 0 0,0 1-1 0 0,-1 0 1 0 0,1 1-1 0 0,-1 1 0 0 0,-16 0 1 0 0,19 1-284 0 0,1 1 0 0 0,-1 1-1 0 0,1 0 1 0 0,0 0 0 0 0,-1 1 0 0 0,2 0 0 0 0,-1 1 0 0 0,0 1 0 0 0,1 0-1 0 0,-1 0 1 0 0,1 1 0 0 0,1 0 0 0 0,-12 9 0 0 0,-11 12-7056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1:10.843"/>
    </inkml:context>
    <inkml:brush xml:id="br0">
      <inkml:brushProperty name="width" value="0.1" units="cm"/>
      <inkml:brushProperty name="height" value="0.1" units="cm"/>
      <inkml:brushProperty name="color" value="#F4F91B"/>
    </inkml:brush>
  </inkml:definitions>
  <inkml:trace contextRef="#ctx0" brushRef="#br0">1 116 1375 0 0,'3'-3'184'0'0,"0"0"0"0"0,0 1-1 0 0,1-1 1 0 0,-1 1-1 0 0,1 0 1 0 0,-1 0-1 0 0,1 0 1 0 0,0 0 0 0 0,0 1-1 0 0,0-1 1 0 0,0 1-1 0 0,0 0 1 0 0,0 0-1 0 0,0 0 1 0 0,0 1 0 0 0,0 0-1 0 0,1 0 1 0 0,4 0-1 0 0,3 2 203 0 0,0 0 0 0 0,1 0-1 0 0,-1 1 1 0 0,21 9-1 0 0,-26-10-265 0 0,0 0 0 0 0,0 0 0 0 0,0-1-1 0 0,0 0 1 0 0,0 0 0 0 0,0-1-1 0 0,0 0 1 0 0,0 0 0 0 0,8-1-1 0 0,7-3 348 0 0,33-9-1 0 0,-39 8-229 0 0,1 1-1 0 0,-1 0 0 0 0,1 2 1 0 0,18-2-1 0 0,35 10 195 0 0,-53-3-292 0 0,1-1 0 0 0,32-1 0 0 0,34-11 700 0 0,-48 5-453 0 0,0 2-1 0 0,61 2 0 0 0,-42 1-293 0 0,-38-1-66 0 0,-1 1 0 0 0,22 3 1 0 0,-4 1 81 0 0,1-1 0 0 0,0-2 0 0 0,-1-1 0 0 0,1-2 1 0 0,0-2-1 0 0,44-9 0 0 0,-54 8-66 0 0,1 1 0 0 0,-1 1 1 0 0,1 2-1 0 0,-1 0 0 0 0,28 4 0 0 0,-22 0-12 0 0,-10-1-15 0 0,0 1 0 0 0,28 7 0 0 0,-35-7 17 0 0,0-1 0 0 0,0 0 0 0 0,0-1 0 0 0,17-2 0 0 0,-23 1 0 0 0,21 2 75 0 0,-1 0 1 0 0,0 1-1 0 0,49 14 0 0 0,-72-17-66 0 0,1 0 0 0 0,0 0 0 0 0,0 0 0 0 0,-1-1 0 0 0,1 1 0 0 0,0-2 0 0 0,0 1 0 0 0,-1 0 0 0 0,1-1 0 0 0,-1 0 0 0 0,0-1 0 0 0,1 1 0 0 0,5-4 0 0 0,-1-10 524 0 0,-9 17-556 0 0,-1 1 1 0 0,1 0-1 0 0,-1-1 1 0 0,0 1-1 0 0,0-1 1 0 0,0 1-1 0 0,0-1 1 0 0,0 1-1 0 0,0 0 1 0 0,0-1-1 0 0,-1 3 1 0 0,1-3-7 0 0,0 0-3 0 0,1-1 0 0 0,-1 1 0 0 0,0 0 0 0 0,1 0 0 0 0,-1 0 0 0 0,1 0 0 0 0,0 0 0 0 0,-1 0 0 0 0,1-1 0 0 0,0 1 0 0 0,-1 0 0 0 0,1-1 0 0 0,0 1 0 0 0,0 0 0 0 0,-1-1 0 0 0,1 1 0 0 0,0-1 0 0 0,0 1 0 0 0,0-1 0 0 0,0 0 0 0 0,1 1 0 0 0,25 5 0 0 0,-1 0 0 0 0,-23-5 0 0 0,1 0 0 0 0,-1 0 0 0 0,1 0 0 0 0,-1 0 0 0 0,1-1 0 0 0,-1 1 0 0 0,5-1 0 0 0,-4 0 0 0 0,0 0 0 0 0,0 0 0 0 0,0 1 0 0 0,0-1 0 0 0,0 1 0 0 0,4 2 0 0 0,4 1 0 0 0,0-1 0 0 0,0-1 0 0 0,0 0 0 0 0,0 0 0 0 0,1-1 0 0 0,-1 0 0 0 0,0-1 0 0 0,0-1 0 0 0,22-3 0 0 0,28-1 0 0 0,-46 5-1 0 0,32-7 0 0 0,-32 4 7 0 0,32-2 1 0 0,3-1 31 0 0,-10 0-23 0 0,115 3-15 0 0,-23 1 0 0 0,-37-4 10 0 0,-17 0 17 0 0,139 8 0 0 0,-157 5 5 0 0,-1-3 0 0 0,1-3 0 0 0,66-7 0 0 0,-51-4-12 0 0,-5 0 37 0 0,1 2 1 0 0,97 3-1 0 0,-117 10-25 0 0,84 19 0 0 0,-75-18-32 0 0,-27-3 0 0 0,-10-2 13 0 0,-1-1-1 0 0,1 0 0 0 0,35-7 1 0 0,-2 1 1 0 0,2 2 47 0 0,0 2-1 0 0,99 11 1 0 0,-6 3 34 0 0,-49-5-52 0 0,-70-7-31 0 0,0 0 0 0 0,0-2 0 0 0,41-8 0 0 0,9 0 4 0 0,-40 8 70 0 0,1 3 0 0 0,0 1-1 0 0,74 15 1 0 0,-109-16-85 0 0,212 24 63 0 0,-144-19-64 0 0,126 28 0 0 0,-166-28 444 0 0,68 1-1 0 0,5 1-675 0 0,-12 2-71 0 0,119-5-1 0 0,-173-7 423 0 0,50-8 1 0 0,-18 0 1567 0 0,25 0-1641 0 0,220-13-1858 0 0,-248 23 1812 0 0,-12-2 0 0 0,64 8 0 0 0,-99-5-28 0 0,0-1 0 0 0,-1-1 0 0 0,1-2-1 0 0,30-6 1 0 0,41-3 1992 0 0,-25 9-3605 0 0,-35 2 1612 0 0,0-1-1 0 0,0-2 1 0 0,56-13-1 0 0,-39 5 51 0 0,109-10-1 0 0,-12 3 3 0 0,41-9 132 0 0,-149 25-83 0 0,44 3 0 0 0,-53 2-53 0 0,1-3-1 0 0,60-8 1 0 0,-54 3 4 0 0,1 1 1 0 0,-1 2-1 0 0,1 2 1 0 0,48 5-1 0 0,84 26-23 0 0,-118-19 0 0 0,-49-10-23 0 0,3 0 34 0 0,0 1 0 0 0,-1 1-1 0 0,1 0 1 0 0,0 0-1 0 0,9 5 1 0 0,-17-7-24 0 0,0 0 0 0 0,-1 0 0 0 0,1 0 0 0 0,-1-1 0 0 0,0 1 0 0 0,1 1 0 0 0,-1-1 0 0 0,0 0 0 0 0,0 0 0 0 0,0 0 0 0 0,0 1 0 0 0,0-1 0 0 0,0 0 0 0 0,0 1 0 0 0,0-1 0 0 0,0 1 0 0 0,0-1 0 0 0,-1 1 0 0 0,1 0 0 0 0,-1-1 0 0 0,1 1 0 0 0,-1 0 0 0 0,0-1 0 0 0,0 1 0 0 0,0 0 0 0 0,0-1 0 0 0,0 1 0 0 0,0 0 0 0 0,0-1 0 0 0,0 1 0 0 0,0 0 0 0 0,-1-1 0 0 0,1 1 0 0 0,-1 0 0 0 0,0-1 0 0 0,1 1 0 0 0,-1-1 0 0 0,-1 3 0 0 0,-10 15-257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1:13.504"/>
    </inkml:context>
    <inkml:brush xml:id="br0">
      <inkml:brushProperty name="width" value="0.1" units="cm"/>
      <inkml:brushProperty name="height" value="0.1" units="cm"/>
      <inkml:brushProperty name="color" value="#F4F91B"/>
    </inkml:brush>
  </inkml:definitions>
  <inkml:trace contextRef="#ctx0" brushRef="#br0">1 177 3911 0 0,'0'-2'158'0'0,"0"0"-1"0"0,0 1 0 0 0,0-1 0 0 0,0 1 1 0 0,0-1-1 0 0,1 0 0 0 0,-1 1 1 0 0,0-1-1 0 0,1 0 0 0 0,0 1 0 0 0,-1-1 1 0 0,1 1-1 0 0,0 0 0 0 0,0-1 0 0 0,0 1 1 0 0,0-1-1 0 0,0 1 0 0 0,0 0 0 0 0,0 0 1 0 0,0 0-1 0 0,3-2 0 0 0,-2 1-24 0 0,1 1 0 0 0,0 0-1 0 0,-1 0 1 0 0,1 0 0 0 0,0 0 0 0 0,0 0-1 0 0,0 1 1 0 0,0-1 0 0 0,0 1 0 0 0,0 0-1 0 0,4-1 1 0 0,6 2 5 0 0,0 1 0 0 0,0 0 0 0 0,-1 0 0 0 0,20 7 0 0 0,-23-7-40 0 0,1 0-1 0 0,0-1 1 0 0,15 1-1 0 0,3 0 86 0 0,-10-1 105 0 0,0 0 0 0 0,33-5 0 0 0,-32 3 12 0 0,0 0 0 0 0,33 2 0 0 0,-10 4-36 0 0,49 7 179 0 0,0-5-1 0 0,103-4 1 0 0,-174-4-361 0 0,201-20 644 0 0,-153 12-625 0 0,0 2 0 0 0,1 3 0 0 0,0 3-1 0 0,70 9 1 0 0,30 1-101 0 0,-157-9 0 0 0,189-7 46 0 0,29 0 26 0 0,41 12 192 0 0,67 5 82 0 0,-81 4-154 0 0,133 6-128 0 0,-174-36 64 0 0,2 0 0 0 0,-96 19-111 0 0,-51 0 7 0 0,100-9-1 0 0,-87 0 8 0 0,84 6 0 0 0,-68 1-29 0 0,209-10 29 0 0,-119 1 56 0 0,-132 6-18 0 0,119-5 43 0 0,42-1 51 0 0,-110 7-113 0 0,176 16 0 0 0,-158-4-36 0 0,218 1-14 0 0,-191-8 0 0 0,272-3 0 0 0,-133-9 1241 0 0,-110 0-787 0 0,148-22-2009 0 0,-143 9 3453 0 0,-63 15-2205 0 0,134 11 0 0 0,-42 1-238 0 0,167 5-62 0 0,-2 2 607 0 0,-171-3 0 0 0,161-23 0 0 0,-163 1 0 0 0,15-15 0 0 0,-62 5 0 0 0,-113 15 54 0 0,48-13-1 0 0,24-4-104 0 0,-106 22 51 0 0,0-1 0 0 0,0 1 0 0 0,0 1 0 0 0,0 0 0 0 0,1 1 0 0 0,23 3 0 0 0,-38-3-1 0 0,0 1-1 0 0,0-1 1 0 0,0 0-1 0 0,0 1 1 0 0,0-1-1 0 0,0 1 1 0 0,0 0-1 0 0,0-1 1 0 0,0 1 0 0 0,0 0-1 0 0,0 0 1 0 0,0-1-1 0 0,0 1 1 0 0,-1 0-1 0 0,1 0 1 0 0,0 0-1 0 0,0 0 1 0 0,-1 0-1 0 0,1 0 1 0 0,-1 0-1 0 0,1 0 1 0 0,-1 0-1 0 0,1 1 1 0 0,-1-1-1 0 0,0 0 1 0 0,1 1-1 0 0,0 35-2512 0 0,-1-27-128 0 0,0 11-2506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1:48.167"/>
    </inkml:context>
    <inkml:brush xml:id="br0">
      <inkml:brushProperty name="width" value="0.1" units="cm"/>
      <inkml:brushProperty name="height" value="0.1" units="cm"/>
      <inkml:brushProperty name="color" value="#E71224"/>
    </inkml:brush>
  </inkml:definitions>
  <inkml:trace contextRef="#ctx0" brushRef="#br0">92 1 2303 0 0,'-10'0'1528'0'0,"-17"14"-851"0"0,22-11-646 0 0,0-1 1 0 0,0 1-1 0 0,0 0 0 0 0,0 0 1 0 0,0 0-1 0 0,1 0 1 0 0,-1 1-1 0 0,1 0 1 0 0,-6 7-1 0 0,10-11 26 0 0,0 0 1 0 0,0 0-1 0 0,0 0 0 0 0,-1 1 1 0 0,1-1-1 0 0,0 0 0 0 0,0 0 1 0 0,0 0-1 0 0,0 0 0 0 0,0 0 1 0 0,0 1-1 0 0,0-1 0 0 0,0 0 1 0 0,0 0-1 0 0,-1 0 0 0 0,1 1 1 0 0,0-1-1 0 0,0 0 0 0 0,0 0 1 0 0,0 0-1 0 0,0 0 0 0 0,0 1 1 0 0,0-1-1 0 0,0 0 0 0 0,0 0 0 0 0,0 0 1 0 0,1 1-1 0 0,-1-1 0 0 0,0 0 1 0 0,0 0-1 0 0,0 0 0 0 0,0 0 1 0 0,0 1-1 0 0,0-1 0 0 0,0 0 1 0 0,0 0-1 0 0,0 0 0 0 0,1 0 1 0 0,-1 0-1 0 0,0 0 0 0 0,0 1 1 0 0,0-1-1 0 0,0 0 0 0 0,0 0 1 0 0,1 0-1 0 0,10 1 1087 0 0,14-5-48 0 0,10-9 140 0 0,72-20 309 0 0,-95 31-1507 0 0,0-1 1 0 0,0 2 0 0 0,0-1-1 0 0,-1 2 1 0 0,1 0-1 0 0,0 0 1 0 0,13 2 0 0 0,-21-1-47 0 0,0 0 0 0 0,-1 1 1 0 0,1-1-1 0 0,0 1 1 0 0,-1-1-1 0 0,1 1 0 0 0,-1 0 1 0 0,0 0-1 0 0,1 1 1 0 0,-1-1-1 0 0,0 1 0 0 0,4 4 1 0 0,8 12-3420 0 0,-6-7-557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1:49.299"/>
    </inkml:context>
    <inkml:brush xml:id="br0">
      <inkml:brushProperty name="width" value="0.1" units="cm"/>
      <inkml:brushProperty name="height" value="0.1" units="cm"/>
      <inkml:brushProperty name="color" value="#E71224"/>
    </inkml:brush>
  </inkml:definitions>
  <inkml:trace contextRef="#ctx0" brushRef="#br0">0 7 4175 0 0,'1'-1'65'0'0,"0"1"-1"0"0,0-1 0 0 0,0 1 0 0 0,0-1 0 0 0,0 0 0 0 0,0 1 0 0 0,0 0 0 0 0,1-1 0 0 0,-1 1 0 0 0,0 0 0 0 0,0-1 0 0 0,0 1 0 0 0,0 0 1 0 0,0 0-1 0 0,1 0 0 0 0,-1 0 0 0 0,0 0 0 0 0,2 0 0 0 0,26 7 819 0 0,-2-1-650 0 0,17-3-21 0 0,92 11 210 0 0,25 4 631 0 0,-18-3-506 0 0,-63-7-142 0 0,83-2-1 0 0,7 1-61 0 0,-2 18-31 0 0,-114-15-239 0 0,-1-2 0 0 0,67 1 0 0 0,-63-12 69 0 0,94-16 0 0 0,-100 10 155 0 0,1 2-1 0 0,70 1 0 0 0,150-9 59 0 0,-98 1-254 0 0,-162 13-145 0 0,-5 0 7 0 0,1 1-1 0 0,-1-1 0 0 0,1 1 1 0 0,0 1-1 0 0,-1 0 1 0 0,1 0-1 0 0,-1 0 1 0 0,1 1-1 0 0,-1 0 1 0 0,11 4-1 0 0,-9-1-585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1:51.434"/>
    </inkml:context>
    <inkml:brush xml:id="br0">
      <inkml:brushProperty name="width" value="0.1" units="cm"/>
      <inkml:brushProperty name="height" value="0.1" units="cm"/>
      <inkml:brushProperty name="color" value="#E71224"/>
    </inkml:brush>
  </inkml:definitions>
  <inkml:trace contextRef="#ctx0" brushRef="#br0">0 130 2759 0 0,'3'-2'106'0'0,"0"0"0"0"0,1-1 0 0 0,-1 1 0 0 0,0 1-1 0 0,1-1 1 0 0,-1 0 0 0 0,1 1 0 0 0,0 0 0 0 0,-1 0-1 0 0,1 0 1 0 0,0 0 0 0 0,0 0 0 0 0,0 1-1 0 0,0 0 1 0 0,-1 0 0 0 0,1 0 0 0 0,0 0 0 0 0,7 2-1 0 0,2 0 273 0 0,0 1-1 0 0,0 0 0 0 0,-1 1 0 0 0,19 8 0 0 0,-27-10-322 0 0,1-1-1 0 0,-1 1 1 0 0,1-1-1 0 0,-1 0 1 0 0,1 0-1 0 0,0 0 0 0 0,0-1 1 0 0,-1 0-1 0 0,1 1 1 0 0,0-2-1 0 0,8 0 1 0 0,0-2 360 0 0,-1-1 1 0 0,24-9 0 0 0,-24 8-222 0 0,1 1 1 0 0,-1 0-1 0 0,17-3 1 0 0,-3 5 70 0 0,-21 2-213 0 0,0-1 0 0 0,1 1 0 0 0,-1-1-1 0 0,0 0 1 0 0,8-2 0 0 0,24-9 140 0 0,2 3 1 0 0,-1 1-1 0 0,70-6 0 0 0,-72 12 110 0 0,68 3-1 0 0,-95 0-283 0 0,0 1 0 0 0,-1 0-1 0 0,11 4 1 0 0,22 5 108 0 0,67 9 290 0 0,-87-18-372 0 0,0 0-1 0 0,0-2 0 0 0,0 0 1 0 0,0-2-1 0 0,0 0 0 0 0,0-1 1 0 0,22-7-1 0 0,-26 6-10 0 0,13-4 54 0 0,1 1-1 0 0,46-4 1 0 0,-31 5 3 0 0,-36 4-79 0 0,0 0 0 0 0,0 1 0 0 0,0 0 0 0 0,20 1-1 0 0,16 3 63 0 0,54-4-1 0 0,24 1-25 0 0,-50 2 22 0 0,-41-2-71 0 0,58 8-1 0 0,-44 1 3 0 0,1-3 0 0 0,1-2 0 0 0,59-2 0 0 0,-36-3 5 0 0,84 10-1 0 0,-150-8-2 0 0,6 0 16 0 0,22 2-6 0 0,0-1 0 0 0,62-5-1 0 0,210-33 117 0 0,-123 19-64 0 0,-165 15-2 0 0,1 0 1 0 0,30-9-1 0 0,20-4 103 0 0,-5 15 27 0 0,-62-1-169 0 0,1 1 1 0 0,-1 0-1 0 0,1 0 0 0 0,0 0 0 0 0,-1 1 0 0 0,1-1 0 0 0,-1 0 0 0 0,1 1 1 0 0,-1 0-1 0 0,1 0 0 0 0,-1 0 0 0 0,1 0 0 0 0,-1 0 0 0 0,0 0 1 0 0,1 0-1 0 0,1 2 0 0 0,3 2-1032 0 0,0 1 0 0 0,-1 0 0 0 0,9 9 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1:54.359"/>
    </inkml:context>
    <inkml:brush xml:id="br0">
      <inkml:brushProperty name="width" value="0.1" units="cm"/>
      <inkml:brushProperty name="height" value="0.1" units="cm"/>
      <inkml:brushProperty name="color" value="#E71224"/>
    </inkml:brush>
  </inkml:definitions>
  <inkml:trace contextRef="#ctx0" brushRef="#br0">1 20 2759 0 0,'1'0'84'0'0,"0"-1"0"0"0,0 0 0 0 0,0 0 0 0 0,0 0 0 0 0,0 1 0 0 0,0-1 0 0 0,0 1 0 0 0,1-1 0 0 0,-1 1 0 0 0,0-1 0 0 0,1 1 0 0 0,-1 0 0 0 0,0-1 0 0 0,1 1 0 0 0,-1 0 0 0 0,0 0 0 0 0,1 0 0 0 0,-1 0 0 0 0,0 0 0 0 0,3 1 0 0 0,29 10 1083 0 0,-28-9-1078 0 0,-1 0-1 0 0,1 0 0 0 0,0 0 0 0 0,9 1 0 0 0,115-3 2332 0 0,-112 0-2178 0 0,-14 0-186 0 0,1 0 0 0 0,-1 0-1 0 0,1 0 1 0 0,-1 1 0 0 0,0-1 0 0 0,6 2-1 0 0,-2-1 19 0 0,1 0 0 0 0,-1-1 0 0 0,1 1 0 0 0,0-2 0 0 0,-1 1 0 0 0,1-1 0 0 0,0 0 0 0 0,7-3 0 0 0,11 0 140 0 0,146-8 621 0 0,-51 6-452 0 0,-75 2-100 0 0,79 3 0 0 0,-75 2-167 0 0,-35-2-66 0 0,0 2 1 0 0,25 2-1 0 0,-20 0-20 0 0,1-1 0 0 0,0 0 1 0 0,0-2-1 0 0,0-1 0 0 0,32-4 0 0 0,62-1 45 0 0,-66 2-14 0 0,56 3 0 0 0,-63 1-55 0 0,57 10 165 0 0,12-4-95 0 0,27-1 40 0 0,-18-15 33 0 0,-89 7-103 0 0,37 1 1 0 0,-21 1-23 0 0,28 2 3 0 0,15 0 10 0 0,-52-3-21 0 0,0 3 0 0 0,0 1 0 0 0,55 10 0 0 0,-58-7 47 0 0,1-1 1 0 0,52-3-1 0 0,139-14 139 0 0,-126 6-117 0 0,-59 3-16 0 0,0 1 0 0 0,1 2-1 0 0,51 6 1 0 0,-85-3-131 0 0,0 1 0 0 0,0-1 0 0 0,0 2 0 0 0,-1-1-1 0 0,1 1 1 0 0,-1 1 0 0 0,0-1 0 0 0,0 2 0 0 0,0-1-1 0 0,8 8 1 0 0,0 0-926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1:57.160"/>
    </inkml:context>
    <inkml:brush xml:id="br0">
      <inkml:brushProperty name="width" value="0.1" units="cm"/>
      <inkml:brushProperty name="height" value="0.1" units="cm"/>
      <inkml:brushProperty name="color" value="#E71224"/>
    </inkml:brush>
  </inkml:definitions>
  <inkml:trace contextRef="#ctx0" brushRef="#br0">57 47 919 0 0,'0'-3'273'0'0,"-1"-1"-1"0"0,0 1 1 0 0,-1-1-1 0 0,1 1 1 0 0,-1 0-1 0 0,1 0 1 0 0,-1 0-1 0 0,0 0 1 0 0,-3-3-1 0 0,4 5-157 0 0,0-1 1 0 0,0 1-1 0 0,0 1 0 0 0,0-1 0 0 0,0 0 0 0 0,-1 0 1 0 0,1 0-1 0 0,0 1 0 0 0,0-1 0 0 0,-1 0 1 0 0,1 1-1 0 0,-1-1 0 0 0,1 1 0 0 0,-1 0 0 0 0,1 0 1 0 0,0-1-1 0 0,-1 1 0 0 0,1 0 0 0 0,-1 0 1 0 0,1 0-1 0 0,-1 0 0 0 0,1 1 0 0 0,-1-1 1 0 0,-1 1-1 0 0,3-1-95 0 0,0 0 1 0 0,-1 0-1 0 0,1 0 1 0 0,0 0-1 0 0,0 0 1 0 0,0 0-1 0 0,-1 0 0 0 0,1 0 1 0 0,0 0-1 0 0,0 0 1 0 0,0 0-1 0 0,0 0 1 0 0,-1 0-1 0 0,1 0 1 0 0,0 0-1 0 0,0 1 1 0 0,0-1-1 0 0,0 0 1 0 0,-1 0-1 0 0,1 0 0 0 0,0 0 1 0 0,0 0-1 0 0,0 1 1 0 0,0-1-1 0 0,0 0 1 0 0,0 0-1 0 0,-1 0 1 0 0,1 1-1 0 0,0-1 1 0 0,0 0-1 0 0,0 0 1 0 0,0 0-1 0 0,0 0 0 0 0,0 1 1 0 0,0-1-1 0 0,0 0 1 0 0,0 1-1 0 0,6 6 601 0 0,9 2 77 0 0,-6-5-459 0 0,0-1 0 0 0,0 0 0 0 0,1-1 0 0 0,-1 0 0 0 0,1 0 0 0 0,0-1 0 0 0,-1 0 0 0 0,20-2 0 0 0,2-2 431 0 0,44-10 1 0 0,19-2 22 0 0,-66 13-462 0 0,-1 2 0 0 0,1 0 0 0 0,46 8 1 0 0,-61-6-625 0 0,1 1 1 0 0,-1 0-1 0 0,0 1 1 0 0,0 1-1 0 0,-1 0 1 0 0,1 1-1 0 0,-1 0 1 0 0,0 1-1 0 0,17 13 1 0 0,-5 2-3823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1:59.133"/>
    </inkml:context>
    <inkml:brush xml:id="br0">
      <inkml:brushProperty name="width" value="0.1" units="cm"/>
      <inkml:brushProperty name="height" value="0.1" units="cm"/>
      <inkml:brushProperty name="color" value="#E71224"/>
    </inkml:brush>
  </inkml:definitions>
  <inkml:trace contextRef="#ctx0" brushRef="#br0">71 62 2303 0 0,'-22'-35'2441'0'0,"20"32"-2200"0"0,0 1 0 0 0,0-1 1 0 0,0 1-1 0 0,0 0 1 0 0,0-1-1 0 0,-1 1 1 0 0,1 0-1 0 0,-1 0 1 0 0,1 1-1 0 0,-5-3 0 0 0,6 4-217 0 0,0 0-1 0 0,1 0 1 0 0,-1 1-1 0 0,0-1 0 0 0,1 0 1 0 0,-1 1-1 0 0,0-1 1 0 0,1 1-1 0 0,-1-1 1 0 0,1 1-1 0 0,-1-1 0 0 0,1 1 1 0 0,-1-1-1 0 0,1 1 1 0 0,-1-1-1 0 0,1 1 0 0 0,0 0 1 0 0,-1-1-1 0 0,1 1 1 0 0,0 0-1 0 0,0-1 1 0 0,-1 1-1 0 0,1 0 0 0 0,0-1 1 0 0,0 2-1 0 0,-7 21 144 0 0,7-22-112 0 0,0 0-7 0 0,-1 0 0 0 0,1 0 0 0 0,0 0-1 0 0,0 0 1 0 0,0 0 0 0 0,0 0 0 0 0,0 0 0 0 0,1 0 0 0 0,-1 0-1 0 0,0 0 1 0 0,0 0 0 0 0,1 0 0 0 0,-1 0 0 0 0,0 0 0 0 0,1 0-1 0 0,-1 0 1 0 0,1 0 0 0 0,-1-1 0 0 0,1 1 0 0 0,0 0 0 0 0,-1 0-1 0 0,1 0 1 0 0,0-1 0 0 0,0 1 0 0 0,-1 0 0 0 0,1-1 0 0 0,0 1-1 0 0,0-1 1 0 0,0 1 0 0 0,0-1 0 0 0,0 1 0 0 0,0-1 0 0 0,0 1-1 0 0,0-1 1 0 0,0 0 0 0 0,0 0 0 0 0,0 0 0 0 0,1 1 0 0 0,7 1 206 0 0,1-1 0 0 0,-1 0 0 0 0,14 0 0 0 0,-8-1-199 0 0,12 2 285 0 0,50-3 0 0 0,-14 2-126 0 0,-18 1-97 0 0,4 4-3 0 0,-40-4-97 0 0,1-1 0 0 0,1 1 0 0 0,14-2-1 0 0,0 1 3 0 0,1 1 0 0 0,-1 0 0 0 0,-1 2-1 0 0,43 12 1 0 0,17 3 15 0 0,124 7 390 0 0,-112-15-282 0 0,-10-8-1 0 0,-32-3-80 0 0,251 2 150 0 0,-302-2-210 0 0,293 25 243 0 0,-278-21-221 0 0,1-1 0 0 0,-1-1-1 0 0,1-1 1 0 0,-1 0 0 0 0,1-2-1 0 0,0 0 1 0 0,35-7 0 0 0,-36 3 18 0 0,-1 2 0 0 0,33-3 1 0 0,-42 6-33 0 0,0 0 1 0 0,1 0 0 0 0,-1 1-1 0 0,0 0 1 0 0,1 1-1 0 0,-1 0 1 0 0,0 0 0 0 0,8 4-1 0 0,-12-5-9 0 0,0 0-1 0 0,0 0 1 0 0,0 0-1 0 0,-1-1 1 0 0,1 1-1 0 0,0-1 1 0 0,0 0-1 0 0,0 0 1 0 0,4-1-1 0 0,-4 1 8 0 0,0-1-1 0 0,0 1 1 0 0,0 0-1 0 0,-1 0 1 0 0,1 1-1 0 0,0-1 1 0 0,0 1-1 0 0,4 1 1 0 0,11 4-4 0 0,0-1 0 0 0,36 4 1 0 0,-47-8-4 0 0,72 8 64 0 0,104-2 0 0 0,-139-6-51 0 0,-15 0 13 0 0,54-5-1 0 0,30-3-25 0 0,-38 5 0 0 0,-51 0 9 0 0,-9 2 4 0 0,0-1 1 0 0,0-1 0 0 0,20-6 0 0 0,-32 8-14 0 0,1-1 0 0 0,-1 1 0 0 0,1 0 0 0 0,-1 1 0 0 0,0-1 0 0 0,1 1 0 0 0,-1-1 0 0 0,1 1 0 0 0,4 2 0 0 0,22 3 0 0 0,45 5 0 0 0,-56-7 0 0 0,0-1 0 0 0,0-1 0 0 0,32 0 0 0 0,78-13 64 0 0,-8 14-64 0 0,-122-3 0 0 0,241 5 60 0 0,-199-5-56 0 0,51 10-4 0 0,-13 0 11 0 0,-47-10 115 0 0,1-2 0 0 0,53-8 0 0 0,4 0 257 0 0,-87 10-381 0 0,0 0 0 0 0,0 0 0 0 0,0 1 0 0 0,0 0-1 0 0,-1 0 1 0 0,1 0 0 0 0,0 0 0 0 0,-1 0 0 0 0,1 1 0 0 0,0 0-1 0 0,-1-1 1 0 0,0 1 0 0 0,1 1 0 0 0,-1-1 0 0 0,0 0 0 0 0,0 1-1 0 0,0 0 1 0 0,-1-1 0 0 0,1 1 0 0 0,-1 0 0 0 0,1 1 0 0 0,-1-1-1 0 0,3 6 1 0 0,4 8-130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8:10.501"/>
    </inkml:context>
    <inkml:brush xml:id="br0">
      <inkml:brushProperty name="width" value="0.1" units="cm"/>
      <inkml:brushProperty name="height" value="0.1" units="cm"/>
      <inkml:brushProperty name="color" value="#E71224"/>
    </inkml:brush>
  </inkml:definitions>
  <inkml:trace contextRef="#ctx0" brushRef="#br0">1640 153 4375 0 0,'3'1'74'0'0,"0"0"0"0"0,0 0 0 0 0,0-1 1 0 0,0 1-1 0 0,0-1 0 0 0,0 0 0 0 0,0 0 0 0 0,0 0 0 0 0,0 0 0 0 0,0-1 0 0 0,0 1 0 0 0,0-1 0 0 0,0 0 0 0 0,0 0 0 0 0,0 0 0 0 0,0 0 0 0 0,0 0 0 0 0,0-1 0 0 0,-1 1 0 0 0,1-1 0 0 0,0 0 0 0 0,3-4 0 0 0,1 2 175 0 0,-1-2 1 0 0,0 1-1 0 0,0-1 0 0 0,-1 0 1 0 0,0 0-1 0 0,0 0 0 0 0,8-14 1 0 0,1-13 831 0 0,-14 31-963 0 0,1 0 0 0 0,0 0 0 0 0,-1 0 0 0 0,0 0 0 0 0,1 1 0 0 0,-1-1 0 0 0,0 0 0 0 0,0 0 0 0 0,0 0 0 0 0,0 0 0 0 0,0 0 0 0 0,0 0 0 0 0,-1 0 0 0 0,1 0 0 0 0,-2-3 0 0 0,1 4 11 0 0,0 0-1 0 0,0 0 1 0 0,0 0 0 0 0,0 0 0 0 0,0 0-1 0 0,0 1 1 0 0,-1-1 0 0 0,1 0 0 0 0,0 1-1 0 0,-1-1 1 0 0,1 1 0 0 0,0-1 0 0 0,-1 1-1 0 0,1 0 1 0 0,0 0 0 0 0,-1-1 0 0 0,1 1-1 0 0,-3 0 1 0 0,-26 3 1402 0 0,6 5-813 0 0,0 0-1 0 0,0 2 1 0 0,1 1-1 0 0,0 0 1 0 0,-22 16 0 0 0,35-22-579 0 0,-1 0 1 0 0,0-1-1 0 0,0 0 1 0 0,0-1 0 0 0,0 0-1 0 0,0-1 1 0 0,-1 0-1 0 0,1-1 1 0 0,-20 0 0 0 0,-252-20 3632 0 0,25 1-2075 0 0,-425 30 224 0 0,517-4-4617 0 0,127-6 472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2:37.049"/>
    </inkml:context>
    <inkml:brush xml:id="br0">
      <inkml:brushProperty name="width" value="0.1" units="cm"/>
      <inkml:brushProperty name="height" value="0.1" units="cm"/>
      <inkml:brushProperty name="color" value="#E71224"/>
    </inkml:brush>
  </inkml:definitions>
  <inkml:trace contextRef="#ctx0" brushRef="#br0">198 120 1375 0 0,'-17'7'3348'0'0,"15"-7"-3238"0"0,0 1-1 0 0,0-1 0 0 0,0 0 0 0 0,0 0 0 0 0,0 1 0 0 0,0-1 0 0 0,0-1 1 0 0,0 1-1 0 0,0 0 0 0 0,0 0 0 0 0,0-1 0 0 0,0 1 0 0 0,1-1 0 0 0,-1 0 1 0 0,0 1-1 0 0,0-1 0 0 0,0 0 0 0 0,-2-2 0 0 0,1-1 253 0 0,0 1 0 0 0,1-1 0 0 0,-1 1 0 0 0,1-1 0 0 0,0 0 0 0 0,0 0 0 0 0,-2-6 0 0 0,4 10-338 0 0,-1-3 125 0 0,0 0 0 0 0,0 0 1 0 0,-1 1-1 0 0,1-1 0 0 0,-1 1 1 0 0,0-1-1 0 0,1 1 0 0 0,-1 0 1 0 0,0-1-1 0 0,0 1 0 0 0,-1 0 1 0 0,1 1-1 0 0,0-1 0 0 0,-1 0 1 0 0,1 0-1 0 0,-1 1 0 0 0,1 0 1 0 0,-1-1-1 0 0,0 1 0 0 0,0 0 1 0 0,0 0-1 0 0,1 1 0 0 0,-1-1 1 0 0,0 1-1 0 0,0-1 0 0 0,0 1 1 0 0,0 0-1 0 0,0 0 0 0 0,0 0 1 0 0,0 0-1 0 0,0 1 0 0 0,0-1 1 0 0,0 1-1 0 0,0 0 0 0 0,1-1 1 0 0,-1 2-1 0 0,0-1 0 0 0,0 0 1 0 0,1 0-1 0 0,-1 1 0 0 0,1-1 1 0 0,-1 1-1 0 0,1 0 0 0 0,0 0 1 0 0,0 0-1 0 0,-3 2 0 0 0,5-4-117 0 0,0 0 1 0 0,0 1-1 0 0,-1-1 0 0 0,1 0 0 0 0,0 0 1 0 0,0 0-1 0 0,-1 0 0 0 0,1 0 0 0 0,0 1 0 0 0,0-1 1 0 0,0 0-1 0 0,-1 0 0 0 0,1 1 0 0 0,0-1 1 0 0,0 0-1 0 0,0 0 0 0 0,0 0 0 0 0,-1 1 0 0 0,1-1 1 0 0,0 0-1 0 0,0 0 0 0 0,0 1 0 0 0,0-1 0 0 0,0 0 1 0 0,0 1-1 0 0,0-1 0 0 0,0 0 0 0 0,0 0 1 0 0,0 1-1 0 0,0-1 0 0 0,0 0 0 0 0,0 1 0 0 0,0-1 1 0 0,0 0-1 0 0,0 0 0 0 0,0 1 0 0 0,0-1 1 0 0,0 0-1 0 0,1 0 0 0 0,-1 1 0 0 0,0-1 0 0 0,0 0 1 0 0,0 0-1 0 0,0 1 0 0 0,1-1 0 0 0,15 2 414 0 0,24-9-190 0 0,-18-1-27 0 0,10-5 59 0 0,1 2 1 0 0,0 2 0 0 0,1 0 0 0 0,-1 3 0 0 0,39-4 0 0 0,-59 10-218 0 0,56-1 200 0 0,-61 1-230 0 0,0 1 1 0 0,-1 0 0 0 0,1 1 0 0 0,-1-1 0 0 0,0 2-1 0 0,14 5 1 0 0,-11-1 557 0 0,-27-11-22 0 0,-5-1-541 0 0,3 2-36 0 0,0 2 0 0 0,-1 0 0 0 0,1 1 0 0 0,0 0 0 0 0,-22 5 0 0 0,106-3 91 0 0,31-4 174 0 0,17-2-165 0 0,-98 3-94 0 0,2-2 3 0 0,-1 2 1 0 0,1 0 0 0 0,-1 1 0 0 0,1 0-1 0 0,19 4 1 0 0,-36-4-6 0 0,0 0 0 0 0,0 0 0 0 0,0 0 0 0 0,-1 0 0 0 0,1 0 0 0 0,0 0 0 0 0,0 0 0 0 0,0 0 0 0 0,0 0 0 0 0,0 0 0 0 0,0 0 0 0 0,0 0 0 0 0,0 0 0 0 0,0 0 0 0 0,0 1 0 0 0,-1-1 0 0 0,1 0 0 0 0,0 0 0 0 0,0 0 0 0 0,0 0 0 0 0,0 0 0 0 0,0 0 0 0 0,0 0 0 0 0,0 0 0 0 0,0 0 0 0 0,0 0 0 0 0,0 0 0 0 0,0 1 0 0 0,0-1 0 0 0,0 0 0 0 0,0 0 0 0 0,0 0 0 0 0,0 0 0 0 0,0 0 0 0 0,0 0 0 0 0,0 0 0 0 0,0 0 0 0 0,0 1 0 0 0,0-1 0 0 0,0 0 0 0 0,0 0 0 0 0,0 0 0 0 0,0 0 0 0 0,0 0 0 0 0,0 0 0 0 0,0 0 0 0 0,0 0 0 0 0,0 0 0 0 0,0 0 0 0 0,0 1 0 0 0,0-1 0 0 0,0 0 0 0 0,1 0 0 0 0,-1 0 0 0 0,0 0 0 0 0,0 0 0 0 0,0 0 0 0 0,0 0 0 0 0,0 0 0 0 0,0 0 0 0 0,0 0 0 0 0,0 0 0 0 0,0 0 0 0 0,-15 7 135 0 0,-19 3-19 0 0,-25 4-144 0 0,-2-3 0 0 0,1-2 1 0 0,-65 0-1 0 0,92-8 64 0 0,-1-2 0 0 0,1-2 0 0 0,-46-9 0 0 0,78 12-40 0 0,1 0 1 0 0,0 0-1 0 0,-1 0 0 0 0,1 0 1 0 0,0 0-1 0 0,-1 0 0 0 0,1 0 0 0 0,-1 0 1 0 0,1 0-1 0 0,0 0 0 0 0,-1 0 0 0 0,1 0 1 0 0,0 0-1 0 0,-1 0 0 0 0,1 0 1 0 0,0 0-1 0 0,-1-1 0 0 0,1 1 0 0 0,0 0 1 0 0,-1 0-1 0 0,1 0 0 0 0,0-1 1 0 0,-1 1-1 0 0,1 0 0 0 0,0 0 0 0 0,0-1 1 0 0,-1 1-1 0 0,1 0 0 0 0,0-1 1 0 0,0 1-1 0 0,0 0 0 0 0,-1-1 0 0 0,1 0 1 0 0,14-2-4 0 0,25 2-8 0 0,-8 3 43 0 0,1 1 0 0 0,-1 2 0 0 0,61 18 0 0 0,26 21 162 0 0,-77-27-66 0 0,48 13 1 0 0,-74-26 73 0 0,0 2 0 0 0,-1 0 0 0 0,1 0 1 0 0,-1 1-1 0 0,18 13 0 0 0,-40-29-72 0 0,1 0 0 0 0,0-1 0 0 0,0 0 0 0 0,-5-12-1 0 0,10 18-533 0 0,0 0-1 0 0,0 0 0 0 0,1 0 0 0 0,-1-1 1 0 0,1 1-1 0 0,-1-6 0 0 0,1-1-1115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2:38.203"/>
    </inkml:context>
    <inkml:brush xml:id="br0">
      <inkml:brushProperty name="width" value="0.1" units="cm"/>
      <inkml:brushProperty name="height" value="0.1" units="cm"/>
      <inkml:brushProperty name="color" value="#E71224"/>
    </inkml:brush>
  </inkml:definitions>
  <inkml:trace contextRef="#ctx0" brushRef="#br0">396 188 8807 0 0,'1'-9'247'0'0,"0"1"0"0"0,0-1-1 0 0,1 0 1 0 0,1 1-1 0 0,-1-1 1 0 0,1 1 0 0 0,6-12-1 0 0,7-19 53 0 0,-15 37-252 0 0,-1 0 1 0 0,1 0-1 0 0,0 0 0 0 0,-1 0 0 0 0,0 0 0 0 0,1 0 0 0 0,-1 0 1 0 0,0 0-1 0 0,0 0 0 0 0,0 0 0 0 0,0 0 0 0 0,-1 0 0 0 0,1 0 0 0 0,0 0 1 0 0,-1 0-1 0 0,0 0 0 0 0,1 0 0 0 0,-1 0 0 0 0,0 0 0 0 0,0 0 1 0 0,0 0-1 0 0,0 1 0 0 0,0-1 0 0 0,-1 0 0 0 0,-1-2 0 0 0,1 3 150 0 0,-1-1-1 0 0,1 0 0 0 0,-1 1 1 0 0,0-1-1 0 0,1 1 0 0 0,-1 0 1 0 0,0 0-1 0 0,0 0 0 0 0,0 0 1 0 0,0 0-1 0 0,0 0 0 0 0,0 1 1 0 0,0 0-1 0 0,0 0 0 0 0,0 0 1 0 0,0 0-1 0 0,-3 0 0 0 0,2 1 11 0 0,-116 14 1397 0 0,106-11-1395 0 0,0-1-1 0 0,0 2 1 0 0,0 0 0 0 0,1 1 0 0 0,0 0-1 0 0,-17 10 1 0 0,14-6-131 0 0,0 1 0 0 0,1 1 0 0 0,0 0-1 0 0,-20 21 1 0 0,31-29-48 0 0,0 1 0 0 0,1-1 1 0 0,-1 1-1 0 0,1 0 0 0 0,0 0 0 0 0,1 0 0 0 0,-1 0 0 0 0,1 1 1 0 0,0-1-1 0 0,1 1 0 0 0,-1-1 0 0 0,1 1 0 0 0,0 0 0 0 0,0-1 0 0 0,1 1 1 0 0,0 0-1 0 0,0 0 0 0 0,0 0 0 0 0,2 7 0 0 0,-1-7-24 0 0,0-1 0 0 0,0 1 0 0 0,1-1 0 0 0,0 0 0 0 0,0 1 0 0 0,0-1 0 0 0,1 0 0 0 0,-1 0 0 0 0,1-1 0 0 0,1 1 0 0 0,3 5 0 0 0,-4-7 4 0 0,1 0-1 0 0,-1-1 1 0 0,0 1-1 0 0,1-1 1 0 0,-1 1-1 0 0,1-1 1 0 0,0 0-1 0 0,0 0 1 0 0,0-1-1 0 0,0 1 1 0 0,0-1-1 0 0,0 0 1 0 0,1 0-1 0 0,-1 0 1 0 0,6 0-1 0 0,-3-1 41 0 0,1 0 0 0 0,-1 0 0 0 0,1 0-1 0 0,0-1 1 0 0,-1 0 0 0 0,1-1 0 0 0,-1 0-1 0 0,0 0 1 0 0,0 0 0 0 0,1-1 0 0 0,-2 0 0 0 0,1-1-1 0 0,0 1 1 0 0,-1-1 0 0 0,1-1 0 0 0,-1 1-1 0 0,6-6 1 0 0,-1-1 62 0 0,-1 0 0 0 0,0 0 0 0 0,-1-1 0 0 0,-1 0 0 0 0,1 0 0 0 0,-2-1 0 0 0,12-26 0 0 0,-17 34-112 0 0,0-1 0 0 0,1-1 0 0 0,0 1 0 0 0,0 0 0 0 0,0 1 0 0 0,0-1 0 0 0,1 0 0 0 0,0 1 0 0 0,1 0 0 0 0,8-9 0 0 0,-13 14 1 0 0,0 0-1 0 0,1 0 1 0 0,-1 0-1 0 0,0 0 1 0 0,1 0-1 0 0,-1-1 1 0 0,0 1-1 0 0,0 0 1 0 0,1 0-1 0 0,-1 0 1 0 0,0 0 0 0 0,1 0-1 0 0,-1 0 1 0 0,0 1-1 0 0,1-1 1 0 0,-1 0-1 0 0,0 0 1 0 0,0 0-1 0 0,1 0 1 0 0,-1 0-1 0 0,0 0 1 0 0,0 0-1 0 0,1 1 1 0 0,-1-1-1 0 0,0 0 1 0 0,0 0-1 0 0,1 0 1 0 0,-1 1 0 0 0,0-1-1 0 0,0 0 1 0 0,0 0-1 0 0,1 0 1 0 0,-1 1-1 0 0,9 14 42 0 0,2 17 42 0 0,0 3 263 0 0,-2 1 0 0 0,-2-1 0 0 0,-1 2 0 0 0,-2-1 0 0 0,-1 1 0 0 0,-2-1-1 0 0,-1 1 1 0 0,-3 0 0 0 0,0-1 0 0 0,-12 48 0 0 0,-11 13 213 0 0,14-57-444 0 0,2 0 0 0 0,2 1 0 0 0,-5 55 0 0 0,13-89-143 0 0,0-1-1 0 0,0 1 1 0 0,1 0-1 0 0,0 0 1 0 0,2 6-1 0 0,-3-10-74 0 0,1-1 0 0 0,0 0 0 0 0,0 0 0 0 0,0 1 0 0 0,0-1 0 0 0,0 0-1 0 0,0 0 1 0 0,0 0 0 0 0,1 0 0 0 0,-1 0 0 0 0,1 0 0 0 0,0-1 0 0 0,-1 1 0 0 0,1 0 0 0 0,0-1 0 0 0,0 0 0 0 0,3 2-1 0 0,11 2-1526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2:45.405"/>
    </inkml:context>
    <inkml:brush xml:id="br0">
      <inkml:brushProperty name="width" value="0.1" units="cm"/>
      <inkml:brushProperty name="height" value="0.1" units="cm"/>
      <inkml:brushProperty name="color" value="#E71224"/>
    </inkml:brush>
  </inkml:definitions>
  <inkml:trace contextRef="#ctx0" brushRef="#br0">86 22 4375 0 0,'-22'-6'411'0'0,"17"5"-26"0"0,1 0 0 0 0,-1 0 0 0 0,1 0 0 0 0,0-1 0 0 0,-9-4-1 0 0,-4 2 963 0 0,17 4-1259 0 0,0 0 0 0 0,-1 0 0 0 0,1 0 0 0 0,-1 0 0 0 0,1 0 0 0 0,-1 0 0 0 0,1 0 0 0 0,-1 0 0 0 0,1 0 0 0 0,0 1 0 0 0,-1-1 1 0 0,1 0-1 0 0,-1 0 0 0 0,1 0 0 0 0,0 0 0 0 0,-1 1 0 0 0,1-1 0 0 0,-1 0 0 0 0,1 0 0 0 0,0 1 0 0 0,-1-1 0 0 0,1 0 0 0 0,0 1 1 0 0,0-1-1 0 0,-1 0 0 0 0,1 1 0 0 0,0-1 0 0 0,0 0 0 0 0,-1 1 0 0 0,1-1 0 0 0,0 1 0 0 0,0-1 0 0 0,0 0 0 0 0,0 1 1 0 0,-1-1-1 0 0,1 2 0 0 0,5 1 736 0 0,0 1 1 0 0,1 0-1 0 0,-1-1 1 0 0,7 3-1 0 0,-2-3-551 0 0,0-1 0 0 0,0 1-1 0 0,0-1 1 0 0,0-1-1 0 0,0 0 1 0 0,0-1 0 0 0,1 0-1 0 0,-1 0 1 0 0,15-3 0 0 0,19 1 176 0 0,61 6-28 0 0,-54-1-44 0 0,53-3 1 0 0,-78-1-76 0 0,0 2 0 0 0,-1 1 1 0 0,1 1-1 0 0,34 8 0 0 0,-57-11-141 0 0,15 5-84 0 0,-1-1-58 0 0,117 24 184 0 0,-95-26-124 0 0,-1-1 0 0 0,0-2 0 0 0,49-7 0 0 0,40-1 162 0 0,-124 9 39 0 0,-2 0-277 0 0,11 0 18 0 0,1 0 1 0 0,-1 1-1 0 0,1 0 0 0 0,15 4 0 0 0,-14-2 25 0 0,-7-3 3 0 0,30 12 88 0 0,16 7-115 0 0,-40-14 31 0 0,2 1 14 0 0,4 1-42 0 0,-3-2-3 0 0,0 1 0 0 0,15 9-1 0 0,-18-8 9 0 0,0 1 0 0 0,0 0 0 0 0,-1 1-1 0 0,0 0 1 0 0,-1 1 0 0 0,0 0-1 0 0,0 1 1 0 0,-1 0 0 0 0,0 0 0 0 0,-1 1-1 0 0,-1 1 1 0 0,0-1 0 0 0,10 23-1 0 0,-12-21 29 0 0,2 3 34 0 0,0 1 0 0 0,-2 0 1 0 0,5 19-1 0 0,4 60 76 0 0,4 178 0 0 0,-12-118-88 0 0,5 68-80 0 0,23 235 0 0 0,-12-264 32 0 0,-3 374 0 0 0,-50-269 5 0 0,-21 0 29 0 0,9-62-41 0 0,1 169-9 0 0,28 3 43 0 0,12-405-59 0 0,-11 607 117 0 0,-30 196-117 0 0,39-724 0 0 0,3 1 1 0 0,13 87-1 0 0,37 169-6 0 0,-37-264 0 0 0,13 197-43 0 0,-21-200 45 0 0,-3 25 39 0 0,-20 181 0 0 0,16-261-41 0 0,-2 133 80 0 0,5-104-84 0 0,1 2 11 0 0,10 56-1 0 0,-3-39-65 0 0,-8-62 63 0 0,5 44-29 0 0,-2 100 0 0 0,-5-125 46 0 0,-3 34-94 0 0,-13 72-1 0 0,-3 6 69 0 0,7-83-42 0 0,13-52 52 0 0,0-1-1 0 0,-1 0 0 0 0,1 1 1 0 0,0-1-1 0 0,-1 0 1 0 0,1 0-1 0 0,-1 1 1 0 0,1-1-1 0 0,-1 0 1 0 0,0 0-1 0 0,0 0 0 0 0,1 0 1 0 0,-1 0-1 0 0,0 0 1 0 0,0 0-1 0 0,0 0 1 0 0,0 0-1 0 0,0 0 1 0 0,0 0-1 0 0,0-1 0 0 0,-1 1 1 0 0,1 0-1 0 0,-2 0 1 0 0,-40 15 107 0 0,7-4 1186 0 0,-105 52-2559 0 0,117-56 1282 0 0,0 0 0 0 0,0-2 0 0 0,-1 0-1 0 0,-30 2 1 0 0,-160 5-13 0 0,-55 5 177 0 0,207-10-122 0 0,-269 20-615 0 0,301-27 288 0 0,-18 1-1227 0 0,0-3 0 0 0,-59-8 0 0 0,69 2-438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3:14.519"/>
    </inkml:context>
    <inkml:brush xml:id="br0">
      <inkml:brushProperty name="width" value="0.1" units="cm"/>
      <inkml:brushProperty name="height" value="0.1" units="cm"/>
      <inkml:brushProperty name="color" value="#E71224"/>
    </inkml:brush>
  </inkml:definitions>
  <inkml:trace contextRef="#ctx0" brushRef="#br0">156 116 3679 0 0,'-33'-22'380'0'0,"27"19"-47"0"0,1 0-1 0 0,0-1 1 0 0,0 1 0 0 0,0-1 0 0 0,0 0 0 0 0,0 0-1 0 0,1-1 1 0 0,0 0 0 0 0,0 1 0 0 0,-4-8-1 0 0,6 9-263 0 0,0 0 1 0 0,0 0-1 0 0,0 1 0 0 0,0-1 0 0 0,0 1 0 0 0,0-1 0 0 0,-1 1 0 0 0,1 0 0 0 0,-1 0 0 0 0,0 0 1 0 0,-4-3-1 0 0,0 1 528 0 0,6 3-429 0 0,-1 1 0 0 0,1-1 0 0 0,0 0 0 0 0,-1 0 0 0 0,1 1 0 0 0,-1-1 0 0 0,0 1 0 0 0,1 0 0 0 0,-1-1 0 0 0,1 1 0 0 0,-1 0 0 0 0,-2 0 0 0 0,-1 2 1141 0 0,12 3-1105 0 0,2 1-176 0 0,15 16-25 0 0,-20-18 3 0 0,-1 0 0 0 0,1 0 0 0 0,0 0 0 0 0,1-1 0 0 0,-1 0 0 0 0,0 1 0 0 0,1-2 0 0 0,0 1 0 0 0,0 0-1 0 0,0-1 1 0 0,0 0 0 0 0,6 2 0 0 0,23 2 328 0 0,49 16-1 0 0,-67-17-296 0 0,1-1 0 0 0,19 1 0 0 0,29 8-31 0 0,-50-8 30 0 0,-1 0 0 0 0,1 1 0 0 0,-1 1 0 0 0,0 0 0 0 0,0 1 0 0 0,18 15 0 0 0,-24-17-1 0 0,1-1-1 0 0,0 0 0 0 0,0 0 1 0 0,16 4-1 0 0,12 8 9 0 0,-22-9-1 0 0,-1 2 1 0 0,0 0-1 0 0,-1 0 0 0 0,0 1 0 0 0,14 16 1 0 0,-4-1 304 0 0,29 43 1 0 0,-41-51-235 0 0,-2 1-1 0 0,-1 0 1 0 0,0 0 0 0 0,-1 1-1 0 0,-1 0 1 0 0,6 33-1 0 0,1 5 172 0 0,47 125 364 0 0,-51-153-557 0 0,-1 0-1 0 0,-2 1 0 0 0,2 32 1 0 0,2 4 67 0 0,12 84 185 0 0,7 41 72 0 0,-9-83-218 0 0,17 77 184 0 0,-12-84-227 0 0,-5 1 0 0 0,11 159 0 0 0,-6-74-78 0 0,-9-82-78 0 0,39 179 27 0 0,-15-89 78 0 0,-30-129-58 0 0,1 128 1 0 0,-21 68 115 0 0,-12-56 59 0 0,-1 35-4 0 0,18-155-226 0 0,-12 186 92 0 0,2-103 54 0 0,13 324 0 0 0,13-349-136 0 0,40 193 0 0 0,-42-288 21 0 0,-2 1-1 0 0,1 62 1 0 0,-11 102 84 0 0,1-140-80 0 0,4 15 130 0 0,22 146 1 0 0,-5-80-139 0 0,-10 27 28 0 0,-7-98-26 0 0,-5 172-19 0 0,1-203 0 0 0,1-22 33 0 0,0 105 9 0 0,2-88-7 0 0,-4 55 0 0 0,1-85-18 0 0,-1 1 0 0 0,0-1-1 0 0,-1 0 1 0 0,-2-1 0 0 0,-13 34 0 0 0,14-42 12 0 0,-1 0 1 0 0,0 0-1 0 0,-1-1 1 0 0,0 1-1 0 0,-1-1 1 0 0,0-1-1 0 0,0 0 1 0 0,-1 0-1 0 0,0 0 1 0 0,0-1-1 0 0,-15 8 1 0 0,-11 4 367 0 0,-74 30 1 0 0,54-26-25 0 0,30-14-297 0 0,0-1 1 0 0,-42 7-1 0 0,1 1-1 0 0,29-5-385 0 0,-47 11-1587 0 0,74-20 1612 0 0,0 0 0 0 0,0-1 1 0 0,0 0-1 0 0,0-1 1 0 0,0 0-1 0 0,-11-1 0 0 0,0-4-1467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3:43.731"/>
    </inkml:context>
    <inkml:brush xml:id="br0">
      <inkml:brushProperty name="width" value="0.1" units="cm"/>
      <inkml:brushProperty name="height" value="0.1" units="cm"/>
      <inkml:brushProperty name="color" value="#E71224"/>
    </inkml:brush>
  </inkml:definitions>
  <inkml:trace contextRef="#ctx0" brushRef="#br0">1478 108 2415 0 0,'0'0'123'0'0,"0"-1"-1"0"0,1 0 0 0 0,-1 0 1 0 0,0 0-1 0 0,0 0 1 0 0,0 0-1 0 0,0 0 0 0 0,0 1 1 0 0,-1-1-1 0 0,1 0 0 0 0,0 0 1 0 0,0 0-1 0 0,0 0 0 0 0,-1 1 1 0 0,1-1-1 0 0,-1 0 0 0 0,1-1 1 0 0,-2-2 818 0 0,1 4-861 0 0,0 0-1 0 0,1 0 1 0 0,-1 0-1 0 0,0 0 1 0 0,0-1-1 0 0,0 1 0 0 0,0 0 1 0 0,0-1-1 0 0,0 1 1 0 0,0-1-1 0 0,1 1 1 0 0,-1-1-1 0 0,0 1 1 0 0,0-1-1 0 0,1 1 0 0 0,-1-1 1 0 0,0 0-1 0 0,1 0 1 0 0,-1 1-1 0 0,1-1 1 0 0,-1 0-1 0 0,1 0 0 0 0,-1 1 1 0 0,1-1-1 0 0,-1 0 1 0 0,1-1-1 0 0,-1 1-30 0 0,1 0 0 0 0,-1-1-1 0 0,0 1 1 0 0,1 0 0 0 0,-1 0 0 0 0,0 0-1 0 0,0 0 1 0 0,0 0 0 0 0,1 1 0 0 0,-1-1 0 0 0,0 0-1 0 0,-2-1 1 0 0,1 2 26 0 0,0-1 0 0 0,0 1-1 0 0,1 0 1 0 0,-1 0 0 0 0,0-1 0 0 0,0 1-1 0 0,0 0 1 0 0,0 1 0 0 0,0-1 0 0 0,0 0-1 0 0,0 1 1 0 0,0-1 0 0 0,0 1 0 0 0,0-1-1 0 0,0 1 1 0 0,0 0 0 0 0,1 0 0 0 0,-1 0 0 0 0,0 0-1 0 0,1 0 1 0 0,-1 0 0 0 0,0 0 0 0 0,-2 3-1 0 0,-11 6 345 0 0,14-10-393 0 0,0-1-1 0 0,0 0 0 0 0,1 0 0 0 0,-1 0 0 0 0,0 0 1 0 0,0 0-1 0 0,1 1 0 0 0,-1-2 0 0 0,0 1 0 0 0,1 0 1 0 0,-1 0-1 0 0,1 0 0 0 0,0 0 0 0 0,-1 0 0 0 0,1 0 0 0 0,0 0 1 0 0,0-1-1 0 0,0 1 0 0 0,-1-1 0 0 0,-1-6 138 0 0,1 8-146 0 0,0-1 1 0 0,-1 0-1 0 0,1 1 1 0 0,0-1-1 0 0,-1 0 1 0 0,1 1-1 0 0,-1 0 1 0 0,1-1-1 0 0,0 1 1 0 0,-1 0-1 0 0,1 0 1 0 0,-1-1-1 0 0,1 1 1 0 0,-1 1-1 0 0,1-1 1 0 0,-1 0-1 0 0,1 0 1 0 0,-3 1-1 0 0,-34 8 349 0 0,14-2-125 0 0,17-8-130 0 0,1 1 1 0 0,0-1 0 0 0,-1-1 0 0 0,1 1 0 0 0,0-1 0 0 0,0 0 0 0 0,0 0-1 0 0,0-1 1 0 0,-9-5 0 0 0,11 6-38 0 0,-4-3-18 0 0,4 3-44 0 0,0 0 0 0 0,0 1 0 0 0,0-1 0 0 0,0 0 1 0 0,0 1-1 0 0,-6-1 0 0 0,2 1 78 0 0,1 1 0 0 0,-1-1 0 0 0,0 2 0 0 0,1-1 1 0 0,-1 1-1 0 0,1 0 0 0 0,-1 1 0 0 0,1-1 0 0 0,-13 6 0 0 0,14-6-15 0 0,1 0-1 0 0,-1 0 0 0 0,1-1 1 0 0,-1 1-1 0 0,1-2 0 0 0,0 1 0 0 0,-1 0 1 0 0,1-1-1 0 0,-1 0 0 0 0,-5-2 1 0 0,-27-2 331 0 0,22 5-240 0 0,3 1-35 0 0,1-2 0 0 0,-1 1 0 0 0,1-1 0 0 0,0-1 0 0 0,-1 0 0 0 0,-12-4 0 0 0,20 5-70 0 0,0 0-1 0 0,0 0 1 0 0,0 1 0 0 0,0-1 0 0 0,-1 1-1 0 0,1 1 1 0 0,0-1 0 0 0,0 1-1 0 0,0 0 1 0 0,-7 2 0 0 0,7-2-29 0 0,0 0 0 0 0,0 0 0 0 0,0 0 0 0 0,0-1 0 0 0,0 0 1 0 0,0 0-1 0 0,0 0 0 0 0,0 0 0 0 0,0-1 0 0 0,-6-1 0 0 0,1-2 57 0 0,7 3-69 0 0,1 0-1 0 0,-1 0 0 0 0,1 1 0 0 0,-1-1 0 0 0,0 1 0 0 0,1-1 0 0 0,-1 1 0 0 0,-3 0 1 0 0,-11-5 67 0 0,16 4-80 0 0,0 0-1 0 0,0 1 1 0 0,0-1-1 0 0,0 1 1 0 0,0-1-1 0 0,0 1 1 0 0,0 0-1 0 0,0-1 1 0 0,-1 1-1 0 0,1 0 0 0 0,0 0 1 0 0,0 0-1 0 0,0 0 1 0 0,0 0-1 0 0,-1 0 1 0 0,1 0-1 0 0,0 0 1 0 0,-2 1-1 0 0,1 0 16 0 0,-1 0 0 0 0,0-1 1 0 0,1 1-1 0 0,-1-1 0 0 0,0 0 0 0 0,0 0 0 0 0,-3 0 0 0 0,-18 3 149 0 0,0 2-98 0 0,21-4-61 0 0,-1-1 0 0 0,0 1 0 0 0,1 0 0 0 0,-1 0 0 0 0,1 0-1 0 0,-6 3 1 0 0,6-3 12 0 0,0 0 0 0 0,-1 0-1 0 0,1-1 1 0 0,-1 1 0 0 0,1-1 0 0 0,-1 0-1 0 0,1 0 1 0 0,-1 0 0 0 0,1 0-1 0 0,-1-1 1 0 0,-3 0 0 0 0,-11-1 73 0 0,7 3-52 0 0,1 0 1 0 0,-1 1-1 0 0,-13 3 1 0 0,14-2 2 0 0,0-1 1 0 0,-1-1-1 0 0,-14 1 1 0 0,-70 3 287 0 0,51-3 152 0 0,-56 9 0 0 0,44-10-166 0 0,47-2-251 0 0,0 0 0 0 0,0 1-1 0 0,0 1 1 0 0,0 0 0 0 0,0 0 0 0 0,-11 3 0 0 0,20-4-107 0 0,-1 0 0 0 0,1 1 0 0 0,0-1 0 0 0,0 0 0 0 0,-1 0 0 0 0,1 1 0 0 0,0-1 0 0 0,0 0 0 0 0,0 0 1 0 0,-1 1-1 0 0,1-1 0 0 0,0 0 0 0 0,0 0 0 0 0,0 1 0 0 0,0-1 0 0 0,0 0 0 0 0,0 1 0 0 0,0-1 0 0 0,0 0 0 0 0,0 1 0 0 0,0-1 0 0 0,0 0 0 0 0,0 1 0 0 0,0-1 0 0 0,0 0 0 0 0,0 1 0 0 0,0-1 0 0 0,0 0 0 0 0,0 1 0 0 0,0-1 0 0 0,0 0 0 0 0,0 1 0 0 0,0-1 0 0 0,1 0 0 0 0,-1 0 0 0 0,0 1 0 0 0,0-1 0 0 0,0 0 1 0 0,1 0-1 0 0,-1 1 0 0 0,0-1 0 0 0,0 0 0 0 0,1 0 0 0 0,-1 1 0 0 0,2 1-338 0 0,3 8-762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3:52.609"/>
    </inkml:context>
    <inkml:brush xml:id="br0">
      <inkml:brushProperty name="width" value="0.1" units="cm"/>
      <inkml:brushProperty name="height" value="0.1" units="cm"/>
      <inkml:brushProperty name="color" value="#E71224"/>
    </inkml:brush>
  </inkml:definitions>
  <inkml:trace contextRef="#ctx0" brushRef="#br0">1339 60 2815 0 0,'-3'-27'3192'0'0,"-69"9"-96"0"0,62 16-2717 0 0,-6-2 58 0 0,13 3-391 0 0,0-1 0 0 0,-1 1 1 0 0,0 0-1 0 0,1 0 0 0 0,-1 0 0 0 0,0 1 0 0 0,1-1 0 0 0,-1 1 0 0 0,0 0 0 0 0,1 0 0 0 0,-1 0 0 0 0,0 0 0 0 0,0 1 0 0 0,1 0 0 0 0,-1-1 0 0 0,0 1 1 0 0,1 1-1 0 0,-1-1 0 0 0,-5 3 0 0 0,4-2 16 0 0,0 0 0 0 0,0 0 1 0 0,0-1-1 0 0,0 0 0 0 0,0 0 0 0 0,-1 0 1 0 0,1 0-1 0 0,0-1 0 0 0,-9-1 0 0 0,6 1 19 0 0,0 0 0 0 0,-1 1-1 0 0,1-1 1 0 0,0 1 0 0 0,0 1 0 0 0,0-1-1 0 0,1 2 1 0 0,-1-1 0 0 0,0 1-1 0 0,-13 7 1 0 0,10-5 33 0 0,0-1 1 0 0,0 0-1 0 0,0-1 1 0 0,-14 3-1 0 0,-82 14 438 0 0,-53 9 252 0 0,138-23-758 0 0,-26 6 201 0 0,45-12-228 0 0,-1 1-1 0 0,0-1 1 0 0,1 1 0 0 0,-1-1 0 0 0,0-1-1 0 0,0 1 1 0 0,1 0 0 0 0,-1-1 0 0 0,-7-2-1 0 0,5 2 64 0 0,0-1 1 0 0,-1 1-1 0 0,1 0 0 0 0,-1 1 0 0 0,1 0 0 0 0,-1 0 1 0 0,-9 1-1 0 0,-22-1 88 0 0,-4-6-5 0 0,29 4-75 0 0,0 0 0 0 0,0 0 0 0 0,0 1-1 0 0,0 1 1 0 0,0 0 0 0 0,-22 4 0 0 0,-135 31 784 0 0,140-28-633 0 0,14-2-117 0 0,0-1 0 0 0,-1-1 0 0 0,-28 1-1 0 0,59-2-2432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3:55.314"/>
    </inkml:context>
    <inkml:brush xml:id="br0">
      <inkml:brushProperty name="width" value="0.1" units="cm"/>
      <inkml:brushProperty name="height" value="0.1" units="cm"/>
      <inkml:brushProperty name="color" value="#E71224"/>
    </inkml:brush>
  </inkml:definitions>
  <inkml:trace contextRef="#ctx0" brushRef="#br0">6 285 1375 0 0,'0'-1'170'0'0,"-1"0"-1"0"0,1 0 1 0 0,-1 1-1 0 0,1-1 0 0 0,-1 0 1 0 0,1 0-1 0 0,-1 1 0 0 0,1-1 1 0 0,0 0-1 0 0,-1 0 1 0 0,1 0-1 0 0,0 0 0 0 0,0 0 1 0 0,0 0-1 0 0,0 0 0 0 0,0 1 1 0 0,0-1-1 0 0,0 0 1 0 0,0 0-1 0 0,0-1 0 0 0,0 1-110 0 0,0 0 0 0 0,0 1 0 0 0,0-1 0 0 0,0 1-1 0 0,0-1 1 0 0,0 0 0 0 0,0 1 0 0 0,1-1 0 0 0,-1 1-1 0 0,0-1 1 0 0,0 1 0 0 0,0-1 0 0 0,1 0 0 0 0,-1 1-1 0 0,0-1 1 0 0,0 1 0 0 0,1-1 0 0 0,-1 1 0 0 0,1-1-1 0 0,-1 1 1 0 0,0 0 0 0 0,1-1 0 0 0,-1 1 0 0 0,1-1-1 0 0,-1 1 1 0 0,1 0 0 0 0,-1-1 0 0 0,1 1 0 0 0,-1 0-1 0 0,1 0 1 0 0,0 0 0 0 0,-1-1 0 0 0,1 1 0 0 0,-1 0-1 0 0,1 0 1 0 0,0 0 0 0 0,-1 0 0 0 0,1 0 0 0 0,-1 0-1 0 0,1 0 1 0 0,1 0 0 0 0,3 1 41 0 0,0 0-1 0 0,1-1 0 0 0,-1 1 1 0 0,0-1-1 0 0,1 0 1 0 0,-1-1-1 0 0,0 1 1 0 0,1-1-1 0 0,-1 0 1 0 0,0 0-1 0 0,0-1 1 0 0,0 0-1 0 0,0 0 1 0 0,0 0-1 0 0,0 0 0 0 0,0-1 1 0 0,-1 0-1 0 0,1 0 1 0 0,7-6-1 0 0,-9 6-60 0 0,5-4 129 0 0,0 1 0 0 0,1 0 0 0 0,9-5 1 0 0,-14 10-89 0 0,-1-1 0 0 0,1 1 0 0 0,-1 0 0 0 0,1 0 0 0 0,-1 0 1 0 0,1 0-1 0 0,0 1 0 0 0,-1 0 0 0 0,1-1 0 0 0,0 2 0 0 0,-1-1 0 0 0,5 1 1 0 0,6-1 48 0 0,0 1 0 0 0,0-2 0 0 0,0 0 0 0 0,0 0 0 0 0,0-1 1 0 0,-1-1-1 0 0,21-7 0 0 0,-28 10-16 0 0,0-1-1 0 0,-1 1 1 0 0,1-1 0 0 0,0 2-1 0 0,9 0 1 0 0,8 1 280 0 0,16-7-173 0 0,-31 3-181 0 0,0 1 0 0 0,0 0 0 0 0,15 0 0 0 0,48 0 74 0 0,-50-1-47 0 0,40 3 1 0 0,-44 0-56 0 0,0-1 1 0 0,0-1 0 0 0,0-1-1 0 0,28-6 1 0 0,16-2 4 0 0,-25 6 28 0 0,-17 1 16 0 0,0 1 0 0 0,-1 1-1 0 0,27 2 1 0 0,-27 0-43 0 0,0-1 0 0 0,25-3 1 0 0,-31 1-10 0 0,0 1 0 0 0,0 0 0 0 0,1 1 0 0 0,-1 0 1 0 0,0 1-1 0 0,0 0 0 0 0,18 5 0 0 0,-19-4 45 0 0,0 0 0 0 0,-1 0 0 0 0,1-2 0 0 0,0 1 0 0 0,21-3 0 0 0,1 1 21 0 0,22-1-36 0 0,102-18-1 0 0,-105 15 22 0 0,-36 5-39 0 0,0-1-1 0 0,15-4 0 0 0,6-4 13 0 0,44-17 0 0 0,-66 21-32 0 0,2-1 0 0 0,-1-1 0 0 0,25-13 0 0 0,-34 16 8 0 0,1 1 0 0 0,-1 0 0 0 0,0 0 0 0 0,1 1 0 0 0,0 0 0 0 0,0 1 0 0 0,11-2 0 0 0,57 0 56 0 0,-50 4 15 0 0,36 7-1 0 0,-18-2-8 0 0,84 2 47 0 0,-73-6-69 0 0,-41-3-28 0 0,-1 1 0 0 0,1 1 0 0 0,22 3 0 0 0,0 3 1151 0 0,50 1 0 0 0,-51-5 90 0 0,59 10 0 0 0,-60-5-3042 0 0,0 1 1 0 0,-1 2-1 0 0,0 1 0 0 0,31 16 0 0 0,-43-17-3187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4:33.960"/>
    </inkml:context>
    <inkml:brush xml:id="br0">
      <inkml:brushProperty name="width" value="0.1" units="cm"/>
      <inkml:brushProperty name="height" value="0.1" units="cm"/>
      <inkml:brushProperty name="color" value="#E71224"/>
    </inkml:brush>
  </inkml:definitions>
  <inkml:trace contextRef="#ctx0" brushRef="#br0">2351 111 575 0 0,'-15'1'2967'0'0,"15"-1"-2903"0"0,0 0 0 0 0,0 0 0 0 0,0 0 0 0 0,0 0 0 0 0,-1 0 0 0 0,1 0 0 0 0,0 0 0 0 0,0 0 1 0 0,-1 0-1 0 0,1 0 0 0 0,0 0 0 0 0,0 0 0 0 0,0 0 0 0 0,-1 0 0 0 0,1 0 0 0 0,0 0 0 0 0,0 0 0 0 0,0 0 0 0 0,-1 0 0 0 0,1 0 0 0 0,0 0 0 0 0,0 0 1 0 0,0 0-1 0 0,-1 0 0 0 0,1 0 0 0 0,0 0 0 0 0,0 1 0 0 0,0-1 0 0 0,0 0 0 0 0,-1 0 0 0 0,1 0 0 0 0,0 0 0 0 0,0 0 0 0 0,0 1 0 0 0,0-1 1 0 0,0 0-1 0 0,0 0 0 0 0,0 0 0 0 0,-1 1 0 0 0,1-1 0 0 0,0 0 0 0 0,0 0 0 0 0,0 0 0 0 0,0 1 0 0 0,0-1 0 0 0,0 0 0 0 0,0 0 0 0 0,0 0 0 0 0,0 1 1 0 0,0-1-1 0 0,0 0 0 0 0,0 0 0 0 0,0 0 0 0 0,0 1 0 0 0,0-1 0 0 0,1 0 0 0 0,-2-6 111 0 0,1 5-87 0 0,0 0 0 0 0,0 0-1 0 0,0 0 1 0 0,-1 0 0 0 0,1 0 0 0 0,0 0 0 0 0,0 0 0 0 0,0-1 0 0 0,-1 1 0 0 0,1 0 0 0 0,-1 0 0 0 0,1 0 0 0 0,-1 0 0 0 0,1 0 0 0 0,-1 1 0 0 0,1-1-1 0 0,-2-1 1 0 0,-2-1 238 0 0,-1 0 0 0 0,1 0 0 0 0,-1 1 0 0 0,0 0-1 0 0,0 0 1 0 0,0 0 0 0 0,0 0 0 0 0,0 1-1 0 0,-9-2 1 0 0,-47 1 956 0 0,-2 0 142 0 0,55 2-1309 0 0,1 0 0 0 0,0 0 0 0 0,-1 0-1 0 0,1 1 1 0 0,0 1 0 0 0,0-1 0 0 0,0 1-1 0 0,0 0 1 0 0,0 1 0 0 0,0 0 0 0 0,0 0-1 0 0,-8 5 1 0 0,10-7-46 0 0,0 1-1 0 0,0-1 0 0 0,0-1 0 0 0,0 1 1 0 0,0-1-1 0 0,0 1 0 0 0,-9-2 0 0 0,-14 1 298 0 0,14 2-216 0 0,-1-1-1 0 0,1 0 0 0 0,-1-1 1 0 0,0-1-1 0 0,-16-3 0 0 0,20 2-104 0 0,5 1 13 0 0,1 0 0 0 0,0 0-1 0 0,0 0 1 0 0,0-1-1 0 0,-7-3 1 0 0,-4-3 83 0 0,-1 0-1 0 0,1 1 1 0 0,-1 1 0 0 0,0 1-1 0 0,-1 0 1 0 0,1 2 0 0 0,-29-4-1 0 0,18 6-41 0 0,-39-7-1 0 0,40 4 156 0 0,-40-2-1 0 0,-30 1 19 0 0,58 0-140 0 0,32 4-120 0 0,1 0-1 0 0,-1 0 0 0 0,0 0 1 0 0,0 1-1 0 0,0 0 1 0 0,-7 1-1 0 0,-22 6 49 0 0,10-2-59 0 0,-1-1 1 0 0,-32 1-1 0 0,-45-4 207 0 0,68 1-193 0 0,26-1-6 0 0,-1 0-1 0 0,0-1 0 0 0,1-1 0 0 0,-1 1 0 0 0,-12-4 0 0 0,14 3 33 0 0,0 0-1 0 0,-1 0 0 0 0,-9 2 1 0 0,8-1-13 0 0,-192 7 350 0 0,186-6-369 0 0,0 1 0 0 0,1 1 0 0 0,-1 1 0 0 0,-28 9 0 0 0,-19 4 10 0 0,51-15-19 0 0,-1-1 0 0 0,-28 0 0 0 0,-17 1 0 0 0,32 2 0 0 0,-1 0 0 0 0,-41 2 0 0 0,47-6 130 0 0,-49 2 540 0 0,59-1-597 0 0,1 0 0 0 0,-1-1 0 0 0,-14-2 0 0 0,22 1-89 0 0,0 1 1 0 0,0-1-1 0 0,-1 0 0 0 0,1 0 0 0 0,0 0 0 0 0,0-1 1 0 0,1 1-1 0 0,-1-1 0 0 0,0 0 0 0 0,1 0 0 0 0,-1 0 1 0 0,-4-4-1 0 0,8 5-87 0 0,-1 1-1 0 0,1-1 1 0 0,0 1 0 0 0,-1-1 0 0 0,1 1-1 0 0,0-1 1 0 0,0 1 0 0 0,-1-1 0 0 0,1 0 0 0 0,0 1-1 0 0,0-1 1 0 0,0 1 0 0 0,0-1 0 0 0,0 0-1 0 0,0 1 1 0 0,0-1 0 0 0,0 1 0 0 0,0-2 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9:30.201"/>
    </inkml:context>
    <inkml:brush xml:id="br0">
      <inkml:brushProperty name="width" value="0.1" units="cm"/>
      <inkml:brushProperty name="height" value="0.1" units="cm"/>
      <inkml:brushProperty name="color" value="#E71224"/>
    </inkml:brush>
  </inkml:definitions>
  <inkml:trace contextRef="#ctx0" brushRef="#br0">87 150 1351 0 0,'8'-57'2704'0'0,"-36"99"2886"0"0,25-39-5481 0 0,3-2-49 0 0,0 0 0 0 0,0-1-1 0 0,-1 1 1 0 0,1-1 0 0 0,0 1 0 0 0,-1-1 0 0 0,1 1 0 0 0,0-1-1 0 0,-1 0 1 0 0,1 1 0 0 0,-1-1 0 0 0,1 1 0 0 0,-1-1-1 0 0,1 0 1 0 0,-1 1 0 0 0,1-1 0 0 0,-1 0 0 0 0,1 0 0 0 0,-1 1-1 0 0,1-1 1 0 0,-1 0 0 0 0,1 0 0 0 0,-1 0 0 0 0,1 0 0 0 0,-1 0-1 0 0,0 0 1 0 0,1 0 0 0 0,-1 0 0 0 0,1 0 0 0 0,-1 0-1 0 0,0 0 1 0 0,1 0 0 0 0,-1 0 0 0 0,1 0 0 0 0,-1 0 0 0 0,1-1-1 0 0,-1 1 1 0 0,0 0 0 0 0,1 0 0 0 0,-1-1 0 0 0,1 1 0 0 0,0 0-1 0 0,-1-1 1 0 0,0 0 0 0 0,1 1-32 0 0,0 0 0 0 0,0 0 1 0 0,0-1-1 0 0,0 1 0 0 0,-1 0 0 0 0,1 0 0 0 0,0 0 1 0 0,0 0-1 0 0,0-1 0 0 0,0 1 0 0 0,0 0 1 0 0,0 0-1 0 0,0 0 0 0 0,0-1 0 0 0,0 1 0 0 0,1 0 1 0 0,-1 0-1 0 0,0 0 0 0 0,0 0 0 0 0,0-1 0 0 0,0 1 1 0 0,0 0-1 0 0,0 0 0 0 0,0 0 0 0 0,0 0 0 0 0,0-1 1 0 0,1 1-1 0 0,-1 0 0 0 0,0 0 0 0 0,0 0 0 0 0,0 0 1 0 0,0 0-1 0 0,0 0 0 0 0,1-1 0 0 0,-1 1 1 0 0,0 0-1 0 0,0 0 0 0 0,0 0 0 0 0,0 0 0 0 0,1 0 1 0 0,13-7 466 0 0,16-2-95 0 0,-7 6-221 0 0,-16 2-118 0 0,0 1-1 0 0,0-1 0 0 0,1-1 0 0 0,-1 1 1 0 0,0-1-1 0 0,0 0 0 0 0,12-6 0 0 0,-13 5-30 0 0,0 0-1 0 0,0 1 0 0 0,0 0 1 0 0,1 0-1 0 0,-1 0 0 0 0,12-1 0 0 0,9-2-7 0 0,154-41 170 0 0,-162 43-118 0 0,1 0 1 0 0,0 1-1 0 0,31 1 1 0 0,15-1-16 0 0,-14-7 16 0 0,-37 5-36 0 0,0 1 0 0 0,27-1 0 0 0,-32 4-20 0 0,-7-1 1 0 0,1 1 0 0 0,-1 0 0 0 0,1 0 0 0 0,-1 0-1 0 0,1 0 1 0 0,-1 1 0 0 0,0-1 0 0 0,1 1 0 0 0,-1 0-1 0 0,0 0 1 0 0,1 0 0 0 0,-1 0 0 0 0,0 1 0 0 0,0-1-1 0 0,5 4 1 0 0,-3-1 14 0 0,-5-4-27 0 0,1 0 1 0 0,0 1-1 0 0,-1-1 1 0 0,1 1-1 0 0,0-1 1 0 0,-1 1-1 0 0,1-1 1 0 0,-1 1-1 0 0,1 0 1 0 0,-1-1 0 0 0,1 1-1 0 0,-1 0 1 0 0,1-1-1 0 0,-1 1 1 0 0,1 0-1 0 0,-1-1 1 0 0,0 1-1 0 0,0 0 1 0 0,1 0-1 0 0,-1 0 1 0 0,0-1-1 0 0,0 1 1 0 0,0 0-1 0 0,0 0 1 0 0,0 0-1 0 0,0 0 1 0 0,0-1-1 0 0,0 1 1 0 0,0 0-1 0 0,0 1 1 0 0,-1 7 73 0 0,0 1 1 0 0,1-1-1 0 0,1 1 0 0 0,0-1 1 0 0,2 14-1 0 0,1 2 98 0 0,-2-10-104 0 0,2 0 1 0 0,8 26-1 0 0,-7-27-59 0 0,-1 1-1 0 0,0 0 0 0 0,2 18 1 0 0,3 140 183 0 0,-6-81-38 0 0,19 131 185 0 0,-16 4 116 0 0,-14 102-196 0 0,15-185-237 0 0,-1-28 70 0 0,-3-72-99 0 0,0 13 0 0 0,-28 229 381 0 0,11-134-314 0 0,-10 46-3 0 0,21-175-53 0 0,0-1 0 0 0,-2 0-1 0 0,0 0 1 0 0,-1 0 0 0 0,-16 35-1 0 0,6-32 40 0 0,12-20-48 0 0,1 1 0 0 0,-1-1 0 0 0,1 1 0 0 0,0 0 0 0 0,0 0 0 0 0,-2 11 0 0 0,-1 14-2 0 0,1 1 0 0 0,2 1 0 0 0,1 49 0 0 0,-3 36 0 0 0,1-57 15 0 0,4-46-9 0 0,0 0 0 0 0,-1 0 0 0 0,-1 0 0 0 0,0 0 0 0 0,-1 0 0 0 0,-1-1 0 0 0,0 1 0 0 0,-1-1 0 0 0,-6 14 0 0 0,-10 11 57 0 0,-9 17-9 0 0,28-52-42 0 0,0 0 0 0 0,0 1-1 0 0,1-1 1 0 0,0 1 0 0 0,0 0 0 0 0,0-1-1 0 0,0 1 1 0 0,1 0 0 0 0,-1 8 0 0 0,3-5 94 0 0,0-14-51 0 0,3-3-30 0 0,-5 9-24 0 0,0 0-1 0 0,0 0 0 0 0,0 0 0 0 0,0 0 1 0 0,0 0-1 0 0,0-1 0 0 0,0 1 0 0 0,0 0 1 0 0,0 0-1 0 0,0 0 0 0 0,0 0 0 0 0,0 0 1 0 0,0 0-1 0 0,0 0 0 0 0,0 0 0 0 0,0 0 1 0 0,0 0-1 0 0,0 0 0 0 0,1 0 0 0 0,-1-1 1 0 0,0 1-1 0 0,0 0 0 0 0,0 0 0 0 0,0 0 1 0 0,0 0-1 0 0,0 0 0 0 0,0 0 0 0 0,0 0 1 0 0,0 0-1 0 0,1 0 0 0 0,-1 0 0 0 0,0 0 1 0 0,0 0-1 0 0,0 0 0 0 0,0 0 0 0 0,0 0 1 0 0,0 0-1 0 0,0 0 0 0 0,0 0 0 0 0,0 0 1 0 0,1 0-1 0 0,-1 0 0 0 0,0 0 0 0 0,0 1 1 0 0,0-1-1 0 0,0 0 0 0 0,0 0 0 0 0,0 0 0 0 0,0 0 1 0 0,0 0-1 0 0,0 0 0 0 0,0 0 0 0 0,0 0 1 0 0,1 0-1 0 0,-1 0 0 0 0,0 0 0 0 0,0 0 1 0 0,0 1-1 0 0,0-1 0 0 0,0 0 0 0 0,0 0 1 0 0,0 0-1 0 0,0 0 0 0 0,1 1 1 0 0,-1 0-1 0 0,1 0 1 0 0,-1 0-1 0 0,1 0 1 0 0,-1 0-1 0 0,1 0 1 0 0,-1 1-1 0 0,1-1 1 0 0,-1 0-1 0 0,0 0 1 0 0,0 0-1 0 0,0 0 1 0 0,0 1-1 0 0,1-1 1 0 0,-2 0-1 0 0,1 0 1 0 0,0 0-1 0 0,0 1 1 0 0,0-1-1 0 0,-1 2 1 0 0,-12 31 106 0 0,0-6-94 0 0,10-20-8 0 0,0-1 1 0 0,0 0 0 0 0,-1 0-1 0 0,0 0 1 0 0,-1 0 0 0 0,1-1-1 0 0,-1 1 1 0 0,-10 8 0 0 0,-21 14 176 0 0,-1-1 0 0 0,-2-1 0 0 0,0-3 0 0 0,-2-1 0 0 0,-1-2 0 0 0,-80 28 0 0 0,98-38-114 0 0,0 0 1 0 0,-41 28-1 0 0,-18 9-49 0 0,36-34-2569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19:41.801"/>
    </inkml:context>
    <inkml:brush xml:id="br0">
      <inkml:brushProperty name="width" value="0.1" units="cm"/>
      <inkml:brushProperty name="height" value="0.1" units="cm"/>
      <inkml:brushProperty name="color" value="#E71224"/>
    </inkml:brush>
  </inkml:definitions>
  <inkml:trace contextRef="#ctx0" brushRef="#br0">82 164 455 0 0,'0'0'43'0'0,"0"0"0"0"0,0 0 0 0 0,0 0 0 0 0,0 0 0 0 0,0 0 0 0 0,0 0-1 0 0,-1 0 1 0 0,1 0 0 0 0,0 0 0 0 0,0 0 0 0 0,0 0 0 0 0,0 0-1 0 0,-1 0 1 0 0,1 0 0 0 0,0 0 0 0 0,0 0 0 0 0,0 0 0 0 0,0 0-1 0 0,0 0 1 0 0,-1 0 0 0 0,1 0 0 0 0,0 0 0 0 0,0 0 0 0 0,0 0-1 0 0,0 0 1 0 0,0 0 0 0 0,0-1 0 0 0,-1 1 0 0 0,1 0 0 0 0,0 0-1 0 0,0 0 1 0 0,0 0 0 0 0,0 0 0 0 0,0 0 0 0 0,0 0 0 0 0,0-1-1 0 0,0 1 1 0 0,-1 0 0 0 0,1 0 0 0 0,0 0 0 0 0,0 0 0 0 0,0 0-1 0 0,0-1 1 0 0,0 1 0 0 0,0 0 0 0 0,0 0 0 0 0,0 0 0 0 0,0 0-1 0 0,0-1 1 0 0,-8-14 4480 0 0,16 17-3051 0 0,-6-1-1412 0 0,0-1 0 0 0,0 1 0 0 0,0-1 0 0 0,0 1 0 0 0,0-1-1 0 0,0 0 1 0 0,0 1 0 0 0,0-1 0 0 0,2 0 0 0 0,13-6 447 0 0,0 0 0 0 0,22-12 0 0 0,11-4 103 0 0,-42 20-567 0 0,2-1-1 0 0,-1 1 1 0 0,0 1 0 0 0,0-1-1 0 0,1 2 1 0 0,9-1 0 0 0,14 0 66 0 0,42-14 62 0 0,-39 9-153 0 0,-2-2 1 0 0,1 0 0 0 0,61-26-1 0 0,-89 31-18 0 0,-1 0 0 0 0,1 1 0 0 0,0 0 0 0 0,0 0 0 0 0,0 1 0 0 0,0 0 0 0 0,0 0 0 0 0,0 0 0 0 0,0 1 0 0 0,7 1 0 0 0,7 0 27 0 0,-19-2-22 0 0,0 1 0 0 0,0 0 0 0 0,0 0-1 0 0,0 0 1 0 0,0 1 0 0 0,0-1 0 0 0,0 0 0 0 0,0 1 0 0 0,0 0-1 0 0,0-1 1 0 0,0 1 0 0 0,0 0 0 0 0,0 0 0 0 0,0 0-1 0 0,-1 0 1 0 0,1 0 0 0 0,0 0 0 0 0,-1 1 0 0 0,1-1 0 0 0,1 2-1 0 0,-1-1 3 0 0,1 1 0 0 0,-1-1 1 0 0,-1 0-1 0 0,1 1 0 0 0,0-1 0 0 0,0 1 0 0 0,-1 0 0 0 0,0 0 0 0 0,1-1 0 0 0,-1 1 0 0 0,0 0 0 0 0,1 6 0 0 0,-1-2 17 0 0,-1 0-1 0 0,0-1 0 0 0,0 1 0 0 0,-3 13 0 0 0,1 11 104 0 0,1 1 0 0 0,1 0-1 0 0,2 0 1 0 0,9 44 0 0 0,1 31-137 0 0,-3 129 192 0 0,-7-211-127 0 0,0 0-1 0 0,1 0 1 0 0,2 0 0 0 0,9 31 0 0 0,-10-37-43 0 0,-1 1-1 0 0,-1 0 0 0 0,-1-1 0 0 0,-2 28 1 0 0,1-13-5 0 0,1 12 14 0 0,0-24 1 0 0,-1 0-1 0 0,0 0 0 0 0,-2 0 1 0 0,-5 27-1 0 0,5-37 24 0 0,1 0 1 0 0,0 0-1 0 0,1 1 0 0 0,0-1 0 0 0,3 18 0 0 0,0 18 60 0 0,-1 3-77 0 0,-1-31 1 0 0,-1 1-1 0 0,0 0 1 0 0,-1-1-1 0 0,-5 22 1 0 0,4-26 63 0 0,0 1 0 0 0,1-1-1 0 0,1 1 1 0 0,3 23 0 0 0,-1 12-74 0 0,-2-17-11 0 0,1 5 22 0 0,-7 59-1 0 0,-9 36 90 0 0,12-102-67 0 0,1-1 0 0 0,4 52 0 0 0,0-48-22 0 0,-4 61-1 0 0,-3-21-28 0 0,-2 17 0 0 0,4-62 32 0 0,0 0 0 0 0,2 0 0 0 0,2 0 0 0 0,0 0 0 0 0,7 34 0 0 0,-3-39-32 0 0,-1 1 0 0 0,-2-1 0 0 0,-1 47 0 0 0,-10 176 208 0 0,1-103-112 0 0,1 1 0 0 0,8-90-83 0 0,-3 81 38 0 0,-5-58 278 0 0,-7 159 1758 0 0,12-179-2414 0 0,0 24-650 0 0,2-59 1215 0 0,-1 0 0 0 0,-9 47 0 0 0,5-37-289 0 0,-21 78-412 0 0,3-22 319 0 0,-19 168 610 0 0,38-239-517 0 0,1 1 1 0 0,1-1 0 0 0,1 0 0 0 0,1 1 0 0 0,1-1 0 0 0,0 0-1 0 0,7 28 1 0 0,-7-40 50 0 0,0 0 0 0 0,0-1 0 0 0,-1 1 0 0 0,0 11 0 0 0,0 11 0 0 0,3 8 32 0 0,-1-10 48 0 0,10 52 0 0 0,-8-64 142 0 0,-1-7 125 0 0,-1 1 0 0 0,0-1 0 0 0,-1 0 0 0 0,1 13 1 0 0,2 9-118 0 0,-2-25-219 0 0,-1-1 0 0 0,0 0 0 0 0,-1 1-1 0 0,0-1 1 0 0,1 1 0 0 0,-2 5 0 0 0,-3 15 270 0 0,-2 12-1258 0 0,-1 54 1 0 0,7-71 986 0 0,0 0 20 0 0,0 0-1 0 0,1 0 1 0 0,5 23-1 0 0,-4-32-29 0 0,-1 0 0 0 0,0 20 0 0 0,1 3 0 0 0,0 11 32 0 0,-8 91 0 0 0,-1-96 38 0 0,5-30-72 0 0,0-1 0 0 0,-1 23 0 0 0,1 14-1 0 0,1-26 20 0 0,1 0 0 0 0,1 0-1 0 0,4 32 1 0 0,-2-33-17 0 0,-2 0 0 0 0,-1 0 0 0 0,0 0 0 0 0,-6 37 0 0 0,1-15 0 0 0,-25 192 200 0 0,23-177-189 0 0,-3 22 21 0 0,9-71-27 0 0,1 1-1 0 0,1 0 1 0 0,-1 0-1 0 0,1 0 1 0 0,1 0-1 0 0,3 12 1 0 0,4 25 48 0 0,-6-36-52 0 0,-1 1 1 0 0,0-1-1 0 0,-1 1 0 0 0,0-1 0 0 0,-1 1 0 0 0,0 0 1 0 0,-1-1-1 0 0,-2 18 0 0 0,-2-3 48 0 0,3-11-37 0 0,-1 0-1 0 0,0 0 1 0 0,-1 0-1 0 0,-11 24 1 0 0,10-23 42 0 0,0 0 0 0 0,0 0 1 0 0,2 0-1 0 0,0 1 0 0 0,1 0 1 0 0,0 0-1 0 0,1 23 0 0 0,-3 26-48 0 0,2-56 38 0 0,1 1 0 0 0,0-1 0 0 0,1 0 1 0 0,0 1-1 0 0,0-1 0 0 0,1 1 0 0 0,0-1 1 0 0,1 0-1 0 0,3 12 0 0 0,14 21-44 0 0,-15-33 0 0 0,1 1 0 0 0,-2-1 0 0 0,1 0 0 0 0,-1 1 0 0 0,3 15 0 0 0,-1 8 5 0 0,-3-22 16 0 0,0 0 1 0 0,0 0-1 0 0,-2 0 1 0 0,1 0-1 0 0,-2 13 1 0 0,0-16 14 0 0,0 0 1 0 0,-1-1 0 0 0,0 1-1 0 0,-1 0 1 0 0,1-1 0 0 0,-1 1-1 0 0,-1-1 1 0 0,1 0 0 0 0,-1 0-1 0 0,-1-1 1 0 0,1 1 0 0 0,-1-1-1 0 0,0 0 1 0 0,0 0 0 0 0,-7 5-1 0 0,2-2 86 0 0,-1 0 0 0 0,-17 11 0 0 0,-8 6 136 0 0,33-24-226 0 0,-1-1 1 0 0,1 1-1 0 0,-1 0 0 0 0,0-1 0 0 0,0 0 0 0 0,1 0 0 0 0,-1 0 1 0 0,-7 0-1 0 0,-11 4 138 0 0,8-1-86 0 0,5-1-49 0 0,1 0 1 0 0,-1-1-1 0 0,0 0 1 0 0,0-1 0 0 0,0 0-1 0 0,0 0 1 0 0,-1-1 0 0 0,-12-1-1 0 0,16 1 101 0 0,-1 0 0 0 0,0 0 0 0 0,1 1 0 0 0,-13 2-1 0 0,-16 0 827 0 0,22-2-948 0 0,-1-1 0 0 0,1 2 0 0 0,0 0 0 0 0,-1 0 0 0 0,1 2 0 0 0,0-1 0 0 0,0 1 0 0 0,-20 11-1 0 0,24-11-319 0 0,0 1-1 0 0,1 0 1 0 0,0 1-1 0 0,0 0 1 0 0,1 0-1 0 0,0 1 1 0 0,0 0-1 0 0,0 0 1 0 0,1 0-1 0 0,0 1 1 0 0,0 0-1 0 0,-7 15 1 0 0,10-16-1244 0 0,3-1-66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8:11.384"/>
    </inkml:context>
    <inkml:brush xml:id="br0">
      <inkml:brushProperty name="width" value="0.1" units="cm"/>
      <inkml:brushProperty name="height" value="0.1" units="cm"/>
      <inkml:brushProperty name="color" value="#E71224"/>
    </inkml:brush>
  </inkml:definitions>
  <inkml:trace contextRef="#ctx0" brushRef="#br0">2739 23 3223 0 0,'-32'1'922'0'0,"-1"5"4591"0"0,-12 3-4189 0 0,0-2-1 0 0,0-2 1 0 0,-1-2-1 0 0,-47-3 1 0 0,80 0-1227 0 0,-69 4 2059 0 0,-116 20 0 0 0,43-3-850 0 0,-259 14 1246 0 0,336-32-2004 0 0,-118-10 0 0 0,-78-26 471 0 0,61 7-390 0 0,-16-7-323 0 0,-22-2-52 0 0,196 30-1868 0 0,-1 3 0 0 0,-84 7-1 0 0,94 0-6806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0:37.690"/>
    </inkml:context>
    <inkml:brush xml:id="br0">
      <inkml:brushProperty name="width" value="0.1" units="cm"/>
      <inkml:brushProperty name="height" value="0.1" units="cm"/>
      <inkml:brushProperty name="color" value="#E71224"/>
    </inkml:brush>
  </inkml:definitions>
  <inkml:trace contextRef="#ctx0" brushRef="#br0">1947 43 5527 0 0,'0'0'423'0'0,"-2"-1"-278"0"0,-39 0 6479 0 0,-19 7-5645 0 0,37-3-1167 0 0,-29 1 0 0 0,-763-41 8205 0 0,792 35-7930 0 0,-370-12 1797 0 0,311 16-1614 0 0,1 4-1 0 0,-147 29 1 0 0,200-28-474 0 0,8-1-595 0 0,0-2 1 0 0,0 0-1 0 0,-25 1 1 0 0,32-7-764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0:27.719"/>
    </inkml:context>
    <inkml:brush xml:id="br0">
      <inkml:brushProperty name="width" value="0.1" units="cm"/>
      <inkml:brushProperty name="height" value="0.1" units="cm"/>
      <inkml:brushProperty name="color" value="#E71224"/>
    </inkml:brush>
  </inkml:definitions>
  <inkml:trace contextRef="#ctx0" brushRef="#br0">2047 139 1375 0 0,'-14'-6'6464'0'0,"0"5"-1243"0"0,7 1-5935 0 0,-46 10 2926 0 0,-61 20 1 0 0,77-19-1844 0 0,0-1 0 0 0,0-1 0 0 0,-1-3 0 0 0,-58 4 1 0 0,-114-16 952 0 0,-93 2 615 0 0,269 4-1730 0 0,0-1-1 0 0,0-2 0 0 0,0-1 0 0 0,-42-11 0 0 0,-127-46 611 0 0,199 60-806 0 0,-339-100 1141 0 0,310 94-1472 0 0,-1 1 0 0 0,-1 2 0 0 0,1 1 0 0 0,-1 2 0 0 0,1 1 0 0 0,-44 6 0 0 0,36 0-1584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0:28.742"/>
    </inkml:context>
    <inkml:brush xml:id="br0">
      <inkml:brushProperty name="width" value="0.1" units="cm"/>
      <inkml:brushProperty name="height" value="0.1" units="cm"/>
      <inkml:brushProperty name="color" value="#E71224"/>
    </inkml:brush>
  </inkml:definitions>
  <inkml:trace contextRef="#ctx0" brushRef="#br0">1557 16 9295 0 0,'-2'-1'138'0'0,"0"-1"0"0"0,0 1 0 0 0,0-1 0 0 0,0 1-1 0 0,-1 0 1 0 0,1 0 0 0 0,0 0 0 0 0,-1 0 0 0 0,1 0-1 0 0,0 1 1 0 0,-1-1 0 0 0,1 1 0 0 0,-1-1 0 0 0,1 1-1 0 0,-1 0 1 0 0,1 0 0 0 0,-5 0 0 0 0,-6 2 251 0 0,0 0 0 0 0,-17 5 1 0 0,-16 2 588 0 0,14-9 368 0 0,-61-8 0 0 0,16 1 62 0 0,-378 0 3363 0 0,2 47-2912 0 0,302-20-2098 0 0,50-15-3236 0 0,77-6-1790 0 0,1-3-1497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0:29.926"/>
    </inkml:context>
    <inkml:brush xml:id="br0">
      <inkml:brushProperty name="width" value="0.1" units="cm"/>
      <inkml:brushProperty name="height" value="0.1" units="cm"/>
      <inkml:brushProperty name="color" value="#E71224"/>
    </inkml:brush>
  </inkml:definitions>
  <inkml:trace contextRef="#ctx0" brushRef="#br0">2303 118 455 0 0,'-21'-5'614'0'0,"10"4"2475"0"0,0 1 0 0 0,-22 1 1 0 0,15 1-3509 0 0,-3 0 1288 0 0,1-1 0 0 0,-1-1 0 0 0,0-1 0 0 0,1-1 1 0 0,-31-6-1 0 0,-76-22 1941 0 0,29 1-1122 0 0,66 18-1318 0 0,0 1 0 0 0,-1 2 0 0 0,0 2-1 0 0,0 0 1 0 0,-55-1 0 0 0,-21 10 514 0 0,0 4 1 0 0,-199 40-1 0 0,24 10-353 0 0,253-53-465 0 0,-1 0 0 0 0,1-2 0 0 0,0-1-1 0 0,-34-4 1 0 0,-122-23 141 0 0,-25-1-190 0 0,196 26-266 0 0,0 1 1 0 0,0 0-1 0 0,-29 5 0 0 0,36-3-387 0 0,1 1 0 0 0,-1-1-1 0 0,1 1 1 0 0,0 0-1 0 0,-9 6 1 0 0,-11 8-7027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0:31.934"/>
    </inkml:context>
    <inkml:brush xml:id="br0">
      <inkml:brushProperty name="width" value="0.1" units="cm"/>
      <inkml:brushProperty name="height" value="0.1" units="cm"/>
      <inkml:brushProperty name="color" value="#E71224"/>
    </inkml:brush>
  </inkml:definitions>
  <inkml:trace contextRef="#ctx0" brushRef="#br0">2861 41 4775 0 0,'-11'-26'4712'0'0,"9"25"-4515"0"0,0-1-1 0 0,0 1 0 0 0,0-1 0 0 0,0 1 0 0 0,0 0 0 0 0,-1 0 1 0 0,1 0-1 0 0,0 0 0 0 0,-1 0 0 0 0,1 0 0 0 0,-1 1 1 0 0,1-1-1 0 0,-1 1 0 0 0,1 0 0 0 0,-1-1 0 0 0,1 1 1 0 0,-1 0-1 0 0,-5 1 0 0 0,-4 1 286 0 0,0 1 1 0 0,-22 7 0 0 0,7-1 413 0 0,-28 5 1492 0 0,15-2-2044 0 0,-48 6-1 0 0,-173 32 1376 0 0,-7 0-889 0 0,194-40-326 0 0,0-4-1 0 0,0-3 1 0 0,-138-13 0 0 0,-32-2 174 0 0,155 10-205 0 0,-120-17 1 0 0,107-1-282 0 0,53 8-73 0 0,-64-5-1 0 0,-7 9 161 0 0,-1 6-1 0 0,-230 25 0 0 0,336-21-476 0 0,0 1 1 0 0,1 0-1 0 0,0 1 1 0 0,-1 1-1 0 0,-21 11 0 0 0,26-11-704 0 0,1 0 0 0 0,0 1 1 0 0,1 0-1 0 0,-1 1 0 0 0,-7 8 0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0:32.686"/>
    </inkml:context>
    <inkml:brush xml:id="br0">
      <inkml:brushProperty name="width" value="0.1" units="cm"/>
      <inkml:brushProperty name="height" value="0.1" units="cm"/>
      <inkml:brushProperty name="color" value="#E71224"/>
    </inkml:brush>
  </inkml:definitions>
  <inkml:trace contextRef="#ctx0" brushRef="#br0">1183 54 2759 0 0,'-1'-3'550'0'0,"-1"0"0"0"0,0 0 0 0 0,1 0 0 0 0,-1 1 0 0 0,-1-1-1 0 0,1 0 1 0 0,0 1 0 0 0,-1-1 0 0 0,1 1 0 0 0,-1 0 0 0 0,-5-4-1 0 0,6 5-484 0 0,-1 0-1 0 0,1 0 1 0 0,-1 0-1 0 0,0 1 0 0 0,1-1 1 0 0,-1 1-1 0 0,0-1 0 0 0,0 1 1 0 0,1 0-1 0 0,-1 0 1 0 0,0 0-1 0 0,0 0 0 0 0,1 1 1 0 0,-1-1-1 0 0,0 1 0 0 0,1-1 1 0 0,-1 1-1 0 0,1 0 0 0 0,-1 0 1 0 0,1 1-1 0 0,-1-1 1 0 0,-4 3-1 0 0,-6 3 122 0 0,0 0 1 0 0,-1-1-1 0 0,0 0 1 0 0,-1-1-1 0 0,1-1 1 0 0,-1 0-1 0 0,-23 2 1 0 0,-7-2 1346 0 0,-53-3-1 0 0,62-1-680 0 0,-21 0 248 0 0,-11 1 342 0 0,-99-11 0 0 0,121 4-1025 0 0,-34-5 350 0 0,-18-8-240 0 0,-144-8-1 0 0,228 25-1875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0:33.771"/>
    </inkml:context>
    <inkml:brush xml:id="br0">
      <inkml:brushProperty name="width" value="0.1" units="cm"/>
      <inkml:brushProperty name="height" value="0.1" units="cm"/>
      <inkml:brushProperty name="color" value="#E71224"/>
    </inkml:brush>
  </inkml:definitions>
  <inkml:trace contextRef="#ctx0" brushRef="#br0">1466 62 2303 0 0,'-1'0'145'0'0,"0"1"0"0"0,1-1 0 0 0,-1 0 0 0 0,0 0-1 0 0,1 1 1 0 0,-1-1 0 0 0,0 0 0 0 0,0 0 0 0 0,1 0-1 0 0,-1 0 1 0 0,0 0 0 0 0,0 0 0 0 0,1 0-1 0 0,-1 0 1 0 0,0 0 0 0 0,1 0 0 0 0,-1-1 0 0 0,0 1-1 0 0,0 0 1 0 0,1 0 0 0 0,-1-1 0 0 0,0 1-1 0 0,1 0 1 0 0,-1-1 0 0 0,1 1 0 0 0,-1-1 0 0 0,0 0-1 0 0,-15-19 2715 0 0,14 17-2563 0 0,0 0 0 0 0,-1 0 0 0 0,1 0 0 0 0,0 0 0 0 0,-1 0 1 0 0,-4-4-1 0 0,3 5-10 0 0,0 0 0 0 0,0 0 1 0 0,0 1-1 0 0,-1-1 1 0 0,1 1-1 0 0,0 0 0 0 0,-1 0 1 0 0,1 0-1 0 0,0 1 1 0 0,-1 0-1 0 0,-8 0 0 0 0,-7 1 546 0 0,-29 7 1 0 0,18-3-424 0 0,-315 46 2365 0 0,105-22-1616 0 0,128-6-436 0 0,-20 2-64 0 0,91-21-499 0 0,16 1-26 0 0,0-2 1 0 0,0-2-1 0 0,-1 0 1 0 0,1-1 0 0 0,-44-7-1 0 0,28-1-276 0 0,-29-6 495 0 0,25 1-4693 0 0,33 10-505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0:35.584"/>
    </inkml:context>
    <inkml:brush xml:id="br0">
      <inkml:brushProperty name="width" value="0.1" units="cm"/>
      <inkml:brushProperty name="height" value="0.1" units="cm"/>
      <inkml:brushProperty name="color" value="#E71224"/>
    </inkml:brush>
  </inkml:definitions>
  <inkml:trace contextRef="#ctx0" brushRef="#br0">2723 71 2303 0 0,'-33'12'4368'0'0,"30"-13"-4066"0"0,-1 0 0 0 0,1-1-1 0 0,0 0 1 0 0,0 0 0 0 0,0 0-1 0 0,0 0 1 0 0,-5-5-1 0 0,-3-1 369 0 0,2 2-178 0 0,-1 1 0 0 0,-1 0-1 0 0,1 0 1 0 0,-1 1 0 0 0,0 1 0 0 0,-13-3 0 0 0,-71-10 2141 0 0,68 13-1717 0 0,-4 1 17 0 0,1 1 1 0 0,-59 7-1 0 0,25-1-1345 0 0,-66-6 138 0 0,78 0 931 0 0,-89 8 0 0 0,91-1-436 0 0,-126 22 173 0 0,-36 10-134 0 0,-156 1 1305 0 0,269-31-1175 0 0,0-5 0 0 0,-1-5 1 0 0,-175-24-1 0 0,180 10-407 0 0,-188-9 1 0 0,274 25-318 0 0,-1 1 0 0 0,0-1 0 0 0,0 2 0 0 0,0-1 0 0 0,1 1 0 0 0,-1 1 0 0 0,1 0 0 0 0,-1 0 0 0 0,1 1 0 0 0,0 0 0 0 0,-13 8 0 0 0,3 2-1441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0:36.219"/>
    </inkml:context>
    <inkml:brush xml:id="br0">
      <inkml:brushProperty name="width" value="0.1" units="cm"/>
      <inkml:brushProperty name="height" value="0.1" units="cm"/>
      <inkml:brushProperty name="color" value="#E71224"/>
    </inkml:brush>
  </inkml:definitions>
  <inkml:trace contextRef="#ctx0" brushRef="#br0">1773 19 7831 0 0,'-6'-3'297'0'0,"3"1"-166"0"0,0 0 0 0 0,0 0 0 0 0,0 0 0 0 0,-1 1 0 0 0,1 0-1 0 0,-1-1 1 0 0,0 1 0 0 0,1 0 0 0 0,-1 1 0 0 0,0-1 0 0 0,1 1 0 0 0,-1-1 0 0 0,0 1 0 0 0,0 0 0 0 0,1 0 0 0 0,-1 1 0 0 0,0-1-1 0 0,-6 3 1 0 0,-46 9 1390 0 0,13-4-1052 0 0,-1 2-112 0 0,19-4-98 0 0,-44 15-1 0 0,3 1 301 0 0,0-2-1 0 0,-138 22 0 0 0,-331 12 4537 0 0,529-54-5073 0 0,-133 6 812 0 0,-36 3-315 0 0,139-5-391 0 0,0 2-1 0 0,-64 18 1 0 0,90-21-430 0 0,0 1 0 0 0,-19 10 0 0 0,0 7-6490 0 0,14-9 610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0:36.637"/>
    </inkml:context>
    <inkml:brush xml:id="br0">
      <inkml:brushProperty name="width" value="0.1" units="cm"/>
      <inkml:brushProperty name="height" value="0.1" units="cm"/>
      <inkml:brushProperty name="color" value="#E71224"/>
    </inkml:brush>
  </inkml:definitions>
  <inkml:trace contextRef="#ctx0" brushRef="#br0">942 277 11519 0 0,'-269'-127'4723'0'0,"165"82"-3133"0"0,57 23-1027 0 0,-2 1-1 0 0,0 3 0 0 0,-80-19 1 0 0,112 34-640 0 0,1 1 0 0 0,-1 1 0 0 0,1 0 0 0 0,-1 2 1 0 0,1-1-1 0 0,-23 5 0 0 0,27-2-146 0 0,-1 0 0 0 0,1 1 0 0 0,0 0 0 0 0,1 1 0 0 0,-1 0 0 0 0,1 1 0 0 0,0 0 0 0 0,0 1 0 0 0,-13 11 0 0 0,-4 5-1620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8:12.867"/>
    </inkml:context>
    <inkml:brush xml:id="br0">
      <inkml:brushProperty name="width" value="0.1" units="cm"/>
      <inkml:brushProperty name="height" value="0.1" units="cm"/>
      <inkml:brushProperty name="color" value="#E71224"/>
    </inkml:brush>
  </inkml:definitions>
  <inkml:trace contextRef="#ctx0" brushRef="#br0">6213 25 2759 0 0,'-1'-2'198'0'0,"1"1"0"0"0,-1-1 0 0 0,0 1 0 0 0,0-1 0 0 0,0 1-1 0 0,0 0 1 0 0,0-1 0 0 0,-1 1 0 0 0,1 0 0 0 0,0 0 0 0 0,0 0-1 0 0,-1 0 1 0 0,1 0 0 0 0,-1 0 0 0 0,1 0 0 0 0,-1 0 0 0 0,1 1-1 0 0,-1-1 1 0 0,1 0 0 0 0,-1 1 0 0 0,0 0 0 0 0,1-1 0 0 0,-1 1-1 0 0,0 0 1 0 0,0 0 0 0 0,1 0 0 0 0,-1 0 0 0 0,0 0 0 0 0,1 0-1 0 0,-3 1 1 0 0,-10 1 160 0 0,1 0-1 0 0,0 1 0 0 0,-14 5 0 0 0,-3 0 841 0 0,-58 1 1424 0 0,9-2-1170 0 0,-75 24 42 0 0,-54 41-379 0 0,13-5-206 0 0,132-52-589 0 0,-1-2-1 0 0,-81 4 1 0 0,60-7-75 0 0,-428 28 916 0 0,160-15-29 0 0,-95 0-867 0 0,265-16-203 0 0,-112 5-31 0 0,-358 21 551 0 0,31-14-299 0 0,521-28-272 0 0,-142-31-1 0 0,116 16-63 0 0,-83-9 1049 0 0,-347-8 0 0 0,115 57 532 0 0,392-12-1204 0 0,-111 16-3592 0 0,130-15 1804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0:53.183"/>
    </inkml:context>
    <inkml:brush xml:id="br0">
      <inkml:brushProperty name="width" value="0.1" units="cm"/>
      <inkml:brushProperty name="height" value="0.1" units="cm"/>
      <inkml:brushProperty name="color" value="#E71224"/>
    </inkml:brush>
  </inkml:definitions>
  <inkml:trace contextRef="#ctx0" brushRef="#br0">7278 1620 919 0 0,'2'-5'225'0'0,"0"-1"0"0"0,0 0-1 0 0,-1 1 1 0 0,2-12-1 0 0,5-17 469 0 0,-8 33-634 0 0,6-20 510 0 0,-5 21-486 0 0,-1-1 1 0 0,0 1 0 0 0,1-1 0 0 0,-1 1 0 0 0,0-1 0 0 0,0 1-1 0 0,0-1 1 0 0,1 1 0 0 0,-1-1 0 0 0,0 1 0 0 0,0-1-1 0 0,0 1 1 0 0,0-1 0 0 0,0 1 0 0 0,0-1 0 0 0,0 1 0 0 0,0-1-1 0 0,0 0 1 0 0,-1 1 0 0 0,1-1 0 0 0,0 1 0 0 0,0-1-1 0 0,0 1 1 0 0,0-1 0 0 0,-1 1 0 0 0,1-1 0 0 0,0 1-1 0 0,-1 0 1 0 0,1-1 0 0 0,0 1 0 0 0,-1-1 0 0 0,-21 14 3982 0 0,26 20-3226 0 0,-4-32-731 0 0,0 0 0 0 0,0 0-1 0 0,0 1 1 0 0,0-1 0 0 0,0 0-1 0 0,0 0 1 0 0,0 0 0 0 0,0 0-1 0 0,1 1 1 0 0,-1-1 0 0 0,0 0-1 0 0,1 0 1 0 0,-1 0 0 0 0,1 0-1 0 0,0 0 1 0 0,-1 0 0 0 0,1 0-1 0 0,0 0 1 0 0,0 1 0 0 0,0-1-53 0 0,0-1 1 0 0,0 0-1 0 0,-1 0 0 0 0,1 1 1 0 0,0-1-1 0 0,-1 0 0 0 0,1 0 1 0 0,0 0-1 0 0,0 0 1 0 0,-1 0-1 0 0,1 0 0 0 0,0 0 1 0 0,0 0-1 0 0,-1 0 1 0 0,1 0-1 0 0,0-1 0 0 0,0 1 1 0 0,-1 0-1 0 0,1 0 1 0 0,0-1-1 0 0,-1 1 0 0 0,2-1 1 0 0,2-2 236 0 0,1 0-1 0 0,-1 0 1 0 0,0 0 0 0 0,0-1 0 0 0,0 0-1 0 0,6-8 1 0 0,1-11 1155 0 0,-9 19-1163 0 0,-1-1 0 0 0,1 1 0 0 0,0 1 1 0 0,0-1-1 0 0,4-6 0 0 0,4-2 69 0 0,-1 0 0 0 0,-1-1-1 0 0,0 0 1 0 0,12-26 0 0 0,22-45 1366 0 0,-33 61-1432 0 0,10-46 0 0 0,-14 49-144 0 0,3-11 405 0 0,18-92 1854 0 0,-24 103-2409 0 0,-2 1-1 0 0,-2-29 0 0 0,-1-6-1138 0 0,1 9 1132 0 0,-1-1 0 0 0,-3 1 1 0 0,-22-88-1 0 0,21 109 13 0 0,-5-21 0 0 0,7 25 55 0 0,0 1 0 0 0,-1 0 0 0 0,0 1 0 0 0,-2-1-1 0 0,0 1 1 0 0,-13-21 0 0 0,17 34-52 0 0,0 0-1 0 0,0-1 1 0 0,0 1-1 0 0,0 1 1 0 0,-1-1 0 0 0,0 1-1 0 0,0-1 1 0 0,0 2-1 0 0,-1-1 1 0 0,1 0 0 0 0,-1 1-1 0 0,0 0 1 0 0,0 0-1 0 0,-9-2 1 0 0,-10-3 39 0 0,-1 1 0 0 0,-34-4 0 0 0,26 6-3 0 0,-15-2-206 0 0,-1 3 0 0 0,-83 4 0 0 0,12 0 1360 0 0,-341 2-1001 0 0,293 4-96 0 0,-294-27 0 0 0,150 5-32 0 0,162 5-64 0 0,77 3 0 0 0,-41-3 0 0 0,-71-5 0 0 0,127 13 0 0 0,1-3 0 0 0,-66-14 0 0 0,-65-8 32 0 0,-2 1 0 0 0,-79-21-32 0 0,187 34 0 0 0,45 7 0 0 0,-40-3 0 0 0,-6 5 0 0 0,-159-32 0 0 0,123 17 64 0 0,102 17-64 0 0,-1 0 0 0 0,-25 0 0 0 0,11 1 0 0 0,-32-2 0 0 0,-1 3 0 0 0,-111 13 0 0 0,171-11 0 0 0,-25 3 0 0 0,1 0 0 0 0,0 3 0 0 0,-38 12 0 0 0,60-16 0 0 0,-138 47 0 0 0,113-44 0 0 0,26-6 0 0 0,1 1 0 0 0,0 0 0 0 0,0 0 0 0 0,0 1 0 0 0,-10 3 0 0 0,10-3 0 0 0,1-1 0 0 0,0 0 0 0 0,-1 0 0 0 0,1-1 0 0 0,-1 0 0 0 0,1 0 0 0 0,0 0 0 0 0,-1 0 0 0 0,1-1 0 0 0,-1 0 0 0 0,1 0 0 0 0,0-1 0 0 0,-6-2 0 0 0,-22-3 0 0 0,-26-1 0 0 0,12 1 0 0 0,-63-1 0 0 0,-43-1 0 0 0,-15 7 0 0 0,133 2 0 0 0,-282 13 0 0 0,211 0 6 0 0,-333 50 52 0 0,401-58-58 0 0,-1-2 0 0 0,-70-2 0 0 0,-3-1 0 0 0,-25 4 0 0 0,121-4 0 0 0,-96 4 0 0 0,99-3 0 0 0,-1 1 0 0 0,1 1 0 0 0,-1 0 0 0 0,1 1 0 0 0,0 1 0 0 0,-14 6 0 0 0,19-7 0 0 0,-1 1 0 0 0,0-1 0 0 0,1 1 0 0 0,0 1 0 0 0,0 0 0 0 0,1 0 0 0 0,-1 0 0 0 0,1 1 0 0 0,1 0 0 0 0,-9 11 0 0 0,8-8-3 0 0,1 0 0 0 0,0 1 0 0 0,1 0-1 0 0,0 1 1 0 0,-4 13 0 0 0,-14 63-30 0 0,7-23 21 0 0,-12 45 12 0 0,-26 206 0 0 0,31-164-22 0 0,10-76 1 0 0,-3 85 0 0 0,8-3 21 0 0,-2 59 0 0 0,10-208-2 0 0,1 0-1 0 0,-1-1 0 0 0,1 1 1 0 0,1-1-1 0 0,-1 1 1 0 0,2-1-1 0 0,-1 0 1 0 0,1 0-1 0 0,0 0 0 0 0,1 0 1 0 0,0 0-1 0 0,0-1 1 0 0,0 1-1 0 0,1-1 1 0 0,0 0-1 0 0,1-1 1 0 0,0 1-1 0 0,0-1 0 0 0,0 0 1 0 0,1-1-1 0 0,-1 1 1 0 0,1-1-1 0 0,1-1 1 0 0,12 7-1 0 0,111 45-65 0 0,-108-48 51 0 0,0-2 0 0 0,0 0 0 0 0,48 4 0 0 0,46 0 16 0 0,116 7-1 0 0,-162-15-28 0 0,91-9-1 0 0,211-17 31 0 0,150-19 0 0 0,-60 5 0 0 0,-37 6 0 0 0,-182 10 0 0 0,282 0 0 0 0,-7-5-969 0 0,-404 17 1405 0 0,155 7 1 0 0,98 11-437 0 0,-133-19-7 0 0,233 3-894 0 0,-382 11 1328 0 0,169-16-1 0 0,83-37-403 0 0,-337 50-23 0 0,60-10-221 0 0,119-3 0 0 0,-76 20-7058 0 0,-32 3-1000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1:01.732"/>
    </inkml:context>
    <inkml:brush xml:id="br0">
      <inkml:brushProperty name="width" value="0.1" units="cm"/>
      <inkml:brushProperty name="height" value="0.1" units="cm"/>
      <inkml:brushProperty name="color" value="#E71224"/>
    </inkml:brush>
  </inkml:definitions>
  <inkml:trace contextRef="#ctx0" brushRef="#br0">1604 46 455 0 0,'2'5'2089'0'0,"1"-12"136"0"0,7-8 1357 0 0,5 10-2368 0 0,3 0 5348 0 0,-19 3-6232 0 0,1 1 0 0 0,-1 0 0 0 0,1 0 0 0 0,-1 0 0 0 0,0 0-1 0 0,0 0 1 0 0,0 0 0 0 0,0 0 0 0 0,1 1 0 0 0,-1-1 0 0 0,0 0 0 0 0,-1 0-1 0 0,1 1 1 0 0,-2-2 0 0 0,-37 10-146 0 0,17-4 1147 0 0,15-1-1134 0 0,-1-2 1 0 0,1 1 0 0 0,-1-1-1 0 0,1 0 1 0 0,-17-1-1 0 0,-94-23 950 0 0,53 25-830 0 0,-99 3 307 0 0,-147 15-16 0 0,122-9-352 0 0,81-4-79 0 0,26 1-37 0 0,-83-1 210 0 0,124-6-316 0 0,28 1-73 0 0,0-2 1 0 0,-1 0-1 0 0,1-1 1 0 0,0 0 0 0 0,0-1-1 0 0,1 0 1 0 0,-20-7-1 0 0,-66-29-4873 0 0,74 29 2743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1:06.544"/>
    </inkml:context>
    <inkml:brush xml:id="br0">
      <inkml:brushProperty name="width" value="0.1" units="cm"/>
      <inkml:brushProperty name="height" value="0.1" units="cm"/>
      <inkml:brushProperty name="color" value="#E71224"/>
    </inkml:brush>
  </inkml:definitions>
  <inkml:trace contextRef="#ctx0" brushRef="#br0">2444 61 12551 0 0,'-3'-2'135'0'0,"-1"0"0"0"0,1 0 0 0 0,-1 0 0 0 0,0 0 0 0 0,0 1-1 0 0,1-1 1 0 0,-1 1 0 0 0,0 0 0 0 0,-1 0 0 0 0,1 1 0 0 0,-5-1 0 0 0,-50 3 921 0 0,47 0-783 0 0,1-1 0 0 0,0-1-1 0 0,0 0 1 0 0,-16-2 0 0 0,-51-18 1948 0 0,55 13-1548 0 0,0 1 0 0 0,0 1 0 0 0,-41-4 0 0 0,8 10 183 0 0,-85 12 0 0 0,-7 0-208 0 0,79-10-318 0 0,21 0-13 0 0,-55-4 0 0 0,36-1-173 0 0,-1 3 1 0 0,-74 12-1 0 0,-68 1 299 0 0,25-9-43 0 0,97 2-4 0 0,-110 21 0 0 0,116-12-147 0 0,15-3-207 0 0,0-2 1 0 0,-95 2-1 0 0,160-13-137 0 0,-75-3-791 0 0,27-7-7741 0 0,29 3 1011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1:07.790"/>
    </inkml:context>
    <inkml:brush xml:id="br0">
      <inkml:brushProperty name="width" value="0.1" units="cm"/>
      <inkml:brushProperty name="height" value="0.1" units="cm"/>
      <inkml:brushProperty name="color" value="#E71224"/>
    </inkml:brush>
  </inkml:definitions>
  <inkml:trace contextRef="#ctx0" brushRef="#br0">1544 41 10623 0 0,'-4'-4'194'0'0,"3"3"-152"0"0,0 0-1 0 0,1 0 1 0 0,-1 0 0 0 0,0 0-1 0 0,0 0 1 0 0,0 1 0 0 0,0-1-1 0 0,-1 0 1 0 0,1 0 0 0 0,0 1-1 0 0,0-1 1 0 0,0 1 0 0 0,0-1-1 0 0,-1 1 1 0 0,1-1 0 0 0,0 1-1 0 0,-1 0 1 0 0,1 0 0 0 0,0-1-1 0 0,0 1 1 0 0,-1 0 0 0 0,-1 0-1 0 0,0 1-48 0 0,1-1-1 0 0,0 0 1 0 0,0 0-1 0 0,0 0 1 0 0,0 0-1 0 0,0 0 1 0 0,0 0-1 0 0,0-1 1 0 0,0 1-1 0 0,-1-1 1 0 0,1 0-1 0 0,1 1 1 0 0,-1-1-1 0 0,0 0 1 0 0,0 0-1 0 0,0 0 1 0 0,0 0-1 0 0,-2-3 1 0 0,1 2 7 0 0,0 1 1 0 0,0-1 0 0 0,-1 0 0 0 0,1 1-1 0 0,-1 0 1 0 0,-3-2 0 0 0,-5 3 911 0 0,1-1 0 0 0,-23 3-1 0 0,-3 1 782 0 0,30-3-1393 0 0,-1 1 0 0 0,1 1 0 0 0,-1-1 0 0 0,-9 5-1 0 0,-16 2 447 0 0,4-2-482 0 0,18-3-129 0 0,1-1 0 0 0,-1 0 0 0 0,-14 0 0 0 0,-14-2 437 0 0,-36 0 716 0 0,41-1-711 0 0,0 2 0 0 0,-63 10 0 0 0,54-5-63 0 0,-49 0 1 0 0,-49 0 1047 0 0,-255 43 0 0 0,247-32-1553 0 0,86-13-7800 0 0,42-3-407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1:09.368"/>
    </inkml:context>
    <inkml:brush xml:id="br0">
      <inkml:brushProperty name="width" value="0.1" units="cm"/>
      <inkml:brushProperty name="height" value="0.1" units="cm"/>
      <inkml:brushProperty name="color" value="#E71224"/>
    </inkml:brush>
  </inkml:definitions>
  <inkml:trace contextRef="#ctx0" brushRef="#br0">2692 162 5063 0 0,'-7'-3'1569'0'0,"1"0"0"0"0,-1 0 0 0 0,-13-3 0 0 0,1 2-1589 0 0,-13-4 2569 0 0,22 5-1616 0 0,0 0 0 0 0,-1 1 1 0 0,1 1-1 0 0,-14-2 0 0 0,-60 2 334 0 0,-79 2 179 0 0,138 0-1254 0 0,-186 6 864 0 0,60 2-600 0 0,-117 12 291 0 0,-185 31 257 0 0,440-51-951 0 0,-291 27 840 0 0,250-27-727 0 0,1-2 0 0 0,0-2-1 0 0,-90-18 1 0 0,89 9-62 0 0,1-2 0 0 0,1-2 0 0 0,-57-27 0 0 0,4-3-71 0 0,-53-26-2919 0 0,129 58 1515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1:13.708"/>
    </inkml:context>
    <inkml:brush xml:id="br0">
      <inkml:brushProperty name="width" value="0.1" units="cm"/>
      <inkml:brushProperty name="height" value="0.1" units="cm"/>
      <inkml:brushProperty name="color" value="#E71224"/>
    </inkml:brush>
  </inkml:definitions>
  <inkml:trace contextRef="#ctx0" brushRef="#br0">5519 140 8143 0 0,'-5'-3'166'0'0,"-1"0"-1"0"0,1 0 1 0 0,-1 1-1 0 0,0-1 1 0 0,0 1-1 0 0,0 1 0 0 0,-1-1 1 0 0,-8 0-1 0 0,-25-8 1006 0 0,-18-11 79 0 0,0 3-1 0 0,-109-18 0 0 0,69 25 753 0 0,-141 1 1 0 0,75 5-1256 0 0,100 1-390 0 0,19 1 26 0 0,-74 3 1 0 0,-27 5-151 0 0,68-4-174 0 0,-259 0 216 0 0,285-2 358 0 0,-76 8-1 0 0,-5 5 714 0 0,-26 3-2171 0 0,-222 17-94 0 0,215-22 1081 0 0,-163 21 201 0 0,86-21-230 0 0,75-5 8 0 0,-14 8 86 0 0,117-8 39 0 0,-111-7 0 0 0,-64-23 114 0 0,-175-21 620 0 0,329 35-850 0 0,-33-6 227 0 0,-188-1 0 0 0,272 19-332 0 0,-154 7 27 0 0,176-6-130 0 0,-21 0-429 0 0,1 2 0 0 0,0 1 1 0 0,0 1-1 0 0,-61 21 0 0 0,63-14-730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1:27.418"/>
    </inkml:context>
    <inkml:brush xml:id="br0">
      <inkml:brushProperty name="width" value="0.1" units="cm"/>
      <inkml:brushProperty name="height" value="0.1" units="cm"/>
      <inkml:brushProperty name="color" value="#E71224"/>
    </inkml:brush>
  </inkml:definitions>
  <inkml:trace contextRef="#ctx0" brushRef="#br0">404 150 2815 0 0,'-3'0'219'0'0,"0"0"-1"0"0,0 0 0 0 0,-1 0 0 0 0,1-1 0 0 0,0 1 0 0 0,0-1 1 0 0,0 0-1 0 0,0 0 0 0 0,0 0 0 0 0,0 0 0 0 0,0-1 0 0 0,0 1 1 0 0,1-1-1 0 0,-1 0 0 0 0,-3-2 0 0 0,5 3-129 0 0,0 0 1 0 0,0 0-1 0 0,1 0 1 0 0,-1-1-1 0 0,0 1 0 0 0,1 0 1 0 0,-1 0-1 0 0,1 0 1 0 0,0 0-1 0 0,-1 0 0 0 0,1-1 1 0 0,0 1-1 0 0,0 0 1 0 0,-1 0-1 0 0,1-1 1 0 0,0 1-1 0 0,0 0 0 0 0,1 0 1 0 0,-1 0-1 0 0,0-1 1 0 0,0 1-1 0 0,0 0 0 0 0,1 0 1 0 0,-1 0-1 0 0,1-1 1 0 0,-1 1-1 0 0,1 0 0 0 0,-1 0 1 0 0,1 0-1 0 0,0 0 1 0 0,0 0-1 0 0,-1 0 0 0 0,1 0 1 0 0,0 0-1 0 0,0 0 1 0 0,0 1-1 0 0,1-2 0 0 0,23-15 1285 0 0,-21 14-1215 0 0,0 1-1 0 0,0-1 1 0 0,0 1 0 0 0,0-1 0 0 0,-1 0 0 0 0,5-5 0 0 0,-3 3 36 0 0,0 0 0 0 0,0-1 0 0 0,1 2 0 0 0,0-1 1 0 0,0 1-1 0 0,0 0 0 0 0,1 0 0 0 0,-1 0 0 0 0,12-4 1 0 0,-17 8-167 0 0,0 0 0 0 0,0 0 0 0 0,0 0 0 0 0,0 0 0 0 0,0 1 0 0 0,0-1 0 0 0,0 0 0 0 0,0 0 0 0 0,0 1 0 0 0,0-1 0 0 0,0 0 0 0 0,0 1 0 0 0,0-1 0 0 0,0 1 0 0 0,-1-1 1 0 0,1 1-1 0 0,0 0 0 0 0,0-1 0 0 0,0 1 0 0 0,-1 0 0 0 0,1-1 0 0 0,0 1 0 0 0,-1 0 0 0 0,1 0 0 0 0,-1 0 0 0 0,1 0 0 0 0,-1 0 0 0 0,2 2 78 0 0,-1-1 1 0 0,0 1-1 0 0,0-1 0 0 0,0 1 0 0 0,0-1 1 0 0,-1 1-1 0 0,1-1 0 0 0,0 6 0 0 0,-1-7-59 0 0,0-1 1 0 0,1 1-1 0 0,-1 0 0 0 0,1-1 0 0 0,-1 1 0 0 0,0-1 0 0 0,1 1 1 0 0,-1 0-1 0 0,1-1 0 0 0,-1 1 0 0 0,1-1 0 0 0,0 1 0 0 0,-1-1 1 0 0,1 1-1 0 0,0-1 0 0 0,-1 0 0 0 0,1 1 0 0 0,0-1 0 0 0,-1 0 1 0 0,1 1-1 0 0,0-1 0 0 0,-1 0 0 0 0,1 0 0 0 0,0 0 0 0 0,0 0 1 0 0,-1 0-1 0 0,1 0 0 0 0,0 0 0 0 0,0 0 0 0 0,1 0 0 0 0,24-2 643 0 0,-9-2-445 0 0,1 1-1 0 0,0 1 0 0 0,27 0 1 0 0,-26 2-730 0 0,0-2 0 0 0,0 1 0 0 0,22-7 0 0 0,-17 3 813 0 0,1 1-1 0 0,-1 1 1 0 0,1 1 0 0 0,0 1 0 0 0,0 1 0 0 0,31 5 0 0 0,-46-4-311 0 0,0-1 1 0 0,0 1-1 0 0,0 1 1 0 0,-1-1-1 0 0,1 2 1 0 0,12 3 0 0 0,-21-5-11 0 0,-1-1 1 0 0,1 0-1 0 0,0 1 1 0 0,0-1 0 0 0,-1 0-1 0 0,1 1 1 0 0,0-1-1 0 0,0 1 1 0 0,-1 0 0 0 0,1-1-1 0 0,-1 1 1 0 0,1-1-1 0 0,0 1 1 0 0,-1 0 0 0 0,1 0-1 0 0,-1-1 1 0 0,1 1-1 0 0,-1 0 1 0 0,0 0 0 0 0,1 0-1 0 0,-1-1 1 0 0,0 1-1 0 0,0 0 1 0 0,1 0 0 0 0,-1 0-1 0 0,0 0 1 0 0,0 0 0 0 0,0-1-1 0 0,0 1 1 0 0,0 0-1 0 0,0 0 1 0 0,0 0 0 0 0,-1 0-1 0 0,1 0 1 0 0,0-1-1 0 0,0 1 1 0 0,-1 0 0 0 0,1 0-1 0 0,0 0 1 0 0,-1-1-1 0 0,1 1 1 0 0,-1 0 0 0 0,1 0-1 0 0,-1-1 1 0 0,0 2-1 0 0,-5 5 47 0 0,0-1 0 0 0,0 0 0 0 0,-1 0 0 0 0,-7 6 0 0 0,-3 3 69 0 0,4-1-40 0 0,6-6-10 0 0,0 0 0 0 0,0 0 0 0 0,1 0 0 0 0,0 0 0 0 0,-5 13 0 0 0,3 1-62 0 0,1 0-1 0 0,1 1 1 0 0,1 0-1 0 0,1 0 1 0 0,-1 41-1 0 0,-2 6-8 0 0,-21 218 103 0 0,18-153 5 0 0,-41 199 0 0 0,24-208 115 0 0,-19 244-1 0 0,39-281-129 0 0,-36 168 0 0 0,15-74-5 0 0,14-77-65 0 0,1 24-26 0 0,6-37 0 0 0,5-72 20 0 0,0 0 61 0 0,-7 29-1 0 0,7-30-69 0 0,-31 6 450 0 0,31-25-449 0 0,0 1-1 0 0,0-1 0 0 0,0 1 1 0 0,0 0-1 0 0,1 0 0 0 0,-1 0 0 0 0,0 0 1 0 0,-1 3-1 0 0,-8 8 119 0 0,7-8-84 0 0,0-1 0 0 0,-1 0 0 0 0,0 0 0 0 0,0 0 0 0 0,0 0 0 0 0,0-1 0 0 0,0 0 0 0 0,-1 0-1 0 0,1 0 1 0 0,-1-1 0 0 0,-8 3 0 0 0,-11 5 36 0 0,-24 5 92 0 0,-33-8 46 0 0,1 1-59 0 0,34-4-77 0 0,25-2-16 0 0,-81 5 227 0 0,92-7-263 0 0,-1 0 0 0 0,0-1 0 0 0,-20-4 0 0 0,34 3-140 0 0,0-1 0 0 0,0 1-1 0 0,0-1 1 0 0,1 1 0 0 0,-1 0 0 0 0,0 0-1 0 0,6-4 1 0 0,-3 3-34 0 0,26-23-1976 0 0,-10 8 140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2:58.027"/>
    </inkml:context>
    <inkml:brush xml:id="br0">
      <inkml:brushProperty name="width" value="0.1" units="cm"/>
      <inkml:brushProperty name="height" value="0.1" units="cm"/>
      <inkml:brushProperty name="color" value="#66CC00"/>
    </inkml:brush>
  </inkml:definitions>
  <inkml:trace contextRef="#ctx0" brushRef="#br0">6553 51 455 0 0,'-24'-19'8761'0'0,"19"7"-9154"0"0,4 11 469 0 0,0-1-1 0 0,1 1 0 0 0,-1 0 1 0 0,0 0-1 0 0,0 0 0 0 0,0 0 1 0 0,0 0-1 0 0,0 0 0 0 0,0 0 1 0 0,0 0-1 0 0,0 0 0 0 0,0 0 1 0 0,0 0-1 0 0,-1 1 0 0 0,1-1 1 0 0,0 0-1 0 0,0 1 0 0 0,-1-1 1 0 0,1 1-1 0 0,0-1 0 0 0,-1 1 1 0 0,1 0-1 0 0,-1 0 0 0 0,1 0 1 0 0,-3 0-1 0 0,-40 2 2919 0 0,34-1-2523 0 0,-6 1-75 0 0,0 1-1 0 0,0 1 1 0 0,0 0-1 0 0,0 1 0 0 0,1 0 1 0 0,-29 16-1 0 0,22-11-224 0 0,0 0 0 0 0,-1-1-1 0 0,-31 7 1 0 0,-74 11 1131 0 0,57-14-664 0 0,-267 46 1277 0 0,271-53-1412 0 0,-29 6 95 0 0,59-6-359 0 0,0-2-1 0 0,-48-1 1 0 0,-29 3 797 0 0,68-3 48 0 0,-51-3 1 0 0,39-1-1008 0 0,-105-7 276 0 0,55 1 1 0 0,-15 5-1820 0 0,-64-4 1351 0 0,78-6 247 0 0,-183-10 289 0 0,62 24-1624 0 0,225-2 1322 0 0,-174 5 1476 0 0,153-3-1571 0 0,-224 28 360 0 0,184-21-307 0 0,0-3-1 0 0,0-3 1 0 0,0-2 0 0 0,-75-10 0 0 0,-108 5 124 0 0,149 5-74 0 0,-24 6-16 0 0,-23-1-30 0 0,53-9-9 0 0,-375-16 264 0 0,309 7-193 0 0,-155-7 31 0 0,144 8-18 0 0,-39-22 38 0 0,195 31-192 0 0,-169-21 196 0 0,-20-3 55 0 0,-105-26 104 0 0,299 50-390 0 0,-8-2-548 0 0,0 0 0 0 0,-1 2-1 0 0,0 0 1 0 0,1 1 0 0 0,-1 0 0 0 0,-28 4 0 0 0,40-1-1542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2:52.250"/>
    </inkml:context>
    <inkml:brush xml:id="br0">
      <inkml:brushProperty name="width" value="0.1" units="cm"/>
      <inkml:brushProperty name="height" value="0.1" units="cm"/>
      <inkml:brushProperty name="color" value="#66CC00"/>
    </inkml:brush>
  </inkml:definitions>
  <inkml:trace contextRef="#ctx0" brushRef="#br0">6101 1 5671 0 0,'-17'6'584'0'0,"15"-6"-512"0"0,-1 1-1 0 0,1 0 0 0 0,0-1 0 0 0,-1 1 0 0 0,1 0 0 0 0,0 0 0 0 0,0 1 0 0 0,-4 1 0 0 0,-1 2-30 0 0,-1 0-1 0 0,1-1 1 0 0,-1 0-1 0 0,-14 4 1 0 0,-8 5 186 0 0,26-12 548 0 0,-1 0-1 0 0,0 0 1 0 0,1-1 0 0 0,-1 0 0 0 0,0 0 0 0 0,-6 0 0 0 0,-2-2 3837 0 0,14-3-2750 0 0,-1 5-1829 0 0,0 0 0 0 0,-1-1-1 0 0,1 1 1 0 0,-1 0-1 0 0,1 0 1 0 0,0-1 0 0 0,-1 1-1 0 0,1 0 1 0 0,-1 0 0 0 0,1-1-1 0 0,-1 1 1 0 0,1 0 0 0 0,0 0-1 0 0,-1 0 1 0 0,1 0 0 0 0,-1 0-1 0 0,1 0 1 0 0,-1 0 0 0 0,1 0-1 0 0,-1 0 1 0 0,1 0 0 0 0,-1 0-1 0 0,1 0 1 0 0,-1 0 0 0 0,0 1-1 0 0,-7-3 495 0 0,8 1-486 0 0,0 0 0 0 0,1 0 0 0 0,-1 0 0 0 0,0 0 0 0 0,0 0 0 0 0,-1 0-1 0 0,1 0 1 0 0,0 0 0 0 0,0 0 0 0 0,0 0 0 0 0,-1 0 0 0 0,1 0 0 0 0,0 0 0 0 0,-1 0 0 0 0,0-1-1 0 0,-7 8 1313 0 0,7-5-1269 0 0,0 0 0 0 0,0 0-1 0 0,0 0 1 0 0,0 0 0 0 0,0 0-1 0 0,0 0 1 0 0,-1 0-1 0 0,1 0 1 0 0,0 0 0 0 0,-1-1-1 0 0,1 1 1 0 0,0-1 0 0 0,-1 1-1 0 0,1-1 1 0 0,-3 1-1 0 0,2-1-24 0 0,1 1 0 0 0,-1-1-1 0 0,0 1 1 0 0,1-1-1 0 0,-1 1 1 0 0,1-1 0 0 0,-1 1-1 0 0,1 0 1 0 0,0 0 0 0 0,-1-1-1 0 0,1 1 1 0 0,-2 2-1 0 0,2-2-42 0 0,0 0 0 0 0,-1 0 0 0 0,1-1 0 0 0,0 1 0 0 0,-1 0 0 0 0,1 0 0 0 0,0-1 0 0 0,-1 1 0 0 0,1-1 0 0 0,-1 1 0 0 0,1-1 0 0 0,-2 1 0 0 0,-32-8 589 0 0,18 3-538 0 0,-12 0 90 0 0,-1 1 0 0 0,-38 2 0 0 0,57 1-87 0 0,-6 2-1 0 0,15-2-56 0 0,-1 0 0 0 0,0 1 0 0 0,1-1-1 0 0,-1 0 1 0 0,1 0 0 0 0,-1-1 0 0 0,0 1-1 0 0,-3-1 1 0 0,-12-3 39 0 0,0 0 0 0 0,0 2 0 0 0,0 1-1 0 0,-1 0 1 0 0,1 1 0 0 0,-29 4 0 0 0,8-3 61 0 0,22 0-59 0 0,1 0 1 0 0,-27 5 0 0 0,-22 2-47 0 0,46-6 58 0 0,-31 6-1 0 0,-68 13 127 0 0,19-5-59 0 0,9-1-61 0 0,-16 3 37 0 0,81-14-76 0 0,0-1-1 0 0,-1-1 1 0 0,1-1-1 0 0,-1-1 0 0 0,1-1 1 0 0,-48-9-1 0 0,59 9-33 0 0,0 0 0 0 0,-1 2 1 0 0,-18 2-1 0 0,-15 0 68 0 0,16-2-46 0 0,-1 2 1 0 0,-49 9-1 0 0,54-6 22 0 0,0-1-1 0 0,0-2 1 0 0,-1-1 0 0 0,0-1-1 0 0,-49-5 1 0 0,16 2-44 0 0,45 2 5 0 0,1 0 0 0 0,-25-4 0 0 0,3-1 43 0 0,-75 0 0 0 0,45 3-24 0 0,-68 3-12 0 0,-29 10 72 0 0,108-6-61 0 0,-108-2 1 0 0,46-6 28 0 0,28 2 4 0 0,-384 4 145 0 0,330-2-125 0 0,68 4-24 0 0,-214 17-38 0 0,189-19 88 0 0,11-1-5 0 0,-87 2 43 0 0,94-2-113 0 0,-144-17-1 0 0,103 4-12 0 0,-56-8 104 0 0,-155 15-106 0 0,264 10 19 0 0,-40 0 15 0 0,-96-13 204 0 0,87 17-133 0 0,31-2-28 0 0,88-7-147 0 0,-1-1 0 0 0,1 0-1 0 0,-1 0 1 0 0,1 0 0 0 0,-1 0 0 0 0,1 0-1 0 0,-1 0 1 0 0,1 0 0 0 0,-1-1 0 0 0,1 0-1 0 0,0 1 1 0 0,-1-1 0 0 0,1 0 0 0 0,0 0-1 0 0,-1 0 1 0 0,1 0 0 0 0,0-1 0 0 0,0 1-1 0 0,0 0 1 0 0,0-1 0 0 0,0 0 0 0 0,-1-1-1 0 0,-5-12-1209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2:54.548"/>
    </inkml:context>
    <inkml:brush xml:id="br0">
      <inkml:brushProperty name="width" value="0.1" units="cm"/>
      <inkml:brushProperty name="height" value="0.1" units="cm"/>
      <inkml:brushProperty name="color" value="#66CC00"/>
    </inkml:brush>
  </inkml:definitions>
  <inkml:trace contextRef="#ctx0" brushRef="#br0">5410 280 3223 0 0,'0'-1'67'0'0,"0"0"-1"0"0,-1-1 0 0 0,1 1 1 0 0,-1 0-1 0 0,0 0 0 0 0,1 0 1 0 0,-1 0-1 0 0,0 1 0 0 0,1-1 1 0 0,-1 0-1 0 0,0 0 0 0 0,0 0 0 0 0,0 1 1 0 0,0-1-1 0 0,0 0 0 0 0,0 1 1 0 0,0-1-1 0 0,0 1 0 0 0,0-1 1 0 0,-2 0-1 0 0,-24-2 5317 0 0,12 2-4781 0 0,-40 6 162 0 0,-13-8 1397 0 0,-22 1 358 0 0,22 7-1328 0 0,31-1-350 0 0,-49-3 0 0 0,1-13-230 0 0,67 8-470 0 0,0 1 0 0 0,0 1 0 0 0,0 0 0 0 0,-1 2 0 0 0,-27 1 0 0 0,-49 6 814 0 0,-7 1-190 0 0,72-5-592 0 0,0-1 1 0 0,-34-3-1 0 0,-12 1 131 0 0,-203-3 992 0 0,231 1-1178 0 0,13 0-56 0 0,-65-9 1 0 0,79 8 38 0 0,0 2 1 0 0,-1 0-1 0 0,1 1 1 0 0,0 1 0 0 0,-33 6-1 0 0,5-1 84 0 0,19-4-101 0 0,0-2 0 0 0,0 0-1 0 0,0-2 1 0 0,0-2-1 0 0,-52-12 1 0 0,69 14-71 0 0,1 0 0 0 0,-1 1 0 0 0,-18 0 0 0 0,17 2 7 0 0,-1-2 1 0 0,-19-3-1 0 0,27 3-1 0 0,-1-1 19 0 0,0 0 0 0 0,-1 1 0 0 0,1 0-1 0 0,-1 0 1 0 0,1 1 0 0 0,-12 1 0 0 0,-25 0 94 0 0,36-1-115 0 0,0-1-1 0 0,0 2 0 0 0,1-1 0 0 0,-10 3 0 0 0,2-1 2 0 0,0 0-1 0 0,0-1 0 0 0,-17 0 1 0 0,-20 0 104 0 0,24 0-12 0 0,0-1-1 0 0,1-1 1 0 0,-32-6-1 0 0,-21-1 115 0 0,-13-3-14 0 0,43 5-174 0 0,34 4-26 0 0,0 0 1 0 0,-25 0-1 0 0,-119 0 107 0 0,-3 0 145 0 0,119 0-217 0 0,-9-2 7 0 0,-34 1 32 0 0,46 2-48 0 0,0-1 1 0 0,-46-9-1 0 0,41 4 83 0 0,-56 0 0 0 0,43 4-52 0 0,-68-11 0 0 0,85 8-49 0 0,-48-1 93 0 0,-17-3-14 0 0,3-3 32 0 0,-48-11 75 0 0,65 11-113 0 0,15 3-22 0 0,-97-8 47 0 0,131 16-104 0 0,-43 0 133 0 0,-1 5 0 0 0,-83 12 1 0 0,32-2-123 0 0,124-13-25 0 0,-1 1 0 0 0,1-1 0 0 0,-1-1 0 0 0,0 0 1 0 0,1 0-1 0 0,-1-1 0 0 0,1-1 0 0 0,-19-6 0 0 0,21 6-568 0 0,0-1 0 0 0,1 0 0 0 0,0-1 0 0 0,-1 0 0 0 0,2 0 0 0 0,-1 0 0 0 0,-6-7-1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8:14.076"/>
    </inkml:context>
    <inkml:brush xml:id="br0">
      <inkml:brushProperty name="width" value="0.1" units="cm"/>
      <inkml:brushProperty name="height" value="0.1" units="cm"/>
      <inkml:brushProperty name="color" value="#E71224"/>
    </inkml:brush>
  </inkml:definitions>
  <inkml:trace contextRef="#ctx0" brushRef="#br0">2130 83 5983 0 0,'-14'-28'-23'0'0,"12"24"559"0"0,0 1 0 0 0,-1-1 0 0 0,1 1 0 0 0,-1 0 0 0 0,0 0 0 0 0,0 0 0 0 0,-5-5 0 0 0,6 7-175 0 0,-1-1 0 0 0,1 1 0 0 0,-1 0 0 0 0,1-1 0 0 0,-1 1-1 0 0,0 0 1 0 0,0 0 0 0 0,1 1 0 0 0,-1-1 0 0 0,0 1 0 0 0,-4-1 0 0 0,-25 5-309 0 0,0 4-2 0 0,-80 17 255 0 0,93-22 77 0 0,1-1 0 0 0,-1-1 0 0 0,1 0 0 0 0,-22-3 1 0 0,-86-3 2394 0 0,49 3-1653 0 0,-89 2-30 0 0,89 1-840 0 0,-79-8-1 0 0,-81-17 1175 0 0,-282 8 0 0 0,476 18-1584 0 0,0 2 0 0 0,0 1 0 0 0,-43 12 0 0 0,53-7-2525 0 0,0 0 0 0 0,-36 18-1 0 0,13 0-4474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3:02.907"/>
    </inkml:context>
    <inkml:brush xml:id="br0">
      <inkml:brushProperty name="width" value="0.1" units="cm"/>
      <inkml:brushProperty name="height" value="0.1" units="cm"/>
      <inkml:brushProperty name="color" value="#66CC00"/>
    </inkml:brush>
  </inkml:definitions>
  <inkml:trace contextRef="#ctx0" brushRef="#br0">111 1665 11375 0 0,'-18'-28'715'0'0,"14"24"-636"0"0,1 0 0 0 0,0 0 0 0 0,0-1-1 0 0,1 1 1 0 0,-1-1 0 0 0,1 0 0 0 0,-2-6 0 0 0,4 7 234 0 0,1 1 0 0 0,-1-1 0 0 0,1 0 0 0 0,0 0 0 0 0,0 1 0 0 0,0-1 0 0 0,1 0 0 0 0,-1 1 0 0 0,1-1 0 0 0,4-5 0 0 0,-2 1 24 0 0,9-18 420 0 0,-5 10-552 0 0,-1 1-1 0 0,9-30 1 0 0,-14 40-77 0 0,-1-1 0 0 0,0 0-1 0 0,0 1 1 0 0,-1-1-1 0 0,0 0 1 0 0,0 0 0 0 0,0 1-1 0 0,-1-1 1 0 0,1 0-1 0 0,-1 0 1 0 0,-1 1 0 0 0,-1-7-1 0 0,-14-32 1659 0 0,-30-57 0 0 0,40 84-1463 0 0,0-1 0 0 0,1 0 0 0 0,1 0 0 0 0,-4-33 0 0 0,-1-47 149 0 0,7 63-371 0 0,-8-48 0 0 0,7 64-8 0 0,2 0 0 0 0,0 0 0 0 0,1-1 0 0 0,3-32 0 0 0,17-78-53 0 0,-17 118-21 0 0,0 1 2 0 0,0 1 1 0 0,0-1-1 0 0,1 1 0 0 0,1-1 0 0 0,-1 1 0 0 0,2 0 0 0 0,-1 0 0 0 0,1 1 0 0 0,1-1 0 0 0,0 1 0 0 0,0 0 0 0 0,1 1 0 0 0,0 0 0 0 0,0 0 0 0 0,1 0 0 0 0,0 1 0 0 0,13-9 0 0 0,17-10-21 0 0,162-107 0 0 0,-186 124 16 0 0,0 0 0 0 0,0 1 0 0 0,1 1 0 0 0,0 0 0 0 0,1 1 0 0 0,0 1 0 0 0,19-4 0 0 0,262-35-5 0 0,-253 39 14 0 0,47 0 1 0 0,-67 4-24 0 0,208 2 19 0 0,-131 2 1 0 0,170-16-1 0 0,-101-3-21 0 0,186 8 0 0 0,-190 3 0 0 0,50 2 0 0 0,84 6 0 0 0,-1-22 0 0 0,-235 14 0 0 0,95 6 0 0 0,-130-1 0 0 0,32 2 6 0 0,217-2 52 0 0,-145-11-58 0 0,112-6 0 0 0,262-17 0 0 0,-46 9 49 0 0,-246 17-34 0 0,101 6-118 0 0,-62 2-167 0 0,273 24 806 0 0,-266-5-555 0 0,301 31 147 0 0,-450-40-67 0 0,171-7 0 0 0,8-1 9 0 0,48 6-70 0 0,93 7 0 0 0,19 6 30 0 0,-130-10 4 0 0,146-2-34 0 0,-414-9 0 0 0,156 9 0 0 0,41 0 0 0 0,-203-11 4 0 0,23 0 26 0 0,119 9 0 0 0,139 14-30 0 0,1-24 0 0 0,-157 4 0 0 0,41-1 0 0 0,-9-20 24 0 0,79-2 16 0 0,-8 17-40 0 0,-190-1 0 0 0,103-19 0 0 0,-106 13 0 0 0,1 5 0 0 0,136 4 0 0 0,-49 2 0 0 0,-15-7 0 0 0,115 0 0 0 0,238 10 0 0 0,-184 0 0 0 0,-202 3 0 0 0,178-11 49 0 0,-161 0-34 0 0,-61 7 5 0 0,128 19 0 0 0,-8 1 4 0 0,112 1 40 0 0,-270-20-61 0 0,23 2 17 0 0,-1-3 1 0 0,108-10-1 0 0,-26-22 33 0 0,-80 13-42 0 0,-45 12 28 0 0,0 0 0 0 0,30-3 0 0 0,2-1-27 0 0,-37 6-12 0 0,0 1 0 0 0,0 1-1 0 0,19-1 1 0 0,-19 4-12 0 0,-9-1 18 0 0,0 0 0 0 0,0 1 1 0 0,-1-1-1 0 0,1-1 0 0 0,0 1 1 0 0,0-1-1 0 0,-1 0 1 0 0,1 0-1 0 0,0 0 0 0 0,-1-1 1 0 0,7-2-1 0 0,-10 3-2 0 0,1 0 1 0 0,0 0-1 0 0,0 0 0 0 0,0 0 0 0 0,0 0 1 0 0,0 0-1 0 0,0 1 0 0 0,0-1 0 0 0,0 1 1 0 0,0-1-1 0 0,1 1 0 0 0,-1 0 1 0 0,0 0-1 0 0,2 0 0 0 0,-1 0 3 0 0,-1 1-1 0 0,1 0 1 0 0,-1 0-1 0 0,1 0 1 0 0,-1 0 0 0 0,1 0-1 0 0,-1 1 1 0 0,0-1-1 0 0,4 4 1 0 0,10 5-9 0 0,83 32 2 0 0,-91-40 0 0 0,0 0 0 0 0,1-1 0 0 0,14 2 0 0 0,-17-3 0 0 0,0 0 0 0 0,-1 0 0 0 0,1 1 0 0 0,0 0 0 0 0,-1 1 0 0 0,1-1 0 0 0,-1 1 0 0 0,0 0 0 0 0,0 0 0 0 0,8 4 0 0 0,-8-3 0 0 0,0 1 0 0 0,0-1 0 0 0,0 1 0 0 0,-1 0 0 0 0,1 0 0 0 0,-1 0 0 0 0,0 0 0 0 0,0 1 0 0 0,0 0 0 0 0,-1 0 0 0 0,0 0 0 0 0,0 0 0 0 0,5 11 0 0 0,0 7 0 0 0,0 0 0 0 0,-2 0 0 0 0,0 0 0 0 0,-2 1 0 0 0,3 32 0 0 0,-4 124 0 0 0,-3-118 0 0 0,-1 0 0 0 0,4 0 0 0 0,13 84 0 0 0,-8-104 0 0 0,5 17 0 0 0,-3 0 0 0 0,5 95 0 0 0,-14-100 0 0 0,1-27 0 0 0,-2 0 0 0 0,-3 29 0 0 0,-1-35 30 0 0,0 1-1 0 0,0-1 1 0 0,-2-1-1 0 0,-1 1 1 0 0,-1-1-1 0 0,0 0 1 0 0,-2-1-1 0 0,0 0 1 0 0,-1 0-1 0 0,-1-1 1 0 0,0-1 0 0 0,-27 28-1 0 0,-17 13-1924 0 0,-4-2 0 0 0,-90 66 0 0 0,121-102 76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1:53.530"/>
    </inkml:context>
    <inkml:brush xml:id="br0">
      <inkml:brushProperty name="width" value="0.1" units="cm"/>
      <inkml:brushProperty name="height" value="0.1" units="cm"/>
      <inkml:brushProperty name="color" value="#E71224"/>
    </inkml:brush>
  </inkml:definitions>
  <inkml:trace contextRef="#ctx0" brushRef="#br0">1 1 455 0 0,'10'4'658'0'0,"1"0"-1"0"0,0-1 1 0 0,1-1-1 0 0,-1 1 1 0 0,16 0-1 0 0,28 7 222 0 0,-16-1-591 0 0,1-2 0 0 0,48 3 0 0 0,-55-8-136 0 0,0-1 0 0 0,1-1 0 0 0,-1-2 0 0 0,51-9 0 0 0,-40 2 185 0 0,1 1 0 0 0,0 2 0 0 0,80 0 0 0 0,-114 8-326 0 0,0 0-1 0 0,0 0 1 0 0,0 1-1 0 0,13 5 1 0 0,29 8 12 0 0,-13-12 85 0 0,0-2-1 0 0,-1-1 0 0 0,1-2 1 0 0,55-9-1 0 0,-25 3-12 0 0,-39 7-28 0 0,-1 1 0 0 0,1 1 0 0 0,-1 2 0 0 0,0 0-1 0 0,48 15 1 0 0,-34-7-71 0 0,66 6-1 0 0,-57-13-8 0 0,0-1 39 0 0,0 2 0 0 0,63 15-1 0 0,-84-14-25 0 0,1-1 0 0 0,39 1 0 0 0,-16-2 0 0 0,256 28 0 0 0,-277-26 0 0 0,-1 1 0 0 0,0 2 0 0 0,38 17 0 0 0,0-1 64 0 0,-53-20-65 0 0,1-2 1 0 0,0 0-1 0 0,1 0 0 0 0,-1-2 0 0 0,26-1 0 0 0,105-10 125 0 0,-42 1 93 0 0,-71 6-195 0 0,13 0 39 0 0,92 6 0 0 0,-78 2-45 0 0,0-4 0 0 0,-1-3 0 0 0,115-15 0 0 0,-136 10 7 0 0,-1 3 1 0 0,1 0-1 0 0,0 3 0 0 0,0 2 0 0 0,69 11 0 0 0,-73-6 62 0 0,1-2 1 0 0,71 0-1 0 0,80-14 249 0 0,-69 1-156 0 0,127 7 142 0 0,-200 3-290 0 0,1-2 0 0 0,-1-2 1 0 0,0-2-1 0 0,0-2 0 0 0,54-15 0 0 0,-54 10 13 0 0,0 3 0 0 0,95-5-1 0 0,-66 10-48 0 0,92-8 76 0 0,-94 1-75 0 0,-28 4 128 0 0,59-2-1 0 0,64-2 74 0 0,-114 4-107 0 0,1 3 1 0 0,77 6-1 0 0,110 11 39 0 0,-152-13-96 0 0,154 22 0 0 0,-112-10-9 0 0,-21-3 29 0 0,-51-5-17 0 0,-1-3 0 0 0,77-7-1 0 0,-59 2-21 0 0,-66 2 7 0 0,431 2 398 0 0,-97 23-280 0 0,-117 9-56 0 0,54 3 28 0 0,-121-35-1 0 0,-81-2 34 0 0,132 16 0 0 0,-43-1-26 0 0,-152-12-97 0 0,0-2 0 0 0,-1-1 0 0 0,1 0 0 0 0,24-5 1 0 0,7 0 6 0 0,16 4 41 0 0,0 3 1 0 0,0 2-1 0 0,84 17 0 0 0,-45-6-21 0 0,-43-9 12 0 0,107-4 0 0 0,61-22 15 0 0,147 26 353 0 0,-233-7-283 0 0,27 3 168 0 0,-149 0-283 0 0,-1 2 0 0 0,0 0 0 0 0,0 2 0 0 0,0 0-1 0 0,31 13 1 0 0,-49-16-92 0 0,0-1-1 0 0,-1 1 1 0 0,1 0-1 0 0,-1 0 1 0 0,0 0-1 0 0,1 1 1 0 0,-1-1-1 0 0,0 1 0 0 0,0 0 1 0 0,-1 0-1 0 0,1 0 1 0 0,-1 0-1 0 0,1 0 1 0 0,-1 0-1 0 0,0 1 1 0 0,0-1-1 0 0,0 1 1 0 0,-1 0-1 0 0,3 5 1 0 0,0 16-1331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1:54.887"/>
    </inkml:context>
    <inkml:brush xml:id="br0">
      <inkml:brushProperty name="width" value="0.1" units="cm"/>
      <inkml:brushProperty name="height" value="0.1" units="cm"/>
      <inkml:brushProperty name="color" value="#E71224"/>
    </inkml:brush>
  </inkml:definitions>
  <inkml:trace contextRef="#ctx0" brushRef="#br0">32 9 455 0 0,'0'1'30'0'0,"-1"-1"0"0"0,1 1-1 0 0,0 0 1 0 0,-1-1 0 0 0,1 1-1 0 0,-1-1 1 0 0,1 1 0 0 0,-1 0-1 0 0,1-1 1 0 0,-1 0 0 0 0,1 1-1 0 0,-1-1 1 0 0,0 1 0 0 0,1-1-1 0 0,-1 0 1 0 0,0 1 0 0 0,1-1-1 0 0,-2 1 1 0 0,-11 7 3861 0 0,12-7-3840 0 0,0 0-1 0 0,0 0 1 0 0,1 1-1 0 0,-1-1 1 0 0,0 0 0 0 0,1 0-1 0 0,-1 0 1 0 0,1 0-1 0 0,0 1 1 0 0,-1-1-1 0 0,1 0 1 0 0,0 0 0 0 0,-1 1-1 0 0,1-1 1 0 0,0 0-1 0 0,0 0 1 0 0,0 1-1 0 0,0-1 1 0 0,0 0 0 0 0,1 0-1 0 0,-1 1 1 0 0,0-1-1 0 0,1 0 1 0 0,-1 0-1 0 0,1 2 1 0 0,1 0 35 0 0,-1-1-1 0 0,1 0 1 0 0,0 1 0 0 0,0-1 0 0 0,0 0-1 0 0,0 0 1 0 0,1 0 0 0 0,-1 0-1 0 0,1 0 1 0 0,4 2 0 0 0,4 1 114 0 0,1 1 0 0 0,0-1 0 0 0,0-1-1 0 0,15 3 1 0 0,-3-2-33 0 0,-1-2-1 0 0,1 0 0 0 0,33-1 1 0 0,74-10 140 0 0,-94 5-240 0 0,158-27 258 0 0,-135 18-111 0 0,106-8-1 0 0,50 4 315 0 0,-121 12-314 0 0,-25 2 20 0 0,36-13 226 0 0,-79 9-347 0 0,0 2 0 0 0,0 1-1 0 0,1 1 1 0 0,33 2 0 0 0,-54 1-168 0 0,0 0-1 0 0,0 0 0 0 0,-1 1 0 0 0,1 0 0 0 0,-1 0 1 0 0,1 1-1 0 0,-1 0 0 0 0,0 0 0 0 0,0 1 0 0 0,0-1 1 0 0,-1 1-1 0 0,9 7 0 0 0,0 3-867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21:57.864"/>
    </inkml:context>
    <inkml:brush xml:id="br0">
      <inkml:brushProperty name="width" value="0.1" units="cm"/>
      <inkml:brushProperty name="height" value="0.1" units="cm"/>
      <inkml:brushProperty name="color" value="#E71224"/>
    </inkml:brush>
  </inkml:definitions>
  <inkml:trace contextRef="#ctx0" brushRef="#br0">0 78 455 0 0,'6'-2'392'0'0,"0"0"0"0"0,0 1 0 0 0,1 0 0 0 0,-1 0 0 0 0,0 0 0 0 0,1 1 0 0 0,-1 0 0 0 0,9 1 0 0 0,8-1-493 0 0,30 1 172 0 0,87 12-1 0 0,-73-5 330 0 0,162-1 2494 0 0,-177-8-2645 0 0,157-9 91 0 0,-59 0-116 0 0,9 17 423 0 0,-89-2-353 0 0,-64-5-269 0 0,19 2 73 0 0,0-1 0 0 0,0-2 0 0 0,27-3-1 0 0,268-41 439 0 0,-264 37-388 0 0,0 3 0 0 0,0 3 0 0 0,74 6 0 0 0,-64-2-87 0 0,-1-3-1 0 0,100-15 1 0 0,-12 1 83 0 0,-66 13-29 0 0,103 12 1 0 0,-98-3-81 0 0,0-6 9 0 0,100-11-1 0 0,-112 4-8 0 0,-1 3 0 0 0,85 8 0 0 0,-71 2 3 0 0,158-9-1 0 0,284-3 480 0 0,-303 8-439 0 0,103 8 20 0 0,-56 28-34 0 0,73-21 44 0 0,-233-16-88 0 0,-8 0-5 0 0,312 18 98 0 0,-214 12-55 0 0,-120-16 4 0 0,135 8 0 0 0,-135-23-52 0 0,-24-2-10 0 0,1 4 0 0 0,68 12 0 0 0,-55 0 5 0 0,102 15-15 0 0,-147-26 25 0 0,0-2-1 0 0,1-1 1 0 0,45-5 0 0 0,39-4 10 0 0,157 9 0 0 0,-246 0-1 0 0,346-11-24 0 0,-289 4 0 0 0,229-6 0 0 0,-204 22 0 0 0,-68-5 0 0 0,65 0 0 0 0,119 4 0 0 0,-79 1 0 0 0,-37-4 1 0 0,-40-2 25 0 0,93-5 1 0 0,23-8 50 0 0,-47 3-16 0 0,-2 2 7 0 0,-64 3-43 0 0,100-14 0 0 0,-41-2 39 0 0,2 6 0 0 0,173 8 0 0 0,-211 1-62 0 0,156-24 1 0 0,-82 5 120 0 0,-114 18-72 0 0,94 8 1 0 0,10 0 47 0 0,-61-9-94 0 0,1 0 24 0 0,131 10 1 0 0,-101 4-30 0 0,212-9 0 0 0,-257-4 0 0 0,150 13 0 0 0,-217-8 0 0 0,34 5 0 0 0,1-3 0 0 0,97-6 0 0 0,-78-6 0 0 0,1 4 0 0 0,-1 2 0 0 0,123 14 0 0 0,-107 0 32 0 0,176 0 0 0 0,35-14 74 0 0,-191 2-84 0 0,201 11 160 0 0,70 18-101 0 0,-297-19-88 0 0,-77-9 7 0 0,316 22 0 0 0,-162-24 26 0 0,243 3 76 0 0,-295-5-11 0 0,178-27-1 0 0,-219 21-79 0 0,29-2-11 0 0,104 0 0 0 0,57-6-4 0 0,-2 0 62 0 0,187-12-48 0 0,-331 18-10 0 0,215 10 0 0 0,-214 1-1 0 0,113-14 1 0 0,-70 3 65 0 0,-70 10-65 0 0,86 10 0 0 0,-94-3 0 0 0,125-6 0 0 0,-157-4 1 0 0,325-16 9 0 0,-300 17-25 0 0,-42 1 93 0 0,51 3 0 0 0,-70 0-203 0 0,0 0 0 0 0,0 1-1 0 0,0 0 1 0 0,0 1 0 0 0,-1 0-1 0 0,1 1 1 0 0,-1 0 0 0 0,18 10-1 0 0,-9-1-1042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1:28.510"/>
    </inkml:context>
    <inkml:brush xml:id="br0">
      <inkml:brushProperty name="width" value="0.1" units="cm"/>
      <inkml:brushProperty name="height" value="0.1" units="cm"/>
      <inkml:brushProperty name="color" value="#66CC00"/>
    </inkml:brush>
  </inkml:definitions>
  <inkml:trace contextRef="#ctx0" brushRef="#br0">168 218 2815 0 0,'-6'-6'320'0'0,"-1"1"-1"0"0,-1 0 0 0 0,1 1 1 0 0,-1-1-1 0 0,1 1 0 0 0,-1 1 0 0 0,0 0 1 0 0,-1 0-1 0 0,1 0 0 0 0,-1 1 1 0 0,1 0-1 0 0,-10 0 0 0 0,12 1 130 0 0,0 1 0 0 0,1 0 0 0 0,-1 1-1 0 0,0-1 1 0 0,0 1 0 0 0,0 0 0 0 0,-10 4 0 0 0,73-51 2023 0 0,-42 36-2196 0 0,-9 6-184 0 0,-1 0 0 0 0,1 1 0 0 0,0-1 1 0 0,0 1-1 0 0,0 0 0 0 0,0 1 0 0 0,0-1 0 0 0,1 1 1 0 0,-1 0-1 0 0,1 1 0 0 0,0 0 0 0 0,8-1 0 0 0,11 0 57 0 0,0-1 0 0 0,0-2 0 0 0,-1 0 0 0 0,1-2 0 0 0,33-13 0 0 0,27-7-29 0 0,-71 22-89 0 0,0 1 0 0 0,0 1 0 0 0,0 0 0 0 0,0 1 0 0 0,1 1 0 0 0,-1 1 0 0 0,1 0 0 0 0,-1 0 0 0 0,0 2 0 0 0,16 3 0 0 0,-10 0 19 0 0,0 1-1 0 0,-1 1 1 0 0,0 1 0 0 0,-1 1 0 0 0,30 17 0 0 0,-43-22-45 0 0,0-1 0 0 0,1-1-1 0 0,-1 1 1 0 0,1-1 0 0 0,9 2 0 0 0,13 4 126 0 0,-18-5-76 0 0,0 0 0 0 0,0 0 0 0 0,12 0 0 0 0,27 7 103 0 0,-43-8-125 0 0,0-1-1 0 0,0 0 1 0 0,0 0 0 0 0,10-1-1 0 0,13 2 73 0 0,14 2 355 0 0,-41 0-267 0 0,-1 0 0 0 0,0 1 0 0 0,0-1 0 0 0,0 0 0 0 0,2 7 0 0 0,28 117 217 0 0,-18-66-268 0 0,-9-29-108 0 0,-1 1 1 0 0,-1-1 0 0 0,-3 44-1 0 0,0-48 20 0 0,-2 3 27 0 0,-2-1 0 0 0,0 0 0 0 0,-18 58 1 0 0,-3 19 143 0 0,-13 77-17 0 0,29-112-150 0 0,2 1-1 0 0,4 0 0 0 0,4-1 1 0 0,14 114-1 0 0,29 170 268 0 0,-10-81 107 0 0,-29-205-203 0 0,-5 113 0 0 0,-21 69 25 0 0,17-216-230 0 0,-3 289 381 0 0,9-204-293 0 0,0-69-37 0 0,3-1-1 0 0,12 53 0 0 0,-7-53-53 0 0,-3 0 0 0 0,1 56 0 0 0,-7-33 53 0 0,-1 69-31 0 0,-2-99-11 0 0,3 0-1 0 0,2 0 0 0 0,1 0 1 0 0,13 54-1 0 0,57 172 132 0 0,-72-264-163 0 0,14 46 37 0 0,-4 0-1 0 0,-1 1 1 0 0,-3 0-1 0 0,-2 0 1 0 0,-3 1 0 0 0,-5 91-1 0 0,-13 258 28 0 0,20-296-64 0 0,-1 31 0 0 0,-6-57-5 0 0,2-34 40 0 0,-11 73-1 0 0,5-78-34 0 0,-13 60 0 0 0,10-62 46 0 0,7-30-39 0 0,0 0 1 0 0,0 1-1 0 0,-1-2 1 0 0,0 1-1 0 0,-1 0 1 0 0,-1-1-1 0 0,1 0 1 0 0,-2 0-1 0 0,1 0 1 0 0,-9 10-1 0 0,1-4 3 0 0,-3 4 54 0 0,-1 0 0 0 0,-1-1-1 0 0,-1-1 1 0 0,0-1-1 0 0,-34 23 1 0 0,-27 13 364 0 0,-14 9 168 0 0,72-50-495 0 0,0 0 1 0 0,-1-1-1 0 0,0-1 0 0 0,-1-1 1 0 0,-40 9-1 0 0,-21-4-101 0 0,53-10 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2:03.188"/>
    </inkml:context>
    <inkml:brush xml:id="br0">
      <inkml:brushProperty name="width" value="0.1" units="cm"/>
      <inkml:brushProperty name="height" value="0.1" units="cm"/>
      <inkml:brushProperty name="color" value="#66CC00"/>
    </inkml:brush>
  </inkml:definitions>
  <inkml:trace contextRef="#ctx0" brushRef="#br0">15 183 4175 0 0,'-2'-4'351'0'0,"0"-1"-1"0"0,0 1 0 0 0,0-1 1 0 0,0 1-1 0 0,1-1 0 0 0,-1 0 1 0 0,0-8-1 0 0,2 11-164 0 0,0 1 1 0 0,1-1-1 0 0,-1 0 1 0 0,0 1-1 0 0,1-1 0 0 0,-1 1 1 0 0,1-1-1 0 0,-1 1 1 0 0,1-1-1 0 0,0 1 1 0 0,0-1-1 0 0,-1 1 0 0 0,1-1 1 0 0,0 1-1 0 0,0 0 1 0 0,1 0-1 0 0,-1-1 1 0 0,0 1-1 0 0,0 0 0 0 0,0 0 1 0 0,1 0-1 0 0,-1 0 1 0 0,1 0-1 0 0,-1 1 0 0 0,1-1 1 0 0,1 0-1 0 0,2-3-171 0 0,0 0 0 0 0,1 0-1 0 0,-1 0 1 0 0,-1 0 0 0 0,1-1-1 0 0,-1 0 1 0 0,1 0 0 0 0,3-7-1 0 0,-5 8 151 0 0,-1 0-1 0 0,1 0 0 0 0,0 0 0 0 0,0 1 0 0 0,0-1 0 0 0,0 1 0 0 0,1 0 0 0 0,-1 0 0 0 0,1 0 0 0 0,0 0 0 0 0,0 1 0 0 0,0 0 0 0 0,0-1 0 0 0,0 1 0 0 0,1 1 1 0 0,8-3-1 0 0,-7 2-163 0 0,1 1-1 0 0,-1 1 1 0 0,1-1 0 0 0,0 1 0 0 0,0 0 0 0 0,-1 1 0 0 0,1 0 0 0 0,0 0 0 0 0,-1 0-1 0 0,1 1 1 0 0,9 3 0 0 0,-6 0 13 0 0,-1 1 0 0 0,0 0 0 0 0,0 0-1 0 0,-1 1 1 0 0,0 0 0 0 0,8 8 0 0 0,13 12 17 0 0,-16-16-31 0 0,-1 1 0 0 0,-1 0 0 0 0,0 1 0 0 0,13 21 0 0 0,-14-20 0 0 0,0 0 0 0 0,1 0 0 0 0,0-1 0 0 0,14 11 0 0 0,-15-17 13 0 0,1 0-1 0 0,-1-1 0 0 0,1 0 0 0 0,0-1 0 0 0,1 0 1 0 0,-1-1-1 0 0,18 4 0 0 0,31 12 26 0 0,-58-19-35 0 0,0 0 1 0 0,0 0-1 0 0,1 0 0 0 0,-1 0 0 0 0,0 1 0 0 0,0-1 1 0 0,0 1-1 0 0,0 0 0 0 0,-1-1 0 0 0,1 1 0 0 0,0 0 1 0 0,-1 0-1 0 0,1 0 0 0 0,-1 0 0 0 0,0 0 0 0 0,1 0 1 0 0,-1 1-1 0 0,0-1 0 0 0,1 4 0 0 0,-1-2-3 0 0,0-1 0 0 0,0 1 0 0 0,1-1 0 0 0,-1 1 0 0 0,1-1 0 0 0,0 0 0 0 0,3 4 0 0 0,-3-4 0 0 0,0 1 0 0 0,0-1 0 0 0,0 0 0 0 0,0 1 0 0 0,-1 0 0 0 0,1-1 0 0 0,1 8 0 0 0,0 5 169 0 0,12 32 0 0 0,-8-25-91 0 0,-3-7-33 0 0,0-1 0 0 0,-1 0 0 0 0,-1 1 0 0 0,-1 0 0 0 0,0 18 0 0 0,-11 79 405 0 0,3-43-319 0 0,1 12 593 0 0,-4-2 1 0 0,-21 85-1 0 0,27-146-791 0 0,1-1-1 0 0,0 0 0 0 0,1 1 1 0 0,1 23-1 0 0,10 74-590 0 0,-2-40 309 0 0,1 153 1734 0 0,-7-206-1365 0 0,8 41-1 0 0,-1 1 6 0 0,-1 12-309 0 0,-4-1-1 0 0,-9 105 1 0 0,-4-14 1029 0 0,11-140-698 0 0,0 1 1 0 0,3-1-1 0 0,0 0 0 0 0,9 28 0 0 0,18 45-850 0 0,18 68 1606 0 0,-44-132-1137 0 0,2 41 1 0 0,1 16 426 0 0,-4-70-114 0 0,8 46 538 0 0,-8-47-470 0 0,-1-1 1 0 0,0 1 0 0 0,-2 0-1 0 0,-1 0 1 0 0,-1 0-1 0 0,-1 0 1 0 0,-4 23 0 0 0,2-19-215 0 0,1 0 0 0 0,1 0 0 0 0,2 0 0 0 0,4 44 0 0 0,3-27-371 0 0,4 85 0 0 0,-13-92 546 0 0,-1 0 0 0 0,-2 0 0 0 0,-2 0 0 0 0,-18 55 0 0 0,1-6 416 0 0,23-80-376 0 0,0 3 24 0 0,-1-1 0 0 0,-1 0 0 0 0,1 0 0 0 0,-1 0 0 0 0,-1 0 0 0 0,1 0 0 0 0,-1 0 0 0 0,0-1 0 0 0,-7 8 0 0 0,1-2 38 0 0,-1-1 1 0 0,0-1-1 0 0,-1 0 0 0 0,0 0 1 0 0,-1-1-1 0 0,0-1 0 0 0,-20 11 0 0 0,10-10-835 0 0,1 0 0 0 0,-27 7 0 0 0,31-12-326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2:11.294"/>
    </inkml:context>
    <inkml:brush xml:id="br0">
      <inkml:brushProperty name="width" value="0.1" units="cm"/>
      <inkml:brushProperty name="height" value="0.1" units="cm"/>
      <inkml:brushProperty name="color" value="#66CC00"/>
    </inkml:brush>
  </inkml:definitions>
  <inkml:trace contextRef="#ctx0" brushRef="#br0">1994 47 3023 0 0,'-15'2'923'0'0,"13"-1"-729"0"0,0-1 0 0 0,-1 1-1 0 0,1-1 1 0 0,0 1 0 0 0,0-1 0 0 0,0 0 0 0 0,-1 0-1 0 0,-3 0 1 0 0,-11 0 259 0 0,12 1-297 0 0,0-1 0 0 0,0 1-1 0 0,0-1 1 0 0,0-1-1 0 0,0 1 1 0 0,0-1 0 0 0,-6-1-1 0 0,-21-2 1424 0 0,30 4-1505 0 0,1 0 0 0 0,-1 0 0 0 0,0 0 0 0 0,1-1 1 0 0,-1 1-1 0 0,1 0 0 0 0,-1-1 0 0 0,1 1 0 0 0,-1-1 0 0 0,1 0 0 0 0,-1 1 0 0 0,1-1 0 0 0,-1 0 0 0 0,1 0 0 0 0,0 0 0 0 0,-1 0 0 0 0,1 0 0 0 0,-1-2 0 0 0,-5-1 49 0 0,1 0 0 0 0,-1 0-1 0 0,0 1 1 0 0,1-1 0 0 0,-2 2 0 0 0,1-1-1 0 0,0 1 1 0 0,0 0 0 0 0,-1 0 0 0 0,0 1-1 0 0,1 0 1 0 0,-12 0 0 0 0,14 2-74 0 0,0 0 1 0 0,0-1-1 0 0,1 2 1 0 0,-1-1-1 0 0,1 1 1 0 0,-6 2-1 0 0,-20 5 5 0 0,-70 11 319 0 0,-15 5 875 0 0,102-22-1132 0 0,-1 0-1 0 0,0-2 1 0 0,1 0-1 0 0,-24-1 1 0 0,17 0-52 0 0,-82 0 297 0 0,93 0-342 0 0,5 0 6 0 0,-1 0 0 0 0,1 0 1 0 0,-1 0-1 0 0,1-1 0 0 0,0 0 0 0 0,-1 1 0 0 0,1-2 0 0 0,-7-2 0 0 0,-44-21 311 0 0,52 24-320 0 0,-1 1 0 0 0,1-1 1 0 0,0 0-1 0 0,0 1 0 0 0,0 0 0 0 0,-1 0 0 0 0,1 0 0 0 0,0 0 0 0 0,-4 1 0 0 0,-14 1 159 0 0,-47-11 77 0 0,49 8-166 0 0,10 1 2 0 0,0 0 0 0 0,0 0-1 0 0,0 1 1 0 0,0 0 0 0 0,-13 3-1 0 0,5 0-45 0 0,0-1-1 0 0,-26 2 1 0 0,-6 0 36 0 0,-29 9 167 0 0,-68 6 171 0 0,54-3-128 0 0,67-12-256 0 0,-34 12 0 0 0,31-18-32 0 0,7-1 0 0 0,-25-8 0 0 0,-39-11 0 0 0,40 9 0 0 0,-3-5 67 0 0,36 12 34 0 0,1 1 1 0 0,-1 0-1 0 0,-18-3 0 0 0,21 5-38 0 0,-20-1 382 0 0,28 3-448 0 0,1 0 0 0 0,0 0 0 0 0,-1 0 0 0 0,1 0-1 0 0,0 0 1 0 0,0 0 0 0 0,-1 0 0 0 0,1 0 0 0 0,0 0 0 0 0,0 0 0 0 0,-1 1-1 0 0,1-1 1 0 0,0 0 0 0 0,-1 0 0 0 0,1 0 0 0 0,0 0 0 0 0,0 1 0 0 0,0-1-1 0 0,-1 0 1 0 0,1 0 0 0 0,0 0 0 0 0,0 1 0 0 0,0-1 0 0 0,0 0-1 0 0,-1 0 1 0 0,1 1 0 0 0,0-1 0 0 0,0 1 0 0 0,6 12-627 0 0,0-5-161 0 0,2 3-29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2:22.430"/>
    </inkml:context>
    <inkml:brush xml:id="br0">
      <inkml:brushProperty name="width" value="0.1" units="cm"/>
      <inkml:brushProperty name="height" value="0.1" units="cm"/>
      <inkml:brushProperty name="color" value="#66CC00"/>
    </inkml:brush>
  </inkml:definitions>
  <inkml:trace contextRef="#ctx0" brushRef="#br0">385 91 919 0 0,'-11'3'1392'0'0,"13"-3"-1299"0"0,-1 0 0 0 0,0 1 0 0 0,0-1 0 0 0,0 0-1 0 0,0-1 1 0 0,0 1 0 0 0,0 0 0 0 0,0 0 0 0 0,1 0-1 0 0,-1-1 1 0 0,0 1 0 0 0,0 0 0 0 0,0-1 0 0 0,1 0-1 0 0,7-3 161 0 0,-1 1-1 0 0,1 0 0 0 0,0 0 0 0 0,0 1 0 0 0,0 0 0 0 0,0 1 0 0 0,0 0 1 0 0,17 0-1 0 0,-19 0 73 0 0,0 1 0 0 0,0-2 0 0 0,0 1 1 0 0,12-5-1 0 0,1 1 378 0 0,36-11-502 0 0,-28 8-3 0 0,1 0-1 0 0,55-6 0 0 0,-47 10-197 0 0,-26 2 0 0 0,0 0 0 0 0,-1 1 0 0 0,1 1 0 0 0,0 0 0 0 0,18 2 0 0 0,-21 0 45 0 0,0-1 0 0 0,-1 2-1 0 0,1-1 1 0 0,-1 1-1 0 0,0 1 1 0 0,0-1 0 0 0,0 1-1 0 0,0 0 1 0 0,-1 1-1 0 0,0-1 1 0 0,0 1-1 0 0,0 1 1 0 0,9 9 0 0 0,-8-6 27 0 0,-1 0-1 0 0,0 1 1 0 0,0-1 0 0 0,-1 2 0 0 0,0-1 0 0 0,0 0-1 0 0,-1 1 1 0 0,5 21 0 0 0,13 109 304 0 0,-20-123-359 0 0,5 33 45 0 0,-1-11 16 0 0,-1 2-1 0 0,-2-1 0 0 0,-2 0 0 0 0,-5 57 0 0 0,-3-25 88 0 0,3 90 0 0 0,1-13-111 0 0,0-110-10 0 0,-1 1 0 0 0,-2-1 0 0 0,-16 59 0 0 0,-17 62 239 0 0,-15 27-112 0 0,45-155-144 0 0,2 0 1 0 0,1 1-1 0 0,2 0 0 0 0,-1 43 1 0 0,14 136 101 0 0,-8-203-129 0 0,14 246 64 0 0,-3-143 0 0 0,-10 144 130 0 0,-3-132-132 0 0,1-122-58 0 0,-1 78 26 0 0,14 104 0 0 0,24 33 34 0 0,-22-105 24 0 0,1 1 134 0 0,-8-62-218 0 0,-2 1 0 0 0,-1 59 0 0 0,-2-33-6 0 0,12 106 130 0 0,-10-39-2 0 0,-5-135-124 0 0,-2 78 84 0 0,0-32 72 0 0,3 0 0 0 0,13 99 0 0 0,36 283 288 0 0,-50-436-446 0 0,6 84 5 0 0,-11 154 0 0 0,-17-117 123 0 0,0-5 252 0 0,19-95-153 0 0,1 1-1 0 0,1-1 0 0 0,4 37 1 0 0,-1-39-210 0 0,-2-1 0 0 0,0 1 1 0 0,-1-1-1 0 0,-2 0 1 0 0,0 1-1 0 0,-1-1 1 0 0,-1 0-1 0 0,-1 0 1 0 0,-1-1-1 0 0,-17 37 1 0 0,-14 46 440 0 0,29-74-358 0 0,-1-1 1 0 0,-22 44 0 0 0,17-45 22 0 0,6-12 17 0 0,-13 27-1 0 0,20-37-107 0 0,0 0-1 0 0,-1 0 1 0 0,0 0-1 0 0,0 0 1 0 0,0 0-1 0 0,-1-1 1 0 0,0 1 0 0 0,0-1-1 0 0,0 0 1 0 0,0 0-1 0 0,-6 4 1 0 0,-3 0 44 0 0,-1 1 0 0 0,-24 9 0 0 0,0 0 48 0 0,-102 47 409 0 0,90-45-143 0 0,-86 51 0 0 0,99-48-174 0 0,-8 5-79 0 0,1 1 0 0 0,1 2 0 0 0,-45 44 0 0 0,66-54-689 0 0,-47 34 0 0 0,27-27-4844 0 0,19-13-496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3:02.822"/>
    </inkml:context>
    <inkml:brush xml:id="br0">
      <inkml:brushProperty name="width" value="0.1" units="cm"/>
      <inkml:brushProperty name="height" value="0.1" units="cm"/>
      <inkml:brushProperty name="color" value="#66CC00"/>
    </inkml:brush>
  </inkml:definitions>
  <inkml:trace contextRef="#ctx0" brushRef="#br0">2481 26 3279 0 0,'3'-8'4426'0'0,"-8"-2"-3312"0"0,5 9-1069 0 0,-1 0 0 0 0,0 1-1 0 0,1-1 1 0 0,-1 1-1 0 0,0-1 1 0 0,1 1 0 0 0,-1-1-1 0 0,0 1 1 0 0,1-1 0 0 0,-1 1-1 0 0,0-1 1 0 0,0 1-1 0 0,0 0 1 0 0,1 0 0 0 0,-1-1-1 0 0,0 1 1 0 0,0 0 0 0 0,0 0-1 0 0,0 0 1 0 0,1 0-1 0 0,-1 0 1 0 0,0 0 0 0 0,0 0-1 0 0,0 0 1 0 0,0 0 0 0 0,1 1-1 0 0,-1-1 1 0 0,0 0-1 0 0,0 1 1 0 0,0-1 0 0 0,1 0-1 0 0,-1 1 1 0 0,0-1 0 0 0,0 1-1 0 0,1-1 1 0 0,-2 1-1 0 0,-30 26 923 0 0,20-16-229 0 0,-5 2-301 0 0,15-10-331 0 0,-1 0 1 0 0,0 0-1 0 0,0-1 0 0 0,0 0 0 0 0,0 1 0 0 0,-1-1 1 0 0,1 0-1 0 0,-1-1 0 0 0,1 1 0 0 0,-1 0 0 0 0,1-1 1 0 0,-1 0-1 0 0,0 0 0 0 0,0 0 0 0 0,0-1 0 0 0,0 1 1 0 0,1-1-1 0 0,-7 0 0 0 0,3 1-61 0 0,0-1-1 0 0,0 1 1 0 0,1 0-1 0 0,-1 1 1 0 0,0 0 0 0 0,1 0-1 0 0,-1 0 1 0 0,1 1 0 0 0,0 0-1 0 0,0 0 1 0 0,-7 5 0 0 0,4-3 63 0 0,-1 0 1 0 0,0 0 0 0 0,-15 4 0 0 0,20-8 9 0 0,1 0 0 0 0,-1-1 0 0 0,0 0 1 0 0,0 1-1 0 0,1-1 0 0 0,-1-1 0 0 0,0 1 1 0 0,-8-3-1 0 0,-5 0 139 0 0,-31 4-95 0 0,21 1-119 0 0,-55 9 565 0 0,77-11-535 0 0,-1 1 0 0 0,1 0 0 0 0,0 1 0 0 0,-1-1 0 0 0,1 1 0 0 0,-10 5 0 0 0,10-4 0 0 0,0-1 1 0 0,0 0-1 0 0,0 0 0 0 0,0 0 1 0 0,-1-1-1 0 0,-9 1 0 0 0,11-2-41 0 0,1 0 0 0 0,0 0 0 0 0,0 0 0 0 0,-1-1 0 0 0,1 1 0 0 0,0-1 0 0 0,0 0 0 0 0,0-1 0 0 0,0 1 0 0 0,-6-3 0 0 0,5 2 21 0 0,1 0-1 0 0,-1 0 1 0 0,0 1 0 0 0,0 0-1 0 0,-8-1 1 0 0,8 2-10 0 0,0-1-1 0 0,0 0 1 0 0,-1 0 0 0 0,1-1 0 0 0,-7-2-1 0 0,7 2 8 0 0,-1 0-1 0 0,1 0 0 0 0,-1 0 1 0 0,-8-1-1 0 0,-16-4 184 0 0,25 6-211 0 0,1 0-1 0 0,-1 0 1 0 0,1 0 0 0 0,-1 1-1 0 0,0 0 1 0 0,0 0-1 0 0,-7 1 1 0 0,-18 0 108 0 0,24-1-87 0 0,0 0 0 0 0,0 1 0 0 0,0-1 0 0 0,0 1-1 0 0,0 1 1 0 0,0-1 0 0 0,-8 4 0 0 0,8-3-3 0 0,-1 0-1 0 0,0 0 1 0 0,0-1 0 0 0,-14 2-1 0 0,-26 0-43 0 0,31-2 82 0 0,1 0 1 0 0,-31-2 0 0 0,15-4 119 0 0,1-1-1 0 0,-50-16 0 0 0,46 14-199 0 0,26 6 27 0 0,0 1 0 0 0,0-1 1 0 0,0-1-1 0 0,-9-3 0 0 0,12 4-12 0 0,0 1 0 0 0,-1 0 0 0 0,1 0 0 0 0,-1 0 0 0 0,1 1 0 0 0,-1 0 1 0 0,1 0-1 0 0,-1 0 0 0 0,-6 2 0 0 0,-12 0-4 0 0,-14 0 84 0 0,29-1-48 0 0,-1 0 0 0 0,0-1 0 0 0,0 0 0 0 0,1 0 0 0 0,-1-1 0 0 0,-16-4 0 0 0,-1-7 30 0 0,23 10-57 0 0,-1 0 0 0 0,1 1 0 0 0,0 0 1 0 0,-1 0-1 0 0,0 1 0 0 0,1-1 0 0 0,-8 1 1 0 0,-7-2 35 0 0,-6-1 4 0 0,14 2-48 0 0,-1 0 0 0 0,1-1 0 0 0,0-1 0 0 0,0 1-1 0 0,-10-6 1 0 0,7 3 3 0 0,-1 0 0 0 0,1 0 0 0 0,-1 2-1 0 0,-16-3 1 0 0,-62-4 26 0 0,22 4-14 0 0,66 6-20 0 0,-1 0 1 0 0,1 0-1 0 0,-1 1 0 0 0,1-1 1 0 0,0 1-1 0 0,-7 2 0 0 0,-24 3 22 0 0,24-6-2 0 0,1 2 0 0 0,-1-1 0 0 0,-20 7-1 0 0,4-1 5 0 0,10-4-39 0 0,9-2 27 0 0,1 1 0 0 0,-1 0 0 0 0,1 0 0 0 0,-14 6 0 0 0,-18 1 108 0 0,-15 6 7 0 0,36-8 4 0 0,-1-1 1 0 0,0-1-1 0 0,-30 4 0 0 0,37-8-96 0 0,7 0-322 0 0,18 5-1260 0 0,0-1 577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5:39.964"/>
    </inkml:context>
    <inkml:brush xml:id="br0">
      <inkml:brushProperty name="width" value="0.1" units="cm"/>
      <inkml:brushProperty name="height" value="0.1" units="cm"/>
      <inkml:brushProperty name="color" value="#66CC00"/>
    </inkml:brush>
  </inkml:definitions>
  <inkml:trace contextRef="#ctx0" brushRef="#br0">37 41 1727 0 0,'-7'-22'1656'0'0,"7"21"-1586"0"0,0 0 0 0 0,0 0 0 0 0,0 0-1 0 0,0 0 1 0 0,0 0 0 0 0,0 1 0 0 0,0-1-1 0 0,-1 0 1 0 0,1 0 0 0 0,0 0-1 0 0,0 0 1 0 0,-1 0 0 0 0,1 0 0 0 0,0 0-1 0 0,-1 0 1 0 0,1 1 0 0 0,-2-3-1 0 0,2 3-8 0 0,-1 0-1 0 0,1 0 0 0 0,0 0 0 0 0,-1 0 0 0 0,1 0 0 0 0,-1 0 0 0 0,1 0 0 0 0,0 0 0 0 0,-1 0 0 0 0,1 0 0 0 0,-1 0 0 0 0,1 0 0 0 0,0 0 0 0 0,-1 0 0 0 0,1 1 0 0 0,0-1 1 0 0,-1 0-1 0 0,1 0 0 0 0,0 0 0 0 0,-1 1 0 0 0,1-1 0 0 0,0 0 0 0 0,0 0 0 0 0,-1 0 0 0 0,1 1 0 0 0,0-1 0 0 0,0 0 0 0 0,-1 1 0 0 0,-1 1 91 0 0,1 0-1 0 0,-1 0 0 0 0,1 0 1 0 0,0 0-1 0 0,-1 1 1 0 0,1-1-1 0 0,0 0 0 0 0,0 1 1 0 0,0-1-1 0 0,1 1 1 0 0,-1-1-1 0 0,0 5 896 0 0,1-10-595 0 0,4-10-12 0 0,-3 12-416 0 0,-1 0 0 0 0,0 1 0 0 0,0-1 0 0 0,1 0 0 0 0,-1 0 0 0 0,1 1 0 0 0,-1-1 1 0 0,1 0-1 0 0,-1 1 0 0 0,1-1 0 0 0,0 0 0 0 0,-1 1 0 0 0,1-1 0 0 0,0 1 0 0 0,-1-1 0 0 0,1 1 0 0 0,0-1 1 0 0,-1 1-1 0 0,1 0 0 0 0,0-1 0 0 0,0 1 0 0 0,0 0 0 0 0,0-1 0 0 0,-1 1 0 0 0,1 0 0 0 0,0 0 1 0 0,0 0-1 0 0,1 0 0 0 0,-1 1-7 0 0,0-1 0 0 0,1 1 0 0 0,-1 0 0 0 0,0 0 0 0 0,1 0 0 0 0,-1 0 0 0 0,0 0 0 0 0,0 1 0 0 0,0-1 0 0 0,0 0 0 0 0,0 0 0 0 0,0 1 0 0 0,1 2 0 0 0,-2-3 0 0 0,1 0 0 0 0,0 0 0 0 0,0 0 0 0 0,0 0 0 0 0,-1 0-1 0 0,1-1 1 0 0,0 1 0 0 0,0 0 0 0 0,0 0 0 0 0,0-1 0 0 0,0 1-1 0 0,0 0 1 0 0,0-1 0 0 0,1 1 0 0 0,-1-1 0 0 0,0 0 0 0 0,0 1-1 0 0,0-1 1 0 0,1 0 0 0 0,-1 0 0 0 0,0 1 0 0 0,0-1 0 0 0,0 0-1 0 0,1 0 1 0 0,-1 0 0 0 0,0-1 0 0 0,0 1 0 0 0,1 0 0 0 0,-1 0-1 0 0,0-1 1 0 0,0 1 0 0 0,0-1 0 0 0,0 1 0 0 0,2-2 0 0 0,-1 2 49 0 0,0-1 1 0 0,0 0 0 0 0,0 1-1 0 0,0-1 1 0 0,0 1 0 0 0,0 0-1 0 0,1-1 1 0 0,-1 1 0 0 0,0 0-1 0 0,0 0 1 0 0,0 1 0 0 0,0-1-1 0 0,0 0 1 0 0,0 1 0 0 0,0-1-1 0 0,2 2 1 0 0,1-1-50 0 0,1 0 0 0 0,-1 0 1 0 0,0 0-1 0 0,0-1 0 0 0,1 0 1 0 0,-1 0-1 0 0,0 0 0 0 0,6-2 0 0 0,8 1 39 0 0,-11 1-18 0 0,0 0-1 0 0,0 1 0 0 0,1 0 0 0 0,10 3 1 0 0,-6-5 355 0 0,-13 1-370 0 0,1-1 1 0 0,-1 1 0 0 0,1 0 0 0 0,-1 0-1 0 0,1 0 1 0 0,0 0 0 0 0,-1 0-1 0 0,1-1 1 0 0,-1 1 0 0 0,1 0 0 0 0,0 0-1 0 0,-1 1 1 0 0,1-1 0 0 0,-1 0 0 0 0,1 0-1 0 0,0 0 1 0 0,-1 0 0 0 0,1 0 0 0 0,-1 1-1 0 0,1-1 1 0 0,-1 0 0 0 0,1 0 0 0 0,-1 1-1 0 0,1-1 1 0 0,-1 0 0 0 0,1 1 0 0 0,-1-1-1 0 0,1 1 1 0 0,-1-1 0 0 0,1 0 0 0 0,-1 1-1 0 0,0-1 1 0 0,1 1 0 0 0,-1-1 0 0 0,1 2-1 0 0,4 11-970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8:14.990"/>
    </inkml:context>
    <inkml:brush xml:id="br0">
      <inkml:brushProperty name="width" value="0.1" units="cm"/>
      <inkml:brushProperty name="height" value="0.1" units="cm"/>
      <inkml:brushProperty name="color" value="#E71224"/>
    </inkml:brush>
  </inkml:definitions>
  <inkml:trace contextRef="#ctx0" brushRef="#br0">2872 227 7831 0 0,'-5'-3'444'0'0,"0"1"0"0"0,0 0 0 0 0,0 0 0 0 0,0 1-1 0 0,0-1 1 0 0,0 1 0 0 0,-1 0 0 0 0,1 1 0 0 0,0-1 0 0 0,-1 1-1 0 0,1 0 1 0 0,0 1 0 0 0,-1-1 0 0 0,-5 2 0 0 0,-35-1 74 0 0,31-4 35 0 0,0 0 0 0 0,0-1 0 0 0,-20-9-1 0 0,0 1 551 0 0,3 3-158 0 0,-1 1 1 0 0,-1 2 0 0 0,-54-4 0 0 0,-100 9 818 0 0,93 2-1457 0 0,23-1-112 0 0,-140 2 330 0 0,92-2 71 0 0,0-5 0 0 0,1-5 0 0 0,-234-52 0 0 0,222 35-220 0 0,-140-10 0 0 0,188 31-390 0 0,0 3 0 0 0,-157 16 1 0 0,203-7-433 0 0,1 1-1 0 0,-1 2 1 0 0,1 1 0 0 0,1 2 0 0 0,-61 30-1 0 0,20-2-914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5:45.233"/>
    </inkml:context>
    <inkml:brush xml:id="br0">
      <inkml:brushProperty name="width" value="0.1" units="cm"/>
      <inkml:brushProperty name="height" value="0.1" units="cm"/>
      <inkml:brushProperty name="color" value="#66CC00"/>
    </inkml:brush>
  </inkml:definitions>
  <inkml:trace contextRef="#ctx0" brushRef="#br0">21 0 919 0 0,'0'0'67'0'0,"-1"8"63"0"0,0-1 0 0 0,0 0-1 0 0,0 0 1 0 0,-1 0 0 0 0,1 0 0 0 0,-2 0 0 0 0,1 0-1 0 0,-5 7 1 0 0,7-14-129 0 0,-1 3 964 0 0,16-19 1262 0 0,-14 16-2189 0 0,0 0-1 0 0,0-1 0 0 0,0 1 0 0 0,0 0 0 0 0,0 0 1 0 0,0 0-1 0 0,0 0 0 0 0,0 0 0 0 0,-1 0 1 0 0,1 0-1 0 0,0 1 0 0 0,0-1 0 0 0,0 0 0 0 0,0 0 1 0 0,0 1-1 0 0,0-1 0 0 0,-1 1 0 0 0,1-1 0 0 0,0 1 1 0 0,0-1-1 0 0,0 1 0 0 0,-1-1 0 0 0,1 1 1 0 0,0-1-1 0 0,0 2 0 0 0,0-1-22 0 0,0 0 1 0 0,0 0-1 0 0,-1-1 1 0 0,1 1-1 0 0,0 0 1 0 0,0-1-1 0 0,0 1 1 0 0,0-1-1 0 0,0 1 1 0 0,1-1-1 0 0,-1 1 1 0 0,0-1-1 0 0,0 0 1 0 0,0 1-1 0 0,0-1 1 0 0,0 0-1 0 0,1 0 0 0 0,-1 0 1 0 0,0 0-1 0 0,0 0 1 0 0,2 0-1 0 0,4-2 152 0 0,-1 0 0 0 0,1 1 0 0 0,-1 0 0 0 0,1 1 0 0 0,-1-1 0 0 0,1 1 0 0 0,0 0 0 0 0,-1 1 0 0 0,1 0 0 0 0,0 0 0 0 0,-1 0 0 0 0,1 1-1 0 0,-1 0 1 0 0,7 3 0 0 0,17 1 212 0 0,-25-5-289 0 0,0-1 0 0 0,0 1 0 0 0,0 0 0 0 0,0 0 0 0 0,0 1-1 0 0,4 2 1 0 0,0-1-30 0 0,0 0 0 0 0,0 0 0 0 0,0 0 0 0 0,1-1 0 0 0,-1-1 0 0 0,1 1 0 0 0,9-1 0 0 0,16 3 164 0 0,-13 0 108 0 0,-17-3-284 0 0,0 0 0 0 0,0 0-1 0 0,0 0 1 0 0,0 0 0 0 0,0-1 0 0 0,7 0 0 0 0,-10 0-42 0 0,0 0 0 0 0,0 0-1 0 0,0 1 1 0 0,0-1 0 0 0,0 1 0 0 0,0 0-1 0 0,-1-1 1 0 0,1 1 0 0 0,0 0 0 0 0,0 0 0 0 0,-1 0-1 0 0,1 1 1 0 0,1 0 0 0 0,16 8 30 0 0,-14-9-26 0 0,1 0-1 0 0,0 0 0 0 0,0-1 1 0 0,0 0-1 0 0,0-1 0 0 0,0 1 1 0 0,0-1-1 0 0,8-2 0 0 0,6 0 115 0 0,-12 2-51 0 0,0 1 0 0 0,0 0 0 0 0,15 2 0 0 0,-16-1-56 0 0,-1 0 0 0 0,0-1-1 0 0,1 0 1 0 0,-1 0 0 0 0,0 0 0 0 0,0-1-1 0 0,1 1 1 0 0,8-4 0 0 0,40-16 175 0 0,-37 13-100 0 0,-7 2 2 0 0,1 1 0 0 0,22-5-1 0 0,-25 8-61 0 0,1 0 0 0 0,0 1 0 0 0,10 2 0 0 0,-17-2-28 0 0,0 1 0 0 0,0 0 0 0 0,0-1-1 0 0,0 1 1 0 0,0-1 0 0 0,0 0 0 0 0,1 0-1 0 0,-1 0 1 0 0,0 0 0 0 0,0-1 0 0 0,0 1-1 0 0,0-1 1 0 0,0 0 0 0 0,0 0 0 0 0,0 0 0 0 0,3-2-1 0 0,0 1 6 0 0,0 0 0 0 0,1 0 0 0 0,-1 1 0 0 0,1 0 0 0 0,-1 0 0 0 0,1 0 0 0 0,-1 1-1 0 0,1 0 1 0 0,0 0 0 0 0,-1 0 0 0 0,1 1 0 0 0,-1 0 0 0 0,11 3 0 0 0,-7-1 4 0 0,1-2 1 0 0,-1 1-1 0 0,1-1 1 0 0,16-1-1 0 0,-19-1-13 0 0,-1 0 0 0 0,0 1 0 0 0,1-1 0 0 0,-1 2 0 0 0,1-1 0 0 0,-1 1 0 0 0,0 0 0 0 0,1 1 0 0 0,-1 0 0 0 0,0 0 0 0 0,0 0 0 0 0,13 7 0 0 0,-16-7 4 0 0,0-1 0 0 0,0 0-1 0 0,0-1 1 0 0,0 1 0 0 0,0-1-1 0 0,0 1 1 0 0,0-1 0 0 0,0 0 0 0 0,0-1-1 0 0,0 1 1 0 0,0-1 0 0 0,5-1-1 0 0,18-1 13 0 0,8 3 38 0 0,-8-3-41 0 0,-22 2 6 0 0,-1 0 1 0 0,1 0-1 0 0,0 1 0 0 0,0 0 0 0 0,8 0 0 0 0,-1 1 35 0 0,-11-1-50 0 0,-1 0 1 0 0,1 0-1 0 0,0 0 1 0 0,0 0-1 0 0,0 0 1 0 0,0 0-1 0 0,0 0 0 0 0,0 1 1 0 0,0-1-1 0 0,0 0 1 0 0,0 1-1 0 0,0-1 1 0 0,0 1-1 0 0,0-1 1 0 0,-1 1-1 0 0,1-1 0 0 0,0 1 1 0 0,1 0-1 0 0,4 1 9 0 0,1 0 0 0 0,0-1 0 0 0,0 1-1 0 0,9-1 1 0 0,39-3 105 0 0,-52 3-115 0 0,-1-1 1 0 0,1 0 0 0 0,0 1 0 0 0,-1 0-1 0 0,1 0 1 0 0,-1 0 0 0 0,1 0 0 0 0,-1 0 0 0 0,0 0-1 0 0,1 1 1 0 0,-1-1 0 0 0,0 1 0 0 0,0-1-1 0 0,0 1 1 0 0,0 0 0 0 0,2 2 0 0 0,-3-3-3 0 0,0 0 1 0 0,-1-1 0 0 0,1 1 0 0 0,-1-1 0 0 0,1 1 0 0 0,0-1 0 0 0,-1 1 0 0 0,1-1-1 0 0,0 0 1 0 0,-1 1 0 0 0,1-1 0 0 0,0 0 0 0 0,0 0 0 0 0,-1 1 0 0 0,1-1 0 0 0,0 0-1 0 0,0 0 1 0 0,0 0 0 0 0,-1 0 0 0 0,1 0 0 0 0,0 0 0 0 0,1 0 0 0 0,24-4 58 0 0,-2 1-25 0 0,-7 5 21 0 0,36-1 0 0 0,-34-1-40 0 0,4 4-16 0 0,-21-3 0 0 0,1 0 0 0 0,-1 0 0 0 0,0-1 0 0 0,1 1 0 0 0,-1-1 0 0 0,1 0 0 0 0,-1 1 0 0 0,1-1 0 0 0,2-1 0 0 0,7 0 11 0 0,1 0 0 0 0,0 1-1 0 0,-1 1 1 0 0,1 0 0 0 0,13 2-1 0 0,22-1 39 0 0,-26-3-34 0 0,-22 1-15 0 0,3 0 0 0 0,0 0 0 0 0,0 0 0 0 0,0 0 0 0 0,0 0 0 0 0,0 0 0 0 0,0-1 0 0 0,0 1 0 0 0,0-1 0 0 0,-1 0 0 0 0,1 0 0 0 0,0 0 0 0 0,0 0 0 0 0,-1 0 0 0 0,4-3 0 0 0,-4 4 0 0 0,1-1 0 0 0,-1 0 0 0 0,1 1 0 0 0,-1 0 0 0 0,1-1 0 0 0,0 1 0 0 0,-1 0 0 0 0,6 1 0 0 0,-3-1 0 0 0,-4 0 1 0 0,0 0 1 0 0,-1 0-1 0 0,1-1 0 0 0,0 1 0 0 0,0 0 0 0 0,-1-1 1 0 0,1 1-1 0 0,0 0 0 0 0,-1-1 0 0 0,1 1 0 0 0,0-1 1 0 0,-1 1-1 0 0,1-1 0 0 0,0 1 0 0 0,-1-1 0 0 0,1 1 0 0 0,-1-1 1 0 0,1 0-1 0 0,-1 1 0 0 0,0-1 0 0 0,1 0 0 0 0,-1 1 1 0 0,1-1-1 0 0,-1 0 0 0 0,0-1 0 0 0,5-6 22 0 0,-1 4 72 0 0,-3 3-67 0 0,-1 0 0 0 0,1 0 1 0 0,0 1-1 0 0,-1-1 0 0 0,1 0 0 0 0,0 1 0 0 0,-1-1 0 0 0,1 0 0 0 0,0 1 1 0 0,0-1-1 0 0,0 1 0 0 0,0-1 0 0 0,0 1 0 0 0,-1 0 0 0 0,1-1 0 0 0,0 1 1 0 0,0 0-1 0 0,0 0 0 0 0,0 0 0 0 0,0-1 0 0 0,2 1 0 0 0,-3 0-30 0 0,1 0 0 0 0,0 1 0 0 0,-1-1 0 0 0,1 0 0 0 0,0 0 0 0 0,-1 0-1 0 0,1 0 1 0 0,0 1 0 0 0,-1-1 0 0 0,1 0 0 0 0,-1 1 0 0 0,1-1 0 0 0,0 0 0 0 0,-1 1 0 0 0,1-1-1 0 0,-1 1 1 0 0,1-1 0 0 0,-1 1 0 0 0,1-1 0 0 0,-1 1 0 0 0,0-1 0 0 0,1 1 0 0 0,-1 0 0 0 0,0-1-1 0 0,1 1 1 0 0,-1-1 0 0 0,0 1 0 0 0,0 0 0 0 0,1-1 0 0 0,-1 1 0 0 0,0 0 0 0 0,0 0 0 0 0,1 27-178 0 0,-3-12-43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5:50.858"/>
    </inkml:context>
    <inkml:brush xml:id="br0">
      <inkml:brushProperty name="width" value="0.1" units="cm"/>
      <inkml:brushProperty name="height" value="0.1" units="cm"/>
      <inkml:brushProperty name="color" value="#66CC00"/>
    </inkml:brush>
  </inkml:definitions>
  <inkml:trace contextRef="#ctx0" brushRef="#br0">3 1 2471 0 0,'0'0'36'0'0,"0"0"0"0"0,0 0 0 0 0,0 0 0 0 0,0 1 0 0 0,0-1-1 0 0,0 0 1 0 0,0 0 0 0 0,1 0 0 0 0,-1 0 0 0 0,0 0 0 0 0,0 0-1 0 0,0 1 1 0 0,0-1 0 0 0,0 0 0 0 0,0 0 0 0 0,0 0 0 0 0,0 0-1 0 0,0 1 1 0 0,0-1 0 0 0,0 0 0 0 0,0 0 0 0 0,0 0 0 0 0,0 0-1 0 0,0 0 1 0 0,0 1 0 0 0,0-1 0 0 0,-1 0 0 0 0,1 0 0 0 0,0 0-1 0 0,0 0 1 0 0,0 0 0 0 0,0 1 0 0 0,0-1 0 0 0,0 0 0 0 0,0 0-1 0 0,0 0 1 0 0,-1 0 0 0 0,1 0 0 0 0,0 0 0 0 0,0 0-1 0 0,0 0 1 0 0,0 1 0 0 0,0-1 0 0 0,0 0 0 0 0,-1 0 0 0 0,1 0-1 0 0,0 0 1 0 0,0 0 0 0 0,0 0 0 0 0,0 0 0 0 0,0 0 0 0 0,-1 0-1 0 0,13 6 1082 0 0,-9-5-910 0 0,1-1 0 0 0,-1 0 0 0 0,1 0 0 0 0,-1 0 0 0 0,0 0 0 0 0,7-2-1 0 0,-6 2-100 0 0,-1-1 0 0 0,1 1-1 0 0,-1 0 1 0 0,1-1 0 0 0,0 1-1 0 0,-1 1 1 0 0,4 0 0 0 0,-2-1 12 0 0,0 1 1 0 0,1-1 0 0 0,-1 0-1 0 0,0 0 1 0 0,0 0 0 0 0,0-1-1 0 0,7-1 1 0 0,19-2 854 0 0,-7 1-433 0 0,-22 3-481 0 0,1-1 0 0 0,-1 1 0 0 0,1-1 0 0 0,0 1 0 0 0,-1 0 0 0 0,1 0 0 0 0,-1 0 0 0 0,1 0 0 0 0,0 0 0 0 0,-1 1 0 0 0,1-1 0 0 0,-1 1-1 0 0,1 0 1 0 0,3 1 0 0 0,-3-2-22 0 0,0 1 0 0 0,0-1 0 0 0,0 0 0 0 0,0 0 0 0 0,0 0 0 0 0,0-1 0 0 0,0 1 0 0 0,3-1-1 0 0,9-1 80 0 0,89 3 348 0 0,-85-3-424 0 0,-16 2-31 0 0,0-1 1 0 0,0 1 0 0 0,0 0 0 0 0,0 0 0 0 0,0 0 0 0 0,0 0 0 0 0,-1 0-1 0 0,6 2 1 0 0,14 4 29 0 0,0-1-1 0 0,1-1 1 0 0,0-2-1 0 0,35 1 0 0 0,103-6 293 0 0,-55-1 106 0 0,22 10-373 0 0,-117-5-64 0 0,0 0 0 0 0,0 1 0 0 0,0 1 0 0 0,0 0 0 0 0,11 4 0 0 0,29 8 0 0 0,1-3 28 0 0,-36-8-11 0 0,1 0-1 0 0,-1-1 1 0 0,1-1 0 0 0,0 0 0 0 0,23-1-1 0 0,-15-3-16 0 0,1 1 0 0 0,0 2 0 0 0,0 0 0 0 0,40 9 0 0 0,-55-9 11 0 0,-1 0 0 0 0,0-1-1 0 0,0 0 1 0 0,1 0-1 0 0,-1-1 1 0 0,0 0 0 0 0,0-1-1 0 0,14-4 1 0 0,28-4 21 0 0,-31 8-10 0 0,0 2-1 0 0,34 2 0 0 0,-34 0 0 0 0,1-1 1 0 0,33-3-1 0 0,-18 0 123 0 0,-30 3-96 0 0,0-1 0 0 0,0-1 0 0 0,0 1 0 0 0,0-1 1 0 0,0-1-1 0 0,0 1 0 0 0,0-1 0 0 0,7-3 1 0 0,-14 5-42 0 0,1 0 1 0 0,-1-1-1 0 0,1 1 1 0 0,-1 0 0 0 0,1-1-1 0 0,0 1 1 0 0,-1 0-1 0 0,1 0 1 0 0,-1 0 0 0 0,1-1-1 0 0,0 1 1 0 0,-1 0-1 0 0,1 0 1 0 0,0 0 0 0 0,-1 0-1 0 0,1 0 1 0 0,0 0-1 0 0,-1 1 1 0 0,1-1 0 0 0,0 0-1 0 0,-1 0 1 0 0,1 0-1 0 0,0 1 1 0 0,-1-1 0 0 0,1 0-1 0 0,-1 0 1 0 0,1 1-1 0 0,-1-1 1 0 0,1 1 0 0 0,-1-1-1 0 0,1 0 1 0 0,0 2-1 0 0,0-1-78 0 0,0 1 0 0 0,0-1 0 0 0,-1 1-1 0 0,1 0 1 0 0,0-1 0 0 0,-1 1-1 0 0,0 0 1 0 0,1-1 0 0 0,-1 1 0 0 0,0 0-1 0 0,0-1 1 0 0,0 3 0 0 0,-1 9-967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2:38.953"/>
    </inkml:context>
    <inkml:brush xml:id="br0">
      <inkml:brushProperty name="width" value="0.1" units="cm"/>
      <inkml:brushProperty name="height" value="0.1" units="cm"/>
      <inkml:brushProperty name="color" value="#66CC00"/>
    </inkml:brush>
  </inkml:definitions>
  <inkml:trace contextRef="#ctx0" brushRef="#br0">1674 80 2271 0 0,'11'-9'788'0'0,"-11"9"-751"0"0,0 0 0 0 0,0 0 0 0 0,0 0 0 0 0,0-1 0 0 0,0 1 0 0 0,0 0 1 0 0,-1 0-1 0 0,1 0 0 0 0,0 0 0 0 0,0-1 0 0 0,0 1 0 0 0,0 0 0 0 0,0 0 0 0 0,0 0 0 0 0,0 0 0 0 0,0 0 1 0 0,0 0-1 0 0,0-1 0 0 0,-1 1 0 0 0,1 0 0 0 0,0 0 0 0 0,0 0 0 0 0,0 0 0 0 0,0 0 0 0 0,0 0 0 0 0,-1 0 1 0 0,1 0-1 0 0,0-1 0 0 0,0 1 0 0 0,0 0 0 0 0,0 0 0 0 0,-1 0 0 0 0,1 0 0 0 0,0 0 0 0 0,0 0 0 0 0,0 0 0 0 0,0 0 1 0 0,-1 0-1 0 0,1 0 0 0 0,0 0 0 0 0,0 0 0 0 0,0 0 0 0 0,-1 0 41 0 0,0 0-1 0 0,1 0 1 0 0,-1 0 0 0 0,0 0 0 0 0,1 0-1 0 0,-1-1 1 0 0,0 1 0 0 0,1 0-1 0 0,-1 0 1 0 0,0-1 0 0 0,1 1-1 0 0,-1 0 1 0 0,1-1 0 0 0,-1 1 0 0 0,1-1-1 0 0,-1 1 1 0 0,1-1 0 0 0,-1 1-1 0 0,1-1 1 0 0,-1 1 0 0 0,1-1-1 0 0,0 0 1 0 0,-1 1 0 0 0,1-2-1 0 0,0 2-51 0 0,0 0-1 0 0,0 0 0 0 0,-1-1 0 0 0,1 1 0 0 0,0 0 0 0 0,0-1 0 0 0,0 1 0 0 0,0 0 0 0 0,0 0 1 0 0,0-1-1 0 0,-1 1 0 0 0,1 0 0 0 0,0 0 0 0 0,0 0 0 0 0,-1-1 0 0 0,1 1 0 0 0,0 0 0 0 0,0 0 1 0 0,0 0-1 0 0,-1 0 0 0 0,1-1 0 0 0,0 1 0 0 0,-1 0 0 0 0,1 0 0 0 0,0 0 0 0 0,0 0 0 0 0,-1 0 1 0 0,1 0-1 0 0,0 0 0 0 0,-1 0 0 0 0,1 0 0 0 0,0 0 0 0 0,-1 0 0 0 0,1 0 0 0 0,0 0 0 0 0,0 0 1 0 0,-1 0-1 0 0,1 0 0 0 0,0 0 0 0 0,-1 0 0 0 0,1 0 0 0 0,0 0 0 0 0,0 1 0 0 0,-1-1 0 0 0,1 0 1 0 0,0 0-1 0 0,0 0 0 0 0,-1 0 0 0 0,1 1 0 0 0,0-1 0 0 0,0 0 0 0 0,0 0 0 0 0,-1 1 0 0 0,1-1 1 0 0,0 0-1 0 0,0 0 0 0 0,0 1 0 0 0,0-1 0 0 0,-2 1 43 0 0,1-1 0 0 0,0 0-1 0 0,0 1 1 0 0,0-1 0 0 0,0 0 0 0 0,0 0-1 0 0,-1 0 1 0 0,1 0 0 0 0,0 0 0 0 0,0 0 0 0 0,0 0-1 0 0,0 0 1 0 0,0-1 0 0 0,-1 1 0 0 0,1 0-1 0 0,0-1 1 0 0,0 1 0 0 0,0 0 0 0 0,-1-2 0 0 0,0 2 47 0 0,1-1 0 0 0,-1 1 0 0 0,1-1 1 0 0,-1 1-1 0 0,1-1 0 0 0,-1 1 0 0 0,0 0 1 0 0,1 0-1 0 0,-1 0 0 0 0,0 0 1 0 0,1 0-1 0 0,-1 0 0 0 0,-1 0 0 0 0,2 0-95 0 0,1 0 0 0 0,0 0-1 0 0,-1 0 1 0 0,1 0 0 0 0,0 0-1 0 0,-1 0 1 0 0,1 0 0 0 0,-1 0-1 0 0,1 0 1 0 0,0 0 0 0 0,-1 0-1 0 0,1 0 1 0 0,0 0-1 0 0,0-1 1 0 0,-1 1 0 0 0,1 0-1 0 0,0 0 1 0 0,-1 0 0 0 0,1 0-1 0 0,0-1 1 0 0,0 1 0 0 0,-1 0-1 0 0,1 0 1 0 0,0-1 0 0 0,0 1-1 0 0,-1 0 1 0 0,1-1 0 0 0,0 1-1 0 0,0 0 1 0 0,0-1 0 0 0,-1 1-1 0 0,-7-18 1204 0 0,-4-1-139 0 0,11 18-1056 0 0,0 0-1 0 0,-1 0 1 0 0,1 0-1 0 0,-1 0 1 0 0,1 1-1 0 0,-1-1 1 0 0,1 0-1 0 0,-1 1 0 0 0,1-1 1 0 0,-1 1-1 0 0,1 0 1 0 0,-1 0-1 0 0,0-1 1 0 0,1 1-1 0 0,-1 0 1 0 0,0 0-1 0 0,1 1 1 0 0,-1-1-1 0 0,0 0 0 0 0,1 0 1 0 0,-1 1-1 0 0,1-1 1 0 0,-1 1-1 0 0,1 0 1 0 0,-1-1-1 0 0,1 1 1 0 0,-1 0-1 0 0,1 0 1 0 0,0 0-1 0 0,-1 0 1 0 0,1 0-1 0 0,0 0 0 0 0,0 0 1 0 0,0 0-1 0 0,-1 1 1 0 0,0 1-1 0 0,2-3-21 0 0,-1 0-1 0 0,1 0 1 0 0,-1 1-1 0 0,1-1 1 0 0,0 0-1 0 0,-1 0 0 0 0,1 0 1 0 0,-1 0-1 0 0,1 0 1 0 0,-1 0-1 0 0,1 0 1 0 0,-1 0-1 0 0,1 0 1 0 0,-1 0-1 0 0,1 0 0 0 0,-1 0 1 0 0,1 0-1 0 0,-1 0 1 0 0,1 0-1 0 0,0 0 1 0 0,-1 0-1 0 0,1-1 1 0 0,-1 1-1 0 0,1 0 0 0 0,-1 0 1 0 0,1-1-1 0 0,0 1 1 0 0,-1 0-1 0 0,1-1 1 0 0,0 1-1 0 0,-1 0 1 0 0,1-1-1 0 0,0 1-5 0 0,0 0 1 0 0,0 0-1 0 0,0-1 0 0 0,0 1 1 0 0,0 0-1 0 0,-1 0 0 0 0,1 0 1 0 0,0 0-1 0 0,0 0 0 0 0,0 0 1 0 0,0 0-1 0 0,0-1 0 0 0,0 1 1 0 0,0 0-1 0 0,0 0 1 0 0,0 0-1 0 0,0 0 0 0 0,0 0 1 0 0,0 0-1 0 0,0 0 0 0 0,0 0 1 0 0,-1 0-1 0 0,1 0 0 0 0,0 0 1 0 0,0-1-1 0 0,0 1 0 0 0,0 0 1 0 0,0 0-1 0 0,0 0 0 0 0,0 0 1 0 0,-1 0-1 0 0,1 0 0 0 0,0 0 1 0 0,0 0-1 0 0,0 0 0 0 0,0 0 1 0 0,0 0-1 0 0,0 0 0 0 0,0 0 1 0 0,-1 0-1 0 0,1 0 0 0 0,0 0 1 0 0,0 0-1 0 0,0 0 0 0 0,0 0 1 0 0,0 0-1 0 0,0 1 0 0 0,0-1 1 0 0,-1 0-1 0 0,1 0 0 0 0,0 0 1 0 0,0 0-1 0 0,0 0 1 0 0,0 0-1 0 0,0 0 0 0 0,0 0 1 0 0,0 0-1 0 0,0 0 0 0 0,0 0 1 0 0,0 1-1 0 0,0-1 0 0 0,0 0 1 0 0,0 0-1 0 0,-1 0 0 0 0,1 0 1 0 0,0 0-1 0 0,0 0 2 0 0,0 0 1 0 0,0 0 0 0 0,0 0-1 0 0,0-1 1 0 0,0 1-1 0 0,0 0 1 0 0,0 0-1 0 0,0 0 1 0 0,0 0-1 0 0,0-1 1 0 0,0 1-1 0 0,0 0 1 0 0,-1 0 0 0 0,1 0-1 0 0,0 0 1 0 0,0 0-1 0 0,0-1 1 0 0,0 1-1 0 0,0 0 1 0 0,0 0-1 0 0,-1 0 1 0 0,1 0-1 0 0,0 0 1 0 0,0 0-1 0 0,0 0 1 0 0,0 0 0 0 0,-1-1-1 0 0,1 1 1 0 0,0 0-1 0 0,0 0 1 0 0,0 0-1 0 0,-1 0 1 0 0,1 0-1 0 0,0 0 1 0 0,0 0-1 0 0,0 0 1 0 0,-1 0 0 0 0,1 0-1 0 0,0 0 1 0 0,0 0-1 0 0,0 1 1 0 0,0-1-1 0 0,-1 0 1 0 0,1 0-1 0 0,0 0 1 0 0,0 0-1 0 0,0 0 1 0 0,-1 0-1 0 0,-12 6 36 0 0,6-3-8 0 0,-13 6 739 0 0,8-8-756 0 0,10 0-13 0 0,0 0 0 0 0,-1-1 0 0 0,1 1 0 0 0,-1-1 0 0 0,1 0 0 0 0,0 0 0 0 0,-1 0-1 0 0,-3 0 1 0 0,4-1 22 0 0,0 0-1 0 0,0 0 0 0 0,1 0 1 0 0,-1 1-1 0 0,0-1 0 0 0,0 1 1 0 0,0 0-1 0 0,0-1 0 0 0,0 1 1 0 0,0 0-1 0 0,-2 0 0 0 0,3 0 46 0 0,0 0-1 0 0,1 0 0 0 0,-1-1 0 0 0,1 1 1 0 0,-1 0-1 0 0,1-1 0 0 0,-1 1 0 0 0,0 0 1 0 0,1-1-1 0 0,-1 1 0 0 0,1-1 1 0 0,0 1-1 0 0,-1 0 0 0 0,1-1 0 0 0,-1 1 1 0 0,1-1-1 0 0,0 0 0 0 0,-1 1 0 0 0,1-1 1 0 0,0 1-1 0 0,0-1 0 0 0,-1 1 0 0 0,1-1 1 0 0,0 0-1 0 0,0 1 0 0 0,0-2 1 0 0,-17-2-1175 0 0,15 4 1058 0 0,-1-1 1 0 0,1 1 0 0 0,-1-1 0 0 0,1 1-1 0 0,-1 0 1 0 0,1-1 0 0 0,-1 2 0 0 0,0-1-1 0 0,1 0 1 0 0,-1 0 0 0 0,-2 1 0 0 0,-8 1 334 0 0,6-4 1154 0 0,7 1-1425 0 0,-1 1 0 0 0,1 0 0 0 0,-1 0 0 0 0,1 0 0 0 0,-1-1 0 0 0,1 1 0 0 0,-1 0 0 0 0,1 0 0 0 0,-1 0 0 0 0,1 0 0 0 0,-1 0 0 0 0,1 0 0 0 0,-1 0 0 0 0,1 0 0 0 0,-1 0 0 0 0,1 0 0 0 0,-1 0 0 0 0,1 0 0 0 0,-1 0 0 0 0,1 1 0 0 0,-1-1 0 0 0,1 0 0 0 0,-1 0 0 0 0,1 0-1 0 0,-1 1 1 0 0,1-1 0 0 0,0 0 0 0 0,-1 1 0 0 0,1-1 0 0 0,-1 0 0 0 0,1 1 0 0 0,0-1 0 0 0,-1 1 0 0 0,1 0 0 0 0,-5 4-1068 0 0,4-4 1110 0 0,0 0-1 0 0,0 0 1 0 0,0 0 0 0 0,0 0-1 0 0,0 0 1 0 0,-1 0 0 0 0,1 0-1 0 0,0-1 1 0 0,0 1 0 0 0,-1 0 0 0 0,1-1-1 0 0,0 1 1 0 0,-1-1 0 0 0,1 1-1 0 0,0-1 1 0 0,-1 1 0 0 0,1-1-1 0 0,-1 0 1 0 0,1 0 0 0 0,-1 0-1 0 0,1 0 1 0 0,-3 0 0 0 0,-2 0-307 0 0,1 1-1 0 0,-1 0 1 0 0,1 0 0 0 0,-1 0-1 0 0,-7 4 1 0 0,7-3 421 0 0,0 0 0 0 0,0-1-1 0 0,0 1 1 0 0,0-1 0 0 0,-9 0 0 0 0,11-1-242 0 0,0 1 0 0 0,0-1 1 0 0,0 1-1 0 0,0 0 0 0 0,0 0 1 0 0,0 1-1 0 0,0-1 0 0 0,-6 4 1 0 0,-17 5-430 0 0,-45 3 565 0 0,65-13-57 0 0,-1 1-1 0 0,0-1 0 0 0,0 0 1 0 0,1 0-1 0 0,-1-1 1 0 0,0 0-1 0 0,1-1 0 0 0,-1 0 1 0 0,-10-4-1 0 0,3 3 7 0 0,0 0 0 0 0,1 1 0 0 0,-1 0-1 0 0,-26 1 1 0 0,32 2-13 0 0,0 0 0 0 0,0 0 0 0 0,0 1 0 0 0,0 1 0 0 0,-12 3 0 0 0,11-2 0 0 0,-1-1 0 0 0,-20 4 0 0 0,27-7 0 0 0,1 1 0 0 0,-1 0 0 0 0,0 0 0 0 0,1 1 0 0 0,-1-1 0 0 0,-4 3 0 0 0,6-2 0 0 0,-1 0 0 0 0,0-1 0 0 0,-1 0 0 0 0,1 0 0 0 0,0 0 0 0 0,0 0 0 0 0,0 0 0 0 0,-1 0 0 0 0,-3-1 0 0 0,4 1 0 0 0,-1 0 0 0 0,0 0 0 0 0,0 0 0 0 0,1 0 0 0 0,-1 1 0 0 0,0 0 0 0 0,1-1 0 0 0,-4 4 0 0 0,-16 6 0 0 0,-11 4 0 0 0,26-13 116 0 0,0-1 1 0 0,0 0-1 0 0,0-1 0 0 0,0 0 0 0 0,0 0 0 0 0,0 0 0 0 0,-15-4 1 0 0,21 4-85 0 0,1 0 0 0 0,-1 0 0 0 0,1 0 1 0 0,-1 0-1 0 0,1 0 0 0 0,-1 0 0 0 0,1 0 1 0 0,-1 1-1 0 0,1-1 0 0 0,-1 0 0 0 0,-1 2 1 0 0,2-1-87 0 0,0-1 1 0 0,0 0-1 0 0,0 1 1 0 0,0-1-1 0 0,0 0 0 0 0,0 1 1 0 0,0-1-1 0 0,0 0 1 0 0,0 0-1 0 0,0 0 1 0 0,0 0-1 0 0,0 0 1 0 0,0 0-1 0 0,-1 0 1 0 0,1 0-1 0 0,0-1 0 0 0,0 1 1 0 0,0 0-1 0 0,0-1 1 0 0,-1 0-1 0 0,0 1 172 0 0,1-1 0 0 0,-1 0 0 0 0,0 1 0 0 0,1 0 0 0 0,-1-1 0 0 0,0 1 0 0 0,1 0 1 0 0,-1 0-1 0 0,0 0 0 0 0,1 0 0 0 0,-4 0 0 0 0,-11 0-1408 0 0,14 0 1288 0 0,-1 1 1 0 0,1-1-1 0 0,0 1 1 0 0,-1 0 0 0 0,1 0-1 0 0,0 0 1 0 0,0 0-1 0 0,0 0 1 0 0,0 0-1 0 0,0 1 1 0 0,-3 1-1 0 0,-12 7 5 0 0,12-8-3 0 0,1-1 0 0 0,-1 0 0 0 0,0 0 0 0 0,-1-1 0 0 0,-5 1 0 0 0,-18 2 0 0 0,-11 1 28 0 0,33-4-21 0 0,0 0 1 0 0,0 1-1 0 0,0-1 0 0 0,-13 5 0 0 0,12-4 44 0 0,-1 1 0 0 0,1-1 1 0 0,0-1-1 0 0,-1 1 0 0 0,1-1 0 0 0,0-1 0 0 0,-1 0 0 0 0,1 0 0 0 0,-13-3 1 0 0,10 1 13 0 0,0 1 0 0 0,1 1 0 0 0,-1 0 0 0 0,-18 1 1 0 0,26 0-165 0 0,1 0 0 0 0,-1 0 0 0 0,0 0 0 0 0,1-1 0 0 0,-1 1 0 0 0,0-1 0 0 0,1 1 0 0 0,-1-1 0 0 0,1 0 0 0 0,-1 0 0 0 0,1 0 0 0 0,-1 0 0 0 0,-1-2 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2:41.450"/>
    </inkml:context>
    <inkml:brush xml:id="br0">
      <inkml:brushProperty name="width" value="0.1" units="cm"/>
      <inkml:brushProperty name="height" value="0.1" units="cm"/>
      <inkml:brushProperty name="color" value="#66CC00"/>
    </inkml:brush>
  </inkml:definitions>
  <inkml:trace contextRef="#ctx0" brushRef="#br0">1536 105 1375 0 0,'-11'-5'1452'0'0,"-1"1"0"0"0,-18-5 0 0 0,20 7-950 0 0,1-1 0 0 0,0 0 0 0 0,0 0 0 0 0,0-1 0 0 0,-12-7 0 0 0,5 2 19 0 0,0 0 0 0 0,0 1-1 0 0,-25-8 1 0 0,37 15-454 0 0,0 0-1 0 0,0 0 1 0 0,0 1-1 0 0,0-1 1 0 0,0 1-1 0 0,-1 0 1 0 0,1 0-1 0 0,0 1 1 0 0,0-1-1 0 0,0 1 1 0 0,-6 2-1 0 0,-46 18 527 0 0,20-6-227 0 0,-45 5 894 0 0,34-10-706 0 0,40-8-507 0 0,0-1 1 0 0,0-1 0 0 0,-1 0-1 0 0,1 0 1 0 0,-12-1 0 0 0,11 0-3 0 0,0 0 1 0 0,-1 1 0 0 0,1 0 0 0 0,-13 2-1 0 0,-82 28 826 0 0,89-25-782 0 0,5-3-65 0 0,0-1 0 0 0,0 0 0 0 0,0 0 0 0 0,1-1-1 0 0,-1 0 1 0 0,0 0 0 0 0,0-1 0 0 0,0 0 0 0 0,0-1-1 0 0,0 0 1 0 0,-10-4 0 0 0,-15-2 114 0 0,16 0-40 0 0,17 7-90 0 0,-1 0 0 0 0,1 0 0 0 0,-1 0 0 0 0,0 0 0 0 0,0 0 0 0 0,1 0 0 0 0,-1 1 0 0 0,0-1 1 0 0,0 0-1 0 0,0 1 0 0 0,0 0 0 0 0,-2-1 0 0 0,-22 1 226 0 0,-90-4 2033 0 0,102 2-2208 0 0,1-1-1 0 0,-17-6 0 0 0,-23-5-1353 0 0,11 12 1416 0 0,-6 0 189 0 0,-29-10 40 0 0,31 5 131 0 0,-68-18 1 0 0,108 23-474 0 0,2 0-220 0 0,1 1 0 0 0,-1 0 1 0 0,0 0-1 0 0,0 0 1 0 0,0 1-1 0 0,0-1 1 0 0,1 1-1 0 0,-1 0 0 0 0,0 0 1 0 0,-4 0-1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8:54.480"/>
    </inkml:context>
    <inkml:brush xml:id="br0">
      <inkml:brushProperty name="width" value="0.1" units="cm"/>
      <inkml:brushProperty name="height" value="0.1" units="cm"/>
      <inkml:brushProperty name="color" value="#66CC00"/>
    </inkml:brush>
  </inkml:definitions>
  <inkml:trace contextRef="#ctx0" brushRef="#br0">2680 623 919 0 0,'0'-2'276'0'0,"1"1"-1"0"0,-2-1 0 0 0,1 1 0 0 0,0 0 0 0 0,0-1 0 0 0,0 1 0 0 0,-1-1 0 0 0,1 1 0 0 0,0 0 0 0 0,-1-1 0 0 0,0 1 0 0 0,1 0 0 0 0,-2-2 0 0 0,-1-4-131 0 0,3 6 7 0 0,0 0 0 0 0,0 0-1 0 0,1 0 1 0 0,-1 0 0 0 0,1 0 0 0 0,-1 0-1 0 0,1 0 1 0 0,-1 0 0 0 0,1 0-1 0 0,0 1 1 0 0,-1-1 0 0 0,1 0 0 0 0,0 0-1 0 0,0 0 1 0 0,0 1 0 0 0,0-1 0 0 0,10-13 2835 0 0,-13 10-2270 0 0,2 4-695 0 0,0 0 0 0 0,-1 0 0 0 0,1-1 0 0 0,0 1 0 0 0,0 0 0 0 0,-1 0 0 0 0,1-1 0 0 0,0 1 0 0 0,0 0 0 0 0,0 0 0 0 0,-1-1 0 0 0,1 1 0 0 0,0 0 0 0 0,0-1 0 0 0,0 1 0 0 0,0 0-1 0 0,0-1 1 0 0,0 1 0 0 0,0 0 0 0 0,0-1 0 0 0,0 1 0 0 0,0 0 0 0 0,0 0 0 0 0,0-1 0 0 0,0 1 0 0 0,0 0 0 0 0,0-1 0 0 0,0 1 0 0 0,0 0 0 0 0,0-1 0 0 0,0 1 0 0 0,0 0 0 0 0,1-1 0 0 0,-1 1-1 0 0,0 0 1 0 0,0 0 0 0 0,1-1 0 0 0,1-2 131 0 0,1 0 0 0 0,0 0 0 0 0,0 0 0 0 0,0 1-1 0 0,1-1 1 0 0,-1 1 0 0 0,6-3 0 0 0,17-13 381 0 0,-24 16-446 0 0,0 0-1 0 0,0 0 0 0 0,0-1 0 0 0,0 1 1 0 0,0-1-1 0 0,2-4 0 0 0,-3 6-54 0 0,-1 0 0 0 0,0 0 0 0 0,0 0 0 0 0,1 0 0 0 0,-1 1 0 0 0,0-1 0 0 0,0 0 0 0 0,0 0 0 0 0,0 0 0 0 0,0 0 0 0 0,0 1 0 0 0,0-1 0 0 0,0 0 0 0 0,-1 0 0 0 0,1 0 0 0 0,0 0-1 0 0,0 1 1 0 0,-1-1 0 0 0,1 0 0 0 0,0 0 0 0 0,-1 1 0 0 0,1-1 0 0 0,-1 0 0 0 0,1 0 0 0 0,-1 1 0 0 0,1-1 0 0 0,-1 0 0 0 0,-1-1 17 0 0,0 1 1 0 0,0-1-1 0 0,1 0 1 0 0,-1 1-1 0 0,1-1 1 0 0,-1 0-1 0 0,1 0 1 0 0,0 0-1 0 0,0 0 1 0 0,0 0-1 0 0,0-1 0 0 0,0 1 1 0 0,0 0-1 0 0,1 0 1 0 0,-1-1-1 0 0,1 1 1 0 0,-1 0-1 0 0,1-1 1 0 0,0 1-1 0 0,0-4 1 0 0,0 4 10 0 0,-1-1 0 0 0,1 1 1 0 0,-1 0-1 0 0,0 0 0 0 0,0 0 0 0 0,0 0 1 0 0,0 1-1 0 0,0-1 0 0 0,0 0 1 0 0,0 0-1 0 0,-1 1 0 0 0,-2-4 1 0 0,-10-16 206 0 0,13 20-257 0 0,1 0 0 0 0,0 0-1 0 0,0 1 1 0 0,-1-1-1 0 0,1 0 1 0 0,0 0 0 0 0,0 0-1 0 0,0 0 1 0 0,0 0 0 0 0,0 0-1 0 0,0 0 1 0 0,0 0-1 0 0,1 0 1 0 0,-1 0 0 0 0,0 0-1 0 0,0 0 1 0 0,1 0 0 0 0,-1 0-1 0 0,0 1 1 0 0,1-1-1 0 0,-1 0 1 0 0,1 0 0 0 0,0-1-1 0 0,2-1 23 0 0,-1-1 0 0 0,0 1 0 0 0,0-1 0 0 0,-1 0 0 0 0,1 0 0 0 0,-1 0 0 0 0,0 0 0 0 0,2-7 0 0 0,-3 9-21 0 0,0 1-1 0 0,1 0 0 0 0,-1-1 0 0 0,0 1 1 0 0,0-1-1 0 0,0 1 0 0 0,0-1 1 0 0,0 1-1 0 0,0-1 0 0 0,-1 1 0 0 0,1 0 1 0 0,0-1-1 0 0,-1 1 0 0 0,1-1 1 0 0,-1 1-1 0 0,0 0 0 0 0,1-1 0 0 0,-1 1 1 0 0,0 0-1 0 0,0 0 0 0 0,0 0 0 0 0,1-1 1 0 0,-1 1-1 0 0,0 0 0 0 0,-1 0 1 0 0,1 0-1 0 0,-2-1 0 0 0,1 1 4 0 0,0-1 0 0 0,-1 1 0 0 0,1-1 0 0 0,0 0 0 0 0,0 0 0 0 0,0 0 0 0 0,0 0 0 0 0,1-1 0 0 0,-1 1 1 0 0,0 0-1 0 0,1-1 0 0 0,0 1 0 0 0,-1-1 0 0 0,1 1 0 0 0,0-1 0 0 0,0 0 0 0 0,1 1 0 0 0,-2-5 0 0 0,1 2 6 0 0,0 1 0 0 0,0 0 0 0 0,-1 0 0 0 0,1 1 1 0 0,-1-1-1 0 0,0 0 0 0 0,-3-3 0 0 0,-1 0-13 0 0,-1 2 1 0 0,0-1-1 0 0,0 1 0 0 0,0 0 0 0 0,0 0 1 0 0,-11-5-1 0 0,-10-6 2 0 0,3-5 53 0 0,22 18-49 0 0,0 0-1 0 0,0 0 1 0 0,-1 0-1 0 0,1 0 1 0 0,-1 1-1 0 0,0 0 1 0 0,0-1 0 0 0,0 1-1 0 0,0 1 1 0 0,-4-3-1 0 0,-2 2 4 0 0,1-2-1 0 0,0 0 0 0 0,0 0 1 0 0,1 0-1 0 0,-1-1 1 0 0,1 0-1 0 0,0-1 0 0 0,-12-11 1 0 0,18 16-8 0 0,0-1 0 0 0,0 1 0 0 0,0 0 0 0 0,0 0 0 0 0,0 0 0 0 0,0 0 0 0 0,0 0 0 0 0,0 0 0 0 0,0 0 0 0 0,0 1 0 0 0,0-1 0 0 0,0 1 1 0 0,-1-1-1 0 0,-1 1 0 0 0,-38 1-10 0 0,35 0 4 0 0,0-1 0 0 0,0 1 0 0 0,0-2 0 0 0,-13-1 0 0 0,-2-2 54 0 0,0 0 1 0 0,0 1-1 0 0,-1 2 0 0 0,-32 1 0 0 0,-90 14 25 0 0,118-11-47 0 0,6-2-20 0 0,0 0-1 0 0,1-2 1 0 0,-1 0-1 0 0,-27-7 1 0 0,21 4 46 0 0,-42-1 0 0 0,-213 8 134 0 0,158 3-131 0 0,70-1-25 0 0,-59-4-1 0 0,54-6-27 0 0,32 2 1 0 0,-1 1 0 0 0,1 1 0 0 0,-1 1-1 0 0,-37 6 1 0 0,-136 35-11 0 0,181-38 0 0 0,-38 1 0 0 0,17-2 11 0 0,-8-5 47 0 0,38 1-60 0 0,1 1 1 0 0,-21 1-1 0 0,-56 7 2 0 0,70-6 9 0 0,1 0-1 0 0,0-1 1 0 0,0-1-1 0 0,-1-1 1 0 0,-30-7-1 0 0,29 5-5 0 0,0 1 0 0 0,0 1-1 0 0,0 0 1 0 0,-25 2-1 0 0,33 0-2 0 0,0 2 0 0 0,0 0 0 0 0,0 0 0 0 0,0 0 0 0 0,1 2 0 0 0,-1-1 0 0 0,1 1 0 0 0,0 0 0 0 0,-14 9 0 0 0,18-9 0 0 0,0 0 0 0 0,0 0 0 0 0,0 0 0 0 0,0 0 0 0 0,1 1 0 0 0,0 0 0 0 0,0 0 0 0 0,0 0 0 0 0,1 0 0 0 0,-1 1 0 0 0,1-1 0 0 0,1 1 0 0 0,-1 0 0 0 0,1 0 0 0 0,0 0 0 0 0,-2 8 0 0 0,4-10 0 0 0,-7 26 0 0 0,1 1 0 0 0,2 0 0 0 0,1 0 0 0 0,2 35 0 0 0,3-53 0 0 0,0 0 0 0 0,7 21 0 0 0,-6-26 0 0 0,-1 1 0 0 0,1 0 0 0 0,-2 0 0 0 0,1 0 0 0 0,-1 0 0 0 0,-1 0 0 0 0,0 11 0 0 0,-1-8 7 0 0,1 1-1 0 0,0 0 0 0 0,1-1 1 0 0,1 1-1 0 0,0 0 1 0 0,0-1-1 0 0,1 0 0 0 0,1 0 1 0 0,5 14-1 0 0,-6-16 3 0 0,0 0-1 0 0,-1 0 1 0 0,-1 0-1 0 0,1 0 1 0 0,-1 0-1 0 0,-1 0 1 0 0,-1 11-1 0 0,-11 75-13 0 0,0-12 6 0 0,11-61 5 0 0,-2 17 68 0 0,4 42 1 0 0,0-69-58 0 0,0-1 1 0 0,1 0-1 0 0,0 0 0 0 0,1 0 1 0 0,0 0-1 0 0,1-1 0 0 0,11 22 1 0 0,1-5 174 0 0,37 50 0 0 0,-25-37-183 0 0,-21-29 245 0 0,0-2-1 0 0,1 1 1 0 0,0-1-1 0 0,16 16 1 0 0,-17-20-367 0 0,-2 0 0 0 0,1 1 1 0 0,-1 0-1 0 0,0 0 0 0 0,0 0 1 0 0,-1 0-1 0 0,0 1 0 0 0,3 9 1 0 0,3 2 43 0 0,-3-5 76 0 0,1 0 0 0 0,1-1 0 0 0,0 0 0 0 0,1-1 0 0 0,0 0 0 0 0,1 0 0 0 0,0-1-1 0 0,1-1 1 0 0,0 0 0 0 0,22 14 0 0 0,89 45 282 0 0,-89-51-286 0 0,-18-10 22 0 0,1-1 0 0 0,-1-1 0 0 0,1-1 0 0 0,0 0 0 0 0,0-1 0 0 0,27 2 0 0 0,110 0 85 0 0,-71-5-55 0 0,229 5 141 0 0,-256-7-196 0 0,-23-1 0 0 0,1 3 0 0 0,-1 0 0 0 0,36 7 0 0 0,-64-7 0 0 0,1 1 0 0 0,-1-1 0 0 0,0 1 0 0 0,0 0 0 0 0,0 0 0 0 0,0 1 0 0 0,0-1 0 0 0,6 6 0 0 0,-9-6 0 0 0,1-1 0 0 0,-1 1 0 0 0,0 0 0 0 0,0 1 0 0 0,0-1 0 0 0,0 0 0 0 0,-1 1 0 0 0,1-1 0 0 0,-1 1 0 0 0,1-1 0 0 0,-1 1 0 0 0,0 0 0 0 0,0-1 0 0 0,0 1 0 0 0,0 0 0 0 0,0 5 0 0 0,0 15 0 0 0,0 0 0 0 0,-2 1 0 0 0,-6 30 0 0 0,4-28 0 0 0,1 0 0 0 0,1 33 0 0 0,1-46 0 0 0,2 0 0 0 0,0 0 0 0 0,0 0 0 0 0,1 0 0 0 0,1 0 0 0 0,7 16 0 0 0,-7-21 0 0 0,0 1 0 0 0,1-1 0 0 0,0 0 0 0 0,0-1 0 0 0,1 1 0 0 0,0-1 0 0 0,1 0 0 0 0,-1-1 0 0 0,14 11 0 0 0,20 21 0 0 0,-35-32 0 0 0,-1-1 0 0 0,2 1 0 0 0,-1-1 0 0 0,1 0 0 0 0,0-1 0 0 0,0 1 0 0 0,0-1 0 0 0,0 0 0 0 0,1-1 0 0 0,11 5 0 0 0,8 0 16 0 0,2-2 0 0 0,-1-1 0 0 0,1-2 0 0 0,28 1-1 0 0,115-7 119 0 0,-53 0-91 0 0,299-19 21 0 0,-219 11 0 0 0,158-25 0 0 0,-119 29-64 0 0,-47 4 0 0 0,-73-7-7 0 0,-56 3 31 0 0,-1 3-1 0 0,88 5 1 0 0,-34 19-24 0 0,-77-12 0 0 0,55 4 0 0 0,-87-11 0 0 0,0-1 0 0 0,0 0-1 0 0,1 0 1 0 0,-1-1 0 0 0,0 0 0 0 0,0 1-1 0 0,0-2 1 0 0,0 1 0 0 0,0-1 0 0 0,0 1-1 0 0,9-6 1 0 0,-8 3 8 0 0,-1 0-1 0 0,1 0 1 0 0,-1-1-1 0 0,0 0 0 0 0,-1 0 1 0 0,1 0-1 0 0,-1-1 1 0 0,5-7-1 0 0,8-13 43 0 0,46-64 36 0 0,-59 82-83 0 0,1 0 0 0 0,-1 0 0 0 0,-1 0 0 0 0,1-1-1 0 0,-2 1 1 0 0,1-1 0 0 0,-1 0 0 0 0,0 0 0 0 0,-1 0 0 0 0,0 0-1 0 0,0-14 1 0 0,-1 8 5 0 0,2-1-1 0 0,0 1 1 0 0,5-16-1 0 0,30-118-7 0 0,4-11 0 0 0,16-30 64 0 0,-41 141-64 0 0,-8 25 0 0 0,11-47 0 0 0,-16 49 0 0 0,0 0 0 0 0,-1-1 0 0 0,-1 1 0 0 0,-1 0 0 0 0,-1 0 0 0 0,-6-31 0 0 0,3 22 12 0 0,-1-35 1 0 0,4 44-3 0 0,0 0-1 0 0,-2 0 1 0 0,-10-43 0 0 0,3 35-10 0 0,4 6 0 0 0,-20-42 0 0 0,22 58 0 0 0,0 1 0 0 0,0 0 0 0 0,0 0 0 0 0,-1 0 0 0 0,0 1 0 0 0,-1 0 0 0 0,1 0 0 0 0,-1 0 0 0 0,-12-8 0 0 0,9 7 0 0 0,-1 0 0 0 0,0 0 0 0 0,0 1 0 0 0,0 1 0 0 0,-1 0 0 0 0,0 0 0 0 0,0 1 0 0 0,0 0 0 0 0,-24-4 0 0 0,14 6 0 0 0,-3 0 0 0 0,1-1 0 0 0,-1-1 0 0 0,-24-7 0 0 0,15 2 0 0 0,-53-8 0 0 0,16 4 0 0 0,26 4 0 0 0,1 2 0 0 0,-1 2 0 0 0,-46 1 0 0 0,-22-4 0 0 0,74 4 0 0 0,-64 1 0 0 0,-157 21 0 0 0,-279 41 0 0 0,217-15 0 0 0,306-42-84 0 0,0 1 0 0 0,1 1 0 0 0,0 0 0 0 0,0 1 1 0 0,0 1-1 0 0,1 0 0 0 0,-1 1 0 0 0,1 0 0 0 0,1 1 0 0 0,-1 0 0 0 0,2 1 0 0 0,-1 1 0 0 0,1 0 0 0 0,0 0 0 0 0,-13 18 1 0 0,-2 9-1351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6:59.370"/>
    </inkml:context>
    <inkml:brush xml:id="br0">
      <inkml:brushProperty name="width" value="0.1" units="cm"/>
      <inkml:brushProperty name="height" value="0.1" units="cm"/>
      <inkml:brushProperty name="color" value="#66CC00"/>
    </inkml:brush>
  </inkml:definitions>
  <inkml:trace contextRef="#ctx0" brushRef="#br0">1 59 575 0 0,'5'-13'0'0'0,"1"-1"0"0"0,1 1 0 0 0,-2 2 0 0 0,-1 5 0 0 0,-2 5 128 0 0,0 1-16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6:59.975"/>
    </inkml:context>
    <inkml:brush xml:id="br0">
      <inkml:brushProperty name="width" value="0.1" units="cm"/>
      <inkml:brushProperty name="height" value="0.1" units="cm"/>
      <inkml:brushProperty name="color" value="#66CC00"/>
    </inkml:brush>
  </inkml:definitions>
  <inkml:trace contextRef="#ctx0" brushRef="#br0">1 25 919 0 0,'1'-6'80'0'0,"3"-1"-80"0"0,1 3 0 0 0,-3 4 0 0 0,2 2 0 0 0,1 0-72 0 0,3-6 72 0 0,5 2-104 0 0,5-3 104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7:05.753"/>
    </inkml:context>
    <inkml:brush xml:id="br0">
      <inkml:brushProperty name="width" value="0.1" units="cm"/>
      <inkml:brushProperty name="height" value="0.1" units="cm"/>
      <inkml:brushProperty name="color" value="#66CC00"/>
    </inkml:brush>
  </inkml:definitions>
  <inkml:trace contextRef="#ctx0" brushRef="#br0">1 14 4431 0 0,'12'-4'388'0'0,"1"1"-1"0"0,0 1 1 0 0,0 0-1 0 0,-1 1 1 0 0,24 0-1 0 0,67 10 1286 0 0,-83-7-1423 0 0,43 4 513 0 0,-34-4-402 0 0,-1 1-1 0 0,1 1 1 0 0,53 15 0 0 0,-50-8-150 0 0,1-2 1 0 0,0-1 0 0 0,0-2 0 0 0,65 5-1 0 0,24 2 183 0 0,-34-3-254 0 0,-81-9-129 0 0,323 14 308 0 0,-90-29-138 0 0,3 0-95 0 0,189 2 95 0 0,-352 9-22 0 0,114-3 489 0 0,-119 1-431 0 0,-57 3-173 0 0,0 0 0 0 0,1 1 0 0 0,-1 1 0 0 0,0 1 0 0 0,23 4 0 0 0,-41-5-65 0 0,1 0 0 0 0,-1 0 0 0 0,1 0 0 0 0,-1 0 0 0 0,1 0 0 0 0,-1 0 0 0 0,0 0-1 0 0,1 1 1 0 0,-1-1 0 0 0,1 0 0 0 0,-1 0 0 0 0,1 0 0 0 0,-1 0 0 0 0,0 1 0 0 0,1-1 0 0 0,-1 0 0 0 0,0 1-1 0 0,1-1 1 0 0,-1 0 0 0 0,0 1 0 0 0,1-1 0 0 0,-1 0 0 0 0,0 1 0 0 0,1-1 0 0 0,-1 0 0 0 0,0 1 0 0 0,0-1-1 0 0,0 1 1 0 0,1-1 0 0 0,-1 1 0 0 0,0-1 0 0 0,0 1 0 0 0,0-1 0 0 0,0 0 0 0 0,0 1 0 0 0,0-1 0 0 0,0 1-1 0 0,0-1 1 0 0,0 1 0 0 0,0-1 0 0 0,0 1 0 0 0,0-1 0 0 0,0 1 0 0 0,0-1 0 0 0,-1 1 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7:07.770"/>
    </inkml:context>
    <inkml:brush xml:id="br0">
      <inkml:brushProperty name="width" value="0.1" units="cm"/>
      <inkml:brushProperty name="height" value="0.1" units="cm"/>
      <inkml:brushProperty name="color" value="#66CC00"/>
    </inkml:brush>
  </inkml:definitions>
  <inkml:trace contextRef="#ctx0" brushRef="#br0">1 80 2759 0 0,'30'-25'391'0'0,"-20"15"336"0"0,0 2-1 0 0,21-15 0 0 0,-27 21-571 0 0,-1 0 0 0 0,1 1 0 0 0,-1-1 0 0 0,1 1 0 0 0,-1-1 0 0 0,1 1 0 0 0,0 0 0 0 0,0 1 0 0 0,-1-1 0 0 0,1 1 0 0 0,0 0 0 0 0,0-1 0 0 0,0 2 0 0 0,6 0 0 0 0,11 3 187 0 0,1 1-1 0 0,-1 0 1 0 0,-1 2-1 0 0,1 1 1 0 0,29 15-1 0 0,-42-19-268 0 0,1 0 0 0 0,-1-1-1 0 0,1 0 1 0 0,0-1 0 0 0,-1 0 0 0 0,1 0-1 0 0,0-1 1 0 0,0 0 0 0 0,15 0-1 0 0,6-3 305 0 0,46-8 0 0 0,-44 5-90 0 0,149-9 548 0 0,-79 18-748 0 0,-1 0-3 0 0,156-29 618 0 0,-221 20-642 0 0,0 3-42 0 0,1 1 0 0 0,0 2 0 0 0,57 9 0 0 0,-24-2-10 0 0,280 16 110 0 0,-184-22-108 0 0,-122-4 6 0 0,4-1 40 0 0,64 6 0 0 0,76 19 23 0 0,51 5 34 0 0,178 7-49 0 0,-5-33 155 0 0,-37-3-30 0 0,-290 6-189 0 0,358 3 0 0 0,-121-8 25 0 0,0 21 10 0 0,-203-11-31 0 0,-47-4-4 0 0,-1 4 0 0 0,0 3 0 0 0,87 26 0 0 0,-114-24 0 0 0,-14-4 0 0 0,-1-1 0 0 0,36 5 0 0 0,39-3 0 0 0,108-4 0 0 0,-109-5 0 0 0,-17 2 0 0 0,82-1 0 0 0,-28-17 28 0 0,-56 3-2 0 0,68-11 27 0 0,-45 6-32 0 0,-1-1-3 0 0,90-8 28 0 0,-188 25-42 0 0,0 0-1 0 0,1 1 0 0 0,-1 0 0 0 0,1 0 1 0 0,-1 1-1 0 0,0 1 0 0 0,0-1 0 0 0,0 1 1 0 0,0 0-1 0 0,0 1 0 0 0,-1 0 0 0 0,1 0 1 0 0,-1 0-1 0 0,11 10 0 0 0,-10-7-1044 0 0,0 1 0 0 0,0-1 0 0 0,10 15-1 0 0,-2 1-3418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7:14.726"/>
    </inkml:context>
    <inkml:brush xml:id="br0">
      <inkml:brushProperty name="width" value="0.1" units="cm"/>
      <inkml:brushProperty name="height" value="0.1" units="cm"/>
      <inkml:brushProperty name="color" value="#66CC00"/>
    </inkml:brush>
  </inkml:definitions>
  <inkml:trace contextRef="#ctx0" brushRef="#br0">0 82 919 0 0,'1'-1'3'0'0,"41"-39"4282"0"0,-37 37-3809 0 0,-1-1 0 0 0,1 1 1 0 0,-1 0-1 0 0,1 0 0 0 0,0 1 0 0 0,0-1 0 0 0,0 1 1 0 0,8-2-1 0 0,-6 3-238 0 0,1 0-1 0 0,0 0 1 0 0,0 1 0 0 0,0 0 0 0 0,0 0 0 0 0,0 0 0 0 0,0 2 0 0 0,0-1 0 0 0,0 1 0 0 0,-1 0 0 0 0,1 0 0 0 0,0 1-1 0 0,12 6 1 0 0,-15-7-175 0 0,-1 1-1 0 0,1-1 1 0 0,0 0-1 0 0,0-1 1 0 0,1 1 0 0 0,-1-1-1 0 0,0 0 1 0 0,0-1-1 0 0,1 1 1 0 0,7-1-1 0 0,-7 0 15 0 0,-1 0 1 0 0,1 0-1 0 0,0 1 0 0 0,10 2 0 0 0,16 1 65 0 0,173 7 501 0 0,-190-12-615 0 0,-1-1-1 0 0,0 0 1 0 0,1-1 0 0 0,15-6 0 0 0,23-4 36 0 0,-41 11-59 0 0,58-11 186 0 0,139-7-1 0 0,-184 20-190 0 0,0 0 0 0 0,1 2 0 0 0,32 7 0 0 0,-38-6 12 0 0,1 0 0 0 0,38-1 0 0 0,-35-1 2 0 0,40 4 0 0 0,-34-1 8 0 0,1-2 0 0 0,36-2-1 0 0,-36 0-22 0 0,10-1 18 0 0,-11 1 6 0 0,42 3 1 0 0,15-1-24 0 0,52-2 44 0 0,-89-2-16 0 0,0 3 0 0 0,65 8 0 0 0,-52-2-28 0 0,0-3 0 0 0,115-8 0 0 0,-126 1 0 0 0,239-20 190 0 0,-279 23-182 0 0,-1 1 0 0 0,0 0 0 0 0,0 0 1 0 0,1 1-1 0 0,-1 0 0 0 0,0 1 1 0 0,0 1-1 0 0,10 4 0 0 0,-17-6-51 0 0,0 1 0 0 0,0-1 0 0 0,-1 1 0 0 0,0 0-1 0 0,1 0 1 0 0,-1 0 0 0 0,0 0 0 0 0,0 0 0 0 0,-1 1-1 0 0,1 0 1 0 0,-1-1 0 0 0,3 5 0 0 0,2 10-308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8:35.178"/>
    </inkml:context>
    <inkml:brush xml:id="br0">
      <inkml:brushProperty name="width" value="0.1" units="cm"/>
      <inkml:brushProperty name="height" value="0.1" units="cm"/>
      <inkml:brushProperty name="color" value="#E71224"/>
    </inkml:brush>
  </inkml:definitions>
  <inkml:trace contextRef="#ctx0" brushRef="#br0">9168 2118 6447 0 0,'-6'-13'241'0'0,"5"12"-88"0"0,1 1-1 0 0,-1-1 0 0 0,1 1 0 0 0,-1-1 0 0 0,1 0 0 0 0,-1 1 0 0 0,1-1 0 0 0,-1 0 1 0 0,1 1-1 0 0,0-1 0 0 0,0 0 0 0 0,-1 1 0 0 0,1-1 0 0 0,0 0 0 0 0,0 0 0 0 0,0 1 0 0 0,0-1 1 0 0,0 0-1 0 0,0 0 0 0 0,0 0 0 0 0,0 1 0 0 0,0-1 0 0 0,0 0 0 0 0,0 0 0 0 0,0 1 1 0 0,0-1-1 0 0,1 0 0 0 0,-1 1 0 0 0,0-1 0 0 0,1 0 0 0 0,-1 0 0 0 0,0 1 0 0 0,1-1 1 0 0,-1 1-1 0 0,1-1 0 0 0,-1 0 0 0 0,1 1 0 0 0,-1-1 0 0 0,1 1 0 0 0,0-1 0 0 0,-1 1 0 0 0,1-1 1 0 0,-1 1-1 0 0,1 0 0 0 0,1-1 0 0 0,122-73 569 0 0,-106 66-483 0 0,-15 6-154 0 0,0 1 1 0 0,0 0-1 0 0,0 0 1 0 0,0-1-1 0 0,0 0 1 0 0,-1 1-1 0 0,1-1 0 0 0,-1 0 1 0 0,1 0-1 0 0,-1-1 1 0 0,4-3-1 0 0,-2 1 134 0 0,0 2 0 0 0,0-1 1 0 0,0 0-1 0 0,1 1 0 0 0,0 0 1 0 0,5-4-1 0 0,13-8 278 0 0,-15 9-276 0 0,-1 0 1 0 0,0-1 0 0 0,0 0-1 0 0,-1 0 1 0 0,1 0-1 0 0,-1-1 1 0 0,-1 0 0 0 0,6-10-1 0 0,-4 2 685 0 0,-6 12-754 0 0,1-1 0 0 0,0 1 0 0 0,0 0 1 0 0,1 0-1 0 0,4-6 0 0 0,-3 6-74 0 0,0 0 0 0 0,1 0 0 0 0,0 1 0 0 0,0 0 0 0 0,0 0 1 0 0,0 0-1 0 0,0 1 0 0 0,1 0 0 0 0,10-3 0 0 0,-2 3 223 0 0,-8 2-155 0 0,-3 0-67 0 0,-1-1 0 0 0,1 0 0 0 0,-1 1 1 0 0,1-1-1 0 0,0 0 0 0 0,-1-1 0 0 0,0 1 0 0 0,1 0 0 0 0,-1-1 0 0 0,0 1 0 0 0,0-1 0 0 0,0 0 1 0 0,0 1-1 0 0,0-1 0 0 0,0 0 0 0 0,0-1 0 0 0,0 1 0 0 0,-1 0 0 0 0,1 0 0 0 0,-1-1 0 0 0,0 1 0 0 0,0 0 1 0 0,1-4-1 0 0,3-5 207 0 0,0 0 1 0 0,-1-1 0 0 0,5-22-1 0 0,-1-10 376 0 0,17-69 125 0 0,2-7-285 0 0,11-41 279 0 0,-32 140-713 0 0,0 0-1 0 0,-2 0 1 0 0,-1 0-1 0 0,-1 0 0 0 0,0-1 1 0 0,-2-24-1 0 0,-3 13 11 0 0,-1-1-1 0 0,-2 1 1 0 0,-11-39-1 0 0,-14-29 87 0 0,-13-48 246 0 0,32 88-322 0 0,-11-38-94 0 0,21 94 39 0 0,0-1-1 0 0,0 1 1 0 0,-1 0 0 0 0,1 0 0 0 0,-1 0-1 0 0,0 0 1 0 0,-1 0 0 0 0,0 1-1 0 0,1-1 1 0 0,-1 1 0 0 0,-8-7-1 0 0,-5-1 14 0 0,1 0-1 0 0,-21-9 0 0 0,-14-11 35 0 0,36 23-54 0 0,-1 0-1 0 0,0 1 1 0 0,0 1 0 0 0,-20-6-1 0 0,9 3-19 0 0,-8-3 11 0 0,-1 2 0 0 0,0 2 0 0 0,-71-10 0 0 0,45 14 16 0 0,-97 4 0 0 0,54-2-32 0 0,21-1 0 0 0,-355 13 128 0 0,104-20-91 0 0,60-2-10 0 0,-40-5 37 0 0,276 13-64 0 0,-209-17 0 0 0,-111 15 0 0 0,19 12 0 0 0,21 6 0 0 0,208-15 0 0 0,-212-5 0 0 0,22 13 0 0 0,-4 16 0 0 0,184-9 0 0 0,-87 12 0 0 0,-101 5 0 0 0,72-28 0 0 0,-17 0 0 0 0,146 0 0 0 0,-120-16 0 0 0,-31-3 0 0 0,126 10 0 0 0,-123-22 44 0 0,105 11-24 0 0,-29 0 356 0 0,32 8-323 0 0,-270-17-450 0 0,171 10 397 0 0,74-3 0 0 0,10 1 0 0 0,86 17 444 0 0,1 3-1 0 0,-140 15 1 0 0,14 21-1687 0 0,45-13 1243 0 0,131-18 0 0 0,0 1 0 0 0,1 1 0 0 0,-1 1 0 0 0,1 2 0 0 0,-25 11 0 0 0,26-11 361 0 0,-45 10 0 0 0,48-14-137 0 0,0 1-1 0 0,0 0 1 0 0,-22 11-1 0 0,30-11-462 0 0,-1-1 1 0 0,1 0-1 0 0,-18 3 0 0 0,-22 7-358 0 0,47-13 595 0 0,1 0 1 0 0,0 1-1 0 0,-1 0 1 0 0,1 0-1 0 0,1 0 0 0 0,-1 0 1 0 0,0 1-1 0 0,1 0 1 0 0,0 0-1 0 0,0 0 0 0 0,0 0 1 0 0,0 1-1 0 0,1 0 0 0 0,0-1 1 0 0,0 1-1 0 0,0 0 1 0 0,0 1-1 0 0,1-1 0 0 0,0 0 1 0 0,0 1-1 0 0,0-1 1 0 0,1 1-1 0 0,0 0 0 0 0,0 0 1 0 0,0 8-1 0 0,0 11-4 0 0,2 0 0 0 0,0 1 0 0 0,2-1-1 0 0,8 37 1 0 0,-6-41 15 0 0,-2 1-9 0 0,-1 1 0 0 0,-1-1 0 0 0,-1 0 0 0 0,-1 1 0 0 0,-6 36 0 0 0,-32 110 0 0 0,26-126 0 0 0,2 1 0 0 0,1 1 0 0 0,3 0 0 0 0,-3 63 0 0 0,0 79 0 0 0,2-87 0 0 0,8-93-3 0 0,0 0 0 0 0,0 0 1 0 0,0 0-1 0 0,1 0 0 0 0,0-1 0 0 0,1 1 1 0 0,-1 0-1 0 0,1 0 0 0 0,0-1 0 0 0,1 0 0 0 0,0 1 1 0 0,0-1-1 0 0,0 0 0 0 0,1 0 0 0 0,0 0 1 0 0,0-1-1 0 0,0 1 0 0 0,1-1 0 0 0,-1 0 0 0 0,1-1 1 0 0,1 1-1 0 0,7 5 0 0 0,11 9-11 0 0,-13-10 2 0 0,-1-1-1 0 0,2 0 1 0 0,15 8-1 0 0,10 2 40 0 0,44 15-1 0 0,-79-32 662 0 0,12 3-245 0 0,97 25 113 0 0,35 2-2344 0 0,-119-27 1781 0 0,43 8 2 0 0,133 6 1 0 0,10-23-35 0 0,150 5-50 0 0,-251 1 75 0 0,-54-2-6 0 0,66 7 1 0 0,-75 0 8 0 0,8 1 11 0 0,2 0 0 0 0,11 1 0 0 0,93 9 0 0 0,-33-4 0 0 0,-91-10 0 0 0,18 4 0 0 0,8 5 0 0 0,-23-4 0 0 0,27 9 0 0 0,8 1 0 0 0,-12-5 0 0 0,10 3 0 0 0,20 0 0 0 0,-55-12 0 0 0,58 4 0 0 0,-57-5 0 0 0,23 1 0 0 0,0 2 0 0 0,2 2 0 0 0,3 2 0 0 0,3-4 0 0 0,2 2 0 0 0,85 11 0 0 0,167-4 0 0 0,-273-15 0 0 0,132-5-40 0 0,223 3 16 0 0,-352 4 24 0 0,28 4 0 0 0,13 2 0 0 0,56 7 0 0 0,401-11 0 0 0,-373-10 0 0 0,-92 5 0 0 0,388-18 0 0 0,-299 2 0 0 0,228-14 0 0 0,-354 30 0 0 0,31 0 0 0 0,512-22 0 0 0,-541 19 0 0 0,20 1 0 0 0,-15 1 0 0 0,19 4 0 0 0,1 4 0 0 0,-2 4 0 0 0,38 6 0 0 0,-72-11 0 0 0,26 6 0 0 0,14 4 0 0 0,-10-4-75 0 0,-52-7-26 0 0,22 0-676 0 0,-5-8-5228 0 0,-26 2 3390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7:17.550"/>
    </inkml:context>
    <inkml:brush xml:id="br0">
      <inkml:brushProperty name="width" value="0.1" units="cm"/>
      <inkml:brushProperty name="height" value="0.1" units="cm"/>
      <inkml:brushProperty name="color" value="#66CC00"/>
    </inkml:brush>
  </inkml:definitions>
  <inkml:trace contextRef="#ctx0" brushRef="#br0">0 269 1727 0 0,'4'6'87'0'0,"0"-1"0"0"0,0-1 0 0 0,0 1-1 0 0,1-1 1 0 0,0 1 0 0 0,0-1 0 0 0,0 0-1 0 0,0-1 1 0 0,1 0 0 0 0,-1 1 0 0 0,1-2-1 0 0,0 1 1 0 0,0-1 0 0 0,0 0 0 0 0,10 3-1 0 0,5-2 735 0 0,0 0 0 0 0,0-1-1 0 0,29-1 1 0 0,88-11 628 0 0,112-8 189 0 0,-161 18-1203 0 0,1-4 1 0 0,172-30-1 0 0,-183 19-184 0 0,2 4 0 0 0,-1 4-1 0 0,125 3 1 0 0,-164 4-192 0 0,0-2-1 0 0,0-1 1 0 0,0-3 0 0 0,63-16-1 0 0,-76 17 11 0 0,1 1-1 0 0,-1 1 1 0 0,1 1-1 0 0,48 4 1 0 0,-14 0-12 0 0,-3-2-36 0 0,219-6 225 0 0,-5-20 241 0 0,-87 6-337 0 0,-105 10-83 0 0,28-2 5 0 0,457-26 635 0 0,-350 22-595 0 0,94-5 122 0 0,158 12 70 0 0,-387 6-276 0 0,288 3 264 0 0,-131 2-217 0 0,-142-4 114 0 0,183-27-1 0 0,-273 27-151 0 0,0 2 1 0 0,0-1-1 0 0,0 1 0 0 0,0 0 0 0 0,9 2 0 0 0,-13-2-132 0 0,-1 1-1 0 0,0-1 1 0 0,1 1 0 0 0,-1 0-1 0 0,1 0 1 0 0,-1 0-1 0 0,0 0 1 0 0,0 0-1 0 0,0 1 1 0 0,0-1 0 0 0,0 0-1 0 0,0 1 1 0 0,0 0-1 0 0,0-1 1 0 0,0 1-1 0 0,-1 0 1 0 0,4 4 0 0 0,-1 1-1479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7:18.306"/>
    </inkml:context>
    <inkml:brush xml:id="br0">
      <inkml:brushProperty name="width" value="0.1" units="cm"/>
      <inkml:brushProperty name="height" value="0.1" units="cm"/>
      <inkml:brushProperty name="color" value="#66CC00"/>
    </inkml:brush>
  </inkml:definitions>
  <inkml:trace contextRef="#ctx0" brushRef="#br0">1 28 1839 0 0,'5'-17'3519'0'0,"-5"18"-3463"0"0,0-1-1 0 0,1 0 1 0 0,-1 1-1 0 0,0-1 1 0 0,0 0 0 0 0,1 1-1 0 0,-1-1 1 0 0,0 0-1 0 0,1 1 1 0 0,-1-1 0 0 0,0 0-1 0 0,1 0 1 0 0,-1 1-1 0 0,0-1 1 0 0,1 0-1 0 0,-1 0 1 0 0,1 0 0 0 0,-1 1-1 0 0,1-1 1 0 0,-1 0-1 0 0,0 0 1 0 0,1 0 0 0 0,-1 0-1 0 0,1 0 1 0 0,-1 0-1 0 0,1 0 1 0 0,-1 0 0 0 0,1 0-1 0 0,-1 0 1 0 0,1 0-1 0 0,-1 0 1 0 0,0 0-1 0 0,1-1 1 0 0,-1 1 0 0 0,1 0-1 0 0,-1 0 1 0 0,25-10 2149 0 0,-9 4-1018 0 0,-2 6-948 0 0,0 1-1 0 0,-1 0 0 0 0,1 0 1 0 0,0 2-1 0 0,0-1 0 0 0,14 6 1 0 0,19 4-98 0 0,221 35 785 0 0,-221-38-805 0 0,0-1 1 0 0,1-2-1 0 0,0-3 0 0 0,-1-1 0 0 0,1-3 0 0 0,84-11 0 0 0,-113 9-95 0 0,209-27 84 0 0,-201 31-336 0 0,-17 0 68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37:20.511"/>
    </inkml:context>
    <inkml:brush xml:id="br0">
      <inkml:brushProperty name="width" value="0.1" units="cm"/>
      <inkml:brushProperty name="height" value="0.1" units="cm"/>
      <inkml:brushProperty name="color" value="#66CC00"/>
    </inkml:brush>
  </inkml:definitions>
  <inkml:trace contextRef="#ctx0" brushRef="#br0">0 213 2759 0 0,'4'-2'291'0'0,"0"0"0"0"0,1 1 0 0 0,-1 0 0 0 0,0 0 0 0 0,1 0 0 0 0,-1 1 0 0 0,0-1 0 0 0,1 1 0 0 0,-1 0 0 0 0,1 1-1 0 0,6 0 1 0 0,52 14-480 0 0,-26-6 389 0 0,-20-5 33 0 0,1-2 0 0 0,-1 0 0 0 0,1-1 0 0 0,-1-1 1 0 0,1-1-1 0 0,0 0 0 0 0,-1-1 0 0 0,23-6 0 0 0,114-12 1066 0 0,-106 16-1143 0 0,73-16 0 0 0,-21-10 53 0 0,33-8 179 0 0,102 1-15 0 0,-66 12-223 0 0,-61 3 0 0 0,-71 13-69 0 0,1 1 0 0 0,1 2 0 0 0,-1 2 0 0 0,66 0 0 0 0,7 11-70 0 0,69 6-12 0 0,33 0 62 0 0,-53-5-4 0 0,42 4-47 0 0,304-15 449 0 0,-393 0-399 0 0,0 5 1 0 0,115 18-1 0 0,-176-16-60 0 0,81-5 0 0 0,-9-1 0 0 0,15 13 0 0 0,-77-6 22 0 0,94 21 1 0 0,-29-4-4 0 0,121 6 333 0 0,282-3 0 0 0,-263-41-284 0 0,-183 7-27 0 0,0 4 1 0 0,147 9-1 0 0,-160 0-41 0 0,0-3 0 0 0,109-12 0 0 0,63-1 0 0 0,-103 21 0 0 0,-71-3 0 0 0,77-4 0 0 0,-119-3 6 0 0,294-11 68 0 0,-115 22 321 0 0,1 0-27 0 0,-144-12-290 0 0,38 1 1 0 0,-90 2-67 0 0,1 0 0 0 0,0 1-1 0 0,0 0 1 0 0,-1 1 0 0 0,1 0 0 0 0,13 7 0 0 0,-19-7-191 0 0,0 0 0 0 0,-1 0 0 0 0,0 1 0 0 0,0 0 0 0 0,5 5 0 0 0,-10-9 169 0 0,17 15-4789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1:47.056"/>
    </inkml:context>
    <inkml:brush xml:id="br0">
      <inkml:brushProperty name="width" value="0.1" units="cm"/>
      <inkml:brushProperty name="height" value="0.1" units="cm"/>
      <inkml:brushProperty name="color" value="#66CC00"/>
    </inkml:brush>
  </inkml:definitions>
  <inkml:trace contextRef="#ctx0" brushRef="#br0">1 80 2127 0 0,'3'-4'198'0'0,"1"0"-1"0"0,-1 1 1 0 0,1-1-1 0 0,0 1 1 0 0,0 0-1 0 0,0 0 1 0 0,0 0-1 0 0,1 0 1 0 0,-1 1-1 0 0,1-1 1 0 0,0 1-1 0 0,0 0 1 0 0,-1 1-1 0 0,1-1 1 0 0,0 1-1 0 0,1 0 0 0 0,-1 0 1 0 0,7 1-1 0 0,43-4 248 0 0,-39 2-273 0 0,1 1 0 0 0,20 1 1 0 0,25 2 26 0 0,0-2 1 0 0,109-14-1 0 0,-108 6 52 0 0,1 2 0 0 0,98 4-1 0 0,-55 17-175 0 0,133 14 106 0 0,-179-23-120 0 0,1-2-1 0 0,117-8 1 0 0,-149 3-44 0 0,1 2 0 0 0,37 5 0 0 0,34 2 6 0 0,-14-9-23 0 0,84 2 0 0 0,-140-1 19 0 0,51-6-1 0 0,9-1 9 0 0,90 7-27 0 0,-159 0 0 0 0,0-1 0 0 0,-1 2 0 0 0,34 5 0 0 0,-37-4 32 0 0,0-1 0 0 0,0 0 0 0 0,22-3 0 0 0,-22 1 2 0 0,0 1 0 0 0,-1 0 0 0 0,23 4 0 0 0,-40-4-189 0 0,0 0 0 0 0,0 0 0 0 0,0 1 0 0 0,0-1 0 0 0,0 0 0 0 0,0 1 0 0 0,0-1 0 0 0,0 0 0 0 0,-1 1 0 0 0,1-1-1 0 0,0 1 1 0 0,0-1 0 0 0,0 1 0 0 0,-1 0 0 0 0,2 0 0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2:14.388"/>
    </inkml:context>
    <inkml:brush xml:id="br0">
      <inkml:brushProperty name="width" value="0.1" units="cm"/>
      <inkml:brushProperty name="height" value="0.1" units="cm"/>
      <inkml:brushProperty name="color" value="#F4F91B"/>
    </inkml:brush>
  </inkml:definitions>
  <inkml:trace contextRef="#ctx0" brushRef="#br0">1 48 2415 0 0,'2'-1'103'0'0,"1"0"0"0"0,-1 1-1 0 0,1-1 1 0 0,0 1-1 0 0,-1-1 1 0 0,1 1 0 0 0,0 0-1 0 0,-1 0 1 0 0,1 0-1 0 0,0 1 1 0 0,4 0 0 0 0,17 1 331 0 0,-16-4-49 0 0,0 0 0 0 0,0 0-1 0 0,0-1 1 0 0,0 0 0 0 0,11-6 0 0 0,3-1 264 0 0,-17 8-526 0 0,-1 1 0 0 0,1-1 0 0 0,0 1 0 0 0,0 0 0 0 0,0 0 0 0 0,0 0 0 0 0,8 1 0 0 0,-10 0-87 0 0,-1 0 0 0 0,1 0 0 0 0,-1 1-1 0 0,0-1 1 0 0,1 0 0 0 0,-1 1 0 0 0,0 0 0 0 0,0-1 0 0 0,1 1 0 0 0,-1 0 0 0 0,0 0-1 0 0,0 1 1 0 0,0-1 0 0 0,0 0 0 0 0,0 1 0 0 0,0-1 0 0 0,2 4 0 0 0,-1-3-5 0 0,-1 1 1 0 0,1 0 0 0 0,0-1-1 0 0,-1 0 1 0 0,1 0-1 0 0,0 1 1 0 0,0-2 0 0 0,1 1-1 0 0,-1 0 1 0 0,0-1-1 0 0,1 1 1 0 0,-1-1 0 0 0,1 0-1 0 0,-1 0 1 0 0,1 0 0 0 0,0-1-1 0 0,-1 1 1 0 0,1-1-1 0 0,4 0 1 0 0,7-1 169 0 0,0-1 0 0 0,0 0 0 0 0,22-6 0 0 0,12-2 261 0 0,135 0-3 0 0,-176 9-436 0 0,0 2-1 0 0,0-1 1 0 0,0 1 0 0 0,0 1-1 0 0,11 2 1 0 0,-10-1 2 0 0,0-1-1 0 0,0-1 1 0 0,15 2 0 0 0,11-2 77 0 0,-20 0-65 0 0,0-1 0 0 0,24-2 0 0 0,-20 0 5 0 0,-1 2 1 0 0,0 0-1 0 0,0 1 1 0 0,29 6-1 0 0,-21-3 65 0 0,35 0 1 0 0,-19-3-26 0 0,-1 1 1 0 0,0 2 0 0 0,69 17-1 0 0,-89-17-70 0 0,0-1 0 0 0,0-1 0 0 0,26 0 0 0 0,8 0 4 0 0,110 25 43 0 0,-127-19-54 0 0,-6-2-5 0 0,16 4 0 0 0,60 5 0 0 0,28 1 28 0 0,-12-1 126 0 0,-98-13-110 0 0,-1-1 1 0 0,0-1-1 0 0,0-2 0 0 0,0 0 1 0 0,36-8-1 0 0,-25 1-3 0 0,92-17 238 0 0,-96 23-236 0 0,-1 2 0 0 0,49 4-1 0 0,58-6-42 0 0,-94 4 20 0 0,67-8-1 0 0,6 0 6 0 0,82 15-25 0 0,-149-5 0 0 0,132-1 0 0 0,-4 0 0 0 0,-135-2 0 0 0,75-10 0 0 0,-94 7 0 0 0,123-1-2 0 0,-46 3 15 0 0,15-1 46 0 0,33-2-65 0 0,-51-3 20 0 0,117-13 111 0 0,-152 12-86 0 0,-1 4 0 0 0,84 3 0 0 0,-73 5-51 0 0,10 1 50 0 0,84-7 0 0 0,-62-7-35 0 0,-39 1 18 0 0,1 4-1 0 0,86 5 0 0 0,119 15 108 0 0,-56-19-128 0 0,-208 3 0 0 0,55-3 8 0 0,61-3 52 0 0,123-22 0 0 0,-109 14 42 0 0,-12 1-12 0 0,-102 9-85 0 0,-9 1 3 0 0,0 0 1 0 0,0 1-1 0 0,0 1 1 0 0,0 0-1 0 0,0 1 1 0 0,23 3-1 0 0,38 9-8 0 0,7 1 0 0 0,80 14 19 0 0,-134-25-10 0 0,0-1-1 0 0,0-1 1 0 0,49-7 0 0 0,115-10 114 0 0,-105 11-108 0 0,-35 5-18 0 0,62 5 0 0 0,-3 1 73 0 0,100-4-6 0 0,-194-1-64 0 0,5 0 0 0 0,0 0 0 0 0,33 6 0 0 0,131 15 0 0 0,-160-18 0 0 0,258 6 75 0 0,-249-9-58 0 0,133-3 83 0 0,7-5 92 0 0,-156 8-179 0 0,0 1 0 0 0,0 0 0 0 0,0 2-1 0 0,21 5 1 0 0,-21-4 1 0 0,1-1-1 0 0,-1-1 0 0 0,27 0 0 0 0,-9-1-2 0 0,-13-1 10 0 0,0-1 1 0 0,40-6-1 0 0,-40 3 0 0 0,1 1 1 0 0,40 1-1 0 0,-25 2-21 0 0,0-2 0 0 0,54-8 0 0 0,-3 0 0 0 0,118 4 72 0 0,65 19-18 0 0,-200-12-43 0 0,99-4-12 0 0,-142 1 1 0 0,22-3 0 0 0,97 4 0 0 0,-85-4 188 0 0,-77 28-272 0 0,0-6-12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3:29.548"/>
    </inkml:context>
    <inkml:brush xml:id="br0">
      <inkml:brushProperty name="width" value="0.1" units="cm"/>
      <inkml:brushProperty name="height" value="0.1" units="cm"/>
      <inkml:brushProperty name="color" value="#F4F91B"/>
    </inkml:brush>
  </inkml:definitions>
  <inkml:trace contextRef="#ctx0" brushRef="#br0">0 107 455 0 0,'26'-24'0'0'0,"5"0"0"0"0,-4 4 0 0 0,-8 8 0 0 0,-8 4 488 0 0,-6 6 56 0 0,2-1 16 0 0,8-3 0 0 0,9-1-560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3:34.118"/>
    </inkml:context>
    <inkml:brush xml:id="br0">
      <inkml:brushProperty name="width" value="0.1" units="cm"/>
      <inkml:brushProperty name="height" value="0.1" units="cm"/>
      <inkml:brushProperty name="color" value="#F4F91B"/>
    </inkml:brush>
  </inkml:definitions>
  <inkml:trace contextRef="#ctx0" brushRef="#br0">1 78 1439 0 0,'9'-19'64'0'0,"4"1"8"0"0,0 0-72 0 0,-3 5 0 0 0,1 6 0 0 0,-5 5 0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3:59.760"/>
    </inkml:context>
    <inkml:brush xml:id="br0">
      <inkml:brushProperty name="width" value="0.1" units="cm"/>
      <inkml:brushProperty name="height" value="0.1" units="cm"/>
      <inkml:brushProperty name="color" value="#F4F91B"/>
    </inkml:brush>
  </inkml:definitions>
  <inkml:trace contextRef="#ctx0" brushRef="#br0">99 171 2303 0 0,'-25'-29'2075'0'0,"20"23"-1456"0"0,1 0-1 0 0,-1 0 0 0 0,0 1 1 0 0,0 0-1 0 0,-1 0 1 0 0,1 0-1 0 0,-1 1 1 0 0,0 0-1 0 0,0 0 0 0 0,-1 0 1 0 0,-6-7 4749 0 0,12 11-5297 0 0,15-5 1837 0 0,25-5-1200 0 0,-34 9-337 0 0,338-54 1200 0 0,-317 53-1506 0 0,0 0 0 0 0,-1 1 0 0 0,35 4 1 0 0,-45-1-36 0 0,0 0 0 0 0,-1 1 0 0 0,1 1 0 0 0,-1 0 0 0 0,0 1 0 0 0,-1 1 0 0 0,18 9 0 0 0,85 55 44 0 0,51 28 75 0 0,-129-86 31 0 0,-33-11-120 0 0,1 0-1 0 0,-1 0 0 0 0,0 1 0 0 0,0-1 1 0 0,0 1-1 0 0,0 1 0 0 0,8 4 0 0 0,-10-5-37 0 0,-1 0-1 0 0,1-1 0 0 0,-1 1 1 0 0,0 0-1 0 0,0 0 0 0 0,1 1 1 0 0,-2-1-1 0 0,1 0 0 0 0,0 1 1 0 0,0-1-1 0 0,-1 1 0 0 0,1-1 1 0 0,-1 1-1 0 0,0 0 0 0 0,0 0 1 0 0,0-1-1 0 0,0 1 0 0 0,0 0 1 0 0,-1 0-1 0 0,1 6 0 0 0,10 84 243 0 0,45 175-1 0 0,-29-168-235 0 0,-5 1 0 0 0,-4 1 0 0 0,-5 1 0 0 0,0 181 0 0 0,-11 464 100 0 0,-7-554-130 0 0,-1-73 15 0 0,2-35 53 0 0,-4 0-1 0 0,-27 118 1 0 0,29-168-55 0 0,1 0 1 0 0,1 39-1 0 0,3-37 4 0 0,-11 61 0 0 0,6-55 24 0 0,1 1-1 0 0,2-1 0 0 0,2 1 1 0 0,5 46-1 0 0,-3-69-28 0 0,-2 1 0 0 0,0-1 1 0 0,-2 1-1 0 0,-6 27 0 0 0,-31 86 67 0 0,32-116-38 0 0,-2 1 0 0 0,0-1 0 0 0,-1 0 1 0 0,-1-1-1 0 0,-1-1 0 0 0,0 0 0 0 0,-2 0 0 0 0,-31 29 0 0 0,35-39 9 0 0,0 1 0 0 0,0-2-1 0 0,-1 0 1 0 0,0 0 0 0 0,0-1-1 0 0,0 0 1 0 0,-1-1 0 0 0,-16 4-1 0 0,13-6 80 0 0,0 0-1 0 0,0-2 1 0 0,0 0-1 0 0,-1-1 0 0 0,-26-3 1 0 0,20 2 99 0 0,-45 1 0 0 0,-255 51 567 0 0,289-45-1697 0 0,-52 4-1 0 0,63-11-847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4:02.321"/>
    </inkml:context>
    <inkml:brush xml:id="br0">
      <inkml:brushProperty name="width" value="0.1" units="cm"/>
      <inkml:brushProperty name="height" value="0.1" units="cm"/>
      <inkml:brushProperty name="color" value="#F4F91B"/>
    </inkml:brush>
  </inkml:definitions>
  <inkml:trace contextRef="#ctx0" brushRef="#br0">717 261 4831 0 0,'0'-1'64'0'0,"1"-1"0"0"0,-1 0 0 0 0,0 1 0 0 0,0-1 0 0 0,0 1 0 0 0,0-1 0 0 0,-1 0 0 0 0,1 1 0 0 0,0-1 0 0 0,-1 1 0 0 0,1-1-1 0 0,-1 1 1 0 0,0-1 0 0 0,1 1 0 0 0,-1-1 0 0 0,0 1 0 0 0,0-1 0 0 0,0 1 0 0 0,0 0 0 0 0,0 0 0 0 0,0-1 0 0 0,0 1-1 0 0,-2-2 1 0 0,-1 2 234 0 0,0 0 0 0 0,1 0-1 0 0,-1 0 1 0 0,0 1-1 0 0,0-1 1 0 0,0 1 0 0 0,0 0-1 0 0,-6 0 1 0 0,8 0-223 0 0,-1-1 79 0 0,1 0-1 0 0,-1 0 1 0 0,0-1-1 0 0,1 1 1 0 0,-1-1-1 0 0,1 0 1 0 0,-1 1-1 0 0,1-1 1 0 0,0 0-1 0 0,-1-1 0 0 0,1 1 1 0 0,1 0-1 0 0,-1-1 1 0 0,-3-4-1 0 0,-14-14 2153 0 0,19 20-2202 0 0,-7-4 561 0 0,0 0-1 0 0,1-1 1 0 0,0 1 0 0 0,0-2 0 0 0,-9-11-1 0 0,8 7-498 0 0,-1 1 0 0 0,0 1 0 0 0,0 0 0 0 0,-1 0 0 0 0,0 1 0 0 0,-1 0 0 0 0,0 0 0 0 0,0 1 0 0 0,-1 0-1 0 0,0 1 1 0 0,-14-6 0 0 0,19 9-105 0 0,0 1 0 0 0,0 0 0 0 0,-1 0-1 0 0,1 0 1 0 0,0 1 0 0 0,-1 0 0 0 0,1 0-1 0 0,-1 1 1 0 0,0 0 0 0 0,1 0 0 0 0,-1 0-1 0 0,1 1 1 0 0,-1 0 0 0 0,1 0 0 0 0,0 1-1 0 0,-1 0 1 0 0,1 0 0 0 0,0 0 0 0 0,0 1-1 0 0,0 0 1 0 0,1 0 0 0 0,-1 0 0 0 0,-6 6 0 0 0,-14 10 58 0 0,-30 16 0 0 0,20-12 17 0 0,15-10-52 0 0,1 0 0 0 0,1 2-1 0 0,-21 20 1 0 0,35-30-63 0 0,-1 0 0 0 0,2 1 1 0 0,-1 0-1 0 0,1 0 0 0 0,0 0 0 0 0,0 0 0 0 0,0 1 0 0 0,1-1 0 0 0,0 1 0 0 0,0 0 1 0 0,1 0-1 0 0,0 0 0 0 0,0 0 0 0 0,-1 13 0 0 0,2 29-21 0 0,9 97 0 0 0,21 48 0 0 0,-21-149 0 0 0,3 19-4 0 0,42 284-56 0 0,-27-55 100 0 0,-17-162-13 0 0,-5-93 38 0 0,3-1 1 0 0,13 46-1 0 0,7 33-32 0 0,-9 12-33 0 0,-5-42 67 0 0,-6-43-36 0 0,3 72-1 0 0,-9 4-30 0 0,-2 114 64 0 0,2-126-64 0 0,0-39 0 0 0,-1-55-1 0 0,-1 39 17 0 0,2 0 0 0 0,3-1 1 0 0,15 82-1 0 0,-9-96 5 0 0,-3 1 1 0 0,-1 0-1 0 0,-2 1 0 0 0,-1-1 1 0 0,-3 48-1 0 0,0 86 43 0 0,-2-126 68 0 0,9 89 0 0 0,-7-126-118 0 0,0 0 0 0 0,0 0 0 0 0,-1 0 1 0 0,-4 18-1 0 0,-2 22 578 0 0,15 97-220 0 0,-5-111-351 0 0,-2-17-66 0 0,-1-6 101 0 0,1-1 0 0 0,0 1 1 0 0,1-1-1 0 0,1 1 0 0 0,5 17 0 0 0,-7-26-30 0 0,0 0 0 0 0,1-1 0 0 0,-1 1 0 0 0,1-1 0 0 0,0 1 0 0 0,0-1-1 0 0,-1 0 1 0 0,1 0 0 0 0,1 1 0 0 0,-1-1 0 0 0,0-1 0 0 0,0 1-1 0 0,1 0 1 0 0,-1-1 0 0 0,1 1 0 0 0,0-1 0 0 0,-1 1 0 0 0,1-1 0 0 0,0 0-1 0 0,0-1 1 0 0,0 1 0 0 0,0 0 0 0 0,-1-1 0 0 0,1 1 0 0 0,0-1-1 0 0,0 0 1 0 0,4 0 0 0 0,18-2 245 0 0,-1 0 0 0 0,46-11 0 0 0,7-1-1915 0 0,-25 11-4389 0 0,-23 5-1895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4:17.087"/>
    </inkml:context>
    <inkml:brush xml:id="br0">
      <inkml:brushProperty name="width" value="0.1" units="cm"/>
      <inkml:brushProperty name="height" value="0.1" units="cm"/>
      <inkml:brushProperty name="color" value="#F4F91B"/>
    </inkml:brush>
  </inkml:definitions>
  <inkml:trace contextRef="#ctx0" brushRef="#br0">33 1 1375 0 0,'-1'0'90'0'0,"0"0"-1"0"0,0 0 0 0 0,0 0 0 0 0,0 0 0 0 0,0 0 0 0 0,0 1 0 0 0,0-1 0 0 0,0 0 0 0 0,0 1 0 0 0,0-1 0 0 0,0 1 1 0 0,0-1-1 0 0,0 1 0 0 0,0 0 0 0 0,0-1 0 0 0,0 1 0 0 0,0 0 0 0 0,1-1 0 0 0,-1 1 0 0 0,0 0 0 0 0,0 1 0 0 0,-1 1-17 0 0,1-1 0 0 0,0 1-1 0 0,0-1 1 0 0,0 1-1 0 0,0 0 1 0 0,0 0 0 0 0,0-1-1 0 0,0 5 1 0 0,0 0-17 0 0,1 0 0 0 0,0 0 1 0 0,0 0-1 0 0,0 1 1 0 0,1-1-1 0 0,1 7 0 0 0,-1-11 94 0 0,0 0 0 0 0,1 0-1 0 0,-1-1 1 0 0,1 1 0 0 0,-1-1-1 0 0,1 0 1 0 0,0 1 0 0 0,0-1-1 0 0,0 0 1 0 0,0 0 0 0 0,0 0-1 0 0,0 0 1 0 0,1 0-1 0 0,-1-1 1 0 0,1 1 0 0 0,-1-1-1 0 0,4 2 1 0 0,4 2 174 0 0,0-1 0 0 0,0-1 0 0 0,13 4 0 0 0,11 4 362 0 0,-28-9-600 0 0,0 1-1 0 0,0-1 1 0 0,1 0 0 0 0,-1-1 0 0 0,0 0 0 0 0,1 0 0 0 0,0 0-1 0 0,11-1 1 0 0,-6 0 35 0 0,-1 0-1 0 0,1 1 0 0 0,0 0 0 0 0,0 0 1 0 0,-1 2-1 0 0,1-1 0 0 0,-1 2 1 0 0,0-1-1 0 0,0 1 0 0 0,17 9 0 0 0,51 14 411 0 0,-34-13-289 0 0,-32-11-200 0 0,0 0 0 0 0,0-1 0 0 0,1 0 0 0 0,-1-1 0 0 0,14-1 0 0 0,-10 0 69 0 0,1 1 0 0 0,19 3 0 0 0,-1 3 8 0 0,-18-4-67 0 0,0 0-1 0 0,32 12 0 0 0,-32-10-22 0 0,-1 0 0 0 0,1 0 0 0 0,-1-2 0 0 0,1 0-1 0 0,0-1 1 0 0,35-1 0 0 0,4 1 68 0 0,-33 0-25 0 0,36-2-1 0 0,-40-1-4 0 0,0 1-1 0 0,0 1 0 0 0,38 8 1 0 0,-19-1-13 0 0,-7-1-21 0 0,1-1 0 0 0,62 4 0 0 0,-54-9 29 0 0,78 15 1 0 0,-96-12-68 0 0,16 1 47 0 0,0-3 0 0 0,1-1 0 0 0,-1-2 0 0 0,1-1 0 0 0,45-9 0 0 0,-26 3 1 0 0,0 4 1 0 0,76 3 0 0 0,101 21 85 0 0,-208-20-118 0 0,-1 0 1 0 0,1-2 0 0 0,-1 0-1 0 0,0-2 1 0 0,0-2 0 0 0,49-15-1 0 0,-60 18-6 0 0,0 0 0 0 0,0 1-1 0 0,0 1 1 0 0,0 1 0 0 0,0 0 0 0 0,0 1-1 0 0,19 3 1 0 0,40 2 20 0 0,127-12 114 0 0,-127 7-150 0 0,189-9 88 0 0,60-5 543 0 0,-216 17-541 0 0,42 0 25 0 0,-93-8-85 0 0,4 0 37 0 0,68 4 0 0 0,45 9-1 0 0,-154-6-43 0 0,18 0-12 0 0,-6-4 1 0 0,37 3 0 0 0,-58-1 0 0 0,38-1 34 0 0,74-8 0 0 0,14-1-38 0 0,-65 5 26 0 0,-48 2-8 0 0,1 1 0 0 0,38 3 0 0 0,-61-2-14 0 0,48 6 0 0 0,1-1 0 0 0,-1-3 0 0 0,67-5 0 0 0,66-18 256 0 0,-89 5-209 0 0,105-14 98 0 0,-176 29-129 0 0,-1 0 0 0 0,0 2 0 0 0,32 5 0 0 0,-53-6-16 0 0,202 24 139 0 0,-200-24-137 0 0,15 4 27 0 0,0-2 0 0 0,0-1-1 0 0,21 0 1 0 0,6-4 35 0 0,84-17 0 0 0,100-16 160 0 0,-126 29-240 0 0,-66 2 32 0 0,44 1-1 0 0,-45 3 2 0 0,51-7-1 0 0,-2-10 24 0 0,-44 8 4 0 0,64-6 0 0 0,72 12 15 0 0,-139 4-54 0 0,-6 1-5 0 0,44 9 0 0 0,-37-4 0 0 0,-8-4 9 0 0,-1-1 0 0 0,1-2 0 0 0,54-8 0 0 0,-49 5 0 0 0,0 0 1 0 0,46 3-1 0 0,38 3 744 0 0,-8-1-326 0 0,155 20-1543 0 0,-228-16 1116 0 0,0-2 0 0 0,0-1 0 0 0,1-2 0 0 0,38-6 0 0 0,-38 2 0 0 0,78 2 0 0 0,-68 2 0 0 0,82 11 9 0 0,-90-6 19 0 0,74-1-1 0 0,64-6 82 0 0,13-1-26 0 0,53 10 285 0 0,-231-6-544 0 0,50 7 176 0 0,-49-5 0 0 0,0-1 0 0 0,0 0 0 0 0,0-1 0 0 0,0 0 0 0 0,1-2 0 0 0,20-2 0 0 0,-8-2 27 0 0,31-1-1 0 0,-34 4 12 0 0,48-10-1 0 0,-37 4-26 0 0,1 2 0 0 0,51-3 0 0 0,80 7 53 0 0,15-2-25 0 0,-27 2-4 0 0,-16 1-6 0 0,-90 0-29 0 0,57 8 0 0 0,-42-2 11 0 0,3 2 45 0 0,-44-4-56 0 0,-1-1-1 0 0,1 0 0 0 0,34-4 0 0 0,179-12 43 0 0,-119 8-20 0 0,-70 6-22 0 0,1 2 0 0 0,75 13 0 0 0,12 1 0 0 0,-102-15 38 0 0,0-2 0 0 0,65-11 1 0 0,-58 6 3 0 0,56-2 1 0 0,-49 8-43 0 0,83 3 0 0 0,-78 4 0 0 0,-32-3 0 0 0,37 1 0 0 0,-39-4 0 0 0,0 1 0 0 0,27 6 0 0 0,7 1 0 0 0,-43-9 5 0 0,1 0-1 0 0,-1 0 0 0 0,14-3 1 0 0,-13 1 5 0 0,1 1 0 0 0,19 0 0 0 0,-29 1-9 0 0,1 1 1 0 0,0-1-1 0 0,-1 1 0 0 0,1 0 0 0 0,0 0 1 0 0,-1 0-1 0 0,0 1 0 0 0,1-1 0 0 0,-1 1 1 0 0,0-1-1 0 0,1 1 0 0 0,4 5 0 0 0,-6-6-1 0 0,-1 0 0 0 0,0 0 0 0 0,0 1 0 0 0,0-1 1 0 0,-1 0-1 0 0,1 1 0 0 0,0-1 0 0 0,0 1 0 0 0,-1-1 0 0 0,1 1 0 0 0,-1-1 0 0 0,1 1 0 0 0,-1-1 0 0 0,0 1 0 0 0,0-1 0 0 0,1 1 0 0 0,-1 2 0 0 0,-5 30-16 0 0,5-32 13 0 0,-8 36-91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7:30.539"/>
    </inkml:context>
    <inkml:brush xml:id="br0">
      <inkml:brushProperty name="width" value="0.1" units="cm"/>
      <inkml:brushProperty name="height" value="0.1" units="cm"/>
      <inkml:brushProperty name="color" value="#E71224"/>
    </inkml:brush>
  </inkml:definitions>
  <inkml:trace contextRef="#ctx0" brushRef="#br0">8067 1777 8263 0 0,'-4'-2'116'0'0,"0"0"-1"0"0,-1 0 0 0 0,1 0 0 0 0,0 1 0 0 0,-1 0 0 0 0,1 0 1 0 0,-6-1-1 0 0,10 2-102 0 0,-1 0 1 0 0,1 0 0 0 0,0 0 0 0 0,0 0-1 0 0,0 0 1 0 0,0 0 0 0 0,0 0 0 0 0,-1 0-1 0 0,1 0 1 0 0,0 0 0 0 0,0 0 0 0 0,0-1-1 0 0,0 1 1 0 0,0 0 0 0 0,-1 0 0 0 0,1 0-1 0 0,0 0 1 0 0,0 0 0 0 0,0 0 0 0 0,0 0-1 0 0,0-1 1 0 0,0 1 0 0 0,0 0 0 0 0,0 0-1 0 0,0 0 1 0 0,0 0 0 0 0,-1 0 0 0 0,1-1-1 0 0,0 1 1 0 0,0 0 0 0 0,0 0 0 0 0,0 0-1 0 0,0 0 1 0 0,0 0 0 0 0,0-1 0 0 0,0 1-1 0 0,0 0 1 0 0,0 0 0 0 0,0 0 0 0 0,0 0-1 0 0,1-1 1 0 0,-1 1 0 0 0,0 0 0 0 0,0 0-1 0 0,0 0 1 0 0,0 0 0 0 0,0 0 0 0 0,0-1-1 0 0,0 1 1 0 0,0 0 0 0 0,0 0 0 0 0,0 0-1 0 0,1 0 1 0 0,-1 0 0 0 0,0 0 0 0 0,0 0-1 0 0,0 0 1 0 0,0-1 0 0 0,0 1 0 0 0,0 0-1 0 0,1 0 1 0 0,-1 0 0 0 0,0 0 0 0 0,0 0-1 0 0,0 0 1 0 0,0 0 0 0 0,1 0 0 0 0,8-8 264 0 0,1 5-105 0 0,-1 0 1 0 0,1 1-1 0 0,0 0 0 0 0,1 1 0 0 0,13 0 1 0 0,-2-1 675 0 0,-15 2-655 0 0,29-6 703 0 0,-13-5 3180 0 0,21-15-2048 0 0,-23 15-1254 0 0,-1-1 0 0 0,-1-1-1 0 0,34-29 1 0 0,-48 36-439 0 0,0 1-1 0 0,-1-1 0 0 0,0 0 1 0 0,-1 0-1 0 0,1 0 1 0 0,-1-1-1 0 0,4-11 1 0 0,13-51 536 0 0,-16 52-1421 0 0,51-216 2761 0 0,-29 117-1948 0 0,12-42 589 0 0,-34 146-817 0 0,-1-1 1 0 0,0 0-1 0 0,-1 0 0 0 0,0 0 0 0 0,-1 0 1 0 0,0 0-1 0 0,-1 0 0 0 0,0 0 0 0 0,-1 0 1 0 0,-1 0-1 0 0,0 0 0 0 0,-1 0 1 0 0,0 1-1 0 0,-6-14 0 0 0,-1 2 94 0 0,1 0 1 0 0,1-1-1 0 0,1-1 0 0 0,2 1 0 0 0,0-1 1 0 0,-2-46-1 0 0,7 64-116 0 0,-1 0 0 0 0,0 0 0 0 0,0 0 1 0 0,-1 0-1 0 0,0 0 0 0 0,0 0 0 0 0,-1 0 0 0 0,0 1 0 0 0,0-1 0 0 0,-1 1 0 0 0,0 0 0 0 0,0 0 1 0 0,-1 0-1 0 0,1 1 0 0 0,-2-1 0 0 0,-8-8 0 0 0,-7-3 46 0 0,0 1 0 0 0,0 1 0 0 0,-39-21 0 0 0,49 30-55 0 0,0 1 0 0 0,0 0 0 0 0,0 1-1 0 0,-1 1 1 0 0,1-1 0 0 0,-1 2 0 0 0,-1 0 0 0 0,1 0 0 0 0,0 1 0 0 0,-13 0-1 0 0,-32-4 32 0 0,-27-1 3 0 0,-420-2 281 0 0,247-11-262 0 0,68 2-52 0 0,5 13 64 0 0,-91-6-76 0 0,107-2 63 0 0,-26-2 14 0 0,-46-7-71 0 0,84 9 0 0 0,-194 9 0 0 0,241 7 0 0 0,-174-15 0 0 0,208 0 14 0 0,29 5 11 0 0,-78-4 0 0 0,89 11-25 0 0,-175 6 0 0 0,-41-4 0 0 0,116-9 0 0 0,-142 1 0 0 0,53 3 0 0 0,66-1 0 0 0,103 4 0 0 0,-38-1 0 0 0,-136 17 0 0 0,54 2 0 0 0,76-9 0 0 0,-107-2 0 0 0,90-5 0 0 0,-102 2 0 0 0,-82-19 64 0 0,299 15-64 0 0,-294-33 53 0 0,147 27-40 0 0,88 6-14 0 0,0-4 1 0 0,-85-15-1 0 0,83 9 1 0 0,-113-5 0 0 0,3 9 0 0 0,-142-10 64 0 0,-28 16 0 0 0,327 2-64 0 0,0 1 0 0 0,0 0 0 0 0,-27 11 0 0 0,10-4 0 0 0,23-7 0 0 0,-2 0 0 0 0,0 0 0 0 0,0 1 0 0 0,0 0 0 0 0,1 1 0 0 0,-14 8 0 0 0,21-11 0 0 0,1 0 0 0 0,-1 0 0 0 0,1 0 0 0 0,0 1 0 0 0,-1-1 0 0 0,1 0 0 0 0,0 1 0 0 0,1 0 0 0 0,-1-1 0 0 0,0 1 0 0 0,1 0 0 0 0,-1 0 0 0 0,1 0 0 0 0,0 0 0 0 0,0 0 0 0 0,0 0 0 0 0,1 0 0 0 0,-1 1 0 0 0,1-1 0 0 0,-1 0 0 0 0,1 0 0 0 0,0 1 0 0 0,0-1 0 0 0,1 3 0 0 0,36 328-64 0 0,-19-211 53 0 0,3 48-22 0 0,-19-144 29 0 0,-2 0 0 0 0,-1 0 0 0 0,-1 1 0 0 0,-8 36 0 0 0,-39 147 4 0 0,40-183 0 0 0,-19 42 0 0 0,19-52 0 0 0,2-1 0 0 0,0 2 0 0 0,1-1 0 0 0,1 1 0 0 0,-6 37 0 0 0,11-24-12 0 0,1-1 0 0 0,2 1 0 0 0,2-1 1 0 0,9 38-1 0 0,-6-32 7 0 0,-7-32 3 0 0,0 1 0 0 0,0-1 0 0 0,1 0 0 0 0,0 0 0 0 0,0 0-1 0 0,0-1 1 0 0,1 1 0 0 0,-1 0 0 0 0,1-1 0 0 0,0 0 0 0 0,1 1 0 0 0,-1-1 0 0 0,6 5 0 0 0,-2-3-4 0 0,1-1 0 0 0,-1-1 1 0 0,0 1-1 0 0,1-1 0 0 0,0-1 1 0 0,0 1-1 0 0,13 2 0 0 0,-11-2 3 0 0,11 3-4 0 0,0 0 0 0 0,0-2-1 0 0,0 0 1 0 0,1-2 0 0 0,-1 0 0 0 0,27 0 0 0 0,131-22 7 0 0,9-1 0 0 0,-110 19 0 0 0,-35 0 0 0 0,70 2 0 0 0,-58 1 0 0 0,-38 2-110 0 0,-15-3 73 0 0,-1 0 0 0 0,1-1 1 0 0,0 1-1 0 0,-1-1 0 0 0,1 1 0 0 0,0-1 1 0 0,0 0-1 0 0,-1 0 0 0 0,1 1 1 0 0,0-1-1 0 0,2-1 0 0 0,18-1-1828 0 0,2-3-5728 0 0,4-2-1686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8:40.251"/>
    </inkml:context>
    <inkml:brush xml:id="br0">
      <inkml:brushProperty name="width" value="0.1" units="cm"/>
      <inkml:brushProperty name="height" value="0.1" units="cm"/>
      <inkml:brushProperty name="color" value="#F4F91B"/>
    </inkml:brush>
  </inkml:definitions>
  <inkml:trace contextRef="#ctx0" brushRef="#br0">6019 1309 5615 0 0,'-2'1'63'0'0,"1"-1"-1"0"0,-1 1 1 0 0,1-1 0 0 0,-1 1-1 0 0,1-1 1 0 0,0 1-1 0 0,-1 0 1 0 0,1 0-1 0 0,0 0 1 0 0,-1 0-1 0 0,1 0 1 0 0,0 0-1 0 0,0 0 1 0 0,0 0-1 0 0,0 0 1 0 0,0 1-1 0 0,-1 1 1 0 0,0-1 179 0 0,0 1 0 0 0,0 0-1 0 0,0 1 1 0 0,1-1 0 0 0,-1 0 0 0 0,-1 7 0 0 0,3-8-76 0 0,0 1-1 0 0,0 0 1 0 0,0 0-1 0 0,0 0 1 0 0,0 0 0 0 0,1-1-1 0 0,-1 1 1 0 0,1 0-1 0 0,0-1 1 0 0,0 1 0 0 0,0 0-1 0 0,0-1 1 0 0,1 1-1 0 0,-1-1 1 0 0,3 3 0 0 0,26 32 1685 0 0,-30-37-1830 0 0,0 0 0 0 0,0 0 0 0 0,0 0 0 0 0,1 1 0 0 0,-1-1 0 0 0,0 0 0 0 0,0 0-1 0 0,0 0 1 0 0,0 0 0 0 0,0 0 0 0 0,0 0 0 0 0,0 0 0 0 0,0 0 0 0 0,1 0 0 0 0,-1 0 0 0 0,0 0 0 0 0,0 1-1 0 0,0-1 1 0 0,0 0 0 0 0,0 0 0 0 0,0 0 0 0 0,1 0 0 0 0,-1 0 0 0 0,0 0 0 0 0,0 0 0 0 0,0 0-1 0 0,0 0 1 0 0,0 0 0 0 0,0 0 0 0 0,1 0 0 0 0,-1 0 0 0 0,0 0 0 0 0,0-1 0 0 0,0 1 0 0 0,0 0 0 0 0,0 0-1 0 0,0 0 1 0 0,1 0 0 0 0,-1 0 0 0 0,0 0 0 0 0,0 0 0 0 0,0 0 0 0 0,0 0 0 0 0,0 0 0 0 0,0 0 0 0 0,0-1-1 0 0,0 1 1 0 0,0 0 0 0 0,1 0 0 0 0,-1 0 0 0 0,2-10 1379 0 0,-2-11 1269 0 0,-2 7-1380 0 0,0 7-590 0 0,1-1 1 0 0,0 1-1 0 0,0-1 0 0 0,1 0 1 0 0,1-13-1 0 0,0-2-110 0 0,-1-1 0 0 0,-1 1 0 0 0,-7-43 0 0 0,2 23-37 0 0,-6-162 1075 0 0,13 180-1539 0 0,2 1 0 0 0,1-1 0 0 0,1 1 0 0 0,0 0 0 0 0,16-39 0 0 0,-14 43-48 0 0,-2 2-6 0 0,0 0 1 0 0,-2 0-1 0 0,0 0 1 0 0,-1-1 0 0 0,-1-36-1 0 0,-16-95 285 0 0,8 97-156 0 0,-1-55 1 0 0,9 63-108 0 0,-2-56-50 0 0,0 87 3 0 0,0 0 0 0 0,-2 1 1 0 0,1-1-1 0 0,-2 0 0 0 0,-5-13 0 0 0,8 25-3 0 0,-1 0 0 0 0,1 0 0 0 0,-1 0 0 0 0,0 0 0 0 0,1 0 0 0 0,-1 1 0 0 0,0-1 0 0 0,0 1 0 0 0,-1-1 0 0 0,1 1 0 0 0,0-1 0 0 0,0 1 0 0 0,-1 0 0 0 0,1 0 0 0 0,0 0 0 0 0,-1 1 0 0 0,1-1 0 0 0,-1 0 0 0 0,1 1 0 0 0,-5-1 0 0 0,-1 0 7 0 0,0 1 0 0 0,1-1-1 0 0,-1 1 1 0 0,0 0 0 0 0,-13 3 0 0 0,-212 28 19 0 0,121-18 53 0 0,46-5-76 0 0,0 2-8 0 0,1-4-1 0 0,-73-1 1 0 0,-140-32-3 0 0,153 12 84 0 0,87 12-47 0 0,0 2-1 0 0,0 2 1 0 0,1 1 0 0 0,-1 2-1 0 0,-71 16 1 0 0,66-10-35 0 0,1-2 0 0 0,-2-1 0 0 0,1-3 0 0 0,-44-1 0 0 0,-225 7 0 0 0,-87 10 0 0 0,265-15 0 0 0,-38 8 90 0 0,-22 1-10 0 0,159-13-74 0 0,1-3-1 0 0,-1 0 1 0 0,-55-13-1 0 0,-70-16-5 0 0,106 21 0 0 0,30 7 7 0 0,-45 0 0 0 0,2 0 96 0 0,-248-36-92 0 0,142 12-11 0 0,101 16 0 0 0,18 3 0 0 0,0 1 0 0 0,-95 2 0 0 0,37 20 0 0 0,0 1 0 0 0,-158-8 64 0 0,29-21-64 0 0,122 22 0 0 0,92-5 0 0 0,0-2 0 0 0,-1 0 0 0 0,1-2 0 0 0,0 0 0 0 0,-34-7 0 0 0,-101-16 0 0 0,138 23 0 0 0,0 0 0 0 0,0 2 0 0 0,1 1 0 0 0,-1 0 0 0 0,1 2 0 0 0,0 0 0 0 0,-23 10 0 0 0,29-10 0 0 0,8-3 0 0 0,0 0 0 0 0,0 1 0 0 0,1 0 0 0 0,-1 1 0 0 0,0 0 0 0 0,1 0 0 0 0,0 1 0 0 0,0 0 0 0 0,-11 9 0 0 0,15-8 1 0 0,0-1-1 0 0,0 0 1 0 0,1 1-1 0 0,-1-1 1 0 0,1 1 0 0 0,1 0-1 0 0,-4 8 1 0 0,-12 47-49 0 0,15-52 19 0 0,-4 21 23 0 0,1 1 0 0 0,2 0 0 0 0,-1 33 0 0 0,5 96-41 0 0,1-19 54 0 0,-3-51-7 0 0,-28 168 0 0 0,23-224 0 0 0,2-14 0 0 0,1 1 0 0 0,0-1 0 0 0,2 1 0 0 0,0 0 0 0 0,1 0 0 0 0,4 35 0 0 0,0-35-27 0 0,0 0 0 0 0,-1 0 0 0 0,-2 0 0 0 0,0 0 0 0 0,-1 0 0 0 0,-1-1 0 0 0,-8 37 0 0 0,9-53 27 0 0,0-1 0 0 0,1 1 0 0 0,0 0 0 0 0,0 0 0 0 0,0 0 0 0 0,0-1 0 0 0,1 1 0 0 0,-1 0 0 0 0,1 0 0 0 0,0-1 0 0 0,0 1 0 0 0,0 0 0 0 0,1-1 0 0 0,-1 1 0 0 0,1-1 0 0 0,0 0 0 0 0,0 1 0 0 0,0-1 0 0 0,0 0 0 0 0,1 0 0 0 0,4 4 0 0 0,-1-1 0 0 0,1 0 0 0 0,0-1 0 0 0,0 1 0 0 0,0-2 0 0 0,0 1 0 0 0,1-1 0 0 0,-1 0 0 0 0,15 5 0 0 0,-10-7 0 0 0,0 0 0 0 0,0-1 0 0 0,1 0 0 0 0,12-1 0 0 0,-24 0 0 0 0,46-3-45 0 0,0-1 1 0 0,51-13-1 0 0,-9 2 3 0 0,25 2 42 0 0,-8-1 0 0 0,-40 6-53 0 0,-4 4 42 0 0,23 1 11 0 0,-56 4 0 0 0,35 4 0 0 0,12 0 0 0 0,56 6 0 0 0,-118-9 0 0 0,119 6 0 0 0,-128-8 0 0 0,71 4 0 0 0,4 1 0 0 0,0 1 0 0 0,5-1 0 0 0,-3 1 0 0 0,62-5 0 0 0,-31-3 0 0 0,-73 3 0 0 0,69 3 0 0 0,-70-2 0 0 0,40 4 0 0 0,1 0 0 0 0,-37-6 0 0 0,30 0 0 0 0,46-2 0 0 0,-80 3 0 0 0,-38-1 0 0 0,42 2 0 0 0,55-3 0 0 0,-69-1 0 0 0,9 3 0 0 0,44 8 0 0 0,13 4 0 0 0,-8 0 0 0 0,-3-5 0 0 0,5-5 0 0 0,61-5 0 0 0,-38 3 0 0 0,-73 1 0 0 0,41 6 0 0 0,12 1 0 0 0,-2-3 0 0 0,4-3 0 0 0,-1-4 0 0 0,146-10 0 0 0,-206 9 0 0 0,8 0 0 0 0,34 2 0 0 0,24 2 0 0 0,-4-3 0 0 0,-24-3 0 0 0,-1-2 0 0 0,157-16 0 0 0,-183 21 0 0 0,43 1 0 0 0,8 4 0 0 0,-5 3 0 0 0,2 4 0 0 0,-65-7 12 0 0,-14-2 11 0 0,2 0-1 0 0,26-2 1 0 0,27-1-7 0 0,-54 1-15 0 0,23-1-13 0 0,41-8 0 0 0,-14 1-228 0 0,114-15 119 0 0,-98 10 121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4:20.124"/>
    </inkml:context>
    <inkml:brush xml:id="br0">
      <inkml:brushProperty name="width" value="0.1" units="cm"/>
      <inkml:brushProperty name="height" value="0.1" units="cm"/>
      <inkml:brushProperty name="color" value="#F4F91B"/>
    </inkml:brush>
  </inkml:definitions>
  <inkml:trace contextRef="#ctx0" brushRef="#br0">0 49 1375 0 0,'6'-6'269'0'0,"0"0"491"0"0,1-1-1 0 0,0 1 0 0 0,11-8 1 0 0,-16 13-622 0 0,0 0 1 0 0,0-1 0 0 0,1 1 0 0 0,-1 0 0 0 0,0 1 0 0 0,0-1-1 0 0,1 0 1 0 0,-1 1 0 0 0,0-1 0 0 0,1 1 0 0 0,-1 0 0 0 0,0-1-1 0 0,1 1 1 0 0,-1 0 0 0 0,0 1 0 0 0,1-1 0 0 0,-1 0 0 0 0,5 2-1 0 0,21 8 726 0 0,12 4-95 0 0,1-2-1 0 0,53 9 1 0 0,208 28 685 0 0,-237-37-1388 0 0,76 16 332 0 0,-31-6-159 0 0,1-5 1 0 0,116 3-1 0 0,-170-16-119 0 0,76 9 21 0 0,-70-5-3 0 0,1-3 0 0 0,121-5-1 0 0,-93-11-5 0 0,-21 2-68 0 0,0 3-1 0 0,123 6 1 0 0,75 18 352 0 0,-207-18-339 0 0,0-3 0 0 0,72-14 0 0 0,-63 8 10 0 0,83-2 0 0 0,-81 7 21 0 0,103-17 0 0 0,-67 6-28 0 0,41 2 80 0 0,-49 0-64 0 0,127 0 0 0 0,-74 24-96 0 0,-2-1 0 0 0,46-11 0 0 0,-122-3 0 0 0,53-2 0 0 0,-87 8 0 0 0,79 14 0 0 0,-14 0 0 0 0,-57-14 0 0 0,65-4 0 0 0,26 0 0 0 0,0 15 0 0 0,16 2 0 0 0,-102-15 90 0 0,68-9 1 0 0,-23 1-16 0 0,136-9 53 0 0,-91 9-64 0 0,156 15-64 0 0,-290-8 0 0 0,0 1 0 0 0,0-1 0 0 0,0-1 0 0 0,17-4 0 0 0,-16 3 0 0 0,1 0 0 0 0,-1 1 0 0 0,17 0 0 0 0,2 2 0 0 0,2 1 0 0 0,0-2 0 0 0,0-1 0 0 0,34-7 0 0 0,-51 7 0 0 0,0 0 0 0 0,0 1 0 0 0,0 1 0 0 0,0 1 0 0 0,17 2 0 0 0,30 1 0 0 0,-5-1 16 0 0,-38-2-7 0 0,0 0 1 0 0,0-1 0 0 0,0-1 0 0 0,25-4-1 0 0,155-34 661 0 0,-182 35-554 0 0,-12 2-8 0 0,0 1-1 0 0,0-1 1 0 0,1 1-1 0 0,-1 0 1 0 0,0 1-1 0 0,1-1 1 0 0,-1 1-1 0 0,10 1 1 0 0,-16 0-133 0 0,1-1 0 0 0,-1 0 0 0 0,1 1 1 0 0,-1-1-1 0 0,1 1 0 0 0,-1-1 0 0 0,0 0 0 0 0,1 1 1 0 0,-1-1-1 0 0,1 1 0 0 0,-1-1 0 0 0,0 1 1 0 0,0-1-1 0 0,1 1 0 0 0,-1-1 0 0 0,0 1 1 0 0,0-1-1 0 0,0 1 0 0 0,0-1 0 0 0,1 1 1 0 0,-1 0-1 0 0,0-1 0 0 0,0 1 0 0 0,0-1 0 0 0,0 1 1 0 0,0-1-1 0 0,0 1 0 0 0,-1 0 0 0 0,1-1 1 0 0,0 1-1 0 0,0-1 0 0 0,0 1 0 0 0,0-1 1 0 0,-1 1-1 0 0,1-1 0 0 0,0 1 0 0 0,-1 0 1 0 0,-11 25-5908 0 0,11-25 5577 0 0,-11 20-3483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4:53.435"/>
    </inkml:context>
    <inkml:brush xml:id="br0">
      <inkml:brushProperty name="width" value="0.1" units="cm"/>
      <inkml:brushProperty name="height" value="0.1" units="cm"/>
      <inkml:brushProperty name="color" value="#F4F91B"/>
    </inkml:brush>
  </inkml:definitions>
  <inkml:trace contextRef="#ctx0" brushRef="#br0">0 7 455 0 0,'2'-1'135'0'0,"-1"0"-1"0"0,1 1 0 0 0,-1-1 1 0 0,1 0-1 0 0,-1 1 0 0 0,1-1 1 0 0,0 1-1 0 0,-1-1 0 0 0,1 1 0 0 0,0 0 1 0 0,-1 0-1 0 0,1 0 0 0 0,0 0 1 0 0,0 0-1 0 0,-1 0 0 0 0,1 0 0 0 0,0 0 1 0 0,-1 1-1 0 0,1-1 0 0 0,-1 1 1 0 0,1-1-1 0 0,0 1 0 0 0,2 1 1 0 0,3 1 391 0 0,1 1 1 0 0,-1 0 0 0 0,12 8 0 0 0,83 70 694 0 0,-96-78-1145 0 0,0 0-1 0 0,0 0 0 0 0,0-1 1 0 0,1 0-1 0 0,-1 0 0 0 0,1-1 1 0 0,-1 0-1 0 0,1 0 0 0 0,9 2 1 0 0,4-2 351 0 0,41 1 0 0 0,-54-3-340 0 0,36 0 381 0 0,49-6 0 0 0,-53 3-243 0 0,0 1 0 0 0,57 6 0 0 0,-56-1-152 0 0,-9 0-17 0 0,0 2 1 0 0,37 11-1 0 0,-22-5 10 0 0,6-2-22 0 0,60 3 1 0 0,-67-9 10 0 0,-1 2 1 0 0,60 15 0 0 0,-59-10 15 0 0,46 5 0 0 0,-20-4 64 0 0,155 32 228 0 0,-201-39-309 0 0,-1-1 0 0 0,1-2 0 0 0,-1-1 0 0 0,26-2 0 0 0,37 0 17 0 0,-67 3-65 0 0,42 3 74 0 0,0-3 0 0 0,103-12-1 0 0,30-7-37 0 0,-68 9-20 0 0,211-11 106 0 0,-70 7-16 0 0,-145-1 114 0 0,35-2-116 0 0,21 17 72 0 0,-138-1-157 0 0,226-4 142 0 0,-218 0-99 0 0,70-15 0 0 0,-76 10-43 0 0,0 2 1 0 0,60-2 0 0 0,116 24 170 0 0,-92-4-83 0 0,-86-10-113 0 0,-1-2 0 0 0,0-1 0 0 0,45-9 0 0 0,20-9 84 0 0,-70 11-75 0 0,0 2 0 0 0,1 2 0 0 0,-1 1-1 0 0,67 2 1 0 0,91 13-9 0 0,-106-8 77 0 0,145-14-1 0 0,-103 2-37 0 0,-43 8-1 0 0,94 9-1 0 0,-98 1 19 0 0,53 2 5 0 0,63-6-61 0 0,-148-1 0 0 0,93 22 0 0 0,-42-6 0 0 0,-43-12 16 0 0,-1-2 0 0 0,1-3 0 0 0,60-5 0 0 0,-64 3 26 0 0,0 2 1 0 0,81 14-1 0 0,-118-14-41 0 0,-15-3-1 0 0,170 20 64 0 0,11-11 0 0 0,-5-10-64 0 0,120 6 43 0 0,-278-5-22 0 0,25 2-4 0 0,0 3-1 0 0,0 1 0 0 0,50 15 1 0 0,-18-4-19 0 0,-10-7-1 0 0,116 2 0 0 0,-64-6 169 0 0,57 10 26 0 0,-132-13-171 0 0,0-2 0 0 0,44-4 0 0 0,-70 2-20 0 0,10-2 15 0 0,0 0 0 0 0,0-2 0 0 0,36-11 0 0 0,-18 9-16 0 0,-19 4 0 0 0,4 0 54 0 0,0 2-1 0 0,47 2 1 0 0,-43 1 20 0 0,53-5 1 0 0,-72 3-73 0 0,1 0 0 0 0,-1 1 1 0 0,21 4-1 0 0,-17-3-1 0 0,82 18-1 0 0,-74-16 0 0 0,1 1 0 0 0,44 1 0 0 0,137-18 128 0 0,-188 11-107 0 0,14 1 22 0 0,26 1-43 0 0,-34 2 11 0 0,1-1 0 0 0,-1-1 0 0 0,0-2 0 0 0,43-5-1 0 0,-11 0 0 0 0,40-5 12 0 0,55-1 20 0 0,-124 11-43 0 0,-11 1 7 0 0,34 2 0 0 0,142 16 314 0 0,-86-19-127 0 0,-84-2-118 0 0,0 2-1 0 0,0 1 0 0 0,0 2 1 0 0,48 7-1 0 0,-72-9-78 0 0,-1 1 0 0 0,1-1 1 0 0,-1 0-1 0 0,0 1 0 0 0,1-1 0 0 0,-1 1 0 0 0,0 0 0 0 0,1-1 0 0 0,-1 1 0 0 0,0 0 0 0 0,0 0 0 0 0,0 0 1 0 0,1 0-1 0 0,-1 0 0 0 0,0 0 0 0 0,0 0 0 0 0,-1 0 0 0 0,1 0 0 0 0,0 0 0 0 0,0 0 0 0 0,0 1 0 0 0,-1-1 1 0 0,1 0-1 0 0,-1 1 0 0 0,2 1 0 0 0,-2 0-94 0 0,0-1 0 0 0,0 0 0 0 0,0 0 0 0 0,-1 0 0 0 0,1 0-1 0 0,0 0 1 0 0,-1 0 0 0 0,1 0 0 0 0,-1 0 0 0 0,0 0 0 0 0,0 0 0 0 0,0 0 0 0 0,0 0 0 0 0,0 0 0 0 0,0-1 0 0 0,0 1 0 0 0,-2 2 0 0 0,-16 16-5236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4:57.335"/>
    </inkml:context>
    <inkml:brush xml:id="br0">
      <inkml:brushProperty name="width" value="0.1" units="cm"/>
      <inkml:brushProperty name="height" value="0.1" units="cm"/>
      <inkml:brushProperty name="color" value="#F4F91B"/>
    </inkml:brush>
  </inkml:definitions>
  <inkml:trace contextRef="#ctx0" brushRef="#br0">19 1 3167 0 0,'-4'4'111'0'0,"3"-3"-61"0"0,0 0 0 0 0,0 0 0 0 0,0 0 1 0 0,0 0-1 0 0,0 1 0 0 0,0-1 0 0 0,0 0 0 0 0,0 0 1 0 0,0 1-1 0 0,1-1 0 0 0,-1 1 0 0 0,0-1 1 0 0,1 1-1 0 0,-1-1 0 0 0,1 0 0 0 0,0 1 0 0 0,0 0 1 0 0,-1-1-1 0 0,1 3 0 0 0,0 3 2 0 0,-1-1 0 0 0,1 1 0 0 0,0-1 0 0 0,1 1 0 0 0,-1-1 0 0 0,1 1 1 0 0,1-1-1 0 0,-1 1 0 0 0,1-1 0 0 0,0 0 0 0 0,0 0 0 0 0,1 0 0 0 0,0 0 0 0 0,0 0 0 0 0,0-1 0 0 0,6 7 0 0 0,-4-6 45 0 0,0-1 0 0 0,1 0 1 0 0,-1 0-1 0 0,1 0 0 0 0,0-1 0 0 0,0 0 0 0 0,0 0 1 0 0,1-1-1 0 0,0 0 0 0 0,-1 0 0 0 0,1 0 0 0 0,0-1 0 0 0,1 0 1 0 0,8 2-1 0 0,207 25 2425 0 0,-177-27-2142 0 0,0-3-1 0 0,57-7 1 0 0,-66 4-249 0 0,0 2 0 0 0,0 1 0 0 0,-1 2 0 0 0,61 9 0 0 0,-67-3 101 0 0,50 19 1 0 0,-53-16-65 0 0,1-1 1 0 0,34 6-1 0 0,-19-6-105 0 0,-25-5-38 0 0,1 0 1 0 0,36 1-1 0 0,35 1 219 0 0,-62-4-116 0 0,0 0 1 0 0,0-1-1 0 0,29-4 0 0 0,-12-1 28 0 0,0 3 0 0 0,79 8 0 0 0,7 0 38 0 0,-9-14-138 0 0,-50 1-38 0 0,-44 4-18 0 0,0 2 0 0 0,0 1 0 0 0,0 0 0 0 0,0 3 0 0 0,-1 0 0 0 0,1 1 0 0 0,35 13 0 0 0,183 57 0 0 0,-192-62 39 0 0,0-3-1 0 0,0-2 0 0 0,1-2 1 0 0,93-3-1 0 0,191 0 165 0 0,-169 5-148 0 0,29 1-3 0 0,407 35 214 0 0,-550-42-218 0 0,86-8 1 0 0,-46-1-18 0 0,-19 6-31 0 0,0 2 0 0 0,86 14 0 0 0,-135-12 4 0 0,0-1-1 0 0,0-2 1 0 0,33-3 0 0 0,83-16 34 0 0,-94 11-31 0 0,2 1 1 0 0,80 1-1 0 0,-54 9 52 0 0,-2 2 72 0 0,132-10-1 0 0,-102-2-24 0 0,1 4-1 0 0,108 13 1 0 0,-105-8-20 0 0,132-15-1 0 0,-61 2-10 0 0,28-5 13 0 0,70-1 26 0 0,-155 23-114 0 0,-71-3 0 0 0,90-5 0 0 0,129-10 44 0 0,-105 8-24 0 0,89-30 15 0 0,-30 2-6 0 0,-66 11 10 0 0,-50 5-3 0 0,-48 7 21 0 0,46-4-61 0 0,-49 11 5 0 0,-14 1 4 0 0,56-8 1 0 0,-53 3 59 0 0,1 3-1 0 0,57 3 0 0 0,11-1 11 0 0,67-21-22 0 0,-117 12-42 0 0,-4 3 21 0 0,1 3 0 0 0,0 2 0 0 0,68 7 0 0 0,-105-2-32 0 0,146 3 0 0 0,-44-20 0 0 0,-89 8 0 0 0,0 2 0 0 0,78 1 0 0 0,52 14 0 0 0,-163-10 0 0 0,40 3 0 0 0,0-2 0 0 0,85-7 0 0 0,-94 2 0 0 0,54 2 0 0 0,-53 2 0 0 0,54-6 0 0 0,-14-5 32 0 0,130 1 0 0 0,103 32-32 0 0,-65-19 0 0 0,-175-4 32 0 0,0-3 0 0 0,0-3 0 0 0,88-20 0 0 0,-106 15-42 0 0,2 3-1 0 0,106-4 0 0 0,111 26-21 0 0,-71 0 32 0 0,-132-13 0 0 0,-1 3 0 0 0,79 16 0 0 0,39 1 0 0 0,-54-9 0 0 0,-62-1 0 0 0,59 6 0 0 0,-20-10 0 0 0,214 44 0 0 0,-99-3 0 0 0,-151-24 0 0 0,-49-15 0 0 0,46 11 0 0 0,-24-14 0 0 0,-29-4 0 0 0,-1 0 0 0 0,30 9 0 0 0,-30-5 0 0 0,0-1 0 0 0,1-1 0 0 0,19 3 0 0 0,-20-6 80 0 0,0-1 1 0 0,1-2-1 0 0,-1 1 0 0 0,1-2 0 0 0,-1 0 0 0 0,0-1 0 0 0,0-1 0 0 0,28-12 1 0 0,-29 11 65 0 0,6-3 38 0 0,-1 1 0 0 0,2 1-1 0 0,22-4 1 0 0,-44 11-174 0 0,0 0 1 0 0,0 0-1 0 0,0 0 0 0 0,0 0 1 0 0,0 0-1 0 0,-1 0 1 0 0,1 0-1 0 0,0 0 0 0 0,0 1 1 0 0,0-1-1 0 0,0 0 0 0 0,0 0 1 0 0,-1 1-1 0 0,1-1 1 0 0,0 1-1 0 0,0-1 0 0 0,-1 1 1 0 0,1-1-1 0 0,0 1 1 0 0,0-1-1 0 0,-1 1 0 0 0,1 0 1 0 0,-1-1-1 0 0,1 1 0 0 0,0 0 1 0 0,-1-1-1 0 0,0 1 1 0 0,2 1-1 0 0,2 12-997 0 0,-1 0-3335 0 0,-1 1-1281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4:59.699"/>
    </inkml:context>
    <inkml:brush xml:id="br0">
      <inkml:brushProperty name="width" value="0.1" units="cm"/>
      <inkml:brushProperty name="height" value="0.1" units="cm"/>
      <inkml:brushProperty name="color" value="#F4F91B"/>
    </inkml:brush>
  </inkml:definitions>
  <inkml:trace contextRef="#ctx0" brushRef="#br0">1 139 1375 0 0,'5'-19'200'0'0,"-5"19"-53"0"0,0-1 1 0 0,0 0-1 0 0,0 0 0 0 0,0 0 1 0 0,0 1-1 0 0,0-1 1 0 0,0 0-1 0 0,1 0 1 0 0,-1 0-1 0 0,0 1 0 0 0,1-1 1 0 0,-1 0-1 0 0,0 0 1 0 0,1 1-1 0 0,-1-1 1 0 0,1 0-1 0 0,-1 1 1 0 0,1-1-1 0 0,-1 1 0 0 0,1-1 1 0 0,-1 0-1 0 0,1 1 1 0 0,0-1-1 0 0,-1 1 1 0 0,1 0-1 0 0,0-1 0 0 0,-1 1 1 0 0,1-1-1 0 0,0 1 1 0 0,0 0-1 0 0,0 0 1 0 0,-1-1-1 0 0,1 1 0 0 0,0 0 1 0 0,0 0-1 0 0,0 0 1 0 0,-1 0-1 0 0,1 0 1 0 0,0 0-1 0 0,0 0 1 0 0,0 0-1 0 0,-1 0 0 0 0,1 0 1 0 0,0 1-1 0 0,1-1 1 0 0,12 3 82 0 0,1 0-1 0 0,-1 1 1 0 0,0 0 0 0 0,0 1 0 0 0,19 10 0 0 0,-21-9-185 0 0,0 0 1 0 0,0-1 0 0 0,0-1-1 0 0,0 0 1 0 0,1-1-1 0 0,0 0 1 0 0,23 1 0 0 0,1-6 376 0 0,0-1 0 0 0,46-12 0 0 0,-22 4-110 0 0,-12 4-106 0 0,-1 3-1 0 0,73 2 0 0 0,-19 7-46 0 0,94 0 50 0 0,-101-7-77 0 0,153-8 278 0 0,75-28 370 0 0,19 4 5 0 0,-206 13-733 0 0,-59 8 86 0 0,133-5 0 0 0,-48 28 16 0 0,-106-4-108 0 0,113-5-1 0 0,115-5 329 0 0,-20 15-236 0 0,-160-7-86 0 0,340 1 164 0 0,-336-16-126 0 0,-72 5-46 0 0,1 3 1 0 0,-1 0 0 0 0,47 4-1 0 0,51 6-44 0 0,50 22 0 0 0,-59-8 0 0 0,-71-15 16 0 0,0-2 0 0 0,0-3 0 0 0,70-6 0 0 0,-75 2-16 0 0,0 2 0 0 0,1 3 0 0 0,-1 2 0 0 0,-1 2 0 0 0,1 2 0 0 0,59 17 0 0 0,71 24 0 0 0,-146-41 10 0 0,0-1-1 0 0,0-2 1 0 0,0-2 0 0 0,42 0-1 0 0,25 2 7 0 0,-16 3-16 0 0,116 14 0 0 0,-40-8 0 0 0,-86-9 0 0 0,42 4 32 0 0,169-9 0 0 0,-203-4-32 0 0,112 9 0 0 0,81 23 0 0 0,-264-26 0 0 0,305 42 0 0 0,-276-38 0 0 0,0-1 0 0 0,0-1 0 0 0,0-3 0 0 0,49-4 0 0 0,143-15 320 0 0,-217 17-311 0 0,46-1 102 0 0,-55 3-102 0 0,-1-1-1 0 0,1 1 1 0 0,-1-1 0 0 0,1 2 0 0 0,-1-1 0 0 0,0 0 0 0 0,1 1 0 0 0,5 3 0 0 0,-10-4-19 0 0,0-1-1 0 0,-1 1 0 0 0,1-1 0 0 0,0 1 1 0 0,-1-1-1 0 0,1 1 0 0 0,-1-1 1 0 0,1 1-1 0 0,-1 0 0 0 0,1-1 1 0 0,-1 1-1 0 0,1 0 0 0 0,-1 0 0 0 0,0-1 1 0 0,1 1-1 0 0,-1 0 0 0 0,0 0 1 0 0,0-1-1 0 0,1 1 0 0 0,-1 0 1 0 0,0 0-1 0 0,0 0 0 0 0,0 0 1 0 0,0-1-1 0 0,0 1 0 0 0,0 0 0 0 0,0 0 1 0 0,0 0-1 0 0,-1-1 0 0 0,1 1 1 0 0,0 0-1 0 0,-1 1 0 0 0,0 1-110 0 0,0-1 0 0 0,-1 1-1 0 0,1 0 1 0 0,-1-1-1 0 0,1 1 1 0 0,-1-1 0 0 0,-4 4-1 0 0,-7 6-1186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5:00.837"/>
    </inkml:context>
    <inkml:brush xml:id="br0">
      <inkml:brushProperty name="width" value="0.1" units="cm"/>
      <inkml:brushProperty name="height" value="0.1" units="cm"/>
      <inkml:brushProperty name="color" value="#F4F91B"/>
    </inkml:brush>
  </inkml:definitions>
  <inkml:trace contextRef="#ctx0" brushRef="#br0">43 0 2303 0 0,'-2'0'151'0'0,"1"0"-1"0"0,-1 0 0 0 0,0 1 0 0 0,0-1 1 0 0,1 0-1 0 0,-1 1 0 0 0,0-1 0 0 0,1 1 0 0 0,-1-1 1 0 0,0 1-1 0 0,1 0 0 0 0,-1-1 0 0 0,1 1 1 0 0,-1 0-1 0 0,1 0 0 0 0,0 0 0 0 0,-1 0 0 0 0,1 1 1 0 0,0-1-1 0 0,0 0 0 0 0,0 0 0 0 0,-1 1 1 0 0,1-1-1 0 0,1 1 0 0 0,-1-1 0 0 0,0 1 0 0 0,0-1 1 0 0,1 1-1 0 0,-1 0 0 0 0,0 2 0 0 0,0-1-92 0 0,1 0-1 0 0,0-1 0 0 0,-1 1 0 0 0,1 0 0 0 0,0 0 1 0 0,1 0-1 0 0,-1 0 0 0 0,1 0 0 0 0,-1-1 0 0 0,1 1 1 0 0,0 0-1 0 0,0 0 0 0 0,0-1 0 0 0,0 1 1 0 0,0 0-1 0 0,1-1 0 0 0,-1 1 0 0 0,4 3 0 0 0,1 0 7 0 0,0-1 0 0 0,0 1 0 0 0,0-2 0 0 0,1 1 0 0 0,0-1 0 0 0,0 1-1 0 0,0-2 1 0 0,0 1 0 0 0,0-1 0 0 0,14 3 0 0 0,-1 0 267 0 0,1-1-1 0 0,40 4 1 0 0,-28-7-36 0 0,1-2 0 0 0,-1-1 1 0 0,46-7-1 0 0,100-27 614 0 0,5-1-267 0 0,-153 32-585 0 0,25-5 49 0 0,-1 3 1 0 0,1 2-1 0 0,73 5 1 0 0,-120 0-64 0 0,-1 0 1 0 0,1-1 0 0 0,-1 0 0 0 0,1 0 0 0 0,16-4-1 0 0,-3 1-278 0 0,-12 2-3099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5:02.546"/>
    </inkml:context>
    <inkml:brush xml:id="br0">
      <inkml:brushProperty name="width" value="0.1" units="cm"/>
      <inkml:brushProperty name="height" value="0.1" units="cm"/>
      <inkml:brushProperty name="color" value="#F4F91B"/>
    </inkml:brush>
  </inkml:definitions>
  <inkml:trace contextRef="#ctx0" brushRef="#br0">412 0 2183 0 0,'-114'35'1185'0'0,"77"-25"-1005"0"0,-56 22 1 0 0,77-25 132 0 0,0 1 0 0 0,-1-2 1 0 0,1 0-1 0 0,-2-1 0 0 0,1-1 1 0 0,0-1-1 0 0,-19 2 0 0 0,36-5-293 0 0,-1 0-1 0 0,1 0 0 0 0,-1 0 0 0 0,1 1 0 0 0,0-1 0 0 0,-1 0 0 0 0,1 0 0 0 0,-1 0 1 0 0,1 0-1 0 0,-1 0 0 0 0,1 0 0 0 0,0 0 0 0 0,-1 0 0 0 0,1 0 0 0 0,-1 0 0 0 0,1-1 1 0 0,0 1-1 0 0,-1 0 0 0 0,1 0 0 0 0,-1 0 0 0 0,1 0 0 0 0,0-1 0 0 0,-1 1 0 0 0,1 0 1 0 0,0 0-1 0 0,-1-1 0 0 0,1 1 0 0 0,0 0 0 0 0,-1-1 0 0 0,1 1 0 0 0,0 0 0 0 0,0-1 1 0 0,-1 1-1 0 0,1 0 0 0 0,0-1 0 0 0,0 1 0 0 0,0-1 0 0 0,-1 1 0 0 0,1 0 0 0 0,0-1 1 0 0,0 1-1 0 0,0-1 0 0 0,0 1 0 0 0,0 0 0 0 0,0-1 0 0 0,0 1 0 0 0,0-1 0 0 0,0 1 1 0 0,0-1-1 0 0,0 1 0 0 0,0 0 0 0 0,0-1 0 0 0,0 1 0 0 0,1-1 0 0 0,-1 1 0 0 0,0-1 1 0 0,0 1-1 0 0,0 0 0 0 0,1-1 0 0 0,-1 1 0 0 0,0 0 0 0 0,0-1 0 0 0,1 1 0 0 0,-1-1 1 0 0,2-1 52 0 0,-1 0 0 0 0,1 0 0 0 0,0 1 0 0 0,-1-1 0 0 0,1 0 0 0 0,0 1 0 0 0,0-1 0 0 0,0 1 0 0 0,0-1 0 0 0,4 0 0 0 0,15-4 236 0 0,1 1-1 0 0,34-3 0 0 0,24-5-197 0 0,-35 4 182 0 0,1 1-1 0 0,1 3 0 0 0,-1 2 0 0 0,90 5 0 0 0,-54-1-37 0 0,-44-2 69 0 0,56 7 0 0 0,-34 0-105 0 0,0-4-1 0 0,114-9 0 0 0,-140 5 422 0 0,-1 2-1 0 0,67 7 0 0 0,-95-6-612 0 0,2-1 4 0 0,0 1 1 0 0,0 1-1 0 0,0-1 1 0 0,10 5 0 0 0,-14-4-33 0 0,0-1 1 0 0,0 1-1 0 0,0 0 1 0 0,-1 0-1 0 0,1 0 1 0 0,-1 0 0 0 0,0 0-1 0 0,1 1 1 0 0,-1-1-1 0 0,0 1 1 0 0,-1 0-1 0 0,4 5 1 0 0,11 24-1152 0 0,-10-12-3601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5:19.876"/>
    </inkml:context>
    <inkml:brush xml:id="br0">
      <inkml:brushProperty name="width" value="0.1" units="cm"/>
      <inkml:brushProperty name="height" value="0.1" units="cm"/>
      <inkml:brushProperty name="color" value="#F4F91B"/>
    </inkml:brush>
  </inkml:definitions>
  <inkml:trace contextRef="#ctx0" brushRef="#br0">0 45 1375 0 0,'2'-13'128'0'0,"4"-2"-128"0"0,-1 4 0 0 0,-1 6 0 0 0,-1 5 0 0 0,1 2 0 0 0,3 0 0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5:23.123"/>
    </inkml:context>
    <inkml:brush xml:id="br0">
      <inkml:brushProperty name="width" value="0.1" units="cm"/>
      <inkml:brushProperty name="height" value="0.1" units="cm"/>
      <inkml:brushProperty name="color" value="#F4F91B"/>
    </inkml:brush>
  </inkml:definitions>
  <inkml:trace contextRef="#ctx0" brushRef="#br0">0 114 5983 0 0,'11'-30'536'0'0,"4"5"-432"0"0,5 5-104 0 0,0 3 0 0 0,2 4-384 0 0,-3 8-96 0 0,-5 1-16 0 0,-5 4-8 0 0,0 2 312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6:08.473"/>
    </inkml:context>
    <inkml:brush xml:id="br0">
      <inkml:brushProperty name="width" value="0.1" units="cm"/>
      <inkml:brushProperty name="height" value="0.1" units="cm"/>
      <inkml:brushProperty name="color" value="#F4F91B"/>
    </inkml:brush>
  </inkml:definitions>
  <inkml:trace contextRef="#ctx0" brushRef="#br0">1 56 1375 0 0,'0'-7'2443'0'0,"23"-13"250"0"0,-16 23-2169 0 0,-5-2-455 0 0,-1-1 0 0 0,0 1 0 0 0,0-1 0 0 0,0 1 0 0 0,0-1 0 0 0,0 1 1 0 0,0 0-1 0 0,0-1 0 0 0,0 1 0 0 0,0 0 0 0 0,0 0 0 0 0,-1 0 1 0 0,1 0-1 0 0,0 0 0 0 0,-1 0 0 0 0,1 0 0 0 0,0 1 0 0 0,0 0-17 0 0,0-1 0 0 0,0 0 0 0 0,0 0 0 0 0,0 0 0 0 0,0 0 0 0 0,0 0-1 0 0,1 0 1 0 0,-1 0 0 0 0,0 0 0 0 0,0-1 0 0 0,1 1 0 0 0,-1 0 0 0 0,1-1-1 0 0,-1 1 1 0 0,0-1 0 0 0,1 1 0 0 0,-1-1 0 0 0,1 0 0 0 0,-1 0 0 0 0,1 0-1 0 0,-1 0 1 0 0,1 0 0 0 0,-1 0 0 0 0,3 0 0 0 0,5-1 331 0 0,0-1 1 0 0,0 0-1 0 0,9-3 0 0 0,8-2 331 0 0,-22 7-668 0 0,0 0 0 0 0,-1 0 0 0 0,1 0 0 0 0,0 1 0 0 0,0-1 0 0 0,-1 1 0 0 0,5 1 0 0 0,21 3 122 0 0,204-10 1592 0 0,-219 5-1608 0 0,0-1-1 0 0,0-1 1 0 0,0 0-1 0 0,22-8 1 0 0,-14 4 116 0 0,40-5 0 0 0,-23 4-175 0 0,-23 3 57 0 0,30-2 0 0 0,-40 6-162 0 0,0 0 0 0 0,-1 1 0 0 0,1-1 0 0 0,0 1-1 0 0,0 0 1 0 0,-1 1 0 0 0,1-1 0 0 0,10 6 0 0 0,-2 0-946 0 0,-1 0-358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6:10.135"/>
    </inkml:context>
    <inkml:brush xml:id="br0">
      <inkml:brushProperty name="width" value="0.1" units="cm"/>
      <inkml:brushProperty name="height" value="0.1" units="cm"/>
      <inkml:brushProperty name="color" value="#F4F91B"/>
    </inkml:brush>
  </inkml:definitions>
  <inkml:trace contextRef="#ctx0" brushRef="#br0">0 48 1375 0 0,'2'1'337'0'0,"-1"1"-1"0"0,1 0 0 0 0,-1-1 1 0 0,1 1-1 0 0,-1-1 0 0 0,1 1 1 0 0,0-1-1 0 0,0 0 0 0 0,0 0 1 0 0,0 1-1 0 0,0-2 0 0 0,0 1 1 0 0,0 0-1 0 0,0 0 0 0 0,0-1 1 0 0,0 1-1 0 0,0-1 0 0 0,1 1 1 0 0,-1-1-1 0 0,0 0 0 0 0,4 0 1 0 0,12 0-308 0 0,32-4 0 0 0,-12 1 1067 0 0,79 11-7 0 0,-97-10-764 0 0,1 0-1 0 0,39-9 1 0 0,6-2 249 0 0,19-1-241 0 0,-49 7-218 0 0,0 2 0 0 0,42-2 1 0 0,32 13 27 0 0,-64-2-140 0 0,5 1 28 0 0,-31-2-7 0 0,-1-2 0 0 0,1 1 1 0 0,31-4-1 0 0,-43 2-17 0 0,0 0-1 0 0,0 0 0 0 0,1 1 1 0 0,-1 0-1 0 0,9 2 1 0 0,28 2 18 0 0,64-8 93 0 0,69 3 144 0 0,-139 0-177 0 0,-1 0-1 0 0,1-3 0 0 0,39-7 1 0 0,-53 8 79 0 0,50 1 0 0 0,-5 1 132 0 0,-1-9-103 0 0,-47 5-87 0 0,41-2 1 0 0,-60 6-151 0 0,1 0 0 0 0,-1 0-1 0 0,1 1 1 0 0,-1-1 0 0 0,1 1-1 0 0,-1 0 1 0 0,1 0 0 0 0,-1 0 0 0 0,1 0-1 0 0,-1 1 1 0 0,0-1 0 0 0,4 3-1 0 0,1 5-735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8:45.726"/>
    </inkml:context>
    <inkml:brush xml:id="br0">
      <inkml:brushProperty name="width" value="0.1" units="cm"/>
      <inkml:brushProperty name="height" value="0.1" units="cm"/>
      <inkml:brushProperty name="color" value="#F4F91B"/>
    </inkml:brush>
  </inkml:definitions>
  <inkml:trace contextRef="#ctx0" brushRef="#br0">12805 1598 919 0 0,'0'-1'191'0'0,"0"0"-1"0"0,0 0 0 0 0,0 0 0 0 0,0 0 0 0 0,0 0 0 0 0,0 0 0 0 0,0 0 0 0 0,0 0 0 0 0,0 0 0 0 0,-1 0 0 0 0,1 0 0 0 0,0 0 0 0 0,-1 0 0 0 0,1 0 0 0 0,-1 0 0 0 0,1 0 0 0 0,-1 0 0 0 0,1 1 0 0 0,-1-1 0 0 0,0 0 0 0 0,1 0 0 0 0,-1 1 0 0 0,0-1 0 0 0,0 0 0 0 0,0 1 0 0 0,1-1 0 0 0,-1 1 0 0 0,0-1 0 0 0,0 1 0 0 0,0-1 0 0 0,0 1 0 0 0,0-1 0 0 0,0 1 0 0 0,0 0 0 0 0,0 0 0 0 0,0 0 0 0 0,0-1 0 0 0,0 1 0 0 0,0 0 1 0 0,-2 0-1 0 0,-12-3-750 0 0,-24-15 5069 0 0,35 15-4130 0 0,-1 1 0 0 0,1-1 0 0 0,-1 1 0 0 0,0 0 0 0 0,0 0 1 0 0,0 0-1 0 0,0 1 0 0 0,0 0 0 0 0,0 0 0 0 0,-8 0 0 0 0,-2 1-44 0 0,-1 2-1 0 0,-25 6 1 0 0,25-5 133 0 0,1 0 1 0 0,-28 1-1 0 0,-27-6 206 0 0,-36 1 1343 0 0,91 2-1820 0 0,0 1 0 0 0,0 0 0 0 0,1 1-1 0 0,-1 1 1 0 0,-17 7 0 0 0,9-3-43 0 0,0-1 0 0 0,-1-1 0 0 0,1-1 0 0 0,-41 3-1 0 0,-97-4 755 0 0,154-4-897 0 0,-21 0 32 0 0,-71 1 452 0 0,-117-16-1 0 0,-188-13 570 0 0,344 26-1005 0 0,-86-5 122 0 0,-140-2 451 0 0,62 4-168 0 0,-203 8 67 0 0,6-1-318 0 0,192-2-67 0 0,98 2-84 0 0,-334-2 74 0 0,185 0-61 0 0,162 2 1 0 0,-55 0 82 0 0,12-2-94 0 0,-173 23 0 0 0,-48 2 58 0 0,238-19-105 0 0,27 6 16 0 0,-125 28 0 0 0,43-5-35 0 0,72-12 2 0 0,-71 8 0 0 0,-236-6 0 0 0,80-8 0 0 0,16-11 0 0 0,-584-17 0 0 0,730 7 0 0 0,-65 0 0 0 0,128 8 0 0 0,-205 2 0 0 0,-1-27 0 0 0,141 7 0 0 0,3 5 0 0 0,-156-4 0 0 0,190 7-1 0 0,75 2 13 0 0,4 0 29 0 0,-73-1 35 0 0,-372 11-76 0 0,373-6 0 0 0,-187 18 0 0 0,303-16 0 0 0,-119 13 0 0 0,85-9 0 0 0,32-3 0 0 0,-68-1 0 0 0,-28-13 0 0 0,130 11 0 0 0,-1 0 0 0 0,1-1 0 0 0,-1 1 0 0 0,1-1 0 0 0,0 0 0 0 0,-1 0 0 0 0,1 0 0 0 0,-1 0 0 0 0,1 0 0 0 0,0 0 0 0 0,0-1 0 0 0,0 1 0 0 0,0-1 0 0 0,0 1 0 0 0,0-1 0 0 0,0 0 0 0 0,0 0 0 0 0,1 0 0 0 0,-1 0 0 0 0,1 0 0 0 0,-1 0 0 0 0,-1-3 0 0 0,-14-26 0 0 0,10 22 0 0 0,1 0 0 0 0,1-1 0 0 0,0 0 0 0 0,0 0 0 0 0,1 0 0 0 0,0-1 0 0 0,1 0 0 0 0,0 1 0 0 0,1-1 0 0 0,0 0 0 0 0,-1-14 0 0 0,6-44 0 0 0,-1 42 0 0 0,-2-1 0 0 0,-3-38 0 0 0,-2 23 13 0 0,1 9 13 0 0,-8-36-1 0 0,7 45-25 0 0,1 1 0 0 0,0-43 0 0 0,3 38 0 0 0,-8-46 0 0 0,-15-37 31 0 0,-13-62 2 0 0,10 53-33 0 0,16 70 0 0 0,8 38 0 0 0,0 1 0 0 0,1-1 0 0 0,-2-15 0 0 0,4 24 0 0 0,0 0 0 0 0,0-1 0 0 0,1 1 0 0 0,0 0 0 0 0,-1 0 0 0 0,1 0 0 0 0,0 0 0 0 0,1 0 0 0 0,-1 0 0 0 0,1 0 0 0 0,0 0 0 0 0,0 1 0 0 0,5-8 0 0 0,8-6-13 0 0,1 0 0 0 0,0 1 1 0 0,1 1-1 0 0,20-13 0 0 0,-8 6 5 0 0,-22 18 8 0 0,0 0 0 0 0,1 0 0 0 0,0 1 0 0 0,0 0 0 0 0,0 0 0 0 0,0 1 0 0 0,0 0 0 0 0,1 1 0 0 0,-1 0 0 0 0,0 0 0 0 0,1 1 0 0 0,-1 0 0 0 0,12 1 0 0 0,12 4 0 0 0,-21-3 0 0 0,-1 0 0 0 0,1-1 0 0 0,15 0 0 0 0,7-1-41 0 0,1 2 1 0 0,0 1-1 0 0,52 13 1 0 0,29 3-38 0 0,-36-11 78 0 0,367 24 0 0 0,175-49 0 0 0,-351-12 0 0 0,104-5 0 0 0,52 30 0 0 0,-361 4 0 0 0,-38 0 0 0 0,197-8 0 0 0,286-26 0 0 0,-465 34 0 0 0,278-8 0 0 0,307-27 0 0 0,-401 26 0 0 0,89-1 0 0 0,-304 10 0 0 0,628 9 0 0 0,-268-23 0 0 0,-266 6 0 0 0,175-1 0 0 0,72-6 0 0 0,339-60-64 0 0,-291 55 64 0 0,-162 11 0 0 0,118 7-53 0 0,-87 4-11 0 0,-73-16 52 0 0,-113 6 13 0 0,112 3-1 0 0,36 17 0 0 0,9-11-105 0 0,-58-2 66 0 0,129 0 36 0 0,104 5-122 0 0,10 35-43 0 0,-135 2 96 0 0,-260-38 67 0 0,129 10-54 0 0,137 1 59 0 0,-148-9 0 0 0,155-15 0 0 0,-288 8 0 0 0,14 2 0 0 0,0 0 0 0 0,-1 2 0 0 0,1 1 0 0 0,-1 1 0 0 0,0 2 0 0 0,31 10 0 0 0,-22-3 0 0 0,-19-8 0 0 0,-1 2 0 0 0,37 17 0 0 0,-55-22 0 0 0,0-1 0 0 0,0 1 0 0 0,0 0 0 0 0,0-1 0 0 0,0 1 0 0 0,0 0 0 0 0,-1 0 0 0 0,1 0 0 0 0,-1 0 0 0 0,1 0 0 0 0,-1 1 0 0 0,1 2 0 0 0,0-3 0 0 0,8 21 0 0 0,16 53 0 0 0,4 18 0 0 0,-22-67-7 0 0,-2-10-9 0 0,-2 0 1 0 0,4 27 0 0 0,3 31 4 0 0,-6 17 11 0 0,-9-18 0 0 0,-4-7 0 0 0,-1 4 0 0 0,-5 13 60 0 0,3-7 19 0 0,-2 3 1 0 0,0-4 0 0 0,5-20-67 0 0,-2 3-13 0 0,-1-4 0 0 0,0-4-21 0 0,0 7-181 0 0,9-49-135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6:11.713"/>
    </inkml:context>
    <inkml:brush xml:id="br0">
      <inkml:brushProperty name="width" value="0.1" units="cm"/>
      <inkml:brushProperty name="height" value="0.1" units="cm"/>
      <inkml:brushProperty name="color" value="#F4F91B"/>
    </inkml:brush>
  </inkml:definitions>
  <inkml:trace contextRef="#ctx0" brushRef="#br0">0 29 1839 0 0,'2'-1'418'0'0,"0"0"0"0"0,1-1 0 0 0,-1 1 0 0 0,0 0-1 0 0,1 1 1 0 0,-1-1 0 0 0,1 0 0 0 0,4 0-1 0 0,13 0 490 0 0,0 0-1 0 0,0 2 1 0 0,37 5-1 0 0,-6 0-372 0 0,-15-5-89 0 0,-1-2 0 0 0,55-8-1 0 0,-19 1 22 0 0,-49 3-290 0 0,6-3 24 0 0,-27 8-201 0 0,1 0 0 0 0,-1 0-1 0 0,0 0 1 0 0,0 0-1 0 0,0 0 1 0 0,0 0 0 0 0,0 0-1 0 0,0 0 1 0 0,0 0-1 0 0,0 0 1 0 0,0 0 0 0 0,0 1-1 0 0,0-1 1 0 0,0 1-1 0 0,0-1 1 0 0,0 0-1 0 0,0 1 1 0 0,2 1 0 0 0,0 1-109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6:13.662"/>
    </inkml:context>
    <inkml:brush xml:id="br0">
      <inkml:brushProperty name="width" value="0.1" units="cm"/>
      <inkml:brushProperty name="height" value="0.1" units="cm"/>
      <inkml:brushProperty name="color" value="#F4F91B"/>
    </inkml:brush>
  </inkml:definitions>
  <inkml:trace contextRef="#ctx0" brushRef="#br0">0 71 2959 0 0,'2'0'80'0'0,"-1"0"0"0"0,0-1-1 0 0,0 1 1 0 0,0 0-1 0 0,0 0 1 0 0,0-1 0 0 0,0 1-1 0 0,0-1 1 0 0,0 1-1 0 0,0-1 1 0 0,-1 1 0 0 0,1-1-1 0 0,0 0 1 0 0,0 1-1 0 0,0-1 1 0 0,0 0 0 0 0,-1 0-1 0 0,1 0 1 0 0,0 0-1 0 0,0-1 1 0 0,-1 2-1 0 0,1-1 0 0 0,-1 0 1 0 0,0 1-1 0 0,1-1 0 0 0,-1 0 0 0 0,1 1 0 0 0,-1-1 0 0 0,1 1 0 0 0,-1-1 1 0 0,1 1-1 0 0,-1-1 0 0 0,1 1 0 0 0,0-1 0 0 0,-1 1 0 0 0,1 0 0 0 0,0-1 1 0 0,-1 1-1 0 0,1 0 0 0 0,0 0 0 0 0,-1-1 0 0 0,1 1 0 0 0,0 0 0 0 0,0 0 1 0 0,-1 0-1 0 0,1 0 0 0 0,0 0 0 0 0,0 0 0 0 0,-1 0 0 0 0,1 0 0 0 0,0 0 1 0 0,0 0-1 0 0,-1 0 0 0 0,1 1 0 0 0,0-1 0 0 0,-1 0 0 0 0,2 1 0 0 0,1 0 13 0 0,0 0 0 0 0,-1-1 0 0 0,1 1 0 0 0,0-1 0 0 0,-1 1 0 0 0,1-1 0 0 0,5-1 0 0 0,14 3 236 0 0,-10 1-160 0 0,0-1-1 0 0,0-1 1 0 0,0 0 0 0 0,0-1-1 0 0,0 0 1 0 0,0-1-1 0 0,-1 0 1 0 0,1 0-1 0 0,15-5 1 0 0,36-4 364 0 0,106-9 490 0 0,-45 4-724 0 0,-102 12-257 0 0,-12 1-10 0 0,0 0 1 0 0,20 1-1 0 0,-28 1-39 0 0,0 0 0 0 0,0 0 0 0 0,0 0 0 0 0,0 1 0 0 0,0-1 0 0 0,0 1 0 0 0,0-1 0 0 0,0 1 0 0 0,0 0 0 0 0,0 0 0 0 0,-1-1 0 0 0,1 2 0 0 0,0-1 0 0 0,0 0 0 0 0,-1 0 0 0 0,1 0 0 0 0,-1 1 0 0 0,1-1 0 0 0,2 4 0 0 0,-1 0-135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6:15.381"/>
    </inkml:context>
    <inkml:brush xml:id="br0">
      <inkml:brushProperty name="width" value="0.1" units="cm"/>
      <inkml:brushProperty name="height" value="0.1" units="cm"/>
      <inkml:brushProperty name="color" value="#F4F91B"/>
    </inkml:brush>
  </inkml:definitions>
  <inkml:trace contextRef="#ctx0" brushRef="#br0">13 94 2127 0 0,'4'-3'499'0'0,"-4"3"-480"0"0,0 0 0 0 0,0 0 0 0 0,0-1 1 0 0,0 1-1 0 0,-1 0 0 0 0,1 0 0 0 0,0 0 0 0 0,0-1 0 0 0,0 1 0 0 0,0 0 0 0 0,0 0 0 0 0,0 0 0 0 0,0 0 0 0 0,0-1 0 0 0,-1 1 0 0 0,1 0 0 0 0,0 0 1 0 0,0 0-1 0 0,0 0 0 0 0,0 0 0 0 0,-1 0 0 0 0,1-1 0 0 0,0 1 0 0 0,0 0 0 0 0,0 0 0 0 0,-1 0 0 0 0,1 0 0 0 0,0 0 0 0 0,0 0 0 0 0,0 0 0 0 0,0 0 0 0 0,-1 0 1 0 0,1 0-1 0 0,0 0 0 0 0,0 0 0 0 0,-1 0 0 0 0,1 0 0 0 0,0 0 0 0 0,0 0 0 0 0,0 0 0 0 0,0 0 0 0 0,-1 0 0 0 0,1 0 0 0 0,0 0 0 0 0,0 1 0 0 0,-9 2 1012 0 0,15 3 355 0 0,19 8 640 0 0,-24-13-1989 0 0,5 0 181 0 0,-1 1 0 0 0,0-2 0 0 0,1 1 0 0 0,-1-1-1 0 0,1 1 1 0 0,-1-2 0 0 0,1 1 0 0 0,-1 0-1 0 0,6-2 1 0 0,15-1 230 0 0,-5 4-147 0 0,-1-2 1 0 0,0-1 0 0 0,38-8-1 0 0,-31 5-114 0 0,0 2 0 0 0,1 0 0 0 0,36 2 0 0 0,12-1-81 0 0,-3-2 40 0 0,53-5 92 0 0,49-2-90 0 0,-85 8-40 0 0,35 3-7 0 0,-52 1-64 0 0,-10 0 3 0 0,44 0 48 0 0,-59-3-44 0 0,27-2 40 0 0,-59 3-84 0 0,0 1 0 0 0,0 0 0 0 0,23 4 0 0 0,22 1 0 0 0,169-18 182 0 0,-124 6-48 0 0,155-26 233 0 0,-240 29-336 0 0,0 1 1 0 0,1 1-1 0 0,-1 1 1 0 0,24 2-1 0 0,-43-1-50 0 0,1 1 1 0 0,-1-1-1 0 0,0 1 0 0 0,0 0 0 0 0,1 0 0 0 0,-1-1 1 0 0,0 1-1 0 0,4 3 0 0 0,2 3-100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6:26.924"/>
    </inkml:context>
    <inkml:brush xml:id="br0">
      <inkml:brushProperty name="width" value="0.1" units="cm"/>
      <inkml:brushProperty name="height" value="0.1" units="cm"/>
      <inkml:brushProperty name="color" value="#F4F91B"/>
    </inkml:brush>
  </inkml:definitions>
  <inkml:trace contextRef="#ctx0" brushRef="#br0">1685 124 919 0 0,'-2'2'32'0'0,"0"-1"0"0"0,1 1 0 0 0,-1-1-1 0 0,0 1 1 0 0,0-1 0 0 0,0 0 0 0 0,0 0-1 0 0,0 0 1 0 0,0 0 0 0 0,-1 0-1 0 0,1 0 1 0 0,0-1 0 0 0,0 1 0 0 0,-1-1-1 0 0,1 1 1 0 0,0-1 0 0 0,-5 0 0 0 0,-16 4 268 0 0,13-2-158 0 0,-1 0-1 0 0,0-1 0 0 0,0-1 0 0 0,-20-1 0 0 0,31 1-137 0 0,-187-12 1428 0 0,144 8-1195 0 0,-1 2-1 0 0,0 2 1 0 0,0 1 0 0 0,-57 11 0 0 0,-26 1 49 0 0,109-12-274 0 0,-11 0 276 0 0,0-2-1 0 0,-33-5 0 0 0,-1 0 59 0 0,7-1-201 0 0,32 3-69 0 0,-31 0 1 0 0,18 3 9 0 0,19 0-13 0 0,-37 3 1 0 0,45-1-47 0 0,-29 7 77 0 0,34-7-81 0 0,1 0 0 0 0,-1-1 0 0 0,0 1 0 0 0,0-1 1 0 0,0 0-1 0 0,0 0 0 0 0,-8-1 0 0 0,-7-1 13 0 0,17 2 296 0 0,15-2-175 0 0,4 0-89 0 0,-1 0 0 0 0,20-6 0 0 0,6-6 17 0 0,0 3-1 0 0,1 1 1 0 0,78-7-1 0 0,27-7-35 0 0,140-23 68 0 0,-242 45-117 0 0,-1 1 0 0 0,1 2 0 0 0,-1 3 0 0 0,59 11 0 0 0,-79-11 0 0 0,34 8 0 0 0,-45-8 0 0 0,1-1 0 0 0,0 0 0 0 0,0-1 0 0 0,0 0 0 0 0,20-1 0 0 0,-27-1 10 0 0,0 0-1 0 0,1 0 0 0 0,-1 0 0 0 0,0 1 0 0 0,0 1 0 0 0,9 1 0 0 0,-15-3-3 0 0,1 0 0 0 0,0 0-1 0 0,0 0 1 0 0,0 0-1 0 0,-1-1 1 0 0,1 1-1 0 0,0-1 1 0 0,0 1 0 0 0,-1-1-1 0 0,3 0 1 0 0,3-6 63 0 0,-7 7-63 0 0,0 0 1 0 0,0 0 0 0 0,0 0 0 0 0,0-1 0 0 0,0 1 0 0 0,0 0 0 0 0,0 0-1 0 0,0-1 1 0 0,0 1 0 0 0,0 0 0 0 0,0 0 0 0 0,0 0 0 0 0,0-1 0 0 0,0 1-1 0 0,0 0 1 0 0,0 0 0 0 0,-1 0 0 0 0,1-1 0 0 0,0 1 0 0 0,0 0 0 0 0,0 0-1 0 0,0 0 1 0 0,0-1 0 0 0,-1 1 0 0 0,1 0 0 0 0,0 0 0 0 0,0 0 0 0 0,0 0-1 0 0,0 0 1 0 0,-1 0 0 0 0,1-1 0 0 0,0 1 0 0 0,0 0 0 0 0,-1 0 0 0 0,1 0 0 0 0,0 0-1 0 0,-6-2 42 0 0,1 0 0 0 0,0 1 0 0 0,-1 0 0 0 0,1 0 0 0 0,-1 0 0 0 0,0 1 0 0 0,1-1-1 0 0,-10 2 1 0 0,-45 5 9 0 0,-3 0-58 0 0,-105-2-1 0 0,35-3 69 0 0,-127 19-67 0 0,14-10 42 0 0,-177 17 44 0 0,349-15-86 0 0,-44 5 0 0 0,37-15 0 0 0,70 0 0 0 0,14 1 0 0 0,20 1 0 0 0,7-1 0 0 0,-22-2 0 0 0,-1 0 0 0 0,0-1 0 0 0,14 0 0 0 0,79-3 0 0 0,-5 1 0 0 0,411-16 0 0 0,-302 4-3 0 0,-127 7 138 0 0,91 2 0 0 0,-127 4-64 0 0,-33 0-51 0 0,1 0 0 0 0,0 1 0 0 0,-1 0 1 0 0,1 0-1 0 0,-1 1 0 0 0,1 0 1 0 0,-1 1-1 0 0,1 0 0 0 0,12 4 0 0 0,-6 7-597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6:29.456"/>
    </inkml:context>
    <inkml:brush xml:id="br0">
      <inkml:brushProperty name="width" value="0.1" units="cm"/>
      <inkml:brushProperty name="height" value="0.1" units="cm"/>
      <inkml:brushProperty name="color" value="#F4F91B"/>
    </inkml:brush>
  </inkml:definitions>
  <inkml:trace contextRef="#ctx0" brushRef="#br0">0 91 455 0 0,'1'0'193'0'0,"-1"-1"0"0"0,1 1 0 0 0,-1-1 0 0 0,1 1 0 0 0,-1-1 0 0 0,1 1 0 0 0,-1-1 0 0 0,1 1 0 0 0,0 0 0 0 0,-1-1 0 0 0,1 1 0 0 0,-1 0 0 0 0,1-1 0 0 0,0 1 0 0 0,-1 0 0 0 0,1 0 0 0 0,1-1 0 0 0,25-4 836 0 0,187-23 692 0 0,-154 21-1241 0 0,9 2-4 0 0,74 5 0 0 0,-61 1-377 0 0,140 7 338 0 0,-108-5 23 0 0,-52 0-186 0 0,71-6 0 0 0,-129 3-269 0 0,118-8 305 0 0,-108 6-243 0 0,-19-3 59 0 0,-22-4-42 0 0,-33 4-25 0 0,0 2 0 0 0,-83 6 0 0 0,88-1-44 0 0,-83 11-15 0 0,31-2 0 0 0,52-7 0 0 0,-42 3 0 0 0,-132 1 55 0 0,156-3-46 0 0,55-4-9 0 0,0 1 0 0 0,0 1 0 0 0,0 1 0 0 0,-20 7 0 0 0,38-11 0 0 0,-1 0 0 0 0,1 0 0 0 0,-1 1 0 0 0,1-1 0 0 0,-1 0 0 0 0,1 0 0 0 0,-1 0 0 0 0,1 0 0 0 0,0 1 0 0 0,-1-1 0 0 0,1 0 0 0 0,-1 0 0 0 0,1 1 0 0 0,0-1 0 0 0,-1 0 0 0 0,1 1 0 0 0,0-1 0 0 0,-1 0 0 0 0,1 1 0 0 0,0-1 0 0 0,-1 1 0 0 0,1-1 0 0 0,0 0 0 0 0,0 1 0 0 0,0-1 0 0 0,-1 1 0 0 0,1 0 0 0 0,1-1 0 0 0,-1 1 0 0 0,0-1 0 0 0,1 1 0 0 0,-1-1 0 0 0,0 0 0 0 0,1 1 0 0 0,-1-1 0 0 0,0 1 0 0 0,1-1 0 0 0,-1 0 0 0 0,1 1 0 0 0,-1-1 0 0 0,0 0 0 0 0,1 0 0 0 0,-1 1 0 0 0,1-1 0 0 0,-1 0 0 0 0,1 0 0 0 0,-1 0 0 0 0,1 0 0 0 0,-1 0 0 0 0,2 1 0 0 0,24 3 0 0 0,0 0 0 0 0,0-2 0 0 0,44-1 0 0 0,8 1 0 0 0,-48-2 0 0 0,56-6 0 0 0,-6-1 0 0 0,81-2 21 0 0,101 0 22 0 0,0 15-43 0 0,-44-23 64 0 0,104 10 328 0 0,-318 7-466 0 0,-1 0 81 0 0,0 0 1 0 0,0 0-1 0 0,1 0 1 0 0,-1 0-1 0 0,0-1 1 0 0,0 0-1 0 0,0 1 1 0 0,0-1-1 0 0,0 0 1 0 0,0-1-1 0 0,0 1 1 0 0,-1 0 0 0 0,1-1-1 0 0,0 0 1 0 0,-1 1-1 0 0,4-4 1 0 0,-6 5-3 0 0,0 0 0 0 0,0 0 0 0 0,0-1 1 0 0,1 1-1 0 0,-1 0 0 0 0,0 0 0 0 0,0-1 1 0 0,0 1-1 0 0,0 0 0 0 0,0 0 0 0 0,0-1 0 0 0,0 1 1 0 0,0 0-1 0 0,1 0 0 0 0,-1-1 0 0 0,0 1 1 0 0,0 0-1 0 0,0 0 0 0 0,0-1 0 0 0,0 1 1 0 0,0 0-1 0 0,-1 0 0 0 0,1-1 0 0 0,0 1 0 0 0,0 0 1 0 0,0 0-1 0 0,0-1 0 0 0,0 1 0 0 0,0 0 1 0 0,0 0-1 0 0,0-1 0 0 0,-1 1 0 0 0,1 0 1 0 0,0-1-1 0 0,-11-7 129 0 0,-12-4 13 0 0,22 12-145 0 0,-20-7 28 0 0,-1 2-1 0 0,0 0 0 0 0,0 2 1 0 0,0 0-1 0 0,-29 0 0 0 0,49 3-29 0 0,-298 9 0 0 0,122 1 0 0 0,-209 21 0 0 0,377-30 1 0 0,-180 25 62 0 0,189-26-63 0 0,-1 0 0 0 0,1 0 0 0 0,0 1 0 0 0,-1-1 0 0 0,1 0 0 0 0,0 1 0 0 0,0-1 0 0 0,-1 1 0 0 0,1-1 0 0 0,0 1 0 0 0,0 0 0 0 0,0 0 0 0 0,0-1 0 0 0,0 1 0 0 0,0 0 0 0 0,0 0 0 0 0,0 0 0 0 0,0 0 0 0 0,0 0 0 0 0,0 0 0 0 0,0 1 0 0 0,0 1 0 0 0,1-3 0 0 0,0 1 0 0 0,0 0 0 0 0,0 0 0 0 0,0 0 0 0 0,0-1 0 0 0,1 1 0 0 0,-1 0 0 0 0,0 0 0 0 0,0-1 0 0 0,1 1 0 0 0,-1 0 0 0 0,0 0 0 0 0,1-1 0 0 0,-1 1 0 0 0,1 0 0 0 0,-1-1 0 0 0,1 1 0 0 0,-1-1 0 0 0,1 1 0 0 0,0-1 0 0 0,-1 1 0 0 0,1-1 0 0 0,0 1 0 0 0,-1-1 0 0 0,1 1 0 0 0,0-1 0 0 0,0 0 0 0 0,-1 1 0 0 0,1-1 0 0 0,0 0 0 0 0,0 0 0 0 0,-1 0 0 0 0,1 0 0 0 0,0 0 0 0 0,0 1 0 0 0,0-1 0 0 0,0-1 0 0 0,11 3 0 0 0,-1-1 0 0 0,0-1 0 0 0,16-1 0 0 0,17 1 0 0 0,126 0 44 0 0,-68-3-24 0 0,441-4 44 0 0,-428 10-64 0 0,-75-1 0 0 0,0-1 0 0 0,47-6 0 0 0,-74 4 0 0 0,-1 1 0 0 0,1 0 0 0 0,17 3 0 0 0,-17-1 0 0 0,-1-1 0 0 0,1-1 0 0 0,18-1 0 0 0,-23 0 0 0 0,-5 1 0 0 0,1 0 0 0 0,0-1 0 0 0,0 1 0 0 0,-1-1 0 0 0,1 0 0 0 0,-1 0 0 0 0,1 0 0 0 0,-1-1 0 0 0,1 1 0 0 0,3-3 0 0 0,-7 3 3 0 0,0 1-1 0 0,0 0 0 0 0,-1-1 0 0 0,1 1 1 0 0,0-1-1 0 0,0 1 0 0 0,0 0 0 0 0,-1-1 1 0 0,1 1-1 0 0,0-1 0 0 0,-1 1 0 0 0,1 0 1 0 0,0-1-1 0 0,-1 1 0 0 0,1 0 0 0 0,0 0 0 0 0,-1-1 1 0 0,1 1-1 0 0,-1 0 0 0 0,1 0 0 0 0,0-1 1 0 0,-1 1-1 0 0,1 0 0 0 0,-1 0 0 0 0,1 0 1 0 0,-1 0-1 0 0,1 0 0 0 0,-1 0 0 0 0,1 0 1 0 0,-1 0-1 0 0,-17-5-8 0 0,-109-11 68 0 0,44 7-6 0 0,23 2-41 0 0,-1 3 0 0 0,-94 6 0 0 0,-120 29 14 0 0,-23 5 35 0 0,280-34-63 0 0,-110 19 34 0 0,107-17-28 0 0,-1 2 0 0 0,1 0 0 0 0,-35 17 0 0 0,55-23-6 0 0,0 1 0 0 0,0-1-1 0 0,0 0 1 0 0,0 1 0 0 0,0-1 0 0 0,0 1-1 0 0,0-1 1 0 0,0 1 0 0 0,0 0 0 0 0,1-1-1 0 0,-1 1 1 0 0,0 0 0 0 0,0 0-1 0 0,1-1 1 0 0,-1 1 0 0 0,1 0 0 0 0,-1 0-1 0 0,0 0 1 0 0,1 0 0 0 0,0 0-1 0 0,-1 0 1 0 0,1 0 0 0 0,-1 0 0 0 0,1 0-1 0 0,0 0 1 0 0,0 0 0 0 0,0 0 0 0 0,0 1-1 0 0,0-1 2 0 0,1 0-1 0 0,-1-1 1 0 0,1 1-1 0 0,0 0 1 0 0,-1 0-1 0 0,1-1 1 0 0,0 1-1 0 0,0 0 1 0 0,-1-1-1 0 0,1 1 1 0 0,0-1-1 0 0,0 1 1 0 0,0-1-1 0 0,0 0 1 0 0,0 1-1 0 0,0-1 0 0 0,0 0 1 0 0,0 1-1 0 0,0-1 1 0 0,0 0-1 0 0,0 0 1 0 0,0 0-1 0 0,0 0 1 0 0,0 0-1 0 0,0 0 1 0 0,0 0-1 0 0,0 0 1 0 0,2-1-1 0 0,236-15 76 0 0,-171 13-90 0 0,65-2 32 0 0,106-9 26 0 0,2-14-45 0 0,-215 22 0 0 0,-13 0 0 0 0,-13 6 0 0 0,0 0 0 0 0,1 0 0 0 0,-1 0 0 0 0,0 0 0 0 0,0-1 0 0 0,0 1 0 0 0,1 0 0 0 0,-1 0 0 0 0,0 0 0 0 0,0 0 0 0 0,0-1 0 0 0,0 1 0 0 0,0 0 0 0 0,0 0 0 0 0,0-1 0 0 0,1 1 0 0 0,-1 0 0 0 0,0 0 0 0 0,0 0 0 0 0,0-1 0 0 0,0 1 0 0 0,0 0 0 0 0,0 0 0 0 0,0-1 0 0 0,0 1 0 0 0,0 0 0 0 0,0 0 0 0 0,0 0 0 0 0,0-1 0 0 0,0 1 0 0 0,0 0 0 0 0,-1 0 0 0 0,1-1 0 0 0,0 1 0 0 0,0 0 0 0 0,0 0 0 0 0,0 0 0 0 0,0-1 0 0 0,-3 0 0 0 0,0 0 0 0 0,-1 1 0 0 0,1-1 0 0 0,0 0 0 0 0,0 1 0 0 0,0 0 0 0 0,0 0 0 0 0,0 0 0 0 0,-5 1 0 0 0,-6-1 0 0 0,-441-2 111 0 0,321 6-94 0 0,53 0-184 0 0,-113 20 0 0 0,137-14-291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47:37.022"/>
    </inkml:context>
    <inkml:brush xml:id="br0">
      <inkml:brushProperty name="width" value="0.1" units="cm"/>
      <inkml:brushProperty name="height" value="0.1" units="cm"/>
      <inkml:brushProperty name="color" value="#F4F91B"/>
    </inkml:brush>
  </inkml:definitions>
  <inkml:trace contextRef="#ctx0" brushRef="#br0">0 101 2959 0 0,'5'-8'551'0'0,"1"0"-1"0"0,-1 0 1 0 0,1 1-1 0 0,7-7 0 0 0,-4 25 951 0 0,-9-10-1322 0 0,1 1 0 0 0,0 0 0 0 0,0-1 0 0 0,0 1 1 0 0,0 0-1 0 0,0-1 0 0 0,0 1 0 0 0,0-1 0 0 0,1 0 0 0 0,-1 1 0 0 0,0-1 0 0 0,1 0 0 0 0,1 1 0 0 0,22 4 1041 0 0,-21-4-1073 0 0,-1-1 0 0 0,1 0 0 0 0,-1 0 0 0 0,1 0 1 0 0,-1-1-1 0 0,6 1 0 0 0,5 2 327 0 0,-13-2-410 0 0,1-1-1 0 0,-1 1 1 0 0,1-1 0 0 0,0 1-1 0 0,-1-1 1 0 0,1 0 0 0 0,0 0-1 0 0,-1 0 1 0 0,1 0 0 0 0,2 0-1 0 0,0 0-15 0 0,-1 0 0 0 0,0 0 0 0 0,1 0 0 0 0,-1 0 0 0 0,0 1 0 0 0,0-1 0 0 0,0 1 0 0 0,1 0 0 0 0,-1 0 0 0 0,3 2 0 0 0,25 4 16 0 0,67-15 599 0 0,-42 2-366 0 0,-36 3-138 0 0,0-1-1 0 0,37-12 0 0 0,0 0 7 0 0,-9 5-101 0 0,68-6 0 0 0,69 12 64 0 0,-177 5-127 0 0,130-7 126 0 0,66-8 10 0 0,-93 4-82 0 0,-11 11 50 0 0,-1 1-28 0 0,-52-3 64 0 0,91 8 0 0 0,-21 2-66 0 0,-82-6-48 0 0,-1 2-1 0 0,1 1 1 0 0,46 13 0 0 0,-35-7-17 0 0,-6-6 12 0 0,-32-5-16 0 0,0 1 0 0 0,-1-1 0 0 0,1 2 0 0 0,0-1 0 0 0,-1 1 0 0 0,9 4 0 0 0,11 6-6 0 0,-7-2 0 0 0,1-1 0 0 0,1-1 0 0 0,0-1 0 0 0,27 6 0 0 0,11-2 23 0 0,-35-5 2 0 0,-1-1-1 0 0,1-2 1 0 0,-1 0-1 0 0,1-2 1 0 0,0 0-1 0 0,30-4 1 0 0,-44 1-17 0 0,12-2 41 0 0,1 1 1 0 0,-1 1-1 0 0,41 1 0 0 0,-30 3-11 0 0,0-3-1 0 0,55-7 1 0 0,-45 3-23 0 0,-35 5-10 0 0,1 0 0 0 0,-1 0 0 0 0,10 2 0 0 0,-11 0 11 0 0,-1-2 0 0 0,1 1 1 0 0,-1-1-1 0 0,1 0 0 0 0,9-2 1 0 0,-5-3 118 0 0,-5 2 109 0 0,-13 12-94 0 0,-20 21-1607 0 0,10-15-4405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1:08.519"/>
    </inkml:context>
    <inkml:brush xml:id="br0">
      <inkml:brushProperty name="width" value="0.1" units="cm"/>
      <inkml:brushProperty name="height" value="0.1" units="cm"/>
      <inkml:brushProperty name="color" value="#F4F91B"/>
    </inkml:brush>
  </inkml:definitions>
  <inkml:trace contextRef="#ctx0" brushRef="#br0">9 70 1375 0 0,'0'1'26'0'0,"0"-1"0"0"0,0 0 0 0 0,0 1-1 0 0,0-1 1 0 0,0 1 0 0 0,0-1-1 0 0,0 0 1 0 0,0 1 0 0 0,0-1-1 0 0,0 1 1 0 0,-1-1 0 0 0,1 0-1 0 0,0 1 1 0 0,0-1 0 0 0,0 0-1 0 0,-1 1 1 0 0,1-1 0 0 0,0 0-1 0 0,0 1 1 0 0,-1-1 0 0 0,1 0-1 0 0,0 0 1 0 0,-1 1 0 0 0,1-1-1 0 0,-4 4 1741 0 0,9 5-459 0 0,6 7-643 0 0,-8-11-493 0 0,1 0 0 0 0,0 0 0 0 0,0 0 0 0 0,6 5 1 0 0,-8-8-68 0 0,0-1-1 0 0,0 1 1 0 0,0-1 0 0 0,1 0 0 0 0,-1 0 0 0 0,0 0 0 0 0,1 0-1 0 0,-1 0 1 0 0,0 0 0 0 0,1-1 0 0 0,-1 1 0 0 0,1-1 0 0 0,-1 0 0 0 0,5 0-1 0 0,5 0 347 0 0,-7 1-303 0 0,1-1 0 0 0,-1 0 0 0 0,0-1 0 0 0,0 1 0 0 0,1-1 0 0 0,4-2 0 0 0,42-13 369 0 0,-15 4-159 0 0,55-11 1 0 0,-64 16-329 0 0,-21 6-13 0 0,-1-1-1 0 0,1 1 1 0 0,-1 0 0 0 0,1 0-1 0 0,-1 0 1 0 0,1 1 0 0 0,11 1-1 0 0,-8-1 55 0 0,0 0-1 0 0,0 0 0 0 0,0-1 0 0 0,0 0 0 0 0,16-5 1 0 0,-1 1 26 0 0,4 2 4 0 0,40-1 1 0 0,-5 2 56 0 0,-20-2-47 0 0,0 3 0 0 0,73 6 0 0 0,-70-5-82 0 0,-37-1-19 0 0,0 1 0 0 0,0 0 0 0 0,18 3 0 0 0,-6 0 36 0 0,1-2-1 0 0,0 0 1 0 0,0-1-1 0 0,41-6 1 0 0,-34 3-1 0 0,95 1 150 0 0,-15 0-79 0 0,-58-3-54 0 0,35 0 6 0 0,-30 2-10 0 0,83-14 0 0 0,-90 9-43 0 0,70 0 19 0 0,-6 0-2 0 0,-91 7-15 0 0,-1 1 0 0 0,0 1-1 0 0,1 1 1 0 0,-1 1-1 0 0,0 1 1 0 0,22 6 0 0 0,-26-6-8 0 0,90 11 179 0 0,-42-7-108 0 0,3-3 237 0 0,-58-1-179 0 0,-7-2-5 0 0,-6-1 142 0 0,-43-4 531 0 0,44 2-802 0 0,-6 2 32 0 0,7-1-35 0 0,0 0 1 0 0,0 0-1 0 0,0 0 1 0 0,0 0-1 0 0,-1 0 1 0 0,1 0-1 0 0,0 0 0 0 0,0 0 1 0 0,0 0-1 0 0,0 0 1 0 0,0 0-1 0 0,0 1 1 0 0,0-1-1 0 0,0 0 0 0 0,0 0 1 0 0,0 0-1 0 0,0 0 1 0 0,0 0-1 0 0,-1 0 1 0 0,1 0-1 0 0,0 0 1 0 0,0 1-1 0 0,0-1 0 0 0,0 0 1 0 0,0 0-1 0 0,0 0 1 0 0,0 0-1 0 0,0 0 1 0 0,0 0-1 0 0,0 0 1 0 0,0 1-1 0 0,0-1 0 0 0,0 0 1 0 0,0 0-1 0 0,0 0 1 0 0,0 0-1 0 0,1 0 1 0 0,-1 0-1 0 0,0 0 0 0 0,0 0 1 0 0,0 1-1 0 0,0-1 1 0 0,0 0-1 0 0,0 0 1 0 0,0 0-1 0 0,0 0 1 0 0,0 0-1 0 0,0 0 0 0 0,0 0 1 0 0,0 0-1 0 0,1 0 1 0 0,-1 0-1 0 0,0 0 1 0 0,0 1-1 0 0,0-1 0 0 0,0 0 1 0 0,0 0-1 0 0,0 0 1 0 0,1 0-1 0 0,1 5 0 0 0,-1-5 0 0 0,-1 1 0 0 0,0 0 0 0 0,1-1 0 0 0,-1 1 0 0 0,1 0 0 0 0,-1-1 0 0 0,0 1 0 0 0,1 0 0 0 0,-1-1 0 0 0,1 1 0 0 0,0-1 0 0 0,-1 1 0 0 0,1-1 0 0 0,-1 0 0 0 0,1 1 0 0 0,0-1 0 0 0,-1 1 0 0 0,1-1 0 0 0,0 0 0 0 0,0 0 0 0 0,-1 1 0 0 0,1-1 0 0 0,0 0 0 0 0,1 0 0 0 0,9 3-330 0 0,1 0 0 0 0,21 10 0 0 0,-16-4-816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1:13.140"/>
    </inkml:context>
    <inkml:brush xml:id="br0">
      <inkml:brushProperty name="width" value="0.1" units="cm"/>
      <inkml:brushProperty name="height" value="0.1" units="cm"/>
      <inkml:brushProperty name="color" value="#F4F91B"/>
    </inkml:brush>
  </inkml:definitions>
  <inkml:trace contextRef="#ctx0" brushRef="#br0">0 126 919 0 0,'3'2'134'0'0,"0"-1"0"0"0,-1 1 0 0 0,1-1 0 0 0,0 0 0 0 0,0 0-1 0 0,0 0 1 0 0,0 0 0 0 0,0 0 0 0 0,0-1 0 0 0,0 0-1 0 0,5 1 1 0 0,38-3 1485 0 0,-22 0-1518 0 0,289-2 895 0 0,-270 4-862 0 0,40-4 275 0 0,115-20-1 0 0,-147 17-385 0 0,57-9 44 0 0,0 5 0 0 0,111 3-1 0 0,-167 9 24 0 0,0-3-1 0 0,0-1 0 0 0,67-15 1 0 0,-36 3 162 0 0,88-5 0 0 0,-119 18-179 0 0,0 1 0 0 0,100 13-1 0 0,-74-4-28 0 0,133-4-1 0 0,-132-4 10 0 0,-71 0-50 0 0,41-1 37 0 0,0 2 1 0 0,88 15-1 0 0,137 30 24 0 0,-129-36-29 0 0,-17-2-6 0 0,127 28 35 0 0,-163-25 30 0 0,0-5-1 0 0,175-10 0 0 0,-17-5 131 0 0,102-9 152 0 0,-38 6-376 0 0,-1 27 0 0 0,-255-14 25 0 0,89-10 1 0 0,42 1-13 0 0,-128 10-16 0 0,180 14 142 0 0,-201-13-117 0 0,0-2 0 0 0,55-6 1 0 0,-50 2 39 0 0,67 4 1 0 0,82 5-38 0 0,-15-1 78 0 0,12-6-47 0 0,-27-2-48 0 0,127 27-8 0 0,-231-15 27 0 0,87 0 0 0 0,-72-10 14 0 0,86-14 0 0 0,-87 9 2 0 0,136 5-1 0 0,-146 4-15 0 0,-1-3 0 0 0,0-2 0 0 0,79-14-1 0 0,73-37-26 0 0,-188 46 0 0 0,1 0 0 0 0,0 2 1 0 0,35-2-1 0 0,88 2 53 0 0,-55 3-43 0 0,-54 0-10 0 0,240-13 0 0 0,-249 13 0 0 0,0-2 0 0 0,1 1 0 0 0,0 2 0 0 0,-1 2 0 0 0,52 7 0 0 0,40 10 0 0 0,-96-14 0 0 0,1 0 0 0 0,37-1 0 0 0,37 4 0 0 0,-88-5 1 0 0,-1-2-1 0 0,0 0 1 0 0,27-3-1 0 0,-24 1 46 0 0,-1 1 0 0 0,25 1 0 0 0,-39 1-29 0 0,12 0 76 0 0,1 0 0 0 0,-1 2 0 0 0,24 6-1 0 0,-37-8-93 0 0,0-1 0 0 0,0 1-1 0 0,0 0 1 0 0,0 0 0 0 0,0 0-1 0 0,0 0 1 0 0,0 1 0 0 0,0-1-1 0 0,-1 0 1 0 0,1 1 0 0 0,0-1-1 0 0,-1 1 1 0 0,1 0 0 0 0,-1 0-1 0 0,1-1 1 0 0,-1 1 0 0 0,0 0-1 0 0,0 0 1 0 0,0 0 0 0 0,0 0-1 0 0,0 0 1 0 0,-1 0 0 0 0,1 1-1 0 0,0-1 1 0 0,-1 0 0 0 0,1 3-1 0 0,-1 6-146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1:35.926"/>
    </inkml:context>
    <inkml:brush xml:id="br0">
      <inkml:brushProperty name="width" value="0.1" units="cm"/>
      <inkml:brushProperty name="height" value="0.1" units="cm"/>
      <inkml:brushProperty name="color" value="#F4F91B"/>
    </inkml:brush>
  </inkml:definitions>
  <inkml:trace contextRef="#ctx0" brushRef="#br0">1 6 9215 0 0,'3'-6'408'0'0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1:44.207"/>
    </inkml:context>
    <inkml:brush xml:id="br0">
      <inkml:brushProperty name="width" value="0.1" units="cm"/>
      <inkml:brushProperty name="height" value="0.1" units="cm"/>
      <inkml:brushProperty name="color" value="#F4F91B"/>
    </inkml:brush>
  </inkml:definitions>
  <inkml:trace contextRef="#ctx0" brushRef="#br0">1 111 2127 0 0,'3'-20'96'0'0,"-1"1"16"0"0,0-3-112 0 0,0 6 0 0 0,1 9 0 0 0,3 1 0 0 0,-4 4 0 0 0,1 0 0 0 0,3-1 0 0 0,1-1 0 0 0,4-1 0 0 0,0 1 0 0 0,2 4 64 0 0,-2 0-64 0 0,-2 5 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8:55.245"/>
    </inkml:context>
    <inkml:brush xml:id="br0">
      <inkml:brushProperty name="width" value="0.1" units="cm"/>
      <inkml:brushProperty name="height" value="0.1" units="cm"/>
      <inkml:brushProperty name="color" value="#F4F91B"/>
    </inkml:brush>
  </inkml:definitions>
  <inkml:trace contextRef="#ctx0" brushRef="#br0">1440 59 919 0 0,'-6'5'7298'0'0,"5"-3"-7205"0"0,5-5 131 0 0,4-1-322 0 0,33-27-320 0 0,-37 28 1389 0 0,-2-5-309 0 0,0-3 1402 0 0,-2 10-1950 0 0,0 1 1 0 0,-1 0-1 0 0,1-1 0 0 0,0 1 0 0 0,-1-1 0 0 0,1 1 1 0 0,-1 0-1 0 0,1-1 0 0 0,-1 1 0 0 0,1 0 1 0 0,-1 0-1 0 0,1-1 0 0 0,-1 1 0 0 0,1 0 1 0 0,-1 0-1 0 0,1 0 0 0 0,-1 0 0 0 0,1-1 0 0 0,-1 1 1 0 0,0 0-1 0 0,1 0 0 0 0,-1 0 0 0 0,1 0 1 0 0,-1 0-1 0 0,1 1 0 0 0,-2-1 0 0 0,-8 1 333 0 0,0 1 0 0 0,-1 0 1 0 0,1 1-1 0 0,0 0 0 0 0,-18 8 0 0 0,-26 9 446 0 0,17-13-142 0 0,1-1-1 0 0,-66 2 0 0 0,-75-12 1017 0 0,-2 1-721 0 0,-277 26 883 0 0,359-18-1497 0 0,44-1-148 0 0,-83-5-1 0 0,128 0-717 0 0,-1 0 0 0 0,1-1 0 0 0,0 0-1 0 0,0 0 1 0 0,0-1 0 0 0,1 0 0 0 0,-11-5 0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1:56.910"/>
    </inkml:context>
    <inkml:brush xml:id="br0">
      <inkml:brushProperty name="width" value="0.1" units="cm"/>
      <inkml:brushProperty name="height" value="0.1" units="cm"/>
      <inkml:brushProperty name="color" value="#F4F91B"/>
    </inkml:brush>
  </inkml:definitions>
  <inkml:trace contextRef="#ctx0" brushRef="#br0">1 26 511 0 0,'13'-13'0'0'0,"-1"0"0"0"0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1:57.748"/>
    </inkml:context>
    <inkml:brush xml:id="br0">
      <inkml:brushProperty name="width" value="0.1" units="cm"/>
      <inkml:brushProperty name="height" value="0.1" units="cm"/>
      <inkml:brushProperty name="color" value="#F4F91B"/>
    </inkml:brush>
  </inkml:definitions>
  <inkml:trace contextRef="#ctx0" brushRef="#br0">1 27 1639 0 0,'5'-10'64'0'0,"-3"3"32"0"0,2 2-96 0 0,-1 1 0 0 0,3 4 0 0 0,-2 2-472 0 0,-1-2-104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2:02.636"/>
    </inkml:context>
    <inkml:brush xml:id="br0">
      <inkml:brushProperty name="width" value="0.1" units="cm"/>
      <inkml:brushProperty name="height" value="0.1" units="cm"/>
      <inkml:brushProperty name="color" value="#F4F91B"/>
    </inkml:brush>
  </inkml:definitions>
  <inkml:trace contextRef="#ctx0" brushRef="#br0">1 131 3223 0 0,'16'-24'288'0'0,"1"-3"-288"0"0,-4 5 0 0 0,-2 9 0 0 0,-6 7 96 0 0,3 3-32 0 0,-5-1 0 0 0,6-1-64 0 0,2-1 0 0 0,6-1-96 0 0,3-1 0 0 0,5 3 0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2:16.884"/>
    </inkml:context>
    <inkml:brush xml:id="br0">
      <inkml:brushProperty name="width" value="0.1" units="cm"/>
      <inkml:brushProperty name="height" value="0.1" units="cm"/>
      <inkml:brushProperty name="color" value="#F4F91B"/>
    </inkml:brush>
  </inkml:definitions>
  <inkml:trace contextRef="#ctx0" brushRef="#br0">2163 76 1839 0 0,'-9'-6'402'0'0,"0"0"0"0"0,-1 0 0 0 0,1 1 0 0 0,-13-4 0 0 0,17 8-367 0 0,0-1-1 0 0,0 1 1 0 0,0 0-1 0 0,-1 1 1 0 0,1-1-1 0 0,-1 1 1 0 0,1 0-1 0 0,0 0 1 0 0,-1 1-1 0 0,-6 1 1 0 0,-97 16 1253 0 0,73-14-1004 0 0,27-3-214 0 0,0 0-1 0 0,0 0 1 0 0,-15 5-1 0 0,7-1-7 0 0,0-1-1 0 0,0-1 1 0 0,0 0-1 0 0,0-1 1 0 0,0-1-1 0 0,-1 0 1 0 0,1-2-1 0 0,-23-2 1 0 0,4-5 154 0 0,25 5-142 0 0,1 0-1 0 0,-1 1 1 0 0,-20-1-1 0 0,27 3-54 0 0,-113 4 261 0 0,-9-2-60 0 0,7-1-35 0 0,107-1-166 0 0,0 0-1 0 0,0-1 0 0 0,0-1 0 0 0,0 0 1 0 0,-12-4-1 0 0,10 2 4 0 0,1 1 1 0 0,-1 1 0 0 0,-20-1-1 0 0,-17 0 110 0 0,0-1 0 0 0,0-3 0 0 0,-62-17 0 0 0,85 19-102 0 0,-47-2 0 0 0,55 6-26 0 0,-4 1-4 0 0,-1 1 0 0 0,1 1-1 0 0,-25 5 1 0 0,-7 1 12 0 0,-40 7 19 0 0,58-7-20 0 0,-42 2 0 0 0,58-10 0 0 0,0-1-1 0 0,-29-5 0 0 0,31 3 1 0 0,-1 1 0 0 0,-37 1 0 0 0,55 1-15 0 0,0 0-1 0 0,1 0 1 0 0,-1 0-1 0 0,0 1 1 0 0,0-1-1 0 0,0 1 1 0 0,0-1-1 0 0,1 1 1 0 0,-1 0 0 0 0,0 0-1 0 0,1 0 1 0 0,-1 0-1 0 0,1 1 1 0 0,-1-1-1 0 0,1 1 1 0 0,0 0-1 0 0,-1-1 1 0 0,1 1-1 0 0,0 0 1 0 0,0 0-1 0 0,-3 5 1 0 0,-2 2-138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2:24.664"/>
    </inkml:context>
    <inkml:brush xml:id="br0">
      <inkml:brushProperty name="width" value="0.1" units="cm"/>
      <inkml:brushProperty name="height" value="0.1" units="cm"/>
      <inkml:brushProperty name="color" value="#F4F91B"/>
    </inkml:brush>
  </inkml:definitions>
  <inkml:trace contextRef="#ctx0" brushRef="#br0">1 189 1839 0 0,'24'-31'160'0'0,"3"-2"-160"0"0,-1 7 0 0 0,-8 10 0 0 0,-7 7 0 0 0,-2 5 72 0 0,0 1-72 0 0,8-5 0 0 0,8-5 0 0 0,10-1 0 0 0,5 1 0 0 0,2 4 0 0 0,-1 2 0 0 0,-3 5 0 0 0,-3 2 0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4:05.839"/>
    </inkml:context>
    <inkml:brush xml:id="br0">
      <inkml:brushProperty name="width" value="0.1" units="cm"/>
      <inkml:brushProperty name="height" value="0.1" units="cm"/>
      <inkml:brushProperty name="color" value="#F4F91B"/>
    </inkml:brush>
  </inkml:definitions>
  <inkml:trace contextRef="#ctx0" brushRef="#br0">35 43 3711 0 0,'-5'-2'519'0'0,"0"-1"0"0"0,1 0-1 0 0,-1 0 1 0 0,0 0 0 0 0,-5-7-1 0 0,12 9-330 0 0,0-1-1 0 0,0 1 0 0 0,0-1 0 0 0,1 1 0 0 0,-1 0 1 0 0,0 0-1 0 0,1 0 0 0 0,-1 0 0 0 0,5 0 0 0 0,1-1 37 0 0,0 0 0 0 0,0 1 0 0 0,0 0 0 0 0,0 1 0 0 0,0-1 0 0 0,0 2 0 0 0,0-1 0 0 0,0 1 0 0 0,0 0 0 0 0,0 1 0 0 0,8 2 0 0 0,27 4 353 0 0,1-1 0 0 0,61 0 0 0 0,34 5 276 0 0,-92-6-542 0 0,1-2 0 0 0,47-3 0 0 0,95-12 301 0 0,34-1-69 0 0,-91 13-248 0 0,156-4 418 0 0,155 9-28 0 0,-330 1-530 0 0,80-6 67 0 0,-37 0-60 0 0,-142-1-153 0 0,50 2 147 0 0,94 14-1 0 0,-65-4 113 0 0,156 0-1 0 0,-124-9-142 0 0,88 20 184 0 0,-84-6-83 0 0,-84-13-106 0 0,-1-2 0 0 0,1-2 0 0 0,0-2 0 0 0,89-16 0 0 0,-129 16-104 0 0,35-6 101 0 0,-1 1 0 0 0,61-2 1 0 0,-82 9-55 0 0,0-1 0 0 0,30-5 0 0 0,-49 6-54 0 0,1 0 0 0 0,0-1-1 0 0,0 1 1 0 0,0 0 0 0 0,-1 0-1 0 0,1 0 1 0 0,0 0 0 0 0,0 0-1 0 0,0 0 1 0 0,-1 0 0 0 0,1 0-1 0 0,0 1 1 0 0,0-1 0 0 0,0 0-1 0 0,-1 0 1 0 0,1 1 0 0 0,0-1-1 0 0,0 0 1 0 0,-1 1 0 0 0,1-1 0 0 0,0 1-1 0 0,-1-1 1 0 0,1 1 0 0 0,0-1-1 0 0,-1 1 1 0 0,2 0 0 0 0,-2 1-21 0 0,1 0 0 0 0,0-1 0 0 0,0 1 1 0 0,-1 0-1 0 0,1 0 0 0 0,-1-1 1 0 0,0 1-1 0 0,0 0 0 0 0,1 0 0 0 0,-1 0 1 0 0,0-1-1 0 0,-1 3 0 0 0,0 9-439 0 0,-1 1-1 0 0,-8 23 1 0 0,6-23-217 0 0,-5 27-472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4:07.807"/>
    </inkml:context>
    <inkml:brush xml:id="br0">
      <inkml:brushProperty name="width" value="0.1" units="cm"/>
      <inkml:brushProperty name="height" value="0.1" units="cm"/>
      <inkml:brushProperty name="color" value="#F4F91B"/>
    </inkml:brush>
  </inkml:definitions>
  <inkml:trace contextRef="#ctx0" brushRef="#br0">334 136 1839 0 0,'0'-6'141'0'0,"0"-1"0"0"0,0 1-1 0 0,-1 0 1 0 0,0-1-1 0 0,0 1 1 0 0,-1 0-1 0 0,-3-12 1 0 0,3 16-79 0 0,1-1 0 0 0,0 1 0 0 0,-1 0 0 0 0,0 0 0 0 0,1 0 0 0 0,-1 0 0 0 0,0 0 0 0 0,0 0 0 0 0,0 0 0 0 0,0 0 0 0 0,0 1 0 0 0,0-1 0 0 0,-1 1 0 0 0,1 0 0 0 0,-1 0 0 0 0,1 0 0 0 0,-1 0 0 0 0,1 0-1 0 0,-1 0 1 0 0,1 0 0 0 0,-6 0 0 0 0,-8-1 465 0 0,0 0 0 0 0,0 2 0 0 0,0-1 0 0 0,-1 2 0 0 0,1 0 0 0 0,0 1 0 0 0,0 1 0 0 0,0 0 0 0 0,-24 9 0 0 0,35-10-443 0 0,0-1 0 0 0,0 2 0 0 0,0-1-1 0 0,0 1 1 0 0,1 0 0 0 0,-1 0 0 0 0,1 0 0 0 0,-1 0-1 0 0,1 1 1 0 0,0 0 0 0 0,0 0 0 0 0,1 0 0 0 0,-1 0 0 0 0,1 0-1 0 0,0 1 1 0 0,0 0 0 0 0,1-1 0 0 0,-1 1 0 0 0,1 0-1 0 0,0 0 1 0 0,0 0 0 0 0,1 1 0 0 0,-1-1 0 0 0,1 0 0 0 0,0 1-1 0 0,1-1 1 0 0,-1 1 0 0 0,1-1 0 0 0,0 1 0 0 0,1-1-1 0 0,1 9 1 0 0,-2-12-56 0 0,0 0 0 0 0,0 1-1 0 0,1-1 1 0 0,-1 0 0 0 0,1 1 0 0 0,0-1-1 0 0,0 0 1 0 0,-1 0 0 0 0,1 1 0 0 0,1-1-1 0 0,-1 0 1 0 0,0 0 0 0 0,0 0 0 0 0,1 0-1 0 0,-1-1 1 0 0,1 1 0 0 0,0 0-1 0 0,-1-1 1 0 0,4 3 0 0 0,-2-3 59 0 0,0 0 0 0 0,0 0 1 0 0,0 0-1 0 0,0 0 0 0 0,1 0 1 0 0,-1-1-1 0 0,0 0 0 0 0,1 1 0 0 0,-1-1 1 0 0,0 0-1 0 0,1-1 0 0 0,5 0 1 0 0,71-9 1000 0 0,243-43-172 0 0,194-53 46 0 0,-381 86-898 0 0,174-4 0 0 0,172-1 54 0 0,-329 15 47 0 0,279 20 0 0 0,-279 1-149 0 0,49 5 43 0 0,42-4 50 0 0,-157-10-37 0 0,149 20 0 0 0,-117 0-49 0 0,26 6 62 0 0,149 9-1 0 0,158-10 764 0 0,-194-17-329 0 0,-103-6-347 0 0,-150-4-168 0 0,0 0 0 0 0,0 0 1 0 0,0 1-1 0 0,0 0 0 0 0,0 0 1 0 0,0 0-1 0 0,0 1 0 0 0,0 0 1 0 0,-1 0-1 0 0,1 0 0 0 0,-1 0 1 0 0,1 1-1 0 0,-1-1 0 0 0,0 1 0 0 0,0 0 1 0 0,0 1-1 0 0,7 6 0 0 0,-8-5-19 0 0,0 0 0 0 0,0 0-1 0 0,0 0 1 0 0,-1 0-1 0 0,1 1 1 0 0,-1-1-1 0 0,-1 1 1 0 0,1-1 0 0 0,-1 1-1 0 0,0 0 1 0 0,0-1-1 0 0,-1 1 1 0 0,1 0-1 0 0,-1 0 1 0 0,-1 9 0 0 0,-5 23-1145 0 0,-8 5-410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4:33.498"/>
    </inkml:context>
    <inkml:brush xml:id="br0">
      <inkml:brushProperty name="width" value="0.1" units="cm"/>
      <inkml:brushProperty name="height" value="0.1" units="cm"/>
      <inkml:brushProperty name="color" value="#F4F91B"/>
    </inkml:brush>
  </inkml:definitions>
  <inkml:trace contextRef="#ctx0" brushRef="#br0">1 255 3823 0 0,'1'0'46'0'0,"-1"0"0"0"0,1 0-1 0 0,0-1 1 0 0,-1 1-1 0 0,1 0 1 0 0,0 0-1 0 0,-1-1 1 0 0,1 1 0 0 0,0-1-1 0 0,-1 1 1 0 0,1 0-1 0 0,-1-1 1 0 0,1 1-1 0 0,-1-1 1 0 0,1 1-1 0 0,-1-1 1 0 0,1 0 0 0 0,-1 1-1 0 0,1-1 1 0 0,-1 1-1 0 0,0-1 1 0 0,1 0-1 0 0,-1 1 1 0 0,0-1 0 0 0,0 0-1 0 0,1 0 1 0 0,-1 1-1 0 0,0-1 1 0 0,0 0-1 0 0,0 1 1 0 0,0-1-1 0 0,0 0 1 0 0,0 0 0 0 0,0 0-1 0 0,-2-33 2257 0 0,1 23-2055 0 0,1 3 141 0 0,2-15 774 0 0,-2 22-1139 0 0,1 0 0 0 0,-1 0-1 0 0,0 1 1 0 0,1-1 0 0 0,-1 1 0 0 0,0-1-1 0 0,1 0 1 0 0,-1 1 0 0 0,1-1 0 0 0,-1 1-1 0 0,1-1 1 0 0,0 1 0 0 0,-1-1 0 0 0,1 1-1 0 0,-1 0 1 0 0,1-1 0 0 0,0 1-1 0 0,-1 0 1 0 0,1-1 0 0 0,0 1 0 0 0,-1 0-1 0 0,1 0 1 0 0,0-1 0 0 0,0 1 0 0 0,-1 0-1 0 0,1 0 1 0 0,0 0 0 0 0,0 0 0 0 0,0 0-1 0 0,9 1 105 0 0,-1 0 0 0 0,0 0 0 0 0,0 1 1 0 0,0 0-1 0 0,14 5 0 0 0,0 0 182 0 0,-8-4-102 0 0,0 0 0 0 0,16 0 0 0 0,2 1-6 0 0,-18-4-66 0 0,0 1 1 0 0,0-2 0 0 0,0 0 0 0 0,0-1 0 0 0,25-6-1 0 0,25-3 261 0 0,-20 7-236 0 0,0 1 0 0 0,0 3 0 0 0,85 9 0 0 0,15 9-96 0 0,3-2 283 0 0,-17-7-158 0 0,7-10-64 0 0,4 1 6 0 0,21 9-3 0 0,-69-10-37 0 0,-64-1-40 0 0,40 3-1 0 0,-32 1 1 0 0,1-3-1 0 0,-1-1 1 0 0,57-11-1 0 0,32-2 58 0 0,-2-1-54 0 0,-7 1 30 0 0,-30 15-56 0 0,-65 2 0 0 0,-1-2 0 0 0,0 0-1 0 0,43-7 1 0 0,44-14 207 0 0,-50 13-150 0 0,-50 6-65 0 0,0 1-1 0 0,0 0 1 0 0,13 0 0 0 0,15 0 18 0 0,126-18 26 0 0,-139 15 0 0 0,50-1 0 0 0,89 14 75 0 0,-101-8-108 0 0,98-4 55 0 0,-83-8-86 0 0,-56 7 0 0 0,0 1 0 0 0,0 1 0 0 0,0 0 0 0 0,28 3 0 0 0,53 3 0 0 0,29 5 64 0 0,-85-6-47 0 0,-16 0 11 0 0,1-1 0 0 0,-1-2-1 0 0,35-3 1 0 0,9-5-28 0 0,1 3 0 0 0,89 5 0 0 0,151 15 0 0 0,-288-15 0 0 0,0-2 0 0 0,-1 0 0 0 0,34-8 0 0 0,5 0 0 0 0,-51 8 2 0 0,28-4 40 0 0,0 2 0 0 0,72 3 0 0 0,3 3-42 0 0,-48 3 17 0 0,-24-2 7 0 0,44 9-1 0 0,-39-5-23 0 0,81 2 0 0 0,-78-7 0 0 0,67 1 40 0 0,93 9 56 0 0,-102-6-96 0 0,-39-3 0 0 0,-1-2 0 0 0,0-3 0 0 0,108-18 0 0 0,49-3 118 0 0,-116 25-109 0 0,-72 0 13 0 0,0-2 0 0 0,79-9-1 0 0,35-10 43 0 0,-105 12-64 0 0,-4 0 0 0 0,0 2 0 0 0,0 1 0 0 0,54 4 0 0 0,-11 7 0 0 0,-10 1 0 0 0,146-5 0 0 0,184-8 1077 0 0,-216 8-2026 0 0,34-13 1024 0 0,53 0-158 0 0,-225 12 87 0 0,140 0 46 0 0,-76-13 72 0 0,56-2-12 0 0,-133 13-53 0 0,0 0-1 0 0,50 9 1 0 0,7 5 14 0 0,140 3 0 0 0,103-4 187 0 0,-292-6-230 0 0,69 19-1 0 0,15 3-18 0 0,18-8 25 0 0,64 9-4 0 0,-161-17-30 0 0,93 33 0 0 0,-101-30 0 0 0,0-1 0 0 0,91 16 0 0 0,163 20 64 0 0,-205-45-64 0 0,5 1 0 0 0,79 22 64 0 0,-137-25-64 0 0,-1-1 0 0 0,0-3 0 0 0,0-1 0 0 0,78-13 0 0 0,-76 9 0 0 0,0 2 0 0 0,75 4 0 0 0,85 20 0 0 0,-136-12 0 0 0,6-1 17 0 0,71 10 30 0 0,208 29-47 0 0,-107-39 0 0 0,-188-9 0 0 0,550-17 222 0 0,-447 2-66 0 0,0 0 62 0 0,-125 15-182 0 0,0 0 0 0 0,54 8 0 0 0,-82-6-34 0 0,0 0-1 0 0,-1 0 0 0 0,1 1 1 0 0,0 0-1 0 0,0 0 0 0 0,-1 1 1 0 0,1-1-1 0 0,-1 2 1 0 0,0-1-1 0 0,0 1 0 0 0,6 4 1 0 0,-9-5-14 0 0,0 0 1 0 0,0 0-1 0 0,0 1 0 0 0,-1-1 1 0 0,1 1-1 0 0,-1 0 1 0 0,0 0-1 0 0,0 0 0 0 0,0 0 1 0 0,-1 0-1 0 0,1 0 0 0 0,-1 0 1 0 0,0 1-1 0 0,0-1 1 0 0,0 0-1 0 0,-1 1 0 0 0,1-1 1 0 0,-2 7-1 0 0,1 1-278 0 0,-1-1 1 0 0,0 1-1 0 0,-1-1 0 0 0,-1 1 0 0 0,-5 14 1 0 0,-12 26-5993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4:34.658"/>
    </inkml:context>
    <inkml:brush xml:id="br0">
      <inkml:brushProperty name="width" value="0.1" units="cm"/>
      <inkml:brushProperty name="height" value="0.1" units="cm"/>
      <inkml:brushProperty name="color" value="#F4F91B"/>
    </inkml:brush>
  </inkml:definitions>
  <inkml:trace contextRef="#ctx0" brushRef="#br0">37 89 4831 0 0,'-6'-4'196'0'0,"3"2"-168"0"0,1 0 0 0 0,-1 1 1 0 0,0-1-1 0 0,1-1 1 0 0,-1 1-1 0 0,1 0 0 0 0,0-1 1 0 0,0 1-1 0 0,0-1 1 0 0,0 0-1 0 0,-2-4 0 0 0,4 7 36 0 0,0-1 0 0 0,0 1 0 0 0,0-1 0 0 0,0 1 0 0 0,0 0 0 0 0,0-1 0 0 0,0 1 0 0 0,1 0 0 0 0,-1 0 0 0 0,0-1 0 0 0,0 1 0 0 0,0 0-1 0 0,0-1 1 0 0,1 1 0 0 0,-1 0 0 0 0,0 0 0 0 0,0-1 0 0 0,1 1 0 0 0,-1 0 0 0 0,0 0 0 0 0,1-1 0 0 0,-1 1 0 0 0,0 0 0 0 0,0 0 0 0 0,1 0 0 0 0,-1 0-1 0 0,0 0 1 0 0,1-1 0 0 0,-1 1 0 0 0,1 0 0 0 0,-1 0 0 0 0,0 0 0 0 0,1 0 0 0 0,-1 0 0 0 0,0 0 0 0 0,1 0 0 0 0,-1 0 0 0 0,0 0 0 0 0,1 0 0 0 0,-1 0-1 0 0,1 1 1 0 0,20 4 103 0 0,-7-2 77 0 0,141 0 2032 0 0,-97-4-1704 0 0,-18 1-282 0 0,379-13 1454 0 0,38-2-784 0 0,-64 5-771 0 0,-177-4 181 0 0,0 10 0 0 0,245 27 1 0 0,-427-19-152 0 0,0-1 0 0 0,0-1 0 0 0,0-2 0 0 0,64-9 1 0 0,-97 9-207 0 0,0 0 1 0 0,0 0 0 0 0,-1 0 0 0 0,1 0 0 0 0,0 0-1 0 0,-1-1 1 0 0,1 1 0 0 0,0 0 0 0 0,0 0 0 0 0,-1-1-1 0 0,1 1 1 0 0,0 0 0 0 0,-1-1 0 0 0,1 1 0 0 0,-1-1-1 0 0,1 1 1 0 0,-1-1 0 0 0,1 1 0 0 0,-1-1 0 0 0,1 1-1 0 0,-1-1 1 0 0,1 0 0 0 0,-1 1 0 0 0,1-1 0 0 0,-1 1-1 0 0,0-1 1 0 0,1 0 0 0 0,-1 0 0 0 0,0 1 0 0 0,0-1 0 0 0,0 0-1 0 0,1 1 1 0 0,-1-2 0 0 0,1 0 39 0 0,-1 2-50 0 0,1 0 0 0 0,-1 0 0 0 0,1 0 0 0 0,0 0-1 0 0,-1 0 1 0 0,1 0 0 0 0,0 0 0 0 0,-1 0 0 0 0,1 0-1 0 0,0 0 1 0 0,-1 0 0 0 0,1 0 0 0 0,0 0 0 0 0,-1 0 0 0 0,1 1-1 0 0,-1-1 1 0 0,1 0 0 0 0,-1 0 0 0 0,1 1 0 0 0,0-1 0 0 0,-1 1-1 0 0,1-1 1 0 0,-1 0 0 0 0,1 1 0 0 0,13 11-24 0 0,-7-5-161 0 0,-1 0 1 0 0,0 1 0 0 0,0 0 0 0 0,5 9-1 0 0,-10-15 149 0 0,13 24-445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4:36.427"/>
    </inkml:context>
    <inkml:brush xml:id="br0">
      <inkml:brushProperty name="width" value="0.1" units="cm"/>
      <inkml:brushProperty name="height" value="0.1" units="cm"/>
      <inkml:brushProperty name="color" value="#F4F91B"/>
    </inkml:brush>
  </inkml:definitions>
  <inkml:trace contextRef="#ctx0" brushRef="#br0">139 282 3223 0 0,'-33'-36'437'0'0,"23"26"384"0"0,0-1 0 0 0,1 1 0 0 0,-9-15-1 0 0,-3-7 55 0 0,-16-27 1177 0 0,39 62-1916 0 0,1 1 0 0 0,-1-1-1 0 0,1 0 1 0 0,0 0 0 0 0,0 0 0 0 0,0-1-1 0 0,1 1 1 0 0,-1-1 0 0 0,1 1 0 0 0,-1-1 0 0 0,1 0-1 0 0,0 0 1 0 0,-1-1 0 0 0,6 2 0 0 0,16 5 173 0 0,29 6 1 0 0,-28-7 27 0 0,22 3-36 0 0,1-1-1 0 0,1-3 1 0 0,-1-1-1 0 0,54-3 1 0 0,201-23 490 0 0,-85 3-270 0 0,-94 6-141 0 0,137-32 0 0 0,-131 20-187 0 0,205-38 306 0 0,-318 59-478 0 0,53-9 72 0 0,-63 11-86 0 0,-1 0-1 0 0,1 1 0 0 0,0 0 0 0 0,0 0 0 0 0,0 1 0 0 0,11 3 0 0 0,-14-3 2 0 0,0 1-1 0 0,-1 0 1 0 0,1 0 0 0 0,-1 0-1 0 0,1 0 1 0 0,-1 1-1 0 0,0 0 1 0 0,0 0-1 0 0,0 0 1 0 0,-1 0 0 0 0,1 1-1 0 0,-1-1 1 0 0,0 1-1 0 0,1 0 1 0 0,1 5 0 0 0,3 4-318 0 0,-1 1-1 0 0,-1 0 1 0 0,7 22 0 0 0,-6-17-585 0 0,4 8-4635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8:57.517"/>
    </inkml:context>
    <inkml:brush xml:id="br0">
      <inkml:brushProperty name="width" value="0.1" units="cm"/>
      <inkml:brushProperty name="height" value="0.1" units="cm"/>
      <inkml:brushProperty name="color" value="#F4F91B"/>
    </inkml:brush>
  </inkml:definitions>
  <inkml:trace contextRef="#ctx0" brushRef="#br0">2183 236 4895 0 0,'0'0'223'0'0,"-3"0"-16"0"0,2-1-85 0 0,0 1 1 0 0,-1-1-1 0 0,1 1 0 0 0,0-1 1 0 0,-1 1-1 0 0,1-1 1 0 0,0 0-1 0 0,0 0 0 0 0,-1 1 1 0 0,1-1-1 0 0,0 0 1 0 0,0 0-1 0 0,0 0 1 0 0,0 0-1 0 0,0-1 0 0 0,0 1 1 0 0,1 0-1 0 0,-1 0 1 0 0,0 0-1 0 0,0-1 0 0 0,1 1 1 0 0,-1 0-1 0 0,1-1 1 0 0,-1 1-1 0 0,1-1 1 0 0,0 1-1 0 0,0 0 0 0 0,-1-1 1 0 0,1 1-1 0 0,0-1 1 0 0,0 1-1 0 0,0-1 0 0 0,1-1 1 0 0,-1-2-439 0 0,0 4 656 0 0,2-3-213 0 0,16-31 1188 0 0,-36 15 4677 0 0,-6-4-3522 0 0,15 19-2206 0 0,0 2 0 0 0,-1-1 0 0 0,1 2 0 0 0,-1-1 0 0 0,0 1 0 0 0,0 1 0 0 0,-10-1 0 0 0,-41-9 344 0 0,-25-20 15 0 0,77 29-539 0 0,-21-8 229 0 0,0 1 0 0 0,0 2 0 0 0,-1 1 0 0 0,-62-4 0 0 0,-91 23 207 0 0,125-6-173 0 0,-119-3-1 0 0,-148-25 278 0 0,264 21-524 0 0,-120 16 0 0 0,125-9-40 0 0,-289 14 1755 0 0,255-15-1200 0 0,61-3-546 0 0,0-1 0 0 0,-1-2 0 0 0,-33-3 0 0 0,39-2-1325 0 0,14 3 485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6:19.905"/>
    </inkml:context>
    <inkml:brush xml:id="br0">
      <inkml:brushProperty name="width" value="0.1" units="cm"/>
      <inkml:brushProperty name="height" value="0.1" units="cm"/>
      <inkml:brushProperty name="color" value="#F4F91B"/>
    </inkml:brush>
  </inkml:definitions>
  <inkml:trace contextRef="#ctx0" brushRef="#br0">8 268 3823 0 0,'-7'-8'504'0'0,"7"6"-118"0"0,4 4 188 0 0,0 1-459 0 0,1 0-1 0 0,0-1 0 0 0,0 0 0 0 0,1 0 0 0 0,-1 0 0 0 0,0-1 0 0 0,0 0 0 0 0,1 0 1 0 0,-1 0-1 0 0,1-1 0 0 0,-1 0 0 0 0,1 0 0 0 0,-1 0 0 0 0,1 0 0 0 0,-1-1 0 0 0,1 0 1 0 0,-1 0-1 0 0,0-1 0 0 0,10-3 0 0 0,7-5 141 0 0,1 0 0 0 0,-2-2-1 0 0,24-15 1 0 0,-24 14 99 0 0,-7 4-23 0 0,1 0-1 0 0,26-9 0 0 0,-34 15-62 0 0,1 1 0 0 0,0 0 0 0 0,0 0 0 0 0,0 1-1 0 0,0 0 1 0 0,0 0 0 0 0,15 2 0 0 0,17 1-1298 0 0,159 18 1073 0 0,-139-13 240 0 0,98 2-1 0 0,-62-12-193 0 0,-39 1-5 0 0,68 5-1 0 0,76 8-89 0 0,-26-3 76 0 0,-99-6-18 0 0,0-3-1 0 0,116-17 0 0 0,69-2 51 0 0,119 13 144 0 0,-293 4-145 0 0,172 17 0 0 0,-213-8-101 0 0,0-2 0 0 0,89-3 0 0 0,-94-2 22 0 0,1 1-1 0 0,-1 3 0 0 0,1 1 1 0 0,-1 2-1 0 0,44 13 0 0 0,197 38-21 0 0,-204-44 21 0 0,1-4-1 0 0,85 1 1 0 0,-35-4-19 0 0,83-2 26 0 0,-68-3 72 0 0,100-11-18 0 0,-78 0-36 0 0,25 8-3 0 0,-50 2 32 0 0,151-19-1 0 0,-8-8 90 0 0,-10 1-8 0 0,-126 2-73 0 0,85-8 80 0 0,354-38-25 0 0,-165 34 38 0 0,-328 31-160 0 0,107-21 49 0 0,-6 1-2 0 0,309 24 1 0 0,-448 3-64 0 0,303 22 0 0 0,-288-13 0 0 0,91 11 0 0 0,286 10 0 0 0,-189-21 64 0 0,-223-10-64 0 0,28 2 0 0 0,109-10 0 0 0,11-9 0 0 0,287 9 0 0 0,-228 18 0 0 0,216 3 206 0 0,-394-17-110 0 0,27 0 141 0 0,-83 3-223 0 0,0 1 1 0 0,-1 0 0 0 0,1 0 0 0 0,-1 1 0 0 0,0 0 0 0 0,1 1 0 0 0,-1-1-1 0 0,8 5 1 0 0,-14-5-79 0 0,1-1-1 0 0,-1 1 1 0 0,1-1-1 0 0,-1 1 1 0 0,0 0-1 0 0,0 0 0 0 0,0 0 1 0 0,0 0-1 0 0,0 0 1 0 0,0 0-1 0 0,-1 1 1 0 0,1-1-1 0 0,-1 0 1 0 0,1 1-1 0 0,-1-1 1 0 0,1 4-1 0 0,2 16-4974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6:24.593"/>
    </inkml:context>
    <inkml:brush xml:id="br0">
      <inkml:brushProperty name="width" value="0.1" units="cm"/>
      <inkml:brushProperty name="height" value="0.1" units="cm"/>
      <inkml:brushProperty name="color" value="#F4F91B"/>
    </inkml:brush>
  </inkml:definitions>
  <inkml:trace contextRef="#ctx0" brushRef="#br0">1 29 3367 0 0,'1'2'124'0'0,"1"-1"-1"0"0,0 0 1 0 0,-1 0-1 0 0,1 0 1 0 0,0 0-1 0 0,0 0 1 0 0,0 0-1 0 0,0 0 1 0 0,0-1-1 0 0,0 1 1 0 0,0 0-1 0 0,0-1 0 0 0,4 0 1 0 0,34 0 1040 0 0,-34-1-985 0 0,0 0 0 0 0,0 1 1 0 0,0 0-1 0 0,0 0 0 0 0,0 1 1 0 0,0 0-1 0 0,10 2 0 0 0,13 9 322 0 0,43 10-1 0 0,-70-21-476 0 0,94 16 760 0 0,-85-16-703 0 0,0 0 0 0 0,0-1 0 0 0,1 0 1 0 0,-1-1-1 0 0,0 0 0 0 0,17-5 0 0 0,-8 2 34 0 0,0 2 0 0 0,-1 0-1 0 0,1 0 1 0 0,31 4 0 0 0,-12-2-11 0 0,61 6 43 0 0,-69-3-88 0 0,-1-1 0 0 0,1-2 0 0 0,49-5 1 0 0,-16-7 32 0 0,61-7 8 0 0,-7 18 58 0 0,-28 2-50 0 0,11 0-53 0 0,23 0 18 0 0,-27-7-54 0 0,75-6 26 0 0,-94 5 19 0 0,130 4 0 0 0,-150 9-5 0 0,85 17 1 0 0,5 2 13 0 0,136-18 40 0 0,-58-4-34 0 0,107 8 113 0 0,-134-5-192 0 0,-126-2 0 0 0,135 16 111 0 0,-190-17-104 0 0,19-1 28 0 0,0-1 1 0 0,1-2-1 0 0,-1-2 1 0 0,46-9 0 0 0,34-2 42 0 0,-72 10-60 0 0,1 2 1 0 0,-1 2 0 0 0,54 7-1 0 0,-34 4-18 0 0,-22-4 0 0 0,1-1 0 0 0,1-2 0 0 0,55-2 0 0 0,99-30 52 0 0,-133 16-14 0 0,99-5 0 0 0,-12 16-36 0 0,69-3 114 0 0,127-7-5 0 0,-193 8-84 0 0,69-17-27 0 0,-116 4 0 0 0,75-8 0 0 0,55 24 29 0 0,-109 2-4 0 0,253-11-15 0 0,-98 13 65 0 0,-147-5 12 0 0,94 0 71 0 0,55 20-82 0 0,-194-11-88 0 0,35-9 12 0 0,-20-2 0 0 0,-6 1 28 0 0,-63 0-10 0 0,44 3 0 0 0,226 34-18 0 0,-101-19 0 0 0,-111-10 0 0 0,-43 0 15 0 0,80 20 0 0 0,-86-14-4 0 0,0-3 1 0 0,65 4-1 0 0,82-20 136 0 0,-33-1-38 0 0,43 19-28 0 0,47 0 30 0 0,-214-13-79 0 0,74-12 0 0 0,-76 8-32 0 0,1 2 0 0 0,66 1 0 0 0,115 13 0 0 0,-80-1 0 0 0,-102-9 19 0 0,-1-2 0 0 0,57-11 1 0 0,-51 6-14 0 0,39-7-6 0 0,50-6 0 0 0,193 18 0 0 0,-266 3 0 0 0,-1-3 0 0 0,1-1 0 0 0,66-15 0 0 0,-100 15 0 0 0,0 0 0 0 0,0 2 0 0 0,1 0 0 0 0,26 4 0 0 0,93 17 0 0 0,-28-3 0 0 0,-64-12 0 0 0,0-1 0 0 0,0-3 0 0 0,63-6 0 0 0,-44 0 22 0 0,0 4-1 0 0,90 9 0 0 0,-53 3-20 0 0,-60-5 16 0 0,0-1 1 0 0,67-4 0 0 0,-1-9-16 0 0,0-1 71 0 0,158 6 1 0 0,-179 5-17 0 0,161-18 1 0 0,-62 1-2 0 0,124 26 210 0 0,-245-5-223 0 0,0-3 0 0 0,91-8-1 0 0,-85 1-42 0 0,101 8 0 0 0,-144-1 0 0 0,53 13 0 0 0,-40-6 0 0 0,-13-3 0 0 0,2-2 0 0 0,-1-1 0 0 0,0-2 0 0 0,1-1 0 0 0,50-6 0 0 0,-20 0 0 0 0,-1 3 0 0 0,113 10 0 0 0,-159-7 0 0 0,75 8 6 0 0,168-7-1 0 0,-215-5 37 0 0,21-3-36 0 0,71 3-1 0 0,49 18-5 0 0,-128-10 0 0 0,234 4 0 0 0,-255-9 0 0 0,284 18 0 0 0,-256-14 0 0 0,-33-3 0 0 0,34 7 0 0 0,-16-1 0 0 0,69 0 0 0 0,-67-5 0 0 0,75-1 30 0 0,51 4 4 0 0,-46 5-34 0 0,162-9 0 0 0,-185-6 0 0 0,175-1 0 0 0,-151 7 0 0 0,171-19 0 0 0,120-10 64 0 0,-324 28-2 0 0,177-2-60 0 0,-202 1-2 0 0,30-2 0 0 0,-37 0 0 0 0,0 3 0 0 0,133 18 0 0 0,-120-11 0 0 0,130-6 0 0 0,-101-2 0 0 0,-56 0 8 0 0,144 5 48 0 0,-27-4-56 0 0,-66-3 0 0 0,-6-1 0 0 0,27 1 0 0 0,-48 4 0 0 0,78 5 0 0 0,107 6 0 0 0,-184-10 0 0 0,126 5 0 0 0,200 3 0 0 0,-171 0 54 0 0,-224-8-5 0 0,0 0 0 0 0,1 0 0 0 0,-1 1 0 0 0,0 1 0 0 0,0 0 0 0 0,-1 0 1 0 0,12 7-1 0 0,-16-7-209 0 0,0 0 1 0 0,-1 0 0 0 0,1 0 0 0 0,-1 1-1 0 0,0 0 1 0 0,9 10 0 0 0,-11-11-444 0 0,0 1 0 0 0,0-1 0 0 0,0 1 1 0 0,-1-1-1 0 0,4 11 0 0 0,1 13-4280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6:27.400"/>
    </inkml:context>
    <inkml:brush xml:id="br0">
      <inkml:brushProperty name="width" value="0.1" units="cm"/>
      <inkml:brushProperty name="height" value="0.1" units="cm"/>
      <inkml:brushProperty name="color" value="#F4F91B"/>
    </inkml:brush>
  </inkml:definitions>
  <inkml:trace contextRef="#ctx0" brushRef="#br0">0 267 455 0 0,'61'-3'1420'0'0,"0"-3"0"0"0,84-19-1 0 0,-108 18-324 0 0,58-7 17 0 0,96-1-1 0 0,61-8-126 0 0,-213 16-895 0 0,1 2 0 0 0,0 1 1 0 0,-1 2-1 0 0,73 7 1 0 0,66 17 287 0 0,88-9 44 0 0,-111-10-177 0 0,236-5 395 0 0,-108-30-208 0 0,-70 4-171 0 0,162-10-69 0 0,-216 29-37 0 0,252 17 0 0 0,182 3 71 0 0,-393-12 54 0 0,106-17-89 0 0,-160 7-99 0 0,72 15 18 0 0,-27 1-92 0 0,-104-6 10 0 0,44-2-3 0 0,3-10-25 0 0,233 10 0 0 0,-243 9 21 0 0,75 6 22 0 0,117 10 21 0 0,68-12-64 0 0,-68-6 0 0 0,465-6 0 0 0,-678-4 0 0 0,122-2 0 0 0,52-5 0 0 0,-36 0 0 0 0,-37-3 38 0 0,-44 1-12 0 0,44 13-26 0 0,67-5 0 0 0,-141-6 0 0 0,-34 2 0 0 0,134 3 0 0 0,50 5 0 0 0,-172-2 0 0 0,201 18 0 0 0,66 11 56 0 0,-264-21-37 0 0,132 27 280 0 0,-237-29-294 0 0,0 0 0 0 0,0 0 0 0 0,0 1 0 0 0,0 0 0 0 0,-1 1-1 0 0,1-1 1 0 0,0 1 0 0 0,-1 0 0 0 0,0 0 0 0 0,0 1 0 0 0,0-1 0 0 0,0 1 0 0 0,0 0 0 0 0,6 8 0 0 0,4 11-5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6:49.085"/>
    </inkml:context>
    <inkml:brush xml:id="br0">
      <inkml:brushProperty name="width" value="0.1" units="cm"/>
      <inkml:brushProperty name="height" value="0.1" units="cm"/>
      <inkml:brushProperty name="color" value="#F4F91B"/>
    </inkml:brush>
  </inkml:definitions>
  <inkml:trace contextRef="#ctx0" brushRef="#br0">8 14 2615 0 0,'-8'-4'338'0'0,"9"6"82"0"0,19 3-167 0 0,77-8 366 0 0,-80 1-379 0 0,-4 1-24 0 0,0-1 0 0 0,0 2 1 0 0,0 0-1 0 0,23 3 0 0 0,-20-1-115 0 0,-1 0 1 0 0,25-1-1 0 0,14 2-52 0 0,122 4 165 0 0,-159-7-196 0 0,248-4 110 0 0,-213 4-135 0 0,152 7 86 0 0,-136-3-46 0 0,120-6 0 0 0,-112-1-35 0 0,42 1 34 0 0,168 20 0 0 0,-132-6-32 0 0,187-7 0 0 0,-149-2 42 0 0,-109 0 1 0 0,145-12 0 0 0,-77-14-25 0 0,-74 9 0 0 0,0 4 0 0 0,96-1 0 0 0,-145 12-18 0 0,333-2 0 0 0,-292 0 0 0 0,88 10 0 0 0,67 21 0 0 0,-184-24 0 0 0,73 5 32 0 0,155-4 0 0 0,-240-7-32 0 0,-19 0 19 0 0,0-1 0 0 0,0-1 0 0 0,10-2 0 0 0,-13 2-3 0 0,1 1-1 0 0,-1-1 1 0 0,1 1-1 0 0,0 1 1 0 0,-1-1-1 0 0,1 1 1 0 0,12 2-1 0 0,-15-1-4 0 0,-1 0 0 0 0,0 0 0 0 0,0 1 0 0 0,0-1 0 0 0,0 1 0 0 0,-1 0 0 0 0,1 0 0 0 0,0 0 0 0 0,-1 0 0 0 0,1 0-1 0 0,3 5 1 0 0,-2-2-6 0 0,-2-3 4 0 0,0-1-1 0 0,-1 0 1 0 0,1 0 0 0 0,0 0-1 0 0,0 1 1 0 0,0-2-1 0 0,-1 1 1 0 0,1 0-1 0 0,0 0 1 0 0,0-1-1 0 0,1 1 1 0 0,-1-1-1 0 0,0 1 1 0 0,2-1-1 0 0,8-3 32 0 0,-12 3-37 0 0,0 0 0 0 0,1 0-1 0 0,-1 0 1 0 0,0-1 0 0 0,1 1 0 0 0,-1 0-1 0 0,1 0 1 0 0,-1 0 0 0 0,0 0-1 0 0,1 0 1 0 0,-1 0 0 0 0,1 0 0 0 0,-1 0-1 0 0,1 0 1 0 0,-1 0 0 0 0,0 0-1 0 0,1 0 1 0 0,-1 0 0 0 0,1 0 0 0 0,-1 0-1 0 0,0 0 1 0 0,1 0 0 0 0,-1 1-1 0 0,1-1 1 0 0,-1 0 0 0 0,0 0 0 0 0,1 0-1 0 0,-1 1 1 0 0,0-1 0 0 0,1 1-1 0 0,3 2-11 0 0,0 1-1 0 0,-1 0 1 0 0,1 0-1 0 0,-1 0 1 0 0,0 0-1 0 0,4 8 1 0 0,-2-2-65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6:58.548"/>
    </inkml:context>
    <inkml:brush xml:id="br0">
      <inkml:brushProperty name="width" value="0.1" units="cm"/>
      <inkml:brushProperty name="height" value="0.1" units="cm"/>
      <inkml:brushProperty name="color" value="#F4F91B"/>
    </inkml:brush>
  </inkml:definitions>
  <inkml:trace contextRef="#ctx0" brushRef="#br0">7 135 455 0 0,'-6'2'2244'0'0,"22"-2"-1184"0"0,-3 2-1049 0 0,1-1-1 0 0,-1 0 1 0 0,1-1-1 0 0,-1 0 0 0 0,19-3 1 0 0,70-17 219 0 0,-62 11-19 0 0,82-24 422 0 0,-80 20-478 0 0,1 2 1 0 0,48-7-1 0 0,-12 8-108 0 0,1 4 1 0 0,-1 3-1 0 0,95 9 0 0 0,142 15-47 0 0,-258-16 0 0 0,84 18 0 0 0,31 3 0 0 0,99-20 90 0 0,-116-6-52 0 0,-107 1-37 0 0,584-11 70 0 0,-276-10 7 0 0,-256 13 94 0 0,115-22 1 0 0,-88 10 84 0 0,-71 10-162 0 0,0 3-1 0 0,100 3 0 0 0,-146 4-105 0 0,-1 1 0 0 0,1 0 0 0 0,0 0-1 0 0,-1 1 1 0 0,1 1 0 0 0,-1-1 0 0 0,11 7 0 0 0,-6-3-183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7:00.230"/>
    </inkml:context>
    <inkml:brush xml:id="br0">
      <inkml:brushProperty name="width" value="0.1" units="cm"/>
      <inkml:brushProperty name="height" value="0.1" units="cm"/>
      <inkml:brushProperty name="color" value="#F4F91B"/>
    </inkml:brush>
  </inkml:definitions>
  <inkml:trace contextRef="#ctx0" brushRef="#br0">1 12 1783 0 0,'26'-1'101'0'0,"0"1"0"0"0,33 5 0 0 0,7 0-68 0 0,331-14 273 0 0,-84-1 180 0 0,-162 8-270 0 0,174 5 352 0 0,-273 0-562 0 0,186 16 52 0 0,115 16-58 0 0,-29 7 0 0 0,-185-22 0 0 0,195 42 0 0 0,-129-7 0 0 0,211 6 12 0 0,-206-36 51 0 0,12 1-66 0 0,-173-23 3 0 0,1-2 0 0 0,72-7 0 0 0,261-27 0 0 0,-275 28-1 0 0,76-7 162 0 0,22-18-91 0 0,200-20 52 0 0,14 18 76 0 0,-334 29-134 0 0,-42 3-54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7:01.160"/>
    </inkml:context>
    <inkml:brush xml:id="br0">
      <inkml:brushProperty name="width" value="0.1" units="cm"/>
      <inkml:brushProperty name="height" value="0.1" units="cm"/>
      <inkml:brushProperty name="color" value="#F4F91B"/>
    </inkml:brush>
  </inkml:definitions>
  <inkml:trace contextRef="#ctx0" brushRef="#br0">0 33 1375 0 0,'139'-3'712'0'0,"-19"0"-364"0"0,25-8-283 0 0,103-4 138 0 0,-175 17-77 0 0,135 22 0 0 0,-39-2-60 0 0,-129-19-48 0 0,0-2 1 0 0,51-5 0 0 0,146-12 203 0 0,-193 15-157 0 0,1 3 0 0 0,-1 1 0 0 0,58 13 0 0 0,63 10 11 0 0,-134-20-16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7:02.079"/>
    </inkml:context>
    <inkml:brush xml:id="br0">
      <inkml:brushProperty name="width" value="0.1" units="cm"/>
      <inkml:brushProperty name="height" value="0.1" units="cm"/>
      <inkml:brushProperty name="color" value="#F4F91B"/>
    </inkml:brush>
  </inkml:definitions>
  <inkml:trace contextRef="#ctx0" brushRef="#br0">1 43 1727 0 0,'27'-5'56'0'0,"0"2"0"0"0,43-2 0 0 0,54 2 30 0 0,251-19 382 0 0,-324 18-230 0 0,96 3-1 0 0,53 18 46 0 0,-9 0-205 0 0,291 21-4 0 0,227 11-74 0 0,-522-41 0 0 0,587 0 176 0 0,-433-27 66 0 0,-4 0-97 0 0,-219 17-92 0 0,-60 1-53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7:03.187"/>
    </inkml:context>
    <inkml:brush xml:id="br0">
      <inkml:brushProperty name="width" value="0.1" units="cm"/>
      <inkml:brushProperty name="height" value="0.1" units="cm"/>
      <inkml:brushProperty name="color" value="#F4F91B"/>
    </inkml:brush>
  </inkml:definitions>
  <inkml:trace contextRef="#ctx0" brushRef="#br0">0 270 2615 0 0,'38'-10'62'0'0,"1"1"-1"0"0,-1 3 1 0 0,61-3-1 0 0,-15 1-39 0 0,511-64 390 0 0,-276 23-195 0 0,98-12-106 0 0,-293 48-84 0 0,176-15 96 0 0,-225 24-57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8:01.753"/>
    </inkml:context>
    <inkml:brush xml:id="br0">
      <inkml:brushProperty name="width" value="0.1" units="cm"/>
      <inkml:brushProperty name="height" value="0.1" units="cm"/>
      <inkml:brushProperty name="color" value="#F4F91B"/>
    </inkml:brush>
  </inkml:definitions>
  <inkml:trace contextRef="#ctx0" brushRef="#br0">0 40 2303 0 0,'18'-10'241'0'0,"-15"8"4"0"0,1-1 1 0 0,0 1-1 0 0,0 0 1 0 0,0 1-1 0 0,0-1 1 0 0,0 1-1 0 0,5-2 0 0 0,43-4 476 0 0,-1 3-1 0 0,2 2 0 0 0,78 6 0 0 0,-3 0 195 0 0,-40 0-388 0 0,113 20 0 0 0,-165-19-469 0 0,3-2 23 0 0,0-2-1 0 0,0-1 0 0 0,59-9 1 0 0,-40 3 145 0 0,-19 3-129 0 0,-1 1 0 0 0,1 2 0 0 0,0 2 0 0 0,-1 2 0 0 0,0 1 0 0 0,47 13 0 0 0,-44-10-86 0 0,1-1 1 0 0,0-1-1 0 0,53-1 0 0 0,32 3 1015 0 0,-82-2-846 0 0,178 14-1258 0 0,-27-5 1104 0 0,59 1 12 0 0,-116-6 3 0 0,-45-2-18 0 0,334-13 41 0 0,-201 8 170 0 0,-139 1-161 0 0,-42-5-52 0 0,-1-2 0 0 0,61-11-1 0 0,-18 1 46 0 0,-59 9-31 0 0,-10 1 23 0 0,0 1 0 0 0,0 0 0 0 0,29 2 1 0 0,-43 0-64 0 0,-1 1 1 0 0,0-1 0 0 0,1 1-1 0 0,-1 0 1 0 0,0 0-1 0 0,1 1 1 0 0,-1-1 0 0 0,0 1-1 0 0,0 0 1 0 0,0 0 0 0 0,-1 0-1 0 0,1 0 1 0 0,0 1 0 0 0,-1 0-1 0 0,1-1 1 0 0,-1 1-1 0 0,0 0 1 0 0,0 1 0 0 0,0-1-1 0 0,4 7 1 0 0,0 4-119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9:00.519"/>
    </inkml:context>
    <inkml:brush xml:id="br0">
      <inkml:brushProperty name="width" value="0.1" units="cm"/>
      <inkml:brushProperty name="height" value="0.1" units="cm"/>
      <inkml:brushProperty name="color" value="#F4F91B"/>
    </inkml:brush>
  </inkml:definitions>
  <inkml:trace contextRef="#ctx0" brushRef="#br0">6965 218 4143 0 0,'0'0'319'0'0,"-11"-10"4243"0"0,10 10-4181 0 0,1-1 1 0 0,-1 0-1 0 0,1 0 0 0 0,-1 0 0 0 0,1 0 0 0 0,-1 0 0 0 0,1 0 1 0 0,0 0-1 0 0,-1-1 0 0 0,1-7-1208 0 0,0 5 707 0 0,0-7-624 0 0,0 2-106 0 0,-4 8 834 0 0,-11-2 672 0 0,12 3 295 0 0,-1 0 60 0 0,-15-1 990 0 0,-1 1 1 0 0,-37 5-1 0 0,45-4-2209 0 0,-45 6 1186 0 0,23-4-598 0 0,0 0 0 0 0,-1-3 0 0 0,1 0-1 0 0,0-3 1 0 0,-52-9 0 0 0,-28-2 106 0 0,34 9-27 0 0,-79-8 381 0 0,-76-4 1072 0 0,113 6-1155 0 0,15 0-598 0 0,-120-28-1 0 0,15 2-1784 0 0,-64 22 1944 0 0,154 13-12 0 0,-227 17 98 0 0,-1-1-232 0 0,257-13-69 0 0,-106 15 0 0 0,180-14-101 0 0,-131 20-2 0 0,85-10 0 0 0,-78 3 0 0 0,38-11 128 0 0,-133 21 0 0 0,138-12-128 0 0,-1-5 0 0 0,-112-4 0 0 0,211-4 0 0 0,-441 21 191 0 0,426-19-158 0 0,-42 2 31 0 0,-283 18 43 0 0,222-21-60 0 0,64-2-12 0 0,-82 9 0 0 0,66 2-6 0 0,0-3 1 0 0,0-4-1 0 0,-78-5 0 0 0,-163-19 445 0 0,-128-12 295 0 0,271 26-296 0 0,26 3-837 0 0,136 3-52 0 0,0 0 1 0 0,0-1-1 0 0,1 0 0 0 0,-9-3 0 0 0,-15-7-6182 0 0,-1-4-2034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8:04.910"/>
    </inkml:context>
    <inkml:brush xml:id="br0">
      <inkml:brushProperty name="width" value="0.1" units="cm"/>
      <inkml:brushProperty name="height" value="0.1" units="cm"/>
      <inkml:brushProperty name="color" value="#F4F91B"/>
    </inkml:brush>
  </inkml:definitions>
  <inkml:trace contextRef="#ctx0" brushRef="#br0">1 244 2759 0 0,'0'0'57'0'0,"0"-1"0"0"0,1 1-1 0 0,-1-1 1 0 0,0 0 0 0 0,0 1-1 0 0,1-1 1 0 0,-1 1-1 0 0,1 0 1 0 0,-1-1 0 0 0,0 1-1 0 0,1-1 1 0 0,-1 1-1 0 0,1-1 1 0 0,-1 1 0 0 0,1 0-1 0 0,-1-1 1 0 0,1 1-1 0 0,-1 0 1 0 0,1 0 0 0 0,0-1-1 0 0,-1 1 1 0 0,1 0 0 0 0,-1 0-1 0 0,1 0 1 0 0,0 0-1 0 0,-1 0 1 0 0,1 0 0 0 0,-1 0-1 0 0,1 0 1 0 0,0 0-1 0 0,0 0 1 0 0,32 1-40 0 0,-12 0 117 0 0,1-3 129 0 0,0-1-1 0 0,-1-1 1 0 0,1 0-1 0 0,-1-2 0 0 0,0-1 1 0 0,38-16-1 0 0,-47 19-105 0 0,-1 0 0 0 0,1 1 0 0 0,1 1 0 0 0,-1 0-1 0 0,0 1 1 0 0,0 0 0 0 0,1 1 0 0 0,-1 0 0 0 0,24 4-1 0 0,183 20 322 0 0,-182-19-460 0 0,0-2 1 0 0,0-1 0 0 0,0-2-1 0 0,0-1 1 0 0,1-2 0 0 0,-1-1-1 0 0,41-12 1 0 0,-52 10 10 0 0,7-3 55 0 0,0 1 0 0 0,1 1 0 0 0,0 2 0 0 0,0 1 0 0 0,47 2 0 0 0,81 25 95 0 0,-48-4-94 0 0,-33-13 13 0 0,102-4-1 0 0,-90-4-46 0 0,-23 6 16 0 0,91 15 0 0 0,23 2-63 0 0,36-27 58 0 0,-129 0-6 0 0,227 5 55 0 0,-283 2-94 0 0,134-5 38 0 0,70 3 36 0 0,-134 10-91 0 0,121 9 0 0 0,-118-18 62 0 0,113-14 0 0 0,-123 5 31 0 0,168 6 0 0 0,-146 10-47 0 0,0-6 0 0 0,189-23 0 0 0,-253 19-20 0 0,0 1 0 0 0,90 10 0 0 0,48 0 24 0 0,18 0-7 0 0,-80 0-22 0 0,-97-7 1 0 0,216 4 25 0 0,-170-8-49 0 0,88-13-1 0 0,-61 7 3 0 0,-35 4 0 0 0,-11 2 29 0 0,100 8-1 0 0,11 0-21 0 0,165-6-7 0 0,-286 5 0 0 0,62 13 0 0 0,41 3 0 0 0,-53-15 59 0 0,154-13 0 0 0,40-1 4 0 0,-27 3 92 0 0,-223 3-155 0 0,137-16 64 0 0,-111 13-31 0 0,80 2-1 0 0,-88 4 0 0 0,124-15-1 0 0,-9-14 33 0 0,-36 14-64 0 0,-113 12 10 0 0,1 1-1 0 0,45 2 0 0 0,2 1 17 0 0,131-20-16 0 0,-198 18-10 0 0,363-28 64 0 0,-206 33-64 0 0,42-3 0 0 0,18-27 0 0 0,-103 10 0 0 0,123 6 0 0 0,-48 4 0 0 0,163 0 64 0 0,-200 1-69 0 0,-34 0 64 0 0,-44-1-18 0 0,-57 3-24 0 0,40 0-1 0 0,-53 3-2 0 0,32-5-1 0 0,-35 3-5 0 0,1 1-1 0 0,0 0 1 0 0,-1 1-1 0 0,14 1 0 0 0,-11 0-6 0 0,230 26 51 0 0,-165-21-19 0 0,86-6-1 0 0,-107-2 16 0 0,106 13 1 0 0,57 22 0 0 0,-106-13-57 0 0,-27-11 41 0 0,103-1 1 0 0,75 8 27 0 0,-190-5 3 0 0,-1-3 0 0 0,97-3 0 0 0,71 0 25 0 0,-175-1-50 0 0,109 13-38 0 0,-114-9 20 0 0,0-2 0 0 0,94-5 0 0 0,253 1 88 0 0,-252 4-90 0 0,-66-6-19 0 0,-47-1 0 0 0,1 1 0 0 0,81 14 0 0 0,-76-6 33 0 0,63 1 0 0 0,28 4 147 0 0,-126-10-184 0 0,48 10 81 0 0,-59-12-100 0 0,-1 1 0 0 0,0 0-1 0 0,0 0 1 0 0,0 0 0 0 0,-1 1-1 0 0,1 0 1 0 0,0 0-1 0 0,-1 0 1 0 0,8 7 0 0 0,3 8-135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9:21.114"/>
    </inkml:context>
    <inkml:brush xml:id="br0">
      <inkml:brushProperty name="width" value="0.1" units="cm"/>
      <inkml:brushProperty name="height" value="0.1" units="cm"/>
      <inkml:brushProperty name="color" value="#F4F91B"/>
    </inkml:brush>
  </inkml:definitions>
  <inkml:trace contextRef="#ctx0" brushRef="#br0">3 229 1375 0 0,'0'0'22'0'0,"0"0"-1"0"0,1 0 0 0 0,-1 0 1 0 0,0 0-1 0 0,0 0 0 0 0,0 0 1 0 0,0 1-1 0 0,0-1 0 0 0,0 0 0 0 0,0 0 1 0 0,0 0-1 0 0,0 0 0 0 0,0 0 1 0 0,0 0-1 0 0,0 0 0 0 0,0 0 1 0 0,0 0-1 0 0,0 1 0 0 0,0-1 0 0 0,0 0 1 0 0,0 0-1 0 0,0 0 0 0 0,0 0 1 0 0,0 0-1 0 0,0 0 0 0 0,-1 0 1 0 0,1 0-1 0 0,0 0 0 0 0,0 0 0 0 0,0 0 1 0 0,0 1-1 0 0,0-1 0 0 0,0 0 1 0 0,0 0-1 0 0,0 0 0 0 0,0 0 1 0 0,0 0-1 0 0,0 0 0 0 0,0 0 0 0 0,0 0 1 0 0,-1 0-1 0 0,1 0 0 0 0,0 0 1 0 0,0 0-1 0 0,0 0 0 0 0,0 0 1 0 0,0 0-1 0 0,0 0 0 0 0,0 0 0 0 0,0 0 1 0 0,0 0-1 0 0,-1 0 0 0 0,1 0 1 0 0,0 0-1 0 0,0 0 0 0 0,0 0 1 0 0,0 0-1 0 0,0 0 0 0 0,0 0 0 0 0,0 0 1 0 0,0 0-1 0 0,0 0 0 0 0,-1 0 1 0 0,1 0-1 0 0,0 0 0 0 0,0 0 1 0 0,0 0-1 0 0,0-1 0 0 0,9 7 713 0 0,15 4-291 0 0,27-1 420 0 0,0-3-1 0 0,88 0 1 0 0,103-21-276 0 0,29-1-317 0 0,4 1 34 0 0,305-20-88 0 0,-387 22-85 0 0,7 0 78 0 0,-4 18 950 0 0,-359-13-268 0 0,-143 15-425 0 0,116 0-347 0 0,-342 30-2 0 0,121-13-41 0 0,318-22-88 0 0,-17 7 12 0 0,94-7 0 0 0,0 1 0 0 0,1 1 0 0 0,-1 1 0 0 0,-27 12 0 0 0,42-14-60 0 0,8 0 46 0 0,7 0 16 0 0,-12-3-2 0 0,236 9 0 0 0,382-60 128 0 0,-191 4-62 0 0,-126 17-57 0 0,7 9 32 0 0,-107 10-29 0 0,-110 4-5 0 0,149-15 46 0 0,-46 6 45 0 0,-120 13 7 0 0,0-4 0 0 0,141-32-1 0 0,-196 34-62 0 0,-13 3-19 0 0,0 0-1 0 0,0 0 0 0 0,0-1 1 0 0,0 0-1 0 0,13-8 0 0 0,-21 11-20 0 0,1 0 0 0 0,-1 0 1 0 0,0 0-1 0 0,0 0 0 0 0,0 0 0 0 0,0 0 0 0 0,0 0 0 0 0,0 0 0 0 0,0 0 0 0 0,0 0 0 0 0,0 0 0 0 0,1 0 0 0 0,-1-1 0 0 0,0 1 0 0 0,0 0 1 0 0,0 0-1 0 0,0 0 0 0 0,0 0 0 0 0,0 0 0 0 0,0 0 0 0 0,0 0 0 0 0,0 0 0 0 0,0 0 0 0 0,0-1 0 0 0,0 1 0 0 0,0 0 0 0 0,0 0 1 0 0,0 0-1 0 0,0 0 0 0 0,0 0 0 0 0,0 0 0 0 0,0 0 0 0 0,0-1 0 0 0,0 1 0 0 0,0 0 0 0 0,0 0 0 0 0,0 0 0 0 0,0 0 0 0 0,0 0 0 0 0,0 0 1 0 0,0 0-1 0 0,0 0 0 0 0,0-1 0 0 0,0 1 0 0 0,0 0 0 0 0,0 0 0 0 0,0 0 0 0 0,0 0 0 0 0,-1 0 0 0 0,1 0 0 0 0,0 0 0 0 0,0 0 0 0 0,0 0 1 0 0,0 0-1 0 0,0 0 0 0 0,0 0 0 0 0,0 0 0 0 0,0-1 0 0 0,0 1 0 0 0,-1 0 0 0 0,-10-3 86 0 0,-14 0 17 0 0,-8 4-7 0 0,0 0-1 0 0,-46 9 1 0 0,-3 0 25 0 0,-573 68 112 0 0,371-45-177 0 0,-4 1-63 0 0,-242 42 5 0 0,295-38 0 0 0,181-26 0 0 0,2 3 0 0 0,-68 28 0 0 0,117-41 5 0 0,-1-1 0 0 0,1 1-1 0 0,-1 0 1 0 0,1 0-1 0 0,0 0 1 0 0,-1 0 0 0 0,1 1-1 0 0,-5 5 1 0 0,8-8-4 0 0,-1 1 0 0 0,1-1 0 0 0,0 1 0 0 0,0-1 0 0 0,-1 0 0 0 0,1 1 1 0 0,0-1-1 0 0,0 1 0 0 0,0-1 0 0 0,-1 1 0 0 0,1-1 0 0 0,0 1 0 0 0,0-1 0 0 0,0 1 0 0 0,0-1 0 0 0,0 1 1 0 0,0-1-1 0 0,0 1 0 0 0,0 0 0 0 0,0-1 0 0 0,0 1 0 0 0,1-1 0 0 0,-1 1 0 0 0,0-1 0 0 0,0 0 0 0 0,1 2 0 0 0,0-1-1 0 0,0 0-1 0 0,0 0 1 0 0,0 0-1 0 0,0 0 1 0 0,0 0-1 0 0,0 0 1 0 0,1-1-1 0 0,-1 1 1 0 0,0 0-1 0 0,1-1 1 0 0,-1 1-1 0 0,1-1 1 0 0,2 2-1 0 0,15 2-4 0 0,1 0 1 0 0,40 2-1 0 0,-20-2-54 0 0,422 21-20 0 0,412-51 15 0 0,291-129 346 0 0,-1085 139-123 0 0,1 5 1 0 0,103-3-1 0 0,-176 14-140 0 0,0 0-1 0 0,0 1 0 0 0,0 0 0 0 0,0 1 1 0 0,0-1-1 0 0,12 5 0 0 0,-17-5-51 0 0,-1 0 0 0 0,1 1 0 0 0,0-1 0 0 0,-1 1-1 0 0,1-1 1 0 0,-1 1 0 0 0,1 0 0 0 0,-1 0 0 0 0,0 0 0 0 0,0 0 0 0 0,0 0-1 0 0,0 0 1 0 0,0 1 0 0 0,0-1 0 0 0,-1 1 0 0 0,1-1 0 0 0,-1 1 0 0 0,1 0 0 0 0,-1 0-1 0 0,1 4 1 0 0,1 12-759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8:31.541"/>
    </inkml:context>
    <inkml:brush xml:id="br0">
      <inkml:brushProperty name="width" value="0.1" units="cm"/>
      <inkml:brushProperty name="height" value="0.1" units="cm"/>
      <inkml:brushProperty name="color" value="#F4F91B"/>
    </inkml:brush>
  </inkml:definitions>
  <inkml:trace contextRef="#ctx0" brushRef="#br0">13 32 1839 0 0,'0'-3'344'0'0,"-1"0"-1"0"0,0 0 1 0 0,0 0-1 0 0,0 0 1 0 0,0 1-1 0 0,0-1 1 0 0,-1 0-1 0 0,-3-5 1657 0 0,15 22-957 0 0,6 4 182 0 0,-13-16-1059 0 0,0 0-1 0 0,-1 0 0 0 0,0 1 1 0 0,1 0-1 0 0,-1-1 0 0 0,3 6 1 0 0,-3-6-102 0 0,-1 0 0 0 0,0 0 0 0 0,1 0 0 0 0,-1 0 0 0 0,1-1 1 0 0,0 1-1 0 0,0-1 0 0 0,0 1 0 0 0,0-1 0 0 0,0 0 0 0 0,0 0 1 0 0,0 1-1 0 0,0-2 0 0 0,0 1 0 0 0,0 0 0 0 0,1 0 0 0 0,-1-1 0 0 0,0 1 1 0 0,3 0-1 0 0,9 0 144 0 0,-1 1 0 0 0,18-2-1 0 0,-1 1-16 0 0,10 0 142 0 0,0-2-1 0 0,0-1 1 0 0,78-16 0 0 0,-91 14-295 0 0,3 1 17 0 0,0 0-1 0 0,33 3 0 0 0,22-1 39 0 0,-65-1-71 0 0,-1 1-1 0 0,1 1 0 0 0,0 0 1 0 0,-1 2-1 0 0,23 4 0 0 0,-25-4-11 0 0,1 0 0 0 0,-1-1 0 0 0,1 0 0 0 0,-1-2 0 0 0,34-4 0 0 0,-25 2-6 0 0,91 1 29 0 0,-2 0-2 0 0,-40 2-31 0 0,-56 1 0 0 0,1-1 0 0 0,-1-1 0 0 0,22-3 0 0 0,-20 2 9 0 0,0 0 0 0 0,0 2 0 0 0,0 0 0 0 0,22 4 0 0 0,29 0 10 0 0,40-8 99 0 0,-86 3-114 0 0,0-2 0 0 0,32-6 0 0 0,4-1-6 0 0,82 2 56 0 0,-117 7-2 0 0,0 1 0 0 0,0 0 1 0 0,50 10-1 0 0,-28-4-59 0 0,-45-6 9 0 0,16 3 11 0 0,1-1 0 0 0,0-1 0 0 0,36-3 0 0 0,-29-1 26 0 0,49 3 1 0 0,-47 0-10 0 0,41-3-1 0 0,-17 1-31 0 0,-41 2 5 0 0,0-1-1 0 0,1 0 1 0 0,-1 0-1 0 0,17-5 1 0 0,-14 3 11 0 0,1 1 1 0 0,0 0-1 0 0,0 2 1 0 0,0 0-1 0 0,-1 0 1 0 0,1 2-1 0 0,25 4 1 0 0,-30-4-14 0 0,17 2-1 0 0,12 2 0 0 0,55 14 0 0 0,-86-18 9 0 0,1-1-1 0 0,-1 0 0 0 0,1 0 0 0 0,-1-1 0 0 0,20-2 1 0 0,7 1 5 0 0,-3-1-14 0 0,20 1 0 0 0,23-1 64 0 0,-22 5-64 0 0,-34-2 0 0 0,0 0 0 0 0,37-4 0 0 0,-14 3 0 0 0,-37 1 0 0 0,0 0 0 0 0,-1-1 0 0 0,1 0 0 0 0,0-1 0 0 0,-1 1 0 0 0,1-1 0 0 0,10-3 0 0 0,-11 2 0 0 0,-1 1 0 0 0,1 0 0 0 0,-1 0 0 0 0,1 1 0 0 0,0 0 0 0 0,-1 0 0 0 0,9 1 0 0 0,22-1 0 0 0,-27 0 0 0 0,-1 0 0 0 0,0 0 0 0 0,0 1 0 0 0,1 0 0 0 0,-1 1 0 0 0,0-1 0 0 0,12 6 0 0 0,20 3 0 0 0,-28-8 0 0 0,-5 0 0 0 0,1-1 0 0 0,-1 0 0 0 0,0 0 0 0 0,0-1 0 0 0,1 0 0 0 0,-1 0 0 0 0,0-1 0 0 0,12-2 0 0 0,91-19 64 0 0,-63 13-64 0 0,21-7 0 0 0,-62 14 0 0 0,-1 1 0 0 0,1 1 0 0 0,-1-1 0 0 0,1 1 0 0 0,-1 0 0 0 0,1 0 0 0 0,5 1 0 0 0,-5 0 0 0 0,1-1 0 0 0,-1 0 0 0 0,1 0 0 0 0,-1 0 0 0 0,9-2 0 0 0,2-2 0 0 0,0 1 0 0 0,1 0 0 0 0,28 0 0 0 0,19 6 0 0 0,-42-3 32 0 0,31 6 0 0 0,45 0-32 0 0,-83-4 0 0 0,0 0 0 0 0,1-1 0 0 0,0-1 0 0 0,-1 0 0 0 0,21-4 0 0 0,-31 4 0 0 0,0 0 0 0 0,-1 0 0 0 0,1 0 0 0 0,-1 0 0 0 0,1 1 0 0 0,-1 0 0 0 0,10 3 0 0 0,2 0 0 0 0,42-6 0 0 0,-46 4 0 0 0,0-2 0 0 0,0 0 0 0 0,21-2 0 0 0,8 0 0 0 0,-29 2 0 0 0,-1 1 0 0 0,1 0 0 0 0,20 6 0 0 0,24 6 0 0 0,-50-11 6 0 0,0-1-1 0 0,0 0 0 0 0,1 0 1 0 0,-1 0-1 0 0,1-1 0 0 0,-1 0 1 0 0,0 0-1 0 0,1-1 0 0 0,-1 0 1 0 0,0 0-1 0 0,10-3 0 0 0,18 1-5 0 0,-29 3 0 0 0,1 1 0 0 0,-1-1 0 0 0,1 1 0 0 0,-1 0 0 0 0,0 0 0 0 0,1 1 0 0 0,-1 0 0 0 0,0 0 0 0 0,6 3 0 0 0,46 13 0 0 0,-55-17 0 0 0,0-1 0 0 0,0 1 0 0 0,-1-1 0 0 0,1 0 0 0 0,0 0 0 0 0,0 0 0 0 0,-1 0 0 0 0,6-1 0 0 0,-6 1 0 0 0,1-1 0 0 0,-1 1 0 0 0,1 0 0 0 0,0 0 0 0 0,-1 0 0 0 0,1 0 0 0 0,0 1 0 0 0,3 0 0 0 0,-4-1 3 0 0,0 0 0 0 0,0 0 0 0 0,0 0 0 0 0,0 0 0 0 0,0 0 0 0 0,0 0 0 0 0,0-1 0 0 0,0 1-1 0 0,-1-1 1 0 0,1 0 0 0 0,0 1 0 0 0,0-1 0 0 0,0 0 0 0 0,-1 0 0 0 0,1 0 0 0 0,0 0 0 0 0,-1 0 0 0 0,1-1 0 0 0,-1 1-1 0 0,1 0 1 0 0,0-2 0 0 0,-2 3-3 0 0,0-1 0 0 0,0 1 0 0 0,0 0 0 0 0,0 0 0 0 0,0 0 0 0 0,0 0 0 0 0,0 0 0 0 0,0-1 0 0 0,0 1 0 0 0,0 0 0 0 0,0 0 0 0 0,0 0 0 0 0,0 0 0 0 0,0 0 0 0 0,0-1 0 0 0,0 1 0 0 0,-1 0 0 0 0,1 0 0 0 0,0 0 0 0 0,0 0 0 0 0,0 0 0 0 0,0 0 0 0 0,0 0 0 0 0,0 0 0 0 0,-1-1 0 0 0,1 1 0 0 0,0 0 0 0 0,0 0 0 0 0,0 0 0 0 0,0 0 0 0 0,0 0 0 0 0,-1 0 0 0 0,1 0 0 0 0,0 0 0 0 0,0 0 0 0 0,0 0 0 0 0,0 0 0 0 0,-1 0 0 0 0,1 0 0 0 0,0 0 0 0 0,0 0 0 0 0,0 0 0 0 0,0 0 0 0 0,0 0 0 0 0,-1 0 0 0 0,1 0 0 0 0,0 0 0 0 0,0 1 0 0 0,0-1 0 0 0,0 0 0 0 0,0 0 0 0 0,-1 0 0 0 0,1 0 0 0 0,0 0 0 0 0,0 0 0 0 0,0 0 0 0 0,0 0 0 0 0,0 1 0 0 0,0-1 0 0 0,0 0 0 0 0,0 0 0 0 0,0 0 0 0 0,-1 0 0 0 0,-1 4 0 0 0,10-3 0 0 0,-7 0 0 0 0,0-1 0 0 0,0 1 0 0 0,-1-1 0 0 0,1 1 0 0 0,0-1 0 0 0,0 1 0 0 0,0 0 0 0 0,0-1 0 0 0,-1 1 0 0 0,1 0 0 0 0,0 0 0 0 0,-1-1 0 0 0,1 1 0 0 0,-1 0 0 0 0,1 0 0 0 0,-1 0 0 0 0,1 0 0 0 0,-1 0 0 0 0,0 0 0 0 0,1 0 0 0 0,-1 1 0 0 0,1 0 0 0 0,0 0 0 0 0,0 0 0 0 0,0 0 0 0 0,0 0 0 0 0,0-1 0 0 0,0 1 0 0 0,0 0 0 0 0,0-1 0 0 0,4 4 0 0 0,-2-3 2 0 0,0 0-1 0 0,1 0 0 0 0,-1-1 1 0 0,1 1-1 0 0,-1-1 0 0 0,1 1 1 0 0,0-1-1 0 0,0 0 1 0 0,0-1-1 0 0,-1 1 0 0 0,7-1 1 0 0,0 0 5 0 0,0-1 1 0 0,0 0 0 0 0,10-3-1 0 0,-9 1-1 0 0,1 1 0 0 0,19 0-1 0 0,-30 2-12 0 0,0-1 0 0 0,0 1 0 0 0,1 0 0 0 0,-1 1 0 0 0,0-1 0 0 0,1 0 0 0 0,-1 0 0 0 0,0 0 0 0 0,0 1 0 0 0,1-1 0 0 0,-1 1-1 0 0,0-1 1 0 0,0 1 0 0 0,0-1 0 0 0,0 1 0 0 0,0 0 0 0 0,0-1 0 0 0,0 1 0 0 0,0 0 0 0 0,0 0 0 0 0,0 0 0 0 0,0 0 0 0 0,0 0 0 0 0,0 0 0 0 0,-1 0 0 0 0,1 0-1 0 0,0 0 1 0 0,-1 0 0 0 0,1 0 0 0 0,-1 1 0 0 0,1-1 0 0 0,-1 0 0 0 0,0 0 0 0 0,1 1 0 0 0,-1-1 0 0 0,0 0 0 0 0,0 0 0 0 0,0 1 0 0 0,0 0 0 0 0,0 12-215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58:33.182"/>
    </inkml:context>
    <inkml:brush xml:id="br0">
      <inkml:brushProperty name="width" value="0.1" units="cm"/>
      <inkml:brushProperty name="height" value="0.1" units="cm"/>
      <inkml:brushProperty name="color" value="#F4F91B"/>
    </inkml:brush>
  </inkml:definitions>
  <inkml:trace contextRef="#ctx0" brushRef="#br0">0 3 3023 0 0,'38'5'442'0'0,"-1"-2"-1"0"0,1-1 0 0 0,0-2 0 0 0,73-9 0 0 0,-107 8-400 0 0,-2 0-14 0 0,1 1 0 0 0,-1-1 1 0 0,1 1-1 0 0,0-1 1 0 0,-1 1-1 0 0,1 0 0 0 0,-1 0 1 0 0,1 0-1 0 0,0 1 0 0 0,-1-1 1 0 0,1 0-1 0 0,0 1 0 0 0,-1 0 1 0 0,1 0-1 0 0,-1 0 0 0 0,0 0 1 0 0,4 1-1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0:45.743"/>
    </inkml:context>
    <inkml:brush xml:id="br0">
      <inkml:brushProperty name="width" value="0.1" units="cm"/>
      <inkml:brushProperty name="height" value="0.1" units="cm"/>
      <inkml:brushProperty name="color" value="#F4F91B"/>
    </inkml:brush>
  </inkml:definitions>
  <inkml:trace contextRef="#ctx0" brushRef="#br0">4 2 2271 0 0,'-2'-1'96'0'0,"2"2"32"0"0,-1-2 96 0 0,2 1-152 0 0,1 1-72 0 0,0 1 0 0 0,4 4 72 0 0,-1-4-72 0 0,1 3 0 0 0,-1-1 0 0 0,1-1 0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0:48.156"/>
    </inkml:context>
    <inkml:brush xml:id="br0">
      <inkml:brushProperty name="width" value="0.1" units="cm"/>
      <inkml:brushProperty name="height" value="0.1" units="cm"/>
      <inkml:brushProperty name="color" value="#F4F91B"/>
    </inkml:brush>
  </inkml:definitions>
  <inkml:trace contextRef="#ctx0" brushRef="#br0">1 1 455 0 0,'0'1'80'0'0,"0"0"0"0"0,0 1 0 0 0,1-1 0 0 0,-1 0 0 0 0,0 1 0 0 0,1-1 0 0 0,-1 0-1 0 0,1 0 1 0 0,0 1 0 0 0,-1-1 0 0 0,1 0 0 0 0,0 0 0 0 0,0 0 0 0 0,0 0-1 0 0,0 0 1 0 0,0 0 0 0 0,0 0 0 0 0,0 0 0 0 0,0 0 0 0 0,0-1 0 0 0,0 1 0 0 0,2 1-1 0 0,33 13 399 0 0,-12-5-217 0 0,-10-2-57 0 0,0-1-1 0 0,26 10 1 0 0,-33-15-166 0 0,-1 0 0 0 0,1-1 0 0 0,-1 1-1 0 0,1-2 1 0 0,0 1 0 0 0,0-1 0 0 0,-1 0 0 0 0,1 0 0 0 0,8-2 0 0 0,-5 2 171 0 0,-1 0 0 0 0,1 1 0 0 0,0 0 1 0 0,-1 0-1 0 0,0 1 0 0 0,1 0 0 0 0,-1 1 1 0 0,16 6-1 0 0,2 0-158 0 0,2-3 18 0 0,0-1 0 0 0,0-1-1 0 0,1-1 1 0 0,34-2-1 0 0,17 2-4 0 0,-41 0-31 0 0,19 0 128 0 0,1 3 1 0 0,68 16-1 0 0,-85-10-143 0 0,-25-6-1 0 0,0-1 0 0 0,1-1 0 0 0,-1-1-1 0 0,1 0 1 0 0,0-2 0 0 0,21 0 0 0 0,0-3 143 0 0,0 1 0 0 0,70 8 0 0 0,-60 0-109 0 0,2 0 18 0 0,71 2-1 0 0,-51-8-42 0 0,106-3 24 0 0,-156 2-50 0 0,0 1 0 0 0,-1 1 0 0 0,44 10 0 0 0,-41-7 0 0 0,0 0 0 0 0,42 1 0 0 0,-36-6 48 0 0,0 2 0 0 0,0 2 0 0 0,45 10 0 0 0,-21-5-25 0 0,1-1 1 0 0,61-1-1 0 0,-87-6-21 0 0,20-1 28 0 0,-1-2-1 0 0,1-2 0 0 0,65-15 1 0 0,-95 17-19 0 0,1 1 0 0 0,-1 0 0 0 0,1 2 0 0 0,0 0 0 0 0,22 5 0 0 0,-17-3-8 0 0,-1-1 0 0 0,37 0-1 0 0,-21-3-2 0 0,-1 2 0 0 0,1 2 0 0 0,-1 2 0 0 0,61 14 0 0 0,-48-6 18 0 0,-32-7-2 0 0,1-1 0 0 0,-1-1-1 0 0,1-1 1 0 0,0 0 0 0 0,0-2 0 0 0,22-1-1 0 0,64-1 49 0 0,-92 0-64 0 0,31 2 0 0 0,-31 1 0 0 0,31-3 0 0 0,79-4 198 0 0,-109 5-173 0 0,-11 1-17 0 0,0-1 0 0 0,0 0 1 0 0,1-1-1 0 0,-1 1 0 0 0,6-2 0 0 0,108-19 69 0 0,-27 7-26 0 0,-72 11-30 0 0,1 1-1 0 0,38 1 0 0 0,12 0-6 0 0,-29-1 4 0 0,0 3 0 0 0,61 7-1 0 0,-69-2-17 0 0,0 2 0 0 0,59 20 0 0 0,-73-21 0 0 0,23 1 0 0 0,-9-3 0 0 0,-11 2 0 0 0,19 2 0 0 0,-20-6 40 0 0,37 10-1 0 0,-42-8-40 0 0,0-1-1 0 0,0-1 0 0 0,33 3 0 0 0,-34-7 43 0 0,-1-1-1 0 0,1 0 0 0 0,-1-1 1 0 0,0-1-1 0 0,0-1 0 0 0,0 0 1 0 0,24-12-1 0 0,-29 14-10 0 0,0 0 0 0 0,0 1 0 0 0,0 0 0 0 0,0 0 0 0 0,0 1 0 0 0,0 0 0 0 0,1 1-1 0 0,16 2 1 0 0,-2 1-30 0 0,-11 0 0 0 0,1-2 0 0 0,-1 1 0 0 0,29-3 0 0 0,-15-1 16 0 0,30-6 32 0 0,-53 8-48 0 0,1-1 0 0 0,-1 1 0 0 0,0 0 0 0 0,0 1 0 0 0,0-1 0 0 0,0 1 0 0 0,0 0 0 0 0,0 0 0 0 0,0 1 0 0 0,9 3 0 0 0,-8-3 0 0 0,-1 0 0 0 0,1 0 0 0 0,0 0 0 0 0,0-1 0 0 0,0 0 0 0 0,0 0 0 0 0,0-1 0 0 0,7 0 0 0 0,43-5 42 0 0,-10 1 453 0 0,68-15 0 0 0,-97 14-388 0 0,-1 1-1 0 0,2 1 1 0 0,-1 1-1 0 0,34 0 1 0 0,-47 2-129 0 0,0 0-1 0 0,0 1 1 0 0,1-1 0 0 0,-1 1 0 0 0,0 0-1 0 0,0 0 1 0 0,0 0 0 0 0,0 0 0 0 0,-1 1-1 0 0,1 0 1 0 0,0 0 0 0 0,-1 0 0 0 0,1 0-1 0 0,-1 0 1 0 0,1 1 0 0 0,-1-1 0 0 0,0 1 0 0 0,0 0-1 0 0,-1 0 1 0 0,1 0 0 0 0,0 1 0 0 0,-1-1-1 0 0,0 1 1 0 0,0-1 0 0 0,0 1 0 0 0,2 4-1 0 0,2 10-349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2:21.017"/>
    </inkml:context>
    <inkml:brush xml:id="br0">
      <inkml:brushProperty name="width" value="0.1" units="cm"/>
      <inkml:brushProperty name="height" value="0.1" units="cm"/>
      <inkml:brushProperty name="color" value="#F4F91B"/>
    </inkml:brush>
  </inkml:definitions>
  <inkml:trace contextRef="#ctx0" brushRef="#br0">0 1 3511 0 0,'11'35'2392'0'0,"-11"-33"-2348"0"0,0 1 0 0 0,1-1 0 0 0,-1 1-1 0 0,1-1 1 0 0,0 1 0 0 0,-1-1 0 0 0,1 1 0 0 0,0-1-1 0 0,1 1 1 0 0,-1-1 0 0 0,0 0 0 0 0,1 0-1 0 0,-1 0 1 0 0,1 0 0 0 0,-1 0 0 0 0,5 4-1 0 0,-3-5 78 0 0,0 1-1 0 0,0-1 0 0 0,0 1 0 0 0,0-1 0 0 0,0 0 1 0 0,0 0-1 0 0,0 0 0 0 0,0-1 0 0 0,1 1 0 0 0,-1-1 1 0 0,0 1-1 0 0,7-1 0 0 0,453-11 2301 0 0,-59-20-1834 0 0,-395 30-566 0 0,156-4 449 0 0,-90 14-432 0 0,-45-5-20 0 0,39 1 0 0 0,-17-4 44 0 0,1 1-1 0 0,0 3 0 0 0,52 12 1 0 0,-83-13-35 0 0,0-2 1 0 0,0 0-1 0 0,0-1 1 0 0,27-3-1 0 0,42 2 38 0 0,-9 12-41 0 0,-58-7-7 0 0,1-2 0 0 0,31 2 0 0 0,-3-7 105 0 0,82-15 0 0 0,-89 10-3 0 0,-27 6-77 0 0,0 0 0 0 0,26 2 1 0 0,-27 0-18 0 0,0 0 0 0 0,33-5 0 0 0,57-5 29 0 0,115-2 20 0 0,-176 9-74 0 0,-1 2 0 0 0,94 11 0 0 0,-69 3 0 0 0,-32-6 0 0 0,49 3 0 0 0,88 10 19 0 0,-7-1 26 0 0,-142-19-45 0 0,0-2 0 0 0,30-4 0 0 0,-31 2 0 0 0,0 1 0 0 0,34 1 0 0 0,-39 3-52 0 0,-12-2 13 0 0,0 0-1 0 0,-1 0 1 0 0,1 1-1 0 0,-1 1 0 0 0,1-1 1 0 0,-1 1-1 0 0,1 1 1 0 0,-1-1-1 0 0,0 2 1 0 0,0-1-1 0 0,8 5 1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2:29.865"/>
    </inkml:context>
    <inkml:brush xml:id="br0">
      <inkml:brushProperty name="width" value="0.1" units="cm"/>
      <inkml:brushProperty name="height" value="0.1" units="cm"/>
      <inkml:brushProperty name="color" value="#F4F91B"/>
    </inkml:brush>
  </inkml:definitions>
  <inkml:trace contextRef="#ctx0" brushRef="#br0">0 187 2759 0 0,'15'-2'441'0'0,"-1"0"-1"0"0,1 0 1 0 0,0 2-1 0 0,21 1 0 0 0,23-1 317 0 0,10-2-353 0 0,-40 2-277 0 0,0-1 0 0 0,31-5 0 0 0,-29 0 20 0 0,1-2 0 0 0,38-13-1 0 0,-19 1 48 0 0,1 3 0 0 0,0 2 0 0 0,93-14 0 0 0,-1 25-129 0 0,-50 3-55 0 0,28-2 260 0 0,43-2 4 0 0,-21-16 263 0 0,-102 13-421 0 0,1 1 0 0 0,54 0 0 0 0,34 17-63 0 0,-39-1 38 0 0,-19-9 134 0 0,-46-1-122 0 0,28 2 0 0 0,-46 0-104 0 0,0 0-1 0 0,-1 0 1 0 0,1 1 0 0 0,0 1-1 0 0,-1-1 1 0 0,1 1 0 0 0,9 5-1 0 0,-2 3-90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2:33.329"/>
    </inkml:context>
    <inkml:brush xml:id="br0">
      <inkml:brushProperty name="width" value="0.1" units="cm"/>
      <inkml:brushProperty name="height" value="0.1" units="cm"/>
      <inkml:brushProperty name="color" value="#F4F91B"/>
    </inkml:brush>
  </inkml:definitions>
  <inkml:trace contextRef="#ctx0" brushRef="#br0">1 52 1839 0 0,'28'8'668'0'0,"1"0"0"0"0,0-2 0 0 0,0-1 0 0 0,41 1 0 0 0,-16-5-430 0 0,80-9 0 0 0,78-9 101 0 0,-65 14-172 0 0,22-3 34 0 0,-84 0-109 0 0,119-14 21 0 0,38-5 189 0 0,-228 24-274 0 0,1 1-1 0 0,17 2 1 0 0,-28-1-23 0 0,1-1 0 0 0,-1 1 0 0 0,0 0 0 0 0,0 0-1 0 0,0 1 1 0 0,0-1 0 0 0,0 1 0 0 0,0-1 0 0 0,0 1 0 0 0,0 1 0 0 0,-1-1 0 0 0,5 4-1 0 0,-8-6 5 0 0,1 1-1 0 0,-1 0 0 0 0,1-1 1 0 0,-1 1-1 0 0,1 0 0 0 0,-1-1 1 0 0,0 1-1 0 0,1 0 0 0 0,-1 0 0 0 0,0 0 1 0 0,0-1-1 0 0,1 1 0 0 0,-1 0 1 0 0,0 0-1 0 0,0 0 0 0 0,0 0 1 0 0,0 0-1 0 0,0-1 0 0 0,0 1 0 0 0,0 0 1 0 0,0 0-1 0 0,-1 0 0 0 0,1 0 1 0 0,0-1-1 0 0,0 1 0 0 0,-1 0 1 0 0,1 0-1 0 0,-1 0 0 0 0,1-1 1 0 0,0 1-1 0 0,-1 0 0 0 0,1-1 0 0 0,-1 1 1 0 0,0 0-1 0 0,-1 1 18 0 0,0 0-1 0 0,1 0 1 0 0,-1-1-1 0 0,0 1 1 0 0,0-1-1 0 0,0 1 1 0 0,0-1-1 0 0,0 0 1 0 0,0 0 0 0 0,0 0-1 0 0,-3 1 1 0 0,0-1 6 0 0,0 0 0 0 0,0-1 1 0 0,0 0-1 0 0,0 0 0 0 0,0 0 1 0 0,-7-2-1 0 0,-10 0 94 0 0,20 2-116 0 0,1 1-8 0 0,1-1-1 0 0,0 0 0 0 0,0 0 0 0 0,-1 0 1 0 0,1 0-1 0 0,0 0 0 0 0,0 0 1 0 0,-1 0-1 0 0,1 0 0 0 0,0 1 0 0 0,0-1 1 0 0,0 0-1 0 0,-1 0 0 0 0,1 0 0 0 0,0 1 1 0 0,0-1-1 0 0,0 0 0 0 0,0 0 1 0 0,-1 0-1 0 0,1 1 0 0 0,0-1 0 0 0,0 0 1 0 0,0 0-1 0 0,0 1 0 0 0,0-1 0 0 0,0 0 1 0 0,0 0-1 0 0,0 1 0 0 0,0-1 1 0 0,0 0-1 0 0,0 0 0 0 0,0 1 0 0 0,0-1 1 0 0,0 0-1 0 0,0 1 0 0 0,0-1 0 0 0,0 0 1 0 0,0 0-1 0 0,0 1 0 0 0,0-1 1 0 0,0 0-1 0 0,0 0 0 0 0,1 1 0 0 0,-1-1 1 0 0,0 0-1 0 0,0 0 0 0 0,0 0 0 0 0,0 1 1 0 0,0-1-1 0 0,1 0 0 0 0,-1 0 0 0 0,0 0 1 0 0,0 0-1 0 0,1 1 0 0 0,-1-1 1 0 0,0 0-1 0 0,0 0 0 0 0,0 0 0 0 0,1 0 1 0 0,-1 0-1 0 0,0 0 0 0 0,0 0 0 0 0,1 0 1 0 0,-1 0-1 0 0,1 1 0 0 0,14 4-366 0 0,-5-2-1479 0 0,2 0-663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2:40.132"/>
    </inkml:context>
    <inkml:brush xml:id="br0">
      <inkml:brushProperty name="width" value="0.1" units="cm"/>
      <inkml:brushProperty name="height" value="0.1" units="cm"/>
      <inkml:brushProperty name="color" value="#F4F91B"/>
    </inkml:brush>
  </inkml:definitions>
  <inkml:trace contextRef="#ctx0" brushRef="#br0">0 7 919 0 0,'3'-2'60'0'0,"1"1"0"0"0,-1 0 0 0 0,1 1 0 0 0,0-1 0 0 0,-1 0 0 0 0,1 1 0 0 0,-1 0 0 0 0,1 0 0 0 0,0 0-1 0 0,-1 0 1 0 0,5 1 0 0 0,46 11 1136 0 0,-23-4-847 0 0,19-2-71 0 0,0-2 0 0 0,0-1 0 0 0,69-7 0 0 0,185-12 678 0 0,-105 17-849 0 0,-75 3-20 0 0,-13 3-4 0 0,0 0 71 0 0,69 7-8 0 0,-73-4-36 0 0,-10-1-67 0 0,-32-3 35 0 0,129-3 1 0 0,-122-9-13 0 0,110-5 48 0 0,-143 10-111 0 0,0 3 0 0 0,66 11 0 0 0,-33-3-3 0 0,98 4 0 0 0,162-9 128 0 0,-315-5-125 0 0,173 15 122 0 0,102 15-125 0 0,-164-31-3 0 0,-73-1 35 0 0,62 6-1 0 0,-94-2-13 0 0,7 1 15 0 0,30 6 0 0 0,-57-8-23 0 0,1 0 0 0 0,-1 0 0 0 0,0-1 0 0 0,0 1 0 0 0,0-1-1 0 0,0 0 1 0 0,1 0 0 0 0,-1 0 0 0 0,0 0 0 0 0,0-1 0 0 0,0 1 0 0 0,5-2-1 0 0,3 12-1841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9:01.278"/>
    </inkml:context>
    <inkml:brush xml:id="br0">
      <inkml:brushProperty name="width" value="0.1" units="cm"/>
      <inkml:brushProperty name="height" value="0.1" units="cm"/>
      <inkml:brushProperty name="color" value="#F4F91B"/>
    </inkml:brush>
  </inkml:definitions>
  <inkml:trace contextRef="#ctx0" brushRef="#br0">2383 43 7831 0 0,'-56'-17'6275'0'0,"26"9"-5404"0"0,15 3-667 0 0,0 1 0 0 0,0 1 1 0 0,0 1-1 0 0,0 0 0 0 0,0 0 1 0 0,-25 2-1 0 0,-56 9 2332 0 0,-112 26-1 0 0,117-18-1250 0 0,-134 34 189 0 0,134-27-789 0 0,-161 19 0 0 0,-164-29 883 0 0,88-7-1243 0 0,261-4-359 0 0,-92 8-735 0 0,126-7-467 0 0,0 1 0 0 0,-56 18 1 0 0,11 6-7188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2:45.532"/>
    </inkml:context>
    <inkml:brush xml:id="br0">
      <inkml:brushProperty name="width" value="0.1" units="cm"/>
      <inkml:brushProperty name="height" value="0.1" units="cm"/>
      <inkml:brushProperty name="color" value="#F4F91B"/>
    </inkml:brush>
  </inkml:definitions>
  <inkml:trace contextRef="#ctx0" brushRef="#br0">1 67 2415 0 0,'4'3'79'0'0,"0"0"0"0"0,1 0-1 0 0,-1-1 1 0 0,1 0-1 0 0,0 1 1 0 0,0-2-1 0 0,0 1 1 0 0,0-1-1 0 0,0 1 1 0 0,8 0-1 0 0,-10-2 13 0 0,1 0-1 0 0,-1-1 0 0 0,0 1 1 0 0,0 0-1 0 0,0-1 0 0 0,0 0 0 0 0,0 0 1 0 0,5-1-1 0 0,-5 0-32 0 0,0 1 1 0 0,1 0-1 0 0,0 0 1 0 0,-1 0-1 0 0,1 1 1 0 0,-1-1-1 0 0,6 1 0 0 0,8 0 21 0 0,1 0-1 0 0,19-3 0 0 0,-19 1 5 0 0,32 1-1 0 0,-10 2-82 0 0,65-7 0 0 0,-37 0 0 0 0,65-12 40 0 0,-37 3-16 0 0,-3 5 40 0 0,-72 8-54 0 0,1 1 0 0 0,0 1 0 0 0,-1 1-1 0 0,37 6 1 0 0,10 1 5 0 0,-47-6-2 0 0,-13-1 3 0 0,0 0 0 0 0,0-1-1 0 0,15-1 1 0 0,63-13 52 0 0,-52 7-28 0 0,1 2 0 0 0,45-2 0 0 0,-72 7-40 0 0,1-1 0 0 0,-1 2 0 0 0,1-1 0 0 0,-1 1 0 0 0,0 0 0 0 0,1 1 0 0 0,-1 0 0 0 0,0 0 0 0 0,0 1 0 0 0,10 4 0 0 0,-10-4 0 0 0,0 0 0 0 0,0-1 0 0 0,0 0 0 0 0,0 0 0 0 0,1-1 0 0 0,-1 0 0 0 0,13 0 0 0 0,6 1 11 0 0,22 2 17 0 0,26 4-3 0 0,-59-6-25 0 0,0 0 0 0 0,0-2 0 0 0,28-2 0 0 0,16 1 0 0 0,-32 0 21 0 0,44-4-1 0 0,15-2 11 0 0,-6 5-31 0 0,-33 0 0 0 0,1 3 0 0 0,47 5 0 0 0,-49 3 0 0 0,83 25 0 0 0,-31 4 0 0 0,-90-35 99 0 0,-6-3-38 0 0,-1 1 1 0 0,0 0 0 0 0,1 0-1 0 0,-1 0 1 0 0,0 0 0 0 0,0 0-1 0 0,0 0 1 0 0,3 2 0 0 0,4 3-1744 0 0,-2-3-250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2:52.108"/>
    </inkml:context>
    <inkml:brush xml:id="br0">
      <inkml:brushProperty name="width" value="0.1" units="cm"/>
      <inkml:brushProperty name="height" value="0.1" units="cm"/>
      <inkml:brushProperty name="color" value="#F4F91B"/>
    </inkml:brush>
  </inkml:definitions>
  <inkml:trace contextRef="#ctx0" brushRef="#br0">1 72 2327 0 0,'25'-6'115'0'0,"0"1"0"0"0,0 1 0 0 0,0 2 0 0 0,0 0 0 0 0,33 3-1 0 0,-31-1-83 0 0,116 12 448 0 0,-101-7-257 0 0,1-1 0 0 0,42-2-1 0 0,369-38 1081 0 0,-405 33-1160 0 0,164-4 428 0 0,-185 5-498 0 0,1 0 1 0 0,34-9 0 0 0,-34 5-25 0 0,-1 2 0 0 0,38-2 0 0 0,206 17 88 0 0,-171-1-66 0 0,161-6-1 0 0,-180-7-6 0 0,158 14-1 0 0,10 16 2 0 0,-210-25-64 0 0,74-6 0 0 0,-15-1 0 0 0,307 29 264 0 0,-351-19-168 0 0,122 5-96 0 0,-156-9 12 0 0,-8-1 11 0 0,1 1 1 0 0,0 0-1 0 0,-1 1 0 0 0,25 6 0 0 0,-25-3-23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2:52.588"/>
    </inkml:context>
    <inkml:brush xml:id="br0">
      <inkml:brushProperty name="width" value="0.1" units="cm"/>
      <inkml:brushProperty name="height" value="0.1" units="cm"/>
      <inkml:brushProperty name="color" value="#F4F91B"/>
    </inkml:brush>
  </inkml:definitions>
  <inkml:trace contextRef="#ctx0" brushRef="#br0">1 23 1839 0 0,'29'0'80'0'0,"-7"-2"16"0"0,0 0-96 0 0,-8 2 0 0 0,-3 0 0 0 0,-3-2 0 0 0,3 2 512 0 0,7-1 72 0 0,13-3 24 0 0,7 2 0 0 0,8-2-416 0 0,4 1-72 0 0,-5 1-24 0 0,-4 4 0 0 0,-3 0-96 0 0,-7-1 0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2:54.041"/>
    </inkml:context>
    <inkml:brush xml:id="br0">
      <inkml:brushProperty name="width" value="0.1" units="cm"/>
      <inkml:brushProperty name="height" value="0.1" units="cm"/>
      <inkml:brushProperty name="color" value="#F4F91B"/>
    </inkml:brush>
  </inkml:definitions>
  <inkml:trace contextRef="#ctx0" brushRef="#br0">1 75 455 0 0,'132'-29'2129'0'0,"-87"18"-2059"0"0,-1 1 0 0 0,2 3 0 0 0,66-4-1 0 0,-10 14-2 0 0,-39-1-21 0 0,92-8-1 0 0,-118 2 67 0 0,1 3 1 0 0,0 1-1 0 0,0 1 1 0 0,0 3-1 0 0,51 10 0 0 0,-68-11-12 0 0,35 1-1 0 0,-36-3-8 0 0,0 0-1 0 0,28 7 1 0 0,73 24 374 0 0,-107-30-449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2:57.542"/>
    </inkml:context>
    <inkml:brush xml:id="br0">
      <inkml:brushProperty name="width" value="0.1" units="cm"/>
      <inkml:brushProperty name="height" value="0.1" units="cm"/>
      <inkml:brushProperty name="color" value="#F4F91B"/>
    </inkml:brush>
  </inkml:definitions>
  <inkml:trace contextRef="#ctx0" brushRef="#br0">0 41 1375 0 0,'3'1'271'0'0,"0"0"0"0"0,0 0 0 0 0,0 0 0 0 0,0 0-1 0 0,0-1 1 0 0,0 1 0 0 0,4-1 0 0 0,-2 1-326 0 0,9 0 388 0 0,0 0 0 0 0,1-1-1 0 0,-1-1 1 0 0,24-3-1 0 0,27-2 213 0 0,225 11-113 0 0,-208-4-156 0 0,121-16 0 0 0,32-1 154 0 0,-162 16-362 0 0,130-3 186 0 0,-59 0-254 0 0,3-4 64 0 0,-87 10 12 0 0,104 19-1 0 0,-114-14-26 0 0,80 9-49 0 0,-95-14 14 0 0,0-1-1 0 0,1-2 0 0 0,46-6 1 0 0,114-27 124 0 0,-173 32-128 0 0,0 0 0 0 0,-1 2 1 0 0,43 5-1 0 0,29 2 13 0 0,153-13 49 0 0,-158 0-72 0 0,-56 2 0 0 0,54 2 0 0 0,-6 13 0 0 0,-60-8 0 0 0,0-1 0 0 0,0 0 0 0 0,42-1 0 0 0,-35-3 25 0 0,57 6 0 0 0,-36 0-11 0 0,-43-5-13 0 0,5 1 20 0 0,-1 0 0 0 0,1 0 0 0 0,0-1-1 0 0,-1 0 1 0 0,1-1 0 0 0,0-1-1 0 0,-1 0 1 0 0,1 0 0 0 0,19-7-1 0 0,27-7 196 0 0,-55 15-216 0 0,0 1 0 0 0,0-1 0 0 0,1 1 0 0 0,-1-1 0 0 0,0 1 0 0 0,0-1 0 0 0,1 1 0 0 0,-1 0 0 0 0,0 0 0 0 0,1 0 0 0 0,-1 1 0 0 0,0-1 0 0 0,0 0 0 0 0,1 1 0 0 0,-1 0 0 0 0,4 1 0 0 0,0-1 0 0 0,0 0 0 0 0,1 0 0 0 0,-1 0 0 0 0,1-1 0 0 0,-1 0 0 0 0,1 0-1 0 0,10-3 1 0 0,-8 2 3 0 0,0 0 0 0 0,0 1 0 0 0,11 1 0 0 0,-2 0 54 0 0,-14-2-50 0 0,0 1 0 0 0,0 1 0 0 0,0-1 0 0 0,0 1 0 0 0,0 0 1 0 0,7 2-1 0 0,-10-3-7 0 0,-1 0 0 0 0,1 1 0 0 0,-1-1 0 0 0,0 1 1 0 0,1-1-1 0 0,-1 1 0 0 0,0-1 0 0 0,1 0 0 0 0,-1 1 1 0 0,0-1-1 0 0,0 1 0 0 0,1-1 0 0 0,-1 1 0 0 0,0 0 0 0 0,0-1 1 0 0,0 1-1 0 0,0-1 0 0 0,0 1 0 0 0,0 0 0 0 0,1 2-21 0 0,-1 2-119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3:02.959"/>
    </inkml:context>
    <inkml:brush xml:id="br0">
      <inkml:brushProperty name="width" value="0.1" units="cm"/>
      <inkml:brushProperty name="height" value="0.1" units="cm"/>
      <inkml:brushProperty name="color" value="#F4F91B"/>
    </inkml:brush>
  </inkml:definitions>
  <inkml:trace contextRef="#ctx0" brushRef="#br0">1 106 1375 0 0,'104'-14'856'0'0,"145"-28"-122"0"0,-234 40-696 0 0,0 0-1 0 0,0 2 1 0 0,-1 0 0 0 0,1 0 0 0 0,24 5 0 0 0,-2-1 71 0 0,48 3-4 0 0,117-5 0 0 0,-145-9-83 0 0,1-1-1 0 0,61-19 0 0 0,-35 16-21 0 0,-59 7 0 0 0,-1 1 0 0 0,1 1 0 0 0,0 1 0 0 0,0 1 0 0 0,37 5 0 0 0,-19-2 0 0 0,-7 1 10 0 0,-20-2 35 0 0,-1-1 0 0 0,24-1-1 0 0,19 2-44 0 0,-48-1 0 0 0,1 0 0 0 0,0-1 0 0 0,-1 0 0 0 0,1-1 0 0 0,0 0 0 0 0,12-3 0 0 0,-4 0 0 0 0,1 0 0 0 0,0 2 0 0 0,0 0 0 0 0,0 1 0 0 0,-1 1 0 0 0,1 1 0 0 0,0 1 0 0 0,0 0 0 0 0,35 10 0 0 0,-36-6 0 0 0,0 1 0 0 0,0 0 0 0 0,0 1 0 0 0,23 15 0 0 0,-22-11 0 0 0,42 17 0 0 0,-31-20 0 0 0,0 0 0 0 0,0-2 0 0 0,1-2 0 0 0,0 0 0 0 0,41-1 0 0 0,-39-2 0 0 0,-17-2 94 0 0,0-1 0 0 0,0 0 0 0 0,0-1 0 0 0,0-1 0 0 0,0-1 0 0 0,-1-1 0 0 0,0 0 0 0 0,29-13 0 0 0,-38 15-39 0 0,0 0 0 0 0,1 1 0 0 0,-1 0-1 0 0,15-2 1 0 0,-13 3-55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3:16.672"/>
    </inkml:context>
    <inkml:brush xml:id="br0">
      <inkml:brushProperty name="width" value="0.1" units="cm"/>
      <inkml:brushProperty name="height" value="0.1" units="cm"/>
      <inkml:brushProperty name="color" value="#F4F91B"/>
    </inkml:brush>
  </inkml:definitions>
  <inkml:trace contextRef="#ctx0" brushRef="#br0">1 3 1375 0 0,'232'12'1074'0'0,"-111"-10"-597"0"0,115-3-68 0 0,-140-4-399 0 0,235-5 428 0 0,-223 12-325 0 0,53 0-26 0 0,-115-5-74 0 0,156 1 110 0 0,-30 6-96 0 0,43 3 10 0 0,-116 0-37 0 0,139-8 0 0 0,-148-2 6 0 0,130 12 0 0 0,-187-5 47 0 0,0-1-1 0 0,0-2 0 0 0,67-5 1 0 0,126-20 381 0 0,-206 22-434 0 0,-1 2 0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3:19.258"/>
    </inkml:context>
    <inkml:brush xml:id="br0">
      <inkml:brushProperty name="width" value="0.1" units="cm"/>
      <inkml:brushProperty name="height" value="0.1" units="cm"/>
      <inkml:brushProperty name="color" value="#F4F91B"/>
    </inkml:brush>
  </inkml:definitions>
  <inkml:trace contextRef="#ctx0" brushRef="#br0">0 40 1583 0 0,'254'-24'208'0'0,"-170"15"-200"0"0,-41 5 34 0 0,0 2 0 0 0,45 3 0 0 0,101 13-21 0 0,-74-6 86 0 0,24 2-13 0 0,-74-1 188 0 0,1-4-1 0 0,85-3 0 0 0,-26 2 41 0 0,-27 0-140 0 0,4-3-98 0 0,107-2 192 0 0,127-3 247 0 0,-308 4-456 0 0,34-4 0 0 0,12 0 122 0 0,-18 9-73 0 0,-45-3-166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3:24.369"/>
    </inkml:context>
    <inkml:brush xml:id="br0">
      <inkml:brushProperty name="width" value="0.1" units="cm"/>
      <inkml:brushProperty name="height" value="0.1" units="cm"/>
      <inkml:brushProperty name="color" value="#F4F91B"/>
    </inkml:brush>
  </inkml:definitions>
  <inkml:trace contextRef="#ctx0" brushRef="#br0">1 0 1375 0 0,'1'2'61'0'0,"0"-1"0"0"0,0 0-1 0 0,0 0 1 0 0,0 0 0 0 0,1 0-1 0 0,-1 0 1 0 0,0 0 0 0 0,1 0-1 0 0,-1 0 1 0 0,1 0 0 0 0,-1 0-1 0 0,1-1 1 0 0,-1 1-1 0 0,1-1 1 0 0,0 1 0 0 0,-1-1-1 0 0,1 1 1 0 0,3-1 0 0 0,39 2 207 0 0,-25-1-97 0 0,232 28 357 0 0,-209-25-457 0 0,0-1 0 0 0,0-2 0 0 0,0-2 0 0 0,75-11 0 0 0,-25 0 35 0 0,0 5 0 0 0,158 7-1 0 0,-197 3-30 0 0,0-2 0 0 0,56-7-1 0 0,-88 4-71 0 0,31-5 42 0 0,1 3-1 0 0,68 3 0 0 0,-89 6-44 0 0,-1 1 0 0 0,1 2-1 0 0,-1 1 1 0 0,-1 1-1 0 0,39 20 1 0 0,-36-16 3 0 0,0-1 0 0 0,1-1 1 0 0,69 14-1 0 0,-63-23 126 0 0,0-1 0 0 0,56-5 0 0 0,-2-1 293 0 0,14 3-88 0 0,154 4-77 0 0,-216-1-115 0 0,51 5-7 0 0,-82-6-548 0 0,0-4-1654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3:36.433"/>
    </inkml:context>
    <inkml:brush xml:id="br0">
      <inkml:brushProperty name="width" value="0.1" units="cm"/>
      <inkml:brushProperty name="height" value="0.1" units="cm"/>
      <inkml:brushProperty name="color" value="#F4F91B"/>
    </inkml:brush>
  </inkml:definitions>
  <inkml:trace contextRef="#ctx0" brushRef="#br0">0 70 455 0 0,'106'4'1808'0'0,"-71"-7"-1749"0"0,113-3 74 0 0,-11-5-13 0 0,-99 7-24 0 0,1 0 0 0 0,73 5 0 0 0,-7 13-96 0 0,20 2 0 0 0,-79-15 23 0 0,75-7-1 0 0,-44 0-3 0 0,26 0-15 0 0,-28 0 62 0 0,0 3-1 0 0,134 13 0 0 0,-180-7-29 0 0,-1-2 0 0 0,1 0-1 0 0,31-4 1 0 0,85-17 93 0 0,-37 2 39 0 0,216-6 0 0 0,-292 24-120 0 0,1 2 0 0 0,58 10 0 0 0,-61-7-46 0 0,56 2-1 0 0,-61-6 7 0 0,15-1 78 0 0,64-8 1 0 0,15 0 172 0 0,-59 7-162 0 0,61 2 46 0 0,-2 0-33 0 0,-77-3-92 0 0,-1 3 1 0 0,71 10-1 0 0,-93-8-98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9:23.239"/>
    </inkml:context>
    <inkml:brush xml:id="br0">
      <inkml:brushProperty name="width" value="0.1" units="cm"/>
      <inkml:brushProperty name="height" value="0.1" units="cm"/>
      <inkml:brushProperty name="color" value="#F4F91B"/>
    </inkml:brush>
  </inkml:definitions>
  <inkml:trace contextRef="#ctx0" brushRef="#br0">4519 253 8287 0 0,'-3'0'382'0'0,"-7"0"-161"0"0,1 0 0 0 0,-1-1 1 0 0,-15-6 10150 0 0,18-2-9827 0 0,7 7-517 0 0,-1 1 0 0 0,0 0 0 0 0,0 0 0 0 0,1 0 0 0 0,-1-1 1 0 0,1 1-1 0 0,-1 0 0 0 0,1-1 0 0 0,-1 1 0 0 0,1 0 0 0 0,0-1 0 0 0,0 1 0 0 0,0-3 0 0 0,-2-15-114 0 0,1 17 19 0 0,1-1 1 0 0,-1 1 0 0 0,0 0-1 0 0,1-1 1 0 0,-1 1 0 0 0,0 0 0 0 0,-1 0-1 0 0,1 0 1 0 0,0 0 0 0 0,-1 0 0 0 0,1 0-1 0 0,-1 0 1 0 0,1 0 0 0 0,-1 0 0 0 0,0 1-1 0 0,0-1 1 0 0,0 1 0 0 0,0-1 0 0 0,0 1-1 0 0,0 0 1 0 0,0 0 0 0 0,-3-1 0 0 0,-7-2 159 0 0,1 1 1 0 0,-1 1 0 0 0,0 0-1 0 0,1 0 1 0 0,-1 1 0 0 0,0 1-1 0 0,0 0 1 0 0,-12 1 0 0 0,-97 21 2360 0 0,38-6-2002 0 0,18-8-46 0 0,0-2-1 0 0,-90-5 1 0 0,-77 1 665 0 0,31 0-707 0 0,147-4-216 0 0,-94-17 0 0 0,77 7 66 0 0,0 3 1 0 0,0 3 0 0 0,-85 4-1 0 0,31 4-107 0 0,-193-24 0 0 0,-148 0 543 0 0,313 15-637 0 0,75 1-15 0 0,-116-9 119 0 0,-67-2 81 0 0,130 15-128 0 0,45 3 89 0 0,-1-4 0 0 0,-90-16 1 0 0,96 5 120 0 0,-1 3 0 0 0,0 3 1 0 0,-109 5-1 0 0,154 5-309 0 0,-186 18-2731 0 0,195-15 669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3:44.322"/>
    </inkml:context>
    <inkml:brush xml:id="br0">
      <inkml:brushProperty name="width" value="0.1" units="cm"/>
      <inkml:brushProperty name="height" value="0.1" units="cm"/>
      <inkml:brushProperty name="color" value="#F4F91B"/>
    </inkml:brush>
  </inkml:definitions>
  <inkml:trace contextRef="#ctx0" brushRef="#br0">1 1 1375 0 0,'293'12'1015'0'0,"-134"-2"-526"0"0,96 7 288 0 0,-165-10-620 0 0,-49-6-86 0 0,46-5-1 0 0,-50 2 10 0 0,66 3 0 0 0,-85 0-66 0 0,0-1-1 0 0,26-3 0 0 0,11 0 0 0 0,-44 3-10 0 0,125 4 130 0 0,45 6-133 0 0,-47-14 0 0 0,0-1 0 0 0,-19 20 31 0 0,5 0 2 0 0,-8-12 181 0 0,176-16 0 0 0,-41-5 454 0 0,-66 23-368 0 0,-161-1-312 0 0,-10-2-108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3:47.923"/>
    </inkml:context>
    <inkml:brush xml:id="br0">
      <inkml:brushProperty name="width" value="0.1" units="cm"/>
      <inkml:brushProperty name="height" value="0.1" units="cm"/>
      <inkml:brushProperty name="color" value="#F4F91B"/>
    </inkml:brush>
  </inkml:definitions>
  <inkml:trace contextRef="#ctx0" brushRef="#br0">0 55 1783 0 0,'46'-3'72'0'0,"0"3"-1"0"0,-1 1 1 0 0,1 2-1 0 0,54 11 0 0 0,-10-1 66 0 0,-33-10 74 0 0,0-2 1 0 0,0-3 0 0 0,80-12-1 0 0,-37 4-79 0 0,85 7 135 0 0,-105 4-243 0 0,417-37 819 0 0,-444 33-698 0 0,1 2 0 0 0,89 11 1 0 0,-13-1-57 0 0,-94-9-31 0 0,1-3-1 0 0,70-13 1 0 0,-72 10-18 0 0,0 0 0 0 0,1 2 0 0 0,40 2 0 0 0,-46 3-36 0 0,163 14 56 0 0,-19 5 4 0 0,-136-18-42 0 0,0-1-1 0 0,59-7 0 0 0,95-14 391 0 0,-158 19-304 0 0,1 1-1 0 0,0 2 1 0 0,52 9 0 0 0,-84-10-98 0 0,1 0 1 0 0,-1 0-1 0 0,0 0 1 0 0,1 0-1 0 0,-1 0 0 0 0,0 1 1 0 0,0 0-1 0 0,4 3 0 0 0,0 0-10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3:53.754"/>
    </inkml:context>
    <inkml:brush xml:id="br0">
      <inkml:brushProperty name="width" value="0.1" units="cm"/>
      <inkml:brushProperty name="height" value="0.1" units="cm"/>
      <inkml:brushProperty name="color" value="#F4F91B"/>
    </inkml:brush>
  </inkml:definitions>
  <inkml:trace contextRef="#ctx0" brushRef="#br0">1 1 919 0 0,'91'16'937'0'0,"-61"-12"-276"0"0,52 14 0 0 0,28 7-502 0 0,-81-19-67 0 0,14 0 58 0 0,-1-3 0 0 0,0-1 0 0 0,60-5 0 0 0,-100 2-145 0 0,90-6 108 0 0,31-2 121 0 0,-89 9-219 0 0,357 5 556 0 0,-355-5-571 0 0,48-7 0 0 0,19 0 0 0 0,-92 7 0 0 0,183 7 12 0 0,-114-1 18 0 0,88-4 0 0 0,78-16 0 0 0,-155 8 58 0 0,11 2 25 0 0,122 11 0 0 0,0 22 0 0 0,-145-17-76 0 0,-67-11 51 0 0,-1-1 1 0 0,1 0-1 0 0,16-2 1 0 0,-16 1 43 0 0,-1 0-1 0 0,24 2 1 0 0,-12 6-39 0 0,-15-5-93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3:55.756"/>
    </inkml:context>
    <inkml:brush xml:id="br0">
      <inkml:brushProperty name="width" value="0.1" units="cm"/>
      <inkml:brushProperty name="height" value="0.1" units="cm"/>
      <inkml:brushProperty name="color" value="#F4F91B"/>
    </inkml:brush>
  </inkml:definitions>
  <inkml:trace contextRef="#ctx0" brushRef="#br0">1 12 2671 0 0,'170'-6'1192'0'0,"-95"5"-1008"0"0,224 5 317 0 0,-207-1-362 0 0,250 1 789 0 0,-3 2-338 0 0,-222-10-441 0 0,-42 0 2 0 0,220 4 299 0 0,-120 2-262 0 0,43-11-46 0 0,-170 5 42 0 0,-1 1 0 0 0,66 6 0 0 0,-64 0-150 0 0,-11-2 18 0 0,51 10 0 0 0,-88-11-71 0 0,0 1 0 0 0,0-1 0 0 0,0 0 0 0 0,0 1-1 0 0,0-1 1 0 0,-1 1 0 0 0,1-1 0 0 0,0 1 0 0 0,0 0-1 0 0,0-1 1 0 0,0 1 0 0 0,-1 0 0 0 0,1-1 0 0 0,0 1 0 0 0,-1 0-1 0 0,1 0 1 0 0,-1 0 0 0 0,1 0 0 0 0,-1 0 0 0 0,1 0-1 0 0,-1-1 1 0 0,1 1 0 0 0,-1 0 0 0 0,0 0 0 0 0,1 0-1 0 0,-1 0 1 0 0,0 2 0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3:58.531"/>
    </inkml:context>
    <inkml:brush xml:id="br0">
      <inkml:brushProperty name="width" value="0.1" units="cm"/>
      <inkml:brushProperty name="height" value="0.1" units="cm"/>
      <inkml:brushProperty name="color" value="#F4F91B"/>
    </inkml:brush>
  </inkml:definitions>
  <inkml:trace contextRef="#ctx0" brushRef="#br0">0 15 919 0 0,'8'-6'80'0'0,"-1"1"-80"0"0,4 1 0 0 0,-4 4 0 0 0,1 2 112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4:00.540"/>
    </inkml:context>
    <inkml:brush xml:id="br0">
      <inkml:brushProperty name="width" value="0.1" units="cm"/>
      <inkml:brushProperty name="height" value="0.1" units="cm"/>
      <inkml:brushProperty name="color" value="#F4F91B"/>
    </inkml:brush>
  </inkml:definitions>
  <inkml:trace contextRef="#ctx0" brushRef="#br0">1 130 919 0 0,'6'2'182'0'0,"-1"0"-1"0"0,1-1 0 0 0,0 0 0 0 0,0 0 0 0 0,0-1 0 0 0,0 0 0 0 0,0 0 0 0 0,0 0 0 0 0,-1 0 0 0 0,12-3 0 0 0,13-5 441 0 0,11-1-132 0 0,70-9-186 0 0,33 1-33 0 0,44-3 181 0 0,336-21 217 0 0,-418 31-382 0 0,-1 4-1 0 0,175 14 0 0 0,-237-2-223 0 0,44 11-1 0 0,-84-16-62 0 0,-3 0 0 0 0,0-1 0 0 0,1 1 0 0 0,-1-1 0 0 0,0 0 0 0 0,1 1 0 0 0,-1-1 0 0 0,0 0 0 0 0,1 1 0 0 0,-1-1 0 0 0,1 0 0 0 0,-1 0 0 0 0,1 1 0 0 0,-1-1 0 0 0,1 0 0 0 0,-1 0 0 0 0,1 0 0 0 0,-1 0 0 0 0,1 0 0 0 0,-1 0 0 0 0,1 0 0 0 0,-1 0 0 0 0,1 0 0 0 0,-1 0 0 0 0,1 0 0 0 0,6-29 430 0 0,-7 28-426 0 0,1 0 0 0 0,-1 0 0 0 0,1 1 0 0 0,0-1 0 0 0,0 0 0 0 0,0 0 0 0 0,-1 0 0 0 0,1 1 0 0 0,0-1 0 0 0,0 0 0 0 0,0 1 0 0 0,0-1 0 0 0,0 1 0 0 0,0-1 0 0 0,0 1 0 0 0,0-1 0 0 0,1 1 0 0 0,-1 0 0 0 0,0-1 0 0 0,0 1 0 0 0,0 0 0 0 0,0 0 0 0 0,0 0 0 0 0,1 0 0 0 0,-1 0 0 0 0,0 0 0 0 0,0 0 0 0 0,0 1 0 0 0,0-1 0 0 0,0 0-1 0 0,0 1 1 0 0,1-1 0 0 0,-1 0 0 0 0,0 1 0 0 0,0 0 0 0 0,0-1 0 0 0,1 2 0 0 0,0-1-5 0 0,0 0-1 0 0,0 0 1 0 0,0 0-1 0 0,0 1 1 0 0,0-1-1 0 0,0 1 1 0 0,-1-1-1 0 0,1 1 1 0 0,-1 0-1 0 0,1 0 1 0 0,-1 0-1 0 0,1 0 1 0 0,-1 0-1 0 0,0 0 1 0 0,0 0-1 0 0,0 0 0 0 0,0 0 1 0 0,0 3-1 0 0,0 2-118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4:04.669"/>
    </inkml:context>
    <inkml:brush xml:id="br0">
      <inkml:brushProperty name="width" value="0.1" units="cm"/>
      <inkml:brushProperty name="height" value="0.1" units="cm"/>
      <inkml:brushProperty name="color" value="#F4F91B"/>
    </inkml:brush>
  </inkml:definitions>
  <inkml:trace contextRef="#ctx0" brushRef="#br0">75 13 2759 0 0,'-2'0'20'0'0,"0"0"0"0"0,1-1 1 0 0,-1 1-1 0 0,0-1 0 0 0,0 1 0 0 0,0-1 0 0 0,1 1 0 0 0,-1-1 0 0 0,-3-2 0 0 0,-6-2 67 0 0,9 5-44 0 0,0 0-1 0 0,0 0 1 0 0,0 0-1 0 0,0 0 1 0 0,1 0-1 0 0,-1 1 1 0 0,0-1-1 0 0,0 1 1 0 0,1-1-1 0 0,-1 1 1 0 0,0 0-1 0 0,-1 1 1 0 0,2-2-15 0 0,0 0 1 0 0,-1 1 0 0 0,1-1 0 0 0,0 1-1 0 0,0 0 1 0 0,0-1 0 0 0,0 1 0 0 0,0 0-1 0 0,1 0 1 0 0,-1 0 0 0 0,0-1-1 0 0,0 1 1 0 0,0 0 0 0 0,1 0 0 0 0,-1 0-1 0 0,0 0 1 0 0,1 0 0 0 0,-1 1-1 0 0,0 0 1 0 0,2-1-13 0 0,-1 0-1 0 0,0 0 1 0 0,1-1-1 0 0,-1 1 1 0 0,1 0 0 0 0,-1 0-1 0 0,1-1 1 0 0,-1 1-1 0 0,1 0 1 0 0,-1-1-1 0 0,1 1 1 0 0,0 0 0 0 0,-1-1-1 0 0,1 1 1 0 0,0-1-1 0 0,0 1 1 0 0,-1-1 0 0 0,1 1-1 0 0,0-1 1 0 0,0 0-1 0 0,0 0 1 0 0,0 1-1 0 0,0-1 1 0 0,1 0 0 0 0,24 6 368 0 0,-24-6-315 0 0,148 17 1324 0 0,-27-4-1028 0 0,-77-9-216 0 0,-1-1 0 0 0,59-5 0 0 0,90-16 360 0 0,-148 12-401 0 0,18 1 166 0 0,92 3 0 0 0,64 17 57 0 0,-120-7-242 0 0,71-6 19 0 0,-114-4-30 0 0,105 10 0 0 0,-159-8-121 0 0,-1 0 0 0 0,1 1 0 0 0,-1-1 0 0 0,0 1 0 0 0,1 0 0 0 0,-1-1 0 0 0,0 1 0 0 0,0 0 0 0 0,0 0 0 0 0,0 0 0 0 0,0 1 0 0 0,0-1 0 0 0,2 2 0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4T00:04:06.254"/>
    </inkml:context>
    <inkml:brush xml:id="br0">
      <inkml:brushProperty name="width" value="0.1" units="cm"/>
      <inkml:brushProperty name="height" value="0.1" units="cm"/>
      <inkml:brushProperty name="color" value="#F4F91B"/>
    </inkml:brush>
  </inkml:definitions>
  <inkml:trace contextRef="#ctx0" brushRef="#br0">1 1 2815 0 0,'11'1'72'0'0,"1"0"0"0"0,0 1-1 0 0,-1 0 1 0 0,14 6 0 0 0,15 2 49 0 0,-7-5-117 0 0,-1 0-1 0 0,1-3 0 0 0,55-1 1 0 0,-23-7 166 0 0,-45 4-45 0 0,0 0 1 0 0,-1 1-1 0 0,1 0 1 0 0,0 2-1 0 0,0 0 0 0 0,0 2 1 0 0,0 0-1 0 0,18 6 0 0 0,242 78 67 0 0,-221-67-160 0 0,0-4 0 0 0,1-2 0 0 0,102 10 0 0 0,21 3 26 0 0,-139-19-52 0 0,-4-1 2 0 0,-2 1 22 0 0,1-2-1 0 0,0-2 0 0 0,48 0 1 0 0,14-12 119 0 0,177-37 0 0 0,-216 35-108 0 0,84-3-1 0 0,8-1 26 0 0,-10-9-12 0 0,268-25-1 0 0,-300 37 30 0 0,-44 3 323 0 0,-37 1 22 0 0,-29 6-402 0 0,1 0 0 0 0,-1 0-1 0 0,0 0 1 0 0,1 0 0 0 0,-1 0 0 0 0,1 1 0 0 0,-1-1 0 0 0,1 1 0 0 0,-1 0 0 0 0,1 0 0 0 0,-1 0 0 0 0,1 0-1 0 0,-1 0 1 0 0,1 0 0 0 0,-1 1 0 0 0,1-1 0 0 0,-1 1 0 0 0,1 0 0 0 0,-1-1 0 0 0,0 1 0 0 0,1 0 0 0 0,-1 1-1 0 0,4 2 1 0 0,2 1-26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9:28.040"/>
    </inkml:context>
    <inkml:brush xml:id="br0">
      <inkml:brushProperty name="width" value="0.1" units="cm"/>
      <inkml:brushProperty name="height" value="0.1" units="cm"/>
      <inkml:brushProperty name="color" value="#F4F91B"/>
    </inkml:brush>
  </inkml:definitions>
  <inkml:trace contextRef="#ctx0" brushRef="#br0">2543 80 1839 0 0,'0'0'83'0'0,"-3"-1"-6"0"0,-29-9 8438 0 0,29 12-8280 0 0,-34 18 7 0 0,7 1-328 0 0,19-17 133 0 0,7-2-34 0 0,0-1 208 0 0,1-1 0 0 0,-1 1 0 0 0,0-1 1 0 0,0 0-1 0 0,1 0 0 0 0,-1 0 0 0 0,0-1 0 0 0,0 1 1 0 0,1-1-1 0 0,-1 0 0 0 0,1 0 0 0 0,-1 0 1 0 0,0 0-1 0 0,1-1 0 0 0,0 1 0 0 0,-1-1 0 0 0,-2-2 1 0 0,-26-11 1506 0 0,-5 4-606 0 0,34 10-1001 0 0,0 1-8 0 0,-14-2 220 0 0,-1 1-1 0 0,-21 1 0 0 0,-17 0 407 0 0,53 0-688 0 0,-322-31 3238 0 0,311 29-3040 0 0,-1 1 0 0 0,0 0 0 0 0,-20 1 0 0 0,-58 11 327 0 0,71-9-523 0 0,-141 3 830 0 0,146-5-761 0 0,-2-1 123 0 0,-39 4 0 0 0,43-1-197 0 0,2-2-36 0 0,-1-1-12 0 0,-10 1-10 0 0,-13-7 191 0 0,29 5-109 0 0,0 0 0 0 0,1-1 0 0 0,-1 0 0 0 0,-8-4 0 0 0,-37-15 189 0 0,34 17-208 0 0,-1 1-31 0 0,0 1 20 0 0,-3 2-31 0 0,-2 0-11 0 0,-1 0 0 0 0,-2 1 0 0 0,-172 17 477 0 0,103-7-29 0 0,63-7-330 0 0,-245 16 823 0 0,190-15-1252 0 0,-70 1 990 0 0,105-6-4572 0 0,0-4-4032 0 0,13-1 1527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9:16.091"/>
    </inkml:context>
    <inkml:brush xml:id="br0">
      <inkml:brushProperty name="width" value="0.1" units="cm"/>
      <inkml:brushProperty name="height" value="0.1" units="cm"/>
      <inkml:brushProperty name="color" value="#F4F91B"/>
    </inkml:brush>
  </inkml:definitions>
  <inkml:trace contextRef="#ctx0" brushRef="#br0">3811 76 5983 0 0,'-58'-40'3800'0'0,"58"40"-3803"0"0,0-1-1 0 0,0 1 0 0 0,0 0 1 0 0,0 0-1 0 0,-1 0 0 0 0,1-1 1 0 0,0 1-1 0 0,0 0 0 0 0,0 0 1 0 0,0 0-1 0 0,0 0 0 0 0,0-1 1 0 0,0 1-1 0 0,0 0 0 0 0,0 0 1 0 0,0-1-1 0 0,0 1 0 0 0,0 0 1 0 0,0 0-1 0 0,0 0 0 0 0,0-1 1 0 0,0 1-1 0 0,0 0 0 0 0,0 0 1 0 0,0 0-1 0 0,0-1 0 0 0,0 1 1 0 0,0 0-1 0 0,0 0 0 0 0,1 0 1 0 0,-1 0-1 0 0,0-1 0 0 0,0 1 1 0 0,0 0-1 0 0,0 0 0 0 0,0 0 1 0 0,1 0-1 0 0,-1-1 0 0 0,0 1 1 0 0,0 0-1 0 0,0 0 0 0 0,1 0 1 0 0,11-8-725 0 0,2-1 332 0 0,-14 9 425 0 0,0 0 0 0 0,0 0-1 0 0,0 0 1 0 0,0-1-1 0 0,1 1 1 0 0,-1 0-1 0 0,0 0 1 0 0,0-1 0 0 0,0 1-1 0 0,0 0 1 0 0,0 0-1 0 0,0 0 1 0 0,0-1-1 0 0,0 1 1 0 0,0 0-1 0 0,0 0 1 0 0,0-1 0 0 0,0 1-1 0 0,0 0 1 0 0,0 0-1 0 0,0-1 1 0 0,0 1-1 0 0,0 0 1 0 0,0 0 0 0 0,0-1-1 0 0,0 1 1 0 0,-1 0-1 0 0,1 0 1 0 0,0 0-1 0 0,0-1 1 0 0,0 1 0 0 0,0 0-1 0 0,0 0 1 0 0,-1 0-1 0 0,1 0 1 0 0,0-1-1 0 0,0 1 1 0 0,0 0 0 0 0,0 0-1 0 0,-1 0 1 0 0,1 0-1 0 0,0 0 1 0 0,0 0-1 0 0,-1-1 1 0 0,1 1-1 0 0,0 0 1 0 0,0 0 0 0 0,-1 0-1 0 0,1 0 1 0 0,0 0-1 0 0,-13-1 4204 0 0,-15 6-2158 0 0,-7 1-1108 0 0,13-5-477 0 0,-1 2 0 0 0,1 0 0 0 0,-1 2-1 0 0,-28 9 1 0 0,24-6-58 0 0,0-1-1 0 0,-35 4 1 0 0,56-11-322 0 0,-1-1 1 0 0,1 1-1 0 0,0-1 0 0 0,0 0 0 0 0,-1-1 0 0 0,-8-3 0 0 0,-25-4 361 0 0,3 5-87 0 0,22 2-254 0 0,1 1 0 0 0,-1 0 0 0 0,0 1 0 0 0,0 0 0 0 0,0 1 0 0 0,-17 4 0 0 0,-258 45 500 0 0,-35 9 2259 0 0,232-35-3139 0 0,-123 15 0 0 0,138-31-505 0 0,-246 38 980 0 0,249-31-188 0 0,-1-4 0 0 0,0-3 1 0 0,0-3-1 0 0,-98-7 0 0 0,-113-24 103 0 0,116 13 266 0 0,43-4-320 0 0,80 9-34 0 0,-72-13-25 0 0,43 7 225 0 0,-117-8 0 0 0,33 21 177 0 0,126 2-621 0 0,-1 2-1 0 0,-52 11 1 0 0,59-1-2607 0 0,14-4 1136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9:17.089"/>
    </inkml:context>
    <inkml:brush xml:id="br0">
      <inkml:brushProperty name="width" value="0.1" units="cm"/>
      <inkml:brushProperty name="height" value="0.1" units="cm"/>
      <inkml:brushProperty name="color" value="#F4F91B"/>
    </inkml:brush>
  </inkml:definitions>
  <inkml:trace contextRef="#ctx0" brushRef="#br0">2100 1 455 0 0,'-16'0'1547'0'0,"-12"-1"8520"0"0,11 5-9854 0 0,13 5 120 0 0,-46 3 826 0 0,-72 36 2962 0 0,92-33-3723 0 0,-1-2-1 0 0,-1-2 1 0 0,-48 12 0 0 0,-29-3 692 0 0,0-4 0 0 0,-128 1 0 0 0,84-31 186 0 0,116 9-356 0 0,-96-11-270 0 0,-1 5 0 0 0,-237 13 0 0 0,355-1-626 0 0,-40 4 216 0 0,-71 14-1 0 0,109-15-519 0 0,0 1-1 0 0,1 1 1 0 0,-1 0-1 0 0,2 1 1 0 0,-1 1-1 0 0,1 1 1 0 0,0 0-1 0 0,-15 12 0 0 0,-10 13-1784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6:49.870"/>
    </inkml:context>
    <inkml:brush xml:id="br0">
      <inkml:brushProperty name="width" value="0.1" units="cm"/>
      <inkml:brushProperty name="height" value="0.1" units="cm"/>
      <inkml:brushProperty name="color" value="#E71224"/>
    </inkml:brush>
  </inkml:definitions>
  <inkml:trace contextRef="#ctx0" brushRef="#br0">2148 170 9215 0 0,'-1'-1'64'0'0,"0"0"0"0"0,0 0-1 0 0,0-1 1 0 0,0 1 0 0 0,-1 0 0 0 0,1 0-1 0 0,0 0 1 0 0,0 0 0 0 0,-1 0-1 0 0,1 1 1 0 0,0-1 0 0 0,-1 0-1 0 0,1 1 1 0 0,-1-1 0 0 0,-2 0 0 0 0,-29-8 380 0 0,29 8 23 0 0,-81-12 3923 0 0,60 10-4435 0 0,0-1-1 0 0,-33-9 0 0 0,-291-80 3924 0 0,314 86-3572 0 0,1 2 0 0 0,-1 1 0 0 0,0 2 0 0 0,1 2 1 0 0,-66 6-1 0 0,8 1 573 0 0,-140-8 0 0 0,-2-1 113 0 0,177 7-458 0 0,-89 17-1 0 0,-54 27 374 0 0,116-28-650 0 0,3 4 18 0 0,-7 1-919 0 0,30-17-7457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9:49.757"/>
    </inkml:context>
    <inkml:brush xml:id="br0">
      <inkml:brushProperty name="width" value="0.1" units="cm"/>
      <inkml:brushProperty name="height" value="0.1" units="cm"/>
      <inkml:brushProperty name="color" value="#F4F91B"/>
    </inkml:brush>
  </inkml:definitions>
  <inkml:trace contextRef="#ctx0" brushRef="#br0">0 110 1839 0 0,'0'0'4286'0'0,"1"-6"-3942"0"0,2-23 546 0 0,3 23-830 0 0,26-26-48 0 0,14-5 8963 0 0,-73 58-9116 0 0,19-18-1569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9:52.269"/>
    </inkml:context>
    <inkml:brush xml:id="br0">
      <inkml:brushProperty name="width" value="0.1" units="cm"/>
      <inkml:brushProperty name="height" value="0.1" units="cm"/>
      <inkml:brushProperty name="color" value="#F4F91B"/>
    </inkml:brush>
  </inkml:definitions>
  <inkml:trace contextRef="#ctx0" brushRef="#br0">8 1 4431 0 0,'0'2'96'0'0,"-2"-2"16"0"0,0 0 136 0 0,2 2-248 0 0,-2-2 0 0 0,2 1 0 0 0,-2 1 0 0 0,2 0 0 0 0,0 2-64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9:53.400"/>
    </inkml:context>
    <inkml:brush xml:id="br0">
      <inkml:brushProperty name="width" value="0.1" units="cm"/>
      <inkml:brushProperty name="height" value="0.1" units="cm"/>
      <inkml:brushProperty name="color" value="#F4F91B"/>
    </inkml:brush>
  </inkml:definitions>
  <inkml:trace contextRef="#ctx0" brushRef="#br0">707 0 5671 0 0,'-178'32'912'0'0,"108"-20"-1200"0"0,0-3-1 0 0,-1-3 0 0 0,1-3 0 0 0,-1-3 0 0 0,-72-9 0 0 0,110 4-162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9:58.155"/>
    </inkml:context>
    <inkml:brush xml:id="br0">
      <inkml:brushProperty name="width" value="0.1" units="cm"/>
      <inkml:brushProperty name="height" value="0.1" units="cm"/>
      <inkml:brushProperty name="color" value="#F4F91B"/>
    </inkml:brush>
  </inkml:definitions>
  <inkml:trace contextRef="#ctx0" brushRef="#br0">606 3 919 0 0,'-19'-2'3311'0'0,"17"2"-3426"0"0,0 0-1 0 0,-1-1 1 0 0,1 1 0 0 0,0 0 0 0 0,-1 0 0 0 0,1 0 0 0 0,0 1 0 0 0,-1-1-1 0 0,1 0 1 0 0,0 1 0 0 0,-1 0 0 0 0,-3 1 0 0 0,-25 6-1891 0 0,-20-3 3740 0 0,1 0 463 0 0,-147 22 2088 0 0,174-25-4341 0 0,-152 20-704 0 0,150-20 352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9:03.574"/>
    </inkml:context>
    <inkml:brush xml:id="br0">
      <inkml:brushProperty name="width" value="0.1" units="cm"/>
      <inkml:brushProperty name="height" value="0.1" units="cm"/>
      <inkml:brushProperty name="color" value="#F4F91B"/>
    </inkml:brush>
  </inkml:definitions>
  <inkml:trace contextRef="#ctx0" brushRef="#br0">2888 293 12151 0 0,'-16'-8'431'0'0,"7"4"-250"0"0,-1 0 1 0 0,0 0 0 0 0,0 1-1 0 0,-14-3 1 0 0,-36-15 255 0 0,47 17-383 0 0,-141-43 3091 0 0,52 18-830 0 0,49 14-1695 0 0,-59-9 0 0 0,-4-1 114 0 0,-66-10 368 0 0,138 28-925 0 0,-334-25 726 0 0,105 15-458 0 0,189 11-73 0 0,-1 4 1 0 0,-149 16-1 0 0,-32-7 369 0 0,176-9-140 0 0,-123 14 1 0 0,58 17-866 0 0,13-1-3256 0 0,90-21 1800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9:04.144"/>
    </inkml:context>
    <inkml:brush xml:id="br0">
      <inkml:brushProperty name="width" value="0.1" units="cm"/>
      <inkml:brushProperty name="height" value="0.1" units="cm"/>
      <inkml:brushProperty name="color" value="#F4F91B"/>
    </inkml:brush>
  </inkml:definitions>
  <inkml:trace contextRef="#ctx0" brushRef="#br0">1846 55 15519 0 0,'-6'-3'172'0'0,"-1"-1"0"0"0,0 1 1 0 0,1 0-1 0 0,-1 1 0 0 0,0-1 0 0 0,-1 2 0 0 0,1-1 0 0 0,0 1 0 0 0,0 0 0 0 0,-15 0 0 0 0,-11-2 31 0 0,-319-25 1267 0 0,-22 37 2919 0 0,233-2-3369 0 0,13 1-360 0 0,-241 47 1 0 0,316-44-685 0 0,0-3 0 0 0,-1-2 0 0 0,-101-2 0 0 0,112-7 24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9:05.006"/>
    </inkml:context>
    <inkml:brush xml:id="br0">
      <inkml:brushProperty name="width" value="0.1" units="cm"/>
      <inkml:brushProperty name="height" value="0.1" units="cm"/>
      <inkml:brushProperty name="color" value="#F4F91B"/>
    </inkml:brush>
  </inkml:definitions>
  <inkml:trace contextRef="#ctx0" brushRef="#br0">1768 109 7367 0 0,'-2'-3'614'0'0,"0"1"0"0"0,1-1 0 0 0,-2 1 1 0 0,1 0-1 0 0,0 0 0 0 0,0 0 0 0 0,-1 0 0 0 0,-3-2 0 0 0,-24-7 1533 0 0,15 8-2096 0 0,1 1-1 0 0,-23 0 1 0 0,16 2 481 0 0,-155-21 946 0 0,-28-1 1446 0 0,84 19-2584 0 0,-286-13 2853 0 0,119 10-2337 0 0,225 9-1218 0 0,-1 4 0 0 0,-95 23 0 0 0,58-10-2918 0 0,49-11-4119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9:05.903"/>
    </inkml:context>
    <inkml:brush xml:id="br0">
      <inkml:brushProperty name="width" value="0.1" units="cm"/>
      <inkml:brushProperty name="height" value="0.1" units="cm"/>
      <inkml:brushProperty name="color" value="#F4F91B"/>
    </inkml:brush>
  </inkml:definitions>
  <inkml:trace contextRef="#ctx0" brushRef="#br0">3158 15 4143 0 0,'-22'-5'6583'0'0,"12"6"-3170"0"0,-42-9-681 0 0,-12 6 30 0 0,-92 7 0 0 0,-65 20-1307 0 0,-27 1-842 0 0,87-17 102 0 0,-167-13 1 0 0,-154 6 153 0 0,245 6-609 0 0,65-5-69 0 0,-322-3 586 0 0,47-7-3656 0 0,384 10 1478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0:03.675"/>
    </inkml:context>
    <inkml:brush xml:id="br0">
      <inkml:brushProperty name="width" value="0.1" units="cm"/>
      <inkml:brushProperty name="height" value="0.1" units="cm"/>
      <inkml:brushProperty name="color" value="#F4F91B"/>
    </inkml:brush>
  </inkml:definitions>
  <inkml:trace contextRef="#ctx0" brushRef="#br0">6076 2072 6911 0 0,'-2'-11'1790'0'0,"2"10"-1552"0"0,0-1 0 0 0,-1 1 1 0 0,1 0-1 0 0,0 0 0 0 0,0-1 0 0 0,0 1 0 0 0,0 0 1 0 0,0 0-1 0 0,0-1 0 0 0,0 1 0 0 0,0 0 0 0 0,1 0 1 0 0,-1 0-1 0 0,1-2 0 0 0,2-4-130 0 0,1 0 0 0 0,0 1 0 0 0,0 0 0 0 0,0 0 0 0 0,1 0 0 0 0,0 0 0 0 0,0 1 0 0 0,0 0 0 0 0,7-6 0 0 0,-5 5-63 0 0,0 0-1 0 0,0 0 0 0 0,-1-1 0 0 0,0 0 0 0 0,-1 0 0 0 0,8-12 0 0 0,-7 7 208 0 0,0-1-1 0 0,0 1 1 0 0,-2-1 0 0 0,1 0-1 0 0,-2 0 1 0 0,0 0-1 0 0,0-1 1 0 0,-1 1 0 0 0,0-19-1 0 0,-2 24 39 0 0,1 0 1 0 0,0 0-1 0 0,0 0 0 0 0,1 0 0 0 0,0 0 0 0 0,0 0 1 0 0,1 1-1 0 0,0-1 0 0 0,5-9 0 0 0,4-3 67 0 0,26-34 0 0 0,-24 36 4 0 0,-1-1 1 0 0,13-23-1 0 0,-21 30-143 0 0,-1 1 0 0 0,0 0 0 0 0,-1-1-1 0 0,0 0 1 0 0,-1 0 0 0 0,0 0 0 0 0,-1 0 0 0 0,0 0-1 0 0,-1-17 1 0 0,-2 7-68 0 0,0 0-1 0 0,-2 0 1 0 0,0 1-1 0 0,-10-28 0 0 0,7 24 52 0 0,2 0-1 0 0,1-1 1 0 0,-2-32 0 0 0,-2-13-21 0 0,4 28-114 0 0,2 0 0 0 0,3-57-1 0 0,0-31 114 0 0,-3 110-92 0 0,-2 0-1 0 0,-8-31 1 0 0,6 29 17 0 0,-5-39 0 0 0,11 53-90 0 0,-1 0 0 0 0,-1 0 0 0 0,1 0 0 0 0,-2 0 0 0 0,-4-13 0 0 0,6 19-8 0 0,-1-1-1 0 0,0 1 1 0 0,0-1 0 0 0,-1 1-1 0 0,1 0 1 0 0,-1 0-1 0 0,0 0 1 0 0,1 0 0 0 0,-1 0-1 0 0,-1 0 1 0 0,1 1-1 0 0,0 0 1 0 0,-1 0 0 0 0,-5-3-1 0 0,-39-22 38 0 0,29 16-12 0 0,-1 0 0 0 0,-23-8 0 0 0,7 7 8 0 0,0 2 0 0 0,-1 1 0 0 0,0 2 0 0 0,-55-3 0 0 0,-155 7 176 0 0,48 3-153 0 0,-305-43 530 0 0,457 38-518 0 0,-238-37 92 0 0,-119-4-166 0 0,272 37 13 0 0,-197-17 38 0 0,238 21-2 0 0,-1 5 0 0 0,-98 13 1 0 0,25-2 5 0 0,-137-7 145 0 0,59-3-47 0 0,-178-18-34 0 0,141-1-50 0 0,-35-3-51 0 0,7-1 28 0 0,244 17-23 0 0,0-4-1 0 0,-78-20 1 0 0,-66-9-27 0 0,95 27 4 0 0,-185 4 0 0 0,205 10 0 0 0,-68 5 0 0 0,141-6 0 0 0,13-2 0 0 0,0 0 0 0 0,1 1 0 0 0,-1 0 0 0 0,0 0 0 0 0,1 1 0 0 0,-8 2 0 0 0,11-3-2 0 0,0 1 0 0 0,1-1 1 0 0,-1 1-1 0 0,1 0 0 0 0,0 0 0 0 0,-1 0 0 0 0,1 0 0 0 0,0 0 0 0 0,0 1 1 0 0,0-1-1 0 0,1 1 0 0 0,-1-1 0 0 0,0 1 0 0 0,1-1 0 0 0,0 1 0 0 0,0 0 1 0 0,0 0-1 0 0,0 0 0 0 0,0 0 0 0 0,-1 4 0 0 0,-1 9-31 0 0,1 0 0 0 0,0 29 0 0 0,1-14 30 0 0,-14 261-128 0 0,16-262 131 0 0,4 22 0 0 0,1 4 0 0 0,0-16 0 0 0,10 73 0 0 0,-9-56 0 0 0,-2-1 0 0 0,-4 71 0 0 0,-8-26 0 0 0,-15 47 0 0 0,-4 48 0 0 0,23-159 0 0 0,2-1 0 0 0,2 0 0 0 0,6 52 0 0 0,-4-69-16 0 0,-2-12-1 0 0,1 0 1 0 0,-1 0-1 0 0,1 0 1 0 0,5 12-1 0 0,-1-6 4 0 0,-6-10 4 0 0,1 0 0 0 0,0 0-1 0 0,0 0 1 0 0,0-1 0 0 0,0 1 0 0 0,0 0-1 0 0,1-1 1 0 0,-1 1 0 0 0,1-1 0 0 0,0 0 0 0 0,-1 1-1 0 0,1-1 1 0 0,0 0 0 0 0,4 3 0 0 0,-1-1 3 0 0,15 9 6 0 0,48 24 0 0 0,16 6 0 0 0,2-9 0 0 0,-2-8 0 0 0,2-10 0 0 0,-8-9-11 0 0,1-5-31 0 0,3 2 31 0 0,6-3 11 0 0,4 0 0 0 0,-1-2 0 0 0,-7-4 0 0 0,-9 0 0 0 0,9 3 0 0 0,2 1 0 0 0,-5 4 0 0 0,-3 4 0 0 0,8 2 0 0 0,12 1 0 0 0,-1-5 0 0 0,-7 3 0 0 0,1 3-11 0 0,2-1-31 0 0,5-3 31 0 0,0-1 11 0 0,1-2 0 0 0,-3-1 0 0 0,-10 1 0 0 0,-14 1 0 0 0,3 0-13 0 0,-14-6-153 0 0,-48 1-426 0 0,-5-2-177 0 0,28-8-1038 0 0,2-18-12046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9:36.205"/>
    </inkml:context>
    <inkml:brush xml:id="br0">
      <inkml:brushProperty name="width" value="0.1" units="cm"/>
      <inkml:brushProperty name="height" value="0.1" units="cm"/>
      <inkml:brushProperty name="color" value="#F4F91B"/>
    </inkml:brush>
  </inkml:definitions>
  <inkml:trace contextRef="#ctx0" brushRef="#br0">3504 144 1839 0 0,'0'0'382'0'0,"-5"0"928"0"0,-21 0 4326 0 0,20 1-5506 0 0,-85 12 7162 0 0,85-15-6874 0 0,-44-22 1577 0 0,45 21-1358 0 0,0 1-422 0 0,-48-19 1386 0 0,47 18-806 0 0,5 3-772 0 0,-1 0 0 0 0,0 0 0 0 0,0-1-1 0 0,0 1 1 0 0,1 0 0 0 0,-1-1 0 0 0,0 0 0 0 0,1 1 0 0 0,-1-1 0 0 0,0 0 0 0 0,-2-2 0 0 0,0 1 27 0 0,-2 0 318 0 0,0-1-272 0 0,-18-10 0 0 0,18 10 88 0 0,-1 2-96 0 0,-21-7 5 0 0,21 6 23 0 0,0 1 11 0 0,-81-19 622 0 0,-2 4 0 0 0,-108-5 0 0 0,130 21-553 0 0,20-2-39 0 0,-1 2 7 0 0,-3 0 48 0 0,1 3 9 0 0,0 2-34 0 0,2 0-26 0 0,-2-2-79 0 0,4-2-2 0 0,8 0-67 0 0,-45-1-13 0 0,-5 0 32 0 0,-210 4 196 0 0,178 6 107 0 0,-690 89 399 0 0,658-77-751 0 0,60-9 143 0 0,-136 2 0 0 0,192-15-577 0 0,1-2-1 0 0,-1-2 0 0 0,1-1 1 0 0,1-2-1 0 0,-1-1 0 0 0,-66-25 1 0 0,49 10-8872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6:50.767"/>
    </inkml:context>
    <inkml:brush xml:id="br0">
      <inkml:brushProperty name="width" value="0.1" units="cm"/>
      <inkml:brushProperty name="height" value="0.1" units="cm"/>
      <inkml:brushProperty name="color" value="#E71224"/>
    </inkml:brush>
  </inkml:definitions>
  <inkml:trace contextRef="#ctx0" brushRef="#br0">1148 11 5063 0 0,'-5'-2'1137'0'0,"1"0"-1"0"0,-1 1 1 0 0,1-1-1 0 0,-1 1 1 0 0,0 0-1 0 0,-5-1 1 0 0,-29 3 2019 0 0,17 3-3314 0 0,-38 12 0 0 0,8-2 1285 0 0,-277 32 4443 0 0,204-32-4160 0 0,88-9-979 0 0,-247 23 1374 0 0,264-27-2326 0 0,1-1 0 0 0,-1-1 0 0 0,0 0 0 0 0,-29-7-1 0 0,16-1-7987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9:38.222"/>
    </inkml:context>
    <inkml:brush xml:id="br0">
      <inkml:brushProperty name="width" value="0.1" units="cm"/>
      <inkml:brushProperty name="height" value="0.1" units="cm"/>
      <inkml:brushProperty name="color" value="#F4F91B"/>
    </inkml:brush>
  </inkml:definitions>
  <inkml:trace contextRef="#ctx0" brushRef="#br0">2384 207 7367 0 0,'0'0'568'0'0,"-3"-2"-373"0"0,-9-8-174 0 0,0 0-21 0 0,4-2 0 0 0,3-3 0 0 0,5 10 332 0 0,-1 1-1 0 0,1-1 1 0 0,-1 1-1 0 0,-1 0 1 0 0,1 0-1 0 0,0-1 1 0 0,-1 1-1 0 0,0 0 1 0 0,0 0-1 0 0,0 1 0 0 0,-1-1 1 0 0,1 0-1 0 0,-1 1 1 0 0,0-1-1 0 0,0 1 1 0 0,0 0-1 0 0,0 0 1 0 0,-1 0-1 0 0,1 1 1 0 0,-1-1-1 0 0,0 1 1 0 0,-4-3-1 0 0,-2 2 321 0 0,0 0 1 0 0,-1 1 0 0 0,1 0-1 0 0,0 0 1 0 0,-1 1-1 0 0,-20 0 1 0 0,13 1-965 0 0,-166 4 2095 0 0,-18-1-718 0 0,-41-4 19 0 0,7 0-176 0 0,-305-39 1025 0 0,133 22-1149 0 0,277 16-816 0 0,-58-2-2818 0 0,147 4 695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9:38.809"/>
    </inkml:context>
    <inkml:brush xml:id="br0">
      <inkml:brushProperty name="width" value="0.1" units="cm"/>
      <inkml:brushProperty name="height" value="0.1" units="cm"/>
      <inkml:brushProperty name="color" value="#F4F91B"/>
    </inkml:brush>
  </inkml:definitions>
  <inkml:trace contextRef="#ctx0" brushRef="#br0">1943 136 9671 0 0,'-4'0'748'0'0,"-13"-3"-306"0"0,-51-3 4713 0 0,-2-1-5321 0 0,-56-16-531 0 0,-18-5 2922 0 0,-174-10-1 0 0,5 31 1725 0 0,152 4-3397 0 0,-124 11 540 0 0,103 0-920 0 0,147-8-559 0 0,-67-9-1 0 0,14-9-7790 0 0,58 9 1091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9:39.553"/>
    </inkml:context>
    <inkml:brush xml:id="br0">
      <inkml:brushProperty name="width" value="0.1" units="cm"/>
      <inkml:brushProperty name="height" value="0.1" units="cm"/>
      <inkml:brushProperty name="color" value="#F4F91B"/>
    </inkml:brush>
  </inkml:definitions>
  <inkml:trace contextRef="#ctx0" brushRef="#br0">3577 123 5983 0 0,'0'0'464'0'0,"-19"-20"6140"0"0,12 14-6366 0 0,-1 0 0 0 0,0 0-1 0 0,0 1 1 0 0,0 0 0 0 0,-1 1 0 0 0,1 0-1 0 0,-1 0 1 0 0,0 1 0 0 0,-16-4 0 0 0,-20-5 131 0 0,27 7 5 0 0,-1 0 1 0 0,0 1 0 0 0,-30-2 0 0 0,-208 0 2615 0 0,130-1-1875 0 0,-58 0 21 0 0,-161 34-128 0 0,158-9-571 0 0,-255 8 702 0 0,319-25-716 0 0,-194-24-1 0 0,-67-17 378 0 0,-172 30-343 0 0,257 28-2617 0 0,221-16 343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0:14.801"/>
    </inkml:context>
    <inkml:brush xml:id="br0">
      <inkml:brushProperty name="width" value="0.1" units="cm"/>
      <inkml:brushProperty name="height" value="0.1" units="cm"/>
      <inkml:brushProperty name="color" value="#F4F91B"/>
    </inkml:brush>
  </inkml:definitions>
  <inkml:trace contextRef="#ctx0" brushRef="#br0">4288 164 8431 0 0,'-16'7'515'0'0,"13"-6"-474"0"0,1 0 0 0 0,-1 0 1 0 0,1 0-1 0 0,-1 0 0 0 0,1 0 0 0 0,0 1 0 0 0,-1-1 1 0 0,1 1-1 0 0,-3 2 0 0 0,27-8 1056 0 0,-1-5-1422 0 0,-13 5-182 0 0,1-2 401 0 0,-4 3 34 0 0,-1 1 0 0 0,1-1 1 0 0,-1 1-1 0 0,1 0 0 0 0,0 0 1 0 0,11-3 5829 0 0,-14 13-5533 0 0,6 24-8 0 0,-8-31-192 0 0,0 0-1 0 0,0-1 1 0 0,0 1-1 0 0,1 0 1 0 0,-1-1 0 0 0,-1 1-1 0 0,1 0 1 0 0,0-1-1 0 0,0 1 1 0 0,0 0-1 0 0,0-1 1 0 0,0 1-1 0 0,-1-1 1 0 0,1 1-1 0 0,0 0 1 0 0,0-1 0 0 0,-1 1-1 0 0,1-1 1 0 0,0 1-1 0 0,-1 0 1 0 0,1-1-1 0 0,-1 1 1 0 0,1-1-1 0 0,-1 0 1 0 0,1 1-1 0 0,-1-1 1 0 0,1 1 0 0 0,-1-1-1 0 0,1 0 1 0 0,-1 1-1 0 0,0-1 1 0 0,0 1-1 0 0,-21 3 861 0 0,18-3-636 0 0,-21 2 317 0 0,1-1 0 0 0,-1-2 0 0 0,0 0 0 0 0,0-2 0 0 0,-34-6 1 0 0,-14 0-142 0 0,69 8-421 0 0,-91-8 943 0 0,-148 7-1 0 0,-54 5 145 0 0,162-6-717 0 0,-103-14 388 0 0,-32 1-620 0 0,66 25 42 0 0,65-1 117 0 0,-157-12 1 0 0,31-26-249 0 0,-26-4 398 0 0,228 29-108 0 0,-6 0-921 0 0,-86-17-1 0 0,8-4 1821 0 0,-1 2-948 0 0,-80-5-203 0 0,186 25-96 0 0,-43 1 186 0 0,1 3 1 0 0,-127 19 0 0 0,116-9 146 0 0,63-8-236 0 0,-73 6 121 0 0,93-9-242 0 0,0-1 0 0 0,0 0 0 0 0,-1 0 0 0 0,1-1 1 0 0,0-1-1 0 0,-17-6 0 0 0,26 8-276 0 0,1 0 0 0 0,-1-1 0 0 0,0 1 0 0 0,0-1 0 0 0,1 0 0 0 0,-5-4 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0:26.082"/>
    </inkml:context>
    <inkml:brush xml:id="br0">
      <inkml:brushProperty name="width" value="0.1" units="cm"/>
      <inkml:brushProperty name="height" value="0.1" units="cm"/>
      <inkml:brushProperty name="color" value="#F4F91B"/>
    </inkml:brush>
  </inkml:definitions>
  <inkml:trace contextRef="#ctx0" brushRef="#br0">4365 176 455 0 0,'0'0'1531'0'0,"3"-5"178"0"0,9-17 78 0 0,-9 16 570 0 0,-1-1-1974 0 0,7-47 391 0 0,-8 48-616 0 0,0 0 1 0 0,-1 0-1 0 0,0 0 1 0 0,-1 0-1 0 0,1 0 1 0 0,-1 0-1 0 0,0 0 1 0 0,-3-8-1 0 0,3 12-87 0 0,0 1-1 0 0,0-1 1 0 0,0 1 0 0 0,0 0 0 0 0,0 0-1 0 0,0 0 1 0 0,-1-1 0 0 0,1 1 0 0 0,0 0-1 0 0,-1 1 1 0 0,1-1 0 0 0,-1 0 0 0 0,1 0-1 0 0,-1 0 1 0 0,1 1 0 0 0,-1-1-1 0 0,1 1 1 0 0,-1 0 0 0 0,0-1 0 0 0,1 1-1 0 0,-1 0 1 0 0,0 0 0 0 0,1 0 0 0 0,-1 0-1 0 0,0 0 1 0 0,1 0 0 0 0,-4 1 0 0 0,5-1-67 0 0,-3 0 396 0 0,-1 1 0 0 0,-13 4 0 0 0,13-3 10 0 0,-12 5 508 0 0,13-5-446 0 0,0 0-6 0 0,-34 16 1240 0 0,33-16-1303 0 0,0-1-10 0 0,-42 11 1007 0 0,41-11-1104 0 0,0 0-20 0 0,-116 12 767 0 0,93-10-1026 0 0,-86 7 1527 0 0,95-9-1409 0 0,-126 8 639 0 0,46 5-577 0 0,-59 4 116 0 0,134-16-271 0 0,5-3-31 0 0,0-2 49 0 0,-7 0-36 0 0,-9-3 28 0 0,24 3-46 0 0,-36-11 80 0 0,-12 0 953 0 0,47 12-733 0 0,0 0 1 0 0,0 1 0 0 0,-15 0 0 0 0,19 1-310 0 0,-4-1 45 0 0,-21 1-20 0 0,-119-4 46 0 0,90 6-328 0 0,1 3 0 0 0,0 3 1 0 0,-109 29-1 0 0,96-22 452 0 0,25-7-59 0 0,15-1-69 0 0,6-2-53 0 0,-45 5-391 0 0,2-1 114 0 0,0-4-1 0 0,0-3 1 0 0,-117-12 0 0 0,142 8 1439 0 0,10 2-561 0 0,-41 0-91 0 0,-89-1 801 0 0,-73 15-2911 0 0,12 1 1827 0 0,189-14-222 0 0,7-1 106 0 0,-49 7 0 0 0,-8 6 217 0 0,-117 2 1 0 0,181-14-281 0 0,0-2 0 0 0,0-1 0 0 0,0-1 0 0 0,-35-9 1 0 0,-38-8 49 0 0,23 6-7 0 0,32 5-2 0 0,-76-6-1 0 0,77 13-280 0 0,-131 1-4238 0 0,114 6-4450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0:30.019"/>
    </inkml:context>
    <inkml:brush xml:id="br0">
      <inkml:brushProperty name="width" value="0.1" units="cm"/>
      <inkml:brushProperty name="height" value="0.1" units="cm"/>
      <inkml:brushProperty name="color" value="#F4F91B"/>
    </inkml:brush>
  </inkml:definitions>
  <inkml:trace contextRef="#ctx0" brushRef="#br0">1720 39 4895 0 0,'0'0'223'0'0,"1"-3"-16"0"0,2-8-54 0 0,-1-13 4912 0 0,-22 61-4721 0 0,17-34-270 0 0,3-2-30 0 0,-1 0 1 0 0,0 0-1 0 0,0-1 0 0 0,0 1 1 0 0,0 0-1 0 0,0 0 1 0 0,0-1-1 0 0,0 1 1 0 0,0-1-1 0 0,0 1 1 0 0,0-1-1 0 0,0 1 0 0 0,0-1 1 0 0,0 0-1 0 0,0 1 1 0 0,0-1-1 0 0,-1 0 1 0 0,1 0-1 0 0,0 0 1 0 0,0 0-1 0 0,0 0 0 0 0,-1 0 1 0 0,1 0-1 0 0,0 0 1 0 0,0 0-1 0 0,-2-2 1 0 0,-23-12 2537 0 0,13 4-1750 0 0,11 9-428 0 0,-2-1 5 0 0,0 0-1 0 0,0 0 1 0 0,0 0 0 0 0,0 0-1 0 0,0 1 1 0 0,-9-2-1 0 0,-3 1-66 0 0,0 2 0 0 0,0 0 0 0 0,0 1-1 0 0,-18 3 1 0 0,-72 18 414 0 0,1-1 67 0 0,56-18-363 0 0,0-1 0 0 0,-1-3-1 0 0,-70-9 1 0 0,69 4 129 0 0,-1 2 1 0 0,-102 7-1 0 0,89 6-149 0 0,1 4-1 0 0,-114 37 1 0 0,-114 70-169 0 0,279-115-254 0 0,-44 19-178 0 0,52-22 146 0 0,0-1-1 0 0,0 1 0 0 0,0-1 0 0 0,0-1 1 0 0,-1 1-1 0 0,1-1 0 0 0,0 0 1 0 0,0 0-1 0 0,-8-1 0 0 0,-4-6 16 0 0,1-8 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0:31.016"/>
    </inkml:context>
    <inkml:brush xml:id="br0">
      <inkml:brushProperty name="width" value="0.1" units="cm"/>
      <inkml:brushProperty name="height" value="0.1" units="cm"/>
      <inkml:brushProperty name="color" value="#F4F91B"/>
    </inkml:brush>
  </inkml:definitions>
  <inkml:trace contextRef="#ctx0" brushRef="#br0">3236 80 8983 0 0,'-26'-9'854'0'0,"1"-1"0"0"0,0-1 0 0 0,-27-16 0 0 0,45 23-706 0 0,0 1 0 0 0,0 0-1 0 0,0 0 1 0 0,-1 1 0 0 0,1 0-1 0 0,-1 0 1 0 0,1 1 0 0 0,-1 0-1 0 0,-10-1 1 0 0,-9 2 986 0 0,-36 4-1 0 0,16 0 227 0 0,-256 26 2533 0 0,112-8-3152 0 0,190-22-740 0 0,-737 62 2900 0 0,381-17-1602 0 0,77-6-469 0 0,205-33-471 0 0,-133-5 1 0 0,13-19-111 0 0,-94-4-327 0 0,265 22-38 0 0,-91-3-638 0 0,37-2-2780 0 0,45 2-5105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0:34.568"/>
    </inkml:context>
    <inkml:brush xml:id="br0">
      <inkml:brushProperty name="width" value="0.1" units="cm"/>
      <inkml:brushProperty name="height" value="0.1" units="cm"/>
      <inkml:brushProperty name="color" value="#F4F91B"/>
    </inkml:brush>
  </inkml:definitions>
  <inkml:trace contextRef="#ctx0" brushRef="#br0">2782 323 8807 0 0,'-3'-2'400'0'0,"-26"-14"198"0"0,-23-5 997 0 0,41 17-1424 0 0,1 0 0 0 0,0 0 0 0 0,-11-7 1 0 0,5 3 416 0 0,-1 0 0 0 0,0 1 0 0 0,-1 1 0 0 0,1 1 0 0 0,-30-5 0 0 0,-27-9 1194 0 0,37 4-1337 0 0,-18-4-167 0 0,44 15-199 0 0,-1 0 0 0 0,-17-9 0 0 0,-18-7 141 0 0,-35-2 406 0 0,0 4-1 0 0,-2 3 1 0 0,0 4 0 0 0,-87 0-1 0 0,-43-4 95 0 0,67 2-508 0 0,81 5 150 0 0,-116 2 0 0 0,74 6 149 0 0,43-1-230 0 0,-75-1 236 0 0,-82 1 71 0 0,191 2-497 0 0,-46 0 291 0 0,1 4 0 0 0,-130 23-1 0 0,156-19-227 0 0,29-6-82 0 0,-29 9 1 0 0,33-6-207 0 0,-27 7-102 0 0,15-6-3451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0:38.554"/>
    </inkml:context>
    <inkml:brush xml:id="br0">
      <inkml:brushProperty name="width" value="0.1" units="cm"/>
      <inkml:brushProperty name="height" value="0.1" units="cm"/>
      <inkml:brushProperty name="color" value="#F4F91B"/>
    </inkml:brush>
  </inkml:definitions>
  <inkml:trace contextRef="#ctx0" brushRef="#br0">4812 119 3679 0 0,'0'0'284'0'0,"-4"2"-186"0"0,-16 4 2756 0 0,16-6-2630 0 0,-13 0-28 0 0,13 0 228 0 0,-1-1-320 0 0,-34-2 1074 0 0,35 3-196 0 0,0 1-466 0 0,-12 3 50 0 0,12-4 18 0 0,1 2 6 0 0,-11 4-22 0 0,11-4 319 0 0,0-1-478 0 0,-31 13 1022 0 0,31-13-1232 0 0,2 0-148 0 0,0 0 0 0 0,-1-1 1 0 0,1 1-1 0 0,0-1 1 0 0,-1 1-1 0 0,1-1 1 0 0,0 1-1 0 0,-1-1 0 0 0,1 0 1 0 0,0 0-1 0 0,-1 0 1 0 0,-1 1-1 0 0,-13 0 219 0 0,-55 4 1910 0 0,-85-6-1 0 0,88-2-1386 0 0,-79-6 431 0 0,59 0-731 0 0,64 4-482 0 0,-5-2 0 0 0,9 2 16 0 0,-4 0-2 0 0,-24-1 40 0 0,-32 0 10 0 0,-39-6 225 0 0,61 10-74 0 0,37 1-142 0 0,1 0 0 0 0,0-1 0 0 0,-1 0 0 0 0,1-2-1 0 0,-28-9 1 0 0,14 5-17 0 0,-5 0-54 0 0,-20 0 40 0 0,0 3 0 0 0,-75 3-1 0 0,17 1 222 0 0,-18-11-127 0 0,-1 0-22 0 0,41 7-78 0 0,-131 3 151 0 0,114 3 4 0 0,67-1-182 0 0,-49 5 1 0 0,64-3-21 0 0,0-1 0 0 0,-32-4 0 0 0,-43 2 0 0 0,-117 4 120 0 0,120-5 5 0 0,-43 8-102 0 0,-26 0 136 0 0,42-7 96 0 0,-104-6 170 0 0,-10-2-73 0 0,43 2 61 0 0,-53 8 705 0 0,92 2-3294 0 0,54-7-5464 0 0,72 0-654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0:40.088"/>
    </inkml:context>
    <inkml:brush xml:id="br0">
      <inkml:brushProperty name="width" value="0.1" units="cm"/>
      <inkml:brushProperty name="height" value="0.1" units="cm"/>
      <inkml:brushProperty name="color" value="#F4F91B"/>
    </inkml:brush>
  </inkml:definitions>
  <inkml:trace contextRef="#ctx0" brushRef="#br0">1874 29 2303 0 0,'-7'1'1075'0'0,"1"0"0"0"0,0 0-1 0 0,-1 0 1 0 0,1 1-1 0 0,-10 3 1 0 0,-13 4-75 0 0,27-9-847 0 0,0 0 0 0 0,0 0 0 0 0,0 0-1 0 0,0-1 1 0 0,0 1 0 0 0,0 0-1 0 0,0-1 1 0 0,0 1 0 0 0,0-1 0 0 0,0 0-1 0 0,1 0 1 0 0,-1 1 0 0 0,0-1-1 0 0,0 0 1 0 0,0-1 0 0 0,1 1 0 0 0,-1 0-1 0 0,1 0 1 0 0,-1-1 0 0 0,1 1-1 0 0,0-1 1 0 0,-1 1 0 0 0,-1-4 0 0 0,2 3 2 0 0,-1 0 1 0 0,1 0-1 0 0,-1 1 1 0 0,0-1-1 0 0,0 0 1 0 0,0 1-1 0 0,0-1 1 0 0,0 1 0 0 0,0 0-1 0 0,0-1 1 0 0,0 1-1 0 0,-1 0 1 0 0,1 0-1 0 0,-4-1 1 0 0,-5 1 112 0 0,0 0-1 0 0,1 1 1 0 0,-1 0 0 0 0,0 0 0 0 0,-21 5 0 0 0,-61 16 915 0 0,-334 62 1748 0 0,377-78-2534 0 0,-91-2-1 0 0,-49-17 611 0 0,60 3-543 0 0,-20 10 344 0 0,89 1-464 0 0,-270 14 216 0 0,319-12-1939 0 0,0 1 0 0 0,0-1 0 0 0,-13 6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6:52.490"/>
    </inkml:context>
    <inkml:brush xml:id="br0">
      <inkml:brushProperty name="width" value="0.1" units="cm"/>
      <inkml:brushProperty name="height" value="0.1" units="cm"/>
      <inkml:brushProperty name="color" value="#E71224"/>
    </inkml:brush>
  </inkml:definitions>
  <inkml:trace contextRef="#ctx0" brushRef="#br0">804 86 6127 0 0,'-1'0'37'0'0,"0"1"0"0"0,0-1 0 0 0,1 1-1 0 0,-1-1 1 0 0,0 1 0 0 0,0-1-1 0 0,0 1 1 0 0,0-1 0 0 0,0 0-1 0 0,0 0 1 0 0,0 1 0 0 0,0-1-1 0 0,0 0 1 0 0,0 0 0 0 0,1 0 0 0 0,-1 0-1 0 0,0 0 1 0 0,0 0 0 0 0,0 0-1 0 0,0 0 1 0 0,0-1 0 0 0,0 1-1 0 0,0 0 1 0 0,0 0 0 0 0,0-1 0 0 0,-1 0-1 0 0,2 0 1 0 0,-1 0-1 0 0,0 0 0 0 0,1 0 0 0 0,0 0 0 0 0,-1 0 1 0 0,1 0-1 0 0,0 0 0 0 0,0-1 0 0 0,-1 1 1 0 0,1 0-1 0 0,0 0 0 0 0,0 0 0 0 0,0 0 1 0 0,0 0-1 0 0,0-1 0 0 0,1 1 0 0 0,0-2 1 0 0,1-7 699 0 0,1 0 1 0 0,0 0-1 0 0,8-14 1 0 0,-4 13 3820 0 0,-26 23-2536 0 0,-5-4-1215 0 0,-1-1-1 0 0,1-1 0 0 0,-2-1 1 0 0,1-2-1 0 0,-42 2 0 0 0,8-1 9 0 0,2 2 0 0 0,-1 3 0 0 0,-72 22 0 0 0,90-21-647 0 0,-78 11-1 0 0,97-19-1293 0 0,-1-1 0 0 0,-42-5 0 0 0,42 1-361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0:41.251"/>
    </inkml:context>
    <inkml:brush xml:id="br0">
      <inkml:brushProperty name="width" value="0.1" units="cm"/>
      <inkml:brushProperty name="height" value="0.1" units="cm"/>
      <inkml:brushProperty name="color" value="#F4F91B"/>
    </inkml:brush>
  </inkml:definitions>
  <inkml:trace contextRef="#ctx0" brushRef="#br0">4283 62 8063 0 0,'-4'-3'108'0'0,"0"1"-1"0"0,0 0 0 0 0,1 0 0 0 0,-1 0 0 0 0,-1 0 0 0 0,1 0 1 0 0,-8-1-1 0 0,7 1-140 0 0,0 0 1 0 0,1 0-1 0 0,0 0 1 0 0,-1-1-1 0 0,1 1 0 0 0,-6-6 1 0 0,7 5 103 0 0,0 1 1 0 0,0 0-1 0 0,0 0 1 0 0,0 0 0 0 0,-1 0-1 0 0,1 0 1 0 0,-1 1-1 0 0,1-1 1 0 0,-1 1-1 0 0,0 0 1 0 0,-3-1-1 0 0,-9 1 593 0 0,-1 1 0 0 0,1 1 0 0 0,0 0-1 0 0,-30 6 1 0 0,-63 22 970 0 0,22-5-580 0 0,-49 16 188 0 0,-31 6 93 0 0,90-29-836 0 0,26-6-128 0 0,-62 7-1 0 0,92-16-293 0 0,-238 12 1214 0 0,-79 7-619 0 0,191-9-512 0 0,-443-7 1093 0 0,495-13-877 0 0,1-5 0 0 0,-122-31 0 0 0,121 22-240 0 0,-33-1 15 0 0,59 8-24 0 0,-228-43 391 0 0,-2 20 153 0 0,58 24-31 0 0,213 12-699 0 0,-197-7 496 0 0,74 16-2998 0 0,133-5 1408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0:49.690"/>
    </inkml:context>
    <inkml:brush xml:id="br0">
      <inkml:brushProperty name="width" value="0.1" units="cm"/>
      <inkml:brushProperty name="height" value="0.1" units="cm"/>
      <inkml:brushProperty name="color" value="#F4F91B"/>
    </inkml:brush>
  </inkml:definitions>
  <inkml:trace contextRef="#ctx0" brushRef="#br0">5247 192 1375 0 0,'-3'-3'365'0'0,"0"0"0"0"0,0 1 0 0 0,0 0 0 0 0,0-1 0 0 0,-1 1 0 0 0,1 0 0 0 0,-1 1 0 0 0,0-1 0 0 0,1 0 0 0 0,-1 1 0 0 0,0 0 0 0 0,0 0 0 0 0,0 0 0 0 0,0 1 0 0 0,0-1-1 0 0,0 1 1 0 0,0 0 0 0 0,0 0 0 0 0,-5 1 0 0 0,-6 2 895 0 0,0 0 0 0 0,-1 1 0 0 0,-24 10 0 0 0,23-8-1358 0 0,-31 8 0 0 0,41-14 572 0 0,1 0 0 0 0,-1 0 0 0 0,1-1 0 0 0,-1 0 0 0 0,1 0-1 0 0,-1-1 1 0 0,1 1 0 0 0,-1-1 0 0 0,1-1 0 0 0,-10-4 0 0 0,7 3-291 0 0,1 0-1 0 0,-1 1 1 0 0,0 0 0 0 0,-14-2 0 0 0,-2 3-667 0 0,-6-2 665 0 0,-1 1-1 0 0,1 2 0 0 0,0 1 1 0 0,-36 5-1 0 0,-47 4 516 0 0,59-6-616 0 0,-103-2-86 0 0,31-2 76 0 0,62 0-52 0 0,43-1 149 0 0,-43 4 0 0 0,32-1-59 0 0,0 0 1 0 0,-60-8-1 0 0,-17-1 167 0 0,-143 5 501 0 0,102 12-578 0 0,65-2 164 0 0,62-7-196 0 0,-46-7 0 0 0,32 3-98 0 0,10 2-50 0 0,-1-2 0 0 0,1-1 0 0 0,-37-11 0 0 0,20 1 69 0 0,0 3 0 0 0,-55-9 0 0 0,36 12 68 0 0,-41-6 3810 0 0,34 12-4930 0 0,54 1 873 0 0,-1 0 0 0 0,0 0 0 0 0,-31-10 0 0 0,29 6-198 0 0,0 2 0 0 0,-30-4 1 0 0,-119-6-350 0 0,132 12 1974 0 0,-68-7-978 0 0,71 6-1055 0 0,-1 2 0 0 0,-50 3 0 0 0,70-1 856 0 0,-116 15-11 0 0,-178 12 34 0 0,269-21-181 0 0,-55 17 0 0 0,20-5 0 0 0,-147 41 122 0 0,49-13-116 0 0,-52-4 2 0 0,160-32 48 0 0,12-3 72 0 0,-92 3 0 0 0,142-11-122 0 0,1 0 0 0 0,-1 0 0 0 0,1 1 0 0 0,-1-2 0 0 0,1 1 0 0 0,-1 0-1 0 0,1 0 1 0 0,-1-1 0 0 0,1 0 0 0 0,-1 1 0 0 0,1-1 0 0 0,0 0 0 0 0,0 0 0 0 0,-1 0 0 0 0,1 0 0 0 0,0-1 0 0 0,0 1 0 0 0,0-1-1 0 0,0 1 1 0 0,0-1 0 0 0,0 0 0 0 0,-2-3 0 0 0,-9-9-35 0 0,-11-9-66 0 0,6 10 85 0 0,14 10 11 0 0,0 0-1 0 0,1 0 1 0 0,-1 1 0 0 0,0-1-1 0 0,0 1 1 0 0,0 0-1 0 0,-1 0 1 0 0,1 0 0 0 0,0 0-1 0 0,-1 1 1 0 0,1 0 0 0 0,-1 0-1 0 0,-7-1 1 0 0,-87-9 128 0 0,24 4 81 0 0,55 5-156 0 0,19 2-76 0 0,1 0 0 0 0,0 0 0 0 0,-1 0 0 0 0,1 0 0 0 0,0 0 0 0 0,-1 0 1 0 0,1 0-1 0 0,0 0 0 0 0,-1 0 0 0 0,1-1 0 0 0,0 1 0 0 0,-1 0 0 0 0,1 0 0 0 0,0 0 0 0 0,-1 0 0 0 0,1 0 0 0 0,0-1 0 0 0,0 1 0 0 0,-1 0 0 0 0,1 0 0 0 0,0 0 0 0 0,0-1 1 0 0,-1 1-1 0 0,1 0 0 0 0,0 0 0 0 0,0-1 0 0 0,0 1 0 0 0,0 0 0 0 0,-1-1 0 0 0,1 1 0 0 0,0 0 0 0 0,0-1 0 0 0,0 1 0 0 0,0 0 0 0 0,0-1 0 0 0,0 1 0 0 0,0 0 0 0 0,0-1 0 0 0,0 1 1 0 0,0 0-1 0 0,0-1 0 0 0,0 1 0 0 0,0 0 0 0 0,0-1 0 0 0,0 1 0 0 0,0 0 0 0 0,0 0 0 0 0,0-1 0 0 0,0 1 0 0 0,1 0 0 0 0,-1-1 0 0 0,0 1 0 0 0,0 0 0 0 0,1-1 0 0 0,2-2-1247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0:51.791"/>
    </inkml:context>
    <inkml:brush xml:id="br0">
      <inkml:brushProperty name="width" value="0.1" units="cm"/>
      <inkml:brushProperty name="height" value="0.1" units="cm"/>
      <inkml:brushProperty name="color" value="#F4F91B"/>
    </inkml:brush>
  </inkml:definitions>
  <inkml:trace contextRef="#ctx0" brushRef="#br0">5084 174 5983 0 0,'-36'4'951'0'0,"-48"6"-1076"0"0,25-2 8273 0 0,29-3-7925 0 0,0-2 0 0 0,0-2 1 0 0,-30-1-1 0 0,44-1-295 0 0,1-1-1 0 0,0 0 0 0 0,0-1 0 0 0,0 0 1 0 0,0-2-1 0 0,1 1 0 0 0,-28-14 1 0 0,-12-12-172 0 0,-60-22 1 0 0,91 43 447 0 0,0 1-1 0 0,-1 1 1 0 0,0 1-1 0 0,0 2 1 0 0,-39-4-1 0 0,-369 0 4044 0 0,216 23-3219 0 0,0 0-603 0 0,-115-43-271 0 0,27 1-143 0 0,-491 28 1677 0 0,359-8-717 0 0,296 4-493 0 0,-1 5 0 0 0,-148 23-1 0 0,-189 46 67 0 0,60 3-2566 0 0,408-72 1774 0 0,-43 7-963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0:53.590"/>
    </inkml:context>
    <inkml:brush xml:id="br0">
      <inkml:brushProperty name="width" value="0.1" units="cm"/>
      <inkml:brushProperty name="height" value="0.1" units="cm"/>
      <inkml:brushProperty name="color" value="#F4F91B"/>
    </inkml:brush>
  </inkml:definitions>
  <inkml:trace contextRef="#ctx0" brushRef="#br0">5079 181 5063 0 0,'-33'-2'889'0'0,"25"1"579"0"0,0 0 0 0 0,0 1 0 0 0,0 0-1 0 0,-13 2 1 0 0,10 0-1361 0 0,1 0 1 0 0,0-1-1 0 0,0-1 0 0 0,-1 0 0 0 0,1 0 0 0 0,0-1 0 0 0,-1 0 0 0 0,1-1 0 0 0,0 0 0 0 0,0-1 0 0 0,0 0 1 0 0,0 0-1 0 0,1-1 0 0 0,-14-7 0 0 0,-7-5 539 0 0,-2 1-1 0 0,1 2 1 0 0,-2 1-1 0 0,-48-11 1 0 0,10 10-56 0 0,0 3 0 0 0,-107-2 1 0 0,-222-8 370 0 0,89 0 236 0 0,104 27-1026 0 0,4 0-322 0 0,-14-6 509 0 0,-267 36 0 0 0,129-14-258 0 0,114-10 480 0 0,13 2-41 0 0,-458 48 875 0 0,-45 5-1075 0 0,628-68-2309 0 0,34-6-4113 0 0,4-1-1548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1:24.891"/>
    </inkml:context>
    <inkml:brush xml:id="br0">
      <inkml:brushProperty name="width" value="0.1" units="cm"/>
      <inkml:brushProperty name="height" value="0.1" units="cm"/>
      <inkml:brushProperty name="color" value="#66CC00"/>
    </inkml:brush>
  </inkml:definitions>
  <inkml:trace contextRef="#ctx0" brushRef="#br0">2232 235 8063 0 0,'-4'-2'132'0'0,"0"1"0"0"0,-1-1-1 0 0,1 1 1 0 0,0 1-1 0 0,-1-1 1 0 0,1 1-1 0 0,-1-1 1 0 0,1 1 0 0 0,-1 0-1 0 0,1 1 1 0 0,0-1-1 0 0,-1 1 1 0 0,1 0 0 0 0,-9 3-1 0 0,-4 0 258 0 0,16-4-375 0 0,0 0 0 0 0,0 0 0 0 0,0 0 0 0 0,0 0 0 0 0,0 0 0 0 0,0 0 0 0 0,0-1 0 0 0,0 1 0 0 0,0 0 0 0 0,0 0 0 0 0,0-1 0 0 0,1 1 0 0 0,-1-1 0 0 0,0 1 0 0 0,0-1 1 0 0,0 1-1 0 0,1-1 0 0 0,-1 1 0 0 0,0-1 0 0 0,0 0 0 0 0,1 1 0 0 0,-1-1 0 0 0,0-1 0 0 0,-15-24 1135 0 0,1 4 868 0 0,13 20-1800 0 0,-1 1 1 0 0,0-1 0 0 0,0 1 0 0 0,1-1-1 0 0,-1 1 1 0 0,0 0 0 0 0,0 0 0 0 0,0 1-1 0 0,0-1 1 0 0,0 0 0 0 0,0 1 0 0 0,-1 0-1 0 0,1 0 1 0 0,0 0 0 0 0,-5 1 0 0 0,-8 1 374 0 0,-29 7 1 0 0,12-1 156 0 0,16-6-495 0 0,1-1 0 0 0,-1-1 0 0 0,1 0 0 0 0,0-1 0 0 0,-27-5 0 0 0,-81-25 1108 0 0,81 18-751 0 0,-57-9 0 0 0,34 16 71 0 0,-1 2 1 0 0,1 3-1 0 0,-118 13 0 0 0,-194 53 802 0 0,320-54-1377 0 0,-1 1 83 0 0,-1-3 0 0 0,-74 1 0 0 0,110-10-165 0 0,0 0 0 0 0,0-2 0 0 0,0-1 0 0 0,0-1 0 0 0,0-1 0 0 0,1-1 0 0 0,0-1 0 0 0,-34-15 0 0 0,34 10-785 0 0,0-1 1 0 0,-33-25-1 0 0,-34-38-8365 0 0,50 39 2934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1:28.538"/>
    </inkml:context>
    <inkml:brush xml:id="br0">
      <inkml:brushProperty name="width" value="0.1" units="cm"/>
      <inkml:brushProperty name="height" value="0.1" units="cm"/>
      <inkml:brushProperty name="color" value="#66CC00"/>
    </inkml:brush>
  </inkml:definitions>
  <inkml:trace contextRef="#ctx0" brushRef="#br0">2338 88 10159 0 0,'-18'-11'1440'0'0,"17"9"-1336"0"0,-1-9-28 0 0,1 8 296 0 0,3-2-254 0 0,6-19 4303 0 0,-12 5-3025 0 0,3 18-1334 0 0,1 0 0 0 0,-1 1 0 0 0,0-1 1 0 0,1 0-1 0 0,-1 0 0 0 0,0 0 0 0 0,0 1 0 0 0,0-1 1 0 0,0 0-1 0 0,1 1 0 0 0,-1-1 0 0 0,0 0 0 0 0,0 1 0 0 0,0 0 1 0 0,0-1-1 0 0,0 1 0 0 0,0-1 0 0 0,-1 1 0 0 0,1 0 1 0 0,0 0-1 0 0,0 0 0 0 0,0 0 0 0 0,0 0 0 0 0,0 0 1 0 0,0 0-1 0 0,0 0 0 0 0,-2 0 0 0 0,-38 6 657 0 0,36-5-546 0 0,-60 13 1041 0 0,32-6-440 0 0,1-2 1 0 0,-1-1 0 0 0,-40 0-1 0 0,-17-7-201 0 0,-41 0-91 0 0,-49 3 62 0 0,-55 2 145 0 0,-266 56 268 0 0,-113 45 395 0 0,599-102-1361 0 0,-22 4-103 0 0,-39 0 0 0 0,65-5-254 0 0,1-2 0 0 0,-1 1 1 0 0,0-1-1 0 0,0-1 1 0 0,1 0-1 0 0,-1 0 1 0 0,1-1-1 0 0,-14-6 0 0 0,0-4-1515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1:30.812"/>
    </inkml:context>
    <inkml:brush xml:id="br0">
      <inkml:brushProperty name="width" value="0.1" units="cm"/>
      <inkml:brushProperty name="height" value="0.1" units="cm"/>
      <inkml:brushProperty name="color" value="#66CC00"/>
    </inkml:brush>
  </inkml:definitions>
  <inkml:trace contextRef="#ctx0" brushRef="#br0">1408 105 4143 0 0,'-14'-1'436'0'0,"12"0"-349"0"0,0 1-1 0 0,-1 0 0 0 0,1 0 1 0 0,0 0-1 0 0,0 0 0 0 0,0 0 0 0 0,0 0 1 0 0,-1 1-1 0 0,-2 0 0 0 0,-29 9 2377 0 0,-38 7 1 0 0,59-16-1688 0 0,-1-1 0 0 0,0 0 0 0 0,0-1 0 0 0,1-1-1 0 0,-1 0 1 0 0,0-1 0 0 0,-22-7 0 0 0,11 3-162 0 0,-40-16 533 0 0,48 16-593 0 0,0 1 0 0 0,-25-6 0 0 0,-24-3 1011 0 0,21 5-584 0 0,-52-6 0 0 0,-178 11 1056 0 0,15 1-757 0 0,149-3-2087 0 0,74 5-1758 0 0,0 2-3279 0 0,1 0-1760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1:32.397"/>
    </inkml:context>
    <inkml:brush xml:id="br0">
      <inkml:brushProperty name="width" value="0.1" units="cm"/>
      <inkml:brushProperty name="height" value="0.1" units="cm"/>
      <inkml:brushProperty name="color" value="#66CC00"/>
    </inkml:brush>
  </inkml:definitions>
  <inkml:trace contextRef="#ctx0" brushRef="#br0">2516 79 2759 0 0,'-4'-4'1227'0'0,"0"1"-1"0"0,0-1 0 0 0,0 1 0 0 0,-9-5 0 0 0,-16-2 1147 0 0,18 9-1974 0 0,-1 1 1 0 0,0-1-1 0 0,-19 3 1 0 0,23-1 26 0 0,-40 0 1943 0 0,-90-10-1 0 0,101 6-1734 0 0,-89-10 945 0 0,-214-11 1815 0 0,68 48-2204 0 0,-2 0 43 0 0,117-27-733 0 0,-191 9 393 0 0,-17 44 19 0 0,125-1-3600 0 0,201-40 784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1:37.537"/>
    </inkml:context>
    <inkml:brush xml:id="br0">
      <inkml:brushProperty name="width" value="0.1" units="cm"/>
      <inkml:brushProperty name="height" value="0.1" units="cm"/>
      <inkml:brushProperty name="color" value="#66CC00"/>
    </inkml:brush>
  </inkml:definitions>
  <inkml:trace contextRef="#ctx0" brushRef="#br0">2448 266 2471 0 0,'3'-40'13030'0'0,"-4"40"-12813"0"0,-8-8 2104 0 0,4 4-2057 0 0,-1-1 0 0 0,1 1 0 0 0,-1 1 0 0 0,0-1 0 0 0,1 1 0 0 0,-2 0 0 0 0,1 1 0 0 0,0-1 0 0 0,0 1 0 0 0,-12-2 0 0 0,-10-1 376 0 0,-35-2 1 0 0,23 3-83 0 0,-15 0 100 0 0,-78 4 0 0 0,56 1-157 0 0,-65 3 279 0 0,-64-1-107 0 0,24-10 9 0 0,-235 21-1 0 0,276-6-331 0 0,-1-6 1 0 0,-205-23-1 0 0,315 17-346 0 0,1-2 1 0 0,0 0-1 0 0,0-3 1 0 0,0 0-1 0 0,1-2 1 0 0,-44-22-1 0 0,45 17-1647 0 0,-42-30 0 0 0,39 21-7473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1:43.242"/>
    </inkml:context>
    <inkml:brush xml:id="br0">
      <inkml:brushProperty name="width" value="0.1" units="cm"/>
      <inkml:brushProperty name="height" value="0.1" units="cm"/>
      <inkml:brushProperty name="color" value="#66CC00"/>
    </inkml:brush>
  </inkml:definitions>
  <inkml:trace contextRef="#ctx0" brushRef="#br0">2599 200 7367 0 0,'-5'-6'435'0'0,"-1"1"0"0"0,0 0 0 0 0,0 0 0 0 0,-1 0-1 0 0,0 1 1 0 0,1 0 0 0 0,-1 0 0 0 0,-1 1 0 0 0,1 0 0 0 0,0 0-1 0 0,-1 1 1 0 0,1 0 0 0 0,-1 0 0 0 0,0 1 0 0 0,0 0-1 0 0,-14-1 1 0 0,11 1-151 0 0,0 0 0 0 0,0-1 0 0 0,1 0 0 0 0,-1-1 0 0 0,1-1 0 0 0,0 1 0 0 0,-19-11 0 0 0,15 7 228 0 0,-1 1 0 0 0,-27-7 0 0 0,9 7 293 0 0,-1 2-1 0 0,-35 0 1 0 0,-26-3-11 0 0,-263-7 965 0 0,325 14-1422 0 0,-34 0 222 0 0,-128-3 122 0 0,-216-19-334 0 0,231 22 197 0 0,-62-3 138 0 0,145-7-424 0 0,-48-3 263 0 0,-73 15 399 0 0,116 9-1957 0 0,90-6-1114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7:45.107"/>
    </inkml:context>
    <inkml:brush xml:id="br0">
      <inkml:brushProperty name="width" value="0.1" units="cm"/>
      <inkml:brushProperty name="height" value="0.1" units="cm"/>
      <inkml:brushProperty name="color" value="#E71224"/>
    </inkml:brush>
  </inkml:definitions>
  <inkml:trace contextRef="#ctx0" brushRef="#br0">26 207 1375 0 0,'-5'-9'1232'0'0,"1"0"0"0"0,0 0 0 0 0,1 0 0 0 0,0 0 0 0 0,-3-18 0 0 0,5-7-1517 0 0,3 21 388 0 0,0 1 0 0 0,1-1 1 0 0,0 1-1 0 0,7-17 0 0 0,-3 8 1650 0 0,-10 31-429 0 0,1 1 0 0 0,-1 1 0 0 0,2-1 0 0 0,-2 14 0 0 0,3-4 125 0 0,4 35-1 0 0,26 106-1236 0 0,-7-54 371 0 0,-14-53-434 0 0,2 0 720 0 0,5 109 1 0 0,-18-160-129 0 0,0-14-608 0 0,-3-17-490 0 0,1-47-3344 0 0,3 52 1909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1:15.290"/>
    </inkml:context>
    <inkml:brush xml:id="br0">
      <inkml:brushProperty name="width" value="0.1" units="cm"/>
      <inkml:brushProperty name="height" value="0.1" units="cm"/>
      <inkml:brushProperty name="color" value="#66CC00"/>
    </inkml:brush>
  </inkml:definitions>
  <inkml:trace contextRef="#ctx0" brushRef="#br0">1887 250 3223 0 0,'-2'-3'154'0'0,"0"1"0"0"0,0 0 0 0 0,0 0 0 0 0,0 0 0 0 0,0-1 0 0 0,-1 2 0 0 0,1-1 0 0 0,0 0-1 0 0,-1 0 1 0 0,-15-8 5534 0 0,17 10-5618 0 0,1-1-1 0 0,-1 1 1 0 0,1 0 0 0 0,-1-1 0 0 0,1 1-1 0 0,-1 0 1 0 0,1 0 0 0 0,-1 0 0 0 0,1-1-1 0 0,-1 1 1 0 0,1 0 0 0 0,-1 0 0 0 0,1 0-1 0 0,-1 0 1 0 0,1 0 0 0 0,-1 0 0 0 0,1 0-1 0 0,-1 0 1 0 0,0 0 0 0 0,1 0 0 0 0,-1 1-1 0 0,1-1 1 0 0,-1 0 0 0 0,1 0 0 0 0,-1 0-1 0 0,0 1 1 0 0,1-1-78 0 0,0 0 0 0 0,-1 1 1 0 0,1-1-1 0 0,-1 0 0 0 0,1 0 0 0 0,0 0 1 0 0,-1 0-1 0 0,1 0 0 0 0,-1 0 0 0 0,1 0 1 0 0,-1 0-1 0 0,1 0 0 0 0,-1 0 0 0 0,1 0 1 0 0,0 0-1 0 0,-1 0 0 0 0,1 0 0 0 0,-1 0 1 0 0,1 0-1 0 0,-1 0 0 0 0,1-1 0 0 0,0 1 1 0 0,-1 0-1 0 0,1 0 0 0 0,-1 0 0 0 0,1-1 1 0 0,0 1-1 0 0,-1 0 0 0 0,1-1 0 0 0,0 1 1 0 0,-1 0-1 0 0,1-1 0 0 0,0 1 0 0 0,0 0 1 0 0,-1-1-1 0 0,1 1 0 0 0,0 0 0 0 0,0-1 1 0 0,0 1-1 0 0,0-1 0 0 0,-1 0 0 0 0,-5-12 2187 0 0,6 12-1840 0 0,0-1 0 0 0,-1 1 0 0 0,1-1 0 0 0,-1 1 1 0 0,0 0-1 0 0,1-1 0 0 0,-1 1 0 0 0,0 0 0 0 0,0 0 0 0 0,0-1 0 0 0,0 1 1 0 0,0 0-1 0 0,-2-2 0 0 0,-16-9 624 0 0,-1 0 1 0 0,-39-17 0 0 0,18 10 137 0 0,31 13-1001 0 0,0 1 0 0 0,0 0 0 0 0,0 1 0 0 0,-1 0 0 0 0,1 1 1 0 0,-1 0-1 0 0,0 1 0 0 0,0 0 0 0 0,-22-1 0 0 0,-32 4 195 0 0,27 1 33 0 0,-54-5 1 0 0,-197-14 863 0 0,263 16-1110 0 0,1-1 1 0 0,-38-9-1 0 0,43 7-28 0 0,-80-11 235 0 0,-1 5 0 0 0,-125 2 0 0 0,169 8-131 0 0,-110 4 420 0 0,25 1 62 0 0,60-8-523 0 0,48-1-2890 0 0,29 2 1381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1:16.082"/>
    </inkml:context>
    <inkml:brush xml:id="br0">
      <inkml:brushProperty name="width" value="0.1" units="cm"/>
      <inkml:brushProperty name="height" value="0.1" units="cm"/>
      <inkml:brushProperty name="color" value="#66CC00"/>
    </inkml:brush>
  </inkml:definitions>
  <inkml:trace contextRef="#ctx0" brushRef="#br0">1762 219 6911 0 0,'-13'-7'778'0'0,"10"6"-451"0"0,-1 0 0 0 0,1 0 0 0 0,0 0-1 0 0,0-1 1 0 0,0 0 0 0 0,0 1 0 0 0,0-1-1 0 0,0 0 1 0 0,0-1 0 0 0,1 1 0 0 0,-1 0-1 0 0,1-1 1 0 0,0 0 0 0 0,0 1 0 0 0,0-1-1 0 0,0 0 1 0 0,0 0 0 0 0,0 0 0 0 0,1 0 0 0 0,-2-4-1 0 0,2 3-196 0 0,0 0 0 0 0,-1 0 0 0 0,1 0 0 0 0,-1 1 0 0 0,0-1 0 0 0,0 1 0 0 0,0-1 0 0 0,0 1 0 0 0,0 0 0 0 0,-1 0 1 0 0,0 0-1 0 0,1 0 0 0 0,-6-4 0 0 0,4 5 60 0 0,-1-1 1 0 0,1 1 0 0 0,-1-1 0 0 0,0 1-1 0 0,0 1 1 0 0,0-1 0 0 0,0 1 0 0 0,0 0-1 0 0,0 0 1 0 0,-6 0 0 0 0,-21-1 683 0 0,0 2 0 0 0,0 1 0 0 0,-51 9-1 0 0,51-6-362 0 0,-1 0-1 0 0,0-2 1 0 0,-45-3-1 0 0,-45-16 706 0 0,-162-43 0 0 0,258 54-1117 0 0,-1 2 0 0 0,1 0 0 0 0,-53 1 0 0 0,-83 14 475 0 0,97-5-115 0 0,-77-2 0 0 0,76-6-421 0 0,-48-2 420 0 0,96 2-961 0 0,1-1-1 0 0,-1-1 1 0 0,1 0-1 0 0,-20-8 1 0 0,27 8-2105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1:17.605"/>
    </inkml:context>
    <inkml:brush xml:id="br0">
      <inkml:brushProperty name="width" value="0.1" units="cm"/>
      <inkml:brushProperty name="height" value="0.1" units="cm"/>
      <inkml:brushProperty name="color" value="#66CC00"/>
    </inkml:brush>
  </inkml:definitions>
  <inkml:trace contextRef="#ctx0" brushRef="#br0">1707 99 2759 0 0,'-3'1'126'0'0,"-9"2"-5"0"0,-17 4 4739 0 0,8-23-1400 0 0,17 11-3254 0 0,0 1-1 0 0,1-1 1 0 0,-1 1-1 0 0,-1 0 1 0 0,1 0-1 0 0,-1 0 1 0 0,1 1-1 0 0,-1-1 1 0 0,0 1-1 0 0,-1 0 1 0 0,1 1-1 0 0,0-1 1 0 0,-1 1-1 0 0,1 0 1 0 0,-1 1-1 0 0,0-1 1 0 0,1 1-1 0 0,-1 0 1 0 0,0 0-1 0 0,0 1 1 0 0,0 0-1 0 0,0 0 1 0 0,-6 1 0 0 0,-9 1 415 0 0,0 2 1 0 0,0 0 0 0 0,1 1-1 0 0,-1 1 1 0 0,-21 10 0 0 0,-4 7 747 0 0,33-16-870 0 0,0-1 0 0 0,-22 8 0 0 0,15-8-183 0 0,0-1 0 0 0,-1-1 0 0 0,0-1 0 0 0,-22 1 0 0 0,-91-4 1070 0 0,66-1-913 0 0,3-1-124 0 0,0-3 1 0 0,1-3-1 0 0,0-3 1 0 0,1-2 0 0 0,-75-27-1 0 0,74 21 32 0 0,-90-17-1 0 0,125 31-853 0 0,-1 2 0 0 0,0 1 0 0 0,0 1 0 0 0,1 2 0 0 0,-46 6 0 0 0,42-2-738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1:18.998"/>
    </inkml:context>
    <inkml:brush xml:id="br0">
      <inkml:brushProperty name="width" value="0.1" units="cm"/>
      <inkml:brushProperty name="height" value="0.1" units="cm"/>
      <inkml:brushProperty name="color" value="#66CC00"/>
    </inkml:brush>
  </inkml:definitions>
  <inkml:trace contextRef="#ctx0" brushRef="#br0">4532 371 6447 0 0,'-10'-3'1144'0'0,"0"0"0"0"0,0 1-1 0 0,-21-3 1 0 0,24 5-809 0 0,0-1 1 0 0,0 0-1 0 0,0 0 0 0 0,0-1 1 0 0,1 0-1 0 0,-1 0 1 0 0,0-1-1 0 0,1 0 0 0 0,-1 0 1 0 0,-8-6-1 0 0,4 2 396 0 0,0 0 0 0 0,-1 1 0 0 0,0 0 0 0 0,1 1 0 0 0,-2 1 0 0 0,-21-6 0 0 0,-79-11 1976 0 0,-90-8 382 0 0,-10 16-3327 0 0,-188 34 1131 0 0,-254 40-45 0 0,584-58-759 0 0,0-3 0 0 0,-99-13 0 0 0,-137-40 380 0 0,85 21-187 0 0,48 9-228 0 0,78 5 1 0 0,10 2 55 0 0,0 3-1 0 0,-102-2 0 0 0,-350 27 692 0 0,488-12-830 0 0,-242-11 732 0 0,259 7-927 0 0,0-2 1 0 0,1-1-1 0 0,0-1 0 0 0,0-2 1 0 0,1-1-1 0 0,-55-29 0 0 0,52 21-2300 0 0,0-2-6916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1:19.743"/>
    </inkml:context>
    <inkml:brush xml:id="br0">
      <inkml:brushProperty name="width" value="0.1" units="cm"/>
      <inkml:brushProperty name="height" value="0.1" units="cm"/>
      <inkml:brushProperty name="color" value="#66CC00"/>
    </inkml:brush>
  </inkml:definitions>
  <inkml:trace contextRef="#ctx0" brushRef="#br0">15 1 2415 0 0,'-6'0'104'0'0,"1"0"24"0"0,1 0-128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1:20.534"/>
    </inkml:context>
    <inkml:brush xml:id="br0">
      <inkml:brushProperty name="width" value="0.1" units="cm"/>
      <inkml:brushProperty name="height" value="0.1" units="cm"/>
      <inkml:brushProperty name="color" value="#66CC00"/>
    </inkml:brush>
  </inkml:definitions>
  <inkml:trace contextRef="#ctx0" brushRef="#br0">4602 118 10159 0 0,'-17'-37'4816'0'0,"16"24"-4496"0"0,1 9-191 0 0,0 1 0 0 0,-1-1 0 0 0,1 1 0 0 0,-1-1 0 0 0,0 0 1 0 0,-3-6-1 0 0,3 9-79 0 0,0-1 1 0 0,0 1-1 0 0,0 0 1 0 0,0-1-1 0 0,0 1 1 0 0,0 0-1 0 0,-1 0 1 0 0,1 0-1 0 0,0 0 1 0 0,-1 0-1 0 0,1 0 1 0 0,-1 0-1 0 0,1 0 1 0 0,-1 1-1 0 0,0-1 1 0 0,1 1-1 0 0,-1-1 1 0 0,0 1-1 0 0,-1-1 1 0 0,-31-4 827 0 0,0 2 0 0 0,0 1 1 0 0,-52 4-1 0 0,-16-1 2264 0 0,28-4-2475 0 0,-18-2-607 0 0,-1 4 0 0 0,-131 15 0 0 0,194-10 55 0 0,-193 25 721 0 0,172-25-684 0 0,-1-3 1 0 0,-70-6-1 0 0,21-3-95 0 0,0 5-1 0 0,-1 3 1 0 0,-123 18 0 0 0,-292 21 1076 0 0,91 2-1012 0 0,223-15 121 0 0,-315 3 546 0 0,494-28-723 0 0,-176 12 299 0 0,-13 0-56 0 0,192-13-322 0 0,-203 9 333 0 0,158-3-885 0 0,-92 21 0 0 0,13 13-2362 0 0,93-22 915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1:52.023"/>
    </inkml:context>
    <inkml:brush xml:id="br0">
      <inkml:brushProperty name="width" value="0.1" units="cm"/>
      <inkml:brushProperty name="height" value="0.1" units="cm"/>
      <inkml:brushProperty name="color" value="#66CC00"/>
    </inkml:brush>
  </inkml:definitions>
  <inkml:trace contextRef="#ctx0" brushRef="#br0">3058 1416 455 0 0,'0'1'2476'0'0,"0"12"260"0"0,0-12-2700 0 0,0-1-1 0 0,0 0 1 0 0,0 1 0 0 0,0-1 0 0 0,0 1 0 0 0,0-1 0 0 0,0 0 0 0 0,0 1 0 0 0,0-1 0 0 0,0 0-1 0 0,1 1 1 0 0,-1-1 0 0 0,0 1 0 0 0,0-1 0 0 0,0 0 0 0 0,0 1 0 0 0,1-1 0 0 0,-1 0 0 0 0,0 1-1 0 0,0-1 1 0 0,1 0 0 0 0,-1 0 0 0 0,0 1 0 0 0,1-1 0 0 0,-1 0 0 0 0,0 0 0 0 0,1 1 0 0 0,-1-1 0 0 0,1 0-1 0 0,0 0 51 0 0,0 0 0 0 0,0 0 0 0 0,1 0 0 0 0,-1 0 0 0 0,0 0 0 0 0,0 0 0 0 0,0-1 0 0 0,0 1 0 0 0,1 0 0 0 0,-1-1 0 0 0,0 1 0 0 0,0-1 0 0 0,0 1-1 0 0,0-1 1 0 0,0 0 0 0 0,0 1 0 0 0,0-1 0 0 0,0 0 0 0 0,0 0 0 0 0,-1 0 0 0 0,1 1 0 0 0,0-1 0 0 0,0 0 0 0 0,-1 0 0 0 0,1 0 0 0 0,0 0 0 0 0,-1 0 0 0 0,1 0-1 0 0,-1-1 1 0 0,0-5 2195 0 0,0 6-1989 0 0,0-1-1 0 0,0 0 1 0 0,0 0 0 0 0,0 1-1 0 0,0-1 1 0 0,0 0 0 0 0,0 1-1 0 0,0-1 1 0 0,1 0 0 0 0,-1 1-1 0 0,1-3 1 0 0,19-46 2661 0 0,-17 46-2661 0 0,-2 3-238 0 0,0 1-1 0 0,-1-1 1 0 0,1 1-1 0 0,-1-1 1 0 0,1 0-1 0 0,-1 1 1 0 0,0-1 0 0 0,1 0-1 0 0,-1 1 1 0 0,0-1-1 0 0,1 0 1 0 0,-1 0-1 0 0,0 1 1 0 0,0-1-1 0 0,0 0 1 0 0,0 0 0 0 0,0 0-1 0 0,0 1 1 0 0,0-1-1 0 0,0 0 1 0 0,0 0-1 0 0,0 0 1 0 0,0 1-1 0 0,0-1 1 0 0,0 0-1 0 0,-1 0 1 0 0,1 1 0 0 0,0-1-1 0 0,-1 0 1 0 0,1 0-1 0 0,0-25 1732 0 0,1 19-1222 0 0,0 4-476 0 0,-1 0 0 0 0,1 1 0 0 0,-1-1 0 0 0,1 0-1 0 0,0 1 1 0 0,0-1 0 0 0,1 1 0 0 0,1-4 0 0 0,-2 4-67 0 0,0 1 0 0 0,0 0 0 0 0,0-1 0 0 0,0 1 0 0 0,0-1 0 0 0,0 0 0 0 0,-1 1 0 0 0,1-1 0 0 0,-1 0 0 0 0,1 1 0 0 0,-1-1 0 0 0,0 0 0 0 0,0 1 0 0 0,0-1 0 0 0,0 0 0 0 0,0 0 0 0 0,0 1-1 0 0,0-4 1 0 0,-1 3 27 0 0,0 0 0 0 0,0 0 0 0 0,0-1 0 0 0,0 1 0 0 0,1 0 0 0 0,-1-1 0 0 0,1 1 0 0 0,0-1 0 0 0,0 1 0 0 0,0 0 0 0 0,0-1 0 0 0,0 1 0 0 0,0-1 0 0 0,0 1-1 0 0,1-1 1 0 0,0 1 0 0 0,-1 0 0 0 0,1-1 0 0 0,1-1 0 0 0,-1 2-41 0 0,0 1 0 0 0,0-1 0 0 0,0 1-1 0 0,-1-1 1 0 0,1 0 0 0 0,-1 1 0 0 0,1-1 0 0 0,-1 0-1 0 0,1 1 1 0 0,-1-1 0 0 0,0 0 0 0 0,0 0 0 0 0,0-1 0 0 0,0 2 10 0 0,0 0 0 0 0,0 0 0 0 0,0-1 0 0 0,0 1 1 0 0,0 0-1 0 0,0 0 0 0 0,1 0 0 0 0,-1 0 0 0 0,0 0 1 0 0,1 0-1 0 0,-1 0 0 0 0,0 0 0 0 0,1-1 0 0 0,0 1 0 0 0,-1 1 1 0 0,1-1-1 0 0,-1 0 0 0 0,1 0 0 0 0,1-1 0 0 0,0-1 23 0 0,-1 1 0 0 0,0-1-1 0 0,1 0 1 0 0,-1 0-1 0 0,0 0 1 0 0,0 1-1 0 0,0-1 1 0 0,-1 0 0 0 0,1 0-1 0 0,-1 0 1 0 0,0 0-1 0 0,0-4 1 0 0,2-6 179 0 0,1 2-79 0 0,0 0-1 0 0,1 0 0 0 0,9-18 0 0 0,-4 7-45 0 0,21-55 235 0 0,-29 74-313 0 0,0 0 1 0 0,-1 0-1 0 0,1 0 1 0 0,-1 0-1 0 0,0 0 1 0 0,0 0-1 0 0,0 0 0 0 0,0-1 1 0 0,-1 1-1 0 0,1 0 1 0 0,-1 0-1 0 0,-1-4 1 0 0,-18-39 137 0 0,16 38-134 0 0,3 6-19 0 0,1 0 0 0 0,1 0 0 0 0,3 0 2 0 0,-4 2 0 0 0,1 0 0 0 0,-1-1 0 0 0,1 1 0 0 0,-1 0 0 0 0,0-1 0 0 0,1 1 0 0 0,-1 0-1 0 0,1 0 1 0 0,-1-1 0 0 0,0 1 0 0 0,1-1 0 0 0,-1 1 0 0 0,0 0 0 0 0,0-1-1 0 0,1 1 1 0 0,-1-1 0 0 0,0 1 0 0 0,0-1 0 0 0,0 1 0 0 0,1-1 0 0 0,-1 1 0 0 0,0-1-1 0 0,0 1 1 0 0,0 0 0 0 0,0-1 0 0 0,0 1 0 0 0,0-1 0 0 0,0 1 0 0 0,0-1-1 0 0,0 1 1 0 0,0-1 0 0 0,-1 0 0 0 0,-4-14-2 0 0,5 13 6 0 0,0 0 0 0 0,0 1-1 0 0,1-1 1 0 0,-1 0 0 0 0,0 0 0 0 0,1 0 0 0 0,-1 1-1 0 0,1-1 1 0 0,0 0 0 0 0,0 1 0 0 0,1-4 0 0 0,-1 4-1 0 0,0 0-1 0 0,0 0 1 0 0,-1 0 0 0 0,1-1 0 0 0,-1 1 0 0 0,1 0 0 0 0,-1 0 0 0 0,0-1-1 0 0,1 1 1 0 0,-1 0 0 0 0,0-3 0 0 0,1-13 41 0 0,1-1 0 0 0,6-24 0 0 0,-1-1 8 0 0,-4 30-30 0 0,-1 0 0 0 0,-1 0 0 0 0,0 0 0 0 0,-1-1 0 0 0,0 1 0 0 0,-1 0 0 0 0,-5-25 0 0 0,-16-20 179 0 0,19 51-184 0 0,0 0 0 0 0,0 1 0 0 0,0 0 0 0 0,-1-1 0 0 0,0 1 0 0 0,0 1-1 0 0,-1-1 1 0 0,-5-5 0 0 0,2 5 12 0 0,0-1-1 0 0,0 2 0 0 0,-1-1 1 0 0,1 1-1 0 0,-1 1 0 0 0,-1 0 1 0 0,-12-5-1 0 0,-20-8 29 0 0,1 4 7 0 0,34 11-53 0 0,-1 0 0 0 0,0 0-1 0 0,-10-5 1 0 0,14 6-13 0 0,0-1 0 0 0,1 1 0 0 0,-1 1 0 0 0,0-1 0 0 0,0 0 0 0 0,0 1 0 0 0,0 0 0 0 0,0 0 0 0 0,0 0 0 0 0,-5 1 0 0 0,3 0 0 0 0,1-1 0 0 0,-1 0 0 0 0,1 0 0 0 0,0 0 0 0 0,-8-2 0 0 0,-7-3 0 0 0,-1-1 0 0 0,1-1 0 0 0,-23-11 0 0 0,24 10 20 0 0,0 1 1 0 0,0 1-1 0 0,-32-6 1 0 0,-21-7 36 0 0,40 10-22 0 0,0 1 0 0 0,0 1 0 0 0,-1 1 1 0 0,-35 0-1 0 0,-134 9 34 0 0,138 2-64 0 0,-209 7 54 0 0,94-4 7 0 0,167-7-68 0 0,-59 2 20 0 0,1-3 0 0 0,-90-12-1 0 0,-7-16 186 0 0,2 3-139 0 0,143 21-53 0 0,-1 1-1 0 0,1 1 1 0 0,-1 1 0 0 0,1 1-1 0 0,-41 6 1 0 0,5 3-11 0 0,-88 2 0 0 0,115-18 0 0 0,17 3 0 0 0,8 1 11 0 0,0-1-1 0 0,0 0 1 0 0,0 0 0 0 0,0 0-1 0 0,-5-7 1 0 0,0-1 39 0 0,-14-12 92 0 0,18 20-136 0 0,5 2-2 0 0,0 0 0 0 0,0 1 0 0 0,0-1 0 0 0,-1 1 0 0 0,1 0 1 0 0,-1-1-1 0 0,1 1 0 0 0,-1 0 0 0 0,1 1 0 0 0,-1-1 1 0 0,0 0-1 0 0,1 1 0 0 0,-4-1 0 0 0,1 1 7 0 0,0 0-1 0 0,0 0 1 0 0,-1-1 0 0 0,1 0-1 0 0,0 0 1 0 0,0 0 0 0 0,0 0-1 0 0,0-1 1 0 0,0 0 0 0 0,0 0-1 0 0,-7-5 1 0 0,10 5-7 0 0,-1 0 1 0 0,0 1-1 0 0,1-1 1 0 0,-1 1-1 0 0,0 0 1 0 0,0 0-1 0 0,1 0 0 0 0,-1 0 1 0 0,0 0-1 0 0,0 0 1 0 0,0 1-1 0 0,0 0 0 0 0,0-1 1 0 0,0 1-1 0 0,0 0 1 0 0,0 0-1 0 0,-1 1 0 0 0,1-1 1 0 0,0 1-1 0 0,0-1 1 0 0,1 1-1 0 0,-1 0 1 0 0,0 0-1 0 0,0 0 0 0 0,0 1 1 0 0,1-1-1 0 0,-1 1 1 0 0,-3 2-1 0 0,0 0-4 0 0,-1 0 0 0 0,0-1 0 0 0,0 1 0 0 0,0-1 0 0 0,-1-1 0 0 0,-9 3 0 0 0,-3 1 0 0 0,15-4 0 0 0,-1 1 0 0 0,1-1 0 0 0,-1 1 0 0 0,1 0 0 0 0,0 0 0 0 0,0 0 0 0 0,0 1 0 0 0,0 0 0 0 0,1 0 0 0 0,-5 5 0 0 0,-2 0 0 0 0,9-8 0 0 0,1 1 0 0 0,-1-1 0 0 0,1 0 0 0 0,-1 1 0 0 0,1-1 0 0 0,-1 1 0 0 0,1-1 0 0 0,0 1 0 0 0,0-1 0 0 0,-1 4 0 0 0,0-4 0 0 0,-58 27 0 0 0,57-25 0 0 0,1 0 0 0 0,-1 0 0 0 0,1 0 0 0 0,0 0 0 0 0,0 0 0 0 0,0 0 0 0 0,1 0 0 0 0,-1 1 0 0 0,1-1 0 0 0,0 1 0 0 0,-2 5 0 0 0,0 24-24 0 0,3-28 19 0 0,0 0 0 0 0,-1 0 0 0 0,1 0 0 0 0,-1 0 0 0 0,0 0 0 0 0,0-1 0 0 0,-3 9 0 0 0,-5-6 5 0 0,8-6 0 0 0,1-1 0 0 0,-1 0 0 0 0,1 0 0 0 0,-1 1 0 0 0,0-1 0 0 0,1 0 0 0 0,-1 1 0 0 0,1-1 0 0 0,-1 1 0 0 0,1-1 0 0 0,0 0 0 0 0,-1 1 0 0 0,1-1 0 0 0,-1 1 0 0 0,1-1 0 0 0,0 1 0 0 0,-1-1 0 0 0,1 1 0 0 0,0 0 0 0 0,-1 0 0 0 0,-3 9 0 0 0,0-1 0 0 0,0 0 0 0 0,-1 0 0 0 0,-9 11 0 0 0,7-10 0 0 0,6-8 0 0 0,0 1 0 0 0,1-1 0 0 0,-1 0 0 0 0,0 0 0 0 0,1 0 0 0 0,-1 1 0 0 0,1-1 0 0 0,0 0 0 0 0,0 0 0 0 0,0 1 0 0 0,0-1 0 0 0,0 0 0 0 0,1 4 0 0 0,-1-3 0 0 0,1 0 0 0 0,-1-1 0 0 0,0 1 0 0 0,0 0 0 0 0,0 0 0 0 0,0 0 0 0 0,-1-1 0 0 0,1 1 0 0 0,-1 0 0 0 0,-1 4 0 0 0,-1-1 0 0 0,1 0 0 0 0,-1 0 0 0 0,2 0 0 0 0,-1 0 0 0 0,0 0 0 0 0,1 0 0 0 0,0 0 0 0 0,1 0 0 0 0,0 1 0 0 0,0-1 0 0 0,0 0 0 0 0,2 11 0 0 0,2 33 0 0 0,-4-34 0 0 0,2 1 0 0 0,5 24 0 0 0,2-11-17 0 0,1-1 0 0 0,2-1 0 0 0,17 30 0 0 0,-12-24 19 0 0,17 49 0 0 0,-18-42-2 0 0,0 13 0 0 0,0 9 0 0 0,3 42 0 0 0,-19-95 0 0 0,2 1 0 0 0,0-1 0 0 0,0 0 0 0 0,0 0 0 0 0,1-1 0 0 0,1 1 0 0 0,0 0 0 0 0,7 12 0 0 0,-4-15 0 0 0,-1 0 0 0 0,1-1 0 0 0,0-1 0 0 0,1 1 0 0 0,10 6 0 0 0,-8-6 0 0 0,-1 0 0 0 0,17 15 0 0 0,-20-15 0 0 0,0-1 0 0 0,1 1 0 0 0,0-1 0 0 0,0-1 0 0 0,0 1 0 0 0,1-1 0 0 0,10 4 0 0 0,4 0 0 0 0,30 6 0 0 0,-1-1 0 0 0,-22-3 64 0 0,-16-5-53 0 0,1-1-1 0 0,0 0 1 0 0,1-1 0 0 0,18 2-1 0 0,-11-1 2 0 0,-9-2-12 0 0,0 0 0 0 0,1-1-1 0 0,17 0 1 0 0,-7-1 0 0 0,43 4 0 0 0,11 1 0 0 0,-70-4 0 0 0,19 0 0 0 0,54-3 0 0 0,190-9 0 0 0,-250 11 0 0 0,5 0 0 0 0,44 0 0 0 0,-46 0 0 0 0,38-5 0 0 0,-41 2 0 0 0,32-5 0 0 0,5 6 0 0 0,-26 3 0 0 0,-17 0 3 0 0,9 2 14 0 0,0-1 0 0 0,30-3-1 0 0,62-4-4 0 0,43-6-13 0 0,-151 10 5 0 0,7-1 8 0 0,0 1 0 0 0,0 0 0 0 0,0 1 0 0 0,19 2 0 0 0,28 0-12 0 0,9-3 0 0 0,-3-5 0 0 0,-7-2 0 0 0,45 2 64 0 0,8 8-64 0 0,-5 0 0 0 0,-61-2 0 0 0,18-2 0 0 0,-42 1 0 0 0,89 6 53 0 0,-98-6-47 0 0,0-1-1 0 0,0 0 0 0 0,27-8 1 0 0,-29 13 36 0 0,37 8-240 0 0,-37-8-894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2:00.367"/>
    </inkml:context>
    <inkml:brush xml:id="br0">
      <inkml:brushProperty name="width" value="0.1" units="cm"/>
      <inkml:brushProperty name="height" value="0.1" units="cm"/>
      <inkml:brushProperty name="color" value="#66CC00"/>
    </inkml:brush>
  </inkml:definitions>
  <inkml:trace contextRef="#ctx0" brushRef="#br0">2339 126 919 0 0,'-22'0'80'0'0,"17"1"1827"0"0,-1 0-1 0 0,1-1 1 0 0,0 2-1 0 0,0-1 1 0 0,-6 2-1 0 0,-12 4-1483 0 0,23-7-425 0 0,0 0-1 0 0,-1 0 1 0 0,1 0 0 0 0,0 0 0 0 0,0 0 0 0 0,0 0 0 0 0,0 0 0 0 0,-1 0 0 0 0,1 0 0 0 0,0 0 0 0 0,0 0 0 0 0,0 0-1 0 0,0 0 1 0 0,-1 0 0 0 0,1 0 0 0 0,0 0 0 0 0,0 0 0 0 0,0 0 0 0 0,0 0 0 0 0,-1 0 0 0 0,1 0 0 0 0,0 0-1 0 0,0 0 1 0 0,0 0 0 0 0,0 0 0 0 0,-1 0 0 0 0,1 0 0 0 0,0 0 0 0 0,0-1 0 0 0,0 1 0 0 0,0 0 0 0 0,0 0 0 0 0,-1 0-1 0 0,1 0 1 0 0,0 0 0 0 0,0-1 0 0 0,0 1 0 0 0,0 0 0 0 0,0 0 0 0 0,0 0 0 0 0,0 0 0 0 0,0-1 0 0 0,0 1 0 0 0,0 0-1 0 0,0 0 1 0 0,0 0 0 0 0,0 0 0 0 0,0-1 0 0 0,0 1 0 0 0,0 0 0 0 0,0 0 0 0 0,0 0 0 0 0,0 0 0 0 0,0-1-1 0 0,0 1 1 0 0,0 0 0 0 0,0-1-84 0 0,0-1 192 0 0,0 0 0 0 0,0 0-1 0 0,1 0 1 0 0,-2 1 0 0 0,1-1 0 0 0,0 0-1 0 0,0 0 1 0 0,0 0 0 0 0,-1 1-1 0 0,1-1 1 0 0,-1 0 0 0 0,0 1 0 0 0,1-1-1 0 0,-1 0 1 0 0,0 1 0 0 0,0-1-1 0 0,0 1 1 0 0,0-1 0 0 0,0 1 0 0 0,0-1-1 0 0,-1 1 1 0 0,1 0 0 0 0,0 0-1 0 0,-1-1 1 0 0,1 1 0 0 0,-1 0 0 0 0,1 0-1 0 0,-1 0 1 0 0,1 1 0 0 0,-1-1-1 0 0,0 0 1 0 0,1 1 0 0 0,-1-1 0 0 0,0 1-1 0 0,0-1 1 0 0,1 1 0 0 0,-1 0-1 0 0,0 0 1 0 0,0 0 0 0 0,0 0 0 0 0,-2 0-1 0 0,-8 1 277 0 0,1 1-1 0 0,0-1 0 0 0,0 2 1 0 0,1 0-1 0 0,-1 0 0 0 0,0 1 1 0 0,1 0-1 0 0,-13 8 1 0 0,13-7-183 0 0,-1 0 1 0 0,1 0 0 0 0,-1-1 0 0 0,1-1 0 0 0,-1 0 0 0 0,0 0 0 0 0,-1-1 0 0 0,-14 1 0 0 0,-75 0 1110 0 0,-39-1 2082 0 0,112-4-3739 0 0,-38-6 0 0 0,-138-23 485 0 0,-42-8 963 0 0,-77-12-78 0 0,251 46-673 0 0,0 3 0 0 0,-110 11 0 0 0,54 10 0 0 0,-22 3 1395 0 0,126-19-1923 0 0,-1-3 1 0 0,1 0 0 0 0,-1-1-1 0 0,-26-5 1 0 0,43 5-8 0 0,0 0 0 0 0,0-1 0 0 0,0-1 1 0 0,1 0-1 0 0,-1 0 0 0 0,1 0 0 0 0,-1-1 0 0 0,1 0 0 0 0,0 0 1 0 0,-9-8-1 0 0,-12-13-582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2:02.319"/>
    </inkml:context>
    <inkml:brush xml:id="br0">
      <inkml:brushProperty name="width" value="0.1" units="cm"/>
      <inkml:brushProperty name="height" value="0.1" units="cm"/>
      <inkml:brushProperty name="color" value="#66CC00"/>
    </inkml:brush>
  </inkml:definitions>
  <inkml:trace contextRef="#ctx0" brushRef="#br0">6352 374 4607 0 0,'-19'-12'480'0'0,"-9"-10"7318"0"0,27 17-7673 0 0,-1-1 1 0 0,0 1-1 0 0,0 1 1 0 0,-1-1-1 0 0,1 0 1 0 0,-1 0-1 0 0,0 1 1 0 0,0 0-1 0 0,-1-1 1 0 0,-6-6-1 0 0,6 8-42 0 0,0 1 0 0 0,0-1 0 0 0,-1 1 0 0 0,1 0 0 0 0,0 0 0 0 0,-1 0 0 0 0,1 1 0 0 0,-1 0 0 0 0,1 0 0 0 0,-1 0-1 0 0,0 0 1 0 0,-8 0 0 0 0,-201 1 4978 0 0,97 2-3642 0 0,-129-24 357 0 0,95 5-1136 0 0,-77-15 222 0 0,-25-2-108 0 0,177 30-447 0 0,-268-13 564 0 0,-1 25-614 0 0,224-3-141 0 0,-135-13-1 0 0,191 4-101 0 0,19 2-10 0 0,-199-14 56 0 0,118 10 55 0 0,31 3-38 0 0,-162-11-77 0 0,161 6 2 0 0,-141-16 489 0 0,38 3-400 0 0,35 4-35 0 0,-14 1 287 0 0,-197 8 0 0 0,321 8-322 0 0,-265 24 348 0 0,52 0-173 0 0,-302 14 1025 0 0,231-13-1028 0 0,195-28-9007 0 0,80-3-770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2:03.823"/>
    </inkml:context>
    <inkml:brush xml:id="br0">
      <inkml:brushProperty name="width" value="0.1" units="cm"/>
      <inkml:brushProperty name="height" value="0.1" units="cm"/>
      <inkml:brushProperty name="color" value="#66CC00"/>
    </inkml:brush>
  </inkml:definitions>
  <inkml:trace contextRef="#ctx0" brushRef="#br0">2402 114 8751 0 0,'-1'0'180'0'0,"0"-1"1"0"0,0 1-1 0 0,0-1 0 0 0,0 1 0 0 0,0-1 0 0 0,0 0 0 0 0,0 1 0 0 0,0-1 0 0 0,0 0 0 0 0,0 0 0 0 0,0 0 0 0 0,0 1 0 0 0,0-3 0 0 0,4-7 3595 0 0,6-9-3431 0 0,-9 17-297 0 0,0 1 0 0 0,0-1-1 0 0,0 1 1 0 0,0-1 0 0 0,-1 1-1 0 0,1 0 1 0 0,0-1 0 0 0,-1 1 0 0 0,1-1-1 0 0,-1 1 1 0 0,0 0 0 0 0,1 0-1 0 0,-1-1 1 0 0,0 1 0 0 0,0 0-1 0 0,0 0 1 0 0,0 0 0 0 0,0 0 0 0 0,0 0-1 0 0,0 0 1 0 0,0 0 0 0 0,0 0-1 0 0,0 0 1 0 0,-1 0 0 0 0,1 1-1 0 0,0-1 1 0 0,-3 0 0 0 0,-37-15 1551 0 0,19 11-845 0 0,1 1 1 0 0,-1 0 0 0 0,-36 1-1 0 0,-70 6 1270 0 0,26 0-726 0 0,-87-10-474 0 0,5-1-41 0 0,138 9-357 0 0,-90 12 1 0 0,-552 71 1219 0 0,482-71-1282 0 0,-43 1-532 0 0,84-6-5221 0 0,107-8-629 0 0,-4-2-307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7:46.171"/>
    </inkml:context>
    <inkml:brush xml:id="br0">
      <inkml:brushProperty name="width" value="0.1" units="cm"/>
      <inkml:brushProperty name="height" value="0.1" units="cm"/>
      <inkml:brushProperty name="color" value="#E71224"/>
    </inkml:brush>
  </inkml:definitions>
  <inkml:trace contextRef="#ctx0" brushRef="#br0">665 166 8287 0 0,'-1'-3'344'0'0,"1"0"-1"0"0,0 0 1 0 0,0 0-1 0 0,0 0 1 0 0,0 0-1 0 0,0 1 0 0 0,1-1 1 0 0,-1 0-1 0 0,1 0 1 0 0,0 0-1 0 0,0 1 0 0 0,0-1 1 0 0,2-3-1 0 0,19-36-189 0 0,-20 39-48 0 0,5-12-96 0 0,-9 7 330 0 0,0 7-250 0 0,1 1 1 0 0,-1 0 0 0 0,0-1-1 0 0,0 1 1 0 0,0 0 0 0 0,0 0-1 0 0,0 0 1 0 0,0 0 0 0 0,0 1-1 0 0,0-1 1 0 0,0 1 0 0 0,-2 0-1 0 0,-19 4 553 0 0,0 2 0 0 0,0 0 0 0 0,1 1 0 0 0,0 2 0 0 0,-33 18 0 0 0,12-1-357 0 0,-61 51 1 0 0,83-63-260 0 0,0-1 1 0 0,-2 0-1 0 0,1-2 1 0 0,-2-1-1 0 0,1-1 0 0 0,-44 13 1 0 0,61-21 5 0 0,0 0-1 0 0,0 1 1 0 0,0 0 0 0 0,1 0-1 0 0,-1 1 1 0 0,1 0 0 0 0,0 0 0 0 0,0 0-1 0 0,0 0 1 0 0,0 1 0 0 0,1 0-1 0 0,0 0 1 0 0,0 0 0 0 0,0 0-1 0 0,1 1 1 0 0,-1-1 0 0 0,1 1 0 0 0,1 0-1 0 0,-1 0 1 0 0,1 0 0 0 0,0 0-1 0 0,0 1 1 0 0,0 6 0 0 0,-2 14 163 0 0,1 1 0 0 0,1 0 0 0 0,2 0 0 0 0,3 30 0 0 0,-2-25-148 0 0,3 54 69 0 0,16 85 0 0 0,-13-131-63 0 0,2-1 0 0 0,2-1 0 0 0,2 1 0 0 0,22 48 0 0 0,-30-76-7 0 0,1-1 0 0 0,1 1 0 0 0,0-1 0 0 0,0-1 0 0 0,1 0 0 0 0,0 0 0 0 0,1 0 0 0 0,0-1 0 0 0,1 0 0 0 0,0-1 0 0 0,0 0 0 0 0,1 0 0 0 0,0-1 0 0 0,0-1 0 0 0,0 0 0 0 0,14 5 0 0 0,0-2 3 0 0,0-2-1 0 0,1 0 1 0 0,0-2 0 0 0,0-1 0 0 0,0-1-1 0 0,0-1 1 0 0,0-1 0 0 0,0-2 0 0 0,1 0-1 0 0,-1-2 1 0 0,0-1 0 0 0,0-1 0 0 0,-1-1-1 0 0,0-1 1 0 0,27-12 0 0 0,90-36 344 0 0,-123 46-358 0 0,-1-1 0 0 0,0-1 0 0 0,-1-1-1 0 0,0 0 1 0 0,-1-1 0 0 0,0-1-1 0 0,-1-1 1 0 0,-1 0 0 0 0,0 0-1 0 0,-1-2 1 0 0,-1 0 0 0 0,-1 0-1 0 0,18-35 1 0 0,-12 15 27 0 0,-2 0 1 0 0,-1-1-1 0 0,-2-1 1 0 0,-1 0-1 0 0,-3-1 1 0 0,5-47-1 0 0,-9 53-4 0 0,-3 0-1 0 0,-1 0 0 0 0,-1 0 0 0 0,-2 0 0 0 0,-13-64 1 0 0,10 75 30 0 0,-1 0 1 0 0,-1 0 0 0 0,-1 0 0 0 0,-1 1 0 0 0,0 1 0 0 0,-2 0 0 0 0,-1 0 0 0 0,0 1 0 0 0,-19-20-1 0 0,16 23 9 0 0,0 2 0 0 0,-1 0 0 0 0,-1 1 0 0 0,-1 1 1 0 0,0 0-1 0 0,0 1 0 0 0,-39-15 0 0 0,22 12 29 0 0,-1 2 1 0 0,-1 1-1 0 0,-65-10 1 0 0,75 18-53 0 0,1 1-1 0 0,-1 2 0 0 0,0 1 1 0 0,0 1-1 0 0,0 1 1 0 0,0 2-1 0 0,1 1 1 0 0,-1 1-1 0 0,1 1 0 0 0,1 1 1 0 0,-1 2-1 0 0,-32 16 1 0 0,34-13-354 0 0,2 1-1 0 0,0 1 1 0 0,0 1 0 0 0,2 1 0 0 0,-25 24 0 0 0,28-23-1159 0 0,2 1 0 0 0,0 1 1 0 0,1 0-1 0 0,1 1 1 0 0,-22 44-1 0 0,15-16-6313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2:13.335"/>
    </inkml:context>
    <inkml:brush xml:id="br0">
      <inkml:brushProperty name="width" value="0.1" units="cm"/>
      <inkml:brushProperty name="height" value="0.1" units="cm"/>
      <inkml:brushProperty name="color" value="#66CC00"/>
    </inkml:brush>
  </inkml:definitions>
  <inkml:trace contextRef="#ctx0" brushRef="#br0">9019 106 919 0 0,'-4'9'3232'0'0,"15"-16"112"0"0,-11 7-3249 0 0,1 0 0 0 0,-1 0 0 0 0,0-1 0 0 0,1 1 0 0 0,-1 0 0 0 0,0 0 0 0 0,0 0-1 0 0,1-1 1 0 0,-1 1 0 0 0,0 0 0 0 0,0 0 0 0 0,1-1 0 0 0,-1 1 0 0 0,0 0-1 0 0,0 0 1 0 0,0-1 0 0 0,0 1 0 0 0,1 0 0 0 0,-1-1 0 0 0,0 1 0 0 0,0 0 0 0 0,0-1-1 0 0,0 1 1 0 0,0 0 0 0 0,0-1 0 0 0,0 1 0 0 0,0 0 0 0 0,0-1 0 0 0,0 1 0 0 0,0 0-1 0 0,0-1 1 0 0,0 1 0 0 0,0 0 0 0 0,0-1 0 0 0,0 1 0 0 0,0 0 0 0 0,-1-1 0 0 0,1 1-1 0 0,0 0 1 0 0,0 0 0 0 0,0-1 0 0 0,-1 1 0 0 0,-17-4 1971 0 0,-23 9-282 0 0,21-1-1006 0 0,0-1 1 0 0,0-1-1 0 0,-1-1 1 0 0,1 0 0 0 0,-37-5-1 0 0,38 2-603 0 0,-180-17 1682 0 0,-22-2-498 0 0,-7 5-351 0 0,71-7-600 0 0,4 0-408 0 0,-97 26 1179 0 0,237-2-757 0 0,-247 10-1524 0 0,158-10 1155 0 0,57-1 19 0 0,0 1 0 0 0,-88 15 0 0 0,-12 11 51 0 0,-150 7-1 0 0,64-32 322 0 0,53-3-120 0 0,-88-4-105 0 0,-35 1-35 0 0,21 17-120 0 0,88-4 0 0 0,-84-7 64 0 0,53 14-75 0 0,-56 1 22 0 0,-153-1 269 0 0,338-5-272 0 0,-70 2 59 0 0,-164-23-20 0 0,323 10-105 0 0,-179-5 58 0 0,-48 11-69 0 0,17 0 63 0 0,-98-9 17 0 0,80-1 42 0 0,-71 5-106 0 0,115 1-11 0 0,-129 5 0 0 0,155-14 0 0 0,60 1 0 0 0,-211 4 33 0 0,181 3-13 0 0,49-6 50 0 0,-145-25-1 0 0,125 18 209 0 0,11 2-1543 0 0,32-3-6314 0 0,35 8-1055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2:18.397"/>
    </inkml:context>
    <inkml:brush xml:id="br0">
      <inkml:brushProperty name="width" value="0.1" units="cm"/>
      <inkml:brushProperty name="height" value="0.1" units="cm"/>
      <inkml:brushProperty name="color" value="#66CC00"/>
    </inkml:brush>
  </inkml:definitions>
  <inkml:trace contextRef="#ctx0" brushRef="#br0">4129 16 2759 0 0,'-15'-6'12376'0'0,"15"5"-12308"0"0,-1 1 0 0 0,0-1 0 0 0,0 0-1 0 0,0 0 1 0 0,0 1 0 0 0,0-1 0 0 0,0 0 0 0 0,0 1-1 0 0,0-1 1 0 0,0 1 0 0 0,0-1 0 0 0,0 1 0 0 0,0 0-1 0 0,0-1 1 0 0,-3 1 0 0 0,-24 1 1343 0 0,26-1-1387 0 0,-228 32 3124 0 0,123-14-2920 0 0,53-8-203 0 0,18-2 272 0 0,0-2 1 0 0,0-1 0 0 0,-61 0 0 0 0,-149-7 814 0 0,217 5-1036 0 0,-11 1 16 0 0,-4 0 4 0 0,-2-2 0 0 0,-20 2-4 0 0,-4 2 1 0 0,-140-9-1 0 0,152-1-52 0 0,-1 3 0 0 0,-103 11 0 0 0,1 2 222 0 0,123-11-142 0 0,0-1 1 0 0,0-2 0 0 0,-39-6-1 0 0,-1-4 22 0 0,1 4 0 0 0,-119 4 0 0 0,145 4 75 0 0,21 0-157 0 0,-7 0-37 0 0,0 0 19 0 0,-4 1-31 0 0,-1-1-11 0 0,-1-1 0 0 0,-415-4 661 0 0,404 6-554 0 0,13 2-14 0 0,-4 1-10 0 0,1 2-16 0 0,-12-1 9 0 0,0-2 0 0 0,-1-2 0 0 0,-94-12 0 0 0,57 2 109 0 0,-71-10 270 0 0,129 12-362 0 0,-1-2-36 0 0,-35-11-479 0 0,17 3-1298 0 0,20 5 701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2:22.555"/>
    </inkml:context>
    <inkml:brush xml:id="br0">
      <inkml:brushProperty name="width" value="0.1" units="cm"/>
      <inkml:brushProperty name="height" value="0.1" units="cm"/>
      <inkml:brushProperty name="color" value="#66CC00"/>
    </inkml:brush>
  </inkml:definitions>
  <inkml:trace contextRef="#ctx0" brushRef="#br0">3515 42 12383 0 0,'0'0'1242'0'0,"-5"0"-1142"0"0,-16 0-79 0 0,-3-2 32 0 0,-14-6 6 0 0,33 6-68 0 0,1 1 121 0 0,0-1 150 0 0,-14-12 2726 0 0,12 12-1926 0 0,-16-7-148 0 0,17 7-666 0 0,-24 5-380 0 0,23-2 286 0 0,1 0 86 0 0,-17 2 16 0 0,16-2 0 0 0,1 0-28 0 0,-58 11 1029 0 0,-5 8 1388 0 0,61-18-2441 0 0,-15 1-143 0 0,-3 4-663 0 0,-29 3-356 0 0,22-4 945 0 0,-4-1 26 0 0,-3 1 55 0 0,-33 6 88 0 0,18-2 30 0 0,-143 28 366 0 0,97-14-228 0 0,34-10 1170 0 0,19-5-1218 0 0,1-4-1113 0 0,31-2 659 0 0,0-1 114 0 0,0-1 0 0 0,0 0 1 0 0,-20-1-1 0 0,-274-6 212 0 0,280 4-94 0 0,-15-3 18 0 0,-1 1 7 0 0,-1-1 1 0 0,-3 1-13 0 0,-64-3 68 0 0,-1 5 0 0 0,-134 14 0 0 0,133 2 373 0 0,-222-4 0 0 0,274-11-449 0 0,-1 1-1 0 0,0 4 1 0 0,1 2 0 0 0,0 4-1 0 0,-112 30 1 0 0,136-28-502 0 0,0-3 0 0 0,-1-1 0 0 0,0-2 0 0 0,-78 2 0 0 0,68-11-1390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2:25.471"/>
    </inkml:context>
    <inkml:brush xml:id="br0">
      <inkml:brushProperty name="width" value="0.1" units="cm"/>
      <inkml:brushProperty name="height" value="0.1" units="cm"/>
      <inkml:brushProperty name="color" value="#66CC00"/>
    </inkml:brush>
  </inkml:definitions>
  <inkml:trace contextRef="#ctx0" brushRef="#br0">794 5 919 0 0,'-12'-5'11011'0'0,"-50"36"-7966"0"0,48-24-2573 0 0,1 0 0 0 0,-1 0 0 0 0,0-1 0 0 0,0-1 0 0 0,-26 6 0 0 0,22-6-115 0 0,1 0 0 0 0,0 1 0 0 0,0 1 0 0 0,-27 15 0 0 0,9-4 101 0 0,33-17-432 0 0,-4 1 76 0 0,0 1-1 0 0,0-1 1 0 0,0 0-1 0 0,0-1 1 0 0,0 1-1 0 0,0-1 0 0 0,0-1 1 0 0,0 1-1 0 0,-9-1 1 0 0,4 1 61 0 0,-37 3 454 0 0,31-2-129 0 0,0-1 0 0 0,-1 0 0 0 0,-25-4 0 0 0,24 1-354 0 0,0-2 0 0 0,0-1 0 0 0,0 0 0 0 0,0-1 0 0 0,1-1 0 0 0,0-1 0 0 0,-23-13 0 0 0,36 18-455 0 0,-1 0 0 0 0,1-1 0 0 0,0 0-1 0 0,1 0 1 0 0,-1 0 0 0 0,1 0 0 0 0,-1-1-1 0 0,1 0 1 0 0,1 0 0 0 0,-6-8 0 0 0,-2-6-7458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2:28.238"/>
    </inkml:context>
    <inkml:brush xml:id="br0">
      <inkml:brushProperty name="width" value="0.1" units="cm"/>
      <inkml:brushProperty name="height" value="0.1" units="cm"/>
      <inkml:brushProperty name="color" value="#66CC00"/>
    </inkml:brush>
  </inkml:definitions>
  <inkml:trace contextRef="#ctx0" brushRef="#br0">2573 79 455 0 0,'-42'0'7772'0'0,"40"0"-7160"0"0,-5-2-548 0 0,0-1-52 0 0,4 1 47 0 0,2 2-60 0 0,-1 0 0 0 0,1-1 0 0 0,0 0 0 0 0,0 1 0 0 0,-1-1 0 0 0,1 0 0 0 0,0 1 0 0 0,0-1 0 0 0,0 0 0 0 0,0 0 0 0 0,0 0 0 0 0,0 0 0 0 0,0 0 0 0 0,0 0 0 0 0,1 0 0 0 0,-1-1-1 0 0,0 1 1 0 0,1 0 0 0 0,-1 0 0 0 0,0 0 0 0 0,1-1 0 0 0,0 1 0 0 0,-1 0 0 0 0,1-1 0 0 0,0 1 0 0 0,-1-3 0 0 0,-3-10 124 0 0,3 12-17 0 0,-1 0 0 0 0,0 0 0 0 0,0-1 0 0 0,0 1 0 0 0,-1 1 0 0 0,1-1 0 0 0,0 0 0 0 0,-1 0 0 0 0,1 1 0 0 0,-1-1 0 0 0,0 1 0 0 0,1 0 0 0 0,-1 0 0 0 0,0 0 0 0 0,0 0 0 0 0,-3 0 0 0 0,0 0 157 0 0,0 1 1 0 0,-1-1 0 0 0,1 1 0 0 0,0 1-1 0 0,0-1 1 0 0,0 1 0 0 0,-9 3 0 0 0,-6 3 545 0 0,-1 0 1 0 0,1 2-1 0 0,-24 14 1 0 0,42-21-758 0 0,-40 21 968 0 0,18-8-555 0 0,-40 16 0 0 0,55-27-376 0 0,0-1 1 0 0,0 0-1 0 0,0-1 0 0 0,-1 0 0 0 0,1-1 1 0 0,0 0-1 0 0,-20 0 0 0 0,-233-30 2112 0 0,156 14-1425 0 0,-127-2-1 0 0,158 17-515 0 0,-33 1 294 0 0,-120-15 0 0 0,-103-15 127 0 0,245 27 71 0 0,-160 17 0 0 0,77 16-2049 0 0,60 3-6101 0 0,38-4-164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2:29.936"/>
    </inkml:context>
    <inkml:brush xml:id="br0">
      <inkml:brushProperty name="width" value="0.1" units="cm"/>
      <inkml:brushProperty name="height" value="0.1" units="cm"/>
      <inkml:brushProperty name="color" value="#66CC00"/>
    </inkml:brush>
  </inkml:definitions>
  <inkml:trace contextRef="#ctx0" brushRef="#br0">1617 16 11143 0 0,'-2'0'507'0'0,"-36"0"388"0"0,-23-1-1129 0 0,58 0 58 0 0,-1 2 0 0 0,-12 0 40 0 0,12-1 170 0 0,0-1 78 0 0,-19-4 1554 0 0,-32-4 1 0 0,25 8-592 0 0,0 2 0 0 0,-44 6 0 0 0,69-6-979 0 0,-1 0-1 0 0,-37 8 473 0 0,-1-1 0 0 0,-46 1 0 0 0,-12-2 325 0 0,58-3-665 0 0,-259 29 1149 0 0,277-30-1199 0 0,-5-1 147 0 0,-45-1-1 0 0,49-2 138 0 0,-50 5-1 0 0,-12 5-481 0 0,-116-5 1 0 0,157-4-1366 0 0,20 0-308 0 0,-1 0-69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2:34.515"/>
    </inkml:context>
    <inkml:brush xml:id="br0">
      <inkml:brushProperty name="width" value="0.1" units="cm"/>
      <inkml:brushProperty name="height" value="0.1" units="cm"/>
      <inkml:brushProperty name="color" value="#66CC00"/>
    </inkml:brush>
  </inkml:definitions>
  <inkml:trace contextRef="#ctx0" brushRef="#br0">4079 88 2759 0 0,'-6'-1'59'0'0,"3"0"-35"0"0,-1 1 0 0 0,1-1-1 0 0,0 1 1 0 0,0 0 0 0 0,0 0-1 0 0,0 1 1 0 0,0-1 0 0 0,-6 2-1 0 0,-9 1 4067 0 0,1 4-2052 0 0,9-3-1528 0 0,-1-1 0 0 0,0 0-1 0 0,0 0 1 0 0,0 0 0 0 0,0-1 0 0 0,-17 1-1 0 0,23-3-319 0 0,1 0 0 0 0,0 0 0 0 0,0 0 0 0 0,0 0 0 0 0,0 0 0 0 0,-1 0 0 0 0,1-1 0 0 0,0 1 0 0 0,0-1 0 0 0,0 0 0 0 0,-2-1 0 0 0,-3 0 1625 0 0,-9 1 373 0 0,-4 0-1605 0 0,0 0 1 0 0,0 1 0 0 0,-28 5-1 0 0,6-2 58 0 0,24-3-389 0 0,-1-1 0 0 0,1-1 1 0 0,-27-6-1 0 0,-16-1 81 0 0,-10 6 387 0 0,-81 7 0 0 0,-39-1 5 0 0,150-5-707 0 0,-304-22 594 0 0,220 19-492 0 0,114 4-94 0 0,0 1 0 0 0,0 0 1 0 0,-20 3-1 0 0,20-2-16 0 0,1 0 1 0 0,-1-1-1 0 0,1 0 1 0 0,-13-1-1 0 0,-90-18 87 0 0,-10-3 56 0 0,-236-10 0 0 0,179 36-72 0 0,-99-2 279 0 0,207-4-261 0 0,-121 11 1 0 0,41 13 154 0 0,90-12-146 0 0,55-8-100 0 0,2-1-6 0 0,1 0-1 0 0,-1 0 1 0 0,1-1 0 0 0,-1 0 0 0 0,0 1-1 0 0,1-2 1 0 0,-6 1 0 0 0,-32 0 52 0 0,38 0-56 0 0,-30-3 14 0 0,-46-3 123 0 0,-1 3 0 0 0,-116 11 0 0 0,142-5-63 0 0,-16-2-4 0 0,1 3 67 0 0,49-2-79 0 0,15-1-28 0 0,-1 0 0 0 0,0-1 1 0 0,1 0-1 0 0,-1 0 0 0 0,-13-2 1 0 0,-48-4 142 0 0,46 5-171 0 0,2 0 11 0 0,-2 3 31 0 0,-9 3-33 0 0,28-5 4 0 0,-6 0 29 0 0,-18-1-1303 0 0,10-1-5751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2:38.166"/>
    </inkml:context>
    <inkml:brush xml:id="br0">
      <inkml:brushProperty name="width" value="0.1" units="cm"/>
      <inkml:brushProperty name="height" value="0.1" units="cm"/>
      <inkml:brushProperty name="color" value="#66CC00"/>
    </inkml:brush>
  </inkml:definitions>
  <inkml:trace contextRef="#ctx0" brushRef="#br0">6894 137 2759 0 0,'-2'-1'126'0'0,"-9"-6"-5"0"0,-6 3-96 0 0,-32 0 4873 0 0,20 3-1071 0 0,-37-7 0 0 0,24-2-3556 0 0,38 9-150 0 0,-1-1 49 0 0,-24-12 753 0 0,21 9-624 0 0,1 2-1 0 0,0-1 1 0 0,-1 1 0 0 0,1 0 0 0 0,-1 1 0 0 0,0 0 0 0 0,0 0-1 0 0,0 0 1 0 0,0 1 0 0 0,0 0 0 0 0,-13 1 0 0 0,-29-4 530 0 0,-5-12-90 0 0,43 12-630 0 0,0 1 0 0 0,0 0-1 0 0,0 0 1 0 0,-20 0 0 0 0,-99-7 551 0 0,-143-1 401 0 0,135 16-669 0 0,-119 6 152 0 0,177-4-357 0 0,-95 20-1 0 0,-124 15 412 0 0,160-36-342 0 0,88-6-156 0 0,1 3 1 0 0,-76 13-1 0 0,117-13-100 0 0,0-1 0 0 0,0 0 0 0 0,-16 1 0 0 0,-30 1 0 0 0,-142 8 276 0 0,139-10-212 0 0,-194 5 148 0 0,212-3-189 0 0,-53 11 0 0 0,26-3 6 0 0,35-9 49 0 0,-52 0 0 0 0,75-3-56 0 0,-152-9-16 0 0,79 3 59 0 0,38 5 43 0 0,0 2 0 0 0,-63 9 0 0 0,77-7-57 0 0,0-1 1 0 0,-1-2-1 0 0,-33-4 0 0 0,10 1-16 0 0,43 2-28 0 0,0 0-1 0 0,0 2 0 0 0,-14 1 1 0 0,-1 0 20 0 0,-212 10-8 0 0,2 0 154 0 0,204-10-140 0 0,-55 10 0 0 0,-17 1-24 0 0,93-13-9 0 0,-112 2 0 0 0,-18-9 64 0 0,-6 9-8 0 0,50 1 24 0 0,-268 8 129 0 0,140 5 251 0 0,0-1-188 0 0,-19 0-174 0 0,-43-1 7 0 0,253-16-955 0 0,0-2 0 0 0,-37-8 0 0 0,-68-28-5921 0 0,79 18-2156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2:39.489"/>
    </inkml:context>
    <inkml:brush xml:id="br0">
      <inkml:brushProperty name="width" value="0.1" units="cm"/>
      <inkml:brushProperty name="height" value="0.1" units="cm"/>
      <inkml:brushProperty name="color" value="#66CC00"/>
    </inkml:brush>
  </inkml:definitions>
  <inkml:trace contextRef="#ctx0" brushRef="#br0">4158 168 1839 0 0,'-1'-2'224'0'0,"0"0"-1"0"0,0 0 0 0 0,0 0 0 0 0,0 0 0 0 0,-1 1 0 0 0,1-1 0 0 0,-1 0 0 0 0,1 1 0 0 0,-1-1 0 0 0,0 1 0 0 0,1 0 0 0 0,-1-1 0 0 0,0 1 0 0 0,0 0 1 0 0,0 0-1 0 0,-3-1 0 0 0,-1 1 1264 0 0,0-1 0 0 0,0 1 0 0 0,0 0 0 0 0,-9 0 0 0 0,-13-2-1564 0 0,-44-22 3134 0 0,20 12-1496 0 0,34 8-1261 0 0,1 0 0 0 0,0 1 0 0 0,-1 1-1 0 0,0 1 1 0 0,-25 0 0 0 0,-2 6 157 0 0,27-2-81 0 0,-35-1-1 0 0,14 0 35 0 0,30-1-286 0 0,-1 1-1 0 0,0-2 1 0 0,-9 0-1 0 0,-19-4 207 0 0,1 2 0 0 0,-59 3 0 0 0,-76 14 41 0 0,119-9-236 0 0,-257 10 356 0 0,226-16-406 0 0,-126 4 731 0 0,166 3-666 0 0,31-4-125 0 0,0 0 0 0 0,0 0 1 0 0,-14-2-1 0 0,-93 0 92 0 0,55 3-71 0 0,44-1-7 0 0,-37-1 0 0 0,-96-6 397 0 0,32-3-81 0 0,56 4-203 0 0,-150 1 48 0 0,-30 7 174 0 0,17 1 98 0 0,169-6-337 0 0,-141-9 309 0 0,114 0-167 0 0,-1-3 1 0 0,-85-24-1 0 0,129 25-292 0 0,-1 2 1 0 0,0 1-1 0 0,-80-3 0 0 0,86 12-887 0 0,-72 9 0 0 0,12 6-6276 0 0,19 0-1113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2:45.658"/>
    </inkml:context>
    <inkml:brush xml:id="br0">
      <inkml:brushProperty name="width" value="0.1" units="cm"/>
      <inkml:brushProperty name="height" value="0.1" units="cm"/>
      <inkml:brushProperty name="color" value="#66CC00"/>
    </inkml:brush>
  </inkml:definitions>
  <inkml:trace contextRef="#ctx0" brushRef="#br0">6200 233 2759 0 0,'-1'-1'21'0'0,"1"0"-1"0"0,-1 1 0 0 0,0-1 0 0 0,1 1 1 0 0,-1-1-1 0 0,0 1 0 0 0,0 0 0 0 0,1-1 1 0 0,-1 1-1 0 0,0 0 0 0 0,0 0 0 0 0,1-1 0 0 0,-1 1 1 0 0,0 0-1 0 0,0 0 0 0 0,0 0 0 0 0,0 0 1 0 0,1 0-1 0 0,-1 0 0 0 0,0 0 0 0 0,0 0 1 0 0,0 0-1 0 0,0 0 0 0 0,1 1 0 0 0,-1-1 1 0 0,0 0-1 0 0,0 1 0 0 0,0-1 0 0 0,1 0 0 0 0,-1 1 1 0 0,0-1-1 0 0,1 1 0 0 0,-1-1 0 0 0,0 1 1 0 0,1-1-1 0 0,-1 1 0 0 0,-3 3 1096 0 0,3-4-569 0 0,0 1 1 0 0,0 0-1 0 0,-1 0 1 0 0,1 0 0 0 0,-1-1-1 0 0,1 1 1 0 0,-1-1-1 0 0,1 1 1 0 0,-1-1 0 0 0,-1 1-1 0 0,2-1-542 0 0,0 0 0 0 0,0 0-1 0 0,0 0 1 0 0,0 0 0 0 0,1 0 0 0 0,-1 0-1 0 0,0 1 1 0 0,0-1 0 0 0,0 0-1 0 0,1 1 1 0 0,-1-1 0 0 0,0 1 0 0 0,0-1-1 0 0,1 1 1 0 0,-1-1 0 0 0,0 1-1 0 0,1 0 1 0 0,-1-1 0 0 0,0 2 0 0 0,-2-1-834 0 0,1-12 250 0 0,2 7 488 0 0,-1-1-1 0 0,0 1 1 0 0,0-1-1 0 0,0 1 1 0 0,0 0-1 0 0,-1-1 1 0 0,1 1-1 0 0,-1 0 1 0 0,-5-7-1 0 0,5 8 336 0 0,0 1-1 0 0,0-1 0 0 0,-1 1 0 0 0,1 0 1 0 0,-1-1-1 0 0,1 1 0 0 0,-1 0 0 0 0,0 0 1 0 0,0 1-1 0 0,0-1 0 0 0,0 0 0 0 0,0 1 0 0 0,0 0 1 0 0,0 0-1 0 0,0 0 0 0 0,-1 0 0 0 0,1 0 1 0 0,0 1-1 0 0,-1 0 0 0 0,-6-1 0 0 0,-6 1 568 0 0,14-1-707 0 0,-1 1 0 0 0,0 0 1 0 0,0 0-1 0 0,0 0 1 0 0,0 0-1 0 0,1 0 0 0 0,-1 1 1 0 0,0-1-1 0 0,0 1 1 0 0,-4 2-1 0 0,-21 3 552 0 0,24-6-595 0 0,1 1 1 0 0,-1-1-1 0 0,0 1 0 0 0,1 0 0 0 0,-1 0 0 0 0,1 1 0 0 0,-4 1 0 0 0,-8 5-3 0 0,-1 0 0 0 0,0 0 0 0 0,0-2 0 0 0,0 0-1 0 0,-1-1 1 0 0,0 0 0 0 0,0-1 0 0 0,0-1 0 0 0,0-1 0 0 0,-1-1 0 0 0,1 0-1 0 0,-28-3 1 0 0,25 1 58 0 0,-1 1 0 0 0,-25 3 1 0 0,26-1 34 0 0,-19 7 223 0 0,35-8-319 0 0,0 1-1 0 0,-1-1 1 0 0,1 0-1 0 0,-1 0 1 0 0,1 0-1 0 0,-1-1 1 0 0,1 0-1 0 0,-1 0 1 0 0,1 0-1 0 0,-8-1 1 0 0,0-2 106 0 0,0 1 1 0 0,0 0-1 0 0,0 0 1 0 0,-1 2 0 0 0,1-1-1 0 0,0 2 1 0 0,0-1 0 0 0,-17 4-1 0 0,-23 1 351 0 0,39-5-397 0 0,0 1 0 0 0,-18 4-1 0 0,26-5-110 0 0,0 1 0 0 0,0-1-1 0 0,0 0 1 0 0,0 0 0 0 0,-1 0-1 0 0,1 0 1 0 0,0-1 0 0 0,-7-2 0 0 0,7 2 17 0 0,1 0-1 0 0,-1 0 1 0 0,1 0 0 0 0,-1 1 0 0 0,0 0 0 0 0,1-1 0 0 0,-1 2 0 0 0,0-1 0 0 0,1 1 0 0 0,-9 1 0 0 0,3 1-2 0 0,0-1 1 0 0,0-1-1 0 0,-1 0 0 0 0,1 0 0 0 0,-17-2 1 0 0,-17 2 8 0 0,8 0 149 0 0,-1-2 0 0 0,-45-6 0 0 0,-12-1 132 0 0,-52-3 579 0 0,16 3 2968 0 0,97 5-3392 0 0,19 1-993 0 0,0-1 1 0 0,-18-5-1 0 0,19 4-108 0 0,-1 0 0 0 0,-20-2 0 0 0,-115-13 726 0 0,121 14-34 0 0,-73-10 1691 0 0,90 15-1516 0 0,-9-2-6 0 0,-1 1 1 0 0,-28 3-1 0 0,36-1-173 0 0,-1-1-1 0 0,0-1 1 0 0,0 0-1 0 0,-18-5 1 0 0,-15 0 27 0 0,-158-27-1602 0 0,178 27 1461 0 0,17 5 68 0 0,0 0-1 0 0,-1 0 1 0 0,-10 1-1 0 0,11 1 5 0 0,0-1 0 0 0,0-1 0 0 0,-14-2-1 0 0,-65-19 14 0 0,45 10 31 0 0,-77-10 0 0 0,-101 8 182 0 0,-402 10 653 0 0,530 0-713 0 0,-19 0-78 0 0,79 4-80 0 0,-54-9 1 0 0,-21 0 11 0 0,93 9-28 0 0,-61 0 30 0 0,-88 11 1 0 0,63-1 104 0 0,0-5 0 0 0,-156-12 0 0 0,197 6 26 0 0,-90 10 0 0 0,102-5-126 0 0,-115 13 28 0 0,61-1 18 0 0,51-7-13 0 0,19-6 95 0 0,-46 1 0 0 0,-18 0 122 0 0,92-3-287 0 0,-178 28 473 0 0,158-23-614 0 0,0 2 0 0 0,0 0 0 0 0,1 1 1 0 0,0 2-1 0 0,-25 14 0 0 0,-8 9-3286 0 0,31-15-5737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37:50.335"/>
    </inkml:context>
    <inkml:brush xml:id="br0">
      <inkml:brushProperty name="width" value="0.1" units="cm"/>
      <inkml:brushProperty name="height" value="0.1" units="cm"/>
      <inkml:brushProperty name="color" value="#E71224"/>
    </inkml:brush>
  </inkml:definitions>
  <inkml:trace contextRef="#ctx0" brushRef="#br0">8563 1509 455 0 0,'-15'-3'727'0'0,"1"0"4687"0"0,14 4-5321 0 0,-1-1-1 0 0,1 0 0 0 0,0 1 0 0 0,-1-1 1 0 0,1 0-1 0 0,-1 1 0 0 0,1-1 1 0 0,0 1-1 0 0,-1-1 0 0 0,1 1 1 0 0,0-1-1 0 0,-1 1 0 0 0,1-1 0 0 0,0 1 1 0 0,0-1-1 0 0,0 1 0 0 0,-1-1 1 0 0,1 1-1 0 0,0-1 0 0 0,0 1 1 0 0,0-1-1 0 0,0 1 0 0 0,0-1 0 0 0,0 1 1 0 0,0-1-1 0 0,0 1 0 0 0,0 1 1 0 0,2-2 237 0 0,0 1 0 0 0,-1-1 0 0 0,1 1-1 0 0,-1-1 1 0 0,1 0 0 0 0,0 1 0 0 0,-1-1 0 0 0,1 0 0 0 0,0 0 0 0 0,-1 0 0 0 0,1 0 0 0 0,0 0 0 0 0,-1-1 0 0 0,1 1 0 0 0,2-1 0 0 0,4 0 489 0 0,-6 1-694 0 0,-1-1 1 0 0,0 1-1 0 0,1-1 0 0 0,-1 1 0 0 0,1-1 0 0 0,-1 0 0 0 0,0 1 0 0 0,1-1 1 0 0,-1 0-1 0 0,0 0 0 0 0,0 0 0 0 0,0 0 0 0 0,0 0 0 0 0,0 0 0 0 0,0 0 1 0 0,1-2-1 0 0,-1 2 55 0 0,0-1 0 0 0,1 1 1 0 0,-1-1-1 0 0,0 1 1 0 0,1 0-1 0 0,-1 0 0 0 0,0 0 1 0 0,1 0-1 0 0,0 0 1 0 0,-1 0-1 0 0,1 0 0 0 0,0 0 1 0 0,-1 0-1 0 0,1 1 1 0 0,0-1-1 0 0,0 1 0 0 0,2-1 1 0 0,2 1-36 0 0,-1 1 0 0 0,1-1 1 0 0,0-1-1 0 0,0 1 0 0 0,0-1 0 0 0,0 0 0 0 0,0-1 1 0 0,-1 1-1 0 0,1-1 0 0 0,0 0 0 0 0,-1 0 0 0 0,0-1 1 0 0,1 0-1 0 0,-1 0 0 0 0,0 0 0 0 0,0 0 1 0 0,-1-1-1 0 0,1 0 0 0 0,-1 0 0 0 0,0 0 0 0 0,0-1 1 0 0,0 1-1 0 0,4-7 0 0 0,2-3 339 0 0,23-22 0 0 0,-25 28-435 0 0,0 1-1 0 0,-1-1 1 0 0,0 0-1 0 0,-1-1 1 0 0,0 0-1 0 0,0 0 1 0 0,8-19-1 0 0,-8 13 33 0 0,-1-1 0 0 0,0 0-1 0 0,-2 0 1 0 0,0-1 0 0 0,0 1-1 0 0,-2-1 1 0 0,0 0 0 0 0,-1 1 0 0 0,0-1-1 0 0,-5-21 1 0 0,-3-13 77 0 0,-20-95 236 0 0,16 88-130 0 0,-7-68 0 0 0,15 96-208 0 0,-12-44 0 0 0,-3-12 44 0 0,17 70-70 0 0,0 0 0 0 0,-2 0 0 0 0,0 1 0 0 0,0-1 0 0 0,-2 1 0 0 0,0 0 0 0 0,0 0 0 0 0,-2 1 0 0 0,0-1-1 0 0,-12-15 1 0 0,5 9 99 0 0,-20-39-1 0 0,-8-12 66 0 0,39 67-179 0 0,0 1 0 0 0,0-1 0 0 0,0 1 0 0 0,-1 0 0 0 0,0 0 0 0 0,0 0 0 0 0,0 1 0 0 0,0-1 0 0 0,0 1 0 0 0,-1 0 0 0 0,1 1 0 0 0,-11-4 0 0 0,-4 1 86 0 0,-2 0 0 0 0,-27-3 0 0 0,8 2-42 0 0,18 3-28 0 0,0 2-1 0 0,0 0 0 0 0,0 2 1 0 0,-29 4-1 0 0,-7 0 18 0 0,-94 15 43 0 0,103-10-31 0 0,-57 2 0 0 0,-49-12-21 0 0,-38 3-14 0 0,101 5-17 0 0,-229 10 48 0 0,162-24 39 0 0,82 1-50 0 0,-102 8-1 0 0,-215 0 236 0 0,189-8-176 0 0,-192 32-54 0 0,231-12-36 0 0,49 1-15 0 0,-34 1 66 0 0,-77 0-65 0 0,47-2 0 0 0,139-13 30 0 0,-280 9 94 0 0,227-12-121 0 0,-132-18 0 0 0,173 10-5 0 0,-376-58 132 0 0,294 52-130 0 0,81 10 0 0 0,-57-13 0 0 0,57 6 16 0 0,0 2 0 0 0,0 2 0 0 0,-107-1 0 0 0,-115 20 48 0 0,214-12-66 0 0,1-4 0 0 0,-104-20 0 0 0,99 13 37 0 0,-135-7 0 0 0,192 19-35 0 0,-87 1 0 0 0,-189-24 0 0 0,248 18 0 0 0,-1 1 0 0 0,-71 3 0 0 0,-81 16 0 0 0,173-12 0 0 0,-24-2 0 0 0,1 0 0 0 0,0-3 0 0 0,-60-10 0 0 0,-32-2 0 0 0,25 8 0 0 0,75 4 0 0 0,-41-6 0 0 0,17 0 0 0 0,5 6 0 0 0,1 2 0 0 0,-93 11 0 0 0,25 0 0 0 0,71-10 0 0 0,32-2 0 0 0,0 2 0 0 0,-33 4 0 0 0,25 0 113 0 0,1 0 0 0 0,0 2-1 0 0,0 1 1 0 0,1 1 0 0 0,0 1 0 0 0,-28 17-1 0 0,46-23-169 0 0,1-1 0 0 0,0 1 0 0 0,0 0 0 0 0,0 0 0 0 0,0 0 0 0 0,1 1 0 0 0,0 0 0 0 0,0-1 0 0 0,0 1-1 0 0,0 0 1 0 0,1 0 0 0 0,-1 1 0 0 0,1-1 0 0 0,1 0 0 0 0,-1 1 0 0 0,1-1 0 0 0,-1 11 0 0 0,0 7 99 0 0,1 1 0 0 0,4 46 1 0 0,-1-40-108 0 0,-1-20 46 0 0,1 17 10 0 0,-1 0 0 0 0,-1 0 0 0 0,-2 0 0 0 0,-6 36 0 0 0,5-46 9 0 0,1 0 0 0 0,0 1 0 0 0,1-1 0 0 0,1 0 0 0 0,2 20 0 0 0,3 2 0 0 0,12 44 0 0 0,33 149 0 0 0,-44-208 99 0 0,1 0-1 0 0,1 0 1 0 0,1-1-1 0 0,1-1 1 0 0,0 1-1 0 0,2-2 1 0 0,1 1-1 0 0,1-2 1 0 0,0 0-1 0 0,21 21 1 0 0,-29-35-192 0 0,1 0 0 0 0,0-1-1 0 0,1 0 1 0 0,-1 0 0 0 0,1 0 0 0 0,0-1 0 0 0,0-1-1 0 0,0 1 1 0 0,1-1 0 0 0,-1 0 0 0 0,1-1 0 0 0,15 2-1 0 0,8-1 132 0 0,0-1 1 0 0,41-3-1 0 0,9 0-121 0 0,36 8 553 0 0,137 3 1052 0 0,-62-2-2531 0 0,2 0-6 0 0,44-15 1015 0 0,-39 9 0 0 0,-89-1-12 0 0,13-1-40 0 0,68-13 54 0 0,199-3-68 0 0,-126 23 66 0 0,-223-4 0 0 0,536 5 0 0 0,-410-16 5 0 0,-66 2-40 0 0,131 8 1 0 0,-88 13 34 0 0,142 6 0 0 0,-62-24 0 0 0,93 0 0 0 0,-215 3 2 0 0,108-16 1 0 0,100-27-51 0 0,-277 37 31 0 0,32-3-2 0 0,1 2 0 0 0,-1 3 0 0 0,73 6 0 0 0,-101 1 19 0 0,38 4 0 0 0,-7-3 0 0 0,47 1 0 0 0,-38-3 0 0 0,123 18 0 0 0,-157-11 0 0 0,43 9 0 0 0,6 6 0 0 0,0-6 0 0 0,-14-8 0 0 0,1-1 0 0 0,-13-4-34 0 0,0-3-1 0 0,0-2 1 0 0,88-14 0 0 0,-124 11-659 0 0,-1 1 1 0 0,33 1-1 0 0,-47 2-1076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2:56.749"/>
    </inkml:context>
    <inkml:brush xml:id="br0">
      <inkml:brushProperty name="width" value="0.1" units="cm"/>
      <inkml:brushProperty name="height" value="0.1" units="cm"/>
      <inkml:brushProperty name="color" value="#66CC00"/>
    </inkml:brush>
  </inkml:definitions>
  <inkml:trace contextRef="#ctx0" brushRef="#br0">3217 55 8287 0 0,'-6'-1'215'0'0,"0"-1"-129"0"0,0 1 0 0 0,0 1 1 0 0,0-1-1 0 0,0 1 0 0 0,0 0 0 0 0,0 0 0 0 0,-8 2 0 0 0,-5-17 3357 0 0,5 4-2771 0 0,-5-10-565 0 0,16 20-41 0 0,1 1 1 0 0,0-1-1 0 0,-1 0 1 0 0,1 1-1 0 0,-1-1 1 0 0,1 1-1 0 0,0 0 1 0 0,-1 0 0 0 0,1 0-1 0 0,-1 0 1 0 0,1 0-1 0 0,-6 1 1 0 0,-31 11 1336 0 0,2-1-149 0 0,-108 17 1457 0 0,125-26-2495 0 0,-7 2 166 0 0,0-2 0 0 0,-32-1-1 0 0,43-1-27 0 0,-30 4 1 0 0,-4-1 123 0 0,-69 6 289 0 0,82-5-562 0 0,2 0-48 0 0,0 0 71 0 0,0-1 0 0 0,-48-3 0 0 0,71 0-175 0 0,0 0 0 0 0,-1 1 0 0 0,1 1 0 0 0,0 0 1 0 0,-14 4-1 0 0,-36 4 141 0 0,-17-8 178 0 0,0-3-1 0 0,-84-13 0 0 0,15 1 89 0 0,-1 7 0 0 0,-176 16 0 0 0,5 10 421 0 0,233-13-582 0 0,-90 5 46 0 0,46-14-308 0 0,-33 1-34 0 0,136 2-418 0 0,1 2 0 0 0,-1 1 0 0 0,-49 14 0 0 0,-5 8-1952 0 0,40-10 422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2:58.343"/>
    </inkml:context>
    <inkml:brush xml:id="br0">
      <inkml:brushProperty name="width" value="0.1" units="cm"/>
      <inkml:brushProperty name="height" value="0.1" units="cm"/>
      <inkml:brushProperty name="color" value="#66CC00"/>
    </inkml:brush>
  </inkml:definitions>
  <inkml:trace contextRef="#ctx0" brushRef="#br0">1573 79 5063 0 0,'-3'0'232'0'0,"-82"6"6114"0"0,52-2-5623 0 0,-1-2 0 0 0,1-2 0 0 0,-64-7 0 0 0,-104-27 550 0 0,-1-1 2024 0 0,85 25-1899 0 0,-1 5 0 0 0,0 5 0 0 0,-209 28 0 0 0,240-17-1164 0 0,44-6-1701 0 0,1 1-4585 0 0,9-1-1431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2:58.852"/>
    </inkml:context>
    <inkml:brush xml:id="br0">
      <inkml:brushProperty name="width" value="0.1" units="cm"/>
      <inkml:brushProperty name="height" value="0.1" units="cm"/>
      <inkml:brushProperty name="color" value="#66CC00"/>
    </inkml:brush>
  </inkml:definitions>
  <inkml:trace contextRef="#ctx0" brushRef="#br0">1815 156 3223 0 0,'-31'-13'7765'0'0,"-3"3"-4303"0"0,-71-9-3098 0 0,85 16 565 0 0,-117-9 1532 0 0,-206 6 0 0 0,81 5-1095 0 0,47-10-373 0 0,-230-42-1 0 0,255 27-4159 0 0,157 24 1741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2:59.586"/>
    </inkml:context>
    <inkml:brush xml:id="br0">
      <inkml:brushProperty name="width" value="0.1" units="cm"/>
      <inkml:brushProperty name="height" value="0.1" units="cm"/>
      <inkml:brushProperty name="color" value="#66CC00"/>
    </inkml:brush>
  </inkml:definitions>
  <inkml:trace contextRef="#ctx0" brushRef="#br0">1435 83 6911 0 0,'-12'-1'5833'0'0,"11"2"-5656"0"0,-23 9-170 0 0,8-4 116 0 0,10-5 51 0 0,0-1 0 0 0,0 0 0 0 0,0 0 0 0 0,0 0 0 0 0,0-1-1 0 0,0 0 1 0 0,0 0 0 0 0,0 0 0 0 0,0-1 0 0 0,-10-5 0 0 0,-20-3 1359 0 0,4 3-420 0 0,9 2-219 0 0,-42-3 0 0 0,-186-12 878 0 0,163 11-1158 0 0,-259-18 1609 0 0,292 27-2350 0 0,-1 1 0 0 0,1 4 1 0 0,0 1-1 0 0,-68 18 1 0 0,44 3-2278 0 0,39-12 185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2:59.971"/>
    </inkml:context>
    <inkml:brush xml:id="br0">
      <inkml:brushProperty name="width" value="0.1" units="cm"/>
      <inkml:brushProperty name="height" value="0.1" units="cm"/>
      <inkml:brushProperty name="color" value="#66CC00"/>
    </inkml:brush>
  </inkml:definitions>
  <inkml:trace contextRef="#ctx0" brushRef="#br0">1287 147 7367 0 0,'-8'-6'920'0'0,"1"2"0"0"0,-1-1 0 0 0,0 1-1 0 0,-1 0 1 0 0,1 0 0 0 0,-13-2 0 0 0,7 1-1469 0 0,-10-4 1031 0 0,-1 2 0 0 0,-1 1 0 0 0,-36-4 0 0 0,-82 0 2215 0 0,86 7-2244 0 0,-576-45 4285 0 0,609 46-5016 0 0,-110-8-1372 0 0,65 6 632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3:22.445"/>
    </inkml:context>
    <inkml:brush xml:id="br0">
      <inkml:brushProperty name="width" value="0.1" units="cm"/>
      <inkml:brushProperty name="height" value="0.1" units="cm"/>
      <inkml:brushProperty name="color" value="#66CC00"/>
    </inkml:brush>
  </inkml:definitions>
  <inkml:trace contextRef="#ctx0" brushRef="#br0">268 223 3423 0 0,'0'-1'83'0'0,"0"-1"0"0"0,0 1-1 0 0,-1 0 1 0 0,1 0 0 0 0,0-1-1 0 0,-1 1 1 0 0,1 0 0 0 0,-1 0 0 0 0,0-1-1 0 0,1 1 1 0 0,-1 0 0 0 0,0 0-1 0 0,0 0 1 0 0,1 0 0 0 0,-1 0-1 0 0,0 0 1 0 0,0 0 0 0 0,0 0-1 0 0,0 0 1 0 0,0 0 0 0 0,-1 1-1 0 0,1-1 1 0 0,0 0 0 0 0,0 1-1 0 0,0-1 1 0 0,-1 1 0 0 0,1-1-1 0 0,0 1 1 0 0,0 0 0 0 0,-1 0-1 0 0,1-1 1 0 0,0 1 0 0 0,-3 0-1 0 0,-5 0 422 0 0,0-1 0 0 0,0 1-1 0 0,-15 3 1 0 0,20-3-458 0 0,-3 2 167 0 0,0-1-1 0 0,1 2 0 0 0,-1-1 0 0 0,1 1 1 0 0,-1 0-1 0 0,1 0 0 0 0,0 1 0 0 0,1-1 1 0 0,-1 1-1 0 0,0 1 0 0 0,1-1 1 0 0,0 1-1 0 0,0 0 0 0 0,-4 6 0 0 0,8-10-185 0 0,0 1 0 0 0,0-1 0 0 0,1 0-1 0 0,-1 0 1 0 0,0 1 0 0 0,1-1 0 0 0,0 1 0 0 0,-1-1-1 0 0,1 0 1 0 0,0 1 0 0 0,-1-1 0 0 0,1 1-1 0 0,0-1 1 0 0,0 1 0 0 0,0-1 0 0 0,1 0-1 0 0,-1 1 1 0 0,0-1 0 0 0,0 1 0 0 0,1-1 0 0 0,-1 0-1 0 0,1 1 1 0 0,-1-1 0 0 0,1 0 0 0 0,-1 1-1 0 0,1-1 1 0 0,0 0 0 0 0,0 0 0 0 0,1 2-1 0 0,0-1-3 0 0,0 1 0 0 0,1-1-1 0 0,-1-1 1 0 0,0 1 0 0 0,1 0-1 0 0,-1-1 1 0 0,1 1 0 0 0,-1-1-1 0 0,1 1 1 0 0,0-1-1 0 0,-1 0 1 0 0,1 0 0 0 0,4 0-1 0 0,5 1 108 0 0,1-1-1 0 0,-1 0 1 0 0,1 0-1 0 0,0-2 1 0 0,-1 0-1 0 0,22-4 1 0 0,-27 4-97 0 0,-1-1 1 0 0,0 0-1 0 0,0 0 1 0 0,1 0-1 0 0,-1-1 0 0 0,-1 0 1 0 0,1 0-1 0 0,0-1 1 0 0,-1 0-1 0 0,0 1 1 0 0,0-2-1 0 0,0 1 0 0 0,0-1 1 0 0,7-9-1 0 0,-9 9 55 0 0,0-1 0 0 0,0 0 0 0 0,0 0 0 0 0,-1 0 0 0 0,0 0 0 0 0,0-1 0 0 0,-1 1 0 0 0,1-7 0 0 0,3-53 632 0 0,-5 60-670 0 0,0 1-1 0 0,0 0 0 0 0,-1-1 0 0 0,0 1 0 0 0,1 0 1 0 0,-2 0-1 0 0,1-1 0 0 0,-1 1 0 0 0,0 0 1 0 0,-5-9-1 0 0,6 12-31 0 0,-1 0-1 0 0,1 0 1 0 0,-1 0 0 0 0,0 0-1 0 0,0 0 1 0 0,0 1 0 0 0,0-1-1 0 0,0 1 1 0 0,-1-1 0 0 0,1 1 0 0 0,0 0-1 0 0,-1 0 1 0 0,1 0 0 0 0,-1 0-1 0 0,1 0 1 0 0,-1 0 0 0 0,1 1-1 0 0,-1-1 1 0 0,0 1 0 0 0,1 0-1 0 0,-1 0 1 0 0,1 0 0 0 0,-1 0 0 0 0,-3 1-1 0 0,-4 0 18 0 0,0 1 0 0 0,0 1-1 0 0,0-1 1 0 0,0 1-1 0 0,1 1 1 0 0,-1 0 0 0 0,1 0-1 0 0,0 1 1 0 0,-10 7 0 0 0,6-3 43 0 0,1 0 0 0 0,1 0 0 0 0,0 2 1 0 0,0-1-1 0 0,-16 21 0 0 0,25-28-55 0 0,0-1 0 0 0,0 1 0 0 0,0 0 0 0 0,1 0 0 0 0,-1 0 0 0 0,1 0 0 0 0,0 0 0 0 0,-1 0 0 0 0,1 0 0 0 0,1 1 0 0 0,-1-1 0 0 0,0 0 0 0 0,1 1 0 0 0,0-1 0 0 0,0 0 0 0 0,0 1 0 0 0,0-1 0 0 0,1 6 0 0 0,0-7-17 0 0,0 1 0 0 0,0-1 0 0 0,0 0 0 0 0,0 0 0 0 0,1 1 0 0 0,-1-1 0 0 0,1 0 0 0 0,-1 0 1 0 0,1-1-1 0 0,0 1 0 0 0,0 0 0 0 0,0 0 0 0 0,0-1 0 0 0,0 1 0 0 0,0-1 0 0 0,0 0 0 0 0,0 0 0 0 0,0 0 0 0 0,1 0 0 0 0,-1 0 0 0 0,1 0 1 0 0,-1 0-1 0 0,0-1 0 0 0,1 1 0 0 0,3-1 0 0 0,3 2 10 0 0,1-1 1 0 0,0-1 0 0 0,-1 0-1 0 0,1 0 1 0 0,11-2-1 0 0,-16 1-4 0 0,0 1-1 0 0,0-1 1 0 0,-1-1-1 0 0,1 1 1 0 0,-1-1 0 0 0,1 0-1 0 0,-1 0 1 0 0,0 0-1 0 0,1 0 1 0 0,-1-1-1 0 0,0 0 1 0 0,4-4-1 0 0,-6 5 0 0 0,-1 0-1 0 0,1 0 0 0 0,-1 0 1 0 0,1 0-1 0 0,-1-1 1 0 0,0 1-1 0 0,0-1 0 0 0,0 1 1 0 0,0-1-1 0 0,-1 1 1 0 0,1-1-1 0 0,0 1 0 0 0,-1-1 1 0 0,0 0-1 0 0,0 1 0 0 0,0-1 1 0 0,0 1-1 0 0,0-1 1 0 0,0 0-1 0 0,-1 1 0 0 0,1-1 1 0 0,-1 1-1 0 0,0-1 1 0 0,0 1-1 0 0,0-1 0 0 0,0 1 1 0 0,0-1-1 0 0,0 1 1 0 0,-2-3-1 0 0,0 1 11 0 0,0-1 0 0 0,0 1 0 0 0,0-1 0 0 0,-1 1 0 0 0,1 0 0 0 0,-1 1 0 0 0,0-1 0 0 0,0 0 1 0 0,0 1-1 0 0,-1 0 0 0 0,1 0 0 0 0,-1 1 0 0 0,-6-4 0 0 0,5 5 2 0 0,0 0 0 0 0,0 0 0 0 0,0 0 1 0 0,-1 1-1 0 0,1 0 0 0 0,0 0 0 0 0,0 1 0 0 0,0 0 1 0 0,0 0-1 0 0,0 0 0 0 0,0 1 0 0 0,1 0 0 0 0,-1 0 1 0 0,0 0-1 0 0,-10 6 0 0 0,7-3-26 0 0,0 1-1 0 0,1-1 1 0 0,0 1 0 0 0,0 1-1 0 0,0-1 1 0 0,0 2 0 0 0,1-1 0 0 0,-11 15-1 0 0,17-19 10 0 0,-1-1 1 0 0,1 0-1 0 0,0 1 0 0 0,0-1 0 0 0,0 1 0 0 0,1 0 0 0 0,-1-1 1 0 0,0 1-1 0 0,1 0 0 0 0,0-1 0 0 0,0 1 0 0 0,0 0 1 0 0,0 0-1 0 0,0-1 0 0 0,0 1 0 0 0,1 0 0 0 0,-1-1 0 0 0,1 1 1 0 0,0 0-1 0 0,0-1 0 0 0,0 1 0 0 0,0-1 0 0 0,0 1 1 0 0,0-1-1 0 0,1 0 0 0 0,2 4 0 0 0,-2-3-5 0 0,0-1 0 0 0,0 1 0 0 0,0-1 0 0 0,0 0 1 0 0,1 0-1 0 0,-1 0 0 0 0,1 0 0 0 0,-1 0 0 0 0,1 0 0 0 0,0-1 0 0 0,0 1 0 0 0,0-1 0 0 0,-1 0 0 0 0,1 0 0 0 0,0 0 1 0 0,1 0-1 0 0,-1-1 0 0 0,0 1 0 0 0,0-1 0 0 0,0 1 0 0 0,0-1 0 0 0,6-1 0 0 0,-2 0 11 0 0,-1-1 0 0 0,1 0 0 0 0,-1 0 1 0 0,0-1-1 0 0,0 1 0 0 0,0-1 0 0 0,0-1 0 0 0,0 1 0 0 0,0-1 0 0 0,-1 0 0 0 0,0 0 0 0 0,0-1 0 0 0,0 1 0 0 0,8-11 1 0 0,-12 12-7 0 0,1 0 1 0 0,-1 1 0 0 0,0-1-1 0 0,1 0 1 0 0,-1 1 0 0 0,-1-1 0 0 0,1 0-1 0 0,0 0 1 0 0,-1 0 0 0 0,1 0 0 0 0,-1 0-1 0 0,0 0 1 0 0,0 0 0 0 0,0 0-1 0 0,-1 0 1 0 0,1 0 0 0 0,0 0 0 0 0,-1 1-1 0 0,-2-7 1 0 0,2 6 8 0 0,0 0-1 0 0,0 0 1 0 0,-1 0-1 0 0,1 0 1 0 0,-1 0-1 0 0,0 0 1 0 0,0 1-1 0 0,0-1 1 0 0,0 0-1 0 0,0 1 1 0 0,-1-1-1 0 0,1 1 1 0 0,-1 0-1 0 0,1 0 1 0 0,-1 0-1 0 0,0 0 1 0 0,-3-1 0 0 0,3 1-4 0 0,0 1 1 0 0,-1 0 0 0 0,1 0 0 0 0,0 0 0 0 0,0 0-1 0 0,-1 0 1 0 0,1 1 0 0 0,-1 0 0 0 0,1-1 0 0 0,0 1 0 0 0,-1 0-1 0 0,1 1 1 0 0,0-1 0 0 0,-1 1 0 0 0,1-1 0 0 0,0 1-1 0 0,-1 0 1 0 0,1 0 0 0 0,0 0 0 0 0,0 1 0 0 0,0-1 0 0 0,0 1-1 0 0,0 0 1 0 0,0 0 0 0 0,1 0 0 0 0,-1 0 0 0 0,0 0 0 0 0,1 1-1 0 0,0-1 1 0 0,-1 1 0 0 0,1-1 0 0 0,0 1 0 0 0,0 0-1 0 0,1 0 1 0 0,-1 0 0 0 0,1 0 0 0 0,-1 0 0 0 0,1 0 0 0 0,0 0-1 0 0,0 1 1 0 0,0-1 0 0 0,1 0 0 0 0,-1 0 0 0 0,1 6 0 0 0,-1-4-8 0 0,0 0 0 0 0,1 0 0 0 0,0 0 0 0 0,1 1 0 0 0,-1-1 0 0 0,1 0 0 0 0,0 0 0 0 0,0 0 1 0 0,0 0-1 0 0,1 0 0 0 0,2 5 0 0 0,-2-7-2 0 0,-1 0 0 0 0,1 0 0 0 0,1 0 0 0 0,-1 0 0 0 0,0 0 0 0 0,1 0 0 0 0,-1-1 0 0 0,1 0 0 0 0,0 1-1 0 0,0-1 1 0 0,0 0 0 0 0,0 0 0 0 0,0 0 0 0 0,0-1 0 0 0,1 1 0 0 0,4 1 0 0 0,-4-2 5 0 0,0 0 0 0 0,0 0 0 0 0,-1 0 0 0 0,1-1 0 0 0,0 1 0 0 0,0-1 0 0 0,0 0 0 0 0,0 0 0 0 0,0-1 0 0 0,0 1 0 0 0,0-1 0 0 0,-1 1-1 0 0,1-1 1 0 0,0 0 0 0 0,0-1 0 0 0,-1 1 0 0 0,1-1 0 0 0,-1 0 0 0 0,1 1 0 0 0,-1-2 0 0 0,0 1 0 0 0,0 0 0 0 0,5-5 0 0 0,3-4 40 0 0,-1-1 0 0 0,0 0 0 0 0,0 0 0 0 0,11-22 0 0 0,-6 11-22 0 0,-10 16 7 0 0,-1-1-1 0 0,0 0 1 0 0,0 0 0 0 0,-1-1 0 0 0,4-16 0 0 0,-5 20-18 0 0,-1 0 1 0 0,0 0-1 0 0,-1 0 1 0 0,1 0-1 0 0,-1 0 1 0 0,0-1-1 0 0,-1 1 1 0 0,1 0 0 0 0,-1 0-1 0 0,0 0 1 0 0,-2-7-1 0 0,1 9 47 0 0,1 0 0 0 0,-1 1 0 0 0,0-1 0 0 0,0 1 0 0 0,0 0 0 0 0,0 0 0 0 0,0 0 0 0 0,-1 0 0 0 0,1 0 0 0 0,-1 0 0 0 0,1 0-1 0 0,-1 1 1 0 0,0 0 0 0 0,1-1 0 0 0,-1 1 0 0 0,-6-2 0 0 0,-1 0 218 0 0,0 1 0 0 0,-1-1 0 0 0,-15 0 0 0 0,6 2-552 0 0,0 0 0 0 0,0 2 0 0 0,1 1 0 0 0,-28 4 0 0 0,34-2-1370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43:24.673"/>
    </inkml:context>
    <inkml:brush xml:id="br0">
      <inkml:brushProperty name="width" value="0.1" units="cm"/>
      <inkml:brushProperty name="height" value="0.1" units="cm"/>
      <inkml:brushProperty name="color" value="#66CC00"/>
    </inkml:brush>
  </inkml:definitions>
  <inkml:trace contextRef="#ctx0" brushRef="#br0">238 211 3223 0 0,'-14'-8'563'0'0,"12"7"-149"0"0,0 0 1 0 0,1 0 0 0 0,-1 0 0 0 0,0 0 0 0 0,0 0 0 0 0,1-1-1 0 0,-1 1 1 0 0,0-1 0 0 0,1 1 0 0 0,0-1 0 0 0,-1 1-1 0 0,1-1 1 0 0,0 0 0 0 0,-2-3 0 0 0,0-14-1072 0 0,3 18 678 0 0,0 0 0 0 0,0 0-1 0 0,0 0 1 0 0,0 0 0 0 0,0 0 0 0 0,0 0-1 0 0,-1 0 1 0 0,1 0 0 0 0,0 0-1 0 0,0 0 1 0 0,-1 1 0 0 0,1-1 0 0 0,-1 0-1 0 0,1 0 1 0 0,-1 0 0 0 0,1 0-1 0 0,-1 0 1 0 0,0 1 0 0 0,1-1 0 0 0,-1 0-1 0 0,0 1 1 0 0,0-1 0 0 0,1 0-1 0 0,-2 0 1 0 0,0 0 86 0 0,0 1-1 0 0,0-1 1 0 0,0 1-1 0 0,1-1 1 0 0,-1 1 0 0 0,0 0-1 0 0,0-1 1 0 0,0 1-1 0 0,0 0 1 0 0,0 0-1 0 0,-3 1 1 0 0,-3 0 224 0 0,1 1-1 0 0,0 0 1 0 0,0 0 0 0 0,0 1 0 0 0,-10 5 0 0 0,11-5-271 0 0,0 1 0 0 0,0 0 1 0 0,1 0-1 0 0,0 0 0 0 0,-1 1 0 0 0,2 0 1 0 0,-1 0-1 0 0,0 0 0 0 0,1 0 1 0 0,0 1-1 0 0,0 0 0 0 0,1 0 0 0 0,0 0 1 0 0,0 0-1 0 0,0 0 0 0 0,0 1 1 0 0,1-1-1 0 0,0 1 0 0 0,1 0 0 0 0,0 0 1 0 0,0-1-1 0 0,0 14 0 0 0,1-16-57 0 0,0-1 0 0 0,1 0 0 0 0,0 0 0 0 0,-1 0 0 0 0,1 1 0 0 0,0-1 0 0 0,1 0 1 0 0,-1 0-1 0 0,1 0 0 0 0,-1 0 0 0 0,1-1 0 0 0,0 1 0 0 0,0 0 0 0 0,0-1 0 0 0,0 1 0 0 0,1-1 0 0 0,3 3 0 0 0,-4-3 8 0 0,-1-1-1 0 0,1 0 1 0 0,0 0 0 0 0,0-1 0 0 0,0 1 0 0 0,0 0 0 0 0,0-1-1 0 0,0 1 1 0 0,0-1 0 0 0,0 1 0 0 0,0-1 0 0 0,0 0-1 0 0,0 0 1 0 0,1 0 0 0 0,-1 0 0 0 0,0 0 0 0 0,0-1-1 0 0,0 1 1 0 0,0 0 0 0 0,0-1 0 0 0,0 0 0 0 0,0 0 0 0 0,0 1-1 0 0,0-1 1 0 0,0 0 0 0 0,-1 0 0 0 0,4-3 0 0 0,4-2-4 0 0,-1-1 0 0 0,0-1 1 0 0,-1 1-1 0 0,1-1 0 0 0,-1 0 1 0 0,-1-1-1 0 0,1 0 0 0 0,-2 0 1 0 0,9-16-1 0 0,-11 19 5 0 0,-1 0 0 0 0,1 0 0 0 0,-1 0 0 0 0,0-1 0 0 0,-1 1 0 0 0,1 0 0 0 0,-1-1 0 0 0,-1 0 0 0 0,1 1 0 0 0,-1-1 0 0 0,0 1 0 0 0,0-1 0 0 0,-1 1 0 0 0,0-1 0 0 0,0 1 0 0 0,-4-12 0 0 0,3 15-2 0 0,1 0 0 0 0,0 0 0 0 0,0 1 0 0 0,-1-1 0 0 0,1 1 0 0 0,-1-1 0 0 0,0 1 0 0 0,0 0 1 0 0,0 0-1 0 0,0 0 0 0 0,0 0 0 0 0,0 0 0 0 0,0 0 0 0 0,-1 0 0 0 0,1 1 0 0 0,-1-1 0 0 0,0 1 0 0 0,1 0 0 0 0,-1 0 0 0 0,0 0 0 0 0,1 0 0 0 0,-1 0 0 0 0,0 0 1 0 0,0 1-1 0 0,0-1 0 0 0,0 1 0 0 0,0 0 0 0 0,0 0 0 0 0,0 0 0 0 0,0 0 0 0 0,0 1 0 0 0,1-1 0 0 0,-7 3 0 0 0,1-1 72 0 0,-1 1-1 0 0,1 0 1 0 0,0 1 0 0 0,0 0-1 0 0,0 0 1 0 0,1 1 0 0 0,-1 0-1 0 0,1 0 1 0 0,-12 12 0 0 0,17-15-79 0 0,0-1 0 0 0,0 1-1 0 0,1 0 1 0 0,-1 0 0 0 0,0 0 0 0 0,1 1 0 0 0,0-1 0 0 0,-1 0 0 0 0,1 1 0 0 0,0-1 0 0 0,0 0 0 0 0,0 1 0 0 0,1 0 0 0 0,-1-1 0 0 0,0 1 0 0 0,1 4 0 0 0,0-4-1 0 0,0 0 0 0 0,1 0 0 0 0,0 0-1 0 0,0 0 1 0 0,0 0 0 0 0,0 0 0 0 0,0 0 0 0 0,1 0 0 0 0,-1-1 0 0 0,1 1 0 0 0,-1-1 0 0 0,1 1-1 0 0,0-1 1 0 0,3 3 0 0 0,-2-1 16 0 0,1-1 0 0 0,-1 1 1 0 0,1-1-1 0 0,0 0 0 0 0,0 0 0 0 0,0-1 0 0 0,0 1 0 0 0,0-1 0 0 0,0 0 0 0 0,1 0 1 0 0,-1-1-1 0 0,1 1 0 0 0,0-1 0 0 0,-1 0 0 0 0,1 0 0 0 0,0 0 0 0 0,-1-1 0 0 0,1 1 1 0 0,0-1-1 0 0,0-1 0 0 0,0 1 0 0 0,-1 0 0 0 0,1-1 0 0 0,9-3 0 0 0,-11 3-2 0 0,1-1 0 0 0,0 1 0 0 0,-1-1 0 0 0,1 0 0 0 0,-1 0 0 0 0,0 0 0 0 0,1-1 0 0 0,-1 1 0 0 0,0-1 0 0 0,-1 0 0 0 0,1 0 0 0 0,0 0 0 0 0,-1 0 0 0 0,0 0 0 0 0,1-1 0 0 0,-1 1 0 0 0,0-1 0 0 0,-1 1 0 0 0,1-1 0 0 0,-1 0 0 0 0,0 0 0 0 0,0 1 0 0 0,0-1-1 0 0,0 0 1 0 0,0 0 0 0 0,-1 0 0 0 0,0 0 0 0 0,0 0 0 0 0,0 0 0 0 0,-1-4 0 0 0,0-4 37 0 0,-1 1-1 0 0,-1 0 0 0 0,0-1 0 0 0,-1 1 1 0 0,0 0-1 0 0,-9-18 0 0 0,11 25-42 0 0,0 0-1 0 0,-1 0 1 0 0,1 0 0 0 0,-1 0-1 0 0,0 0 1 0 0,0 1 0 0 0,0-1-1 0 0,0 1 1 0 0,0 0 0 0 0,-1 0-1 0 0,1 0 1 0 0,-1 0-1 0 0,0 1 1 0 0,0-1 0 0 0,0 1-1 0 0,0 0 1 0 0,-1 0 0 0 0,1 1-1 0 0,-9-3 1 0 0,11 4 21 0 0,-1 0 1 0 0,1-1 0 0 0,0 1-1 0 0,-1 0 1 0 0,1 1-1 0 0,-1-1 1 0 0,1 0 0 0 0,-1 1-1 0 0,1 0 1 0 0,0-1-1 0 0,-1 1 1 0 0,1 0 0 0 0,0 0-1 0 0,-1 0 1 0 0,1 0-1 0 0,0 1 1 0 0,0-1 0 0 0,0 0-1 0 0,0 1 1 0 0,-3 3-1 0 0,3-2-4 0 0,-1 1 0 0 0,1-1 0 0 0,0 1 1 0 0,0 0-1 0 0,1 0 0 0 0,-1-1 0 0 0,1 1 0 0 0,0 0 0 0 0,0 0 0 0 0,0 0 0 0 0,-1 7 0 0 0,2-2-22 0 0,-1 0-1 0 0,1-1 1 0 0,1 1 0 0 0,-1 0 0 0 0,2-1-1 0 0,-1 1 1 0 0,1-1 0 0 0,0 1 0 0 0,1-1 0 0 0,0 0-1 0 0,6 12 1 0 0,-5-13-8 0 0,1-1-1 0 0,-1 0 1 0 0,1 0-1 0 0,1-1 0 0 0,-1 1 1 0 0,1-1-1 0 0,0 0 1 0 0,12 8-1 0 0,-15-12 3 0 0,-1 0 0 0 0,0 1 0 0 0,1-1 0 0 0,-1 0-1 0 0,1 0 1 0 0,-1-1 0 0 0,1 1 0 0 0,0 0 0 0 0,-1-1 0 0 0,1 0 0 0 0,0 1-1 0 0,-1-1 1 0 0,1 0 0 0 0,0-1 0 0 0,-1 1 0 0 0,1 0 0 0 0,0-1 0 0 0,-1 1 0 0 0,1-1-1 0 0,-1 0 1 0 0,1 0 0 0 0,-1 0 0 0 0,1 0 0 0 0,-1 0 0 0 0,1-1 0 0 0,-1 1-1 0 0,4-4 1 0 0,-2 1 13 0 0,0-1-1 0 0,0 0 0 0 0,0 0 1 0 0,0 0-1 0 0,-1 0 1 0 0,0-1-1 0 0,0 1 1 0 0,-1-1-1 0 0,1 0 0 0 0,-1 0 1 0 0,0 0-1 0 0,-1 0 1 0 0,2-12-1 0 0,-2 13-3 0 0,-1 1-1 0 0,1 0 1 0 0,-1-1 0 0 0,0 1-1 0 0,0-1 1 0 0,-1 1 0 0 0,1 0-1 0 0,-1-1 1 0 0,0 1-1 0 0,0 0 1 0 0,0-1 0 0 0,-1 1-1 0 0,0 0 1 0 0,0 0-1 0 0,0 0 1 0 0,0 1 0 0 0,0-1-1 0 0,-1 0 1 0 0,1 1 0 0 0,-6-6-1 0 0,5 7 0 0 0,1 0-1 0 0,-1 0 0 0 0,0 0 1 0 0,0 1-1 0 0,1-1 0 0 0,-1 1 1 0 0,0 0-1 0 0,0 0 1 0 0,0 0-1 0 0,0 0 0 0 0,-1 0 1 0 0,1 0-1 0 0,0 1 1 0 0,0 0-1 0 0,0 0 0 0 0,-1 0 1 0 0,1 0-1 0 0,-4 1 0 0 0,3 0 17 0 0,-1 0-1 0 0,0 0 0 0 0,0 1 0 0 0,1 0 1 0 0,-1 0-1 0 0,1 0 0 0 0,0 0 0 0 0,-1 1 1 0 0,1 0-1 0 0,0 0 0 0 0,-4 4 0 0 0,4-3-3 0 0,0 0-1 0 0,0 0 1 0 0,0 0-1 0 0,0 1 1 0 0,0 0-1 0 0,1 0 1 0 0,0 0-1 0 0,0 0 0 0 0,0 0 1 0 0,1 1-1 0 0,0-1 1 0 0,0 1-1 0 0,0-1 1 0 0,1 1-1 0 0,-1 0 1 0 0,2 0-1 0 0,-1 0 1 0 0,0 0-1 0 0,1 0 1 0 0,1 6-1 0 0,0-8-18 0 0,0 1 0 0 0,0-1 0 0 0,1 0 0 0 0,0 1 0 0 0,0-1 0 0 0,0 0 0 0 0,0 0 0 0 0,1 0 0 0 0,-1-1 0 0 0,1 1 0 0 0,0 0 0 0 0,0-1 0 0 0,4 3 0 0 0,-5-4 0 0 0,-1-1 0 0 0,1 0 0 0 0,0 0 0 0 0,-1 0 0 0 0,1 0 0 0 0,0 0 0 0 0,0 0 0 0 0,-1-1 0 0 0,1 1 0 0 0,0 0 0 0 0,0-1 0 0 0,0 0 0 0 0,0 1 0 0 0,0-1 0 0 0,0 0 0 0 0,0 0 0 0 0,0 0 0 0 0,0 0 0 0 0,0 0 0 0 0,0-1 0 0 0,0 1 0 0 0,0-1 0 0 0,0 1 0 0 0,0-1 0 0 0,-1 0 0 0 0,1 0 0 0 0,0 1 0 0 0,0-1 0 0 0,-1 0 0 0 0,1-1 0 0 0,0 1 0 0 0,2-3 0 0 0,67-62 243 0 0,-64 58-211 0 0,0 0 1 0 0,-1 0-1 0 0,0-1 0 0 0,0 1 1 0 0,-1-1-1 0 0,0-1 0 0 0,4-12 1 0 0,-8 20-18 0 0,-1 0 0 0 0,0 0-1 0 0,0 0 1 0 0,0 0 0 0 0,0 0 0 0 0,0 0 0 0 0,-1-1 0 0 0,1 1 0 0 0,0 0 0 0 0,-1 0 0 0 0,0 0 0 0 0,1 0 0 0 0,-1 0 0 0 0,0 1 0 0 0,0-1 0 0 0,0 0 0 0 0,0 0 0 0 0,-1 0 0 0 0,1 1 0 0 0,0-1 0 0 0,-1 1 0 0 0,1-1 0 0 0,-1 1 0 0 0,1-1 0 0 0,-1 1 0 0 0,0 0 0 0 0,0 0 0 0 0,-1-1 0 0 0,-3-2 138 0 0,1 1 0 0 0,-1 0 0 0 0,0 0 0 0 0,0 0-1 0 0,0 1 1 0 0,0 0 0 0 0,-13-3 0 0 0,9 4-552 0 0,0-1 749 0 0,1 1-1 0 0,0 0 1 0 0,-16 1 0 0 0,23 1-514 0 0,-1-1 0 0 0,1 0 0 0 0,0 1 0 0 0,-1 0 0 0 0,1-1 0 0 0,0 1 0 0 0,0 0 0 0 0,-3 2 0 0 0,4-3-205 0 0,0 1 0 0 0,0 0 0 0 0,0 0 0 0 0,0 0-1 0 0,0 0 1 0 0,0 0 0 0 0,0 0 0 0 0,0 0 0 0 0,0 0-1 0 0,0 0 1 0 0,1 0 0 0 0,-1 1 0 0 0,0-1 0 0 0,1 0-1 0 0,-1 2 1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2:51:58.599"/>
    </inkml:context>
    <inkml:brush xml:id="br0">
      <inkml:brushProperty name="width" value="0.1" units="cm"/>
      <inkml:brushProperty name="height" value="0.1" units="cm"/>
      <inkml:brushProperty name="color" value="#E71224"/>
    </inkml:brush>
  </inkml:definitions>
  <inkml:trace contextRef="#ctx0" brushRef="#br0">3041 1456 455 0 0,'2'-4'812'0'0,"0"1"-1"0"0,0-1 0 0 0,0 1 1 0 0,0-1-1 0 0,-1 0 0 0 0,1 1 0 0 0,-1-1 1 0 0,0 0-1 0 0,-1 0 0 0 0,2-4 0 0 0,7-26 6005 0 0,-7 31-6440 0 0,-1-1-1 0 0,1 1 0 0 0,-1-1 1 0 0,0 0-1 0 0,0 1 1 0 0,0-1-1 0 0,0 0 0 0 0,0-4 1 0 0,-1 6-264 0 0,0 1 1 0 0,0-1-1 0 0,-1 0 1 0 0,1 0-1 0 0,0 0 0 0 0,-1 1 1 0 0,1-1-1 0 0,-1 0 1 0 0,0 1-1 0 0,0-1 1 0 0,1 0-1 0 0,-1 1 1 0 0,0-1-1 0 0,0 1 1 0 0,-1-1-1 0 0,1 1 0 0 0,0 0 1 0 0,0-1-1 0 0,-1 1 1 0 0,-2-2-1 0 0,2 1-7 0 0,-1 0 0 0 0,1 0 0 0 0,0 0 0 0 0,0-1 0 0 0,-1 1 0 0 0,2-1-1 0 0,-1 1 1 0 0,0-1 0 0 0,0 0 0 0 0,1 0 0 0 0,-1 0 0 0 0,1 0 0 0 0,0 0 0 0 0,0 0 0 0 0,0 0 0 0 0,1 0 0 0 0,-1 0-1 0 0,1 0 1 0 0,-1-1 0 0 0,1 1 0 0 0,0 0 0 0 0,0 0 0 0 0,1 0 0 0 0,-1-1 0 0 0,1 1 0 0 0,-1 0 0 0 0,2-4-1 0 0,0-1 53 0 0,-1 0 0 0 0,-1-1-1 0 0,0 1 1 0 0,0 0 0 0 0,0-1-1 0 0,-1 1 1 0 0,-1 0 0 0 0,1 0-1 0 0,-5-12 1 0 0,3 5-27 0 0,0 1 0 0 0,1-1 1 0 0,1 0-1 0 0,0 1 0 0 0,1-1 0 0 0,2-15 0 0 0,-1-12 47 0 0,-12-108 239 0 0,12 137-361 0 0,0-1 0 0 0,1 1 1 0 0,6-20-1 0 0,2-14 60 0 0,-7 34-101 0 0,-2 8 3 0 0,0 0 0 0 0,0-1-1 0 0,-1 1 1 0 0,0 0 0 0 0,1 0-1 0 0,-2 0 1 0 0,1 0 0 0 0,0 0 0 0 0,-3-10-1 0 0,2 9-1 0 0,0-1-1 0 0,1 1 0 0 0,1-1 1 0 0,-1 1-1 0 0,1 0 0 0 0,0-1 1 0 0,2-7-1 0 0,-2 11-1 0 0,5-22 1 0 0,-4 19-7 0 0,-1-1 0 0 0,1 0-1 0 0,-1 1 1 0 0,0-1 0 0 0,-1 0 0 0 0,1 0-1 0 0,-1 1 1 0 0,-1-9 0 0 0,-3-34 58 0 0,5 43-59 0 0,-1-1-1 0 0,0 0 0 0 0,-1 1 0 0 0,1-1 0 0 0,-2 0 1 0 0,1 1-1 0 0,0-1 0 0 0,-1 1 0 0 0,-1-1 1 0 0,1 1-1 0 0,-4-7 0 0 0,-31-45 203 0 0,24 38-194 0 0,9 14-6 0 0,0-1 1 0 0,-1 1-1 0 0,0 0 0 0 0,0 1 1 0 0,-8-8-1 0 0,-15-3 75 0 0,9 7-38 0 0,-9-11-8 0 0,25 16-29 0 0,-1 1 0 0 0,0 0 0 0 0,1 1 1 0 0,-1-1-1 0 0,0 1 0 0 0,-1-1 1 0 0,1 1-1 0 0,0 0 0 0 0,-1 1 0 0 0,1-1 1 0 0,-9-1-1 0 0,-102-20 184 0 0,-39-3 0 0 0,4-3-117 0 0,-10 2 95 0 0,133 24-154 0 0,0 2 0 0 0,0 1 0 0 0,-53 7 0 0 0,38-2 14 0 0,-43 0-1 0 0,18-2-13 0 0,32 0-5 0 0,-1-1-1 0 0,1-2 1 0 0,0-1 0 0 0,0-2-1 0 0,-53-11 1 0 0,58 6-11 0 0,0 2 0 0 0,-1 1 0 0 0,-39-1 0 0 0,-63-2 64 0 0,92 6-64 0 0,0 2 0 0 0,-48 5 0 0 0,71-4 0 0 0,-43 4 0 0 0,1 2 0 0 0,-61 15 0 0 0,86-16 0 0 0,0-1 0 0 0,-1-3 0 0 0,-42-1 0 0 0,-19 0 0 0 0,36 6 0 0 0,49-5 0 0 0,0 0 0 0 0,0 0 0 0 0,0-2 0 0 0,-18 0 0 0 0,-33-3 0 0 0,-17-3 0 0 0,70 5 0 0 0,0 1 0 0 0,0 0 0 0 0,-1 0 0 0 0,1 1 0 0 0,0 0 0 0 0,0 1 0 0 0,0 0 0 0 0,0 0 0 0 0,1 1 0 0 0,-1 1 0 0 0,1-1 0 0 0,-1 2 0 0 0,-13 7 0 0 0,-60 23 0 0 0,76-31 0 0 0,1 0 0 0 0,0 1 0 0 0,0-1 0 0 0,1 1 0 0 0,-1 1 0 0 0,1-1 0 0 0,0 1 0 0 0,1 0 0 0 0,-1 0 0 0 0,1 0 0 0 0,0 0 0 0 0,1 1 0 0 0,-4 7 0 0 0,3-4 0 0 0,1-1 0 0 0,0 1 0 0 0,1 0 0 0 0,0 0 0 0 0,1 0 0 0 0,0 0 0 0 0,0 0 0 0 0,1 0 0 0 0,1 14 0 0 0,29 184 0 0 0,-17-2 0 0 0,-18-121 0 0 0,3-54 0 0 0,1 0 0 0 0,3 40 0 0 0,2 49 0 0 0,-5-88 0 0 0,1 0 0 0 0,2-1 0 0 0,8 39 0 0 0,-8-63-9 0 0,0 0 0 0 0,1 0-1 0 0,0 0 1 0 0,0 0 0 0 0,0-1 0 0 0,1 0 0 0 0,0 1-1 0 0,0-1 1 0 0,1 0 0 0 0,0-1 0 0 0,0 1-1 0 0,0-1 1 0 0,0 0 0 0 0,1-1 0 0 0,0 1 0 0 0,0-1-1 0 0,0 0 1 0 0,9 3 0 0 0,6 4-14 0 0,1-2 1 0 0,1-1-1 0 0,-1-1 1 0 0,32 6-1 0 0,-2-3-16 0 0,56 2-1 0 0,-98-12 44 0 0,25 5-46 0 0,-28-4 39 0 0,136 28-5 0 0,-57-9 8 0 0,155 16 0 0 0,-237-35 0 0 0,40 4-1 0 0,115 10-9 0 0,-121-14-32 0 0,-21 0 35 0 0,114 10 3 0 0,-51 1 4 0 0,0-3 0 0 0,1-4 0 0 0,112-7 0 0 0,-157-1-20 0 0,1 2 0 0 0,55 5 0 0 0,-33 0 16 0 0,83 1 4 0 0,-112-3 0 0 0,-1 1 0 0 0,1 1 0 0 0,-1 2 0 0 0,40 12 0 0 0,-52-12 1 0 0,1-1 0 0 0,1-1-1 0 0,-1 0 1 0 0,0-2 0 0 0,21 1 0 0 0,93-8-59 0 0,-73 1 47 0 0,36-1 11 0 0,-2 4 0 0 0,-18 10-11 0 0,-73-9 6 0 0,0 0 0 0 0,1 0-1 0 0,-1 1 1 0 0,0-1 0 0 0,0 1-1 0 0,0 0 1 0 0,0-1 0 0 0,0 1-1 0 0,0 0 1 0 0,4 3 0 0 0,8 4 15 0 0,81 43-2430 0 0,-81-45 828 0 0,3-1-353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0:35.874"/>
    </inkml:context>
    <inkml:brush xml:id="br0">
      <inkml:brushProperty name="width" value="0.1" units="cm"/>
      <inkml:brushProperty name="height" value="0.1" units="cm"/>
      <inkml:brushProperty name="color" value="#E71224"/>
    </inkml:brush>
  </inkml:definitions>
  <inkml:trace contextRef="#ctx0" brushRef="#br0">12072 1757 1839 0 0,'-1'0'134'0'0,"-1"1"8"0"0,1 1 0 0 0,-1 0 0 0 0,0-1 0 0 0,0 1 1 0 0,1 0-1 0 0,-1 0 0 0 0,1 0 0 0 0,0 0 0 0 0,-1 0 0 0 0,1 0 0 0 0,-2 5 1 0 0,0-1 81 0 0,-39 67 4335 0 0,34-53-3561 0 0,7-17-741 0 0,0 0-1 0 0,0-1 0 0 0,0 1 1 0 0,0-1-1 0 0,0 1 0 0 0,-4 10 5182 0 0,6-13-5322 0 0,1 0 1 0 0,-1 0-1 0 0,0 0 1 0 0,1 0-1 0 0,-1 0 0 0 0,1 0 1 0 0,-1 0-1 0 0,0-1 1 0 0,1 1-1 0 0,-1-1 1 0 0,1 1-1 0 0,-1-1 0 0 0,0 1 1 0 0,0-1-1 0 0,1 0 1 0 0,0-1-1 0 0,0 0-22 0 0,-1 1 0 0 0,0-1 0 0 0,1 0 0 0 0,-1 0-1 0 0,0 0 1 0 0,0 0 0 0 0,0 0 0 0 0,0 0 0 0 0,-1-1 0 0 0,1 1 0 0 0,-1 0-1 0 0,1 0 1 0 0,-1-1 0 0 0,0 1 0 0 0,0 0 0 0 0,0 0 0 0 0,0-1-1 0 0,0 1 1 0 0,0 0 0 0 0,-1 0 0 0 0,1-1 0 0 0,-1 1 0 0 0,1 0-1 0 0,-1 0 1 0 0,-1-3 0 0 0,0 1-13 0 0,1 1-1 0 0,-1-1 1 0 0,1 1 0 0 0,0-1-1 0 0,0 1 1 0 0,1-1-1 0 0,-1 1 1 0 0,1-1-1 0 0,0 0 1 0 0,0 1 0 0 0,0-1-1 0 0,1-5 1 0 0,-1-2 199 0 0,0 6-205 0 0,1 1-1 0 0,-1-1 1 0 0,1 1-1 0 0,0-1 1 0 0,0 0-1 0 0,0 1 1 0 0,1 0-1 0 0,0-1 1 0 0,0 1-1 0 0,0 0 1 0 0,0 0 0 0 0,0 0-1 0 0,1 0 1 0 0,0 0-1 0 0,0 1 1 0 0,0-1-1 0 0,0 1 1 0 0,0 0-1 0 0,6-5 1 0 0,-5 6-61 0 0,0-1 1 0 0,0 0 0 0 0,0 0-1 0 0,0-1 1 0 0,-1 1-1 0 0,0-1 1 0 0,0 1 0 0 0,0-1-1 0 0,0 0 1 0 0,0 0-1 0 0,-1-1 1 0 0,0 1-1 0 0,0-1 1 0 0,0 1 0 0 0,0-1-1 0 0,1-8 1 0 0,12-31 144 0 0,-10 30-75 0 0,0 0-1 0 0,0 0 1 0 0,-2-1 0 0 0,0 1-1 0 0,2-24 1 0 0,-1-25 38 0 0,-2 52-104 0 0,-1 0 0 0 0,0-1 0 0 0,0 1 0 0 0,-1 0 0 0 0,-1 0 0 0 0,0 0 0 0 0,0 0 0 0 0,-1 0 0 0 0,-1 0 0 0 0,-6-19 0 0 0,3 16 7 0 0,0 2 59 0 0,0-1-1 0 0,1 0 1 0 0,-5-20 0 0 0,2 15-49 0 0,7 17-34 0 0,1 0 0 0 0,-1 1 0 0 0,1-1-1 0 0,-1 0 1 0 0,1 0 0 0 0,-1 0 0 0 0,1 0 0 0 0,0 0 0 0 0,-1 1 0 0 0,1-1 0 0 0,0 0 0 0 0,0 0-1 0 0,0 0 1 0 0,0 0 0 0 0,0 0 0 0 0,0 0 0 0 0,0 0 0 0 0,0 0 0 0 0,0 0 0 0 0,0 0-1 0 0,0 0 1 0 0,1 0 0 0 0,-1 0 0 0 0,0 0 0 0 0,1 0 0 0 0,-1 0 0 0 0,0 1 0 0 0,1-1 0 0 0,-1 0-1 0 0,1 0 1 0 0,0 0 0 0 0,0 0 0 0 0,1-3 0 0 0,-1 1 1 0 0,0 0-1 0 0,0-1 0 0 0,0 1 0 0 0,0-1 0 0 0,-1 0 1 0 0,1 1-1 0 0,-1-1 0 0 0,0-5 0 0 0,0 4 8 0 0,0 0 0 0 0,1 0-1 0 0,-1 0 1 0 0,1 0-1 0 0,2-6 1 0 0,0 4 8 0 0,1 0 0 0 0,0 0 0 0 0,9-12 0 0 0,-10 15-7 0 0,1 0 1 0 0,-1-1-1 0 0,-1 1 0 0 0,1-1 1 0 0,-1 1-1 0 0,1-1 0 0 0,-1 0 1 0 0,0 0-1 0 0,-1 0 0 0 0,0 0 1 0 0,2-7-1 0 0,10-57 12 0 0,-9 55-15 0 0,-1 0 0 0 0,0-1 0 0 0,-1 1 0 0 0,-1-1 0 0 0,0-21 0 0 0,-1-21-7 0 0,0-6 0 0 0,-1 55 8 0 0,-1 0 0 0 0,0 1-1 0 0,0-1 1 0 0,0 1 0 0 0,-1 0-1 0 0,0-1 1 0 0,-1 1 0 0 0,-4-7 0 0 0,-7-8 56 0 0,-19-21 1 0 0,-5-8 1 0 0,34 43-51 0 0,-1 0-1 0 0,-1 1 1 0 0,1-1-1 0 0,-1 2 1 0 0,0-1 0 0 0,-1 1-1 0 0,0 0 1 0 0,0 0-1 0 0,0 1 1 0 0,0 0-1 0 0,-1 1 1 0 0,0 0-1 0 0,0 0 1 0 0,0 1-1 0 0,0 0 1 0 0,-18-3-1 0 0,-116-17 50 0 0,107 18-39 0 0,-1 2-1 0 0,0 1 1 0 0,0 2-1 0 0,-63 7 1 0 0,-61 1 97 0 0,90-10-51 0 0,-81 9 0 0 0,111-2 16 0 0,-1 1-1 0 0,1 3 1 0 0,-53 17-1 0 0,48-10-71 0 0,-1-2 0 0 0,-1-2 0 0 0,0-2 0 0 0,-60 4 0 0 0,36-9-4 0 0,11 1 15 0 0,-61-4 1 0 0,34-11 42 0 0,-27-1-61 0 0,23 14 136 0 0,-118 21 0 0 0,127-13-109 0 0,-309 5 396 0 0,201-15-286 0 0,152-2-145 0 0,1-3 0 0 0,-75-14 0 0 0,0-1 64 0 0,66 16-64 0 0,-79 4 0 0 0,26 2 0 0 0,-13-3 0 0 0,-109-2 0 0 0,102-2 0 0 0,44 2 0 0 0,-129-17 0 0 0,113 6 35 0 0,-136-1 0 0 0,139 12-38 0 0,-154-24 0 0 0,5-4 3 0 0,211 27 0 0 0,-52-9 0 0 0,53 7 0 0 0,-1 0 0 0 0,0 2 0 0 0,-47 2 0 0 0,1 4 0 0 0,-129-10 0 0 0,160 3 0 0 0,-181 7 0 0 0,187-1 0 0 0,6-1 0 0 0,-30-1 0 0 0,-120 1 0 0 0,13 1 0 0 0,-60-19 0 0 0,105 7 0 0 0,80 8 0 0 0,-1 2 0 0 0,-76 13 0 0 0,67-7 0 0 0,-62 1 0 0 0,-54-17 54 0 0,-37 1 20 0 0,160 9-63 0 0,0-3-1 0 0,-73-12 1 0 0,-86-31 21 0 0,173 36-32 0 0,-1 3 0 0 0,0 0 0 0 0,-64-1 0 0 0,47 4 0 0 0,-61-10 0 0 0,47 4 0 0 0,27 4 0 0 0,20 2 0 0 0,0 1 0 0 0,-30 0 0 0 0,-45 2 0 0 0,-246 13 0 0 0,159-25 0 0 0,58 2 0 0 0,-115 0 0 0 0,143 10 0 0 0,67 1 0 0 0,1-1 0 0 0,-1 0 0 0 0,0-2 0 0 0,-32-7 0 0 0,-106-23 0 0 0,110 24 0 0 0,-92-3 0 0 0,16 4 0 0 0,85 0 0 0 0,-71-20 0 0 0,6 0 0 0 0,-76 8 0 0 0,76 11 0 0 0,-109-21 0 0 0,99 19 0 0 0,83 7 0 0 0,20 2 0 0 0,1-1 0 0 0,-1-1 0 0 0,-23-6 0 0 0,28 7 0 0 0,1 1 0 0 0,-1-1 0 0 0,1 2 0 0 0,-1 0 0 0 0,1 0 0 0 0,-1 1 0 0 0,-10 1 0 0 0,-28 7 0 0 0,-1 2 0 0 0,-75 27 0 0 0,90-23 0 0 0,-43 25 0 0 0,44-21 0 0 0,-43 17 0 0 0,45-25 0 0 0,-50 10 0 0 0,62-13 0 0 0,17-6 0 0 0,1-1 0 0 0,0 0 0 0 0,-1 0 0 0 0,1 0 0 0 0,-1 0 0 0 0,1-1 0 0 0,-1 1 0 0 0,1-1 0 0 0,-4 1 0 0 0,-28 6 0 0 0,8 0 0 0 0,16-4 0 0 0,1 0 0 0 0,-1 1 0 0 0,0 0 0 0 0,-14 8 0 0 0,12-5 0 0 0,8-5 0 0 0,-1 1 0 0 0,1 1 0 0 0,0-1 0 0 0,0 0 0 0 0,0 1 0 0 0,0 0 0 0 0,1 0 0 0 0,-6 8 0 0 0,-21 39 0 0 0,28-48 0 0 0,-19 34 1 0 0,14-27-2 0 0,0 0 0 0 0,1 1 0 0 0,1 0-1 0 0,0 0 1 0 0,0 0 0 0 0,1 0 0 0 0,1 1 0 0 0,0 0 0 0 0,-3 20-1 0 0,5 5-8 0 0,2-1-1 0 0,1 1 0 0 0,1-1 1 0 0,13 52-1 0 0,-4-45-5 0 0,2-2 0 0 0,2 1 0 0 0,27 48 0 0 0,57 97 16 0 0,-80-147 0 0 0,10 22 0 0 0,49 74 0 0 0,-65-116 0 0 0,0-1 0 0 0,1-1 0 0 0,1 0 0 0 0,1-2 0 0 0,0 1 0 0 0,1-2 0 0 0,32 21 0 0 0,-34-26 0 0 0,7 5 0 0 0,2 0 0 0 0,0-1 0 0 0,0-2 0 0 0,39 14 0 0 0,11-7 0 0 0,120 14 0 0 0,-162-28 0 0 0,11 1 0 0 0,-13 0 0 0 0,2-2 0 0 0,56 0 0 0 0,51-15 0 0 0,-85 5 0 0 0,1 2 0 0 0,-1 2 0 0 0,70 8 0 0 0,254 32 0 0 0,-194-21 0 0 0,-59 3 0 0 0,7 0 0 0 0,-19-2 0 0 0,18 1 0 0 0,-59-17 0 0 0,47 5 0 0 0,-3-1 0 0 0,-38-3 0 0 0,37 4 0 0 0,194-12 0 0 0,123-7 0 0 0,-359 12 0 0 0,84-12 0 0 0,72-23 0 0 0,-165 28 0 0 0,0 3 0 0 0,0 3 0 0 0,70 7 0 0 0,31 0 0 0 0,-85-5 0 0 0,196-7 0 0 0,-47 6 0 0 0,-98 3 0 0 0,35 6 0 0 0,0-1 0 0 0,-7 0 0 0 0,1 0 0 0 0,183 0 0 0 0,71 32 0 0 0,-171-18 0 0 0,-114-11 0 0 0,47 7 0 0 0,-24-1 0 0 0,159-3 0 0 0,-312-14 0 0 0,236-1 0 0 0,-174 4 0 0 0,109 19 0 0 0,-14 5 0 0 0,270 12 0 0 0,336-44 0 0 0,-605-5 0 0 0,139-16 0 0 0,-181 11 0 0 0,0 4 0 0 0,172 6 0 0 0,190 26 0 0 0,-364-20 0 0 0,-65-2 0 0 0,0 2 0 0 0,0 3 0 0 0,59 11 0 0 0,-93-11-215 0 0,-1 1 0 0 0,0 0-1 0 0,-1 1 1 0 0,1 1 0 0 0,-1 0-1 0 0,0 1 1 0 0,-1 0 0 0 0,0 1 0 0 0,0 0-1 0 0,-1 1 1 0 0,0 0 0 0 0,11 14-1 0 0,9 14-1225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13T23:00:39.853"/>
    </inkml:context>
    <inkml:brush xml:id="br0">
      <inkml:brushProperty name="width" value="0.1" units="cm"/>
      <inkml:brushProperty name="height" value="0.1" units="cm"/>
      <inkml:brushProperty name="color" value="#E71224"/>
    </inkml:brush>
  </inkml:definitions>
  <inkml:trace contextRef="#ctx0" brushRef="#br0">10762 340 4575 0 0,'-23'-4'812'0'0,"0"-2"-1"0"0,-24-9 0 0 0,38 12-394 0 0,0-2-1 0 0,0 1 1 0 0,0-1 0 0 0,1 0 0 0 0,0-1 0 0 0,0 0 0 0 0,-12-11-1 0 0,15 12-142 0 0,0 1-1 0 0,-1 0 1 0 0,1 0-1 0 0,-1 0 1 0 0,0 1-1 0 0,0 0 1 0 0,0 0-1 0 0,-1 1 1 0 0,-7-3-1 0 0,-9-1 740 0 0,-31-4 0 0 0,-1 0 42 0 0,-55-20 566 0 0,46 11-767 0 0,-1 3 1 0 0,-73-8-1 0 0,84 21-520 0 0,-1 3-1 0 0,-101 11 0 0 0,61 0-78 0 0,-167-3 0 0 0,-35 0 600 0 0,40 2-4 0 0,104-8-551 0 0,-36-2-131 0 0,97-3-126 0 0,-355-27 613 0 0,-46-12-192 0 0,372 33-386 0 0,-96-4 72 0 0,215 13-148 0 0,-92 0 64 0 0,-120 15 1 0 0,-144 14-29 0 0,69-9-23 0 0,-219 15 185 0 0,424-33-192 0 0,-280 4 132 0 0,1-23-32 0 0,274 11-1 0 0,-170 10-1 0 0,86-7 22 0 0,123 1-117 0 0,-137-10-9 0 0,-81-2 199 0 0,-43-12 133 0 0,-33-1-175 0 0,116 8-51 0 0,215 18-99 0 0,-104-14 29 0 0,-166-16 63 0 0,166 34-70 0 0,-6 0 2 0 0,-48 1-33 0 0,85 0 0 0 0,37-2 0 0 0,-28 0 0 0 0,-121 18 0 0 0,107-1 0 0 0,34-7 0 0 0,-113 11 0 0 0,75-21 0 0 0,-68 5 0 0 0,135-3 0 0 0,0 1 0 0 0,-49 17 0 0 0,45-12 0 0 0,-52 9 0 0 0,45-11 0 0 0,0 2 0 0 0,-48 18 0 0 0,35-9 0 0 0,-58 19 0 0 0,22-16 0 0 0,73-17 0 0 0,1 0 0 0 0,0 1 0 0 0,0 1 0 0 0,0 0 0 0 0,1 1 0 0 0,-24 18 0 0 0,4-4 0 0 0,12-6 0 0 0,0 1 0 0 0,0 0 0 0 0,-19 24 0 0 0,-18 15 0 0 0,56-53 0 0 0,-1-1 0 0 0,1 1 0 0 0,0 0 0 0 0,0-1 0 0 0,0 1 0 0 0,0 0 0 0 0,1 0 0 0 0,-1 0 0 0 0,1 1 0 0 0,0-1 0 0 0,-1 5 0 0 0,-7 41 0 0 0,8-39 0 0 0,0 0 0 0 0,-1 0 0 0 0,-5 16 0 0 0,-9 23-13 0 0,2 0-1 0 0,2 1 1 0 0,-8 83 0 0 0,6-33 2 0 0,9-73 11 0 0,-7 40 0 0 0,-5 118 0 0 0,18-164 0 0 0,0 0 0 0 0,1 0 0 0 0,1-1 0 0 0,1 1 0 0 0,11 35 0 0 0,-11-44 0 0 0,1-1 0 0 0,0 0 0 0 0,1 0 0 0 0,0 0 0 0 0,1 0 0 0 0,0-1 0 0 0,0 0 0 0 0,1-1 0 0 0,1 1 0 0 0,-1-1 0 0 0,11 7 0 0 0,-9-9 0 0 0,0-1 0 0 0,0 0 0 0 0,1 0 0 0 0,0-1 0 0 0,0 0 0 0 0,13 3 0 0 0,73 15 0 0 0,-54-14 0 0 0,146 18 44 0 0,-74-13-24 0 0,-32-6-20 0 0,165-7-1 0 0,-117-3 13 0 0,168 14 27 0 0,-83-2-25 0 0,2 7-14 0 0,-38-1 0 0 0,188 10 0 0 0,369-15 64 0 0,-587-8-64 0 0,186 29 0 0 0,-100-7 0 0 0,-58-3 0 0 0,17 1 0 0 0,304 12 0 0 0,-402-33 21 0 0,189-21-1 0 0,-27 0 3 0 0,-56 20-23 0 0,54-2 0 0 0,-17-31 0 0 0,-66 6 0 0 0,-135 23 0 0 0,0 1 0 0 0,61 5 0 0 0,-81-2 0 0 0,88 10 0 0 0,163-5 0 0 0,201-1 0 0 0,-55-1 0 0 0,-354-5 0 0 0,0 4 0 0 0,101 16 0 0 0,-134-16 0 0 0,220 20 0 0 0,-151-16 0 0 0,208 1 0 0 0,-47-3 0 0 0,142 17 0 0 0,-274-8 0 0 0,65 1 0 0 0,-144-17 22 0 0,89-17 0 0 0,-28 2-2 0 0,-45 9-22 0 0,-1-3 0 0 0,63-19 0 0 0,-88 19 16 0 0,-1-2 0 0 0,-1-2 0 0 0,-1-1 0 0 0,54-34 0 0 0,-64 35-5 0 0,-2-2 0 0 0,0 0 1 0 0,0-2-1 0 0,-2 0 0 0 0,0-1 0 0 0,19-26 0 0 0,-21 21 12 0 0,-2-1 1 0 0,20-38-1 0 0,-17 25 0 0 0,-3 0 1 0 0,16-49-1 0 0,-16 34-21 0 0,-10 35 0 0 0,0-1 0 0 0,-2 0 0 0 0,0 0 0 0 0,-1 0 0 0 0,1-37 0 0 0,-5-3 32 0 0,-14-110 0 0 0,10 149-19 0 0,0-1 0 0 0,-2 1 0 0 0,0 1 0 0 0,-1-1 0 0 0,-1 1 0 0 0,-1 0 0 0 0,-1 1 0 0 0,-20-30 0 0 0,-13-12 5 0 0,11 14 20 0 0,-50-55-1 0 0,69 88-32 0 0,-1 1 1 0 0,1 0-1 0 0,-2 2 0 0 0,0-1 0 0 0,0 2 0 0 0,-1 0 0 0 0,0 1 0 0 0,-19-8 0 0 0,30 15-52 0 0,1 1 0 0 0,-1-1 0 0 0,1 1 0 0 0,-1 0 0 0 0,0 0 0 0 0,0 1 0 0 0,0-1 0 0 0,1 1 0 0 0,-1 0 0 0 0,0 0 0 0 0,0 1 0 0 0,0-1 0 0 0,0 1 0 0 0,-7 3 0 0 0,5-2-135 0 0,0 1-1 0 0,0 1 1 0 0,1-1 0 0 0,-1 1 0 0 0,1 0 0 0 0,0 1 0 0 0,0 0 0 0 0,-9 9 0 0 0,2 1-277 0 0,0 0-1 0 0,2 1 1 0 0,-1 1 0 0 0,2 0 0 0 0,0 1 0 0 0,-9 24-1 0 0,-3 13-1293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10/14/2022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775989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267865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662112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378799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70591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496880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56058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731414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4212294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806471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2723273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466691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9449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572662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587961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780167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11794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10/14/2022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10/14/2022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10/14/2022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10/14/2022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10/14/2022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10/14/2022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10/14/2022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10/14/2022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10/14/2022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10/14/2022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10/14/2022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10/14/2022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jp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www.youtube.com/c/TheFoundationofTheWordOutreachMinistries" TargetMode="External"/><Relationship Id="rId10" Type="http://schemas.openxmlformats.org/officeDocument/2006/relationships/image" Target="../media/image2.png"/><Relationship Id="rId4" Type="http://schemas.openxmlformats.org/officeDocument/2006/relationships/hyperlink" Target="https://t.me/MessianicChat" TargetMode="External"/><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13" Type="http://schemas.openxmlformats.org/officeDocument/2006/relationships/image" Target="../media/image261.png"/><Relationship Id="rId18" Type="http://schemas.openxmlformats.org/officeDocument/2006/relationships/customXml" Target="../ink/ink257.xml"/><Relationship Id="rId26" Type="http://schemas.openxmlformats.org/officeDocument/2006/relationships/customXml" Target="../ink/ink261.xml"/><Relationship Id="rId39" Type="http://schemas.openxmlformats.org/officeDocument/2006/relationships/image" Target="../media/image274.png"/><Relationship Id="rId21" Type="http://schemas.openxmlformats.org/officeDocument/2006/relationships/image" Target="../media/image265.png"/><Relationship Id="rId34" Type="http://schemas.openxmlformats.org/officeDocument/2006/relationships/customXml" Target="../ink/ink265.xml"/><Relationship Id="rId42" Type="http://schemas.openxmlformats.org/officeDocument/2006/relationships/customXml" Target="../ink/ink269.xml"/><Relationship Id="rId7" Type="http://schemas.openxmlformats.org/officeDocument/2006/relationships/image" Target="../media/image258.png"/><Relationship Id="rId2" Type="http://schemas.openxmlformats.org/officeDocument/2006/relationships/notesSlide" Target="../notesSlides/notesSlide10.xml"/><Relationship Id="rId16" Type="http://schemas.openxmlformats.org/officeDocument/2006/relationships/customXml" Target="../ink/ink256.xml"/><Relationship Id="rId29" Type="http://schemas.openxmlformats.org/officeDocument/2006/relationships/image" Target="../media/image269.png"/><Relationship Id="rId1" Type="http://schemas.openxmlformats.org/officeDocument/2006/relationships/slideLayout" Target="../slideLayouts/slideLayout1.xml"/><Relationship Id="rId6" Type="http://schemas.openxmlformats.org/officeDocument/2006/relationships/customXml" Target="../ink/ink251.xml"/><Relationship Id="rId11" Type="http://schemas.openxmlformats.org/officeDocument/2006/relationships/image" Target="../media/image260.png"/><Relationship Id="rId24" Type="http://schemas.openxmlformats.org/officeDocument/2006/relationships/customXml" Target="../ink/ink260.xml"/><Relationship Id="rId32" Type="http://schemas.openxmlformats.org/officeDocument/2006/relationships/customXml" Target="../ink/ink264.xml"/><Relationship Id="rId37" Type="http://schemas.openxmlformats.org/officeDocument/2006/relationships/image" Target="../media/image273.png"/><Relationship Id="rId40" Type="http://schemas.openxmlformats.org/officeDocument/2006/relationships/customXml" Target="../ink/ink268.xml"/><Relationship Id="rId45" Type="http://schemas.openxmlformats.org/officeDocument/2006/relationships/image" Target="../media/image277.png"/><Relationship Id="rId5" Type="http://schemas.openxmlformats.org/officeDocument/2006/relationships/image" Target="../media/image257.png"/><Relationship Id="rId15" Type="http://schemas.openxmlformats.org/officeDocument/2006/relationships/image" Target="../media/image262.png"/><Relationship Id="rId23" Type="http://schemas.openxmlformats.org/officeDocument/2006/relationships/image" Target="../media/image266.png"/><Relationship Id="rId28" Type="http://schemas.openxmlformats.org/officeDocument/2006/relationships/customXml" Target="../ink/ink262.xml"/><Relationship Id="rId36" Type="http://schemas.openxmlformats.org/officeDocument/2006/relationships/customXml" Target="../ink/ink266.xml"/><Relationship Id="rId10" Type="http://schemas.openxmlformats.org/officeDocument/2006/relationships/customXml" Target="../ink/ink253.xml"/><Relationship Id="rId19" Type="http://schemas.openxmlformats.org/officeDocument/2006/relationships/image" Target="../media/image264.png"/><Relationship Id="rId31" Type="http://schemas.openxmlformats.org/officeDocument/2006/relationships/image" Target="../media/image270.png"/><Relationship Id="rId44" Type="http://schemas.openxmlformats.org/officeDocument/2006/relationships/customXml" Target="../ink/ink270.xml"/><Relationship Id="rId4" Type="http://schemas.openxmlformats.org/officeDocument/2006/relationships/customXml" Target="../ink/ink250.xml"/><Relationship Id="rId9" Type="http://schemas.openxmlformats.org/officeDocument/2006/relationships/image" Target="../media/image259.png"/><Relationship Id="rId14" Type="http://schemas.openxmlformats.org/officeDocument/2006/relationships/customXml" Target="../ink/ink255.xml"/><Relationship Id="rId22" Type="http://schemas.openxmlformats.org/officeDocument/2006/relationships/customXml" Target="../ink/ink259.xml"/><Relationship Id="rId27" Type="http://schemas.openxmlformats.org/officeDocument/2006/relationships/image" Target="../media/image268.png"/><Relationship Id="rId30" Type="http://schemas.openxmlformats.org/officeDocument/2006/relationships/customXml" Target="../ink/ink263.xml"/><Relationship Id="rId35" Type="http://schemas.openxmlformats.org/officeDocument/2006/relationships/image" Target="../media/image272.png"/><Relationship Id="rId43" Type="http://schemas.openxmlformats.org/officeDocument/2006/relationships/image" Target="../media/image276.png"/><Relationship Id="rId8" Type="http://schemas.openxmlformats.org/officeDocument/2006/relationships/customXml" Target="../ink/ink252.xml"/><Relationship Id="rId3" Type="http://schemas.openxmlformats.org/officeDocument/2006/relationships/image" Target="../media/image1.jpg"/><Relationship Id="rId12" Type="http://schemas.openxmlformats.org/officeDocument/2006/relationships/customXml" Target="../ink/ink254.xml"/><Relationship Id="rId17" Type="http://schemas.openxmlformats.org/officeDocument/2006/relationships/image" Target="../media/image263.png"/><Relationship Id="rId25" Type="http://schemas.openxmlformats.org/officeDocument/2006/relationships/image" Target="../media/image267.png"/><Relationship Id="rId33" Type="http://schemas.openxmlformats.org/officeDocument/2006/relationships/image" Target="../media/image271.png"/><Relationship Id="rId38" Type="http://schemas.openxmlformats.org/officeDocument/2006/relationships/customXml" Target="../ink/ink267.xml"/><Relationship Id="rId20" Type="http://schemas.openxmlformats.org/officeDocument/2006/relationships/customXml" Target="../ink/ink258.xml"/><Relationship Id="rId41" Type="http://schemas.openxmlformats.org/officeDocument/2006/relationships/image" Target="../media/image275.png"/></Relationships>
</file>

<file path=ppt/slides/_rels/slide11.xml.rels><?xml version="1.0" encoding="UTF-8" standalone="yes"?>
<Relationships xmlns="http://schemas.openxmlformats.org/package/2006/relationships"><Relationship Id="rId8" Type="http://schemas.openxmlformats.org/officeDocument/2006/relationships/customXml" Target="../ink/ink273.xml"/><Relationship Id="rId3" Type="http://schemas.openxmlformats.org/officeDocument/2006/relationships/image" Target="../media/image1.jpg"/><Relationship Id="rId7" Type="http://schemas.openxmlformats.org/officeDocument/2006/relationships/image" Target="../media/image27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272.xml"/><Relationship Id="rId5" Type="http://schemas.openxmlformats.org/officeDocument/2006/relationships/image" Target="../media/image278.png"/><Relationship Id="rId4" Type="http://schemas.openxmlformats.org/officeDocument/2006/relationships/customXml" Target="../ink/ink271.xml"/><Relationship Id="rId9" Type="http://schemas.openxmlformats.org/officeDocument/2006/relationships/image" Target="../media/image280.png"/></Relationships>
</file>

<file path=ppt/slides/_rels/slide12.xml.rels><?xml version="1.0" encoding="UTF-8" standalone="yes"?>
<Relationships xmlns="http://schemas.openxmlformats.org/package/2006/relationships"><Relationship Id="rId8" Type="http://schemas.openxmlformats.org/officeDocument/2006/relationships/image" Target="../media/image283.png"/><Relationship Id="rId13" Type="http://schemas.openxmlformats.org/officeDocument/2006/relationships/customXml" Target="../ink/ink278.xml"/><Relationship Id="rId18" Type="http://schemas.openxmlformats.org/officeDocument/2006/relationships/image" Target="../media/image288.png"/><Relationship Id="rId26" Type="http://schemas.openxmlformats.org/officeDocument/2006/relationships/image" Target="../media/image292.png"/><Relationship Id="rId3" Type="http://schemas.openxmlformats.org/officeDocument/2006/relationships/image" Target="../media/image1.jpg"/><Relationship Id="rId21" Type="http://schemas.openxmlformats.org/officeDocument/2006/relationships/customXml" Target="../ink/ink282.xml"/><Relationship Id="rId7" Type="http://schemas.openxmlformats.org/officeDocument/2006/relationships/customXml" Target="../ink/ink275.xml"/><Relationship Id="rId12" Type="http://schemas.openxmlformats.org/officeDocument/2006/relationships/image" Target="../media/image285.png"/><Relationship Id="rId17" Type="http://schemas.openxmlformats.org/officeDocument/2006/relationships/customXml" Target="../ink/ink280.xml"/><Relationship Id="rId25" Type="http://schemas.openxmlformats.org/officeDocument/2006/relationships/customXml" Target="../ink/ink284.xml"/><Relationship Id="rId2" Type="http://schemas.openxmlformats.org/officeDocument/2006/relationships/notesSlide" Target="../notesSlides/notesSlide12.xml"/><Relationship Id="rId16" Type="http://schemas.openxmlformats.org/officeDocument/2006/relationships/image" Target="../media/image287.png"/><Relationship Id="rId20" Type="http://schemas.openxmlformats.org/officeDocument/2006/relationships/image" Target="../media/image289.png"/><Relationship Id="rId1" Type="http://schemas.openxmlformats.org/officeDocument/2006/relationships/slideLayout" Target="../slideLayouts/slideLayout1.xml"/><Relationship Id="rId6" Type="http://schemas.openxmlformats.org/officeDocument/2006/relationships/image" Target="../media/image282.png"/><Relationship Id="rId11" Type="http://schemas.openxmlformats.org/officeDocument/2006/relationships/customXml" Target="../ink/ink277.xml"/><Relationship Id="rId24" Type="http://schemas.openxmlformats.org/officeDocument/2006/relationships/image" Target="../media/image291.png"/><Relationship Id="rId5" Type="http://schemas.openxmlformats.org/officeDocument/2006/relationships/customXml" Target="../ink/ink274.xml"/><Relationship Id="rId15" Type="http://schemas.openxmlformats.org/officeDocument/2006/relationships/customXml" Target="../ink/ink279.xml"/><Relationship Id="rId23" Type="http://schemas.openxmlformats.org/officeDocument/2006/relationships/customXml" Target="../ink/ink283.xml"/><Relationship Id="rId10" Type="http://schemas.openxmlformats.org/officeDocument/2006/relationships/image" Target="../media/image284.png"/><Relationship Id="rId19" Type="http://schemas.openxmlformats.org/officeDocument/2006/relationships/customXml" Target="../ink/ink281.xml"/><Relationship Id="rId4" Type="http://schemas.openxmlformats.org/officeDocument/2006/relationships/image" Target="../media/image281.png"/><Relationship Id="rId9" Type="http://schemas.openxmlformats.org/officeDocument/2006/relationships/customXml" Target="../ink/ink276.xml"/><Relationship Id="rId14" Type="http://schemas.openxmlformats.org/officeDocument/2006/relationships/image" Target="../media/image286.png"/><Relationship Id="rId22" Type="http://schemas.openxmlformats.org/officeDocument/2006/relationships/image" Target="../media/image290.png"/></Relationships>
</file>

<file path=ppt/slides/_rels/slide13.xml.rels><?xml version="1.0" encoding="UTF-8" standalone="yes"?>
<Relationships xmlns="http://schemas.openxmlformats.org/package/2006/relationships"><Relationship Id="rId8" Type="http://schemas.openxmlformats.org/officeDocument/2006/relationships/customXml" Target="../ink/ink287.xml"/><Relationship Id="rId13" Type="http://schemas.openxmlformats.org/officeDocument/2006/relationships/image" Target="../media/image297.png"/><Relationship Id="rId18" Type="http://schemas.openxmlformats.org/officeDocument/2006/relationships/customXml" Target="../ink/ink292.xml"/><Relationship Id="rId3" Type="http://schemas.openxmlformats.org/officeDocument/2006/relationships/image" Target="../media/image1.jpg"/><Relationship Id="rId7" Type="http://schemas.openxmlformats.org/officeDocument/2006/relationships/image" Target="../media/image294.png"/><Relationship Id="rId12" Type="http://schemas.openxmlformats.org/officeDocument/2006/relationships/customXml" Target="../ink/ink289.xml"/><Relationship Id="rId17" Type="http://schemas.openxmlformats.org/officeDocument/2006/relationships/image" Target="../media/image299.png"/><Relationship Id="rId2" Type="http://schemas.openxmlformats.org/officeDocument/2006/relationships/notesSlide" Target="../notesSlides/notesSlide13.xml"/><Relationship Id="rId16" Type="http://schemas.openxmlformats.org/officeDocument/2006/relationships/customXml" Target="../ink/ink291.xml"/><Relationship Id="rId1" Type="http://schemas.openxmlformats.org/officeDocument/2006/relationships/slideLayout" Target="../slideLayouts/slideLayout1.xml"/><Relationship Id="rId6" Type="http://schemas.openxmlformats.org/officeDocument/2006/relationships/customXml" Target="../ink/ink286.xml"/><Relationship Id="rId11" Type="http://schemas.openxmlformats.org/officeDocument/2006/relationships/image" Target="../media/image296.png"/><Relationship Id="rId5" Type="http://schemas.openxmlformats.org/officeDocument/2006/relationships/image" Target="../media/image293.png"/><Relationship Id="rId15" Type="http://schemas.openxmlformats.org/officeDocument/2006/relationships/image" Target="../media/image298.png"/><Relationship Id="rId10" Type="http://schemas.openxmlformats.org/officeDocument/2006/relationships/customXml" Target="../ink/ink288.xml"/><Relationship Id="rId19" Type="http://schemas.openxmlformats.org/officeDocument/2006/relationships/image" Target="../media/image300.png"/><Relationship Id="rId4" Type="http://schemas.openxmlformats.org/officeDocument/2006/relationships/customXml" Target="../ink/ink285.xml"/><Relationship Id="rId9" Type="http://schemas.openxmlformats.org/officeDocument/2006/relationships/image" Target="../media/image295.png"/><Relationship Id="rId14" Type="http://schemas.openxmlformats.org/officeDocument/2006/relationships/customXml" Target="../ink/ink290.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customXml" Target="../ink/ink295.xml"/><Relationship Id="rId13" Type="http://schemas.openxmlformats.org/officeDocument/2006/relationships/image" Target="../media/image305.png"/><Relationship Id="rId18" Type="http://schemas.openxmlformats.org/officeDocument/2006/relationships/customXml" Target="../ink/ink300.xml"/><Relationship Id="rId3" Type="http://schemas.openxmlformats.org/officeDocument/2006/relationships/image" Target="../media/image1.jpg"/><Relationship Id="rId7" Type="http://schemas.openxmlformats.org/officeDocument/2006/relationships/image" Target="../media/image302.png"/><Relationship Id="rId12" Type="http://schemas.openxmlformats.org/officeDocument/2006/relationships/customXml" Target="../ink/ink297.xml"/><Relationship Id="rId17" Type="http://schemas.openxmlformats.org/officeDocument/2006/relationships/image" Target="../media/image307.png"/><Relationship Id="rId2" Type="http://schemas.openxmlformats.org/officeDocument/2006/relationships/notesSlide" Target="../notesSlides/notesSlide15.xml"/><Relationship Id="rId16" Type="http://schemas.openxmlformats.org/officeDocument/2006/relationships/customXml" Target="../ink/ink299.xml"/><Relationship Id="rId1" Type="http://schemas.openxmlformats.org/officeDocument/2006/relationships/slideLayout" Target="../slideLayouts/slideLayout1.xml"/><Relationship Id="rId6" Type="http://schemas.openxmlformats.org/officeDocument/2006/relationships/customXml" Target="../ink/ink294.xml"/><Relationship Id="rId11" Type="http://schemas.openxmlformats.org/officeDocument/2006/relationships/image" Target="../media/image304.png"/><Relationship Id="rId5" Type="http://schemas.openxmlformats.org/officeDocument/2006/relationships/image" Target="../media/image301.png"/><Relationship Id="rId15" Type="http://schemas.openxmlformats.org/officeDocument/2006/relationships/image" Target="../media/image306.png"/><Relationship Id="rId10" Type="http://schemas.openxmlformats.org/officeDocument/2006/relationships/customXml" Target="../ink/ink296.xml"/><Relationship Id="rId19" Type="http://schemas.openxmlformats.org/officeDocument/2006/relationships/image" Target="../media/image308.png"/><Relationship Id="rId4" Type="http://schemas.openxmlformats.org/officeDocument/2006/relationships/customXml" Target="../ink/ink293.xml"/><Relationship Id="rId9" Type="http://schemas.openxmlformats.org/officeDocument/2006/relationships/image" Target="../media/image303.png"/><Relationship Id="rId14" Type="http://schemas.openxmlformats.org/officeDocument/2006/relationships/customXml" Target="../ink/ink298.xml"/></Relationships>
</file>

<file path=ppt/slides/_rels/slide16.xml.rels><?xml version="1.0" encoding="UTF-8" standalone="yes"?>
<Relationships xmlns="http://schemas.openxmlformats.org/package/2006/relationships"><Relationship Id="rId13" Type="http://schemas.openxmlformats.org/officeDocument/2006/relationships/image" Target="../media/image313.png"/><Relationship Id="rId18" Type="http://schemas.openxmlformats.org/officeDocument/2006/relationships/customXml" Target="../ink/ink308.xml"/><Relationship Id="rId26" Type="http://schemas.openxmlformats.org/officeDocument/2006/relationships/customXml" Target="../ink/ink312.xml"/><Relationship Id="rId3" Type="http://schemas.openxmlformats.org/officeDocument/2006/relationships/image" Target="../media/image1.jpg"/><Relationship Id="rId21" Type="http://schemas.openxmlformats.org/officeDocument/2006/relationships/image" Target="../media/image317.png"/><Relationship Id="rId7" Type="http://schemas.openxmlformats.org/officeDocument/2006/relationships/image" Target="../media/image310.png"/><Relationship Id="rId12" Type="http://schemas.openxmlformats.org/officeDocument/2006/relationships/customXml" Target="../ink/ink305.xml"/><Relationship Id="rId17" Type="http://schemas.openxmlformats.org/officeDocument/2006/relationships/image" Target="../media/image315.png"/><Relationship Id="rId25" Type="http://schemas.openxmlformats.org/officeDocument/2006/relationships/image" Target="../media/image319.png"/><Relationship Id="rId33" Type="http://schemas.openxmlformats.org/officeDocument/2006/relationships/image" Target="../media/image323.png"/><Relationship Id="rId2" Type="http://schemas.openxmlformats.org/officeDocument/2006/relationships/notesSlide" Target="../notesSlides/notesSlide16.xml"/><Relationship Id="rId16" Type="http://schemas.openxmlformats.org/officeDocument/2006/relationships/customXml" Target="../ink/ink307.xml"/><Relationship Id="rId20" Type="http://schemas.openxmlformats.org/officeDocument/2006/relationships/customXml" Target="../ink/ink309.xml"/><Relationship Id="rId29" Type="http://schemas.openxmlformats.org/officeDocument/2006/relationships/image" Target="../media/image321.png"/><Relationship Id="rId1" Type="http://schemas.openxmlformats.org/officeDocument/2006/relationships/slideLayout" Target="../slideLayouts/slideLayout1.xml"/><Relationship Id="rId6" Type="http://schemas.openxmlformats.org/officeDocument/2006/relationships/customXml" Target="../ink/ink302.xml"/><Relationship Id="rId11" Type="http://schemas.openxmlformats.org/officeDocument/2006/relationships/image" Target="../media/image312.png"/><Relationship Id="rId24" Type="http://schemas.openxmlformats.org/officeDocument/2006/relationships/customXml" Target="../ink/ink311.xml"/><Relationship Id="rId32" Type="http://schemas.openxmlformats.org/officeDocument/2006/relationships/customXml" Target="../ink/ink315.xml"/><Relationship Id="rId5" Type="http://schemas.openxmlformats.org/officeDocument/2006/relationships/image" Target="../media/image309.png"/><Relationship Id="rId15" Type="http://schemas.openxmlformats.org/officeDocument/2006/relationships/image" Target="../media/image314.png"/><Relationship Id="rId23" Type="http://schemas.openxmlformats.org/officeDocument/2006/relationships/image" Target="../media/image318.png"/><Relationship Id="rId28" Type="http://schemas.openxmlformats.org/officeDocument/2006/relationships/customXml" Target="../ink/ink313.xml"/><Relationship Id="rId10" Type="http://schemas.openxmlformats.org/officeDocument/2006/relationships/customXml" Target="../ink/ink304.xml"/><Relationship Id="rId19" Type="http://schemas.openxmlformats.org/officeDocument/2006/relationships/image" Target="../media/image316.png"/><Relationship Id="rId31" Type="http://schemas.openxmlformats.org/officeDocument/2006/relationships/image" Target="../media/image322.png"/><Relationship Id="rId4" Type="http://schemas.openxmlformats.org/officeDocument/2006/relationships/customXml" Target="../ink/ink301.xml"/><Relationship Id="rId9" Type="http://schemas.openxmlformats.org/officeDocument/2006/relationships/image" Target="../media/image311.png"/><Relationship Id="rId14" Type="http://schemas.openxmlformats.org/officeDocument/2006/relationships/customXml" Target="../ink/ink306.xml"/><Relationship Id="rId22" Type="http://schemas.openxmlformats.org/officeDocument/2006/relationships/customXml" Target="../ink/ink310.xml"/><Relationship Id="rId27" Type="http://schemas.openxmlformats.org/officeDocument/2006/relationships/image" Target="../media/image320.png"/><Relationship Id="rId30" Type="http://schemas.openxmlformats.org/officeDocument/2006/relationships/customXml" Target="../ink/ink314.xml"/><Relationship Id="rId8" Type="http://schemas.openxmlformats.org/officeDocument/2006/relationships/customXml" Target="../ink/ink303.xml"/></Relationships>
</file>

<file path=ppt/slides/_rels/slide17.xml.rels><?xml version="1.0" encoding="UTF-8" standalone="yes"?>
<Relationships xmlns="http://schemas.openxmlformats.org/package/2006/relationships"><Relationship Id="rId8" Type="http://schemas.openxmlformats.org/officeDocument/2006/relationships/customXml" Target="../ink/ink318.xml"/><Relationship Id="rId13" Type="http://schemas.openxmlformats.org/officeDocument/2006/relationships/image" Target="../media/image328.png"/><Relationship Id="rId3" Type="http://schemas.openxmlformats.org/officeDocument/2006/relationships/image" Target="../media/image1.jpg"/><Relationship Id="rId7" Type="http://schemas.openxmlformats.org/officeDocument/2006/relationships/image" Target="../media/image325.png"/><Relationship Id="rId12" Type="http://schemas.openxmlformats.org/officeDocument/2006/relationships/customXml" Target="../ink/ink320.xml"/><Relationship Id="rId17" Type="http://schemas.openxmlformats.org/officeDocument/2006/relationships/image" Target="../media/image330.png"/><Relationship Id="rId2" Type="http://schemas.openxmlformats.org/officeDocument/2006/relationships/notesSlide" Target="../notesSlides/notesSlide17.xml"/><Relationship Id="rId16" Type="http://schemas.openxmlformats.org/officeDocument/2006/relationships/customXml" Target="../ink/ink322.xml"/><Relationship Id="rId1" Type="http://schemas.openxmlformats.org/officeDocument/2006/relationships/slideLayout" Target="../slideLayouts/slideLayout1.xml"/><Relationship Id="rId6" Type="http://schemas.openxmlformats.org/officeDocument/2006/relationships/customXml" Target="../ink/ink317.xml"/><Relationship Id="rId11" Type="http://schemas.openxmlformats.org/officeDocument/2006/relationships/image" Target="../media/image327.png"/><Relationship Id="rId5" Type="http://schemas.openxmlformats.org/officeDocument/2006/relationships/image" Target="../media/image324.png"/><Relationship Id="rId15" Type="http://schemas.openxmlformats.org/officeDocument/2006/relationships/image" Target="../media/image329.png"/><Relationship Id="rId10" Type="http://schemas.openxmlformats.org/officeDocument/2006/relationships/customXml" Target="../ink/ink319.xml"/><Relationship Id="rId4" Type="http://schemas.openxmlformats.org/officeDocument/2006/relationships/customXml" Target="../ink/ink316.xml"/><Relationship Id="rId9" Type="http://schemas.openxmlformats.org/officeDocument/2006/relationships/image" Target="../media/image326.png"/><Relationship Id="rId14" Type="http://schemas.openxmlformats.org/officeDocument/2006/relationships/customXml" Target="../ink/ink321.xml"/></Relationships>
</file>

<file path=ppt/slides/_rels/slide18.xml.rels><?xml version="1.0" encoding="UTF-8" standalone="yes"?>
<Relationships xmlns="http://schemas.openxmlformats.org/package/2006/relationships"><Relationship Id="rId8" Type="http://schemas.openxmlformats.org/officeDocument/2006/relationships/customXml" Target="../ink/ink325.xml"/><Relationship Id="rId13" Type="http://schemas.openxmlformats.org/officeDocument/2006/relationships/image" Target="../media/image335.png"/><Relationship Id="rId3" Type="http://schemas.openxmlformats.org/officeDocument/2006/relationships/image" Target="../media/image1.jpg"/><Relationship Id="rId7" Type="http://schemas.openxmlformats.org/officeDocument/2006/relationships/image" Target="../media/image332.png"/><Relationship Id="rId12" Type="http://schemas.openxmlformats.org/officeDocument/2006/relationships/customXml" Target="../ink/ink327.xml"/><Relationship Id="rId17" Type="http://schemas.openxmlformats.org/officeDocument/2006/relationships/image" Target="../media/image337.png"/><Relationship Id="rId2" Type="http://schemas.openxmlformats.org/officeDocument/2006/relationships/notesSlide" Target="../notesSlides/notesSlide18.xml"/><Relationship Id="rId16" Type="http://schemas.openxmlformats.org/officeDocument/2006/relationships/customXml" Target="../ink/ink329.xml"/><Relationship Id="rId1" Type="http://schemas.openxmlformats.org/officeDocument/2006/relationships/slideLayout" Target="../slideLayouts/slideLayout1.xml"/><Relationship Id="rId6" Type="http://schemas.openxmlformats.org/officeDocument/2006/relationships/customXml" Target="../ink/ink324.xml"/><Relationship Id="rId11" Type="http://schemas.openxmlformats.org/officeDocument/2006/relationships/image" Target="../media/image334.png"/><Relationship Id="rId5" Type="http://schemas.openxmlformats.org/officeDocument/2006/relationships/image" Target="../media/image331.png"/><Relationship Id="rId15" Type="http://schemas.openxmlformats.org/officeDocument/2006/relationships/image" Target="../media/image336.png"/><Relationship Id="rId10" Type="http://schemas.openxmlformats.org/officeDocument/2006/relationships/customXml" Target="../ink/ink326.xml"/><Relationship Id="rId4" Type="http://schemas.openxmlformats.org/officeDocument/2006/relationships/customXml" Target="../ink/ink323.xml"/><Relationship Id="rId9" Type="http://schemas.openxmlformats.org/officeDocument/2006/relationships/image" Target="../media/image333.png"/><Relationship Id="rId14" Type="http://schemas.openxmlformats.org/officeDocument/2006/relationships/customXml" Target="../ink/ink328.xml"/></Relationships>
</file>

<file path=ppt/slides/_rels/slide19.xml.rels><?xml version="1.0" encoding="UTF-8" standalone="yes"?>
<Relationships xmlns="http://schemas.openxmlformats.org/package/2006/relationships"><Relationship Id="rId8" Type="http://schemas.openxmlformats.org/officeDocument/2006/relationships/customXml" Target="../ink/ink332.xml"/><Relationship Id="rId13" Type="http://schemas.openxmlformats.org/officeDocument/2006/relationships/image" Target="../media/image342.png"/><Relationship Id="rId18" Type="http://schemas.openxmlformats.org/officeDocument/2006/relationships/customXml" Target="../ink/ink337.xml"/><Relationship Id="rId3" Type="http://schemas.openxmlformats.org/officeDocument/2006/relationships/image" Target="../media/image1.jpg"/><Relationship Id="rId21" Type="http://schemas.openxmlformats.org/officeDocument/2006/relationships/image" Target="../media/image346.png"/><Relationship Id="rId7" Type="http://schemas.openxmlformats.org/officeDocument/2006/relationships/image" Target="../media/image339.png"/><Relationship Id="rId12" Type="http://schemas.openxmlformats.org/officeDocument/2006/relationships/customXml" Target="../ink/ink334.xml"/><Relationship Id="rId17" Type="http://schemas.openxmlformats.org/officeDocument/2006/relationships/image" Target="../media/image344.png"/><Relationship Id="rId2" Type="http://schemas.openxmlformats.org/officeDocument/2006/relationships/notesSlide" Target="../notesSlides/notesSlide19.xml"/><Relationship Id="rId16" Type="http://schemas.openxmlformats.org/officeDocument/2006/relationships/customXml" Target="../ink/ink336.xml"/><Relationship Id="rId20" Type="http://schemas.openxmlformats.org/officeDocument/2006/relationships/customXml" Target="../ink/ink338.xml"/><Relationship Id="rId1" Type="http://schemas.openxmlformats.org/officeDocument/2006/relationships/slideLayout" Target="../slideLayouts/slideLayout1.xml"/><Relationship Id="rId6" Type="http://schemas.openxmlformats.org/officeDocument/2006/relationships/customXml" Target="../ink/ink331.xml"/><Relationship Id="rId11" Type="http://schemas.openxmlformats.org/officeDocument/2006/relationships/image" Target="../media/image341.png"/><Relationship Id="rId5" Type="http://schemas.openxmlformats.org/officeDocument/2006/relationships/image" Target="../media/image338.png"/><Relationship Id="rId15" Type="http://schemas.openxmlformats.org/officeDocument/2006/relationships/image" Target="../media/image343.png"/><Relationship Id="rId10" Type="http://schemas.openxmlformats.org/officeDocument/2006/relationships/customXml" Target="../ink/ink333.xml"/><Relationship Id="rId19" Type="http://schemas.openxmlformats.org/officeDocument/2006/relationships/image" Target="../media/image345.png"/><Relationship Id="rId4" Type="http://schemas.openxmlformats.org/officeDocument/2006/relationships/customXml" Target="../ink/ink330.xml"/><Relationship Id="rId9" Type="http://schemas.openxmlformats.org/officeDocument/2006/relationships/image" Target="../media/image340.png"/><Relationship Id="rId14" Type="http://schemas.openxmlformats.org/officeDocument/2006/relationships/customXml" Target="../ink/ink33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customXml" Target="../ink/ink341.xml"/><Relationship Id="rId13" Type="http://schemas.openxmlformats.org/officeDocument/2006/relationships/image" Target="../media/image351.png"/><Relationship Id="rId3" Type="http://schemas.openxmlformats.org/officeDocument/2006/relationships/image" Target="../media/image1.jpg"/><Relationship Id="rId7" Type="http://schemas.openxmlformats.org/officeDocument/2006/relationships/image" Target="../media/image348.png"/><Relationship Id="rId12" Type="http://schemas.openxmlformats.org/officeDocument/2006/relationships/customXml" Target="../ink/ink343.xml"/><Relationship Id="rId17" Type="http://schemas.openxmlformats.org/officeDocument/2006/relationships/image" Target="../media/image353.png"/><Relationship Id="rId2" Type="http://schemas.openxmlformats.org/officeDocument/2006/relationships/notesSlide" Target="../notesSlides/notesSlide20.xml"/><Relationship Id="rId16" Type="http://schemas.openxmlformats.org/officeDocument/2006/relationships/customXml" Target="../ink/ink345.xml"/><Relationship Id="rId1" Type="http://schemas.openxmlformats.org/officeDocument/2006/relationships/slideLayout" Target="../slideLayouts/slideLayout1.xml"/><Relationship Id="rId6" Type="http://schemas.openxmlformats.org/officeDocument/2006/relationships/customXml" Target="../ink/ink340.xml"/><Relationship Id="rId11" Type="http://schemas.openxmlformats.org/officeDocument/2006/relationships/image" Target="../media/image350.png"/><Relationship Id="rId5" Type="http://schemas.openxmlformats.org/officeDocument/2006/relationships/image" Target="../media/image347.png"/><Relationship Id="rId15" Type="http://schemas.openxmlformats.org/officeDocument/2006/relationships/image" Target="../media/image352.png"/><Relationship Id="rId10" Type="http://schemas.openxmlformats.org/officeDocument/2006/relationships/customXml" Target="../ink/ink342.xml"/><Relationship Id="rId4" Type="http://schemas.openxmlformats.org/officeDocument/2006/relationships/customXml" Target="../ink/ink339.xml"/><Relationship Id="rId9" Type="http://schemas.openxmlformats.org/officeDocument/2006/relationships/image" Target="../media/image349.png"/><Relationship Id="rId14" Type="http://schemas.openxmlformats.org/officeDocument/2006/relationships/customXml" Target="../ink/ink344.xml"/></Relationships>
</file>

<file path=ppt/slides/_rels/slide21.xml.rels><?xml version="1.0" encoding="UTF-8" standalone="yes"?>
<Relationships xmlns="http://schemas.openxmlformats.org/package/2006/relationships"><Relationship Id="rId13" Type="http://schemas.openxmlformats.org/officeDocument/2006/relationships/image" Target="../media/image358.png"/><Relationship Id="rId18" Type="http://schemas.openxmlformats.org/officeDocument/2006/relationships/customXml" Target="../ink/ink353.xml"/><Relationship Id="rId26" Type="http://schemas.openxmlformats.org/officeDocument/2006/relationships/customXml" Target="../ink/ink357.xml"/><Relationship Id="rId39" Type="http://schemas.openxmlformats.org/officeDocument/2006/relationships/image" Target="../media/image371.png"/><Relationship Id="rId21" Type="http://schemas.openxmlformats.org/officeDocument/2006/relationships/image" Target="../media/image362.png"/><Relationship Id="rId34" Type="http://schemas.openxmlformats.org/officeDocument/2006/relationships/customXml" Target="../ink/ink361.xml"/><Relationship Id="rId42" Type="http://schemas.openxmlformats.org/officeDocument/2006/relationships/customXml" Target="../ink/ink365.xml"/><Relationship Id="rId47" Type="http://schemas.openxmlformats.org/officeDocument/2006/relationships/image" Target="../media/image375.png"/><Relationship Id="rId7" Type="http://schemas.openxmlformats.org/officeDocument/2006/relationships/image" Target="../media/image355.png"/><Relationship Id="rId2" Type="http://schemas.openxmlformats.org/officeDocument/2006/relationships/notesSlide" Target="../notesSlides/notesSlide21.xml"/><Relationship Id="rId16" Type="http://schemas.openxmlformats.org/officeDocument/2006/relationships/customXml" Target="../ink/ink352.xml"/><Relationship Id="rId29" Type="http://schemas.openxmlformats.org/officeDocument/2006/relationships/image" Target="../media/image366.png"/><Relationship Id="rId1" Type="http://schemas.openxmlformats.org/officeDocument/2006/relationships/slideLayout" Target="../slideLayouts/slideLayout1.xml"/><Relationship Id="rId6" Type="http://schemas.openxmlformats.org/officeDocument/2006/relationships/customXml" Target="../ink/ink347.xml"/><Relationship Id="rId11" Type="http://schemas.openxmlformats.org/officeDocument/2006/relationships/image" Target="../media/image357.png"/><Relationship Id="rId24" Type="http://schemas.openxmlformats.org/officeDocument/2006/relationships/customXml" Target="../ink/ink356.xml"/><Relationship Id="rId32" Type="http://schemas.openxmlformats.org/officeDocument/2006/relationships/customXml" Target="../ink/ink360.xml"/><Relationship Id="rId37" Type="http://schemas.openxmlformats.org/officeDocument/2006/relationships/image" Target="../media/image370.png"/><Relationship Id="rId40" Type="http://schemas.openxmlformats.org/officeDocument/2006/relationships/customXml" Target="../ink/ink364.xml"/><Relationship Id="rId45" Type="http://schemas.openxmlformats.org/officeDocument/2006/relationships/image" Target="../media/image374.png"/><Relationship Id="rId5" Type="http://schemas.openxmlformats.org/officeDocument/2006/relationships/image" Target="../media/image354.png"/><Relationship Id="rId15" Type="http://schemas.openxmlformats.org/officeDocument/2006/relationships/image" Target="../media/image359.png"/><Relationship Id="rId23" Type="http://schemas.openxmlformats.org/officeDocument/2006/relationships/image" Target="../media/image363.png"/><Relationship Id="rId28" Type="http://schemas.openxmlformats.org/officeDocument/2006/relationships/customXml" Target="../ink/ink358.xml"/><Relationship Id="rId36" Type="http://schemas.openxmlformats.org/officeDocument/2006/relationships/customXml" Target="../ink/ink362.xml"/><Relationship Id="rId10" Type="http://schemas.openxmlformats.org/officeDocument/2006/relationships/customXml" Target="../ink/ink349.xml"/><Relationship Id="rId19" Type="http://schemas.openxmlformats.org/officeDocument/2006/relationships/image" Target="../media/image361.png"/><Relationship Id="rId31" Type="http://schemas.openxmlformats.org/officeDocument/2006/relationships/image" Target="../media/image367.png"/><Relationship Id="rId44" Type="http://schemas.openxmlformats.org/officeDocument/2006/relationships/customXml" Target="../ink/ink366.xml"/><Relationship Id="rId4" Type="http://schemas.openxmlformats.org/officeDocument/2006/relationships/customXml" Target="../ink/ink346.xml"/><Relationship Id="rId9" Type="http://schemas.openxmlformats.org/officeDocument/2006/relationships/image" Target="../media/image356.png"/><Relationship Id="rId14" Type="http://schemas.openxmlformats.org/officeDocument/2006/relationships/customXml" Target="../ink/ink351.xml"/><Relationship Id="rId22" Type="http://schemas.openxmlformats.org/officeDocument/2006/relationships/customXml" Target="../ink/ink355.xml"/><Relationship Id="rId27" Type="http://schemas.openxmlformats.org/officeDocument/2006/relationships/image" Target="../media/image365.png"/><Relationship Id="rId30" Type="http://schemas.openxmlformats.org/officeDocument/2006/relationships/customXml" Target="../ink/ink359.xml"/><Relationship Id="rId35" Type="http://schemas.openxmlformats.org/officeDocument/2006/relationships/image" Target="../media/image369.png"/><Relationship Id="rId43" Type="http://schemas.openxmlformats.org/officeDocument/2006/relationships/image" Target="../media/image373.png"/><Relationship Id="rId8" Type="http://schemas.openxmlformats.org/officeDocument/2006/relationships/customXml" Target="../ink/ink348.xml"/><Relationship Id="rId3" Type="http://schemas.openxmlformats.org/officeDocument/2006/relationships/image" Target="../media/image1.jpg"/><Relationship Id="rId12" Type="http://schemas.openxmlformats.org/officeDocument/2006/relationships/customXml" Target="../ink/ink350.xml"/><Relationship Id="rId17" Type="http://schemas.openxmlformats.org/officeDocument/2006/relationships/image" Target="../media/image360.png"/><Relationship Id="rId25" Type="http://schemas.openxmlformats.org/officeDocument/2006/relationships/image" Target="../media/image364.png"/><Relationship Id="rId33" Type="http://schemas.openxmlformats.org/officeDocument/2006/relationships/image" Target="../media/image368.png"/><Relationship Id="rId38" Type="http://schemas.openxmlformats.org/officeDocument/2006/relationships/customXml" Target="../ink/ink363.xml"/><Relationship Id="rId46" Type="http://schemas.openxmlformats.org/officeDocument/2006/relationships/customXml" Target="../ink/ink367.xml"/><Relationship Id="rId20" Type="http://schemas.openxmlformats.org/officeDocument/2006/relationships/customXml" Target="../ink/ink354.xml"/><Relationship Id="rId41" Type="http://schemas.openxmlformats.org/officeDocument/2006/relationships/image" Target="../media/image372.png"/></Relationships>
</file>

<file path=ppt/slides/_rels/slide3.xml.rels><?xml version="1.0" encoding="UTF-8" standalone="yes"?>
<Relationships xmlns="http://schemas.openxmlformats.org/package/2006/relationships"><Relationship Id="rId117" Type="http://schemas.openxmlformats.org/officeDocument/2006/relationships/image" Target="../media/image61.png"/><Relationship Id="rId21" Type="http://schemas.openxmlformats.org/officeDocument/2006/relationships/image" Target="../media/image13.png"/><Relationship Id="rId42" Type="http://schemas.openxmlformats.org/officeDocument/2006/relationships/customXml" Target="../ink/ink20.xml"/><Relationship Id="rId63" Type="http://schemas.openxmlformats.org/officeDocument/2006/relationships/image" Target="../media/image34.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2.png"/><Relationship Id="rId170" Type="http://schemas.openxmlformats.org/officeDocument/2006/relationships/customXml" Target="../ink/ink84.xml"/><Relationship Id="rId191" Type="http://schemas.openxmlformats.org/officeDocument/2006/relationships/image" Target="../media/image98.png"/><Relationship Id="rId107" Type="http://schemas.openxmlformats.org/officeDocument/2006/relationships/image" Target="../media/image56.png"/><Relationship Id="rId11" Type="http://schemas.openxmlformats.org/officeDocument/2006/relationships/image" Target="../media/image8.png"/><Relationship Id="rId32" Type="http://schemas.openxmlformats.org/officeDocument/2006/relationships/customXml" Target="../ink/ink15.xml"/><Relationship Id="rId53" Type="http://schemas.openxmlformats.org/officeDocument/2006/relationships/image" Target="../media/image29.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7.png"/><Relationship Id="rId5" Type="http://schemas.openxmlformats.org/officeDocument/2006/relationships/image" Target="../media/image5.png"/><Relationship Id="rId95" Type="http://schemas.openxmlformats.org/officeDocument/2006/relationships/image" Target="../media/image50.png"/><Relationship Id="rId160" Type="http://schemas.openxmlformats.org/officeDocument/2006/relationships/customXml" Target="../ink/ink79.xml"/><Relationship Id="rId181" Type="http://schemas.openxmlformats.org/officeDocument/2006/relationships/image" Target="../media/image93.png"/><Relationship Id="rId22" Type="http://schemas.openxmlformats.org/officeDocument/2006/relationships/customXml" Target="../ink/ink10.xml"/><Relationship Id="rId43" Type="http://schemas.openxmlformats.org/officeDocument/2006/relationships/image" Target="../media/image24.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2.png"/><Relationship Id="rId85" Type="http://schemas.openxmlformats.org/officeDocument/2006/relationships/image" Target="../media/image45.png"/><Relationship Id="rId150" Type="http://schemas.openxmlformats.org/officeDocument/2006/relationships/customXml" Target="../ink/ink74.xml"/><Relationship Id="rId171" Type="http://schemas.openxmlformats.org/officeDocument/2006/relationships/image" Target="../media/image88.png"/><Relationship Id="rId192" Type="http://schemas.openxmlformats.org/officeDocument/2006/relationships/customXml" Target="../ink/ink95.xml"/><Relationship Id="rId12" Type="http://schemas.openxmlformats.org/officeDocument/2006/relationships/customXml" Target="../ink/ink5.xml"/><Relationship Id="rId33" Type="http://schemas.openxmlformats.org/officeDocument/2006/relationships/image" Target="../media/image19.png"/><Relationship Id="rId108" Type="http://schemas.openxmlformats.org/officeDocument/2006/relationships/customXml" Target="../ink/ink53.xml"/><Relationship Id="rId129" Type="http://schemas.openxmlformats.org/officeDocument/2006/relationships/image" Target="../media/image67.png"/><Relationship Id="rId54" Type="http://schemas.openxmlformats.org/officeDocument/2006/relationships/customXml" Target="../ink/ink26.xml"/><Relationship Id="rId75" Type="http://schemas.openxmlformats.org/officeDocument/2006/relationships/image" Target="../media/image40.png"/><Relationship Id="rId96" Type="http://schemas.openxmlformats.org/officeDocument/2006/relationships/customXml" Target="../ink/ink47.xml"/><Relationship Id="rId140" Type="http://schemas.openxmlformats.org/officeDocument/2006/relationships/customXml" Target="../ink/ink69.xml"/><Relationship Id="rId161" Type="http://schemas.openxmlformats.org/officeDocument/2006/relationships/image" Target="../media/image83.png"/><Relationship Id="rId182" Type="http://schemas.openxmlformats.org/officeDocument/2006/relationships/customXml" Target="../ink/ink90.xml"/><Relationship Id="rId6" Type="http://schemas.openxmlformats.org/officeDocument/2006/relationships/customXml" Target="../ink/ink2.xml"/><Relationship Id="rId23" Type="http://schemas.openxmlformats.org/officeDocument/2006/relationships/image" Target="../media/image14.png"/><Relationship Id="rId119" Type="http://schemas.openxmlformats.org/officeDocument/2006/relationships/image" Target="../media/image62.png"/><Relationship Id="rId44" Type="http://schemas.openxmlformats.org/officeDocument/2006/relationships/customXml" Target="../ink/ink21.xml"/><Relationship Id="rId65" Type="http://schemas.openxmlformats.org/officeDocument/2006/relationships/image" Target="../media/image35.png"/><Relationship Id="rId86" Type="http://schemas.openxmlformats.org/officeDocument/2006/relationships/customXml" Target="../ink/ink42.xml"/><Relationship Id="rId130" Type="http://schemas.openxmlformats.org/officeDocument/2006/relationships/customXml" Target="../ink/ink64.xml"/><Relationship Id="rId151" Type="http://schemas.openxmlformats.org/officeDocument/2006/relationships/image" Target="../media/image78.png"/><Relationship Id="rId172" Type="http://schemas.openxmlformats.org/officeDocument/2006/relationships/customXml" Target="../ink/ink85.xml"/><Relationship Id="rId193" Type="http://schemas.openxmlformats.org/officeDocument/2006/relationships/image" Target="../media/image99.png"/><Relationship Id="rId13" Type="http://schemas.openxmlformats.org/officeDocument/2006/relationships/image" Target="../media/image9.png"/><Relationship Id="rId109" Type="http://schemas.openxmlformats.org/officeDocument/2006/relationships/image" Target="../media/image57.png"/><Relationship Id="rId34" Type="http://schemas.openxmlformats.org/officeDocument/2006/relationships/customXml" Target="../ink/ink16.xml"/><Relationship Id="rId55" Type="http://schemas.openxmlformats.org/officeDocument/2006/relationships/image" Target="../media/image30.png"/><Relationship Id="rId76" Type="http://schemas.openxmlformats.org/officeDocument/2006/relationships/customXml" Target="../ink/ink37.xml"/><Relationship Id="rId97" Type="http://schemas.openxmlformats.org/officeDocument/2006/relationships/image" Target="../media/image51.png"/><Relationship Id="rId120" Type="http://schemas.openxmlformats.org/officeDocument/2006/relationships/customXml" Target="../ink/ink59.xml"/><Relationship Id="rId141" Type="http://schemas.openxmlformats.org/officeDocument/2006/relationships/image" Target="../media/image73.png"/><Relationship Id="rId7" Type="http://schemas.openxmlformats.org/officeDocument/2006/relationships/image" Target="../media/image6.png"/><Relationship Id="rId162" Type="http://schemas.openxmlformats.org/officeDocument/2006/relationships/customXml" Target="../ink/ink80.xml"/><Relationship Id="rId183" Type="http://schemas.openxmlformats.org/officeDocument/2006/relationships/image" Target="../media/image94.png"/><Relationship Id="rId2" Type="http://schemas.openxmlformats.org/officeDocument/2006/relationships/notesSlide" Target="../notesSlides/notesSlide3.xml"/><Relationship Id="rId29" Type="http://schemas.openxmlformats.org/officeDocument/2006/relationships/image" Target="../media/image17.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5.png"/><Relationship Id="rId66" Type="http://schemas.openxmlformats.org/officeDocument/2006/relationships/customXml" Target="../ink/ink32.xml"/><Relationship Id="rId87" Type="http://schemas.openxmlformats.org/officeDocument/2006/relationships/image" Target="../media/image46.png"/><Relationship Id="rId110" Type="http://schemas.openxmlformats.org/officeDocument/2006/relationships/customXml" Target="../ink/ink54.xml"/><Relationship Id="rId115" Type="http://schemas.openxmlformats.org/officeDocument/2006/relationships/image" Target="../media/image60.png"/><Relationship Id="rId131" Type="http://schemas.openxmlformats.org/officeDocument/2006/relationships/image" Target="../media/image68.png"/><Relationship Id="rId136" Type="http://schemas.openxmlformats.org/officeDocument/2006/relationships/customXml" Target="../ink/ink67.xml"/><Relationship Id="rId157" Type="http://schemas.openxmlformats.org/officeDocument/2006/relationships/image" Target="../media/image81.png"/><Relationship Id="rId178" Type="http://schemas.openxmlformats.org/officeDocument/2006/relationships/customXml" Target="../ink/ink88.xml"/><Relationship Id="rId61" Type="http://schemas.openxmlformats.org/officeDocument/2006/relationships/image" Target="../media/image33.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89.png"/><Relationship Id="rId194" Type="http://schemas.openxmlformats.org/officeDocument/2006/relationships/customXml" Target="../ink/ink96.xml"/><Relationship Id="rId199" Type="http://schemas.openxmlformats.org/officeDocument/2006/relationships/image" Target="../media/image102.png"/><Relationship Id="rId19" Type="http://schemas.openxmlformats.org/officeDocument/2006/relationships/image" Target="../media/image12.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20.png"/><Relationship Id="rId56" Type="http://schemas.openxmlformats.org/officeDocument/2006/relationships/customXml" Target="../ink/ink27.xml"/><Relationship Id="rId77" Type="http://schemas.openxmlformats.org/officeDocument/2006/relationships/image" Target="../media/image41.png"/><Relationship Id="rId100" Type="http://schemas.openxmlformats.org/officeDocument/2006/relationships/customXml" Target="../ink/ink49.xml"/><Relationship Id="rId105" Type="http://schemas.openxmlformats.org/officeDocument/2006/relationships/image" Target="../media/image55.png"/><Relationship Id="rId126" Type="http://schemas.openxmlformats.org/officeDocument/2006/relationships/customXml" Target="../ink/ink62.xml"/><Relationship Id="rId147" Type="http://schemas.openxmlformats.org/officeDocument/2006/relationships/image" Target="../media/image76.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28.png"/><Relationship Id="rId72" Type="http://schemas.openxmlformats.org/officeDocument/2006/relationships/customXml" Target="../ink/ink35.xml"/><Relationship Id="rId93" Type="http://schemas.openxmlformats.org/officeDocument/2006/relationships/image" Target="../media/image49.png"/><Relationship Id="rId98" Type="http://schemas.openxmlformats.org/officeDocument/2006/relationships/customXml" Target="../ink/ink48.xml"/><Relationship Id="rId121" Type="http://schemas.openxmlformats.org/officeDocument/2006/relationships/image" Target="../media/image63.png"/><Relationship Id="rId142" Type="http://schemas.openxmlformats.org/officeDocument/2006/relationships/customXml" Target="../ink/ink70.xml"/><Relationship Id="rId163" Type="http://schemas.openxmlformats.org/officeDocument/2006/relationships/image" Target="../media/image84.png"/><Relationship Id="rId184" Type="http://schemas.openxmlformats.org/officeDocument/2006/relationships/customXml" Target="../ink/ink91.xml"/><Relationship Id="rId189" Type="http://schemas.openxmlformats.org/officeDocument/2006/relationships/image" Target="../media/image97.png"/><Relationship Id="rId3" Type="http://schemas.openxmlformats.org/officeDocument/2006/relationships/image" Target="../media/image1.jpg"/><Relationship Id="rId25" Type="http://schemas.openxmlformats.org/officeDocument/2006/relationships/image" Target="../media/image15.png"/><Relationship Id="rId46" Type="http://schemas.openxmlformats.org/officeDocument/2006/relationships/customXml" Target="../ink/ink22.xml"/><Relationship Id="rId67" Type="http://schemas.openxmlformats.org/officeDocument/2006/relationships/image" Target="../media/image36.png"/><Relationship Id="rId116" Type="http://schemas.openxmlformats.org/officeDocument/2006/relationships/customXml" Target="../ink/ink57.xml"/><Relationship Id="rId137" Type="http://schemas.openxmlformats.org/officeDocument/2006/relationships/image" Target="../media/image71.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3.png"/><Relationship Id="rId62" Type="http://schemas.openxmlformats.org/officeDocument/2006/relationships/customXml" Target="../ink/ink30.xml"/><Relationship Id="rId83" Type="http://schemas.openxmlformats.org/officeDocument/2006/relationships/image" Target="../media/image44.png"/><Relationship Id="rId88" Type="http://schemas.openxmlformats.org/officeDocument/2006/relationships/customXml" Target="../ink/ink43.xml"/><Relationship Id="rId111" Type="http://schemas.openxmlformats.org/officeDocument/2006/relationships/image" Target="../media/image58.png"/><Relationship Id="rId132" Type="http://schemas.openxmlformats.org/officeDocument/2006/relationships/customXml" Target="../ink/ink65.xml"/><Relationship Id="rId153" Type="http://schemas.openxmlformats.org/officeDocument/2006/relationships/image" Target="../media/image79.png"/><Relationship Id="rId174" Type="http://schemas.openxmlformats.org/officeDocument/2006/relationships/customXml" Target="../ink/ink86.xml"/><Relationship Id="rId179" Type="http://schemas.openxmlformats.org/officeDocument/2006/relationships/image" Target="../media/image92.png"/><Relationship Id="rId195" Type="http://schemas.openxmlformats.org/officeDocument/2006/relationships/image" Target="../media/image100.png"/><Relationship Id="rId190" Type="http://schemas.openxmlformats.org/officeDocument/2006/relationships/customXml" Target="../ink/ink94.xml"/><Relationship Id="rId15" Type="http://schemas.openxmlformats.org/officeDocument/2006/relationships/image" Target="../media/image10.png"/><Relationship Id="rId36" Type="http://schemas.openxmlformats.org/officeDocument/2006/relationships/customXml" Target="../ink/ink17.xml"/><Relationship Id="rId57" Type="http://schemas.openxmlformats.org/officeDocument/2006/relationships/image" Target="../media/image31.png"/><Relationship Id="rId106" Type="http://schemas.openxmlformats.org/officeDocument/2006/relationships/customXml" Target="../ink/ink52.xml"/><Relationship Id="rId127" Type="http://schemas.openxmlformats.org/officeDocument/2006/relationships/image" Target="../media/image66.png"/><Relationship Id="rId10" Type="http://schemas.openxmlformats.org/officeDocument/2006/relationships/customXml" Target="../ink/ink4.xml"/><Relationship Id="rId31" Type="http://schemas.openxmlformats.org/officeDocument/2006/relationships/image" Target="../media/image18.png"/><Relationship Id="rId52" Type="http://schemas.openxmlformats.org/officeDocument/2006/relationships/customXml" Target="../ink/ink25.xml"/><Relationship Id="rId73" Type="http://schemas.openxmlformats.org/officeDocument/2006/relationships/image" Target="../media/image39.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2.png"/><Relationship Id="rId101" Type="http://schemas.openxmlformats.org/officeDocument/2006/relationships/image" Target="../media/image53.png"/><Relationship Id="rId122" Type="http://schemas.openxmlformats.org/officeDocument/2006/relationships/customXml" Target="../ink/ink60.xml"/><Relationship Id="rId143" Type="http://schemas.openxmlformats.org/officeDocument/2006/relationships/image" Target="../media/image74.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7.png"/><Relationship Id="rId185" Type="http://schemas.openxmlformats.org/officeDocument/2006/relationships/image" Target="../media/image95.png"/><Relationship Id="rId4" Type="http://schemas.openxmlformats.org/officeDocument/2006/relationships/customXml" Target="../ink/ink1.xml"/><Relationship Id="rId9" Type="http://schemas.openxmlformats.org/officeDocument/2006/relationships/image" Target="../media/image7.png"/><Relationship Id="rId180" Type="http://schemas.openxmlformats.org/officeDocument/2006/relationships/customXml" Target="../ink/ink89.xml"/><Relationship Id="rId26" Type="http://schemas.openxmlformats.org/officeDocument/2006/relationships/customXml" Target="../ink/ink12.xml"/><Relationship Id="rId47" Type="http://schemas.openxmlformats.org/officeDocument/2006/relationships/image" Target="../media/image26.png"/><Relationship Id="rId68" Type="http://schemas.openxmlformats.org/officeDocument/2006/relationships/customXml" Target="../ink/ink33.xml"/><Relationship Id="rId89" Type="http://schemas.openxmlformats.org/officeDocument/2006/relationships/image" Target="../media/image47.png"/><Relationship Id="rId112" Type="http://schemas.openxmlformats.org/officeDocument/2006/relationships/customXml" Target="../ink/ink55.xml"/><Relationship Id="rId133" Type="http://schemas.openxmlformats.org/officeDocument/2006/relationships/image" Target="../media/image69.png"/><Relationship Id="rId154" Type="http://schemas.openxmlformats.org/officeDocument/2006/relationships/customXml" Target="../ink/ink76.xml"/><Relationship Id="rId175" Type="http://schemas.openxmlformats.org/officeDocument/2006/relationships/image" Target="../media/image90.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37" Type="http://schemas.openxmlformats.org/officeDocument/2006/relationships/image" Target="../media/image21.png"/><Relationship Id="rId58" Type="http://schemas.openxmlformats.org/officeDocument/2006/relationships/customXml" Target="../ink/ink28.xml"/><Relationship Id="rId79" Type="http://schemas.openxmlformats.org/officeDocument/2006/relationships/image" Target="../media/image42.png"/><Relationship Id="rId102" Type="http://schemas.openxmlformats.org/officeDocument/2006/relationships/customXml" Target="../ink/ink50.xml"/><Relationship Id="rId123" Type="http://schemas.openxmlformats.org/officeDocument/2006/relationships/image" Target="../media/image64.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5.png"/><Relationship Id="rId186" Type="http://schemas.openxmlformats.org/officeDocument/2006/relationships/customXml" Target="../ink/ink92.xml"/><Relationship Id="rId27" Type="http://schemas.openxmlformats.org/officeDocument/2006/relationships/image" Target="../media/image16.png"/><Relationship Id="rId48" Type="http://schemas.openxmlformats.org/officeDocument/2006/relationships/customXml" Target="../ink/ink23.xml"/><Relationship Id="rId69" Type="http://schemas.openxmlformats.org/officeDocument/2006/relationships/image" Target="../media/image37.png"/><Relationship Id="rId113" Type="http://schemas.openxmlformats.org/officeDocument/2006/relationships/image" Target="../media/image59.png"/><Relationship Id="rId134" Type="http://schemas.openxmlformats.org/officeDocument/2006/relationships/customXml" Target="../ink/ink66.xml"/><Relationship Id="rId80" Type="http://schemas.openxmlformats.org/officeDocument/2006/relationships/customXml" Target="../ink/ink39.xml"/><Relationship Id="rId155" Type="http://schemas.openxmlformats.org/officeDocument/2006/relationships/image" Target="../media/image80.png"/><Relationship Id="rId176" Type="http://schemas.openxmlformats.org/officeDocument/2006/relationships/customXml" Target="../ink/ink87.xml"/><Relationship Id="rId197" Type="http://schemas.openxmlformats.org/officeDocument/2006/relationships/image" Target="../media/image101.png"/><Relationship Id="rId201" Type="http://schemas.openxmlformats.org/officeDocument/2006/relationships/image" Target="../media/image103.png"/><Relationship Id="rId17" Type="http://schemas.openxmlformats.org/officeDocument/2006/relationships/image" Target="../media/image11.png"/><Relationship Id="rId38" Type="http://schemas.openxmlformats.org/officeDocument/2006/relationships/customXml" Target="../ink/ink18.xml"/><Relationship Id="rId59" Type="http://schemas.openxmlformats.org/officeDocument/2006/relationships/image" Target="../media/image32.png"/><Relationship Id="rId103" Type="http://schemas.openxmlformats.org/officeDocument/2006/relationships/image" Target="../media/image54.png"/><Relationship Id="rId124" Type="http://schemas.openxmlformats.org/officeDocument/2006/relationships/customXml" Target="../ink/ink61.xml"/><Relationship Id="rId70" Type="http://schemas.openxmlformats.org/officeDocument/2006/relationships/customXml" Target="../ink/ink34.xml"/><Relationship Id="rId91" Type="http://schemas.openxmlformats.org/officeDocument/2006/relationships/image" Target="../media/image48.png"/><Relationship Id="rId145" Type="http://schemas.openxmlformats.org/officeDocument/2006/relationships/image" Target="../media/image75.png"/><Relationship Id="rId166" Type="http://schemas.openxmlformats.org/officeDocument/2006/relationships/customXml" Target="../ink/ink82.xml"/><Relationship Id="rId187" Type="http://schemas.openxmlformats.org/officeDocument/2006/relationships/image" Target="../media/image96.png"/><Relationship Id="rId1" Type="http://schemas.openxmlformats.org/officeDocument/2006/relationships/slideLayout" Target="../slideLayouts/slideLayout1.xml"/><Relationship Id="rId28" Type="http://schemas.openxmlformats.org/officeDocument/2006/relationships/customXml" Target="../ink/ink13.xml"/><Relationship Id="rId49" Type="http://schemas.openxmlformats.org/officeDocument/2006/relationships/image" Target="../media/image27.png"/><Relationship Id="rId114" Type="http://schemas.openxmlformats.org/officeDocument/2006/relationships/customXml" Target="../ink/ink56.xml"/><Relationship Id="rId60" Type="http://schemas.openxmlformats.org/officeDocument/2006/relationships/customXml" Target="../ink/ink29.xml"/><Relationship Id="rId81" Type="http://schemas.openxmlformats.org/officeDocument/2006/relationships/image" Target="../media/image43.png"/><Relationship Id="rId135" Type="http://schemas.openxmlformats.org/officeDocument/2006/relationships/image" Target="../media/image70.png"/><Relationship Id="rId156" Type="http://schemas.openxmlformats.org/officeDocument/2006/relationships/customXml" Target="../ink/ink77.xml"/><Relationship Id="rId177" Type="http://schemas.openxmlformats.org/officeDocument/2006/relationships/image" Target="../media/image91.png"/><Relationship Id="rId198" Type="http://schemas.openxmlformats.org/officeDocument/2006/relationships/customXml" Target="../ink/ink98.xml"/><Relationship Id="rId18" Type="http://schemas.openxmlformats.org/officeDocument/2006/relationships/customXml" Target="../ink/ink8.xml"/><Relationship Id="rId39" Type="http://schemas.openxmlformats.org/officeDocument/2006/relationships/image" Target="../media/image22.png"/><Relationship Id="rId50" Type="http://schemas.openxmlformats.org/officeDocument/2006/relationships/customXml" Target="../ink/ink24.xml"/><Relationship Id="rId104" Type="http://schemas.openxmlformats.org/officeDocument/2006/relationships/customXml" Target="../ink/ink51.xml"/><Relationship Id="rId125" Type="http://schemas.openxmlformats.org/officeDocument/2006/relationships/image" Target="../media/image65.png"/><Relationship Id="rId146" Type="http://schemas.openxmlformats.org/officeDocument/2006/relationships/customXml" Target="../ink/ink72.xml"/><Relationship Id="rId167" Type="http://schemas.openxmlformats.org/officeDocument/2006/relationships/image" Target="../media/image86.png"/><Relationship Id="rId188" Type="http://schemas.openxmlformats.org/officeDocument/2006/relationships/customXml" Target="../ink/ink93.xml"/><Relationship Id="rId71" Type="http://schemas.openxmlformats.org/officeDocument/2006/relationships/image" Target="../media/image38.png"/><Relationship Id="rId92" Type="http://schemas.openxmlformats.org/officeDocument/2006/relationships/customXml" Target="../ink/ink45.xml"/></Relationships>
</file>

<file path=ppt/slides/_rels/slide4.xml.rels><?xml version="1.0" encoding="UTF-8" standalone="yes"?>
<Relationships xmlns="http://schemas.openxmlformats.org/package/2006/relationships"><Relationship Id="rId8" Type="http://schemas.openxmlformats.org/officeDocument/2006/relationships/customXml" Target="../ink/ink102.xml"/><Relationship Id="rId13" Type="http://schemas.openxmlformats.org/officeDocument/2006/relationships/image" Target="../media/image108.png"/><Relationship Id="rId18" Type="http://schemas.openxmlformats.org/officeDocument/2006/relationships/customXml" Target="../ink/ink107.xml"/><Relationship Id="rId26" Type="http://schemas.openxmlformats.org/officeDocument/2006/relationships/customXml" Target="../ink/ink111.xml"/><Relationship Id="rId3" Type="http://schemas.openxmlformats.org/officeDocument/2006/relationships/image" Target="../media/image1.jpg"/><Relationship Id="rId21" Type="http://schemas.openxmlformats.org/officeDocument/2006/relationships/image" Target="../media/image112.png"/><Relationship Id="rId7" Type="http://schemas.openxmlformats.org/officeDocument/2006/relationships/image" Target="../media/image105.png"/><Relationship Id="rId12" Type="http://schemas.openxmlformats.org/officeDocument/2006/relationships/customXml" Target="../ink/ink104.xml"/><Relationship Id="rId17" Type="http://schemas.openxmlformats.org/officeDocument/2006/relationships/image" Target="../media/image110.png"/><Relationship Id="rId25" Type="http://schemas.openxmlformats.org/officeDocument/2006/relationships/image" Target="../media/image114.png"/><Relationship Id="rId2" Type="http://schemas.openxmlformats.org/officeDocument/2006/relationships/notesSlide" Target="../notesSlides/notesSlide4.xml"/><Relationship Id="rId16" Type="http://schemas.openxmlformats.org/officeDocument/2006/relationships/customXml" Target="../ink/ink106.xml"/><Relationship Id="rId20" Type="http://schemas.openxmlformats.org/officeDocument/2006/relationships/customXml" Target="../ink/ink108.xml"/><Relationship Id="rId29" Type="http://schemas.openxmlformats.org/officeDocument/2006/relationships/image" Target="../media/image116.png"/><Relationship Id="rId1" Type="http://schemas.openxmlformats.org/officeDocument/2006/relationships/slideLayout" Target="../slideLayouts/slideLayout1.xml"/><Relationship Id="rId6" Type="http://schemas.openxmlformats.org/officeDocument/2006/relationships/customXml" Target="../ink/ink101.xml"/><Relationship Id="rId11" Type="http://schemas.openxmlformats.org/officeDocument/2006/relationships/image" Target="../media/image107.png"/><Relationship Id="rId24" Type="http://schemas.openxmlformats.org/officeDocument/2006/relationships/customXml" Target="../ink/ink110.xml"/><Relationship Id="rId5" Type="http://schemas.openxmlformats.org/officeDocument/2006/relationships/image" Target="../media/image104.png"/><Relationship Id="rId15" Type="http://schemas.openxmlformats.org/officeDocument/2006/relationships/image" Target="../media/image109.png"/><Relationship Id="rId23" Type="http://schemas.openxmlformats.org/officeDocument/2006/relationships/image" Target="../media/image113.png"/><Relationship Id="rId28" Type="http://schemas.openxmlformats.org/officeDocument/2006/relationships/customXml" Target="../ink/ink112.xml"/><Relationship Id="rId10" Type="http://schemas.openxmlformats.org/officeDocument/2006/relationships/customXml" Target="../ink/ink103.xml"/><Relationship Id="rId19" Type="http://schemas.openxmlformats.org/officeDocument/2006/relationships/image" Target="../media/image111.png"/><Relationship Id="rId4" Type="http://schemas.openxmlformats.org/officeDocument/2006/relationships/customXml" Target="../ink/ink100.xml"/><Relationship Id="rId9" Type="http://schemas.openxmlformats.org/officeDocument/2006/relationships/image" Target="../media/image106.png"/><Relationship Id="rId14" Type="http://schemas.openxmlformats.org/officeDocument/2006/relationships/customXml" Target="../ink/ink105.xml"/><Relationship Id="rId22" Type="http://schemas.openxmlformats.org/officeDocument/2006/relationships/customXml" Target="../ink/ink109.xml"/><Relationship Id="rId27" Type="http://schemas.openxmlformats.org/officeDocument/2006/relationships/image" Target="../media/image115.png"/></Relationships>
</file>

<file path=ppt/slides/_rels/slide5.xml.rels><?xml version="1.0" encoding="UTF-8" standalone="yes"?>
<Relationships xmlns="http://schemas.openxmlformats.org/package/2006/relationships"><Relationship Id="rId117" Type="http://schemas.openxmlformats.org/officeDocument/2006/relationships/image" Target="../media/image173.png"/><Relationship Id="rId21" Type="http://schemas.openxmlformats.org/officeDocument/2006/relationships/image" Target="../media/image125.png"/><Relationship Id="rId42" Type="http://schemas.openxmlformats.org/officeDocument/2006/relationships/customXml" Target="../ink/ink132.xml"/><Relationship Id="rId63" Type="http://schemas.openxmlformats.org/officeDocument/2006/relationships/image" Target="../media/image146.png"/><Relationship Id="rId84" Type="http://schemas.openxmlformats.org/officeDocument/2006/relationships/customXml" Target="../ink/ink153.xml"/><Relationship Id="rId138" Type="http://schemas.openxmlformats.org/officeDocument/2006/relationships/customXml" Target="../ink/ink180.xml"/><Relationship Id="rId159" Type="http://schemas.openxmlformats.org/officeDocument/2006/relationships/image" Target="../media/image194.png"/><Relationship Id="rId170" Type="http://schemas.openxmlformats.org/officeDocument/2006/relationships/customXml" Target="../ink/ink196.xml"/><Relationship Id="rId191" Type="http://schemas.openxmlformats.org/officeDocument/2006/relationships/image" Target="../media/image210.png"/><Relationship Id="rId205" Type="http://schemas.openxmlformats.org/officeDocument/2006/relationships/image" Target="../media/image217.png"/><Relationship Id="rId107" Type="http://schemas.openxmlformats.org/officeDocument/2006/relationships/image" Target="../media/image168.png"/><Relationship Id="rId11" Type="http://schemas.openxmlformats.org/officeDocument/2006/relationships/image" Target="../media/image120.png"/><Relationship Id="rId32" Type="http://schemas.openxmlformats.org/officeDocument/2006/relationships/customXml" Target="../ink/ink127.xml"/><Relationship Id="rId53" Type="http://schemas.openxmlformats.org/officeDocument/2006/relationships/image" Target="../media/image141.png"/><Relationship Id="rId74" Type="http://schemas.openxmlformats.org/officeDocument/2006/relationships/customXml" Target="../ink/ink148.xml"/><Relationship Id="rId128" Type="http://schemas.openxmlformats.org/officeDocument/2006/relationships/customXml" Target="../ink/ink175.xml"/><Relationship Id="rId149" Type="http://schemas.openxmlformats.org/officeDocument/2006/relationships/image" Target="../media/image189.png"/><Relationship Id="rId5" Type="http://schemas.openxmlformats.org/officeDocument/2006/relationships/image" Target="../media/image117.png"/><Relationship Id="rId95" Type="http://schemas.openxmlformats.org/officeDocument/2006/relationships/image" Target="../media/image162.png"/><Relationship Id="rId160" Type="http://schemas.openxmlformats.org/officeDocument/2006/relationships/customXml" Target="../ink/ink191.xml"/><Relationship Id="rId181" Type="http://schemas.openxmlformats.org/officeDocument/2006/relationships/image" Target="../media/image205.png"/><Relationship Id="rId216" Type="http://schemas.openxmlformats.org/officeDocument/2006/relationships/customXml" Target="../ink/ink219.xml"/><Relationship Id="rId22" Type="http://schemas.openxmlformats.org/officeDocument/2006/relationships/customXml" Target="../ink/ink122.xml"/><Relationship Id="rId43" Type="http://schemas.openxmlformats.org/officeDocument/2006/relationships/image" Target="../media/image136.png"/><Relationship Id="rId64" Type="http://schemas.openxmlformats.org/officeDocument/2006/relationships/customXml" Target="../ink/ink143.xml"/><Relationship Id="rId118" Type="http://schemas.openxmlformats.org/officeDocument/2006/relationships/customXml" Target="../ink/ink170.xml"/><Relationship Id="rId139" Type="http://schemas.openxmlformats.org/officeDocument/2006/relationships/image" Target="../media/image184.png"/><Relationship Id="rId85" Type="http://schemas.openxmlformats.org/officeDocument/2006/relationships/image" Target="../media/image157.png"/><Relationship Id="rId150" Type="http://schemas.openxmlformats.org/officeDocument/2006/relationships/customXml" Target="../ink/ink186.xml"/><Relationship Id="rId171" Type="http://schemas.openxmlformats.org/officeDocument/2006/relationships/image" Target="../media/image200.png"/><Relationship Id="rId192" Type="http://schemas.openxmlformats.org/officeDocument/2006/relationships/customXml" Target="../ink/ink207.xml"/><Relationship Id="rId206" Type="http://schemas.openxmlformats.org/officeDocument/2006/relationships/customXml" Target="../ink/ink214.xml"/><Relationship Id="rId12" Type="http://schemas.openxmlformats.org/officeDocument/2006/relationships/customXml" Target="../ink/ink117.xml"/><Relationship Id="rId33" Type="http://schemas.openxmlformats.org/officeDocument/2006/relationships/image" Target="../media/image131.png"/><Relationship Id="rId108" Type="http://schemas.openxmlformats.org/officeDocument/2006/relationships/customXml" Target="../ink/ink165.xml"/><Relationship Id="rId129" Type="http://schemas.openxmlformats.org/officeDocument/2006/relationships/image" Target="../media/image179.png"/><Relationship Id="rId54" Type="http://schemas.openxmlformats.org/officeDocument/2006/relationships/customXml" Target="../ink/ink138.xml"/><Relationship Id="rId75" Type="http://schemas.openxmlformats.org/officeDocument/2006/relationships/image" Target="../media/image152.png"/><Relationship Id="rId96" Type="http://schemas.openxmlformats.org/officeDocument/2006/relationships/customXml" Target="../ink/ink159.xml"/><Relationship Id="rId140" Type="http://schemas.openxmlformats.org/officeDocument/2006/relationships/customXml" Target="../ink/ink181.xml"/><Relationship Id="rId161" Type="http://schemas.openxmlformats.org/officeDocument/2006/relationships/image" Target="../media/image195.png"/><Relationship Id="rId182" Type="http://schemas.openxmlformats.org/officeDocument/2006/relationships/customXml" Target="../ink/ink202.xml"/><Relationship Id="rId217" Type="http://schemas.openxmlformats.org/officeDocument/2006/relationships/image" Target="../media/image223.png"/><Relationship Id="rId6" Type="http://schemas.openxmlformats.org/officeDocument/2006/relationships/customXml" Target="../ink/ink114.xml"/><Relationship Id="rId23" Type="http://schemas.openxmlformats.org/officeDocument/2006/relationships/image" Target="../media/image126.png"/><Relationship Id="rId119" Type="http://schemas.openxmlformats.org/officeDocument/2006/relationships/image" Target="../media/image174.png"/><Relationship Id="rId44" Type="http://schemas.openxmlformats.org/officeDocument/2006/relationships/customXml" Target="../ink/ink133.xml"/><Relationship Id="rId65" Type="http://schemas.openxmlformats.org/officeDocument/2006/relationships/image" Target="../media/image147.png"/><Relationship Id="rId86" Type="http://schemas.openxmlformats.org/officeDocument/2006/relationships/customXml" Target="../ink/ink154.xml"/><Relationship Id="rId130" Type="http://schemas.openxmlformats.org/officeDocument/2006/relationships/customXml" Target="../ink/ink176.xml"/><Relationship Id="rId151" Type="http://schemas.openxmlformats.org/officeDocument/2006/relationships/image" Target="../media/image190.png"/><Relationship Id="rId172" Type="http://schemas.openxmlformats.org/officeDocument/2006/relationships/customXml" Target="../ink/ink197.xml"/><Relationship Id="rId193" Type="http://schemas.openxmlformats.org/officeDocument/2006/relationships/image" Target="../media/image211.png"/><Relationship Id="rId207" Type="http://schemas.openxmlformats.org/officeDocument/2006/relationships/image" Target="../media/image218.png"/><Relationship Id="rId13" Type="http://schemas.openxmlformats.org/officeDocument/2006/relationships/image" Target="../media/image121.png"/><Relationship Id="rId109" Type="http://schemas.openxmlformats.org/officeDocument/2006/relationships/image" Target="../media/image169.png"/><Relationship Id="rId34" Type="http://schemas.openxmlformats.org/officeDocument/2006/relationships/customXml" Target="../ink/ink128.xml"/><Relationship Id="rId55" Type="http://schemas.openxmlformats.org/officeDocument/2006/relationships/image" Target="../media/image142.png"/><Relationship Id="rId76" Type="http://schemas.openxmlformats.org/officeDocument/2006/relationships/customXml" Target="../ink/ink149.xml"/><Relationship Id="rId97" Type="http://schemas.openxmlformats.org/officeDocument/2006/relationships/image" Target="../media/image163.png"/><Relationship Id="rId120" Type="http://schemas.openxmlformats.org/officeDocument/2006/relationships/customXml" Target="../ink/ink171.xml"/><Relationship Id="rId141" Type="http://schemas.openxmlformats.org/officeDocument/2006/relationships/image" Target="../media/image185.png"/><Relationship Id="rId7" Type="http://schemas.openxmlformats.org/officeDocument/2006/relationships/image" Target="../media/image118.png"/><Relationship Id="rId162" Type="http://schemas.openxmlformats.org/officeDocument/2006/relationships/customXml" Target="../ink/ink192.xml"/><Relationship Id="rId183" Type="http://schemas.openxmlformats.org/officeDocument/2006/relationships/image" Target="../media/image206.png"/><Relationship Id="rId218" Type="http://schemas.openxmlformats.org/officeDocument/2006/relationships/customXml" Target="../ink/ink220.xml"/><Relationship Id="rId24" Type="http://schemas.openxmlformats.org/officeDocument/2006/relationships/customXml" Target="../ink/ink123.xml"/><Relationship Id="rId45" Type="http://schemas.openxmlformats.org/officeDocument/2006/relationships/image" Target="../media/image137.png"/><Relationship Id="rId66" Type="http://schemas.openxmlformats.org/officeDocument/2006/relationships/customXml" Target="../ink/ink144.xml"/><Relationship Id="rId87" Type="http://schemas.openxmlformats.org/officeDocument/2006/relationships/image" Target="../media/image158.png"/><Relationship Id="rId110" Type="http://schemas.openxmlformats.org/officeDocument/2006/relationships/customXml" Target="../ink/ink166.xml"/><Relationship Id="rId131" Type="http://schemas.openxmlformats.org/officeDocument/2006/relationships/image" Target="../media/image180.png"/><Relationship Id="rId152" Type="http://schemas.openxmlformats.org/officeDocument/2006/relationships/customXml" Target="../ink/ink187.xml"/><Relationship Id="rId173" Type="http://schemas.openxmlformats.org/officeDocument/2006/relationships/image" Target="../media/image201.png"/><Relationship Id="rId194" Type="http://schemas.openxmlformats.org/officeDocument/2006/relationships/customXml" Target="../ink/ink208.xml"/><Relationship Id="rId208" Type="http://schemas.openxmlformats.org/officeDocument/2006/relationships/customXml" Target="../ink/ink215.xml"/><Relationship Id="rId14" Type="http://schemas.openxmlformats.org/officeDocument/2006/relationships/customXml" Target="../ink/ink118.xml"/><Relationship Id="rId35" Type="http://schemas.openxmlformats.org/officeDocument/2006/relationships/image" Target="../media/image132.png"/><Relationship Id="rId56" Type="http://schemas.openxmlformats.org/officeDocument/2006/relationships/customXml" Target="../ink/ink139.xml"/><Relationship Id="rId77" Type="http://schemas.openxmlformats.org/officeDocument/2006/relationships/image" Target="../media/image153.png"/><Relationship Id="rId100" Type="http://schemas.openxmlformats.org/officeDocument/2006/relationships/customXml" Target="../ink/ink161.xml"/><Relationship Id="rId8" Type="http://schemas.openxmlformats.org/officeDocument/2006/relationships/customXml" Target="../ink/ink115.xml"/><Relationship Id="rId51" Type="http://schemas.openxmlformats.org/officeDocument/2006/relationships/image" Target="../media/image140.png"/><Relationship Id="rId72" Type="http://schemas.openxmlformats.org/officeDocument/2006/relationships/customXml" Target="../ink/ink147.xml"/><Relationship Id="rId93" Type="http://schemas.openxmlformats.org/officeDocument/2006/relationships/image" Target="../media/image161.png"/><Relationship Id="rId98" Type="http://schemas.openxmlformats.org/officeDocument/2006/relationships/customXml" Target="../ink/ink160.xml"/><Relationship Id="rId121" Type="http://schemas.openxmlformats.org/officeDocument/2006/relationships/image" Target="../media/image175.png"/><Relationship Id="rId142" Type="http://schemas.openxmlformats.org/officeDocument/2006/relationships/customXml" Target="../ink/ink182.xml"/><Relationship Id="rId163" Type="http://schemas.openxmlformats.org/officeDocument/2006/relationships/image" Target="../media/image196.png"/><Relationship Id="rId184" Type="http://schemas.openxmlformats.org/officeDocument/2006/relationships/customXml" Target="../ink/ink203.xml"/><Relationship Id="rId189" Type="http://schemas.openxmlformats.org/officeDocument/2006/relationships/image" Target="../media/image209.png"/><Relationship Id="rId219" Type="http://schemas.openxmlformats.org/officeDocument/2006/relationships/image" Target="../media/image224.png"/><Relationship Id="rId3" Type="http://schemas.openxmlformats.org/officeDocument/2006/relationships/image" Target="../media/image1.jpg"/><Relationship Id="rId214" Type="http://schemas.openxmlformats.org/officeDocument/2006/relationships/customXml" Target="../ink/ink218.xml"/><Relationship Id="rId25" Type="http://schemas.openxmlformats.org/officeDocument/2006/relationships/image" Target="../media/image127.png"/><Relationship Id="rId46" Type="http://schemas.openxmlformats.org/officeDocument/2006/relationships/customXml" Target="../ink/ink134.xml"/><Relationship Id="rId67" Type="http://schemas.openxmlformats.org/officeDocument/2006/relationships/image" Target="../media/image148.png"/><Relationship Id="rId116" Type="http://schemas.openxmlformats.org/officeDocument/2006/relationships/customXml" Target="../ink/ink169.xml"/><Relationship Id="rId137" Type="http://schemas.openxmlformats.org/officeDocument/2006/relationships/image" Target="../media/image183.png"/><Relationship Id="rId158" Type="http://schemas.openxmlformats.org/officeDocument/2006/relationships/customXml" Target="../ink/ink190.xml"/><Relationship Id="rId20" Type="http://schemas.openxmlformats.org/officeDocument/2006/relationships/customXml" Target="../ink/ink121.xml"/><Relationship Id="rId41" Type="http://schemas.openxmlformats.org/officeDocument/2006/relationships/image" Target="../media/image135.png"/><Relationship Id="rId62" Type="http://schemas.openxmlformats.org/officeDocument/2006/relationships/customXml" Target="../ink/ink142.xml"/><Relationship Id="rId83" Type="http://schemas.openxmlformats.org/officeDocument/2006/relationships/image" Target="../media/image156.png"/><Relationship Id="rId88" Type="http://schemas.openxmlformats.org/officeDocument/2006/relationships/customXml" Target="../ink/ink155.xml"/><Relationship Id="rId111" Type="http://schemas.openxmlformats.org/officeDocument/2006/relationships/image" Target="../media/image170.png"/><Relationship Id="rId132" Type="http://schemas.openxmlformats.org/officeDocument/2006/relationships/customXml" Target="../ink/ink177.xml"/><Relationship Id="rId153" Type="http://schemas.openxmlformats.org/officeDocument/2006/relationships/image" Target="../media/image191.png"/><Relationship Id="rId174" Type="http://schemas.openxmlformats.org/officeDocument/2006/relationships/customXml" Target="../ink/ink198.xml"/><Relationship Id="rId179" Type="http://schemas.openxmlformats.org/officeDocument/2006/relationships/image" Target="../media/image204.png"/><Relationship Id="rId195" Type="http://schemas.openxmlformats.org/officeDocument/2006/relationships/image" Target="../media/image212.png"/><Relationship Id="rId209" Type="http://schemas.openxmlformats.org/officeDocument/2006/relationships/image" Target="../media/image219.png"/><Relationship Id="rId190" Type="http://schemas.openxmlformats.org/officeDocument/2006/relationships/customXml" Target="../ink/ink206.xml"/><Relationship Id="rId204" Type="http://schemas.openxmlformats.org/officeDocument/2006/relationships/customXml" Target="../ink/ink213.xml"/><Relationship Id="rId220" Type="http://schemas.openxmlformats.org/officeDocument/2006/relationships/customXml" Target="../ink/ink221.xml"/><Relationship Id="rId15" Type="http://schemas.openxmlformats.org/officeDocument/2006/relationships/image" Target="../media/image122.png"/><Relationship Id="rId36" Type="http://schemas.openxmlformats.org/officeDocument/2006/relationships/customXml" Target="../ink/ink129.xml"/><Relationship Id="rId57" Type="http://schemas.openxmlformats.org/officeDocument/2006/relationships/image" Target="../media/image143.png"/><Relationship Id="rId106" Type="http://schemas.openxmlformats.org/officeDocument/2006/relationships/customXml" Target="../ink/ink164.xml"/><Relationship Id="rId127" Type="http://schemas.openxmlformats.org/officeDocument/2006/relationships/image" Target="../media/image178.png"/><Relationship Id="rId10" Type="http://schemas.openxmlformats.org/officeDocument/2006/relationships/customXml" Target="../ink/ink116.xml"/><Relationship Id="rId31" Type="http://schemas.openxmlformats.org/officeDocument/2006/relationships/image" Target="../media/image130.png"/><Relationship Id="rId52" Type="http://schemas.openxmlformats.org/officeDocument/2006/relationships/customXml" Target="../ink/ink137.xml"/><Relationship Id="rId73" Type="http://schemas.openxmlformats.org/officeDocument/2006/relationships/image" Target="../media/image151.png"/><Relationship Id="rId78" Type="http://schemas.openxmlformats.org/officeDocument/2006/relationships/customXml" Target="../ink/ink150.xml"/><Relationship Id="rId94" Type="http://schemas.openxmlformats.org/officeDocument/2006/relationships/customXml" Target="../ink/ink158.xml"/><Relationship Id="rId99" Type="http://schemas.openxmlformats.org/officeDocument/2006/relationships/image" Target="../media/image164.png"/><Relationship Id="rId101" Type="http://schemas.openxmlformats.org/officeDocument/2006/relationships/image" Target="../media/image165.png"/><Relationship Id="rId122" Type="http://schemas.openxmlformats.org/officeDocument/2006/relationships/customXml" Target="../ink/ink172.xml"/><Relationship Id="rId143" Type="http://schemas.openxmlformats.org/officeDocument/2006/relationships/image" Target="../media/image186.png"/><Relationship Id="rId148" Type="http://schemas.openxmlformats.org/officeDocument/2006/relationships/customXml" Target="../ink/ink185.xml"/><Relationship Id="rId164" Type="http://schemas.openxmlformats.org/officeDocument/2006/relationships/customXml" Target="../ink/ink193.xml"/><Relationship Id="rId169" Type="http://schemas.openxmlformats.org/officeDocument/2006/relationships/image" Target="../media/image199.png"/><Relationship Id="rId185" Type="http://schemas.openxmlformats.org/officeDocument/2006/relationships/image" Target="../media/image207.png"/><Relationship Id="rId4" Type="http://schemas.openxmlformats.org/officeDocument/2006/relationships/customXml" Target="../ink/ink113.xml"/><Relationship Id="rId9" Type="http://schemas.openxmlformats.org/officeDocument/2006/relationships/image" Target="../media/image119.png"/><Relationship Id="rId180" Type="http://schemas.openxmlformats.org/officeDocument/2006/relationships/customXml" Target="../ink/ink201.xml"/><Relationship Id="rId210" Type="http://schemas.openxmlformats.org/officeDocument/2006/relationships/customXml" Target="../ink/ink216.xml"/><Relationship Id="rId215" Type="http://schemas.openxmlformats.org/officeDocument/2006/relationships/image" Target="../media/image222.png"/><Relationship Id="rId26" Type="http://schemas.openxmlformats.org/officeDocument/2006/relationships/customXml" Target="../ink/ink124.xml"/><Relationship Id="rId47" Type="http://schemas.openxmlformats.org/officeDocument/2006/relationships/image" Target="../media/image138.png"/><Relationship Id="rId68" Type="http://schemas.openxmlformats.org/officeDocument/2006/relationships/customXml" Target="../ink/ink145.xml"/><Relationship Id="rId89" Type="http://schemas.openxmlformats.org/officeDocument/2006/relationships/image" Target="../media/image159.png"/><Relationship Id="rId112" Type="http://schemas.openxmlformats.org/officeDocument/2006/relationships/customXml" Target="../ink/ink167.xml"/><Relationship Id="rId133" Type="http://schemas.openxmlformats.org/officeDocument/2006/relationships/image" Target="../media/image181.png"/><Relationship Id="rId154" Type="http://schemas.openxmlformats.org/officeDocument/2006/relationships/customXml" Target="../ink/ink188.xml"/><Relationship Id="rId175" Type="http://schemas.openxmlformats.org/officeDocument/2006/relationships/image" Target="../media/image202.png"/><Relationship Id="rId196" Type="http://schemas.openxmlformats.org/officeDocument/2006/relationships/customXml" Target="../ink/ink209.xml"/><Relationship Id="rId200" Type="http://schemas.openxmlformats.org/officeDocument/2006/relationships/customXml" Target="../ink/ink211.xml"/><Relationship Id="rId16" Type="http://schemas.openxmlformats.org/officeDocument/2006/relationships/customXml" Target="../ink/ink119.xml"/><Relationship Id="rId221" Type="http://schemas.openxmlformats.org/officeDocument/2006/relationships/image" Target="../media/image225.png"/><Relationship Id="rId37" Type="http://schemas.openxmlformats.org/officeDocument/2006/relationships/image" Target="../media/image133.png"/><Relationship Id="rId58" Type="http://schemas.openxmlformats.org/officeDocument/2006/relationships/customXml" Target="../ink/ink140.xml"/><Relationship Id="rId79" Type="http://schemas.openxmlformats.org/officeDocument/2006/relationships/image" Target="../media/image154.png"/><Relationship Id="rId102" Type="http://schemas.openxmlformats.org/officeDocument/2006/relationships/customXml" Target="../ink/ink162.xml"/><Relationship Id="rId123" Type="http://schemas.openxmlformats.org/officeDocument/2006/relationships/image" Target="../media/image176.png"/><Relationship Id="rId144" Type="http://schemas.openxmlformats.org/officeDocument/2006/relationships/customXml" Target="../ink/ink183.xml"/><Relationship Id="rId90" Type="http://schemas.openxmlformats.org/officeDocument/2006/relationships/customXml" Target="../ink/ink156.xml"/><Relationship Id="rId165" Type="http://schemas.openxmlformats.org/officeDocument/2006/relationships/image" Target="../media/image197.png"/><Relationship Id="rId186" Type="http://schemas.openxmlformats.org/officeDocument/2006/relationships/customXml" Target="../ink/ink204.xml"/><Relationship Id="rId211" Type="http://schemas.openxmlformats.org/officeDocument/2006/relationships/image" Target="../media/image220.png"/><Relationship Id="rId27" Type="http://schemas.openxmlformats.org/officeDocument/2006/relationships/image" Target="../media/image128.png"/><Relationship Id="rId48" Type="http://schemas.openxmlformats.org/officeDocument/2006/relationships/customXml" Target="../ink/ink135.xml"/><Relationship Id="rId69" Type="http://schemas.openxmlformats.org/officeDocument/2006/relationships/image" Target="../media/image149.png"/><Relationship Id="rId113" Type="http://schemas.openxmlformats.org/officeDocument/2006/relationships/image" Target="../media/image171.png"/><Relationship Id="rId134" Type="http://schemas.openxmlformats.org/officeDocument/2006/relationships/customXml" Target="../ink/ink178.xml"/><Relationship Id="rId80" Type="http://schemas.openxmlformats.org/officeDocument/2006/relationships/customXml" Target="../ink/ink151.xml"/><Relationship Id="rId155" Type="http://schemas.openxmlformats.org/officeDocument/2006/relationships/image" Target="../media/image192.png"/><Relationship Id="rId176" Type="http://schemas.openxmlformats.org/officeDocument/2006/relationships/customXml" Target="../ink/ink199.xml"/><Relationship Id="rId197" Type="http://schemas.openxmlformats.org/officeDocument/2006/relationships/image" Target="../media/image213.png"/><Relationship Id="rId201" Type="http://schemas.openxmlformats.org/officeDocument/2006/relationships/image" Target="../media/image215.png"/><Relationship Id="rId222" Type="http://schemas.openxmlformats.org/officeDocument/2006/relationships/customXml" Target="../ink/ink222.xml"/><Relationship Id="rId17" Type="http://schemas.openxmlformats.org/officeDocument/2006/relationships/image" Target="../media/image123.png"/><Relationship Id="rId38" Type="http://schemas.openxmlformats.org/officeDocument/2006/relationships/customXml" Target="../ink/ink130.xml"/><Relationship Id="rId59" Type="http://schemas.openxmlformats.org/officeDocument/2006/relationships/image" Target="../media/image144.png"/><Relationship Id="rId103" Type="http://schemas.openxmlformats.org/officeDocument/2006/relationships/image" Target="../media/image166.png"/><Relationship Id="rId124" Type="http://schemas.openxmlformats.org/officeDocument/2006/relationships/customXml" Target="../ink/ink173.xml"/><Relationship Id="rId70" Type="http://schemas.openxmlformats.org/officeDocument/2006/relationships/customXml" Target="../ink/ink146.xml"/><Relationship Id="rId91" Type="http://schemas.openxmlformats.org/officeDocument/2006/relationships/image" Target="../media/image160.png"/><Relationship Id="rId145" Type="http://schemas.openxmlformats.org/officeDocument/2006/relationships/image" Target="../media/image187.png"/><Relationship Id="rId166" Type="http://schemas.openxmlformats.org/officeDocument/2006/relationships/customXml" Target="../ink/ink194.xml"/><Relationship Id="rId187" Type="http://schemas.openxmlformats.org/officeDocument/2006/relationships/image" Target="../media/image208.png"/><Relationship Id="rId1" Type="http://schemas.openxmlformats.org/officeDocument/2006/relationships/slideLayout" Target="../slideLayouts/slideLayout1.xml"/><Relationship Id="rId212" Type="http://schemas.openxmlformats.org/officeDocument/2006/relationships/customXml" Target="../ink/ink217.xml"/><Relationship Id="rId28" Type="http://schemas.openxmlformats.org/officeDocument/2006/relationships/customXml" Target="../ink/ink125.xml"/><Relationship Id="rId49" Type="http://schemas.openxmlformats.org/officeDocument/2006/relationships/image" Target="../media/image139.png"/><Relationship Id="rId114" Type="http://schemas.openxmlformats.org/officeDocument/2006/relationships/customXml" Target="../ink/ink168.xml"/><Relationship Id="rId60" Type="http://schemas.openxmlformats.org/officeDocument/2006/relationships/customXml" Target="../ink/ink141.xml"/><Relationship Id="rId81" Type="http://schemas.openxmlformats.org/officeDocument/2006/relationships/image" Target="../media/image155.png"/><Relationship Id="rId135" Type="http://schemas.openxmlformats.org/officeDocument/2006/relationships/image" Target="../media/image182.png"/><Relationship Id="rId156" Type="http://schemas.openxmlformats.org/officeDocument/2006/relationships/customXml" Target="../ink/ink189.xml"/><Relationship Id="rId177" Type="http://schemas.openxmlformats.org/officeDocument/2006/relationships/image" Target="../media/image203.png"/><Relationship Id="rId198" Type="http://schemas.openxmlformats.org/officeDocument/2006/relationships/customXml" Target="../ink/ink210.xml"/><Relationship Id="rId202" Type="http://schemas.openxmlformats.org/officeDocument/2006/relationships/customXml" Target="../ink/ink212.xml"/><Relationship Id="rId223" Type="http://schemas.openxmlformats.org/officeDocument/2006/relationships/image" Target="../media/image226.png"/><Relationship Id="rId18" Type="http://schemas.openxmlformats.org/officeDocument/2006/relationships/customXml" Target="../ink/ink120.xml"/><Relationship Id="rId39" Type="http://schemas.openxmlformats.org/officeDocument/2006/relationships/image" Target="../media/image134.png"/><Relationship Id="rId50" Type="http://schemas.openxmlformats.org/officeDocument/2006/relationships/customXml" Target="../ink/ink136.xml"/><Relationship Id="rId104" Type="http://schemas.openxmlformats.org/officeDocument/2006/relationships/customXml" Target="../ink/ink163.xml"/><Relationship Id="rId125" Type="http://schemas.openxmlformats.org/officeDocument/2006/relationships/image" Target="../media/image177.png"/><Relationship Id="rId146" Type="http://schemas.openxmlformats.org/officeDocument/2006/relationships/customXml" Target="../ink/ink184.xml"/><Relationship Id="rId167" Type="http://schemas.openxmlformats.org/officeDocument/2006/relationships/image" Target="../media/image198.png"/><Relationship Id="rId188" Type="http://schemas.openxmlformats.org/officeDocument/2006/relationships/customXml" Target="../ink/ink205.xml"/><Relationship Id="rId71" Type="http://schemas.openxmlformats.org/officeDocument/2006/relationships/image" Target="../media/image150.png"/><Relationship Id="rId92" Type="http://schemas.openxmlformats.org/officeDocument/2006/relationships/customXml" Target="../ink/ink157.xml"/><Relationship Id="rId213" Type="http://schemas.openxmlformats.org/officeDocument/2006/relationships/image" Target="../media/image221.png"/><Relationship Id="rId2" Type="http://schemas.openxmlformats.org/officeDocument/2006/relationships/notesSlide" Target="../notesSlides/notesSlide5.xml"/><Relationship Id="rId29" Type="http://schemas.openxmlformats.org/officeDocument/2006/relationships/image" Target="../media/image129.png"/><Relationship Id="rId40" Type="http://schemas.openxmlformats.org/officeDocument/2006/relationships/customXml" Target="../ink/ink131.xml"/><Relationship Id="rId115" Type="http://schemas.openxmlformats.org/officeDocument/2006/relationships/image" Target="../media/image172.png"/><Relationship Id="rId136" Type="http://schemas.openxmlformats.org/officeDocument/2006/relationships/customXml" Target="../ink/ink179.xml"/><Relationship Id="rId157" Type="http://schemas.openxmlformats.org/officeDocument/2006/relationships/image" Target="../media/image193.png"/><Relationship Id="rId178" Type="http://schemas.openxmlformats.org/officeDocument/2006/relationships/customXml" Target="../ink/ink200.xml"/><Relationship Id="rId61" Type="http://schemas.openxmlformats.org/officeDocument/2006/relationships/image" Target="../media/image145.png"/><Relationship Id="rId82" Type="http://schemas.openxmlformats.org/officeDocument/2006/relationships/customXml" Target="../ink/ink152.xml"/><Relationship Id="rId199" Type="http://schemas.openxmlformats.org/officeDocument/2006/relationships/image" Target="../media/image214.png"/><Relationship Id="rId203" Type="http://schemas.openxmlformats.org/officeDocument/2006/relationships/image" Target="../media/image216.png"/><Relationship Id="rId19" Type="http://schemas.openxmlformats.org/officeDocument/2006/relationships/image" Target="../media/image124.png"/><Relationship Id="rId30" Type="http://schemas.openxmlformats.org/officeDocument/2006/relationships/customXml" Target="../ink/ink126.xml"/><Relationship Id="rId105" Type="http://schemas.openxmlformats.org/officeDocument/2006/relationships/image" Target="../media/image167.png"/><Relationship Id="rId126" Type="http://schemas.openxmlformats.org/officeDocument/2006/relationships/customXml" Target="../ink/ink174.xml"/><Relationship Id="rId147" Type="http://schemas.openxmlformats.org/officeDocument/2006/relationships/image" Target="../media/image188.png"/><Relationship Id="rId168" Type="http://schemas.openxmlformats.org/officeDocument/2006/relationships/customXml" Target="../ink/ink195.xml"/></Relationships>
</file>

<file path=ppt/slides/_rels/slide6.xml.rels><?xml version="1.0" encoding="UTF-8" standalone="yes"?>
<Relationships xmlns="http://schemas.openxmlformats.org/package/2006/relationships"><Relationship Id="rId8" Type="http://schemas.openxmlformats.org/officeDocument/2006/relationships/image" Target="../media/image229.png"/><Relationship Id="rId13" Type="http://schemas.openxmlformats.org/officeDocument/2006/relationships/customXml" Target="../ink/ink227.xml"/><Relationship Id="rId18" Type="http://schemas.openxmlformats.org/officeDocument/2006/relationships/image" Target="../media/image234.png"/><Relationship Id="rId3" Type="http://schemas.openxmlformats.org/officeDocument/2006/relationships/image" Target="../media/image1.jpg"/><Relationship Id="rId21" Type="http://schemas.openxmlformats.org/officeDocument/2006/relationships/customXml" Target="../ink/ink231.xml"/><Relationship Id="rId7" Type="http://schemas.openxmlformats.org/officeDocument/2006/relationships/customXml" Target="../ink/ink224.xml"/><Relationship Id="rId12" Type="http://schemas.openxmlformats.org/officeDocument/2006/relationships/image" Target="../media/image231.png"/><Relationship Id="rId17" Type="http://schemas.openxmlformats.org/officeDocument/2006/relationships/customXml" Target="../ink/ink229.xml"/><Relationship Id="rId2" Type="http://schemas.openxmlformats.org/officeDocument/2006/relationships/notesSlide" Target="../notesSlides/notesSlide6.xml"/><Relationship Id="rId16" Type="http://schemas.openxmlformats.org/officeDocument/2006/relationships/image" Target="../media/image233.png"/><Relationship Id="rId20" Type="http://schemas.openxmlformats.org/officeDocument/2006/relationships/image" Target="../media/image235.png"/><Relationship Id="rId1" Type="http://schemas.openxmlformats.org/officeDocument/2006/relationships/slideLayout" Target="../slideLayouts/slideLayout1.xml"/><Relationship Id="rId6" Type="http://schemas.openxmlformats.org/officeDocument/2006/relationships/image" Target="../media/image228.png"/><Relationship Id="rId11" Type="http://schemas.openxmlformats.org/officeDocument/2006/relationships/customXml" Target="../ink/ink226.xml"/><Relationship Id="rId5" Type="http://schemas.openxmlformats.org/officeDocument/2006/relationships/customXml" Target="../ink/ink223.xml"/><Relationship Id="rId15" Type="http://schemas.openxmlformats.org/officeDocument/2006/relationships/customXml" Target="../ink/ink228.xml"/><Relationship Id="rId10" Type="http://schemas.openxmlformats.org/officeDocument/2006/relationships/image" Target="../media/image230.png"/><Relationship Id="rId19" Type="http://schemas.openxmlformats.org/officeDocument/2006/relationships/customXml" Target="../ink/ink230.xml"/><Relationship Id="rId4" Type="http://schemas.openxmlformats.org/officeDocument/2006/relationships/image" Target="../media/image227.png"/><Relationship Id="rId9" Type="http://schemas.openxmlformats.org/officeDocument/2006/relationships/customXml" Target="../ink/ink225.xml"/><Relationship Id="rId14" Type="http://schemas.openxmlformats.org/officeDocument/2006/relationships/image" Target="../media/image232.png"/><Relationship Id="rId22" Type="http://schemas.openxmlformats.org/officeDocument/2006/relationships/image" Target="../media/image236.png"/></Relationships>
</file>

<file path=ppt/slides/_rels/slide7.xml.rels><?xml version="1.0" encoding="UTF-8" standalone="yes"?>
<Relationships xmlns="http://schemas.openxmlformats.org/package/2006/relationships"><Relationship Id="rId8" Type="http://schemas.openxmlformats.org/officeDocument/2006/relationships/customXml" Target="../ink/ink234.xml"/><Relationship Id="rId13" Type="http://schemas.openxmlformats.org/officeDocument/2006/relationships/image" Target="../media/image241.png"/><Relationship Id="rId18" Type="http://schemas.openxmlformats.org/officeDocument/2006/relationships/customXml" Target="../ink/ink239.xml"/><Relationship Id="rId3" Type="http://schemas.openxmlformats.org/officeDocument/2006/relationships/image" Target="../media/image1.jpg"/><Relationship Id="rId7" Type="http://schemas.openxmlformats.org/officeDocument/2006/relationships/image" Target="../media/image238.png"/><Relationship Id="rId12" Type="http://schemas.openxmlformats.org/officeDocument/2006/relationships/customXml" Target="../ink/ink236.xml"/><Relationship Id="rId17" Type="http://schemas.openxmlformats.org/officeDocument/2006/relationships/image" Target="../media/image243.png"/><Relationship Id="rId2" Type="http://schemas.openxmlformats.org/officeDocument/2006/relationships/notesSlide" Target="../notesSlides/notesSlide7.xml"/><Relationship Id="rId16" Type="http://schemas.openxmlformats.org/officeDocument/2006/relationships/customXml" Target="../ink/ink238.xml"/><Relationship Id="rId1" Type="http://schemas.openxmlformats.org/officeDocument/2006/relationships/slideLayout" Target="../slideLayouts/slideLayout1.xml"/><Relationship Id="rId6" Type="http://schemas.openxmlformats.org/officeDocument/2006/relationships/customXml" Target="../ink/ink233.xml"/><Relationship Id="rId11" Type="http://schemas.openxmlformats.org/officeDocument/2006/relationships/image" Target="../media/image240.png"/><Relationship Id="rId5" Type="http://schemas.openxmlformats.org/officeDocument/2006/relationships/image" Target="../media/image237.png"/><Relationship Id="rId15" Type="http://schemas.openxmlformats.org/officeDocument/2006/relationships/image" Target="../media/image242.png"/><Relationship Id="rId10" Type="http://schemas.openxmlformats.org/officeDocument/2006/relationships/customXml" Target="../ink/ink235.xml"/><Relationship Id="rId19" Type="http://schemas.openxmlformats.org/officeDocument/2006/relationships/image" Target="../media/image244.png"/><Relationship Id="rId4" Type="http://schemas.openxmlformats.org/officeDocument/2006/relationships/customXml" Target="../ink/ink232.xml"/><Relationship Id="rId9" Type="http://schemas.openxmlformats.org/officeDocument/2006/relationships/image" Target="../media/image239.png"/><Relationship Id="rId14" Type="http://schemas.openxmlformats.org/officeDocument/2006/relationships/customXml" Target="../ink/ink237.xml"/></Relationships>
</file>

<file path=ppt/slides/_rels/slide8.xml.rels><?xml version="1.0" encoding="UTF-8" standalone="yes"?>
<Relationships xmlns="http://schemas.openxmlformats.org/package/2006/relationships"><Relationship Id="rId8" Type="http://schemas.openxmlformats.org/officeDocument/2006/relationships/image" Target="../media/image247.png"/><Relationship Id="rId13" Type="http://schemas.openxmlformats.org/officeDocument/2006/relationships/customXml" Target="../ink/ink244.xml"/><Relationship Id="rId18" Type="http://schemas.openxmlformats.org/officeDocument/2006/relationships/image" Target="../media/image252.png"/><Relationship Id="rId3" Type="http://schemas.openxmlformats.org/officeDocument/2006/relationships/image" Target="../media/image1.jpg"/><Relationship Id="rId7" Type="http://schemas.openxmlformats.org/officeDocument/2006/relationships/customXml" Target="../ink/ink241.xml"/><Relationship Id="rId12" Type="http://schemas.openxmlformats.org/officeDocument/2006/relationships/image" Target="../media/image249.png"/><Relationship Id="rId17" Type="http://schemas.openxmlformats.org/officeDocument/2006/relationships/customXml" Target="../ink/ink246.xml"/><Relationship Id="rId2" Type="http://schemas.openxmlformats.org/officeDocument/2006/relationships/notesSlide" Target="../notesSlides/notesSlide8.xml"/><Relationship Id="rId16" Type="http://schemas.openxmlformats.org/officeDocument/2006/relationships/image" Target="../media/image251.png"/><Relationship Id="rId20" Type="http://schemas.openxmlformats.org/officeDocument/2006/relationships/image" Target="../media/image253.png"/><Relationship Id="rId1" Type="http://schemas.openxmlformats.org/officeDocument/2006/relationships/slideLayout" Target="../slideLayouts/slideLayout1.xml"/><Relationship Id="rId6" Type="http://schemas.openxmlformats.org/officeDocument/2006/relationships/image" Target="../media/image246.png"/><Relationship Id="rId11" Type="http://schemas.openxmlformats.org/officeDocument/2006/relationships/customXml" Target="../ink/ink243.xml"/><Relationship Id="rId5" Type="http://schemas.openxmlformats.org/officeDocument/2006/relationships/customXml" Target="../ink/ink240.xml"/><Relationship Id="rId15" Type="http://schemas.openxmlformats.org/officeDocument/2006/relationships/customXml" Target="../ink/ink245.xml"/><Relationship Id="rId10" Type="http://schemas.openxmlformats.org/officeDocument/2006/relationships/image" Target="../media/image248.png"/><Relationship Id="rId19" Type="http://schemas.openxmlformats.org/officeDocument/2006/relationships/customXml" Target="../ink/ink247.xml"/><Relationship Id="rId4" Type="http://schemas.openxmlformats.org/officeDocument/2006/relationships/image" Target="../media/image245.png"/><Relationship Id="rId9" Type="http://schemas.openxmlformats.org/officeDocument/2006/relationships/customXml" Target="../ink/ink242.xml"/><Relationship Id="rId14" Type="http://schemas.openxmlformats.org/officeDocument/2006/relationships/image" Target="../media/image250.png"/></Relationships>
</file>

<file path=ppt/slides/_rels/slide9.xml.rels><?xml version="1.0" encoding="UTF-8" standalone="yes"?>
<Relationships xmlns="http://schemas.openxmlformats.org/package/2006/relationships"><Relationship Id="rId8" Type="http://schemas.openxmlformats.org/officeDocument/2006/relationships/image" Target="../media/image256.png"/><Relationship Id="rId3" Type="http://schemas.openxmlformats.org/officeDocument/2006/relationships/image" Target="../media/image1.jpg"/><Relationship Id="rId7" Type="http://schemas.openxmlformats.org/officeDocument/2006/relationships/customXml" Target="../ink/ink249.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5.png"/><Relationship Id="rId5" Type="http://schemas.openxmlformats.org/officeDocument/2006/relationships/customXml" Target="../ink/ink248.xml"/><Relationship Id="rId4" Type="http://schemas.openxmlformats.org/officeDocument/2006/relationships/image" Target="../media/image25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3CEEBE-B7F5-6A8B-0FE3-11DFE7B6B1FF}"/>
              </a:ext>
            </a:extLst>
          </p:cNvPr>
          <p:cNvSpPr/>
          <p:nvPr/>
        </p:nvSpPr>
        <p:spPr>
          <a:xfrm>
            <a:off x="9455" y="-6545"/>
            <a:ext cx="12192000" cy="6858000"/>
          </a:xfrm>
          <a:prstGeom prst="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3A343B-EEB7-AC3E-E895-3D3C1BFD6BAE}"/>
              </a:ext>
            </a:extLst>
          </p:cNvPr>
          <p:cNvSpPr/>
          <p:nvPr/>
        </p:nvSpPr>
        <p:spPr>
          <a:xfrm>
            <a:off x="7443996" y="1819072"/>
            <a:ext cx="4492487" cy="2232853"/>
          </a:xfrm>
          <a:prstGeom prst="rect">
            <a:avLst/>
          </a:prstGeom>
          <a:solidFill>
            <a:schemeClr val="bg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DF9198-857D-D43F-E2E5-84D471DAA6CC}"/>
              </a:ext>
            </a:extLst>
          </p:cNvPr>
          <p:cNvSpPr/>
          <p:nvPr/>
        </p:nvSpPr>
        <p:spPr>
          <a:xfrm>
            <a:off x="200197" y="1808722"/>
            <a:ext cx="4492487" cy="2232853"/>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DAC8B41-EC91-823D-B452-DD828426256E}"/>
              </a:ext>
            </a:extLst>
          </p:cNvPr>
          <p:cNvSpPr/>
          <p:nvPr/>
        </p:nvSpPr>
        <p:spPr>
          <a:xfrm>
            <a:off x="4858859" y="1841408"/>
            <a:ext cx="2425148" cy="2278873"/>
          </a:xfrm>
          <a:prstGeom prst="ellipse">
            <a:avLst/>
          </a:prstGeom>
          <a:solidFill>
            <a:schemeClr val="accent4">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8A66CEE-9640-17DF-038B-6E7D61765F5D}"/>
              </a:ext>
            </a:extLst>
          </p:cNvPr>
          <p:cNvSpPr txBox="1"/>
          <p:nvPr/>
        </p:nvSpPr>
        <p:spPr>
          <a:xfrm>
            <a:off x="4838755" y="2186376"/>
            <a:ext cx="2459170" cy="830997"/>
          </a:xfrm>
          <a:prstGeom prst="rect">
            <a:avLst/>
          </a:prstGeom>
          <a:noFill/>
        </p:spPr>
        <p:txBody>
          <a:bodyPr wrap="square" rtlCol="0">
            <a:spAutoFit/>
          </a:bodyPr>
          <a:lstStyle/>
          <a:p>
            <a:pPr algn="ctr"/>
            <a:r>
              <a:rPr lang="en-US" sz="2400" dirty="0">
                <a:solidFill>
                  <a:srgbClr val="FFFF00"/>
                </a:solidFill>
                <a:latin typeface="Futura Condensed Extra" pitchFamily="50" charset="0"/>
                <a:cs typeface="Dreaming Outloud Script Pro" panose="020B0604020202020204" pitchFamily="66" charset="0"/>
              </a:rPr>
              <a:t>A Community</a:t>
            </a:r>
          </a:p>
          <a:p>
            <a:pPr algn="ctr"/>
            <a:r>
              <a:rPr lang="en-US" sz="2400" dirty="0">
                <a:solidFill>
                  <a:srgbClr val="FFFF00"/>
                </a:solidFill>
                <a:latin typeface="Futura Condensed Extra" pitchFamily="50" charset="0"/>
                <a:cs typeface="Dreaming Outloud Script Pro" panose="020B0604020202020204" pitchFamily="66" charset="0"/>
              </a:rPr>
              <a:t>for Learning</a:t>
            </a:r>
          </a:p>
        </p:txBody>
      </p:sp>
      <p:sp>
        <p:nvSpPr>
          <p:cNvPr id="8" name="Rectangle 7">
            <a:extLst>
              <a:ext uri="{FF2B5EF4-FFF2-40B4-BE49-F238E27FC236}">
                <a16:creationId xmlns:a16="http://schemas.microsoft.com/office/drawing/2014/main" id="{28C8CA04-B9E5-2DCA-2083-02A2AE476A41}"/>
              </a:ext>
            </a:extLst>
          </p:cNvPr>
          <p:cNvSpPr/>
          <p:nvPr/>
        </p:nvSpPr>
        <p:spPr>
          <a:xfrm>
            <a:off x="3779184" y="4432236"/>
            <a:ext cx="4492487" cy="2261524"/>
          </a:xfrm>
          <a:prstGeom prst="rect">
            <a:avLst/>
          </a:prstGeom>
          <a:solidFill>
            <a:schemeClr val="accent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A19BC9C-0E51-11F6-BCC7-8C4441EC2604}"/>
              </a:ext>
            </a:extLst>
          </p:cNvPr>
          <p:cNvSpPr txBox="1"/>
          <p:nvPr/>
        </p:nvSpPr>
        <p:spPr>
          <a:xfrm>
            <a:off x="336884" y="1841408"/>
            <a:ext cx="4197163" cy="800219"/>
          </a:xfrm>
          <a:prstGeom prst="rect">
            <a:avLst/>
          </a:prstGeom>
          <a:noFill/>
        </p:spPr>
        <p:txBody>
          <a:bodyPr wrap="square">
            <a:spAutoFit/>
          </a:bodyPr>
          <a:lstStyle/>
          <a:p>
            <a:r>
              <a:rPr lang="en-US" sz="2800" dirty="0"/>
              <a:t>Join us at </a:t>
            </a:r>
            <a:r>
              <a:rPr lang="en-US" sz="2800" b="1" dirty="0"/>
              <a:t>Telegram:</a:t>
            </a:r>
          </a:p>
          <a:p>
            <a:r>
              <a:rPr lang="en-US" dirty="0">
                <a:solidFill>
                  <a:srgbClr val="FFFF00"/>
                </a:solidFill>
                <a:hlinkClick r:id="rId4">
                  <a:extLst>
                    <a:ext uri="{A12FA001-AC4F-418D-AE19-62706E023703}">
                      <ahyp:hlinkClr xmlns:ahyp="http://schemas.microsoft.com/office/drawing/2018/hyperlinkcolor" val="tx"/>
                    </a:ext>
                  </a:extLst>
                </a:hlinkClick>
              </a:rPr>
              <a:t>https://t.me/MessianicChat</a:t>
            </a:r>
            <a:r>
              <a:rPr lang="en-US" dirty="0">
                <a:solidFill>
                  <a:srgbClr val="FFFF00"/>
                </a:solidFill>
              </a:rPr>
              <a:t> </a:t>
            </a:r>
          </a:p>
        </p:txBody>
      </p:sp>
      <p:sp>
        <p:nvSpPr>
          <p:cNvPr id="13" name="TextBox 12">
            <a:extLst>
              <a:ext uri="{FF2B5EF4-FFF2-40B4-BE49-F238E27FC236}">
                <a16:creationId xmlns:a16="http://schemas.microsoft.com/office/drawing/2014/main" id="{5D054F29-FBA0-56E8-73CF-4F29BDEEA8FC}"/>
              </a:ext>
            </a:extLst>
          </p:cNvPr>
          <p:cNvSpPr txBox="1"/>
          <p:nvPr/>
        </p:nvSpPr>
        <p:spPr>
          <a:xfrm>
            <a:off x="0" y="4069756"/>
            <a:ext cx="12192000" cy="369332"/>
          </a:xfrm>
          <a:prstGeom prst="rect">
            <a:avLst/>
          </a:prstGeom>
          <a:noFill/>
        </p:spPr>
        <p:txBody>
          <a:bodyPr wrap="square">
            <a:spAutoFit/>
          </a:bodyPr>
          <a:lstStyle/>
          <a:p>
            <a:pPr algn="ctr"/>
            <a:r>
              <a:rPr lang="en-US" b="1" dirty="0">
                <a:solidFill>
                  <a:srgbClr val="FFFF00"/>
                </a:solidFill>
              </a:rPr>
              <a:t>Join Telegram ask about Hebrew and Greek classes!</a:t>
            </a:r>
          </a:p>
        </p:txBody>
      </p:sp>
      <p:sp>
        <p:nvSpPr>
          <p:cNvPr id="16" name="TextBox 15">
            <a:extLst>
              <a:ext uri="{FF2B5EF4-FFF2-40B4-BE49-F238E27FC236}">
                <a16:creationId xmlns:a16="http://schemas.microsoft.com/office/drawing/2014/main" id="{9681C74C-0EEC-309B-B971-7C8D0B47E1A3}"/>
              </a:ext>
            </a:extLst>
          </p:cNvPr>
          <p:cNvSpPr txBox="1"/>
          <p:nvPr/>
        </p:nvSpPr>
        <p:spPr>
          <a:xfrm>
            <a:off x="386406" y="2893633"/>
            <a:ext cx="4098117" cy="1015663"/>
          </a:xfrm>
          <a:prstGeom prst="rect">
            <a:avLst/>
          </a:prstGeom>
          <a:noFill/>
        </p:spPr>
        <p:txBody>
          <a:bodyPr wrap="square">
            <a:spAutoFit/>
          </a:bodyPr>
          <a:lstStyle/>
          <a:p>
            <a:r>
              <a:rPr lang="en-US" sz="2000" b="1" u="sng" dirty="0"/>
              <a:t>Weekly Teachings Free Online</a:t>
            </a:r>
          </a:p>
          <a:p>
            <a:r>
              <a:rPr lang="en-US" sz="2000" dirty="0"/>
              <a:t>Check Telegram for weekly scheduling of teachings.</a:t>
            </a:r>
          </a:p>
        </p:txBody>
      </p:sp>
      <p:sp>
        <p:nvSpPr>
          <p:cNvPr id="21" name="TextBox 20">
            <a:extLst>
              <a:ext uri="{FF2B5EF4-FFF2-40B4-BE49-F238E27FC236}">
                <a16:creationId xmlns:a16="http://schemas.microsoft.com/office/drawing/2014/main" id="{8673DF7C-54F0-30A7-49E9-3955ABAB9330}"/>
              </a:ext>
            </a:extLst>
          </p:cNvPr>
          <p:cNvSpPr txBox="1"/>
          <p:nvPr/>
        </p:nvSpPr>
        <p:spPr>
          <a:xfrm>
            <a:off x="3846304" y="4460417"/>
            <a:ext cx="4317810" cy="1015663"/>
          </a:xfrm>
          <a:prstGeom prst="rect">
            <a:avLst/>
          </a:prstGeom>
          <a:noFill/>
        </p:spPr>
        <p:txBody>
          <a:bodyPr wrap="square">
            <a:spAutoFit/>
          </a:bodyPr>
          <a:lstStyle/>
          <a:p>
            <a:r>
              <a:rPr lang="en-US" sz="2400" b="1" dirty="0"/>
              <a:t>Rabbi Jeremiah</a:t>
            </a:r>
          </a:p>
          <a:p>
            <a:r>
              <a:rPr lang="en-US" b="1" dirty="0"/>
              <a:t>– The Apocalypse:</a:t>
            </a:r>
            <a:r>
              <a:rPr lang="en-US" dirty="0"/>
              <a:t> connecting the Greek to the Ancient Hebrew text. (</a:t>
            </a:r>
            <a:r>
              <a:rPr lang="en-US" dirty="0">
                <a:solidFill>
                  <a:srgbClr val="FF0000"/>
                </a:solidFill>
              </a:rPr>
              <a:t>Wed. 9 am EST</a:t>
            </a:r>
            <a:r>
              <a:rPr lang="en-US" dirty="0"/>
              <a:t>)</a:t>
            </a:r>
          </a:p>
        </p:txBody>
      </p:sp>
      <p:sp>
        <p:nvSpPr>
          <p:cNvPr id="28" name="TextBox 27">
            <a:extLst>
              <a:ext uri="{FF2B5EF4-FFF2-40B4-BE49-F238E27FC236}">
                <a16:creationId xmlns:a16="http://schemas.microsoft.com/office/drawing/2014/main" id="{ABD85C9B-B0A5-460E-64ED-D9C2CD1C4CA7}"/>
              </a:ext>
            </a:extLst>
          </p:cNvPr>
          <p:cNvSpPr txBox="1"/>
          <p:nvPr/>
        </p:nvSpPr>
        <p:spPr>
          <a:xfrm>
            <a:off x="0" y="6545"/>
            <a:ext cx="12192000" cy="707886"/>
          </a:xfrm>
          <a:prstGeom prst="rect">
            <a:avLst/>
          </a:prstGeom>
          <a:noFill/>
        </p:spPr>
        <p:txBody>
          <a:bodyPr wrap="square">
            <a:spAutoFit/>
          </a:bodyPr>
          <a:lstStyle/>
          <a:p>
            <a:pPr algn="ctr"/>
            <a:r>
              <a:rPr lang="en-US" sz="4000" b="1" dirty="0">
                <a:solidFill>
                  <a:srgbClr val="FFFF00"/>
                </a:solidFill>
              </a:rPr>
              <a:t>MATSATI.COM Teaching Ministry </a:t>
            </a:r>
          </a:p>
        </p:txBody>
      </p:sp>
      <p:sp>
        <p:nvSpPr>
          <p:cNvPr id="32" name="TextBox 31">
            <a:extLst>
              <a:ext uri="{FF2B5EF4-FFF2-40B4-BE49-F238E27FC236}">
                <a16:creationId xmlns:a16="http://schemas.microsoft.com/office/drawing/2014/main" id="{F6457B4D-6FAA-F099-B423-8372A0BDE1C6}"/>
              </a:ext>
            </a:extLst>
          </p:cNvPr>
          <p:cNvSpPr txBox="1"/>
          <p:nvPr/>
        </p:nvSpPr>
        <p:spPr>
          <a:xfrm>
            <a:off x="7752195" y="1907265"/>
            <a:ext cx="4248258" cy="1107996"/>
          </a:xfrm>
          <a:prstGeom prst="rect">
            <a:avLst/>
          </a:prstGeom>
          <a:noFill/>
        </p:spPr>
        <p:txBody>
          <a:bodyPr wrap="square">
            <a:spAutoFit/>
          </a:bodyPr>
          <a:lstStyle/>
          <a:p>
            <a:r>
              <a:rPr lang="en-US" sz="2400" b="1" i="0" dirty="0">
                <a:solidFill>
                  <a:schemeClr val="bg1">
                    <a:lumMod val="95000"/>
                  </a:schemeClr>
                </a:solidFill>
                <a:effectLst/>
              </a:rPr>
              <a:t>Foundation of the Word Outreach Ministry</a:t>
            </a:r>
            <a:r>
              <a:rPr lang="en-US" sz="2400" b="0" i="0" dirty="0">
                <a:solidFill>
                  <a:schemeClr val="bg1">
                    <a:lumMod val="95000"/>
                  </a:schemeClr>
                </a:solidFill>
                <a:effectLst/>
              </a:rPr>
              <a:t> </a:t>
            </a:r>
          </a:p>
          <a:p>
            <a:r>
              <a:rPr lang="en-US" b="0" i="0" dirty="0">
                <a:solidFill>
                  <a:srgbClr val="92D050"/>
                </a:solidFill>
                <a:effectLst/>
              </a:rPr>
              <a:t> </a:t>
            </a:r>
            <a:r>
              <a:rPr lang="en-US" dirty="0">
                <a:solidFill>
                  <a:srgbClr val="FFFF00"/>
                </a:solidFill>
              </a:rPr>
              <a:t>https://www.thefoundationoftheword.org</a:t>
            </a:r>
            <a:endParaRPr lang="en-US" b="0" i="0" u="none" strike="noStrike" dirty="0">
              <a:solidFill>
                <a:srgbClr val="FFFF00"/>
              </a:solidFill>
              <a:effectLst/>
            </a:endParaRPr>
          </a:p>
        </p:txBody>
      </p:sp>
      <p:sp>
        <p:nvSpPr>
          <p:cNvPr id="34" name="TextBox 33">
            <a:extLst>
              <a:ext uri="{FF2B5EF4-FFF2-40B4-BE49-F238E27FC236}">
                <a16:creationId xmlns:a16="http://schemas.microsoft.com/office/drawing/2014/main" id="{14E425DB-7B77-0B48-6ACB-9C2619141C10}"/>
              </a:ext>
            </a:extLst>
          </p:cNvPr>
          <p:cNvSpPr txBox="1"/>
          <p:nvPr/>
        </p:nvSpPr>
        <p:spPr>
          <a:xfrm>
            <a:off x="7688224" y="3081060"/>
            <a:ext cx="4060377" cy="923330"/>
          </a:xfrm>
          <a:prstGeom prst="rect">
            <a:avLst/>
          </a:prstGeom>
          <a:noFill/>
        </p:spPr>
        <p:txBody>
          <a:bodyPr wrap="square">
            <a:spAutoFit/>
          </a:bodyPr>
          <a:lstStyle/>
          <a:p>
            <a:r>
              <a:rPr lang="en-US" b="1" dirty="0">
                <a:solidFill>
                  <a:schemeClr val="bg1"/>
                </a:solidFill>
              </a:rPr>
              <a:t>YouTube Channel</a:t>
            </a:r>
          </a:p>
          <a:p>
            <a:r>
              <a:rPr lang="en-US" dirty="0">
                <a:solidFill>
                  <a:srgbClr val="FFFF00"/>
                </a:solidFill>
                <a:hlinkClick r:id="rId5">
                  <a:extLst>
                    <a:ext uri="{A12FA001-AC4F-418D-AE19-62706E023703}">
                      <ahyp:hlinkClr xmlns:ahyp="http://schemas.microsoft.com/office/drawing/2018/hyperlinkcolor" val="tx"/>
                    </a:ext>
                  </a:extLst>
                </a:hlinkClick>
              </a:rPr>
              <a:t>https://www.youtube.com/c/TheFoundationofTheWordOutreachMinistries</a:t>
            </a:r>
            <a:r>
              <a:rPr lang="en-US" dirty="0">
                <a:solidFill>
                  <a:srgbClr val="FFFF00"/>
                </a:solidFill>
              </a:rPr>
              <a:t> </a:t>
            </a:r>
          </a:p>
        </p:txBody>
      </p:sp>
      <p:sp>
        <p:nvSpPr>
          <p:cNvPr id="36" name="TextBox 35">
            <a:extLst>
              <a:ext uri="{FF2B5EF4-FFF2-40B4-BE49-F238E27FC236}">
                <a16:creationId xmlns:a16="http://schemas.microsoft.com/office/drawing/2014/main" id="{4A6C48EF-F9BF-5DA1-09BF-0F9346BD59AA}"/>
              </a:ext>
            </a:extLst>
          </p:cNvPr>
          <p:cNvSpPr txBox="1"/>
          <p:nvPr/>
        </p:nvSpPr>
        <p:spPr>
          <a:xfrm>
            <a:off x="3865051" y="5494341"/>
            <a:ext cx="4298802" cy="1200329"/>
          </a:xfrm>
          <a:prstGeom prst="rect">
            <a:avLst/>
          </a:prstGeom>
          <a:noFill/>
        </p:spPr>
        <p:txBody>
          <a:bodyPr wrap="square">
            <a:spAutoFit/>
          </a:bodyPr>
          <a:lstStyle/>
          <a:p>
            <a:r>
              <a:rPr lang="en-US" b="1" dirty="0"/>
              <a:t>YouTube Channels</a:t>
            </a:r>
          </a:p>
          <a:p>
            <a:r>
              <a:rPr lang="en-US" dirty="0">
                <a:solidFill>
                  <a:srgbClr val="FFFF00"/>
                </a:solidFill>
                <a:hlinkClick r:id="rId6">
                  <a:extLst>
                    <a:ext uri="{A12FA001-AC4F-418D-AE19-62706E023703}">
                      <ahyp:hlinkClr xmlns:ahyp="http://schemas.microsoft.com/office/drawing/2018/hyperlinkcolor" val="tx"/>
                    </a:ext>
                  </a:extLst>
                </a:hlinkClick>
              </a:rPr>
              <a:t>https://YouTube.com/c/HebrewLiteracy</a:t>
            </a:r>
            <a:r>
              <a:rPr lang="en-US" dirty="0">
                <a:solidFill>
                  <a:srgbClr val="FFFF00"/>
                </a:solidFill>
              </a:rPr>
              <a:t> </a:t>
            </a:r>
          </a:p>
          <a:p>
            <a:r>
              <a:rPr lang="en-US" dirty="0">
                <a:solidFill>
                  <a:srgbClr val="FFFF00"/>
                </a:solidFill>
                <a:hlinkClick r:id="rId7">
                  <a:extLst>
                    <a:ext uri="{A12FA001-AC4F-418D-AE19-62706E023703}">
                      <ahyp:hlinkClr xmlns:ahyp="http://schemas.microsoft.com/office/drawing/2018/hyperlinkcolor" val="tx"/>
                    </a:ext>
                  </a:extLst>
                </a:hlinkClick>
              </a:rPr>
              <a:t>https://www.youtube.com/channel/UC5_qPfruat-sCJJypz0_OBw</a:t>
            </a:r>
            <a:r>
              <a:rPr lang="en-US" dirty="0">
                <a:solidFill>
                  <a:srgbClr val="FFFF00"/>
                </a:solidFill>
              </a:rPr>
              <a:t> </a:t>
            </a:r>
          </a:p>
        </p:txBody>
      </p:sp>
      <p:sp>
        <p:nvSpPr>
          <p:cNvPr id="4" name="TextBox 3">
            <a:extLst>
              <a:ext uri="{FF2B5EF4-FFF2-40B4-BE49-F238E27FC236}">
                <a16:creationId xmlns:a16="http://schemas.microsoft.com/office/drawing/2014/main" id="{61432C11-EE94-C35C-14D7-DDBE93A2B7C8}"/>
              </a:ext>
            </a:extLst>
          </p:cNvPr>
          <p:cNvSpPr txBox="1"/>
          <p:nvPr/>
        </p:nvSpPr>
        <p:spPr>
          <a:xfrm>
            <a:off x="3896652" y="1373376"/>
            <a:ext cx="4492487" cy="369332"/>
          </a:xfrm>
          <a:prstGeom prst="rect">
            <a:avLst/>
          </a:prstGeom>
          <a:noFill/>
        </p:spPr>
        <p:txBody>
          <a:bodyPr wrap="square">
            <a:spAutoFit/>
          </a:bodyPr>
          <a:lstStyle/>
          <a:p>
            <a:pPr algn="ctr"/>
            <a:r>
              <a:rPr lang="en-US" b="1" dirty="0">
                <a:solidFill>
                  <a:srgbClr val="FFFF00"/>
                </a:solidFill>
              </a:rPr>
              <a:t>LIVE STREAM: 6:30 pm EST Thursday</a:t>
            </a:r>
          </a:p>
        </p:txBody>
      </p:sp>
      <p:sp>
        <p:nvSpPr>
          <p:cNvPr id="10" name="TextBox 9">
            <a:extLst>
              <a:ext uri="{FF2B5EF4-FFF2-40B4-BE49-F238E27FC236}">
                <a16:creationId xmlns:a16="http://schemas.microsoft.com/office/drawing/2014/main" id="{5BAC490B-FA89-F42E-F834-F687A00F6B53}"/>
              </a:ext>
            </a:extLst>
          </p:cNvPr>
          <p:cNvSpPr txBox="1"/>
          <p:nvPr/>
        </p:nvSpPr>
        <p:spPr>
          <a:xfrm>
            <a:off x="2451651" y="909155"/>
            <a:ext cx="7103165" cy="523220"/>
          </a:xfrm>
          <a:prstGeom prst="rect">
            <a:avLst/>
          </a:prstGeom>
          <a:noFill/>
          <a:ln>
            <a:noFill/>
          </a:ln>
        </p:spPr>
        <p:txBody>
          <a:bodyPr wrap="square" rtlCol="0">
            <a:spAutoFit/>
          </a:bodyPr>
          <a:lstStyle/>
          <a:p>
            <a:pPr algn="ctr"/>
            <a:r>
              <a:rPr lang="he-IL" sz="2800" b="1" dirty="0">
                <a:solidFill>
                  <a:srgbClr val="FFFF00"/>
                </a:solidFill>
                <a:cs typeface="+mj-cs"/>
              </a:rPr>
              <a:t>ישעיהו כז:א-ו </a:t>
            </a:r>
            <a:r>
              <a:rPr lang="en-US" sz="2800" b="1" dirty="0">
                <a:solidFill>
                  <a:srgbClr val="FFFF00"/>
                </a:solidFill>
                <a:cs typeface="+mj-cs"/>
              </a:rPr>
              <a:t> </a:t>
            </a:r>
            <a:r>
              <a:rPr lang="en-US" sz="2400" b="1" dirty="0">
                <a:solidFill>
                  <a:srgbClr val="FFFF00"/>
                </a:solidFill>
                <a:cs typeface="+mj-cs"/>
              </a:rPr>
              <a:t>/</a:t>
            </a:r>
            <a:r>
              <a:rPr lang="en-US" sz="2800" b="1" dirty="0">
                <a:solidFill>
                  <a:srgbClr val="FFFF00"/>
                </a:solidFill>
                <a:cs typeface="+mj-cs"/>
              </a:rPr>
              <a:t> Isaiah 27:1-6</a:t>
            </a:r>
            <a:endParaRPr lang="en-US" sz="3200" b="1" dirty="0">
              <a:solidFill>
                <a:srgbClr val="FFFF00"/>
              </a:solidFill>
              <a:cs typeface="+mj-cs"/>
            </a:endParaRPr>
          </a:p>
        </p:txBody>
      </p:sp>
      <p:sp>
        <p:nvSpPr>
          <p:cNvPr id="18" name="TextBox 17">
            <a:extLst>
              <a:ext uri="{FF2B5EF4-FFF2-40B4-BE49-F238E27FC236}">
                <a16:creationId xmlns:a16="http://schemas.microsoft.com/office/drawing/2014/main" id="{FDF527D8-B69D-B687-1AA6-2862CBF4FD2C}"/>
              </a:ext>
            </a:extLst>
          </p:cNvPr>
          <p:cNvSpPr txBox="1"/>
          <p:nvPr/>
        </p:nvSpPr>
        <p:spPr>
          <a:xfrm>
            <a:off x="0" y="572578"/>
            <a:ext cx="12192000" cy="400110"/>
          </a:xfrm>
          <a:prstGeom prst="rect">
            <a:avLst/>
          </a:prstGeom>
          <a:noFill/>
        </p:spPr>
        <p:txBody>
          <a:bodyPr wrap="square">
            <a:spAutoFit/>
          </a:bodyPr>
          <a:lstStyle/>
          <a:p>
            <a:pPr algn="ctr"/>
            <a:r>
              <a:rPr lang="en-US" sz="1800" b="1" dirty="0">
                <a:solidFill>
                  <a:srgbClr val="FFC000"/>
                </a:solidFill>
              </a:rPr>
              <a:t>Website:</a:t>
            </a:r>
            <a:r>
              <a:rPr lang="en-US" sz="1800" dirty="0">
                <a:solidFill>
                  <a:srgbClr val="FFFF00"/>
                </a:solidFill>
                <a:hlinkClick r:id="rId8">
                  <a:extLst>
                    <a:ext uri="{A12FA001-AC4F-418D-AE19-62706E023703}">
                      <ahyp:hlinkClr xmlns:ahyp="http://schemas.microsoft.com/office/drawing/2018/hyperlinkcolor" val="tx"/>
                    </a:ext>
                  </a:extLst>
                </a:hlinkClick>
              </a:rPr>
              <a:t> https://www.matsati.com</a:t>
            </a:r>
            <a:r>
              <a:rPr lang="en-US" sz="1800" dirty="0">
                <a:solidFill>
                  <a:srgbClr val="FFFF00"/>
                </a:solidFill>
              </a:rPr>
              <a:t> </a:t>
            </a:r>
            <a:r>
              <a:rPr lang="en-US" sz="2000" b="1" dirty="0">
                <a:solidFill>
                  <a:srgbClr val="FFC000"/>
                </a:solidFill>
              </a:rPr>
              <a:t>YouTube Channel: </a:t>
            </a:r>
            <a:r>
              <a:rPr lang="en-US" dirty="0">
                <a:solidFill>
                  <a:srgbClr val="FFFF00"/>
                </a:solidFill>
                <a:hlinkClick r:id="rId9">
                  <a:extLst>
                    <a:ext uri="{A12FA001-AC4F-418D-AE19-62706E023703}">
                      <ahyp:hlinkClr xmlns:ahyp="http://schemas.microsoft.com/office/drawing/2018/hyperlinkcolor" val="tx"/>
                    </a:ext>
                  </a:extLst>
                </a:hlinkClick>
              </a:rPr>
              <a:t>https://www.youtube.com/user/MATSATI/</a:t>
            </a:r>
            <a:r>
              <a:rPr lang="en-US" dirty="0">
                <a:solidFill>
                  <a:srgbClr val="FFFF00"/>
                </a:solidFill>
              </a:rPr>
              <a:t> </a:t>
            </a:r>
          </a:p>
        </p:txBody>
      </p:sp>
      <p:sp>
        <p:nvSpPr>
          <p:cNvPr id="19" name="TextBox 18">
            <a:extLst>
              <a:ext uri="{FF2B5EF4-FFF2-40B4-BE49-F238E27FC236}">
                <a16:creationId xmlns:a16="http://schemas.microsoft.com/office/drawing/2014/main" id="{AECB7CF0-D055-5F8B-5E1E-68640F23B2BC}"/>
              </a:ext>
            </a:extLst>
          </p:cNvPr>
          <p:cNvSpPr txBox="1"/>
          <p:nvPr/>
        </p:nvSpPr>
        <p:spPr>
          <a:xfrm>
            <a:off x="4892881" y="3013626"/>
            <a:ext cx="2425148" cy="923330"/>
          </a:xfrm>
          <a:prstGeom prst="rect">
            <a:avLst/>
          </a:prstGeom>
          <a:noFill/>
        </p:spPr>
        <p:txBody>
          <a:bodyPr wrap="square">
            <a:spAutoFit/>
          </a:bodyPr>
          <a:lstStyle/>
          <a:p>
            <a:pPr algn="ctr"/>
            <a:r>
              <a:rPr lang="en-US" dirty="0">
                <a:solidFill>
                  <a:srgbClr val="FFFF00"/>
                </a:solidFill>
              </a:rPr>
              <a:t>Discuss the Scriptures, </a:t>
            </a:r>
          </a:p>
          <a:p>
            <a:pPr algn="ctr"/>
            <a:r>
              <a:rPr lang="en-US" dirty="0">
                <a:solidFill>
                  <a:srgbClr val="FFFF00"/>
                </a:solidFill>
              </a:rPr>
              <a:t>learn the languages, </a:t>
            </a:r>
          </a:p>
          <a:p>
            <a:pPr algn="ctr"/>
            <a:r>
              <a:rPr lang="en-US" dirty="0">
                <a:solidFill>
                  <a:srgbClr val="FFFF00"/>
                </a:solidFill>
              </a:rPr>
              <a:t>and fellowship</a:t>
            </a:r>
          </a:p>
        </p:txBody>
      </p:sp>
      <p:pic>
        <p:nvPicPr>
          <p:cNvPr id="12" name="Picture 11">
            <a:extLst>
              <a:ext uri="{FF2B5EF4-FFF2-40B4-BE49-F238E27FC236}">
                <a16:creationId xmlns:a16="http://schemas.microsoft.com/office/drawing/2014/main" id="{86A1EA7C-5FEA-6456-C9AC-5C3C85DC0F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1730" y="4679138"/>
            <a:ext cx="2985180" cy="1689485"/>
          </a:xfrm>
          <a:prstGeom prst="rect">
            <a:avLst/>
          </a:prstGeom>
        </p:spPr>
      </p:pic>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598132" cy="461495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8AFF3AAB-1FB8-5B65-4A82-A5FDE38BBB2B}"/>
              </a:ext>
            </a:extLst>
          </p:cNvPr>
          <p:cNvSpPr txBox="1"/>
          <p:nvPr/>
        </p:nvSpPr>
        <p:spPr>
          <a:xfrm>
            <a:off x="405037" y="218633"/>
            <a:ext cx="8603952" cy="3877985"/>
          </a:xfrm>
          <a:prstGeom prst="rect">
            <a:avLst/>
          </a:prstGeom>
          <a:noFill/>
        </p:spPr>
        <p:txBody>
          <a:bodyPr wrap="square">
            <a:spAutoFit/>
          </a:bodyPr>
          <a:lstStyle/>
          <a:p>
            <a:pPr algn="r" rtl="0">
              <a:spcBef>
                <a:spcPts val="0"/>
              </a:spcBef>
              <a:spcAft>
                <a:spcPts val="0"/>
              </a:spcAft>
            </a:pPr>
            <a:r>
              <a:rPr lang="he-IL" sz="3200" b="1" i="0" u="none" strike="noStrike" dirty="0">
                <a:solidFill>
                  <a:srgbClr val="FFFF00"/>
                </a:solidFill>
                <a:effectLst/>
                <a:latin typeface="Arial" panose="020B0604020202020204" pitchFamily="34" charset="0"/>
                <a:cs typeface="+mj-cs"/>
              </a:rPr>
              <a:t>ספר שמות פרק לג</a:t>
            </a:r>
          </a:p>
          <a:p>
            <a:pPr algn="r" rtl="0">
              <a:spcBef>
                <a:spcPts val="0"/>
              </a:spcBef>
              <a:spcAft>
                <a:spcPts val="0"/>
              </a:spcAft>
            </a:pPr>
            <a:r>
              <a:rPr lang="he-IL" sz="3200" i="0" u="none" strike="noStrike" dirty="0">
                <a:solidFill>
                  <a:srgbClr val="FFFF00"/>
                </a:solidFill>
                <a:effectLst/>
                <a:latin typeface="Arial" panose="020B0604020202020204" pitchFamily="34" charset="0"/>
                <a:cs typeface="+mj-cs"/>
              </a:rPr>
              <a:t>יט   וַיֹּאמֶר אֲנִי אַעֲבִיר כָּל-טוּבִי עַל-פָּנֶיךָ וְקָרָאתִי בְשֵׁם יְהוָֹה לְפָנֶיךָ וְחַנֹּתִי אֶת-אֲשֶׁר אָחֹן וְרִחַמְתִּי אֶת-אֲשֶׁר אֲרַחֵם: </a:t>
            </a:r>
          </a:p>
          <a:p>
            <a:pPr rtl="0">
              <a:spcBef>
                <a:spcPts val="0"/>
              </a:spcBef>
              <a:spcAft>
                <a:spcPts val="0"/>
              </a:spcAft>
            </a:pPr>
            <a:endParaRPr lang="he-IL" sz="2500" b="1" i="0" u="none" strike="noStrike" dirty="0">
              <a:solidFill>
                <a:srgbClr val="FFC000"/>
              </a:solidFill>
              <a:effectLst/>
              <a:latin typeface="Arial" panose="020B0604020202020204" pitchFamily="34" charset="0"/>
            </a:endParaRPr>
          </a:p>
          <a:p>
            <a:pPr rtl="0">
              <a:spcBef>
                <a:spcPts val="0"/>
              </a:spcBef>
              <a:spcAft>
                <a:spcPts val="0"/>
              </a:spcAft>
            </a:pPr>
            <a:r>
              <a:rPr lang="en-US" sz="2500" b="1" i="0" u="none" strike="noStrike" dirty="0" err="1">
                <a:solidFill>
                  <a:srgbClr val="FFC000"/>
                </a:solidFill>
                <a:effectLst/>
                <a:latin typeface="Arial" panose="020B0604020202020204" pitchFamily="34" charset="0"/>
              </a:rPr>
              <a:t>Shemot</a:t>
            </a:r>
            <a:r>
              <a:rPr lang="en-US" sz="2500" b="1" i="0" u="none" strike="noStrike" dirty="0">
                <a:solidFill>
                  <a:srgbClr val="FFC000"/>
                </a:solidFill>
                <a:effectLst/>
                <a:latin typeface="Arial" panose="020B0604020202020204" pitchFamily="34" charset="0"/>
              </a:rPr>
              <a:t> / Exodus 33:19</a:t>
            </a:r>
          </a:p>
          <a:p>
            <a:pPr rtl="0">
              <a:spcBef>
                <a:spcPts val="0"/>
              </a:spcBef>
              <a:spcAft>
                <a:spcPts val="0"/>
              </a:spcAft>
            </a:pPr>
            <a:r>
              <a:rPr lang="en-US" sz="2500" i="0" u="none" strike="noStrike" dirty="0">
                <a:solidFill>
                  <a:srgbClr val="FFC000"/>
                </a:solidFill>
                <a:effectLst/>
                <a:latin typeface="Arial" panose="020B0604020202020204" pitchFamily="34" charset="0"/>
              </a:rPr>
              <a:t>19 And he said, I will make all my goodness pass before thee, and I will proclaim the name of the LORD before thee; and will be gracious to whom I will be gracious, and will shew mercy on whom I will shew mercy. (KJV)</a:t>
            </a:r>
          </a:p>
        </p:txBody>
      </p:sp>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A3125B70-4B8D-2F2F-94FA-7A1ADC48860F}"/>
                  </a:ext>
                </a:extLst>
              </p14:cNvPr>
              <p14:cNvContentPartPr/>
              <p14:nvPr/>
            </p14:nvContentPartPr>
            <p14:xfrm>
              <a:off x="8170821" y="1895124"/>
              <a:ext cx="700920" cy="25200"/>
            </p14:xfrm>
          </p:contentPart>
        </mc:Choice>
        <mc:Fallback xmlns="">
          <p:pic>
            <p:nvPicPr>
              <p:cNvPr id="18" name="Ink 17">
                <a:extLst>
                  <a:ext uri="{FF2B5EF4-FFF2-40B4-BE49-F238E27FC236}">
                    <a16:creationId xmlns:a16="http://schemas.microsoft.com/office/drawing/2014/main" id="{A3125B70-4B8D-2F2F-94FA-7A1ADC48860F}"/>
                  </a:ext>
                </a:extLst>
              </p:cNvPr>
              <p:cNvPicPr/>
              <p:nvPr/>
            </p:nvPicPr>
            <p:blipFill>
              <a:blip r:embed="rId5"/>
              <a:stretch>
                <a:fillRect/>
              </a:stretch>
            </p:blipFill>
            <p:spPr>
              <a:xfrm>
                <a:off x="8153181" y="1877484"/>
                <a:ext cx="736560" cy="60840"/>
              </a:xfrm>
              <a:prstGeom prst="rect">
                <a:avLst/>
              </a:prstGeom>
            </p:spPr>
          </p:pic>
        </mc:Fallback>
      </mc:AlternateContent>
      <p:grpSp>
        <p:nvGrpSpPr>
          <p:cNvPr id="21" name="Group 20">
            <a:extLst>
              <a:ext uri="{FF2B5EF4-FFF2-40B4-BE49-F238E27FC236}">
                <a16:creationId xmlns:a16="http://schemas.microsoft.com/office/drawing/2014/main" id="{1349FAC2-8CA4-F26E-D85D-DEB210DE50DB}"/>
              </a:ext>
            </a:extLst>
          </p:cNvPr>
          <p:cNvGrpSpPr/>
          <p:nvPr/>
        </p:nvGrpSpPr>
        <p:grpSpPr>
          <a:xfrm>
            <a:off x="889101" y="676524"/>
            <a:ext cx="7430400" cy="721080"/>
            <a:chOff x="889101" y="676524"/>
            <a:chExt cx="7430400" cy="721080"/>
          </a:xfrm>
        </p:grpSpPr>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09E607B7-2605-89CB-D9B1-204533DEF587}"/>
                    </a:ext>
                  </a:extLst>
                </p14:cNvPr>
                <p14:cNvContentPartPr/>
                <p14:nvPr/>
              </p14:nvContentPartPr>
              <p14:xfrm>
                <a:off x="7582221" y="1149204"/>
                <a:ext cx="737280" cy="78480"/>
              </p14:xfrm>
            </p:contentPart>
          </mc:Choice>
          <mc:Fallback xmlns="">
            <p:pic>
              <p:nvPicPr>
                <p:cNvPr id="2" name="Ink 1">
                  <a:extLst>
                    <a:ext uri="{FF2B5EF4-FFF2-40B4-BE49-F238E27FC236}">
                      <a16:creationId xmlns:a16="http://schemas.microsoft.com/office/drawing/2014/main" id="{09E607B7-2605-89CB-D9B1-204533DEF587}"/>
                    </a:ext>
                  </a:extLst>
                </p:cNvPr>
                <p:cNvPicPr/>
                <p:nvPr/>
              </p:nvPicPr>
              <p:blipFill>
                <a:blip r:embed="rId7"/>
                <a:stretch>
                  <a:fillRect/>
                </a:stretch>
              </p:blipFill>
              <p:spPr>
                <a:xfrm>
                  <a:off x="7564221" y="1131564"/>
                  <a:ext cx="772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3E5DEA77-062B-A62B-204D-6E7052B42544}"/>
                    </a:ext>
                  </a:extLst>
                </p14:cNvPr>
                <p14:cNvContentPartPr/>
                <p14:nvPr/>
              </p14:nvContentPartPr>
              <p14:xfrm>
                <a:off x="6894621" y="1284204"/>
                <a:ext cx="560880" cy="23760"/>
              </p14:xfrm>
            </p:contentPart>
          </mc:Choice>
          <mc:Fallback xmlns="">
            <p:pic>
              <p:nvPicPr>
                <p:cNvPr id="4" name="Ink 3">
                  <a:extLst>
                    <a:ext uri="{FF2B5EF4-FFF2-40B4-BE49-F238E27FC236}">
                      <a16:creationId xmlns:a16="http://schemas.microsoft.com/office/drawing/2014/main" id="{3E5DEA77-062B-A62B-204D-6E7052B42544}"/>
                    </a:ext>
                  </a:extLst>
                </p:cNvPr>
                <p:cNvPicPr/>
                <p:nvPr/>
              </p:nvPicPr>
              <p:blipFill>
                <a:blip r:embed="rId9"/>
                <a:stretch>
                  <a:fillRect/>
                </a:stretch>
              </p:blipFill>
              <p:spPr>
                <a:xfrm>
                  <a:off x="6876621" y="1266204"/>
                  <a:ext cx="5965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4E32F29B-7831-FA95-857F-8099BF715EA2}"/>
                    </a:ext>
                  </a:extLst>
                </p14:cNvPr>
                <p14:cNvContentPartPr/>
                <p14:nvPr/>
              </p14:nvContentPartPr>
              <p14:xfrm>
                <a:off x="6091821" y="1276644"/>
                <a:ext cx="829440" cy="45000"/>
              </p14:xfrm>
            </p:contentPart>
          </mc:Choice>
          <mc:Fallback xmlns="">
            <p:pic>
              <p:nvPicPr>
                <p:cNvPr id="5" name="Ink 4">
                  <a:extLst>
                    <a:ext uri="{FF2B5EF4-FFF2-40B4-BE49-F238E27FC236}">
                      <a16:creationId xmlns:a16="http://schemas.microsoft.com/office/drawing/2014/main" id="{4E32F29B-7831-FA95-857F-8099BF715EA2}"/>
                    </a:ext>
                  </a:extLst>
                </p:cNvPr>
                <p:cNvPicPr/>
                <p:nvPr/>
              </p:nvPicPr>
              <p:blipFill>
                <a:blip r:embed="rId11"/>
                <a:stretch>
                  <a:fillRect/>
                </a:stretch>
              </p:blipFill>
              <p:spPr>
                <a:xfrm>
                  <a:off x="6073821" y="1258644"/>
                  <a:ext cx="8650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00460F79-23BA-7A42-C6E6-37EBF6E4EFBA}"/>
                    </a:ext>
                  </a:extLst>
                </p14:cNvPr>
                <p14:cNvContentPartPr/>
                <p14:nvPr/>
              </p14:nvContentPartPr>
              <p14:xfrm>
                <a:off x="4891941" y="1234524"/>
                <a:ext cx="1029960" cy="67680"/>
              </p14:xfrm>
            </p:contentPart>
          </mc:Choice>
          <mc:Fallback xmlns="">
            <p:pic>
              <p:nvPicPr>
                <p:cNvPr id="9" name="Ink 8">
                  <a:extLst>
                    <a:ext uri="{FF2B5EF4-FFF2-40B4-BE49-F238E27FC236}">
                      <a16:creationId xmlns:a16="http://schemas.microsoft.com/office/drawing/2014/main" id="{00460F79-23BA-7A42-C6E6-37EBF6E4EFBA}"/>
                    </a:ext>
                  </a:extLst>
                </p:cNvPr>
                <p:cNvPicPr/>
                <p:nvPr/>
              </p:nvPicPr>
              <p:blipFill>
                <a:blip r:embed="rId13"/>
                <a:stretch>
                  <a:fillRect/>
                </a:stretch>
              </p:blipFill>
              <p:spPr>
                <a:xfrm>
                  <a:off x="4874301" y="1216524"/>
                  <a:ext cx="1065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2EB7B24A-7ABA-DD74-678F-37D4B97BBF49}"/>
                    </a:ext>
                  </a:extLst>
                </p14:cNvPr>
                <p14:cNvContentPartPr/>
                <p14:nvPr/>
              </p14:nvContentPartPr>
              <p14:xfrm>
                <a:off x="4308021" y="1271244"/>
                <a:ext cx="426240" cy="27360"/>
              </p14:xfrm>
            </p:contentPart>
          </mc:Choice>
          <mc:Fallback xmlns="">
            <p:pic>
              <p:nvPicPr>
                <p:cNvPr id="11" name="Ink 10">
                  <a:extLst>
                    <a:ext uri="{FF2B5EF4-FFF2-40B4-BE49-F238E27FC236}">
                      <a16:creationId xmlns:a16="http://schemas.microsoft.com/office/drawing/2014/main" id="{2EB7B24A-7ABA-DD74-678F-37D4B97BBF49}"/>
                    </a:ext>
                  </a:extLst>
                </p:cNvPr>
                <p:cNvPicPr/>
                <p:nvPr/>
              </p:nvPicPr>
              <p:blipFill>
                <a:blip r:embed="rId15"/>
                <a:stretch>
                  <a:fillRect/>
                </a:stretch>
              </p:blipFill>
              <p:spPr>
                <a:xfrm>
                  <a:off x="4290021" y="1253604"/>
                  <a:ext cx="461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8721269B-E744-F547-8702-CA5FC174C368}"/>
                    </a:ext>
                  </a:extLst>
                </p14:cNvPr>
                <p14:cNvContentPartPr/>
                <p14:nvPr/>
              </p14:nvContentPartPr>
              <p14:xfrm>
                <a:off x="3703221" y="1311924"/>
                <a:ext cx="527760" cy="56880"/>
              </p14:xfrm>
            </p:contentPart>
          </mc:Choice>
          <mc:Fallback xmlns="">
            <p:pic>
              <p:nvPicPr>
                <p:cNvPr id="13" name="Ink 12">
                  <a:extLst>
                    <a:ext uri="{FF2B5EF4-FFF2-40B4-BE49-F238E27FC236}">
                      <a16:creationId xmlns:a16="http://schemas.microsoft.com/office/drawing/2014/main" id="{8721269B-E744-F547-8702-CA5FC174C368}"/>
                    </a:ext>
                  </a:extLst>
                </p:cNvPr>
                <p:cNvPicPr/>
                <p:nvPr/>
              </p:nvPicPr>
              <p:blipFill>
                <a:blip r:embed="rId17"/>
                <a:stretch>
                  <a:fillRect/>
                </a:stretch>
              </p:blipFill>
              <p:spPr>
                <a:xfrm>
                  <a:off x="3685581" y="1294284"/>
                  <a:ext cx="563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2B958A88-D2EA-07E8-1710-CDC1DB3F013A}"/>
                    </a:ext>
                  </a:extLst>
                </p14:cNvPr>
                <p14:cNvContentPartPr/>
                <p14:nvPr/>
              </p14:nvContentPartPr>
              <p14:xfrm>
                <a:off x="2624301" y="1237044"/>
                <a:ext cx="980280" cy="49680"/>
              </p14:xfrm>
            </p:contentPart>
          </mc:Choice>
          <mc:Fallback xmlns="">
            <p:pic>
              <p:nvPicPr>
                <p:cNvPr id="15" name="Ink 14">
                  <a:extLst>
                    <a:ext uri="{FF2B5EF4-FFF2-40B4-BE49-F238E27FC236}">
                      <a16:creationId xmlns:a16="http://schemas.microsoft.com/office/drawing/2014/main" id="{2B958A88-D2EA-07E8-1710-CDC1DB3F013A}"/>
                    </a:ext>
                  </a:extLst>
                </p:cNvPr>
                <p:cNvPicPr/>
                <p:nvPr/>
              </p:nvPicPr>
              <p:blipFill>
                <a:blip r:embed="rId19"/>
                <a:stretch>
                  <a:fillRect/>
                </a:stretch>
              </p:blipFill>
              <p:spPr>
                <a:xfrm>
                  <a:off x="2606661" y="1219044"/>
                  <a:ext cx="1015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F4A626F4-A7CA-236E-B58C-6042D0077284}"/>
                    </a:ext>
                  </a:extLst>
                </p14:cNvPr>
                <p14:cNvContentPartPr/>
                <p14:nvPr/>
              </p14:nvContentPartPr>
              <p14:xfrm>
                <a:off x="1724301" y="1224804"/>
                <a:ext cx="638640" cy="109080"/>
              </p14:xfrm>
            </p:contentPart>
          </mc:Choice>
          <mc:Fallback xmlns="">
            <p:pic>
              <p:nvPicPr>
                <p:cNvPr id="16" name="Ink 15">
                  <a:extLst>
                    <a:ext uri="{FF2B5EF4-FFF2-40B4-BE49-F238E27FC236}">
                      <a16:creationId xmlns:a16="http://schemas.microsoft.com/office/drawing/2014/main" id="{F4A626F4-A7CA-236E-B58C-6042D0077284}"/>
                    </a:ext>
                  </a:extLst>
                </p:cNvPr>
                <p:cNvPicPr/>
                <p:nvPr/>
              </p:nvPicPr>
              <p:blipFill>
                <a:blip r:embed="rId21"/>
                <a:stretch>
                  <a:fillRect/>
                </a:stretch>
              </p:blipFill>
              <p:spPr>
                <a:xfrm>
                  <a:off x="1706301" y="1206804"/>
                  <a:ext cx="6742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E64E8598-8854-AE3E-AC0C-9385E5AAD2D5}"/>
                    </a:ext>
                  </a:extLst>
                </p14:cNvPr>
                <p14:cNvContentPartPr/>
                <p14:nvPr/>
              </p14:nvContentPartPr>
              <p14:xfrm>
                <a:off x="1083501" y="1278804"/>
                <a:ext cx="339480" cy="99720"/>
              </p14:xfrm>
            </p:contentPart>
          </mc:Choice>
          <mc:Fallback xmlns="">
            <p:pic>
              <p:nvPicPr>
                <p:cNvPr id="17" name="Ink 16">
                  <a:extLst>
                    <a:ext uri="{FF2B5EF4-FFF2-40B4-BE49-F238E27FC236}">
                      <a16:creationId xmlns:a16="http://schemas.microsoft.com/office/drawing/2014/main" id="{E64E8598-8854-AE3E-AC0C-9385E5AAD2D5}"/>
                    </a:ext>
                  </a:extLst>
                </p:cNvPr>
                <p:cNvPicPr/>
                <p:nvPr/>
              </p:nvPicPr>
              <p:blipFill>
                <a:blip r:embed="rId23"/>
                <a:stretch>
                  <a:fillRect/>
                </a:stretch>
              </p:blipFill>
              <p:spPr>
                <a:xfrm>
                  <a:off x="1065501" y="1260804"/>
                  <a:ext cx="375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007E118B-E9C5-657C-38E5-9037E09AFFEB}"/>
                    </a:ext>
                  </a:extLst>
                </p14:cNvPr>
                <p14:cNvContentPartPr/>
                <p14:nvPr/>
              </p14:nvContentPartPr>
              <p14:xfrm>
                <a:off x="889101" y="676524"/>
                <a:ext cx="2712960" cy="721080"/>
              </p14:xfrm>
            </p:contentPart>
          </mc:Choice>
          <mc:Fallback xmlns="">
            <p:pic>
              <p:nvPicPr>
                <p:cNvPr id="20" name="Ink 19">
                  <a:extLst>
                    <a:ext uri="{FF2B5EF4-FFF2-40B4-BE49-F238E27FC236}">
                      <a16:creationId xmlns:a16="http://schemas.microsoft.com/office/drawing/2014/main" id="{007E118B-E9C5-657C-38E5-9037E09AFFEB}"/>
                    </a:ext>
                  </a:extLst>
                </p:cNvPr>
                <p:cNvPicPr/>
                <p:nvPr/>
              </p:nvPicPr>
              <p:blipFill>
                <a:blip r:embed="rId25"/>
                <a:stretch>
                  <a:fillRect/>
                </a:stretch>
              </p:blipFill>
              <p:spPr>
                <a:xfrm>
                  <a:off x="871101" y="658524"/>
                  <a:ext cx="2748600" cy="75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CF83841C-1C69-980F-2642-BB8F2E0CA69E}"/>
                  </a:ext>
                </a:extLst>
              </p14:cNvPr>
              <p14:cNvContentPartPr/>
              <p14:nvPr/>
            </p14:nvContentPartPr>
            <p14:xfrm>
              <a:off x="7451181" y="1796484"/>
              <a:ext cx="595080" cy="23400"/>
            </p14:xfrm>
          </p:contentPart>
        </mc:Choice>
        <mc:Fallback xmlns="">
          <p:pic>
            <p:nvPicPr>
              <p:cNvPr id="22" name="Ink 21">
                <a:extLst>
                  <a:ext uri="{FF2B5EF4-FFF2-40B4-BE49-F238E27FC236}">
                    <a16:creationId xmlns:a16="http://schemas.microsoft.com/office/drawing/2014/main" id="{CF83841C-1C69-980F-2642-BB8F2E0CA69E}"/>
                  </a:ext>
                </a:extLst>
              </p:cNvPr>
              <p:cNvPicPr/>
              <p:nvPr/>
            </p:nvPicPr>
            <p:blipFill>
              <a:blip r:embed="rId27"/>
              <a:stretch>
                <a:fillRect/>
              </a:stretch>
            </p:blipFill>
            <p:spPr>
              <a:xfrm>
                <a:off x="7433181" y="1778844"/>
                <a:ext cx="630720" cy="59040"/>
              </a:xfrm>
              <a:prstGeom prst="rect">
                <a:avLst/>
              </a:prstGeom>
            </p:spPr>
          </p:pic>
        </mc:Fallback>
      </mc:AlternateContent>
      <p:grpSp>
        <p:nvGrpSpPr>
          <p:cNvPr id="27" name="Group 26">
            <a:extLst>
              <a:ext uri="{FF2B5EF4-FFF2-40B4-BE49-F238E27FC236}">
                <a16:creationId xmlns:a16="http://schemas.microsoft.com/office/drawing/2014/main" id="{D60D514D-30ED-634E-C903-79B726438A2F}"/>
              </a:ext>
            </a:extLst>
          </p:cNvPr>
          <p:cNvGrpSpPr/>
          <p:nvPr/>
        </p:nvGrpSpPr>
        <p:grpSpPr>
          <a:xfrm>
            <a:off x="4341861" y="1748244"/>
            <a:ext cx="2703240" cy="141480"/>
            <a:chOff x="4341861" y="1748244"/>
            <a:chExt cx="2703240" cy="141480"/>
          </a:xfrm>
        </p:grpSpPr>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54EB8890-AC97-97F2-F8A5-5E8C63AA24FB}"/>
                    </a:ext>
                  </a:extLst>
                </p14:cNvPr>
                <p14:cNvContentPartPr/>
                <p14:nvPr/>
              </p14:nvContentPartPr>
              <p14:xfrm>
                <a:off x="6164901" y="1829244"/>
                <a:ext cx="880200" cy="54360"/>
              </p14:xfrm>
            </p:contentPart>
          </mc:Choice>
          <mc:Fallback xmlns="">
            <p:pic>
              <p:nvPicPr>
                <p:cNvPr id="23" name="Ink 22">
                  <a:extLst>
                    <a:ext uri="{FF2B5EF4-FFF2-40B4-BE49-F238E27FC236}">
                      <a16:creationId xmlns:a16="http://schemas.microsoft.com/office/drawing/2014/main" id="{54EB8890-AC97-97F2-F8A5-5E8C63AA24FB}"/>
                    </a:ext>
                  </a:extLst>
                </p:cNvPr>
                <p:cNvPicPr/>
                <p:nvPr/>
              </p:nvPicPr>
              <p:blipFill>
                <a:blip r:embed="rId29"/>
                <a:stretch>
                  <a:fillRect/>
                </a:stretch>
              </p:blipFill>
              <p:spPr>
                <a:xfrm>
                  <a:off x="6146901" y="1811244"/>
                  <a:ext cx="915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B666E2BE-0942-56C1-50FC-2AB77D8B3B10}"/>
                    </a:ext>
                  </a:extLst>
                </p14:cNvPr>
                <p14:cNvContentPartPr/>
                <p14:nvPr/>
              </p14:nvContentPartPr>
              <p14:xfrm>
                <a:off x="5408181" y="1839684"/>
                <a:ext cx="556200" cy="50040"/>
              </p14:xfrm>
            </p:contentPart>
          </mc:Choice>
          <mc:Fallback xmlns="">
            <p:pic>
              <p:nvPicPr>
                <p:cNvPr id="24" name="Ink 23">
                  <a:extLst>
                    <a:ext uri="{FF2B5EF4-FFF2-40B4-BE49-F238E27FC236}">
                      <a16:creationId xmlns:a16="http://schemas.microsoft.com/office/drawing/2014/main" id="{B666E2BE-0942-56C1-50FC-2AB77D8B3B10}"/>
                    </a:ext>
                  </a:extLst>
                </p:cNvPr>
                <p:cNvPicPr/>
                <p:nvPr/>
              </p:nvPicPr>
              <p:blipFill>
                <a:blip r:embed="rId31"/>
                <a:stretch>
                  <a:fillRect/>
                </a:stretch>
              </p:blipFill>
              <p:spPr>
                <a:xfrm>
                  <a:off x="5390181" y="1821684"/>
                  <a:ext cx="591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FEF365E4-EC72-3188-5819-97D6E7A5BF06}"/>
                    </a:ext>
                  </a:extLst>
                </p14:cNvPr>
                <p14:cNvContentPartPr/>
                <p14:nvPr/>
              </p14:nvContentPartPr>
              <p14:xfrm>
                <a:off x="4341861" y="1748244"/>
                <a:ext cx="969120" cy="87480"/>
              </p14:xfrm>
            </p:contentPart>
          </mc:Choice>
          <mc:Fallback xmlns="">
            <p:pic>
              <p:nvPicPr>
                <p:cNvPr id="26" name="Ink 25">
                  <a:extLst>
                    <a:ext uri="{FF2B5EF4-FFF2-40B4-BE49-F238E27FC236}">
                      <a16:creationId xmlns:a16="http://schemas.microsoft.com/office/drawing/2014/main" id="{FEF365E4-EC72-3188-5819-97D6E7A5BF06}"/>
                    </a:ext>
                  </a:extLst>
                </p:cNvPr>
                <p:cNvPicPr/>
                <p:nvPr/>
              </p:nvPicPr>
              <p:blipFill>
                <a:blip r:embed="rId33"/>
                <a:stretch>
                  <a:fillRect/>
                </a:stretch>
              </p:blipFill>
              <p:spPr>
                <a:xfrm>
                  <a:off x="4324221" y="1730604"/>
                  <a:ext cx="100476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32A42A0F-FCEA-77AE-FAB1-1A62B9AC39AB}"/>
                  </a:ext>
                </a:extLst>
              </p14:cNvPr>
              <p14:cNvContentPartPr/>
              <p14:nvPr/>
            </p14:nvContentPartPr>
            <p14:xfrm>
              <a:off x="2147661" y="1804764"/>
              <a:ext cx="1987200" cy="52920"/>
            </p14:xfrm>
          </p:contentPart>
        </mc:Choice>
        <mc:Fallback xmlns="">
          <p:pic>
            <p:nvPicPr>
              <p:cNvPr id="28" name="Ink 27">
                <a:extLst>
                  <a:ext uri="{FF2B5EF4-FFF2-40B4-BE49-F238E27FC236}">
                    <a16:creationId xmlns:a16="http://schemas.microsoft.com/office/drawing/2014/main" id="{32A42A0F-FCEA-77AE-FAB1-1A62B9AC39AB}"/>
                  </a:ext>
                </a:extLst>
              </p:cNvPr>
              <p:cNvPicPr/>
              <p:nvPr/>
            </p:nvPicPr>
            <p:blipFill>
              <a:blip r:embed="rId35"/>
              <a:stretch>
                <a:fillRect/>
              </a:stretch>
            </p:blipFill>
            <p:spPr>
              <a:xfrm>
                <a:off x="2129661" y="1787124"/>
                <a:ext cx="20228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2F668B0D-93B2-71FF-F205-6F8D1414CB45}"/>
                  </a:ext>
                </a:extLst>
              </p14:cNvPr>
              <p14:cNvContentPartPr/>
              <p14:nvPr/>
            </p14:nvContentPartPr>
            <p14:xfrm>
              <a:off x="8802621" y="859404"/>
              <a:ext cx="380880" cy="1015200"/>
            </p14:xfrm>
          </p:contentPart>
        </mc:Choice>
        <mc:Fallback xmlns="">
          <p:pic>
            <p:nvPicPr>
              <p:cNvPr id="29" name="Ink 28">
                <a:extLst>
                  <a:ext uri="{FF2B5EF4-FFF2-40B4-BE49-F238E27FC236}">
                    <a16:creationId xmlns:a16="http://schemas.microsoft.com/office/drawing/2014/main" id="{2F668B0D-93B2-71FF-F205-6F8D1414CB45}"/>
                  </a:ext>
                </a:extLst>
              </p:cNvPr>
              <p:cNvPicPr/>
              <p:nvPr/>
            </p:nvPicPr>
            <p:blipFill>
              <a:blip r:embed="rId37"/>
              <a:stretch>
                <a:fillRect/>
              </a:stretch>
            </p:blipFill>
            <p:spPr>
              <a:xfrm>
                <a:off x="8784621" y="841404"/>
                <a:ext cx="416520" cy="1050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 name="Ink 32">
                <a:extLst>
                  <a:ext uri="{FF2B5EF4-FFF2-40B4-BE49-F238E27FC236}">
                    <a16:creationId xmlns:a16="http://schemas.microsoft.com/office/drawing/2014/main" id="{50C70135-9A82-3694-CF84-E8ECEBF4C371}"/>
                  </a:ext>
                </a:extLst>
              </p14:cNvPr>
              <p14:cNvContentPartPr/>
              <p14:nvPr/>
            </p14:nvContentPartPr>
            <p14:xfrm>
              <a:off x="1977021" y="1754364"/>
              <a:ext cx="2359440" cy="83880"/>
            </p14:xfrm>
          </p:contentPart>
        </mc:Choice>
        <mc:Fallback xmlns="">
          <p:pic>
            <p:nvPicPr>
              <p:cNvPr id="33" name="Ink 32">
                <a:extLst>
                  <a:ext uri="{FF2B5EF4-FFF2-40B4-BE49-F238E27FC236}">
                    <a16:creationId xmlns:a16="http://schemas.microsoft.com/office/drawing/2014/main" id="{50C70135-9A82-3694-CF84-E8ECEBF4C371}"/>
                  </a:ext>
                </a:extLst>
              </p:cNvPr>
              <p:cNvPicPr/>
              <p:nvPr/>
            </p:nvPicPr>
            <p:blipFill>
              <a:blip r:embed="rId39"/>
              <a:stretch>
                <a:fillRect/>
              </a:stretch>
            </p:blipFill>
            <p:spPr>
              <a:xfrm>
                <a:off x="1959381" y="1736724"/>
                <a:ext cx="2395080" cy="119520"/>
              </a:xfrm>
              <a:prstGeom prst="rect">
                <a:avLst/>
              </a:prstGeom>
            </p:spPr>
          </p:pic>
        </mc:Fallback>
      </mc:AlternateContent>
      <p:grpSp>
        <p:nvGrpSpPr>
          <p:cNvPr id="35" name="Group 34">
            <a:extLst>
              <a:ext uri="{FF2B5EF4-FFF2-40B4-BE49-F238E27FC236}">
                <a16:creationId xmlns:a16="http://schemas.microsoft.com/office/drawing/2014/main" id="{2BF7D408-B60C-73F6-3402-49163EF481B7}"/>
              </a:ext>
            </a:extLst>
          </p:cNvPr>
          <p:cNvGrpSpPr/>
          <p:nvPr/>
        </p:nvGrpSpPr>
        <p:grpSpPr>
          <a:xfrm>
            <a:off x="1901061" y="1207164"/>
            <a:ext cx="6190200" cy="686520"/>
            <a:chOff x="1901061" y="1207164"/>
            <a:chExt cx="6190200" cy="686520"/>
          </a:xfrm>
        </p:grpSpPr>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479E5E93-8DAB-B9DE-8A08-BF27E237B837}"/>
                    </a:ext>
                  </a:extLst>
                </p14:cNvPr>
                <p14:cNvContentPartPr/>
                <p14:nvPr/>
              </p14:nvContentPartPr>
              <p14:xfrm>
                <a:off x="5880501" y="1813404"/>
                <a:ext cx="2196720" cy="76680"/>
              </p14:xfrm>
            </p:contentPart>
          </mc:Choice>
          <mc:Fallback xmlns="">
            <p:pic>
              <p:nvPicPr>
                <p:cNvPr id="30" name="Ink 29">
                  <a:extLst>
                    <a:ext uri="{FF2B5EF4-FFF2-40B4-BE49-F238E27FC236}">
                      <a16:creationId xmlns:a16="http://schemas.microsoft.com/office/drawing/2014/main" id="{479E5E93-8DAB-B9DE-8A08-BF27E237B837}"/>
                    </a:ext>
                  </a:extLst>
                </p:cNvPr>
                <p:cNvPicPr/>
                <p:nvPr/>
              </p:nvPicPr>
              <p:blipFill>
                <a:blip r:embed="rId41"/>
                <a:stretch>
                  <a:fillRect/>
                </a:stretch>
              </p:blipFill>
              <p:spPr>
                <a:xfrm>
                  <a:off x="5862501" y="1795764"/>
                  <a:ext cx="2232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C578BBD4-1503-20C1-A75E-8FB5138F9A97}"/>
                    </a:ext>
                  </a:extLst>
                </p14:cNvPr>
                <p14:cNvContentPartPr/>
                <p14:nvPr/>
              </p14:nvContentPartPr>
              <p14:xfrm>
                <a:off x="4159341" y="1767684"/>
                <a:ext cx="1947960" cy="100800"/>
              </p14:xfrm>
            </p:contentPart>
          </mc:Choice>
          <mc:Fallback xmlns="">
            <p:pic>
              <p:nvPicPr>
                <p:cNvPr id="31" name="Ink 30">
                  <a:extLst>
                    <a:ext uri="{FF2B5EF4-FFF2-40B4-BE49-F238E27FC236}">
                      <a16:creationId xmlns:a16="http://schemas.microsoft.com/office/drawing/2014/main" id="{C578BBD4-1503-20C1-A75E-8FB5138F9A97}"/>
                    </a:ext>
                  </a:extLst>
                </p:cNvPr>
                <p:cNvPicPr/>
                <p:nvPr/>
              </p:nvPicPr>
              <p:blipFill>
                <a:blip r:embed="rId43"/>
                <a:stretch>
                  <a:fillRect/>
                </a:stretch>
              </p:blipFill>
              <p:spPr>
                <a:xfrm>
                  <a:off x="4141701" y="1750044"/>
                  <a:ext cx="1983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77846AA0-4F22-E5DA-0947-ADC23F413171}"/>
                    </a:ext>
                  </a:extLst>
                </p14:cNvPr>
                <p14:cNvContentPartPr/>
                <p14:nvPr/>
              </p14:nvContentPartPr>
              <p14:xfrm>
                <a:off x="1901061" y="1207164"/>
                <a:ext cx="6190200" cy="686520"/>
              </p14:xfrm>
            </p:contentPart>
          </mc:Choice>
          <mc:Fallback xmlns="">
            <p:pic>
              <p:nvPicPr>
                <p:cNvPr id="34" name="Ink 33">
                  <a:extLst>
                    <a:ext uri="{FF2B5EF4-FFF2-40B4-BE49-F238E27FC236}">
                      <a16:creationId xmlns:a16="http://schemas.microsoft.com/office/drawing/2014/main" id="{77846AA0-4F22-E5DA-0947-ADC23F413171}"/>
                    </a:ext>
                  </a:extLst>
                </p:cNvPr>
                <p:cNvPicPr/>
                <p:nvPr/>
              </p:nvPicPr>
              <p:blipFill>
                <a:blip r:embed="rId45"/>
                <a:stretch>
                  <a:fillRect/>
                </a:stretch>
              </p:blipFill>
              <p:spPr>
                <a:xfrm>
                  <a:off x="1883061" y="1189164"/>
                  <a:ext cx="6225840" cy="722160"/>
                </a:xfrm>
                <a:prstGeom prst="rect">
                  <a:avLst/>
                </a:prstGeom>
              </p:spPr>
            </p:pic>
          </mc:Fallback>
        </mc:AlternateContent>
      </p:grpSp>
    </p:spTree>
    <p:extLst>
      <p:ext uri="{BB962C8B-B14F-4D97-AF65-F5344CB8AC3E}">
        <p14:creationId xmlns:p14="http://schemas.microsoft.com/office/powerpoint/2010/main" val="2750160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16150" cy="610493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8AFF3AAB-1FB8-5B65-4A82-A5FDE38BBB2B}"/>
              </a:ext>
            </a:extLst>
          </p:cNvPr>
          <p:cNvSpPr txBox="1"/>
          <p:nvPr/>
        </p:nvSpPr>
        <p:spPr>
          <a:xfrm>
            <a:off x="435721" y="128588"/>
            <a:ext cx="9444708" cy="5847755"/>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cs typeface="+mj-cs"/>
              </a:rPr>
              <a:t>Romans 9:14–17</a:t>
            </a:r>
          </a:p>
          <a:p>
            <a:pPr rtl="0">
              <a:spcBef>
                <a:spcPts val="0"/>
              </a:spcBef>
              <a:spcAft>
                <a:spcPts val="0"/>
              </a:spcAft>
            </a:pPr>
            <a:r>
              <a:rPr lang="en-US" sz="2200" i="0" u="none" strike="noStrike" dirty="0">
                <a:solidFill>
                  <a:srgbClr val="FFC000"/>
                </a:solidFill>
                <a:effectLst/>
                <a:latin typeface="Arial" panose="020B0604020202020204" pitchFamily="34" charset="0"/>
                <a:cs typeface="+mj-cs"/>
              </a:rPr>
              <a:t>9:14 What shall we say then? Is there unrighteousness with God? God forbid. 9:15 For he saith to Moses, I will have mercy on whom I will have mercy, and I will have compassion on whom I will have compassion. 9:16 So then it is not of him that </a:t>
            </a:r>
            <a:r>
              <a:rPr lang="en-US" sz="2200" i="0" u="none" strike="noStrike" dirty="0" err="1">
                <a:solidFill>
                  <a:srgbClr val="FFC000"/>
                </a:solidFill>
                <a:effectLst/>
                <a:latin typeface="Arial" panose="020B0604020202020204" pitchFamily="34" charset="0"/>
                <a:cs typeface="+mj-cs"/>
              </a:rPr>
              <a:t>willeth</a:t>
            </a:r>
            <a:r>
              <a:rPr lang="en-US" sz="2200" i="0" u="none" strike="noStrike" dirty="0">
                <a:solidFill>
                  <a:srgbClr val="FFC000"/>
                </a:solidFill>
                <a:effectLst/>
                <a:latin typeface="Arial" panose="020B0604020202020204" pitchFamily="34" charset="0"/>
                <a:cs typeface="+mj-cs"/>
              </a:rPr>
              <a:t>, nor of him that </a:t>
            </a:r>
            <a:r>
              <a:rPr lang="en-US" sz="2200" i="0" u="none" strike="noStrike" dirty="0" err="1">
                <a:solidFill>
                  <a:srgbClr val="FFC000"/>
                </a:solidFill>
                <a:effectLst/>
                <a:latin typeface="Arial" panose="020B0604020202020204" pitchFamily="34" charset="0"/>
                <a:cs typeface="+mj-cs"/>
              </a:rPr>
              <a:t>runneth</a:t>
            </a:r>
            <a:r>
              <a:rPr lang="en-US" sz="2200" i="0" u="none" strike="noStrike" dirty="0">
                <a:solidFill>
                  <a:srgbClr val="FFC000"/>
                </a:solidFill>
                <a:effectLst/>
                <a:latin typeface="Arial" panose="020B0604020202020204" pitchFamily="34" charset="0"/>
                <a:cs typeface="+mj-cs"/>
              </a:rPr>
              <a:t>, but of God that </a:t>
            </a:r>
            <a:r>
              <a:rPr lang="en-US" sz="2200" i="0" u="none" strike="noStrike" dirty="0" err="1">
                <a:solidFill>
                  <a:srgbClr val="FFC000"/>
                </a:solidFill>
                <a:effectLst/>
                <a:latin typeface="Arial" panose="020B0604020202020204" pitchFamily="34" charset="0"/>
                <a:cs typeface="+mj-cs"/>
              </a:rPr>
              <a:t>sheweth</a:t>
            </a:r>
            <a:r>
              <a:rPr lang="en-US" sz="2200" i="0" u="none" strike="noStrike" dirty="0">
                <a:solidFill>
                  <a:srgbClr val="FFC000"/>
                </a:solidFill>
                <a:effectLst/>
                <a:latin typeface="Arial" panose="020B0604020202020204" pitchFamily="34" charset="0"/>
                <a:cs typeface="+mj-cs"/>
              </a:rPr>
              <a:t> mercy. 9:17 For the scripture saith unto Pharaoh, Even for this same purpose have I raised thee up, that I might shew my power in thee, and that my name might be declared throughout all the earth. (KJV, </a:t>
            </a:r>
            <a:r>
              <a:rPr lang="syr-SY" sz="2200" i="0" u="none" strike="noStrike" dirty="0">
                <a:solidFill>
                  <a:srgbClr val="FFFF00"/>
                </a:solidFill>
                <a:effectLst/>
                <a:latin typeface="Arial" panose="020B0604020202020204" pitchFamily="34" charset="0"/>
                <a:cs typeface="+mj-cs"/>
              </a:rPr>
              <a:t>ܡܳܢܳܐ ܗܳܟ݂ܺܝܠ ܢܺܐܡܰܪ ܂ ܕܱ݁ܠܡܳܐ ܥܰܘܠܴܐ ܐܻܝܬ݂ ܠܘܳܬ݂ ܐܱܠܴܗܳܐ ܆ ܚܳܣ ܂ܗܳܐ ܐܴܦ݂ ܠܡܽܘܫܶܐ ܐܷܡܰܪ ܂ ܐܷܪܱܚܶܡ ܥܰܠ ܐܱܝܢܳܐ ܕܱ݁ܡܪܱܚܶܡ ܐ̱ܢܳܐ ܂ ܘܶܐܚܽܘܢ ܠܱܐܝܢܳܐ ܕ݁ܚܳܐܷܢ ܐ̱ܢܳܐ ܂ ܠܴܐ ܗܳܟ݂ܺܝܠ ܒܻ݁ܐܝ̈ܕ݂ܰܝ ܡܰܢ ܕ݁ܨܴܒ݂ܶܐ ܇ ܘܠܴܐ ܒܻ݁ܐܝ̈ܕ݂ܰܝ ܡܰܢ ܕ݁ܪܴܗܶܛ ܆ ܐܷܠܴܐ ܒܻ݁ܐܝ̈ܕ݂ܰܝ ܐܱܠܴܗܳܐ ܡܪܱܚܡܳܢܳܐ ܂ ܐܷܡܰܪ ܓܷ݁ܝܪ ܒܱ݁ܟ݂ܬ݂ܴܒ݂ܳܐ ܠܦ݂ܶܪܥܽܘܢ ܆ ܕ݁ܠܴܗ ܠܗܳܕ݂ܶܐ ܐܱܩܺܝܡܬܴ݁ܟ݂ ܂ ܕܷ݁ܐܚܰܘܶܐ ܒܴ݁ܟ݂ ܚܰܝܠܝ ܂ ܘܰܕ݂ܢܶܬ݂ܟ݁ܪܷܙ ܫܶܡܝ ܒܱ݁ܐܪܥܳܐ ܟܾ݁ܠܷܗ ܂ </a:t>
            </a:r>
            <a:r>
              <a:rPr lang="syr-SY" sz="2200" i="0" u="none" strike="noStrike" dirty="0">
                <a:solidFill>
                  <a:srgbClr val="00B0F0"/>
                </a:solidFill>
                <a:effectLst/>
                <a:latin typeface="Arial" panose="020B0604020202020204" pitchFamily="34" charset="0"/>
                <a:cs typeface="+mj-cs"/>
              </a:rPr>
              <a:t>14 </a:t>
            </a:r>
            <a:r>
              <a:rPr lang="el-GR" sz="2200" i="0" u="none" strike="noStrike" dirty="0">
                <a:solidFill>
                  <a:srgbClr val="00B0F0"/>
                </a:solidFill>
                <a:effectLst/>
                <a:latin typeface="Arial" panose="020B0604020202020204" pitchFamily="34" charset="0"/>
                <a:cs typeface="+mj-cs"/>
              </a:rPr>
              <a:t>Τί οὖν ἐροῦμεν; μὴ ἀδικία παρὰ τῷ θεῷ; μὴ γένοιτο*. 15 τῷ Μωϋσεῖ γὰρ λέγει·* ἐλεήσω ὃν ἂν ἐλεῶ καὶ οἰκτιρήσω ὃν ἂν οἰκτίρω. 16 ἄρα οὖν οὐ τοῦ θέλοντος οὐδὲ τοῦ τρέχοντος ἀλλὰ τοῦ ⸀ἐλεῶντος θεοῦ*. 17 λέγει γὰρ ἡ γραφὴ τῷ Φαραὼ ὅτι εἰς αὐτὸ τοῦτο ἐξήγειρά σε ὅπως ἐνδείξωμαι ἐν σοὶ τὴν δύναμίν μου καὶ ὅπως διαγγελῇ τὸ ὄνομά μου ἐν πάσῃ τῇ γῇ.</a:t>
            </a:r>
            <a:r>
              <a:rPr lang="el-GR" sz="2200" i="0" u="none" strike="noStrike" dirty="0">
                <a:solidFill>
                  <a:srgbClr val="FFC000"/>
                </a:solidFill>
                <a:effectLst/>
                <a:latin typeface="Arial" panose="020B0604020202020204" pitchFamily="34" charset="0"/>
                <a:cs typeface="+mj-cs"/>
              </a:rPr>
              <a:t>)</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B3C0BE8-2F4C-B8F8-88B3-DD230E04FBDA}"/>
                  </a:ext>
                </a:extLst>
              </p14:cNvPr>
              <p14:cNvContentPartPr/>
              <p14:nvPr/>
            </p14:nvContentPartPr>
            <p14:xfrm>
              <a:off x="5060421" y="1150284"/>
              <a:ext cx="4092840" cy="168120"/>
            </p14:xfrm>
          </p:contentPart>
        </mc:Choice>
        <mc:Fallback xmlns="">
          <p:pic>
            <p:nvPicPr>
              <p:cNvPr id="2" name="Ink 1">
                <a:extLst>
                  <a:ext uri="{FF2B5EF4-FFF2-40B4-BE49-F238E27FC236}">
                    <a16:creationId xmlns:a16="http://schemas.microsoft.com/office/drawing/2014/main" id="{7B3C0BE8-2F4C-B8F8-88B3-DD230E04FBDA}"/>
                  </a:ext>
                </a:extLst>
              </p:cNvPr>
              <p:cNvPicPr/>
              <p:nvPr/>
            </p:nvPicPr>
            <p:blipFill>
              <a:blip r:embed="rId5"/>
              <a:stretch>
                <a:fillRect/>
              </a:stretch>
            </p:blipFill>
            <p:spPr>
              <a:xfrm>
                <a:off x="5042781" y="1132644"/>
                <a:ext cx="4128480" cy="203760"/>
              </a:xfrm>
              <a:prstGeom prst="rect">
                <a:avLst/>
              </a:prstGeom>
            </p:spPr>
          </p:pic>
        </mc:Fallback>
      </mc:AlternateContent>
      <p:grpSp>
        <p:nvGrpSpPr>
          <p:cNvPr id="7" name="Group 6">
            <a:extLst>
              <a:ext uri="{FF2B5EF4-FFF2-40B4-BE49-F238E27FC236}">
                <a16:creationId xmlns:a16="http://schemas.microsoft.com/office/drawing/2014/main" id="{4D4C40FE-C770-8226-F3DD-AAC86A846267}"/>
              </a:ext>
            </a:extLst>
          </p:cNvPr>
          <p:cNvGrpSpPr/>
          <p:nvPr/>
        </p:nvGrpSpPr>
        <p:grpSpPr>
          <a:xfrm>
            <a:off x="578781" y="1514964"/>
            <a:ext cx="8168040" cy="96120"/>
            <a:chOff x="578781" y="1514964"/>
            <a:chExt cx="8168040" cy="9612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72FEF38-FEC1-0A7E-0A76-6202624857A9}"/>
                    </a:ext>
                  </a:extLst>
                </p14:cNvPr>
                <p14:cNvContentPartPr/>
                <p14:nvPr/>
              </p14:nvContentPartPr>
              <p14:xfrm>
                <a:off x="578781" y="1558164"/>
                <a:ext cx="570240" cy="45360"/>
              </p14:xfrm>
            </p:contentPart>
          </mc:Choice>
          <mc:Fallback xmlns="">
            <p:pic>
              <p:nvPicPr>
                <p:cNvPr id="4" name="Ink 3">
                  <a:extLst>
                    <a:ext uri="{FF2B5EF4-FFF2-40B4-BE49-F238E27FC236}">
                      <a16:creationId xmlns:a16="http://schemas.microsoft.com/office/drawing/2014/main" id="{F72FEF38-FEC1-0A7E-0A76-6202624857A9}"/>
                    </a:ext>
                  </a:extLst>
                </p:cNvPr>
                <p:cNvPicPr/>
                <p:nvPr/>
              </p:nvPicPr>
              <p:blipFill>
                <a:blip r:embed="rId7"/>
                <a:stretch>
                  <a:fillRect/>
                </a:stretch>
              </p:blipFill>
              <p:spPr>
                <a:xfrm>
                  <a:off x="560781" y="1540524"/>
                  <a:ext cx="605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BB4FF3A-2731-0014-9B04-EBCAD7479A4A}"/>
                    </a:ext>
                  </a:extLst>
                </p14:cNvPr>
                <p14:cNvContentPartPr/>
                <p14:nvPr/>
              </p14:nvContentPartPr>
              <p14:xfrm>
                <a:off x="1504341" y="1514964"/>
                <a:ext cx="7242480" cy="96120"/>
              </p14:xfrm>
            </p:contentPart>
          </mc:Choice>
          <mc:Fallback xmlns="">
            <p:pic>
              <p:nvPicPr>
                <p:cNvPr id="5" name="Ink 4">
                  <a:extLst>
                    <a:ext uri="{FF2B5EF4-FFF2-40B4-BE49-F238E27FC236}">
                      <a16:creationId xmlns:a16="http://schemas.microsoft.com/office/drawing/2014/main" id="{9BB4FF3A-2731-0014-9B04-EBCAD7479A4A}"/>
                    </a:ext>
                  </a:extLst>
                </p:cNvPr>
                <p:cNvPicPr/>
                <p:nvPr/>
              </p:nvPicPr>
              <p:blipFill>
                <a:blip r:embed="rId9"/>
                <a:stretch>
                  <a:fillRect/>
                </a:stretch>
              </p:blipFill>
              <p:spPr>
                <a:xfrm>
                  <a:off x="1486341" y="1496964"/>
                  <a:ext cx="7278120" cy="131760"/>
                </a:xfrm>
                <a:prstGeom prst="rect">
                  <a:avLst/>
                </a:prstGeom>
              </p:spPr>
            </p:pic>
          </mc:Fallback>
        </mc:AlternateContent>
      </p:grpSp>
    </p:spTree>
    <p:extLst>
      <p:ext uri="{BB962C8B-B14F-4D97-AF65-F5344CB8AC3E}">
        <p14:creationId xmlns:p14="http://schemas.microsoft.com/office/powerpoint/2010/main" val="111557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328107" cy="610493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DA1220B0-BFD4-9DCC-5CD2-0752A6316797}"/>
              </a:ext>
            </a:extLst>
          </p:cNvPr>
          <p:cNvPicPr>
            <a:picLocks noChangeAspect="1"/>
          </p:cNvPicPr>
          <p:nvPr/>
        </p:nvPicPr>
        <p:blipFill>
          <a:blip r:embed="rId4"/>
          <a:stretch>
            <a:fillRect/>
          </a:stretch>
        </p:blipFill>
        <p:spPr>
          <a:xfrm>
            <a:off x="253804" y="99128"/>
            <a:ext cx="8844589" cy="5768531"/>
          </a:xfrm>
          <a:prstGeom prst="rect">
            <a:avLst/>
          </a:prstGeom>
        </p:spPr>
      </p:pic>
      <p:sp>
        <p:nvSpPr>
          <p:cNvPr id="5" name="TextBox 4">
            <a:extLst>
              <a:ext uri="{FF2B5EF4-FFF2-40B4-BE49-F238E27FC236}">
                <a16:creationId xmlns:a16="http://schemas.microsoft.com/office/drawing/2014/main" id="{F063BB89-7E34-A77D-4E40-A5531BA0FFD1}"/>
              </a:ext>
            </a:extLst>
          </p:cNvPr>
          <p:cNvSpPr txBox="1"/>
          <p:nvPr/>
        </p:nvSpPr>
        <p:spPr>
          <a:xfrm>
            <a:off x="291973" y="5397969"/>
            <a:ext cx="2571920" cy="369332"/>
          </a:xfrm>
          <a:prstGeom prst="rect">
            <a:avLst/>
          </a:prstGeom>
          <a:noFill/>
        </p:spPr>
        <p:txBody>
          <a:bodyPr wrap="square" rtlCol="0">
            <a:spAutoFit/>
          </a:bodyPr>
          <a:lstStyle/>
          <a:p>
            <a:r>
              <a:rPr lang="en-US" dirty="0">
                <a:solidFill>
                  <a:srgbClr val="FFFF00"/>
                </a:solidFill>
              </a:rPr>
              <a:t>Isaiah 27:7-8</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285AF142-D0B0-1B04-9722-DC5F79B12935}"/>
                  </a:ext>
                </a:extLst>
              </p14:cNvPr>
              <p14:cNvContentPartPr/>
              <p14:nvPr/>
            </p14:nvContentPartPr>
            <p14:xfrm>
              <a:off x="6880221" y="491844"/>
              <a:ext cx="469440" cy="2295360"/>
            </p14:xfrm>
          </p:contentPart>
        </mc:Choice>
        <mc:Fallback xmlns="">
          <p:pic>
            <p:nvPicPr>
              <p:cNvPr id="2" name="Ink 1">
                <a:extLst>
                  <a:ext uri="{FF2B5EF4-FFF2-40B4-BE49-F238E27FC236}">
                    <a16:creationId xmlns:a16="http://schemas.microsoft.com/office/drawing/2014/main" id="{285AF142-D0B0-1B04-9722-DC5F79B12935}"/>
                  </a:ext>
                </a:extLst>
              </p:cNvPr>
              <p:cNvPicPr/>
              <p:nvPr/>
            </p:nvPicPr>
            <p:blipFill>
              <a:blip r:embed="rId6"/>
              <a:stretch>
                <a:fillRect/>
              </a:stretch>
            </p:blipFill>
            <p:spPr>
              <a:xfrm>
                <a:off x="6862221" y="474204"/>
                <a:ext cx="505080" cy="2331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CA93AB44-5208-4F87-8055-2DB7B7F86080}"/>
                  </a:ext>
                </a:extLst>
              </p14:cNvPr>
              <p14:cNvContentPartPr/>
              <p14:nvPr/>
            </p14:nvContentPartPr>
            <p14:xfrm>
              <a:off x="3411981" y="441804"/>
              <a:ext cx="306720" cy="1485000"/>
            </p14:xfrm>
          </p:contentPart>
        </mc:Choice>
        <mc:Fallback xmlns="">
          <p:pic>
            <p:nvPicPr>
              <p:cNvPr id="4" name="Ink 3">
                <a:extLst>
                  <a:ext uri="{FF2B5EF4-FFF2-40B4-BE49-F238E27FC236}">
                    <a16:creationId xmlns:a16="http://schemas.microsoft.com/office/drawing/2014/main" id="{CA93AB44-5208-4F87-8055-2DB7B7F86080}"/>
                  </a:ext>
                </a:extLst>
              </p:cNvPr>
              <p:cNvPicPr/>
              <p:nvPr/>
            </p:nvPicPr>
            <p:blipFill>
              <a:blip r:embed="rId8"/>
              <a:stretch>
                <a:fillRect/>
              </a:stretch>
            </p:blipFill>
            <p:spPr>
              <a:xfrm>
                <a:off x="3393981" y="423804"/>
                <a:ext cx="342360" cy="1520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B310DB53-FEA4-7DCF-C3D1-89859FF6788E}"/>
                  </a:ext>
                </a:extLst>
              </p14:cNvPr>
              <p14:cNvContentPartPr/>
              <p14:nvPr/>
            </p14:nvContentPartPr>
            <p14:xfrm>
              <a:off x="2695221" y="1544484"/>
              <a:ext cx="717840" cy="45360"/>
            </p14:xfrm>
          </p:contentPart>
        </mc:Choice>
        <mc:Fallback xmlns="">
          <p:pic>
            <p:nvPicPr>
              <p:cNvPr id="7" name="Ink 6">
                <a:extLst>
                  <a:ext uri="{FF2B5EF4-FFF2-40B4-BE49-F238E27FC236}">
                    <a16:creationId xmlns:a16="http://schemas.microsoft.com/office/drawing/2014/main" id="{B310DB53-FEA4-7DCF-C3D1-89859FF6788E}"/>
                  </a:ext>
                </a:extLst>
              </p:cNvPr>
              <p:cNvPicPr/>
              <p:nvPr/>
            </p:nvPicPr>
            <p:blipFill>
              <a:blip r:embed="rId10"/>
              <a:stretch>
                <a:fillRect/>
              </a:stretch>
            </p:blipFill>
            <p:spPr>
              <a:xfrm>
                <a:off x="2677581" y="1526484"/>
                <a:ext cx="753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95DAA693-A05C-96EB-EC67-5FC76FABEBC4}"/>
                  </a:ext>
                </a:extLst>
              </p14:cNvPr>
              <p14:cNvContentPartPr/>
              <p14:nvPr/>
            </p14:nvContentPartPr>
            <p14:xfrm>
              <a:off x="3310461" y="2780004"/>
              <a:ext cx="405720" cy="2449080"/>
            </p14:xfrm>
          </p:contentPart>
        </mc:Choice>
        <mc:Fallback xmlns="">
          <p:pic>
            <p:nvPicPr>
              <p:cNvPr id="9" name="Ink 8">
                <a:extLst>
                  <a:ext uri="{FF2B5EF4-FFF2-40B4-BE49-F238E27FC236}">
                    <a16:creationId xmlns:a16="http://schemas.microsoft.com/office/drawing/2014/main" id="{95DAA693-A05C-96EB-EC67-5FC76FABEBC4}"/>
                  </a:ext>
                </a:extLst>
              </p:cNvPr>
              <p:cNvPicPr/>
              <p:nvPr/>
            </p:nvPicPr>
            <p:blipFill>
              <a:blip r:embed="rId12"/>
              <a:stretch>
                <a:fillRect/>
              </a:stretch>
            </p:blipFill>
            <p:spPr>
              <a:xfrm>
                <a:off x="3292821" y="2762364"/>
                <a:ext cx="441360" cy="2484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E51B67C5-CD40-9A90-5446-1CF341632CE1}"/>
                  </a:ext>
                </a:extLst>
              </p14:cNvPr>
              <p14:cNvContentPartPr/>
              <p14:nvPr/>
            </p14:nvContentPartPr>
            <p14:xfrm>
              <a:off x="368901" y="1548084"/>
              <a:ext cx="894600" cy="63720"/>
            </p14:xfrm>
          </p:contentPart>
        </mc:Choice>
        <mc:Fallback xmlns="">
          <p:pic>
            <p:nvPicPr>
              <p:cNvPr id="13" name="Ink 12">
                <a:extLst>
                  <a:ext uri="{FF2B5EF4-FFF2-40B4-BE49-F238E27FC236}">
                    <a16:creationId xmlns:a16="http://schemas.microsoft.com/office/drawing/2014/main" id="{E51B67C5-CD40-9A90-5446-1CF341632CE1}"/>
                  </a:ext>
                </a:extLst>
              </p:cNvPr>
              <p:cNvPicPr/>
              <p:nvPr/>
            </p:nvPicPr>
            <p:blipFill>
              <a:blip r:embed="rId14"/>
              <a:stretch>
                <a:fillRect/>
              </a:stretch>
            </p:blipFill>
            <p:spPr>
              <a:xfrm>
                <a:off x="350901" y="1530084"/>
                <a:ext cx="930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FCC6168B-3886-E85A-6855-1F19882A11B2}"/>
                  </a:ext>
                </a:extLst>
              </p14:cNvPr>
              <p14:cNvContentPartPr/>
              <p14:nvPr/>
            </p14:nvContentPartPr>
            <p14:xfrm>
              <a:off x="804861" y="3226044"/>
              <a:ext cx="100440" cy="22320"/>
            </p14:xfrm>
          </p:contentPart>
        </mc:Choice>
        <mc:Fallback xmlns="">
          <p:pic>
            <p:nvPicPr>
              <p:cNvPr id="14" name="Ink 13">
                <a:extLst>
                  <a:ext uri="{FF2B5EF4-FFF2-40B4-BE49-F238E27FC236}">
                    <a16:creationId xmlns:a16="http://schemas.microsoft.com/office/drawing/2014/main" id="{FCC6168B-3886-E85A-6855-1F19882A11B2}"/>
                  </a:ext>
                </a:extLst>
              </p:cNvPr>
              <p:cNvPicPr/>
              <p:nvPr/>
            </p:nvPicPr>
            <p:blipFill>
              <a:blip r:embed="rId16"/>
              <a:stretch>
                <a:fillRect/>
              </a:stretch>
            </p:blipFill>
            <p:spPr>
              <a:xfrm>
                <a:off x="786861" y="3208404"/>
                <a:ext cx="1360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C47AE974-2885-1A67-31B1-EACECECDDB76}"/>
                  </a:ext>
                </a:extLst>
              </p14:cNvPr>
              <p14:cNvContentPartPr/>
              <p14:nvPr/>
            </p14:nvContentPartPr>
            <p14:xfrm>
              <a:off x="1028061" y="3599724"/>
              <a:ext cx="731160" cy="59040"/>
            </p14:xfrm>
          </p:contentPart>
        </mc:Choice>
        <mc:Fallback xmlns="">
          <p:pic>
            <p:nvPicPr>
              <p:cNvPr id="15" name="Ink 14">
                <a:extLst>
                  <a:ext uri="{FF2B5EF4-FFF2-40B4-BE49-F238E27FC236}">
                    <a16:creationId xmlns:a16="http://schemas.microsoft.com/office/drawing/2014/main" id="{C47AE974-2885-1A67-31B1-EACECECDDB76}"/>
                  </a:ext>
                </a:extLst>
              </p:cNvPr>
              <p:cNvPicPr/>
              <p:nvPr/>
            </p:nvPicPr>
            <p:blipFill>
              <a:blip r:embed="rId18"/>
              <a:stretch>
                <a:fillRect/>
              </a:stretch>
            </p:blipFill>
            <p:spPr>
              <a:xfrm>
                <a:off x="1010421" y="3581724"/>
                <a:ext cx="7668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398001A5-D698-1CCB-55D5-B2824B71186B}"/>
                  </a:ext>
                </a:extLst>
              </p14:cNvPr>
              <p14:cNvContentPartPr/>
              <p14:nvPr/>
            </p14:nvContentPartPr>
            <p14:xfrm>
              <a:off x="747981" y="4028844"/>
              <a:ext cx="691200" cy="36000"/>
            </p14:xfrm>
          </p:contentPart>
        </mc:Choice>
        <mc:Fallback xmlns="">
          <p:pic>
            <p:nvPicPr>
              <p:cNvPr id="16" name="Ink 15">
                <a:extLst>
                  <a:ext uri="{FF2B5EF4-FFF2-40B4-BE49-F238E27FC236}">
                    <a16:creationId xmlns:a16="http://schemas.microsoft.com/office/drawing/2014/main" id="{398001A5-D698-1CCB-55D5-B2824B71186B}"/>
                  </a:ext>
                </a:extLst>
              </p:cNvPr>
              <p:cNvPicPr/>
              <p:nvPr/>
            </p:nvPicPr>
            <p:blipFill>
              <a:blip r:embed="rId20"/>
              <a:stretch>
                <a:fillRect/>
              </a:stretch>
            </p:blipFill>
            <p:spPr>
              <a:xfrm>
                <a:off x="729981" y="4011204"/>
                <a:ext cx="726840" cy="71640"/>
              </a:xfrm>
              <a:prstGeom prst="rect">
                <a:avLst/>
              </a:prstGeom>
            </p:spPr>
          </p:pic>
        </mc:Fallback>
      </mc:AlternateContent>
      <p:grpSp>
        <p:nvGrpSpPr>
          <p:cNvPr id="18" name="Group 17">
            <a:extLst>
              <a:ext uri="{FF2B5EF4-FFF2-40B4-BE49-F238E27FC236}">
                <a16:creationId xmlns:a16="http://schemas.microsoft.com/office/drawing/2014/main" id="{C62C9E96-AB58-0035-8587-B806102EDB14}"/>
              </a:ext>
            </a:extLst>
          </p:cNvPr>
          <p:cNvGrpSpPr/>
          <p:nvPr/>
        </p:nvGrpSpPr>
        <p:grpSpPr>
          <a:xfrm>
            <a:off x="2749941" y="3829044"/>
            <a:ext cx="2859480" cy="1220400"/>
            <a:chOff x="2749941" y="3829044"/>
            <a:chExt cx="2859480" cy="1220400"/>
          </a:xfrm>
        </p:grpSpPr>
        <mc:AlternateContent xmlns:mc="http://schemas.openxmlformats.org/markup-compatibility/2006" xmlns:p14="http://schemas.microsoft.com/office/powerpoint/2010/main">
          <mc:Choice Requires="p14">
            <p:contentPart p14:bwMode="auto" r:id="rId21">
              <p14:nvContentPartPr>
                <p14:cNvPr id="11" name="Ink 10">
                  <a:extLst>
                    <a:ext uri="{FF2B5EF4-FFF2-40B4-BE49-F238E27FC236}">
                      <a16:creationId xmlns:a16="http://schemas.microsoft.com/office/drawing/2014/main" id="{27C11243-B4B2-50BC-2EB7-7667C12AA3A7}"/>
                    </a:ext>
                  </a:extLst>
                </p14:cNvPr>
                <p14:cNvContentPartPr/>
                <p14:nvPr/>
              </p14:nvContentPartPr>
              <p14:xfrm>
                <a:off x="2761461" y="3829044"/>
                <a:ext cx="606600" cy="71640"/>
              </p14:xfrm>
            </p:contentPart>
          </mc:Choice>
          <mc:Fallback xmlns="">
            <p:pic>
              <p:nvPicPr>
                <p:cNvPr id="11" name="Ink 10">
                  <a:extLst>
                    <a:ext uri="{FF2B5EF4-FFF2-40B4-BE49-F238E27FC236}">
                      <a16:creationId xmlns:a16="http://schemas.microsoft.com/office/drawing/2014/main" id="{27C11243-B4B2-50BC-2EB7-7667C12AA3A7}"/>
                    </a:ext>
                  </a:extLst>
                </p:cNvPr>
                <p:cNvPicPr/>
                <p:nvPr/>
              </p:nvPicPr>
              <p:blipFill>
                <a:blip r:embed="rId22"/>
                <a:stretch>
                  <a:fillRect/>
                </a:stretch>
              </p:blipFill>
              <p:spPr>
                <a:xfrm>
                  <a:off x="2743821" y="3811044"/>
                  <a:ext cx="642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k 11">
                  <a:extLst>
                    <a:ext uri="{FF2B5EF4-FFF2-40B4-BE49-F238E27FC236}">
                      <a16:creationId xmlns:a16="http://schemas.microsoft.com/office/drawing/2014/main" id="{6EE7767B-4ADE-DEB4-A049-E19F214EE4EF}"/>
                    </a:ext>
                  </a:extLst>
                </p14:cNvPr>
                <p14:cNvContentPartPr/>
                <p14:nvPr/>
              </p14:nvContentPartPr>
              <p14:xfrm>
                <a:off x="2749941" y="4454364"/>
                <a:ext cx="552960" cy="46440"/>
              </p14:xfrm>
            </p:contentPart>
          </mc:Choice>
          <mc:Fallback xmlns="">
            <p:pic>
              <p:nvPicPr>
                <p:cNvPr id="12" name="Ink 11">
                  <a:extLst>
                    <a:ext uri="{FF2B5EF4-FFF2-40B4-BE49-F238E27FC236}">
                      <a16:creationId xmlns:a16="http://schemas.microsoft.com/office/drawing/2014/main" id="{6EE7767B-4ADE-DEB4-A049-E19F214EE4EF}"/>
                    </a:ext>
                  </a:extLst>
                </p:cNvPr>
                <p:cNvPicPr/>
                <p:nvPr/>
              </p:nvPicPr>
              <p:blipFill>
                <a:blip r:embed="rId24"/>
                <a:stretch>
                  <a:fillRect/>
                </a:stretch>
              </p:blipFill>
              <p:spPr>
                <a:xfrm>
                  <a:off x="2732301" y="4436724"/>
                  <a:ext cx="588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438C89A8-DEAC-0186-07EE-902B0C546F30}"/>
                    </a:ext>
                  </a:extLst>
                </p14:cNvPr>
                <p14:cNvContentPartPr/>
                <p14:nvPr/>
              </p14:nvContentPartPr>
              <p14:xfrm>
                <a:off x="3930381" y="4188324"/>
                <a:ext cx="1679040" cy="861120"/>
              </p14:xfrm>
            </p:contentPart>
          </mc:Choice>
          <mc:Fallback xmlns="">
            <p:pic>
              <p:nvPicPr>
                <p:cNvPr id="17" name="Ink 16">
                  <a:extLst>
                    <a:ext uri="{FF2B5EF4-FFF2-40B4-BE49-F238E27FC236}">
                      <a16:creationId xmlns:a16="http://schemas.microsoft.com/office/drawing/2014/main" id="{438C89A8-DEAC-0186-07EE-902B0C546F30}"/>
                    </a:ext>
                  </a:extLst>
                </p:cNvPr>
                <p:cNvPicPr/>
                <p:nvPr/>
              </p:nvPicPr>
              <p:blipFill>
                <a:blip r:embed="rId26"/>
                <a:stretch>
                  <a:fillRect/>
                </a:stretch>
              </p:blipFill>
              <p:spPr>
                <a:xfrm>
                  <a:off x="3912741" y="4170684"/>
                  <a:ext cx="1714680" cy="896760"/>
                </a:xfrm>
                <a:prstGeom prst="rect">
                  <a:avLst/>
                </a:prstGeom>
              </p:spPr>
            </p:pic>
          </mc:Fallback>
        </mc:AlternateContent>
      </p:grpSp>
    </p:spTree>
    <p:extLst>
      <p:ext uri="{BB962C8B-B14F-4D97-AF65-F5344CB8AC3E}">
        <p14:creationId xmlns:p14="http://schemas.microsoft.com/office/powerpoint/2010/main" val="2143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16150" cy="610493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8AFF3AAB-1FB8-5B65-4A82-A5FDE38BBB2B}"/>
              </a:ext>
            </a:extLst>
          </p:cNvPr>
          <p:cNvSpPr txBox="1"/>
          <p:nvPr/>
        </p:nvSpPr>
        <p:spPr>
          <a:xfrm>
            <a:off x="435721" y="128588"/>
            <a:ext cx="9444708" cy="5693866"/>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cs typeface="+mj-cs"/>
              </a:rPr>
              <a:t>1 Corinthians 15:50–54</a:t>
            </a:r>
          </a:p>
          <a:p>
            <a:pPr rtl="0">
              <a:spcBef>
                <a:spcPts val="0"/>
              </a:spcBef>
              <a:spcAft>
                <a:spcPts val="0"/>
              </a:spcAft>
            </a:pPr>
            <a:r>
              <a:rPr lang="en-US" sz="2000" i="0" u="none" strike="noStrike" dirty="0">
                <a:solidFill>
                  <a:srgbClr val="FFC000"/>
                </a:solidFill>
                <a:effectLst/>
                <a:latin typeface="Arial" panose="020B0604020202020204" pitchFamily="34" charset="0"/>
                <a:cs typeface="+mj-cs"/>
              </a:rPr>
              <a:t>15:50 Now this I say, brethren, that flesh and blood cannot inherit the kingdom of God; neither doth corruption inherit incorruption. 15:51 Behold, I shew you a mystery; We shall not all sleep, but we shall all be changed, 15:52 In a moment, in the twinkling of an eye, at the last trump: for the trumpet shall sound, and the dead shall be raised incorruptible, and we shall be changed. 15:53 For this corruptible must put on incorruption, and this mortal must put on immortality. 15:54 So when this corruptible shall have put on incorruption, and this mortal shall have put on immortality, then shall be brought to pass the saying that is written, Death is swallowed up in victory. (KJV, </a:t>
            </a:r>
            <a:r>
              <a:rPr lang="syr-SY" sz="2000" i="0" u="none" strike="noStrike" dirty="0">
                <a:solidFill>
                  <a:srgbClr val="00B0F0"/>
                </a:solidFill>
                <a:effectLst/>
                <a:latin typeface="Arial" panose="020B0604020202020204" pitchFamily="34" charset="0"/>
                <a:cs typeface="+mj-cs"/>
              </a:rPr>
              <a:t>50</a:t>
            </a:r>
            <a:r>
              <a:rPr lang="en-US" sz="2000" i="0" u="none" strike="noStrike" dirty="0">
                <a:solidFill>
                  <a:srgbClr val="00B0F0"/>
                </a:solidFill>
                <a:effectLst/>
                <a:latin typeface="Arial" panose="020B0604020202020204" pitchFamily="34" charset="0"/>
                <a:cs typeface="+mj-cs"/>
              </a:rPr>
              <a:t> </a:t>
            </a:r>
            <a:r>
              <a:rPr lang="syr-SY" sz="2000" i="0" u="none" strike="noStrike" dirty="0">
                <a:solidFill>
                  <a:srgbClr val="00B0F0"/>
                </a:solidFill>
                <a:effectLst/>
                <a:latin typeface="Arial" panose="020B0604020202020204" pitchFamily="34" charset="0"/>
                <a:cs typeface="+mj-cs"/>
              </a:rPr>
              <a:t> </a:t>
            </a:r>
            <a:r>
              <a:rPr lang="el-GR" sz="2000" i="0" u="none" strike="noStrike" dirty="0">
                <a:solidFill>
                  <a:srgbClr val="00B0F0"/>
                </a:solidFill>
                <a:effectLst/>
                <a:latin typeface="Arial" panose="020B0604020202020204" pitchFamily="34" charset="0"/>
                <a:cs typeface="+mj-cs"/>
              </a:rPr>
              <a:t>Τοῦτο ⸀δέ φημι,* ἀδελφοί, ὅτι σὰρξ καὶ αἷμα βασιλείαν θεοῦ ⸂κληρονομῆσαι οὐ δύναται⸃ οὐδὲ ἡ φθορὰ τὴν ἀφθαρσίαν κληρονομεῖ.* 51 ἰδοὺ μυστήριον ὑμῖν λέγω· ⸆ πάντες ⸇ ⸂οὐ κοιμηθησόμεθα,* πάντες δὲ⸃ ἀλλαγησόμεθα, 52 ἐν ἀτόμῳ,* ἐν ⸀ῥιπῇ ὀφθαλμοῦ, ἐν τῇ ἐσχάτῃ σάλπιγγι· σαλπίσει γὰρ καὶ οἱ νεκροὶ ⸁ἐγερθήσονται ἄφθαρτοι καὶ ἡμεῖς ἀλλαγησόμεθα. 53 Δεῖ γὰρ τὸ φθαρτὸν τοῦτο ἐνδύσασθαι ἀφθαρσίαν καὶ τὸ θνητὸν τοῦτο ἐνδύσασθαι ἀθανασίαν.* 54 ὅταν δὲ ⸂τὸ φθαρτὸν τοῦτο ἐνδύσηται ἀφθαρσίαν καὶ τὸ θνητὸν τοῦτο ἐνδύσηται ἀθανασίαν⸃, τότε γενήσεται ὁ λόγος ὁ γεγραμμένος· κατεπόθη ὁ θάνατος εἰς νῖκος.*</a:t>
            </a:r>
            <a:r>
              <a:rPr lang="el-GR" sz="2000" i="0" u="none" strike="noStrike" dirty="0">
                <a:solidFill>
                  <a:srgbClr val="FFC000"/>
                </a:solidFill>
                <a:effectLst/>
                <a:latin typeface="Arial" panose="020B0604020202020204" pitchFamily="34" charset="0"/>
                <a:cs typeface="+mj-cs"/>
              </a:rPr>
              <a:t>)</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99AE552-9251-EC75-F329-F195FD5C8A98}"/>
                  </a:ext>
                </a:extLst>
              </p14:cNvPr>
              <p14:cNvContentPartPr/>
              <p14:nvPr/>
            </p14:nvContentPartPr>
            <p14:xfrm>
              <a:off x="8872821" y="2736804"/>
              <a:ext cx="11520" cy="21600"/>
            </p14:xfrm>
          </p:contentPart>
        </mc:Choice>
        <mc:Fallback xmlns="">
          <p:pic>
            <p:nvPicPr>
              <p:cNvPr id="2" name="Ink 1">
                <a:extLst>
                  <a:ext uri="{FF2B5EF4-FFF2-40B4-BE49-F238E27FC236}">
                    <a16:creationId xmlns:a16="http://schemas.microsoft.com/office/drawing/2014/main" id="{799AE552-9251-EC75-F329-F195FD5C8A98}"/>
                  </a:ext>
                </a:extLst>
              </p:cNvPr>
              <p:cNvPicPr/>
              <p:nvPr/>
            </p:nvPicPr>
            <p:blipFill>
              <a:blip r:embed="rId5"/>
              <a:stretch>
                <a:fillRect/>
              </a:stretch>
            </p:blipFill>
            <p:spPr>
              <a:xfrm>
                <a:off x="8855181" y="2719164"/>
                <a:ext cx="471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2A2FAF1-12F7-0C32-C7EA-4973F491F158}"/>
                  </a:ext>
                </a:extLst>
              </p14:cNvPr>
              <p14:cNvContentPartPr/>
              <p14:nvPr/>
            </p14:nvContentPartPr>
            <p14:xfrm>
              <a:off x="850221" y="2990964"/>
              <a:ext cx="21960" cy="9000"/>
            </p14:xfrm>
          </p:contentPart>
        </mc:Choice>
        <mc:Fallback xmlns="">
          <p:pic>
            <p:nvPicPr>
              <p:cNvPr id="4" name="Ink 3">
                <a:extLst>
                  <a:ext uri="{FF2B5EF4-FFF2-40B4-BE49-F238E27FC236}">
                    <a16:creationId xmlns:a16="http://schemas.microsoft.com/office/drawing/2014/main" id="{A2A2FAF1-12F7-0C32-C7EA-4973F491F158}"/>
                  </a:ext>
                </a:extLst>
              </p:cNvPr>
              <p:cNvPicPr/>
              <p:nvPr/>
            </p:nvPicPr>
            <p:blipFill>
              <a:blip r:embed="rId7"/>
              <a:stretch>
                <a:fillRect/>
              </a:stretch>
            </p:blipFill>
            <p:spPr>
              <a:xfrm>
                <a:off x="832581" y="2973324"/>
                <a:ext cx="576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9B9B64A-DD46-CE29-6168-D7E9301E36EB}"/>
                  </a:ext>
                </a:extLst>
              </p14:cNvPr>
              <p14:cNvContentPartPr/>
              <p14:nvPr/>
            </p14:nvContentPartPr>
            <p14:xfrm>
              <a:off x="8088381" y="2944884"/>
              <a:ext cx="949320" cy="46800"/>
            </p14:xfrm>
          </p:contentPart>
        </mc:Choice>
        <mc:Fallback xmlns="">
          <p:pic>
            <p:nvPicPr>
              <p:cNvPr id="5" name="Ink 4">
                <a:extLst>
                  <a:ext uri="{FF2B5EF4-FFF2-40B4-BE49-F238E27FC236}">
                    <a16:creationId xmlns:a16="http://schemas.microsoft.com/office/drawing/2014/main" id="{79B9B64A-DD46-CE29-6168-D7E9301E36EB}"/>
                  </a:ext>
                </a:extLst>
              </p:cNvPr>
              <p:cNvPicPr/>
              <p:nvPr/>
            </p:nvPicPr>
            <p:blipFill>
              <a:blip r:embed="rId9"/>
              <a:stretch>
                <a:fillRect/>
              </a:stretch>
            </p:blipFill>
            <p:spPr>
              <a:xfrm>
                <a:off x="8070741" y="2927244"/>
                <a:ext cx="984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3DCAD51-076B-332D-7696-68B41134EBA4}"/>
                  </a:ext>
                </a:extLst>
              </p14:cNvPr>
              <p14:cNvContentPartPr/>
              <p14:nvPr/>
            </p14:nvContentPartPr>
            <p14:xfrm>
              <a:off x="516861" y="3238284"/>
              <a:ext cx="2634480" cy="119160"/>
            </p14:xfrm>
          </p:contentPart>
        </mc:Choice>
        <mc:Fallback xmlns="">
          <p:pic>
            <p:nvPicPr>
              <p:cNvPr id="7" name="Ink 6">
                <a:extLst>
                  <a:ext uri="{FF2B5EF4-FFF2-40B4-BE49-F238E27FC236}">
                    <a16:creationId xmlns:a16="http://schemas.microsoft.com/office/drawing/2014/main" id="{D3DCAD51-076B-332D-7696-68B41134EBA4}"/>
                  </a:ext>
                </a:extLst>
              </p:cNvPr>
              <p:cNvPicPr/>
              <p:nvPr/>
            </p:nvPicPr>
            <p:blipFill>
              <a:blip r:embed="rId11"/>
              <a:stretch>
                <a:fillRect/>
              </a:stretch>
            </p:blipFill>
            <p:spPr>
              <a:xfrm>
                <a:off x="499221" y="3220284"/>
                <a:ext cx="2670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1D23489-E1D3-DC4B-3EAD-2B3787B31FE4}"/>
                  </a:ext>
                </a:extLst>
              </p14:cNvPr>
              <p14:cNvContentPartPr/>
              <p14:nvPr/>
            </p14:nvContentPartPr>
            <p14:xfrm>
              <a:off x="3908781" y="1773804"/>
              <a:ext cx="1030320" cy="39240"/>
            </p14:xfrm>
          </p:contentPart>
        </mc:Choice>
        <mc:Fallback xmlns="">
          <p:pic>
            <p:nvPicPr>
              <p:cNvPr id="9" name="Ink 8">
                <a:extLst>
                  <a:ext uri="{FF2B5EF4-FFF2-40B4-BE49-F238E27FC236}">
                    <a16:creationId xmlns:a16="http://schemas.microsoft.com/office/drawing/2014/main" id="{D1D23489-E1D3-DC4B-3EAD-2B3787B31FE4}"/>
                  </a:ext>
                </a:extLst>
              </p:cNvPr>
              <p:cNvPicPr/>
              <p:nvPr/>
            </p:nvPicPr>
            <p:blipFill>
              <a:blip r:embed="rId13"/>
              <a:stretch>
                <a:fillRect/>
              </a:stretch>
            </p:blipFill>
            <p:spPr>
              <a:xfrm>
                <a:off x="3890781" y="1756164"/>
                <a:ext cx="1065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A3FD7BE8-3C7A-B856-477E-09EC1C6D5741}"/>
                  </a:ext>
                </a:extLst>
              </p14:cNvPr>
              <p14:cNvContentPartPr/>
              <p14:nvPr/>
            </p14:nvContentPartPr>
            <p14:xfrm>
              <a:off x="5988501" y="1687764"/>
              <a:ext cx="2059560" cy="122400"/>
            </p14:xfrm>
          </p:contentPart>
        </mc:Choice>
        <mc:Fallback xmlns="">
          <p:pic>
            <p:nvPicPr>
              <p:cNvPr id="11" name="Ink 10">
                <a:extLst>
                  <a:ext uri="{FF2B5EF4-FFF2-40B4-BE49-F238E27FC236}">
                    <a16:creationId xmlns:a16="http://schemas.microsoft.com/office/drawing/2014/main" id="{A3FD7BE8-3C7A-B856-477E-09EC1C6D5741}"/>
                  </a:ext>
                </a:extLst>
              </p:cNvPr>
              <p:cNvPicPr/>
              <p:nvPr/>
            </p:nvPicPr>
            <p:blipFill>
              <a:blip r:embed="rId15"/>
              <a:stretch>
                <a:fillRect/>
              </a:stretch>
            </p:blipFill>
            <p:spPr>
              <a:xfrm>
                <a:off x="5970501" y="1669764"/>
                <a:ext cx="2095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2744A53C-9C6B-6A86-A1B7-7771C96007A0}"/>
                  </a:ext>
                </a:extLst>
              </p14:cNvPr>
              <p14:cNvContentPartPr/>
              <p14:nvPr/>
            </p14:nvContentPartPr>
            <p14:xfrm>
              <a:off x="9258741" y="1758324"/>
              <a:ext cx="427680" cy="37440"/>
            </p14:xfrm>
          </p:contentPart>
        </mc:Choice>
        <mc:Fallback xmlns="">
          <p:pic>
            <p:nvPicPr>
              <p:cNvPr id="12" name="Ink 11">
                <a:extLst>
                  <a:ext uri="{FF2B5EF4-FFF2-40B4-BE49-F238E27FC236}">
                    <a16:creationId xmlns:a16="http://schemas.microsoft.com/office/drawing/2014/main" id="{2744A53C-9C6B-6A86-A1B7-7771C96007A0}"/>
                  </a:ext>
                </a:extLst>
              </p:cNvPr>
              <p:cNvPicPr/>
              <p:nvPr/>
            </p:nvPicPr>
            <p:blipFill>
              <a:blip r:embed="rId17"/>
              <a:stretch>
                <a:fillRect/>
              </a:stretch>
            </p:blipFill>
            <p:spPr>
              <a:xfrm>
                <a:off x="9241101" y="1740324"/>
                <a:ext cx="4633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4D9B289C-EE6D-6B95-51C9-93A5FB63D70C}"/>
                  </a:ext>
                </a:extLst>
              </p14:cNvPr>
              <p14:cNvContentPartPr/>
              <p14:nvPr/>
            </p14:nvContentPartPr>
            <p14:xfrm>
              <a:off x="712701" y="2043444"/>
              <a:ext cx="2779560" cy="86400"/>
            </p14:xfrm>
          </p:contentPart>
        </mc:Choice>
        <mc:Fallback xmlns="">
          <p:pic>
            <p:nvPicPr>
              <p:cNvPr id="13" name="Ink 12">
                <a:extLst>
                  <a:ext uri="{FF2B5EF4-FFF2-40B4-BE49-F238E27FC236}">
                    <a16:creationId xmlns:a16="http://schemas.microsoft.com/office/drawing/2014/main" id="{4D9B289C-EE6D-6B95-51C9-93A5FB63D70C}"/>
                  </a:ext>
                </a:extLst>
              </p:cNvPr>
              <p:cNvPicPr/>
              <p:nvPr/>
            </p:nvPicPr>
            <p:blipFill>
              <a:blip r:embed="rId19"/>
              <a:stretch>
                <a:fillRect/>
              </a:stretch>
            </p:blipFill>
            <p:spPr>
              <a:xfrm>
                <a:off x="694701" y="2025444"/>
                <a:ext cx="2815200" cy="122040"/>
              </a:xfrm>
              <a:prstGeom prst="rect">
                <a:avLst/>
              </a:prstGeom>
            </p:spPr>
          </p:pic>
        </mc:Fallback>
      </mc:AlternateContent>
    </p:spTree>
    <p:extLst>
      <p:ext uri="{BB962C8B-B14F-4D97-AF65-F5344CB8AC3E}">
        <p14:creationId xmlns:p14="http://schemas.microsoft.com/office/powerpoint/2010/main" val="1484724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16150" cy="625351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8AFF3AAB-1FB8-5B65-4A82-A5FDE38BBB2B}"/>
              </a:ext>
            </a:extLst>
          </p:cNvPr>
          <p:cNvSpPr txBox="1"/>
          <p:nvPr/>
        </p:nvSpPr>
        <p:spPr>
          <a:xfrm>
            <a:off x="435721" y="97903"/>
            <a:ext cx="9444708" cy="6001643"/>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cs typeface="+mj-cs"/>
              </a:rPr>
              <a:t>Targum Jonathan son of </a:t>
            </a:r>
            <a:r>
              <a:rPr lang="en-US" sz="2400" b="1" i="0" u="none" strike="noStrike" dirty="0" err="1">
                <a:solidFill>
                  <a:srgbClr val="FFC000"/>
                </a:solidFill>
                <a:effectLst/>
                <a:latin typeface="Arial" panose="020B0604020202020204" pitchFamily="34" charset="0"/>
                <a:cs typeface="+mj-cs"/>
              </a:rPr>
              <a:t>Uziel</a:t>
            </a:r>
            <a:r>
              <a:rPr lang="en-US" sz="2400" b="1" i="0" u="none" strike="noStrike" dirty="0">
                <a:solidFill>
                  <a:srgbClr val="FFC000"/>
                </a:solidFill>
                <a:effectLst/>
                <a:latin typeface="Arial" panose="020B0604020202020204" pitchFamily="34" charset="0"/>
                <a:cs typeface="+mj-cs"/>
              </a:rPr>
              <a:t> Isaiah 27:7-13</a:t>
            </a:r>
          </a:p>
          <a:p>
            <a:pPr rtl="0">
              <a:spcBef>
                <a:spcPts val="0"/>
              </a:spcBef>
              <a:spcAft>
                <a:spcPts val="0"/>
              </a:spcAft>
            </a:pPr>
            <a:r>
              <a:rPr lang="en-US" i="0" u="none" strike="noStrike" dirty="0">
                <a:solidFill>
                  <a:srgbClr val="FFC000"/>
                </a:solidFill>
                <a:effectLst/>
                <a:latin typeface="Arial" panose="020B0604020202020204" pitchFamily="34" charset="0"/>
                <a:cs typeface="+mj-cs"/>
              </a:rPr>
              <a:t>27:7 Hath he smitten him (Judah and Israel), as He smote those that smote him? Or is he (Judah and Israel) slain according to the slaughter of them that are slain by Him (by God). 27:8 With the measure wherewith thou didst measure, they shall measure unto thee, thou didst send forth and oppress them. He meditated a word against them. He prevailed against them in the day of wrath. </a:t>
            </a:r>
            <a:r>
              <a:rPr lang="en-US" i="0" u="none" strike="noStrike" dirty="0">
                <a:solidFill>
                  <a:srgbClr val="92D050"/>
                </a:solidFill>
                <a:effectLst/>
                <a:latin typeface="Arial" panose="020B0604020202020204" pitchFamily="34" charset="0"/>
                <a:cs typeface="+mj-cs"/>
              </a:rPr>
              <a:t>27:9 By this, therefore, shall the sins of the house of Jacob be forgiven; and thus it shall be with all the works of the perverseness of their sins, namely, that they shall make all the stones of the (idolatrous) altar like chalk stones that are beaten asunder; the groves and the sun-images shall not be raised up again. </a:t>
            </a:r>
            <a:r>
              <a:rPr lang="en-US" i="0" u="none" strike="noStrike" dirty="0">
                <a:solidFill>
                  <a:srgbClr val="00B0F0"/>
                </a:solidFill>
                <a:effectLst/>
                <a:latin typeface="Arial" panose="020B0604020202020204" pitchFamily="34" charset="0"/>
                <a:cs typeface="+mj-cs"/>
              </a:rPr>
              <a:t>27:10 But the city that was fortified shall sit solitary: she shall totter, and be forsaken like a desert; the just shall wage war against her, and plunder her treasures, and make an end of her hosts, so that none shall go forth. 27:11 Their armies shall be cut off; and they shall be confounded on account of their works, which shall be broken: women shall enter the house of their idolatry, and teach them, because they are a people of no understanding: therefore He that made them shall not have mercy on them, and He that created them shall show them no </a:t>
            </a:r>
            <a:r>
              <a:rPr lang="en-US" i="0" u="none" strike="noStrike" dirty="0" err="1">
                <a:solidFill>
                  <a:srgbClr val="00B0F0"/>
                </a:solidFill>
                <a:effectLst/>
                <a:latin typeface="Arial" panose="020B0604020202020204" pitchFamily="34" charset="0"/>
                <a:cs typeface="+mj-cs"/>
              </a:rPr>
              <a:t>favour</a:t>
            </a:r>
            <a:r>
              <a:rPr lang="en-US" i="0" u="none" strike="noStrike" dirty="0">
                <a:solidFill>
                  <a:srgbClr val="00B0F0"/>
                </a:solidFill>
                <a:effectLst/>
                <a:latin typeface="Arial" panose="020B0604020202020204" pitchFamily="34" charset="0"/>
                <a:cs typeface="+mj-cs"/>
              </a:rPr>
              <a:t>. 27:12 And it shall come to pass at that time, that the slain of the Lord shall be cast from the bank of the river Euphrates into the river of Egypt; and ye shall be brought near one to the other, O ye sons of Israel. 27:13 And it shall come to pass at that time, that the great trumpet shall be blown, and they shall come, who had gone into captivity into the land of Assyria, and those who were cast into the land of Egypt, and they shall worship before the Lord, in the holy mountain at Jerusalem. (</a:t>
            </a:r>
            <a:r>
              <a:rPr lang="en-US" i="0" u="none" strike="noStrike" dirty="0" err="1">
                <a:solidFill>
                  <a:srgbClr val="00B0F0"/>
                </a:solidFill>
                <a:effectLst/>
                <a:latin typeface="Arial" panose="020B0604020202020204" pitchFamily="34" charset="0"/>
                <a:cs typeface="+mj-cs"/>
              </a:rPr>
              <a:t>TgJ</a:t>
            </a:r>
            <a:r>
              <a:rPr lang="en-US" i="0" u="none" strike="noStrike" dirty="0">
                <a:solidFill>
                  <a:srgbClr val="00B0F0"/>
                </a:solidFill>
                <a:effectLst/>
                <a:latin typeface="Arial" panose="020B0604020202020204" pitchFamily="34" charset="0"/>
                <a:cs typeface="+mj-cs"/>
              </a:rPr>
              <a:t>)</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B02E050-7041-284B-09FD-C6F28DECBAFD}"/>
                  </a:ext>
                </a:extLst>
              </p14:cNvPr>
              <p14:cNvContentPartPr/>
              <p14:nvPr/>
            </p14:nvContentPartPr>
            <p14:xfrm>
              <a:off x="7741341" y="2442102"/>
              <a:ext cx="959040" cy="29160"/>
            </p14:xfrm>
          </p:contentPart>
        </mc:Choice>
        <mc:Fallback xmlns="">
          <p:pic>
            <p:nvPicPr>
              <p:cNvPr id="2" name="Ink 1">
                <a:extLst>
                  <a:ext uri="{FF2B5EF4-FFF2-40B4-BE49-F238E27FC236}">
                    <a16:creationId xmlns:a16="http://schemas.microsoft.com/office/drawing/2014/main" id="{CB02E050-7041-284B-09FD-C6F28DECBAFD}"/>
                  </a:ext>
                </a:extLst>
              </p:cNvPr>
              <p:cNvPicPr/>
              <p:nvPr/>
            </p:nvPicPr>
            <p:blipFill>
              <a:blip r:embed="rId5"/>
              <a:stretch>
                <a:fillRect/>
              </a:stretch>
            </p:blipFill>
            <p:spPr>
              <a:xfrm>
                <a:off x="7723701" y="2424102"/>
                <a:ext cx="9946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62D4B02-38B2-E862-7FD9-C1321CA9362E}"/>
                  </a:ext>
                </a:extLst>
              </p14:cNvPr>
              <p14:cNvContentPartPr/>
              <p14:nvPr/>
            </p14:nvContentPartPr>
            <p14:xfrm>
              <a:off x="4179861" y="2698782"/>
              <a:ext cx="3962160" cy="69840"/>
            </p14:xfrm>
          </p:contentPart>
        </mc:Choice>
        <mc:Fallback xmlns="">
          <p:pic>
            <p:nvPicPr>
              <p:cNvPr id="4" name="Ink 3">
                <a:extLst>
                  <a:ext uri="{FF2B5EF4-FFF2-40B4-BE49-F238E27FC236}">
                    <a16:creationId xmlns:a16="http://schemas.microsoft.com/office/drawing/2014/main" id="{A62D4B02-38B2-E862-7FD9-C1321CA9362E}"/>
                  </a:ext>
                </a:extLst>
              </p:cNvPr>
              <p:cNvPicPr/>
              <p:nvPr/>
            </p:nvPicPr>
            <p:blipFill>
              <a:blip r:embed="rId7"/>
              <a:stretch>
                <a:fillRect/>
              </a:stretch>
            </p:blipFill>
            <p:spPr>
              <a:xfrm>
                <a:off x="4162221" y="2681142"/>
                <a:ext cx="3997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81B30BC-5FF4-1445-63B6-C395A2533D47}"/>
                  </a:ext>
                </a:extLst>
              </p14:cNvPr>
              <p14:cNvContentPartPr/>
              <p14:nvPr/>
            </p14:nvContentPartPr>
            <p14:xfrm>
              <a:off x="9615861" y="5475102"/>
              <a:ext cx="59760" cy="38520"/>
            </p14:xfrm>
          </p:contentPart>
        </mc:Choice>
        <mc:Fallback xmlns="">
          <p:pic>
            <p:nvPicPr>
              <p:cNvPr id="5" name="Ink 4">
                <a:extLst>
                  <a:ext uri="{FF2B5EF4-FFF2-40B4-BE49-F238E27FC236}">
                    <a16:creationId xmlns:a16="http://schemas.microsoft.com/office/drawing/2014/main" id="{C81B30BC-5FF4-1445-63B6-C395A2533D47}"/>
                  </a:ext>
                </a:extLst>
              </p:cNvPr>
              <p:cNvPicPr/>
              <p:nvPr/>
            </p:nvPicPr>
            <p:blipFill>
              <a:blip r:embed="rId9"/>
              <a:stretch>
                <a:fillRect/>
              </a:stretch>
            </p:blipFill>
            <p:spPr>
              <a:xfrm>
                <a:off x="9597861" y="5457462"/>
                <a:ext cx="95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A8CD3CF-9353-2BAB-F523-D164C7EF1E5A}"/>
                  </a:ext>
                </a:extLst>
              </p14:cNvPr>
              <p14:cNvContentPartPr/>
              <p14:nvPr/>
            </p14:nvContentPartPr>
            <p14:xfrm>
              <a:off x="4283901" y="6042822"/>
              <a:ext cx="22680" cy="28080"/>
            </p14:xfrm>
          </p:contentPart>
        </mc:Choice>
        <mc:Fallback xmlns="">
          <p:pic>
            <p:nvPicPr>
              <p:cNvPr id="7" name="Ink 6">
                <a:extLst>
                  <a:ext uri="{FF2B5EF4-FFF2-40B4-BE49-F238E27FC236}">
                    <a16:creationId xmlns:a16="http://schemas.microsoft.com/office/drawing/2014/main" id="{EA8CD3CF-9353-2BAB-F523-D164C7EF1E5A}"/>
                  </a:ext>
                </a:extLst>
              </p:cNvPr>
              <p:cNvPicPr/>
              <p:nvPr/>
            </p:nvPicPr>
            <p:blipFill>
              <a:blip r:embed="rId11"/>
              <a:stretch>
                <a:fillRect/>
              </a:stretch>
            </p:blipFill>
            <p:spPr>
              <a:xfrm>
                <a:off x="4266261" y="6025182"/>
                <a:ext cx="583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C075F31-7554-E8C0-5CC5-EAF84183B66D}"/>
                  </a:ext>
                </a:extLst>
              </p14:cNvPr>
              <p14:cNvContentPartPr/>
              <p14:nvPr/>
            </p14:nvContentPartPr>
            <p14:xfrm>
              <a:off x="9374661" y="373182"/>
              <a:ext cx="444960" cy="1423800"/>
            </p14:xfrm>
          </p:contentPart>
        </mc:Choice>
        <mc:Fallback xmlns="">
          <p:pic>
            <p:nvPicPr>
              <p:cNvPr id="9" name="Ink 8">
                <a:extLst>
                  <a:ext uri="{FF2B5EF4-FFF2-40B4-BE49-F238E27FC236}">
                    <a16:creationId xmlns:a16="http://schemas.microsoft.com/office/drawing/2014/main" id="{9C075F31-7554-E8C0-5CC5-EAF84183B66D}"/>
                  </a:ext>
                </a:extLst>
              </p:cNvPr>
              <p:cNvPicPr/>
              <p:nvPr/>
            </p:nvPicPr>
            <p:blipFill>
              <a:blip r:embed="rId13"/>
              <a:stretch>
                <a:fillRect/>
              </a:stretch>
            </p:blipFill>
            <p:spPr>
              <a:xfrm>
                <a:off x="9356661" y="355542"/>
                <a:ext cx="480600" cy="145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C7118DC2-2BF4-15E4-0EFD-4D21CDC56F51}"/>
                  </a:ext>
                </a:extLst>
              </p14:cNvPr>
              <p14:cNvContentPartPr/>
              <p14:nvPr/>
            </p14:nvContentPartPr>
            <p14:xfrm>
              <a:off x="319581" y="412422"/>
              <a:ext cx="258480" cy="1478880"/>
            </p14:xfrm>
          </p:contentPart>
        </mc:Choice>
        <mc:Fallback xmlns="">
          <p:pic>
            <p:nvPicPr>
              <p:cNvPr id="11" name="Ink 10">
                <a:extLst>
                  <a:ext uri="{FF2B5EF4-FFF2-40B4-BE49-F238E27FC236}">
                    <a16:creationId xmlns:a16="http://schemas.microsoft.com/office/drawing/2014/main" id="{C7118DC2-2BF4-15E4-0EFD-4D21CDC56F51}"/>
                  </a:ext>
                </a:extLst>
              </p:cNvPr>
              <p:cNvPicPr/>
              <p:nvPr/>
            </p:nvPicPr>
            <p:blipFill>
              <a:blip r:embed="rId15"/>
              <a:stretch>
                <a:fillRect/>
              </a:stretch>
            </p:blipFill>
            <p:spPr>
              <a:xfrm>
                <a:off x="301941" y="394782"/>
                <a:ext cx="294120" cy="1514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ACA45C33-99A8-EFE1-2EF0-EA3346538933}"/>
                  </a:ext>
                </a:extLst>
              </p14:cNvPr>
              <p14:cNvContentPartPr/>
              <p14:nvPr/>
            </p14:nvContentPartPr>
            <p14:xfrm>
              <a:off x="1136781" y="1234662"/>
              <a:ext cx="4676040" cy="142200"/>
            </p14:xfrm>
          </p:contentPart>
        </mc:Choice>
        <mc:Fallback xmlns="">
          <p:pic>
            <p:nvPicPr>
              <p:cNvPr id="12" name="Ink 11">
                <a:extLst>
                  <a:ext uri="{FF2B5EF4-FFF2-40B4-BE49-F238E27FC236}">
                    <a16:creationId xmlns:a16="http://schemas.microsoft.com/office/drawing/2014/main" id="{ACA45C33-99A8-EFE1-2EF0-EA3346538933}"/>
                  </a:ext>
                </a:extLst>
              </p:cNvPr>
              <p:cNvPicPr/>
              <p:nvPr/>
            </p:nvPicPr>
            <p:blipFill>
              <a:blip r:embed="rId17"/>
              <a:stretch>
                <a:fillRect/>
              </a:stretch>
            </p:blipFill>
            <p:spPr>
              <a:xfrm>
                <a:off x="1119141" y="1217022"/>
                <a:ext cx="47116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413CEDE6-FF6E-6C9B-9623-AD4754AD8A9D}"/>
                  </a:ext>
                </a:extLst>
              </p14:cNvPr>
              <p14:cNvContentPartPr/>
              <p14:nvPr/>
            </p14:nvContentPartPr>
            <p14:xfrm>
              <a:off x="6195861" y="1269942"/>
              <a:ext cx="2627280" cy="86040"/>
            </p14:xfrm>
          </p:contentPart>
        </mc:Choice>
        <mc:Fallback xmlns="">
          <p:pic>
            <p:nvPicPr>
              <p:cNvPr id="13" name="Ink 12">
                <a:extLst>
                  <a:ext uri="{FF2B5EF4-FFF2-40B4-BE49-F238E27FC236}">
                    <a16:creationId xmlns:a16="http://schemas.microsoft.com/office/drawing/2014/main" id="{413CEDE6-FF6E-6C9B-9623-AD4754AD8A9D}"/>
                  </a:ext>
                </a:extLst>
              </p:cNvPr>
              <p:cNvPicPr/>
              <p:nvPr/>
            </p:nvPicPr>
            <p:blipFill>
              <a:blip r:embed="rId19"/>
              <a:stretch>
                <a:fillRect/>
              </a:stretch>
            </p:blipFill>
            <p:spPr>
              <a:xfrm>
                <a:off x="6177861" y="1251942"/>
                <a:ext cx="2662920" cy="121680"/>
              </a:xfrm>
              <a:prstGeom prst="rect">
                <a:avLst/>
              </a:prstGeom>
            </p:spPr>
          </p:pic>
        </mc:Fallback>
      </mc:AlternateContent>
    </p:spTree>
    <p:extLst>
      <p:ext uri="{BB962C8B-B14F-4D97-AF65-F5344CB8AC3E}">
        <p14:creationId xmlns:p14="http://schemas.microsoft.com/office/powerpoint/2010/main" val="4288006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16150" cy="602644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8AFF3AAB-1FB8-5B65-4A82-A5FDE38BBB2B}"/>
              </a:ext>
            </a:extLst>
          </p:cNvPr>
          <p:cNvSpPr txBox="1"/>
          <p:nvPr/>
        </p:nvSpPr>
        <p:spPr>
          <a:xfrm>
            <a:off x="435721" y="97903"/>
            <a:ext cx="9444708" cy="5693866"/>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cs typeface="+mj-cs"/>
              </a:rPr>
              <a:t>Matthew 7:1–5 </a:t>
            </a:r>
          </a:p>
          <a:p>
            <a:pPr rtl="0">
              <a:spcBef>
                <a:spcPts val="0"/>
              </a:spcBef>
              <a:spcAft>
                <a:spcPts val="0"/>
              </a:spcAft>
            </a:pPr>
            <a:r>
              <a:rPr lang="en-US" sz="2000" i="0" u="none" strike="noStrike" dirty="0">
                <a:solidFill>
                  <a:srgbClr val="FFC000"/>
                </a:solidFill>
                <a:effectLst/>
                <a:latin typeface="Arial" panose="020B0604020202020204" pitchFamily="34" charset="0"/>
                <a:cs typeface="+mj-cs"/>
              </a:rPr>
              <a:t>7:1 Judge not, that ye be not judged. 7:2 For with what judgment ye judge, ye shall be judged: and with what measure ye mete, it shall be measured to you again. 7:3 And why </a:t>
            </a:r>
            <a:r>
              <a:rPr lang="en-US" sz="2000" i="0" u="none" strike="noStrike" dirty="0" err="1">
                <a:solidFill>
                  <a:srgbClr val="FFC000"/>
                </a:solidFill>
                <a:effectLst/>
                <a:latin typeface="Arial" panose="020B0604020202020204" pitchFamily="34" charset="0"/>
                <a:cs typeface="+mj-cs"/>
              </a:rPr>
              <a:t>beholdest</a:t>
            </a:r>
            <a:r>
              <a:rPr lang="en-US" sz="2000" i="0" u="none" strike="noStrike" dirty="0">
                <a:solidFill>
                  <a:srgbClr val="FFC000"/>
                </a:solidFill>
                <a:effectLst/>
                <a:latin typeface="Arial" panose="020B0604020202020204" pitchFamily="34" charset="0"/>
                <a:cs typeface="+mj-cs"/>
              </a:rPr>
              <a:t> thou the mote that is in thy brother’s eye, but </a:t>
            </a:r>
            <a:r>
              <a:rPr lang="en-US" sz="2000" i="0" u="none" strike="noStrike" dirty="0" err="1">
                <a:solidFill>
                  <a:srgbClr val="FFC000"/>
                </a:solidFill>
                <a:effectLst/>
                <a:latin typeface="Arial" panose="020B0604020202020204" pitchFamily="34" charset="0"/>
                <a:cs typeface="+mj-cs"/>
              </a:rPr>
              <a:t>considerest</a:t>
            </a:r>
            <a:r>
              <a:rPr lang="en-US" sz="2000" i="0" u="none" strike="noStrike" dirty="0">
                <a:solidFill>
                  <a:srgbClr val="FFC000"/>
                </a:solidFill>
                <a:effectLst/>
                <a:latin typeface="Arial" panose="020B0604020202020204" pitchFamily="34" charset="0"/>
                <a:cs typeface="+mj-cs"/>
              </a:rPr>
              <a:t> not the beam that is in thine own eye? 7:4 Or how wilt thou say to thy brother, Let me pull out the mote out of thine eye; and, behold, a beam is in thine own eye? 7:5 Thou hypocrite, first cast out the beam out of thine own eye; and then shalt thou see clearly to cast out the mote out of thy brother’s eye. (KJV, </a:t>
            </a:r>
            <a:r>
              <a:rPr lang="syr-SY" sz="2000" i="0" u="none" strike="noStrike" dirty="0">
                <a:solidFill>
                  <a:srgbClr val="FFFF00"/>
                </a:solidFill>
                <a:effectLst/>
                <a:latin typeface="Arial" panose="020B0604020202020204" pitchFamily="34" charset="0"/>
                <a:cs typeface="+mj-cs"/>
              </a:rPr>
              <a:t>ܠܴܐ ܬ݁ܕ݂ܽܘܢܽܘܢ ܕ݁ܠܴܐ ܬܷ݁ܬ݁ܕ݂ܺܝܢܽܘܢ ܂ܒ݁ܕ݂ܺܝܢܳܐ ܓܷ݁ܝܪ ܕ݁ܕ݂ܳܝܢܺܝܢ ܐܢ̄ܬܾ݁ܘܢ ܂ ܬܷ݁ܬ݁ܕ݂ܺܝܢܽܘܢ ܂ ܘܒ݂ܰܟ݂ܝܳܠܬܴ݁ܐ ܕܱ݁ܡܟ݂ܺܝܠܻܝܢ ܐܢ̄ܬܾ݁ܘܢ ܂ ܡܶܬ݁ܬ݁ܟ݂ܺܝܠ ܠܟ݂ܽܘܢ ܀ ܡܳܢܳܐ ܕܷ݁ܝܢ ܚܳܙܶܐ ܐܱܢ̄ܬ݁ ܓܷ݁ܠܴܐ ܕܱ݁ܒ݂ܥܰܝܢܶܗ ܕܱ݁ܐܚܽܘܟ݂ ܆ ܘܩܳܪܻܝܬ݂ܴܐ ܕܱ݁ܒ݂ܥܰܝܢܳܟ݂ ܠܴܐ ܒܴ݁ܚܰܪ ܐܱܢ̄ܬ݁ ܂ ܐܱܘ ܐܱܝܟܱ݁ܢܳܐ ܐܴܡܰܪ ܐܱܢ̄ܬ݁ ܠܱܐܚܽܘܟ݂ ܇ ܫܒ݂ܽܘܩ ܐܱܦܷ݁ܩ ܓܷ݁ܠܴܐ ܡܶܢ ܥܰܝܢܳܟ݂ ܇ ܘܗܳܐ ܩܳܪܻܝܬܴ݁ܐ ܒ݁ܥܰܝܢܳܟ݂ ܂ ܢܳܣܶܒ݂ ܒܱ݁ܐܦܷ̈݁ܐ ܆ ܐܱܦܷ݁ܩ ܠܾܘܩܕ݂ܰܡ ܩܳܪܻܝܬܴ݁ܐ ܡܶܢ ܥܰܝܢܳܟ݂ ܆ ܘܗܳܝܕܷ݁ܝܢ ܢܶܬ݂ܒ݁ܚܰܪ ܠܴܟ݂ ܠܡܰܦܴ݁ܩܽܘ ܓܷ݁ܠܴܐ ܡܶܢ ܥܰܝܢܶܗ ܕܱ݁ܐܚܽܘܟ݂ ܀ </a:t>
            </a:r>
            <a:r>
              <a:rPr lang="syr-SY" sz="2000" i="0" u="none" strike="noStrike" dirty="0">
                <a:solidFill>
                  <a:srgbClr val="00B0F0"/>
                </a:solidFill>
                <a:effectLst/>
                <a:latin typeface="Arial" panose="020B0604020202020204" pitchFamily="34" charset="0"/>
                <a:cs typeface="+mj-cs"/>
              </a:rPr>
              <a:t>7 </a:t>
            </a:r>
            <a:r>
              <a:rPr lang="el-GR" sz="2000" i="0" u="none" strike="noStrike" dirty="0">
                <a:solidFill>
                  <a:srgbClr val="00B0F0"/>
                </a:solidFill>
                <a:effectLst/>
                <a:latin typeface="Arial" panose="020B0604020202020204" pitchFamily="34" charset="0"/>
                <a:cs typeface="+mj-cs"/>
              </a:rPr>
              <a:t>Μὴ κρίνετε, ἵνα μὴ κριθῆτε·* 2 ἐν ᾧ γὰρ κρίματι κρίνετε κριθήσεσθε,* καὶ ἐν ᾧ μέτρῳ μετρεῖτε ⸀μετρηθήσεται ὑμῖν. *3 Τί δὲ βλέπεις τὸ κάρφος τὸ ἐν τῷ ὀφθαλμῷ τοῦ ἀδελφοῦ σου, τὴν δὲ ἐν τῷ σῷ ὀφθαλμῷ δοκὸν οὐ κατανοεῖς; 4 ἢ πῶς ⸀ἐρεῖς τῷ ἀδελφῷ σου· ἄφες ἐκβάλω τὸ κάρφος ⸁ἐκ τοῦ ὀφθαλμοῦ σου, καὶ ἰδοὺ ἡ δοκὸς ἐν τῷ ὀφθαλμῷ σοῦ˸;* 5 ὑποκριτά, ἔκβαλε πρῶτον ⸉ἐκ τοῦ ὀφθαλμοῦ σοῦ τὴν δοκόν⸊, καὶ τότε διαβλέψεις ἐκβαλεῖν τὸ κάρφος ἐκ τοῦ ὀφθαλμοῦ τοῦ ἀδελφοῦ σου.</a:t>
            </a:r>
            <a:r>
              <a:rPr lang="el-GR" sz="2000" i="0" u="none" strike="noStrike" dirty="0">
                <a:solidFill>
                  <a:srgbClr val="FFC000"/>
                </a:solidFill>
                <a:effectLst/>
                <a:latin typeface="Arial" panose="020B0604020202020204" pitchFamily="34" charset="0"/>
                <a:cs typeface="+mj-cs"/>
              </a:rPr>
              <a:t>)</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ACF69BD-8FD7-9B87-7D4C-7B536928A8A6}"/>
                  </a:ext>
                </a:extLst>
              </p14:cNvPr>
              <p14:cNvContentPartPr/>
              <p14:nvPr/>
            </p14:nvContentPartPr>
            <p14:xfrm>
              <a:off x="5130981" y="732462"/>
              <a:ext cx="4137840" cy="158760"/>
            </p14:xfrm>
          </p:contentPart>
        </mc:Choice>
        <mc:Fallback xmlns="">
          <p:pic>
            <p:nvPicPr>
              <p:cNvPr id="2" name="Ink 1">
                <a:extLst>
                  <a:ext uri="{FF2B5EF4-FFF2-40B4-BE49-F238E27FC236}">
                    <a16:creationId xmlns:a16="http://schemas.microsoft.com/office/drawing/2014/main" id="{1ACF69BD-8FD7-9B87-7D4C-7B536928A8A6}"/>
                  </a:ext>
                </a:extLst>
              </p:cNvPr>
              <p:cNvPicPr/>
              <p:nvPr/>
            </p:nvPicPr>
            <p:blipFill>
              <a:blip r:embed="rId5"/>
              <a:stretch>
                <a:fillRect/>
              </a:stretch>
            </p:blipFill>
            <p:spPr>
              <a:xfrm>
                <a:off x="5112981" y="714822"/>
                <a:ext cx="4173480" cy="194400"/>
              </a:xfrm>
              <a:prstGeom prst="rect">
                <a:avLst/>
              </a:prstGeom>
            </p:spPr>
          </p:pic>
        </mc:Fallback>
      </mc:AlternateContent>
      <p:grpSp>
        <p:nvGrpSpPr>
          <p:cNvPr id="7" name="Group 6">
            <a:extLst>
              <a:ext uri="{FF2B5EF4-FFF2-40B4-BE49-F238E27FC236}">
                <a16:creationId xmlns:a16="http://schemas.microsoft.com/office/drawing/2014/main" id="{D3E69E88-42DF-4447-00B3-9BA7AF66E8E3}"/>
              </a:ext>
            </a:extLst>
          </p:cNvPr>
          <p:cNvGrpSpPr/>
          <p:nvPr/>
        </p:nvGrpSpPr>
        <p:grpSpPr>
          <a:xfrm>
            <a:off x="543141" y="994182"/>
            <a:ext cx="8592120" cy="217080"/>
            <a:chOff x="543141" y="994182"/>
            <a:chExt cx="8592120" cy="21708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C015920-14EF-834C-46FE-1419F20EF9AB}"/>
                    </a:ext>
                  </a:extLst>
                </p14:cNvPr>
                <p14:cNvContentPartPr/>
                <p14:nvPr/>
              </p14:nvContentPartPr>
              <p14:xfrm>
                <a:off x="543141" y="994182"/>
                <a:ext cx="5470920" cy="195120"/>
              </p14:xfrm>
            </p:contentPart>
          </mc:Choice>
          <mc:Fallback xmlns="">
            <p:pic>
              <p:nvPicPr>
                <p:cNvPr id="4" name="Ink 3">
                  <a:extLst>
                    <a:ext uri="{FF2B5EF4-FFF2-40B4-BE49-F238E27FC236}">
                      <a16:creationId xmlns:a16="http://schemas.microsoft.com/office/drawing/2014/main" id="{EC015920-14EF-834C-46FE-1419F20EF9AB}"/>
                    </a:ext>
                  </a:extLst>
                </p:cNvPr>
                <p:cNvPicPr/>
                <p:nvPr/>
              </p:nvPicPr>
              <p:blipFill>
                <a:blip r:embed="rId7"/>
                <a:stretch>
                  <a:fillRect/>
                </a:stretch>
              </p:blipFill>
              <p:spPr>
                <a:xfrm>
                  <a:off x="525141" y="976542"/>
                  <a:ext cx="55065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0CE1006-1788-B922-1EA9-DF0BC4FAD296}"/>
                    </a:ext>
                  </a:extLst>
                </p14:cNvPr>
                <p14:cNvContentPartPr/>
                <p14:nvPr/>
              </p14:nvContentPartPr>
              <p14:xfrm>
                <a:off x="6168141" y="1069422"/>
                <a:ext cx="2967120" cy="141840"/>
              </p14:xfrm>
            </p:contentPart>
          </mc:Choice>
          <mc:Fallback xmlns="">
            <p:pic>
              <p:nvPicPr>
                <p:cNvPr id="5" name="Ink 4">
                  <a:extLst>
                    <a:ext uri="{FF2B5EF4-FFF2-40B4-BE49-F238E27FC236}">
                      <a16:creationId xmlns:a16="http://schemas.microsoft.com/office/drawing/2014/main" id="{40CE1006-1788-B922-1EA9-DF0BC4FAD296}"/>
                    </a:ext>
                  </a:extLst>
                </p:cNvPr>
                <p:cNvPicPr/>
                <p:nvPr/>
              </p:nvPicPr>
              <p:blipFill>
                <a:blip r:embed="rId9"/>
                <a:stretch>
                  <a:fillRect/>
                </a:stretch>
              </p:blipFill>
              <p:spPr>
                <a:xfrm>
                  <a:off x="6150501" y="1051422"/>
                  <a:ext cx="3002760" cy="177480"/>
                </a:xfrm>
                <a:prstGeom prst="rect">
                  <a:avLst/>
                </a:prstGeom>
              </p:spPr>
            </p:pic>
          </mc:Fallback>
        </mc:AlternateContent>
      </p:grpSp>
      <p:grpSp>
        <p:nvGrpSpPr>
          <p:cNvPr id="12" name="Group 11">
            <a:extLst>
              <a:ext uri="{FF2B5EF4-FFF2-40B4-BE49-F238E27FC236}">
                <a16:creationId xmlns:a16="http://schemas.microsoft.com/office/drawing/2014/main" id="{814AE84D-D2BC-B06B-219A-0DE799440364}"/>
              </a:ext>
            </a:extLst>
          </p:cNvPr>
          <p:cNvGrpSpPr/>
          <p:nvPr/>
        </p:nvGrpSpPr>
        <p:grpSpPr>
          <a:xfrm>
            <a:off x="562941" y="1370382"/>
            <a:ext cx="543600" cy="105840"/>
            <a:chOff x="562941" y="1370382"/>
            <a:chExt cx="543600" cy="10584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CB8AE21-5264-ADE7-C057-AA154BB87D52}"/>
                    </a:ext>
                  </a:extLst>
                </p14:cNvPr>
                <p14:cNvContentPartPr/>
                <p14:nvPr/>
              </p14:nvContentPartPr>
              <p14:xfrm>
                <a:off x="562941" y="1370382"/>
                <a:ext cx="422640" cy="58320"/>
              </p14:xfrm>
            </p:contentPart>
          </mc:Choice>
          <mc:Fallback xmlns="">
            <p:pic>
              <p:nvPicPr>
                <p:cNvPr id="9" name="Ink 8">
                  <a:extLst>
                    <a:ext uri="{FF2B5EF4-FFF2-40B4-BE49-F238E27FC236}">
                      <a16:creationId xmlns:a16="http://schemas.microsoft.com/office/drawing/2014/main" id="{4CB8AE21-5264-ADE7-C057-AA154BB87D52}"/>
                    </a:ext>
                  </a:extLst>
                </p:cNvPr>
                <p:cNvPicPr/>
                <p:nvPr/>
              </p:nvPicPr>
              <p:blipFill>
                <a:blip r:embed="rId11"/>
                <a:stretch>
                  <a:fillRect/>
                </a:stretch>
              </p:blipFill>
              <p:spPr>
                <a:xfrm>
                  <a:off x="544941" y="1352382"/>
                  <a:ext cx="458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79C05AD3-6539-39AB-24F2-BEEA987C4656}"/>
                    </a:ext>
                  </a:extLst>
                </p14:cNvPr>
                <p14:cNvContentPartPr/>
                <p14:nvPr/>
              </p14:nvContentPartPr>
              <p14:xfrm>
                <a:off x="635661" y="1425822"/>
                <a:ext cx="470880" cy="50400"/>
              </p14:xfrm>
            </p:contentPart>
          </mc:Choice>
          <mc:Fallback xmlns="">
            <p:pic>
              <p:nvPicPr>
                <p:cNvPr id="11" name="Ink 10">
                  <a:extLst>
                    <a:ext uri="{FF2B5EF4-FFF2-40B4-BE49-F238E27FC236}">
                      <a16:creationId xmlns:a16="http://schemas.microsoft.com/office/drawing/2014/main" id="{79C05AD3-6539-39AB-24F2-BEEA987C4656}"/>
                    </a:ext>
                  </a:extLst>
                </p:cNvPr>
                <p:cNvPicPr/>
                <p:nvPr/>
              </p:nvPicPr>
              <p:blipFill>
                <a:blip r:embed="rId13"/>
                <a:stretch>
                  <a:fillRect/>
                </a:stretch>
              </p:blipFill>
              <p:spPr>
                <a:xfrm>
                  <a:off x="618021" y="1407822"/>
                  <a:ext cx="506520" cy="8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726AECE5-C232-452B-2D61-EB45927B3EC0}"/>
                  </a:ext>
                </a:extLst>
              </p14:cNvPr>
              <p14:cNvContentPartPr/>
              <p14:nvPr/>
            </p14:nvContentPartPr>
            <p14:xfrm>
              <a:off x="7960221" y="2375862"/>
              <a:ext cx="11520" cy="16200"/>
            </p14:xfrm>
          </p:contentPart>
        </mc:Choice>
        <mc:Fallback xmlns="">
          <p:pic>
            <p:nvPicPr>
              <p:cNvPr id="13" name="Ink 12">
                <a:extLst>
                  <a:ext uri="{FF2B5EF4-FFF2-40B4-BE49-F238E27FC236}">
                    <a16:creationId xmlns:a16="http://schemas.microsoft.com/office/drawing/2014/main" id="{726AECE5-C232-452B-2D61-EB45927B3EC0}"/>
                  </a:ext>
                </a:extLst>
              </p:cNvPr>
              <p:cNvPicPr/>
              <p:nvPr/>
            </p:nvPicPr>
            <p:blipFill>
              <a:blip r:embed="rId15"/>
              <a:stretch>
                <a:fillRect/>
              </a:stretch>
            </p:blipFill>
            <p:spPr>
              <a:xfrm>
                <a:off x="7942221" y="2358222"/>
                <a:ext cx="471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5B3172A0-C90A-5B4F-BE64-2A5D78C17767}"/>
                  </a:ext>
                </a:extLst>
              </p14:cNvPr>
              <p14:cNvContentPartPr/>
              <p14:nvPr/>
            </p14:nvContentPartPr>
            <p14:xfrm>
              <a:off x="7013781" y="2628942"/>
              <a:ext cx="50400" cy="41040"/>
            </p14:xfrm>
          </p:contentPart>
        </mc:Choice>
        <mc:Fallback xmlns="">
          <p:pic>
            <p:nvPicPr>
              <p:cNvPr id="14" name="Ink 13">
                <a:extLst>
                  <a:ext uri="{FF2B5EF4-FFF2-40B4-BE49-F238E27FC236}">
                    <a16:creationId xmlns:a16="http://schemas.microsoft.com/office/drawing/2014/main" id="{5B3172A0-C90A-5B4F-BE64-2A5D78C17767}"/>
                  </a:ext>
                </a:extLst>
              </p:cNvPr>
              <p:cNvPicPr/>
              <p:nvPr/>
            </p:nvPicPr>
            <p:blipFill>
              <a:blip r:embed="rId17"/>
              <a:stretch>
                <a:fillRect/>
              </a:stretch>
            </p:blipFill>
            <p:spPr>
              <a:xfrm>
                <a:off x="6995781" y="2610942"/>
                <a:ext cx="86040" cy="76680"/>
              </a:xfrm>
              <a:prstGeom prst="rect">
                <a:avLst/>
              </a:prstGeom>
            </p:spPr>
          </p:pic>
        </mc:Fallback>
      </mc:AlternateContent>
      <p:grpSp>
        <p:nvGrpSpPr>
          <p:cNvPr id="25" name="Group 24">
            <a:extLst>
              <a:ext uri="{FF2B5EF4-FFF2-40B4-BE49-F238E27FC236}">
                <a16:creationId xmlns:a16="http://schemas.microsoft.com/office/drawing/2014/main" id="{C3D2A0D3-9650-3ED3-505C-9FAE15EDD2B5}"/>
              </a:ext>
            </a:extLst>
          </p:cNvPr>
          <p:cNvGrpSpPr/>
          <p:nvPr/>
        </p:nvGrpSpPr>
        <p:grpSpPr>
          <a:xfrm>
            <a:off x="6384141" y="3813342"/>
            <a:ext cx="2963160" cy="94680"/>
            <a:chOff x="6384141" y="3813342"/>
            <a:chExt cx="2963160" cy="94680"/>
          </a:xfrm>
        </p:grpSpPr>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65BFBB4E-9BB3-CBC9-6396-1F0D0949D588}"/>
                    </a:ext>
                  </a:extLst>
                </p14:cNvPr>
                <p14:cNvContentPartPr/>
                <p14:nvPr/>
              </p14:nvContentPartPr>
              <p14:xfrm>
                <a:off x="6384141" y="3863382"/>
                <a:ext cx="294120" cy="22680"/>
              </p14:xfrm>
            </p:contentPart>
          </mc:Choice>
          <mc:Fallback xmlns="">
            <p:pic>
              <p:nvPicPr>
                <p:cNvPr id="15" name="Ink 14">
                  <a:extLst>
                    <a:ext uri="{FF2B5EF4-FFF2-40B4-BE49-F238E27FC236}">
                      <a16:creationId xmlns:a16="http://schemas.microsoft.com/office/drawing/2014/main" id="{65BFBB4E-9BB3-CBC9-6396-1F0D0949D588}"/>
                    </a:ext>
                  </a:extLst>
                </p:cNvPr>
                <p:cNvPicPr/>
                <p:nvPr/>
              </p:nvPicPr>
              <p:blipFill>
                <a:blip r:embed="rId19"/>
                <a:stretch>
                  <a:fillRect/>
                </a:stretch>
              </p:blipFill>
              <p:spPr>
                <a:xfrm>
                  <a:off x="6366501" y="3845382"/>
                  <a:ext cx="3297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BB99678E-6F4B-AC82-D26A-4A11E8E4E8A4}"/>
                    </a:ext>
                  </a:extLst>
                </p14:cNvPr>
                <p14:cNvContentPartPr/>
                <p14:nvPr/>
              </p14:nvContentPartPr>
              <p14:xfrm>
                <a:off x="6832701" y="3842142"/>
                <a:ext cx="703080" cy="25560"/>
              </p14:xfrm>
            </p:contentPart>
          </mc:Choice>
          <mc:Fallback xmlns="">
            <p:pic>
              <p:nvPicPr>
                <p:cNvPr id="16" name="Ink 15">
                  <a:extLst>
                    <a:ext uri="{FF2B5EF4-FFF2-40B4-BE49-F238E27FC236}">
                      <a16:creationId xmlns:a16="http://schemas.microsoft.com/office/drawing/2014/main" id="{BB99678E-6F4B-AC82-D26A-4A11E8E4E8A4}"/>
                    </a:ext>
                  </a:extLst>
                </p:cNvPr>
                <p:cNvPicPr/>
                <p:nvPr/>
              </p:nvPicPr>
              <p:blipFill>
                <a:blip r:embed="rId21"/>
                <a:stretch>
                  <a:fillRect/>
                </a:stretch>
              </p:blipFill>
              <p:spPr>
                <a:xfrm>
                  <a:off x="6814701" y="3824142"/>
                  <a:ext cx="7387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4F5487CA-26A6-1C23-0A7F-540AD359EB49}"/>
                    </a:ext>
                  </a:extLst>
                </p14:cNvPr>
                <p14:cNvContentPartPr/>
                <p14:nvPr/>
              </p14:nvContentPartPr>
              <p14:xfrm>
                <a:off x="7729101" y="3830982"/>
                <a:ext cx="180720" cy="11880"/>
              </p14:xfrm>
            </p:contentPart>
          </mc:Choice>
          <mc:Fallback xmlns="">
            <p:pic>
              <p:nvPicPr>
                <p:cNvPr id="18" name="Ink 17">
                  <a:extLst>
                    <a:ext uri="{FF2B5EF4-FFF2-40B4-BE49-F238E27FC236}">
                      <a16:creationId xmlns:a16="http://schemas.microsoft.com/office/drawing/2014/main" id="{4F5487CA-26A6-1C23-0A7F-540AD359EB49}"/>
                    </a:ext>
                  </a:extLst>
                </p:cNvPr>
                <p:cNvPicPr/>
                <p:nvPr/>
              </p:nvPicPr>
              <p:blipFill>
                <a:blip r:embed="rId23"/>
                <a:stretch>
                  <a:fillRect/>
                </a:stretch>
              </p:blipFill>
              <p:spPr>
                <a:xfrm>
                  <a:off x="7711101" y="3813342"/>
                  <a:ext cx="2163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CDE78FD5-EB53-A0B7-F7C5-68F09DD01B3B}"/>
                    </a:ext>
                  </a:extLst>
                </p14:cNvPr>
                <p14:cNvContentPartPr/>
                <p14:nvPr/>
              </p14:nvContentPartPr>
              <p14:xfrm>
                <a:off x="8105661" y="3813342"/>
                <a:ext cx="251280" cy="25560"/>
              </p14:xfrm>
            </p:contentPart>
          </mc:Choice>
          <mc:Fallback xmlns="">
            <p:pic>
              <p:nvPicPr>
                <p:cNvPr id="20" name="Ink 19">
                  <a:extLst>
                    <a:ext uri="{FF2B5EF4-FFF2-40B4-BE49-F238E27FC236}">
                      <a16:creationId xmlns:a16="http://schemas.microsoft.com/office/drawing/2014/main" id="{CDE78FD5-EB53-A0B7-F7C5-68F09DD01B3B}"/>
                    </a:ext>
                  </a:extLst>
                </p:cNvPr>
                <p:cNvPicPr/>
                <p:nvPr/>
              </p:nvPicPr>
              <p:blipFill>
                <a:blip r:embed="rId25"/>
                <a:stretch>
                  <a:fillRect/>
                </a:stretch>
              </p:blipFill>
              <p:spPr>
                <a:xfrm>
                  <a:off x="8087661" y="3795702"/>
                  <a:ext cx="2869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8C45A21A-DCC4-6F6D-C316-A021E0D8939C}"/>
                    </a:ext>
                  </a:extLst>
                </p14:cNvPr>
                <p14:cNvContentPartPr/>
                <p14:nvPr/>
              </p14:nvContentPartPr>
              <p14:xfrm>
                <a:off x="8511381" y="3824862"/>
                <a:ext cx="835920" cy="42120"/>
              </p14:xfrm>
            </p:contentPart>
          </mc:Choice>
          <mc:Fallback xmlns="">
            <p:pic>
              <p:nvPicPr>
                <p:cNvPr id="21" name="Ink 20">
                  <a:extLst>
                    <a:ext uri="{FF2B5EF4-FFF2-40B4-BE49-F238E27FC236}">
                      <a16:creationId xmlns:a16="http://schemas.microsoft.com/office/drawing/2014/main" id="{8C45A21A-DCC4-6F6D-C316-A021E0D8939C}"/>
                    </a:ext>
                  </a:extLst>
                </p:cNvPr>
                <p:cNvPicPr/>
                <p:nvPr/>
              </p:nvPicPr>
              <p:blipFill>
                <a:blip r:embed="rId27"/>
                <a:stretch>
                  <a:fillRect/>
                </a:stretch>
              </p:blipFill>
              <p:spPr>
                <a:xfrm>
                  <a:off x="8493741" y="3806862"/>
                  <a:ext cx="871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0D9CD19D-3B9A-A034-92F8-C107643B2B5B}"/>
                    </a:ext>
                  </a:extLst>
                </p14:cNvPr>
                <p14:cNvContentPartPr/>
                <p14:nvPr/>
              </p14:nvContentPartPr>
              <p14:xfrm>
                <a:off x="6784101" y="3829182"/>
                <a:ext cx="612360" cy="57600"/>
              </p14:xfrm>
            </p:contentPart>
          </mc:Choice>
          <mc:Fallback xmlns="">
            <p:pic>
              <p:nvPicPr>
                <p:cNvPr id="23" name="Ink 22">
                  <a:extLst>
                    <a:ext uri="{FF2B5EF4-FFF2-40B4-BE49-F238E27FC236}">
                      <a16:creationId xmlns:a16="http://schemas.microsoft.com/office/drawing/2014/main" id="{0D9CD19D-3B9A-A034-92F8-C107643B2B5B}"/>
                    </a:ext>
                  </a:extLst>
                </p:cNvPr>
                <p:cNvPicPr/>
                <p:nvPr/>
              </p:nvPicPr>
              <p:blipFill>
                <a:blip r:embed="rId29"/>
                <a:stretch>
                  <a:fillRect/>
                </a:stretch>
              </p:blipFill>
              <p:spPr>
                <a:xfrm>
                  <a:off x="6766101" y="3811182"/>
                  <a:ext cx="648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CA07DE15-F6F8-FD30-889F-3D93F93D592B}"/>
                    </a:ext>
                  </a:extLst>
                </p14:cNvPr>
                <p14:cNvContentPartPr/>
                <p14:nvPr/>
              </p14:nvContentPartPr>
              <p14:xfrm>
                <a:off x="8535141" y="3830982"/>
                <a:ext cx="700920" cy="77040"/>
              </p14:xfrm>
            </p:contentPart>
          </mc:Choice>
          <mc:Fallback xmlns="">
            <p:pic>
              <p:nvPicPr>
                <p:cNvPr id="24" name="Ink 23">
                  <a:extLst>
                    <a:ext uri="{FF2B5EF4-FFF2-40B4-BE49-F238E27FC236}">
                      <a16:creationId xmlns:a16="http://schemas.microsoft.com/office/drawing/2014/main" id="{CA07DE15-F6F8-FD30-889F-3D93F93D592B}"/>
                    </a:ext>
                  </a:extLst>
                </p:cNvPr>
                <p:cNvPicPr/>
                <p:nvPr/>
              </p:nvPicPr>
              <p:blipFill>
                <a:blip r:embed="rId31"/>
                <a:stretch>
                  <a:fillRect/>
                </a:stretch>
              </p:blipFill>
              <p:spPr>
                <a:xfrm>
                  <a:off x="8517141" y="3812982"/>
                  <a:ext cx="736560" cy="11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A5BC0CA2-5439-D7DD-9A8B-2F1908F571E5}"/>
                  </a:ext>
                </a:extLst>
              </p14:cNvPr>
              <p14:cNvContentPartPr/>
              <p14:nvPr/>
            </p14:nvContentPartPr>
            <p14:xfrm>
              <a:off x="546021" y="5346222"/>
              <a:ext cx="1102680" cy="66240"/>
            </p14:xfrm>
          </p:contentPart>
        </mc:Choice>
        <mc:Fallback xmlns="">
          <p:pic>
            <p:nvPicPr>
              <p:cNvPr id="26" name="Ink 25">
                <a:extLst>
                  <a:ext uri="{FF2B5EF4-FFF2-40B4-BE49-F238E27FC236}">
                    <a16:creationId xmlns:a16="http://schemas.microsoft.com/office/drawing/2014/main" id="{A5BC0CA2-5439-D7DD-9A8B-2F1908F571E5}"/>
                  </a:ext>
                </a:extLst>
              </p:cNvPr>
              <p:cNvPicPr/>
              <p:nvPr/>
            </p:nvPicPr>
            <p:blipFill>
              <a:blip r:embed="rId33"/>
              <a:stretch>
                <a:fillRect/>
              </a:stretch>
            </p:blipFill>
            <p:spPr>
              <a:xfrm>
                <a:off x="528021" y="5328582"/>
                <a:ext cx="1138320" cy="101880"/>
              </a:xfrm>
              <a:prstGeom prst="rect">
                <a:avLst/>
              </a:prstGeom>
            </p:spPr>
          </p:pic>
        </mc:Fallback>
      </mc:AlternateContent>
    </p:spTree>
    <p:extLst>
      <p:ext uri="{BB962C8B-B14F-4D97-AF65-F5344CB8AC3E}">
        <p14:creationId xmlns:p14="http://schemas.microsoft.com/office/powerpoint/2010/main" val="979003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16150" cy="602644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8AFF3AAB-1FB8-5B65-4A82-A5FDE38BBB2B}"/>
              </a:ext>
            </a:extLst>
          </p:cNvPr>
          <p:cNvSpPr txBox="1"/>
          <p:nvPr/>
        </p:nvSpPr>
        <p:spPr>
          <a:xfrm>
            <a:off x="435721" y="97903"/>
            <a:ext cx="9444708" cy="6001643"/>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cs typeface="+mj-cs"/>
              </a:rPr>
              <a:t>Ein Yaakov (Glick Edition), </a:t>
            </a:r>
            <a:r>
              <a:rPr lang="en-US" sz="2400" b="1" i="0" u="none" strike="noStrike" dirty="0" err="1">
                <a:solidFill>
                  <a:srgbClr val="FFC000"/>
                </a:solidFill>
                <a:effectLst/>
                <a:latin typeface="Arial" panose="020B0604020202020204" pitchFamily="34" charset="0"/>
                <a:cs typeface="+mj-cs"/>
              </a:rPr>
              <a:t>Sotah</a:t>
            </a:r>
            <a:r>
              <a:rPr lang="en-US" sz="2400" b="1" i="0" u="none" strike="noStrike" dirty="0">
                <a:solidFill>
                  <a:srgbClr val="FFC000"/>
                </a:solidFill>
                <a:effectLst/>
                <a:latin typeface="Arial" panose="020B0604020202020204" pitchFamily="34" charset="0"/>
                <a:cs typeface="+mj-cs"/>
              </a:rPr>
              <a:t> 1:16</a:t>
            </a:r>
          </a:p>
          <a:p>
            <a:pPr algn="r" rtl="0">
              <a:spcBef>
                <a:spcPts val="0"/>
              </a:spcBef>
              <a:spcAft>
                <a:spcPts val="0"/>
              </a:spcAft>
            </a:pPr>
            <a:r>
              <a:rPr lang="he-IL" sz="2000" i="0" u="none" strike="noStrike" dirty="0">
                <a:solidFill>
                  <a:srgbClr val="FFFF00"/>
                </a:solidFill>
                <a:effectLst/>
                <a:latin typeface="Arial" panose="020B0604020202020204" pitchFamily="34" charset="0"/>
                <a:cs typeface="+mj-cs"/>
              </a:rPr>
              <a:t>תניא היה ר׳ מאיר אומר מנין שבמדה שאדם מודד בה מודדין לו שנאמר (ישעיה כז ח) בסאסאה בשלחה תריבנה אין לי אלא סאה מנין לרבות אפילו תרקב וחצי תרקב קב וחצי קב רובע וחצי רובע תומן ועוקלא ת״ל (שם ט ד) כל סאון סואן ברעש ומנין שכל פרוטה ופרוטה מצטרפין לחשבון גדול ת״ל (קהלת ז כז) אחת לאחת למצוא חשבון וכן מצינו בסוטה שבמדה שמדדה בה מדדו לה:</a:t>
            </a:r>
            <a:endParaRPr lang="en-US" sz="2000" i="0" u="none" strike="noStrike" dirty="0">
              <a:solidFill>
                <a:srgbClr val="FFFF00"/>
              </a:solidFill>
              <a:effectLst/>
              <a:latin typeface="Arial" panose="020B0604020202020204" pitchFamily="34" charset="0"/>
              <a:cs typeface="+mj-cs"/>
            </a:endParaRPr>
          </a:p>
          <a:p>
            <a:pPr rtl="0">
              <a:spcBef>
                <a:spcPts val="0"/>
              </a:spcBef>
              <a:spcAft>
                <a:spcPts val="0"/>
              </a:spcAft>
            </a:pPr>
            <a:r>
              <a:rPr lang="en-US" sz="2000" i="0" u="none" strike="noStrike" dirty="0">
                <a:solidFill>
                  <a:srgbClr val="FFC000"/>
                </a:solidFill>
                <a:effectLst/>
                <a:latin typeface="Arial" panose="020B0604020202020204" pitchFamily="34" charset="0"/>
                <a:cs typeface="+mj-cs"/>
              </a:rPr>
              <a:t>(</a:t>
            </a:r>
            <a:r>
              <a:rPr lang="en-US" sz="2000" i="0" u="none" strike="noStrike" dirty="0">
                <a:solidFill>
                  <a:srgbClr val="00B0F0"/>
                </a:solidFill>
                <a:effectLst/>
                <a:latin typeface="Arial" panose="020B0604020202020204" pitchFamily="34" charset="0"/>
                <a:cs typeface="+mj-cs"/>
              </a:rPr>
              <a:t>Fol. 8b</a:t>
            </a:r>
            <a:r>
              <a:rPr lang="en-US" sz="2000" i="0" u="none" strike="noStrike" dirty="0">
                <a:solidFill>
                  <a:srgbClr val="FFC000"/>
                </a:solidFill>
                <a:effectLst/>
                <a:latin typeface="Arial" panose="020B0604020202020204" pitchFamily="34" charset="0"/>
                <a:cs typeface="+mj-cs"/>
              </a:rPr>
              <a:t>) We are taught in a </a:t>
            </a:r>
            <a:r>
              <a:rPr lang="en-US" sz="2000" i="0" u="none" strike="noStrike" dirty="0" err="1">
                <a:solidFill>
                  <a:srgbClr val="FFC000"/>
                </a:solidFill>
                <a:effectLst/>
                <a:latin typeface="Arial" panose="020B0604020202020204" pitchFamily="34" charset="0"/>
                <a:cs typeface="+mj-cs"/>
              </a:rPr>
              <a:t>Baraitha</a:t>
            </a:r>
            <a:r>
              <a:rPr lang="en-US" sz="2000" i="0" u="none" strike="noStrike" dirty="0">
                <a:solidFill>
                  <a:srgbClr val="FFC000"/>
                </a:solidFill>
                <a:effectLst/>
                <a:latin typeface="Arial" panose="020B0604020202020204" pitchFamily="34" charset="0"/>
                <a:cs typeface="+mj-cs"/>
              </a:rPr>
              <a:t>, R. Maier was in the habit of saying, "Whence do we learn that the very same scale with which man measures others will be meted out to him [as he deals with others he will be dealt with]? It is said (</a:t>
            </a:r>
            <a:r>
              <a:rPr lang="en-US" sz="2000" i="0" u="none" strike="noStrike" dirty="0">
                <a:solidFill>
                  <a:srgbClr val="00B0F0"/>
                </a:solidFill>
                <a:effectLst/>
                <a:latin typeface="Arial" panose="020B0604020202020204" pitchFamily="34" charset="0"/>
                <a:cs typeface="+mj-cs"/>
              </a:rPr>
              <a:t>Is. 27, 8</a:t>
            </a:r>
            <a:r>
              <a:rPr lang="en-US" sz="2000" i="0" u="none" strike="noStrike" dirty="0">
                <a:solidFill>
                  <a:srgbClr val="FFC000"/>
                </a:solidFill>
                <a:effectLst/>
                <a:latin typeface="Arial" panose="020B0604020202020204" pitchFamily="34" charset="0"/>
                <a:cs typeface="+mj-cs"/>
              </a:rPr>
              <a:t>) In full measure Thou </a:t>
            </a:r>
            <a:r>
              <a:rPr lang="en-US" sz="2000" i="0" u="none" strike="noStrike" dirty="0" err="1">
                <a:solidFill>
                  <a:srgbClr val="FFC000"/>
                </a:solidFill>
                <a:effectLst/>
                <a:latin typeface="Arial" panose="020B0604020202020204" pitchFamily="34" charset="0"/>
                <a:cs typeface="+mj-cs"/>
              </a:rPr>
              <a:t>sendest</a:t>
            </a:r>
            <a:r>
              <a:rPr lang="en-US" sz="2000" i="0" u="none" strike="noStrike" dirty="0">
                <a:solidFill>
                  <a:srgbClr val="FFC000"/>
                </a:solidFill>
                <a:effectLst/>
                <a:latin typeface="Arial" panose="020B0604020202020204" pitchFamily="34" charset="0"/>
                <a:cs typeface="+mj-cs"/>
              </a:rPr>
              <a:t> her away. Thou dost contend with her. This would prove only that the Lord measures by the </a:t>
            </a:r>
            <a:r>
              <a:rPr lang="en-US" sz="2000" i="0" u="none" strike="noStrike" dirty="0" err="1">
                <a:solidFill>
                  <a:srgbClr val="FFC000"/>
                </a:solidFill>
                <a:effectLst/>
                <a:latin typeface="Arial" panose="020B0604020202020204" pitchFamily="34" charset="0"/>
                <a:cs typeface="+mj-cs"/>
              </a:rPr>
              <a:t>S'ah</a:t>
            </a:r>
            <a:r>
              <a:rPr lang="en-US" sz="2000" i="0" u="none" strike="noStrike" dirty="0">
                <a:solidFill>
                  <a:srgbClr val="FFC000"/>
                </a:solidFill>
                <a:effectLst/>
                <a:latin typeface="Arial" panose="020B0604020202020204" pitchFamily="34" charset="0"/>
                <a:cs typeface="+mj-cs"/>
              </a:rPr>
              <a:t> [repays only great sins but overlooks the small ones.] Whence do we infer that even for a </a:t>
            </a:r>
            <a:r>
              <a:rPr lang="en-US" sz="2000" i="0" u="none" strike="noStrike" dirty="0" err="1">
                <a:solidFill>
                  <a:srgbClr val="FFC000"/>
                </a:solidFill>
                <a:effectLst/>
                <a:latin typeface="Arial" panose="020B0604020202020204" pitchFamily="34" charset="0"/>
                <a:cs typeface="+mj-cs"/>
              </a:rPr>
              <a:t>Tarkab</a:t>
            </a:r>
            <a:r>
              <a:rPr lang="en-US" sz="2000" i="0" u="none" strike="noStrike" dirty="0">
                <a:solidFill>
                  <a:srgbClr val="FFC000"/>
                </a:solidFill>
                <a:effectLst/>
                <a:latin typeface="Arial" panose="020B0604020202020204" pitchFamily="34" charset="0"/>
                <a:cs typeface="+mj-cs"/>
              </a:rPr>
              <a:t>, one-half of a </a:t>
            </a:r>
            <a:r>
              <a:rPr lang="en-US" sz="2000" i="0" u="none" strike="noStrike" dirty="0" err="1">
                <a:solidFill>
                  <a:srgbClr val="FFC000"/>
                </a:solidFill>
                <a:effectLst/>
                <a:latin typeface="Arial" panose="020B0604020202020204" pitchFamily="34" charset="0"/>
                <a:cs typeface="+mj-cs"/>
              </a:rPr>
              <a:t>Tarkab</a:t>
            </a:r>
            <a:r>
              <a:rPr lang="en-US" sz="2000" i="0" u="none" strike="noStrike" dirty="0">
                <a:solidFill>
                  <a:srgbClr val="FFC000"/>
                </a:solidFill>
                <a:effectLst/>
                <a:latin typeface="Arial" panose="020B0604020202020204" pitchFamily="34" charset="0"/>
                <a:cs typeface="+mj-cs"/>
              </a:rPr>
              <a:t>, one-half of a </a:t>
            </a:r>
            <a:r>
              <a:rPr lang="en-US" sz="2000" i="0" u="none" strike="noStrike" dirty="0" err="1">
                <a:solidFill>
                  <a:srgbClr val="FFC000"/>
                </a:solidFill>
                <a:effectLst/>
                <a:latin typeface="Arial" panose="020B0604020202020204" pitchFamily="34" charset="0"/>
                <a:cs typeface="+mj-cs"/>
              </a:rPr>
              <a:t>Kab</a:t>
            </a:r>
            <a:r>
              <a:rPr lang="en-US" sz="2000" i="0" u="none" strike="noStrike" dirty="0">
                <a:solidFill>
                  <a:srgbClr val="FFC000"/>
                </a:solidFill>
                <a:effectLst/>
                <a:latin typeface="Arial" panose="020B0604020202020204" pitchFamily="34" charset="0"/>
                <a:cs typeface="+mj-cs"/>
              </a:rPr>
              <a:t>, one-quarter of a </a:t>
            </a:r>
            <a:r>
              <a:rPr lang="en-US" sz="2000" i="0" u="none" strike="noStrike" dirty="0" err="1">
                <a:solidFill>
                  <a:srgbClr val="FFC000"/>
                </a:solidFill>
                <a:effectLst/>
                <a:latin typeface="Arial" panose="020B0604020202020204" pitchFamily="34" charset="0"/>
                <a:cs typeface="+mj-cs"/>
              </a:rPr>
              <a:t>Kab</a:t>
            </a:r>
            <a:r>
              <a:rPr lang="en-US" sz="2000" i="0" u="none" strike="noStrike" dirty="0">
                <a:solidFill>
                  <a:srgbClr val="FFC000"/>
                </a:solidFill>
                <a:effectLst/>
                <a:latin typeface="Arial" panose="020B0604020202020204" pitchFamily="34" charset="0"/>
                <a:cs typeface="+mj-cs"/>
              </a:rPr>
              <a:t> and one-eighth of a </a:t>
            </a:r>
            <a:r>
              <a:rPr lang="en-US" sz="2000" i="0" u="none" strike="noStrike" dirty="0" err="1">
                <a:solidFill>
                  <a:srgbClr val="FFC000"/>
                </a:solidFill>
                <a:effectLst/>
                <a:latin typeface="Arial" panose="020B0604020202020204" pitchFamily="34" charset="0"/>
                <a:cs typeface="+mj-cs"/>
              </a:rPr>
              <a:t>Kab</a:t>
            </a:r>
            <a:r>
              <a:rPr lang="en-US" sz="2000" i="0" u="none" strike="noStrike" dirty="0">
                <a:solidFill>
                  <a:srgbClr val="FFC000"/>
                </a:solidFill>
                <a:effectLst/>
                <a:latin typeface="Arial" panose="020B0604020202020204" pitchFamily="34" charset="0"/>
                <a:cs typeface="+mj-cs"/>
              </a:rPr>
              <a:t> and even smaller measures than these, that they are to be measured with the exact measure? It therefore says (</a:t>
            </a:r>
            <a:r>
              <a:rPr lang="en-US" sz="2000" i="0" u="none" strike="noStrike" dirty="0">
                <a:solidFill>
                  <a:srgbClr val="00B0F0"/>
                </a:solidFill>
                <a:effectLst/>
                <a:latin typeface="Arial" panose="020B0604020202020204" pitchFamily="34" charset="0"/>
                <a:cs typeface="+mj-cs"/>
              </a:rPr>
              <a:t>Is. 9, 4</a:t>
            </a:r>
            <a:r>
              <a:rPr lang="en-US" sz="2000" i="0" u="none" strike="noStrike" dirty="0">
                <a:solidFill>
                  <a:srgbClr val="FFC000"/>
                </a:solidFill>
                <a:effectLst/>
                <a:latin typeface="Arial" panose="020B0604020202020204" pitchFamily="34" charset="0"/>
                <a:cs typeface="+mj-cs"/>
              </a:rPr>
              <a:t>) For all the weapons of the fighter in the battle's tumult. And whence do we learn that each and every little crime is added unto the total account? It is therefore said (</a:t>
            </a:r>
            <a:r>
              <a:rPr lang="en-US" sz="2000" i="0" u="none" strike="noStrike" dirty="0" err="1">
                <a:solidFill>
                  <a:srgbClr val="00B0F0"/>
                </a:solidFill>
                <a:effectLst/>
                <a:latin typeface="Arial" panose="020B0604020202020204" pitchFamily="34" charset="0"/>
                <a:cs typeface="+mj-cs"/>
              </a:rPr>
              <a:t>Ecc</a:t>
            </a:r>
            <a:r>
              <a:rPr lang="en-US" sz="2000" i="0" u="none" strike="noStrike" dirty="0">
                <a:solidFill>
                  <a:srgbClr val="00B0F0"/>
                </a:solidFill>
                <a:effectLst/>
                <a:latin typeface="Arial" panose="020B0604020202020204" pitchFamily="34" charset="0"/>
                <a:cs typeface="+mj-cs"/>
              </a:rPr>
              <a:t>. 7, 27</a:t>
            </a:r>
            <a:r>
              <a:rPr lang="en-US" sz="2000" i="0" u="none" strike="noStrike" dirty="0">
                <a:solidFill>
                  <a:srgbClr val="FFC000"/>
                </a:solidFill>
                <a:effectLst/>
                <a:latin typeface="Arial" panose="020B0604020202020204" pitchFamily="34" charset="0"/>
                <a:cs typeface="+mj-cs"/>
              </a:rPr>
              <a:t>) Adding one thing to the other to find out the amount. And so also do we find in the case of a </a:t>
            </a:r>
            <a:r>
              <a:rPr lang="en-US" sz="2000" i="0" u="none" strike="noStrike" dirty="0" err="1">
                <a:solidFill>
                  <a:srgbClr val="FFC000"/>
                </a:solidFill>
                <a:effectLst/>
                <a:latin typeface="Arial" panose="020B0604020202020204" pitchFamily="34" charset="0"/>
                <a:cs typeface="+mj-cs"/>
              </a:rPr>
              <a:t>Sota</a:t>
            </a:r>
            <a:r>
              <a:rPr lang="en-US" sz="2000" i="0" u="none" strike="noStrike" dirty="0">
                <a:solidFill>
                  <a:srgbClr val="FFC000"/>
                </a:solidFill>
                <a:effectLst/>
                <a:latin typeface="Arial" panose="020B0604020202020204" pitchFamily="34" charset="0"/>
                <a:cs typeface="+mj-cs"/>
              </a:rPr>
              <a:t> that with the exact measures with which she measures others, is it measured out to her, etc.</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2CB1365-D368-A975-4810-64D31C780478}"/>
                  </a:ext>
                </a:extLst>
              </p14:cNvPr>
              <p14:cNvContentPartPr/>
              <p14:nvPr/>
            </p14:nvContentPartPr>
            <p14:xfrm>
              <a:off x="636381" y="2944302"/>
              <a:ext cx="904320" cy="55080"/>
            </p14:xfrm>
          </p:contentPart>
        </mc:Choice>
        <mc:Fallback xmlns="">
          <p:pic>
            <p:nvPicPr>
              <p:cNvPr id="2" name="Ink 1">
                <a:extLst>
                  <a:ext uri="{FF2B5EF4-FFF2-40B4-BE49-F238E27FC236}">
                    <a16:creationId xmlns:a16="http://schemas.microsoft.com/office/drawing/2014/main" id="{C2CB1365-D368-A975-4810-64D31C780478}"/>
                  </a:ext>
                </a:extLst>
              </p:cNvPr>
              <p:cNvPicPr/>
              <p:nvPr/>
            </p:nvPicPr>
            <p:blipFill>
              <a:blip r:embed="rId5"/>
              <a:stretch>
                <a:fillRect/>
              </a:stretch>
            </p:blipFill>
            <p:spPr>
              <a:xfrm>
                <a:off x="618741" y="2926302"/>
                <a:ext cx="939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3A0CF2D-2C5B-3E87-96CA-F8AA63261844}"/>
                  </a:ext>
                </a:extLst>
              </p14:cNvPr>
              <p14:cNvContentPartPr/>
              <p14:nvPr/>
            </p14:nvContentPartPr>
            <p14:xfrm>
              <a:off x="2024541" y="2912982"/>
              <a:ext cx="3617280" cy="64080"/>
            </p14:xfrm>
          </p:contentPart>
        </mc:Choice>
        <mc:Fallback xmlns="">
          <p:pic>
            <p:nvPicPr>
              <p:cNvPr id="4" name="Ink 3">
                <a:extLst>
                  <a:ext uri="{FF2B5EF4-FFF2-40B4-BE49-F238E27FC236}">
                    <a16:creationId xmlns:a16="http://schemas.microsoft.com/office/drawing/2014/main" id="{03A0CF2D-2C5B-3E87-96CA-F8AA63261844}"/>
                  </a:ext>
                </a:extLst>
              </p:cNvPr>
              <p:cNvPicPr/>
              <p:nvPr/>
            </p:nvPicPr>
            <p:blipFill>
              <a:blip r:embed="rId7"/>
              <a:stretch>
                <a:fillRect/>
              </a:stretch>
            </p:blipFill>
            <p:spPr>
              <a:xfrm>
                <a:off x="2006541" y="2894982"/>
                <a:ext cx="3652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2CCFE94-A494-EB8E-DAB2-422FEF32BE90}"/>
                  </a:ext>
                </a:extLst>
              </p14:cNvPr>
              <p14:cNvContentPartPr/>
              <p14:nvPr/>
            </p14:nvContentPartPr>
            <p14:xfrm>
              <a:off x="4121901" y="3796062"/>
              <a:ext cx="1800" cy="2160"/>
            </p14:xfrm>
          </p:contentPart>
        </mc:Choice>
        <mc:Fallback xmlns="">
          <p:pic>
            <p:nvPicPr>
              <p:cNvPr id="5" name="Ink 4">
                <a:extLst>
                  <a:ext uri="{FF2B5EF4-FFF2-40B4-BE49-F238E27FC236}">
                    <a16:creationId xmlns:a16="http://schemas.microsoft.com/office/drawing/2014/main" id="{62CCFE94-A494-EB8E-DAB2-422FEF32BE90}"/>
                  </a:ext>
                </a:extLst>
              </p:cNvPr>
              <p:cNvPicPr/>
              <p:nvPr/>
            </p:nvPicPr>
            <p:blipFill>
              <a:blip r:embed="rId9"/>
              <a:stretch>
                <a:fillRect/>
              </a:stretch>
            </p:blipFill>
            <p:spPr>
              <a:xfrm>
                <a:off x="4104261" y="3778062"/>
                <a:ext cx="374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F1525A8-8005-A1B3-2D96-4B57E90ACFE2}"/>
                  </a:ext>
                </a:extLst>
              </p14:cNvPr>
              <p14:cNvContentPartPr/>
              <p14:nvPr/>
            </p14:nvContentPartPr>
            <p14:xfrm>
              <a:off x="1760301" y="4452342"/>
              <a:ext cx="33120" cy="39960"/>
            </p14:xfrm>
          </p:contentPart>
        </mc:Choice>
        <mc:Fallback xmlns="">
          <p:pic>
            <p:nvPicPr>
              <p:cNvPr id="7" name="Ink 6">
                <a:extLst>
                  <a:ext uri="{FF2B5EF4-FFF2-40B4-BE49-F238E27FC236}">
                    <a16:creationId xmlns:a16="http://schemas.microsoft.com/office/drawing/2014/main" id="{7F1525A8-8005-A1B3-2D96-4B57E90ACFE2}"/>
                  </a:ext>
                </a:extLst>
              </p:cNvPr>
              <p:cNvPicPr/>
              <p:nvPr/>
            </p:nvPicPr>
            <p:blipFill>
              <a:blip r:embed="rId11"/>
              <a:stretch>
                <a:fillRect/>
              </a:stretch>
            </p:blipFill>
            <p:spPr>
              <a:xfrm>
                <a:off x="1742661" y="4434702"/>
                <a:ext cx="68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2DE91851-6974-14E2-555E-333CE66B2879}"/>
                  </a:ext>
                </a:extLst>
              </p14:cNvPr>
              <p14:cNvContentPartPr/>
              <p14:nvPr/>
            </p14:nvContentPartPr>
            <p14:xfrm>
              <a:off x="9157941" y="5065782"/>
              <a:ext cx="9720" cy="9720"/>
            </p14:xfrm>
          </p:contentPart>
        </mc:Choice>
        <mc:Fallback xmlns="">
          <p:pic>
            <p:nvPicPr>
              <p:cNvPr id="9" name="Ink 8">
                <a:extLst>
                  <a:ext uri="{FF2B5EF4-FFF2-40B4-BE49-F238E27FC236}">
                    <a16:creationId xmlns:a16="http://schemas.microsoft.com/office/drawing/2014/main" id="{2DE91851-6974-14E2-555E-333CE66B2879}"/>
                  </a:ext>
                </a:extLst>
              </p:cNvPr>
              <p:cNvPicPr/>
              <p:nvPr/>
            </p:nvPicPr>
            <p:blipFill>
              <a:blip r:embed="rId13"/>
              <a:stretch>
                <a:fillRect/>
              </a:stretch>
            </p:blipFill>
            <p:spPr>
              <a:xfrm>
                <a:off x="9140301" y="5047782"/>
                <a:ext cx="453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0E0CD084-3279-2EE0-FD75-B37AFE35EEDB}"/>
                  </a:ext>
                </a:extLst>
              </p14:cNvPr>
              <p14:cNvContentPartPr/>
              <p14:nvPr/>
            </p14:nvContentPartPr>
            <p14:xfrm>
              <a:off x="1694421" y="5305182"/>
              <a:ext cx="10080" cy="9720"/>
            </p14:xfrm>
          </p:contentPart>
        </mc:Choice>
        <mc:Fallback xmlns="">
          <p:pic>
            <p:nvPicPr>
              <p:cNvPr id="11" name="Ink 10">
                <a:extLst>
                  <a:ext uri="{FF2B5EF4-FFF2-40B4-BE49-F238E27FC236}">
                    <a16:creationId xmlns:a16="http://schemas.microsoft.com/office/drawing/2014/main" id="{0E0CD084-3279-2EE0-FD75-B37AFE35EEDB}"/>
                  </a:ext>
                </a:extLst>
              </p:cNvPr>
              <p:cNvPicPr/>
              <p:nvPr/>
            </p:nvPicPr>
            <p:blipFill>
              <a:blip r:embed="rId15"/>
              <a:stretch>
                <a:fillRect/>
              </a:stretch>
            </p:blipFill>
            <p:spPr>
              <a:xfrm>
                <a:off x="1676781" y="5287542"/>
                <a:ext cx="457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DA71947E-E494-5158-86F0-9D0EE7D8D749}"/>
                  </a:ext>
                </a:extLst>
              </p14:cNvPr>
              <p14:cNvContentPartPr/>
              <p14:nvPr/>
            </p14:nvContentPartPr>
            <p14:xfrm>
              <a:off x="2260701" y="5675982"/>
              <a:ext cx="56160" cy="47160"/>
            </p14:xfrm>
          </p:contentPart>
        </mc:Choice>
        <mc:Fallback xmlns="">
          <p:pic>
            <p:nvPicPr>
              <p:cNvPr id="12" name="Ink 11">
                <a:extLst>
                  <a:ext uri="{FF2B5EF4-FFF2-40B4-BE49-F238E27FC236}">
                    <a16:creationId xmlns:a16="http://schemas.microsoft.com/office/drawing/2014/main" id="{DA71947E-E494-5158-86F0-9D0EE7D8D749}"/>
                  </a:ext>
                </a:extLst>
              </p:cNvPr>
              <p:cNvPicPr/>
              <p:nvPr/>
            </p:nvPicPr>
            <p:blipFill>
              <a:blip r:embed="rId17"/>
              <a:stretch>
                <a:fillRect/>
              </a:stretch>
            </p:blipFill>
            <p:spPr>
              <a:xfrm>
                <a:off x="2243061" y="5658342"/>
                <a:ext cx="91800" cy="82800"/>
              </a:xfrm>
              <a:prstGeom prst="rect">
                <a:avLst/>
              </a:prstGeom>
            </p:spPr>
          </p:pic>
        </mc:Fallback>
      </mc:AlternateContent>
    </p:spTree>
    <p:extLst>
      <p:ext uri="{BB962C8B-B14F-4D97-AF65-F5344CB8AC3E}">
        <p14:creationId xmlns:p14="http://schemas.microsoft.com/office/powerpoint/2010/main" val="3397733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16150" cy="549867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8AFF3AAB-1FB8-5B65-4A82-A5FDE38BBB2B}"/>
              </a:ext>
            </a:extLst>
          </p:cNvPr>
          <p:cNvSpPr txBox="1"/>
          <p:nvPr/>
        </p:nvSpPr>
        <p:spPr>
          <a:xfrm>
            <a:off x="435721" y="97903"/>
            <a:ext cx="9444708" cy="5139869"/>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cs typeface="+mj-cs"/>
              </a:rPr>
              <a:t>Rashi on Isaiah 27,8 Parts 1-4</a:t>
            </a:r>
          </a:p>
          <a:p>
            <a:pPr algn="r" rtl="0">
              <a:spcBef>
                <a:spcPts val="0"/>
              </a:spcBef>
              <a:spcAft>
                <a:spcPts val="0"/>
              </a:spcAft>
            </a:pPr>
            <a:r>
              <a:rPr lang="he-IL" sz="2800" i="0" u="none" strike="noStrike" dirty="0">
                <a:solidFill>
                  <a:srgbClr val="FFFF00"/>
                </a:solidFill>
                <a:effectLst/>
                <a:latin typeface="Arial" panose="020B0604020202020204" pitchFamily="34" charset="0"/>
                <a:cs typeface="+mj-cs"/>
              </a:rPr>
              <a:t>בסאסאה. באותה מדה: </a:t>
            </a:r>
            <a:endParaRPr lang="en-US" sz="2800" i="0" u="none" strike="noStrike" dirty="0">
              <a:solidFill>
                <a:srgbClr val="FFFF00"/>
              </a:solidFill>
              <a:effectLst/>
              <a:latin typeface="Arial" panose="020B0604020202020204" pitchFamily="34" charset="0"/>
              <a:cs typeface="+mj-cs"/>
            </a:endParaRPr>
          </a:p>
          <a:p>
            <a:pPr rtl="0">
              <a:spcBef>
                <a:spcPts val="0"/>
              </a:spcBef>
              <a:spcAft>
                <a:spcPts val="0"/>
              </a:spcAft>
            </a:pPr>
            <a:r>
              <a:rPr lang="en-US" sz="2400" i="0" u="none" strike="noStrike" dirty="0">
                <a:solidFill>
                  <a:srgbClr val="FFC000"/>
                </a:solidFill>
                <a:effectLst/>
                <a:latin typeface="Arial" panose="020B0604020202020204" pitchFamily="34" charset="0"/>
                <a:cs typeface="+mj-cs"/>
              </a:rPr>
              <a:t>In that measure (</a:t>
            </a:r>
            <a:r>
              <a:rPr lang="he-IL" sz="2400" i="0" u="none" strike="noStrike" dirty="0">
                <a:solidFill>
                  <a:srgbClr val="FFC000"/>
                </a:solidFill>
                <a:effectLst/>
                <a:latin typeface="Arial" panose="020B0604020202020204" pitchFamily="34" charset="0"/>
                <a:cs typeface="+mj-cs"/>
              </a:rPr>
              <a:t>בְּסַאסְּאָה) </a:t>
            </a:r>
            <a:r>
              <a:rPr lang="en-US" sz="2400" i="0" u="none" strike="noStrike" dirty="0">
                <a:solidFill>
                  <a:srgbClr val="FFC000"/>
                </a:solidFill>
                <a:effectLst/>
                <a:latin typeface="Arial" panose="020B0604020202020204" pitchFamily="34" charset="0"/>
                <a:cs typeface="+mj-cs"/>
              </a:rPr>
              <a:t>in that measure.</a:t>
            </a:r>
          </a:p>
          <a:p>
            <a:pPr algn="r" rtl="0">
              <a:spcBef>
                <a:spcPts val="0"/>
              </a:spcBef>
              <a:spcAft>
                <a:spcPts val="0"/>
              </a:spcAft>
            </a:pPr>
            <a:r>
              <a:rPr lang="he-IL" sz="2800" i="0" u="none" strike="noStrike" dirty="0">
                <a:solidFill>
                  <a:srgbClr val="FFFF00"/>
                </a:solidFill>
                <a:effectLst/>
                <a:latin typeface="Arial" panose="020B0604020202020204" pitchFamily="34" charset="0"/>
                <a:cs typeface="+mj-cs"/>
              </a:rPr>
              <a:t>בשלחה תריבנה. כששילחה מצרים את ישראל תריבנה המדה בסאה שלה: </a:t>
            </a:r>
            <a:endParaRPr lang="en-US" sz="2800" i="0" u="none" strike="noStrike" dirty="0">
              <a:solidFill>
                <a:srgbClr val="FFFF00"/>
              </a:solidFill>
              <a:effectLst/>
              <a:latin typeface="Arial" panose="020B0604020202020204" pitchFamily="34" charset="0"/>
              <a:cs typeface="+mj-cs"/>
            </a:endParaRPr>
          </a:p>
          <a:p>
            <a:pPr rtl="0">
              <a:spcBef>
                <a:spcPts val="0"/>
              </a:spcBef>
              <a:spcAft>
                <a:spcPts val="0"/>
              </a:spcAft>
            </a:pPr>
            <a:r>
              <a:rPr lang="en-US" sz="2400" i="0" u="none" strike="noStrike" dirty="0">
                <a:solidFill>
                  <a:srgbClr val="FFC000"/>
                </a:solidFill>
                <a:effectLst/>
                <a:latin typeface="Arial" panose="020B0604020202020204" pitchFamily="34" charset="0"/>
                <a:cs typeface="+mj-cs"/>
              </a:rPr>
              <a:t>when they sent them out, it strove with it When Egypt sent Israel out, it strove with it, the </a:t>
            </a:r>
            <a:r>
              <a:rPr lang="en-US" sz="2400" i="0" u="none" strike="noStrike" dirty="0" err="1">
                <a:solidFill>
                  <a:srgbClr val="FFC000"/>
                </a:solidFill>
                <a:effectLst/>
                <a:latin typeface="Arial" panose="020B0604020202020204" pitchFamily="34" charset="0"/>
                <a:cs typeface="+mj-cs"/>
              </a:rPr>
              <a:t>seah</a:t>
            </a:r>
            <a:r>
              <a:rPr lang="en-US" sz="2400" i="0" u="none" strike="noStrike" dirty="0">
                <a:solidFill>
                  <a:srgbClr val="FFC000"/>
                </a:solidFill>
                <a:effectLst/>
                <a:latin typeface="Arial" panose="020B0604020202020204" pitchFamily="34" charset="0"/>
                <a:cs typeface="+mj-cs"/>
              </a:rPr>
              <a:t> of the measure with its </a:t>
            </a:r>
            <a:r>
              <a:rPr lang="en-US" sz="2400" i="0" u="none" strike="noStrike" dirty="0" err="1">
                <a:solidFill>
                  <a:srgbClr val="FFC000"/>
                </a:solidFill>
                <a:effectLst/>
                <a:latin typeface="Arial" panose="020B0604020202020204" pitchFamily="34" charset="0"/>
                <a:cs typeface="+mj-cs"/>
              </a:rPr>
              <a:t>seah</a:t>
            </a:r>
            <a:r>
              <a:rPr lang="en-US" sz="2400" i="0" u="none" strike="noStrike" dirty="0">
                <a:solidFill>
                  <a:srgbClr val="FFC000"/>
                </a:solidFill>
                <a:effectLst/>
                <a:latin typeface="Arial" panose="020B0604020202020204" pitchFamily="34" charset="0"/>
                <a:cs typeface="+mj-cs"/>
              </a:rPr>
              <a:t>.</a:t>
            </a:r>
          </a:p>
          <a:p>
            <a:pPr algn="r" rtl="0">
              <a:spcBef>
                <a:spcPts val="0"/>
              </a:spcBef>
              <a:spcAft>
                <a:spcPts val="0"/>
              </a:spcAft>
            </a:pPr>
            <a:r>
              <a:rPr lang="he-IL" sz="2800" i="0" u="none" strike="noStrike" dirty="0">
                <a:solidFill>
                  <a:srgbClr val="FFFF00"/>
                </a:solidFill>
                <a:effectLst/>
                <a:latin typeface="Arial" panose="020B0604020202020204" pitchFamily="34" charset="0"/>
                <a:cs typeface="+mj-cs"/>
              </a:rPr>
              <a:t>הגה ברוחו הקשה. הגה דבר בדבורו הקשה: </a:t>
            </a:r>
            <a:endParaRPr lang="en-US" sz="2800" i="0" u="none" strike="noStrike" dirty="0">
              <a:solidFill>
                <a:srgbClr val="FFFF00"/>
              </a:solidFill>
              <a:effectLst/>
              <a:latin typeface="Arial" panose="020B0604020202020204" pitchFamily="34" charset="0"/>
              <a:cs typeface="+mj-cs"/>
            </a:endParaRPr>
          </a:p>
          <a:p>
            <a:pPr rtl="0">
              <a:spcBef>
                <a:spcPts val="0"/>
              </a:spcBef>
              <a:spcAft>
                <a:spcPts val="0"/>
              </a:spcAft>
            </a:pPr>
            <a:r>
              <a:rPr lang="en-US" sz="2400" i="0" u="none" strike="noStrike" dirty="0">
                <a:solidFill>
                  <a:srgbClr val="FFC000"/>
                </a:solidFill>
                <a:effectLst/>
                <a:latin typeface="Arial" panose="020B0604020202020204" pitchFamily="34" charset="0"/>
                <a:cs typeface="+mj-cs"/>
              </a:rPr>
              <a:t>He spoke with His harsh wind (</a:t>
            </a:r>
            <a:r>
              <a:rPr lang="he-IL" sz="2400" i="0" u="none" strike="noStrike" dirty="0">
                <a:solidFill>
                  <a:srgbClr val="FFFF00"/>
                </a:solidFill>
                <a:effectLst/>
                <a:latin typeface="Arial" panose="020B0604020202020204" pitchFamily="34" charset="0"/>
                <a:cs typeface="+mj-cs"/>
              </a:rPr>
              <a:t>הָגָה</a:t>
            </a:r>
            <a:r>
              <a:rPr lang="he-IL" sz="2400" i="0" u="none" strike="noStrike" dirty="0">
                <a:solidFill>
                  <a:srgbClr val="FFC000"/>
                </a:solidFill>
                <a:effectLst/>
                <a:latin typeface="Arial" panose="020B0604020202020204" pitchFamily="34" charset="0"/>
                <a:cs typeface="+mj-cs"/>
              </a:rPr>
              <a:t>) </a:t>
            </a:r>
            <a:r>
              <a:rPr lang="en-US" sz="2400" i="0" u="none" strike="noStrike" dirty="0">
                <a:solidFill>
                  <a:srgbClr val="FFC000"/>
                </a:solidFill>
                <a:effectLst/>
                <a:latin typeface="Arial" panose="020B0604020202020204" pitchFamily="34" charset="0"/>
                <a:cs typeface="+mj-cs"/>
              </a:rPr>
              <a:t> He spoke with His harsh speech.</a:t>
            </a:r>
          </a:p>
          <a:p>
            <a:pPr algn="r" rtl="0">
              <a:spcBef>
                <a:spcPts val="0"/>
              </a:spcBef>
              <a:spcAft>
                <a:spcPts val="0"/>
              </a:spcAft>
            </a:pPr>
            <a:r>
              <a:rPr lang="he-IL" sz="2800" i="0" u="none" strike="noStrike" dirty="0">
                <a:solidFill>
                  <a:srgbClr val="FFFF00"/>
                </a:solidFill>
                <a:effectLst/>
                <a:latin typeface="Arial" panose="020B0604020202020204" pitchFamily="34" charset="0"/>
                <a:cs typeface="+mj-cs"/>
              </a:rPr>
              <a:t>ביום קדים. ביום ויולך ה' את הים ברוח קדים עזה (שמות י״ד:כ״א): </a:t>
            </a:r>
            <a:endParaRPr lang="en-US" sz="2800" i="0" u="none" strike="noStrike" dirty="0">
              <a:solidFill>
                <a:srgbClr val="FFFF00"/>
              </a:solidFill>
              <a:effectLst/>
              <a:latin typeface="Arial" panose="020B0604020202020204" pitchFamily="34" charset="0"/>
              <a:cs typeface="+mj-cs"/>
            </a:endParaRPr>
          </a:p>
          <a:p>
            <a:pPr rtl="0">
              <a:spcBef>
                <a:spcPts val="0"/>
              </a:spcBef>
              <a:spcAft>
                <a:spcPts val="0"/>
              </a:spcAft>
            </a:pPr>
            <a:r>
              <a:rPr lang="en-US" sz="2400" i="0" u="none" strike="noStrike" dirty="0">
                <a:solidFill>
                  <a:srgbClr val="FFC000"/>
                </a:solidFill>
                <a:effectLst/>
                <a:latin typeface="Arial" panose="020B0604020202020204" pitchFamily="34" charset="0"/>
                <a:cs typeface="+mj-cs"/>
              </a:rPr>
              <a:t>on the day of the east wind On the day (concerning which Scripture states) (</a:t>
            </a:r>
            <a:r>
              <a:rPr lang="en-US" sz="2400" i="0" u="none" strike="noStrike" dirty="0">
                <a:solidFill>
                  <a:srgbClr val="00B0F0"/>
                </a:solidFill>
                <a:effectLst/>
                <a:latin typeface="Arial" panose="020B0604020202020204" pitchFamily="34" charset="0"/>
                <a:cs typeface="+mj-cs"/>
              </a:rPr>
              <a:t>Ex. 14:21</a:t>
            </a:r>
            <a:r>
              <a:rPr lang="en-US" sz="2400" i="0" u="none" strike="noStrike" dirty="0">
                <a:solidFill>
                  <a:srgbClr val="FFC000"/>
                </a:solidFill>
                <a:effectLst/>
                <a:latin typeface="Arial" panose="020B0604020202020204" pitchFamily="34" charset="0"/>
                <a:cs typeface="+mj-cs"/>
              </a:rPr>
              <a:t>): </a:t>
            </a:r>
            <a:r>
              <a:rPr lang="en-US" sz="2400" i="0" u="none" strike="noStrike" dirty="0">
                <a:solidFill>
                  <a:srgbClr val="00B0F0"/>
                </a:solidFill>
                <a:effectLst/>
                <a:latin typeface="Arial" panose="020B0604020202020204" pitchFamily="34" charset="0"/>
                <a:cs typeface="+mj-cs"/>
              </a:rPr>
              <a:t>“And the Lord led the sea with a strong east wind.”</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6C588A4-B27D-A627-1DA1-D671754C008A}"/>
                  </a:ext>
                </a:extLst>
              </p14:cNvPr>
              <p14:cNvContentPartPr/>
              <p14:nvPr/>
            </p14:nvContentPartPr>
            <p14:xfrm>
              <a:off x="2963421" y="1314942"/>
              <a:ext cx="778680" cy="32760"/>
            </p14:xfrm>
          </p:contentPart>
        </mc:Choice>
        <mc:Fallback xmlns="">
          <p:pic>
            <p:nvPicPr>
              <p:cNvPr id="2" name="Ink 1">
                <a:extLst>
                  <a:ext uri="{FF2B5EF4-FFF2-40B4-BE49-F238E27FC236}">
                    <a16:creationId xmlns:a16="http://schemas.microsoft.com/office/drawing/2014/main" id="{86C588A4-B27D-A627-1DA1-D671754C008A}"/>
                  </a:ext>
                </a:extLst>
              </p:cNvPr>
              <p:cNvPicPr/>
              <p:nvPr/>
            </p:nvPicPr>
            <p:blipFill>
              <a:blip r:embed="rId5"/>
              <a:stretch>
                <a:fillRect/>
              </a:stretch>
            </p:blipFill>
            <p:spPr>
              <a:xfrm>
                <a:off x="2945781" y="1297302"/>
                <a:ext cx="8143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EF0A610-5D5F-595E-8CA9-2E326E44002E}"/>
                  </a:ext>
                </a:extLst>
              </p14:cNvPr>
              <p14:cNvContentPartPr/>
              <p14:nvPr/>
            </p14:nvContentPartPr>
            <p14:xfrm>
              <a:off x="2774421" y="2515542"/>
              <a:ext cx="143280" cy="68040"/>
            </p14:xfrm>
          </p:contentPart>
        </mc:Choice>
        <mc:Fallback xmlns="">
          <p:pic>
            <p:nvPicPr>
              <p:cNvPr id="4" name="Ink 3">
                <a:extLst>
                  <a:ext uri="{FF2B5EF4-FFF2-40B4-BE49-F238E27FC236}">
                    <a16:creationId xmlns:a16="http://schemas.microsoft.com/office/drawing/2014/main" id="{3EF0A610-5D5F-595E-8CA9-2E326E44002E}"/>
                  </a:ext>
                </a:extLst>
              </p:cNvPr>
              <p:cNvPicPr/>
              <p:nvPr/>
            </p:nvPicPr>
            <p:blipFill>
              <a:blip r:embed="rId7"/>
              <a:stretch>
                <a:fillRect/>
              </a:stretch>
            </p:blipFill>
            <p:spPr>
              <a:xfrm>
                <a:off x="2756781" y="2497902"/>
                <a:ext cx="178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5616473-4286-1D0A-E04B-276A72F4795B}"/>
                  </a:ext>
                </a:extLst>
              </p14:cNvPr>
              <p14:cNvContentPartPr/>
              <p14:nvPr/>
            </p14:nvContentPartPr>
            <p14:xfrm>
              <a:off x="6334821" y="2072742"/>
              <a:ext cx="1465200" cy="83520"/>
            </p14:xfrm>
          </p:contentPart>
        </mc:Choice>
        <mc:Fallback xmlns="">
          <p:pic>
            <p:nvPicPr>
              <p:cNvPr id="5" name="Ink 4">
                <a:extLst>
                  <a:ext uri="{FF2B5EF4-FFF2-40B4-BE49-F238E27FC236}">
                    <a16:creationId xmlns:a16="http://schemas.microsoft.com/office/drawing/2014/main" id="{B5616473-4286-1D0A-E04B-276A72F4795B}"/>
                  </a:ext>
                </a:extLst>
              </p:cNvPr>
              <p:cNvPicPr/>
              <p:nvPr/>
            </p:nvPicPr>
            <p:blipFill>
              <a:blip r:embed="rId9"/>
              <a:stretch>
                <a:fillRect/>
              </a:stretch>
            </p:blipFill>
            <p:spPr>
              <a:xfrm>
                <a:off x="6317181" y="2054742"/>
                <a:ext cx="1500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EEEA5FC-823E-1AB2-93AF-ED8D0BA74106}"/>
                  </a:ext>
                </a:extLst>
              </p14:cNvPr>
              <p14:cNvContentPartPr/>
              <p14:nvPr/>
            </p14:nvContentPartPr>
            <p14:xfrm>
              <a:off x="647901" y="2483862"/>
              <a:ext cx="1788480" cy="150840"/>
            </p14:xfrm>
          </p:contentPart>
        </mc:Choice>
        <mc:Fallback xmlns="">
          <p:pic>
            <p:nvPicPr>
              <p:cNvPr id="7" name="Ink 6">
                <a:extLst>
                  <a:ext uri="{FF2B5EF4-FFF2-40B4-BE49-F238E27FC236}">
                    <a16:creationId xmlns:a16="http://schemas.microsoft.com/office/drawing/2014/main" id="{BEEEA5FC-823E-1AB2-93AF-ED8D0BA74106}"/>
                  </a:ext>
                </a:extLst>
              </p:cNvPr>
              <p:cNvPicPr/>
              <p:nvPr/>
            </p:nvPicPr>
            <p:blipFill>
              <a:blip r:embed="rId11"/>
              <a:stretch>
                <a:fillRect/>
              </a:stretch>
            </p:blipFill>
            <p:spPr>
              <a:xfrm>
                <a:off x="629901" y="2465862"/>
                <a:ext cx="1824120" cy="186480"/>
              </a:xfrm>
              <a:prstGeom prst="rect">
                <a:avLst/>
              </a:prstGeom>
            </p:spPr>
          </p:pic>
        </mc:Fallback>
      </mc:AlternateContent>
      <p:grpSp>
        <p:nvGrpSpPr>
          <p:cNvPr id="12" name="Group 11">
            <a:extLst>
              <a:ext uri="{FF2B5EF4-FFF2-40B4-BE49-F238E27FC236}">
                <a16:creationId xmlns:a16="http://schemas.microsoft.com/office/drawing/2014/main" id="{18E72B93-CCEF-C773-6A9A-75CEEE533D48}"/>
              </a:ext>
            </a:extLst>
          </p:cNvPr>
          <p:cNvGrpSpPr/>
          <p:nvPr/>
        </p:nvGrpSpPr>
        <p:grpSpPr>
          <a:xfrm>
            <a:off x="1762461" y="4750062"/>
            <a:ext cx="7122240" cy="245520"/>
            <a:chOff x="1762461" y="4750062"/>
            <a:chExt cx="7122240" cy="24552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032C26F7-604D-EA01-E978-147AFB368BEA}"/>
                    </a:ext>
                  </a:extLst>
                </p14:cNvPr>
                <p14:cNvContentPartPr/>
                <p14:nvPr/>
              </p14:nvContentPartPr>
              <p14:xfrm>
                <a:off x="3496221" y="4750062"/>
                <a:ext cx="5388480" cy="245520"/>
              </p14:xfrm>
            </p:contentPart>
          </mc:Choice>
          <mc:Fallback xmlns="">
            <p:pic>
              <p:nvPicPr>
                <p:cNvPr id="9" name="Ink 8">
                  <a:extLst>
                    <a:ext uri="{FF2B5EF4-FFF2-40B4-BE49-F238E27FC236}">
                      <a16:creationId xmlns:a16="http://schemas.microsoft.com/office/drawing/2014/main" id="{032C26F7-604D-EA01-E978-147AFB368BEA}"/>
                    </a:ext>
                  </a:extLst>
                </p:cNvPr>
                <p:cNvPicPr/>
                <p:nvPr/>
              </p:nvPicPr>
              <p:blipFill>
                <a:blip r:embed="rId13"/>
                <a:stretch>
                  <a:fillRect/>
                </a:stretch>
              </p:blipFill>
              <p:spPr>
                <a:xfrm>
                  <a:off x="3478581" y="4732422"/>
                  <a:ext cx="54241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4222D48-2E9A-894D-D1AA-5D357265884C}"/>
                    </a:ext>
                  </a:extLst>
                </p14:cNvPr>
                <p14:cNvContentPartPr/>
                <p14:nvPr/>
              </p14:nvContentPartPr>
              <p14:xfrm>
                <a:off x="1762461" y="4851942"/>
                <a:ext cx="1006560" cy="34920"/>
              </p14:xfrm>
            </p:contentPart>
          </mc:Choice>
          <mc:Fallback xmlns="">
            <p:pic>
              <p:nvPicPr>
                <p:cNvPr id="11" name="Ink 10">
                  <a:extLst>
                    <a:ext uri="{FF2B5EF4-FFF2-40B4-BE49-F238E27FC236}">
                      <a16:creationId xmlns:a16="http://schemas.microsoft.com/office/drawing/2014/main" id="{84222D48-2E9A-894D-D1AA-5D357265884C}"/>
                    </a:ext>
                  </a:extLst>
                </p:cNvPr>
                <p:cNvPicPr/>
                <p:nvPr/>
              </p:nvPicPr>
              <p:blipFill>
                <a:blip r:embed="rId15"/>
                <a:stretch>
                  <a:fillRect/>
                </a:stretch>
              </p:blipFill>
              <p:spPr>
                <a:xfrm>
                  <a:off x="1744821" y="4833942"/>
                  <a:ext cx="1042200" cy="7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5AFA9C3A-529F-5224-E17D-6DA71B42766C}"/>
                  </a:ext>
                </a:extLst>
              </p14:cNvPr>
              <p14:cNvContentPartPr/>
              <p14:nvPr/>
            </p14:nvContentPartPr>
            <p14:xfrm>
              <a:off x="515061" y="5157942"/>
              <a:ext cx="758880" cy="101520"/>
            </p14:xfrm>
          </p:contentPart>
        </mc:Choice>
        <mc:Fallback xmlns="">
          <p:pic>
            <p:nvPicPr>
              <p:cNvPr id="13" name="Ink 12">
                <a:extLst>
                  <a:ext uri="{FF2B5EF4-FFF2-40B4-BE49-F238E27FC236}">
                    <a16:creationId xmlns:a16="http://schemas.microsoft.com/office/drawing/2014/main" id="{5AFA9C3A-529F-5224-E17D-6DA71B42766C}"/>
                  </a:ext>
                </a:extLst>
              </p:cNvPr>
              <p:cNvPicPr/>
              <p:nvPr/>
            </p:nvPicPr>
            <p:blipFill>
              <a:blip r:embed="rId17"/>
              <a:stretch>
                <a:fillRect/>
              </a:stretch>
            </p:blipFill>
            <p:spPr>
              <a:xfrm>
                <a:off x="497421" y="5140302"/>
                <a:ext cx="794520" cy="137160"/>
              </a:xfrm>
              <a:prstGeom prst="rect">
                <a:avLst/>
              </a:prstGeom>
            </p:spPr>
          </p:pic>
        </mc:Fallback>
      </mc:AlternateContent>
    </p:spTree>
    <p:extLst>
      <p:ext uri="{BB962C8B-B14F-4D97-AF65-F5344CB8AC3E}">
        <p14:creationId xmlns:p14="http://schemas.microsoft.com/office/powerpoint/2010/main" val="1476808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16150" cy="549867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8AFF3AAB-1FB8-5B65-4A82-A5FDE38BBB2B}"/>
              </a:ext>
            </a:extLst>
          </p:cNvPr>
          <p:cNvSpPr txBox="1"/>
          <p:nvPr/>
        </p:nvSpPr>
        <p:spPr>
          <a:xfrm>
            <a:off x="435721" y="97903"/>
            <a:ext cx="9444708" cy="5262979"/>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cs typeface="+mj-cs"/>
              </a:rPr>
              <a:t>Duties of the Heart, Seventh Treatise on Repentance 2:3</a:t>
            </a:r>
          </a:p>
          <a:p>
            <a:pPr rtl="0">
              <a:spcBef>
                <a:spcPts val="0"/>
              </a:spcBef>
              <a:spcAft>
                <a:spcPts val="0"/>
              </a:spcAft>
            </a:pPr>
            <a:r>
              <a:rPr lang="en-US" sz="2400" i="0" u="none" strike="noStrike" dirty="0">
                <a:solidFill>
                  <a:srgbClr val="FFC000"/>
                </a:solidFill>
                <a:effectLst/>
                <a:latin typeface="Arial" panose="020B0604020202020204" pitchFamily="34" charset="0"/>
                <a:cs typeface="+mj-cs"/>
              </a:rPr>
              <a:t>(2) One who repents in his heart and in deed. His understanding stands up to his evil inclination. He trains himself to discipline his inward being, and fight its lusts until he defeats it and restrains it from what is hateful to the Creator. But his inner being always desires to draw him to the opposite of the service of G-d, and longs to do transgressions. He exerts himself to restrain it. Sometimes he defeats it, sometimes it defeats him. This person is not complete in the way of repentance. It will not secure an atonement, until he renounces the sins completely, as written: </a:t>
            </a:r>
            <a:r>
              <a:rPr lang="en-US" sz="2400" i="0" u="none" strike="noStrike" dirty="0">
                <a:solidFill>
                  <a:srgbClr val="00B0F0"/>
                </a:solidFill>
                <a:effectLst/>
                <a:latin typeface="Arial" panose="020B0604020202020204" pitchFamily="34" charset="0"/>
                <a:cs typeface="+mj-cs"/>
              </a:rPr>
              <a:t>"Therefore by this the guilt of Jacob will be atoned for, and this will be the full fruit of the removal of his sin: when he makes all the stones of the altars like chalkstones crushed to pieces, no </a:t>
            </a:r>
            <a:r>
              <a:rPr lang="en-US" sz="2400" i="0" u="none" strike="noStrike" dirty="0" err="1">
                <a:solidFill>
                  <a:srgbClr val="00B0F0"/>
                </a:solidFill>
                <a:effectLst/>
                <a:latin typeface="Arial" panose="020B0604020202020204" pitchFamily="34" charset="0"/>
                <a:cs typeface="+mj-cs"/>
              </a:rPr>
              <a:t>Asherim</a:t>
            </a:r>
            <a:r>
              <a:rPr lang="en-US" sz="2400" i="0" u="none" strike="noStrike" dirty="0">
                <a:solidFill>
                  <a:srgbClr val="00B0F0"/>
                </a:solidFill>
                <a:effectLst/>
                <a:latin typeface="Arial" panose="020B0604020202020204" pitchFamily="34" charset="0"/>
                <a:cs typeface="+mj-cs"/>
              </a:rPr>
              <a:t> or incense altars will remain standing" </a:t>
            </a:r>
            <a:r>
              <a:rPr lang="en-US" sz="2400" i="0" u="none" strike="noStrike" dirty="0">
                <a:solidFill>
                  <a:srgbClr val="FFC000"/>
                </a:solidFill>
                <a:effectLst/>
                <a:latin typeface="Arial" panose="020B0604020202020204" pitchFamily="34" charset="0"/>
                <a:cs typeface="+mj-cs"/>
              </a:rPr>
              <a:t>(</a:t>
            </a:r>
            <a:r>
              <a:rPr lang="en-US" sz="2400" i="0" u="none" strike="noStrike" dirty="0">
                <a:solidFill>
                  <a:srgbClr val="00B0F0"/>
                </a:solidFill>
                <a:effectLst/>
                <a:latin typeface="Arial" panose="020B0604020202020204" pitchFamily="34" charset="0"/>
                <a:cs typeface="+mj-cs"/>
              </a:rPr>
              <a:t>Yeshaya 27:9</a:t>
            </a:r>
            <a:r>
              <a:rPr lang="en-US" sz="2400" i="0" u="none" strike="noStrike" dirty="0">
                <a:solidFill>
                  <a:srgbClr val="FFC000"/>
                </a:solidFill>
                <a:effectLst/>
                <a:latin typeface="Arial" panose="020B0604020202020204" pitchFamily="34" charset="0"/>
                <a:cs typeface="+mj-cs"/>
              </a:rPr>
              <a:t>).</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ED579C7-BA97-9A44-AC94-BF6B13860E17}"/>
                  </a:ext>
                </a:extLst>
              </p14:cNvPr>
              <p14:cNvContentPartPr/>
              <p14:nvPr/>
            </p14:nvContentPartPr>
            <p14:xfrm>
              <a:off x="4924701" y="1179942"/>
              <a:ext cx="4208040" cy="113040"/>
            </p14:xfrm>
          </p:contentPart>
        </mc:Choice>
        <mc:Fallback xmlns="">
          <p:pic>
            <p:nvPicPr>
              <p:cNvPr id="2" name="Ink 1">
                <a:extLst>
                  <a:ext uri="{FF2B5EF4-FFF2-40B4-BE49-F238E27FC236}">
                    <a16:creationId xmlns:a16="http://schemas.microsoft.com/office/drawing/2014/main" id="{CED579C7-BA97-9A44-AC94-BF6B13860E17}"/>
                  </a:ext>
                </a:extLst>
              </p:cNvPr>
              <p:cNvPicPr/>
              <p:nvPr/>
            </p:nvPicPr>
            <p:blipFill>
              <a:blip r:embed="rId5"/>
              <a:stretch>
                <a:fillRect/>
              </a:stretch>
            </p:blipFill>
            <p:spPr>
              <a:xfrm>
                <a:off x="4907061" y="1161942"/>
                <a:ext cx="4243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B9D7214-CEDF-04B6-42A0-0D70BF63D8A0}"/>
                  </a:ext>
                </a:extLst>
              </p14:cNvPr>
              <p14:cNvContentPartPr/>
              <p14:nvPr/>
            </p14:nvContentPartPr>
            <p14:xfrm>
              <a:off x="629541" y="1564782"/>
              <a:ext cx="8534880" cy="132120"/>
            </p14:xfrm>
          </p:contentPart>
        </mc:Choice>
        <mc:Fallback xmlns="">
          <p:pic>
            <p:nvPicPr>
              <p:cNvPr id="4" name="Ink 3">
                <a:extLst>
                  <a:ext uri="{FF2B5EF4-FFF2-40B4-BE49-F238E27FC236}">
                    <a16:creationId xmlns:a16="http://schemas.microsoft.com/office/drawing/2014/main" id="{4B9D7214-CEDF-04B6-42A0-0D70BF63D8A0}"/>
                  </a:ext>
                </a:extLst>
              </p:cNvPr>
              <p:cNvPicPr/>
              <p:nvPr/>
            </p:nvPicPr>
            <p:blipFill>
              <a:blip r:embed="rId7"/>
              <a:stretch>
                <a:fillRect/>
              </a:stretch>
            </p:blipFill>
            <p:spPr>
              <a:xfrm>
                <a:off x="611901" y="1546782"/>
                <a:ext cx="8570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9E6A4D7-2901-CCB2-A467-6CB74EE47364}"/>
                  </a:ext>
                </a:extLst>
              </p14:cNvPr>
              <p14:cNvContentPartPr/>
              <p14:nvPr/>
            </p14:nvContentPartPr>
            <p14:xfrm>
              <a:off x="685701" y="1920462"/>
              <a:ext cx="4214520" cy="96480"/>
            </p14:xfrm>
          </p:contentPart>
        </mc:Choice>
        <mc:Fallback xmlns="">
          <p:pic>
            <p:nvPicPr>
              <p:cNvPr id="5" name="Ink 4">
                <a:extLst>
                  <a:ext uri="{FF2B5EF4-FFF2-40B4-BE49-F238E27FC236}">
                    <a16:creationId xmlns:a16="http://schemas.microsoft.com/office/drawing/2014/main" id="{A9E6A4D7-2901-CCB2-A467-6CB74EE47364}"/>
                  </a:ext>
                </a:extLst>
              </p:cNvPr>
              <p:cNvPicPr/>
              <p:nvPr/>
            </p:nvPicPr>
            <p:blipFill>
              <a:blip r:embed="rId9"/>
              <a:stretch>
                <a:fillRect/>
              </a:stretch>
            </p:blipFill>
            <p:spPr>
              <a:xfrm>
                <a:off x="667701" y="1902462"/>
                <a:ext cx="42501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3AA0F594-71F6-2936-B837-6D684F98DE54}"/>
                  </a:ext>
                </a:extLst>
              </p14:cNvPr>
              <p14:cNvContentPartPr/>
              <p14:nvPr/>
            </p14:nvContentPartPr>
            <p14:xfrm>
              <a:off x="3160341" y="5255142"/>
              <a:ext cx="1729440" cy="50040"/>
            </p14:xfrm>
          </p:contentPart>
        </mc:Choice>
        <mc:Fallback xmlns="">
          <p:pic>
            <p:nvPicPr>
              <p:cNvPr id="7" name="Ink 6">
                <a:extLst>
                  <a:ext uri="{FF2B5EF4-FFF2-40B4-BE49-F238E27FC236}">
                    <a16:creationId xmlns:a16="http://schemas.microsoft.com/office/drawing/2014/main" id="{3AA0F594-71F6-2936-B837-6D684F98DE54}"/>
                  </a:ext>
                </a:extLst>
              </p:cNvPr>
              <p:cNvPicPr/>
              <p:nvPr/>
            </p:nvPicPr>
            <p:blipFill>
              <a:blip r:embed="rId11"/>
              <a:stretch>
                <a:fillRect/>
              </a:stretch>
            </p:blipFill>
            <p:spPr>
              <a:xfrm>
                <a:off x="3142341" y="5237142"/>
                <a:ext cx="1765080" cy="85680"/>
              </a:xfrm>
              <a:prstGeom prst="rect">
                <a:avLst/>
              </a:prstGeom>
            </p:spPr>
          </p:pic>
        </mc:Fallback>
      </mc:AlternateContent>
      <p:grpSp>
        <p:nvGrpSpPr>
          <p:cNvPr id="15" name="Group 14">
            <a:extLst>
              <a:ext uri="{FF2B5EF4-FFF2-40B4-BE49-F238E27FC236}">
                <a16:creationId xmlns:a16="http://schemas.microsoft.com/office/drawing/2014/main" id="{853A90E3-13E0-16C3-E216-D431AB60F491}"/>
              </a:ext>
            </a:extLst>
          </p:cNvPr>
          <p:cNvGrpSpPr/>
          <p:nvPr/>
        </p:nvGrpSpPr>
        <p:grpSpPr>
          <a:xfrm>
            <a:off x="837261" y="4852662"/>
            <a:ext cx="7636680" cy="142200"/>
            <a:chOff x="837261" y="4852662"/>
            <a:chExt cx="7636680" cy="14220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B052141-E91E-F677-868C-951B8D6098CD}"/>
                    </a:ext>
                  </a:extLst>
                </p14:cNvPr>
                <p14:cNvContentPartPr/>
                <p14:nvPr/>
              </p14:nvContentPartPr>
              <p14:xfrm>
                <a:off x="837261" y="4859142"/>
                <a:ext cx="1422000" cy="51120"/>
              </p14:xfrm>
            </p:contentPart>
          </mc:Choice>
          <mc:Fallback xmlns="">
            <p:pic>
              <p:nvPicPr>
                <p:cNvPr id="9" name="Ink 8">
                  <a:extLst>
                    <a:ext uri="{FF2B5EF4-FFF2-40B4-BE49-F238E27FC236}">
                      <a16:creationId xmlns:a16="http://schemas.microsoft.com/office/drawing/2014/main" id="{9B052141-E91E-F677-868C-951B8D6098CD}"/>
                    </a:ext>
                  </a:extLst>
                </p:cNvPr>
                <p:cNvPicPr/>
                <p:nvPr/>
              </p:nvPicPr>
              <p:blipFill>
                <a:blip r:embed="rId13"/>
                <a:stretch>
                  <a:fillRect/>
                </a:stretch>
              </p:blipFill>
              <p:spPr>
                <a:xfrm>
                  <a:off x="819621" y="4841142"/>
                  <a:ext cx="1457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513F3EF6-18D7-26F7-DEE1-388A09539DF1}"/>
                    </a:ext>
                  </a:extLst>
                </p14:cNvPr>
                <p14:cNvContentPartPr/>
                <p14:nvPr/>
              </p14:nvContentPartPr>
              <p14:xfrm>
                <a:off x="2447181" y="4852662"/>
                <a:ext cx="2129400" cy="128160"/>
              </p14:xfrm>
            </p:contentPart>
          </mc:Choice>
          <mc:Fallback xmlns="">
            <p:pic>
              <p:nvPicPr>
                <p:cNvPr id="11" name="Ink 10">
                  <a:extLst>
                    <a:ext uri="{FF2B5EF4-FFF2-40B4-BE49-F238E27FC236}">
                      <a16:creationId xmlns:a16="http://schemas.microsoft.com/office/drawing/2014/main" id="{513F3EF6-18D7-26F7-DEE1-388A09539DF1}"/>
                    </a:ext>
                  </a:extLst>
                </p:cNvPr>
                <p:cNvPicPr/>
                <p:nvPr/>
              </p:nvPicPr>
              <p:blipFill>
                <a:blip r:embed="rId15"/>
                <a:stretch>
                  <a:fillRect/>
                </a:stretch>
              </p:blipFill>
              <p:spPr>
                <a:xfrm>
                  <a:off x="2429541" y="4834662"/>
                  <a:ext cx="21650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43D062E1-884D-E484-0C21-FCA9DC2D765C}"/>
                    </a:ext>
                  </a:extLst>
                </p14:cNvPr>
                <p14:cNvContentPartPr/>
                <p14:nvPr/>
              </p14:nvContentPartPr>
              <p14:xfrm>
                <a:off x="5622381" y="4964262"/>
                <a:ext cx="699120" cy="30600"/>
              </p14:xfrm>
            </p:contentPart>
          </mc:Choice>
          <mc:Fallback xmlns="">
            <p:pic>
              <p:nvPicPr>
                <p:cNvPr id="12" name="Ink 11">
                  <a:extLst>
                    <a:ext uri="{FF2B5EF4-FFF2-40B4-BE49-F238E27FC236}">
                      <a16:creationId xmlns:a16="http://schemas.microsoft.com/office/drawing/2014/main" id="{43D062E1-884D-E484-0C21-FCA9DC2D765C}"/>
                    </a:ext>
                  </a:extLst>
                </p:cNvPr>
                <p:cNvPicPr/>
                <p:nvPr/>
              </p:nvPicPr>
              <p:blipFill>
                <a:blip r:embed="rId17"/>
                <a:stretch>
                  <a:fillRect/>
                </a:stretch>
              </p:blipFill>
              <p:spPr>
                <a:xfrm>
                  <a:off x="5604381" y="4946622"/>
                  <a:ext cx="7347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537484BE-FF80-28E5-AE38-B97249216C82}"/>
                    </a:ext>
                  </a:extLst>
                </p14:cNvPr>
                <p14:cNvContentPartPr/>
                <p14:nvPr/>
              </p14:nvContentPartPr>
              <p14:xfrm>
                <a:off x="6955101" y="4878942"/>
                <a:ext cx="1518840" cy="49680"/>
              </p14:xfrm>
            </p:contentPart>
          </mc:Choice>
          <mc:Fallback xmlns="">
            <p:pic>
              <p:nvPicPr>
                <p:cNvPr id="14" name="Ink 13">
                  <a:extLst>
                    <a:ext uri="{FF2B5EF4-FFF2-40B4-BE49-F238E27FC236}">
                      <a16:creationId xmlns:a16="http://schemas.microsoft.com/office/drawing/2014/main" id="{537484BE-FF80-28E5-AE38-B97249216C82}"/>
                    </a:ext>
                  </a:extLst>
                </p:cNvPr>
                <p:cNvPicPr/>
                <p:nvPr/>
              </p:nvPicPr>
              <p:blipFill>
                <a:blip r:embed="rId19"/>
                <a:stretch>
                  <a:fillRect/>
                </a:stretch>
              </p:blipFill>
              <p:spPr>
                <a:xfrm>
                  <a:off x="6937461" y="4860942"/>
                  <a:ext cx="1554480" cy="8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06FD3C21-FEAD-F2CE-E506-29CA97F48F48}"/>
                  </a:ext>
                </a:extLst>
              </p14:cNvPr>
              <p14:cNvContentPartPr/>
              <p14:nvPr/>
            </p14:nvContentPartPr>
            <p14:xfrm>
              <a:off x="1078821" y="5344062"/>
              <a:ext cx="766440" cy="97200"/>
            </p14:xfrm>
          </p:contentPart>
        </mc:Choice>
        <mc:Fallback xmlns="">
          <p:pic>
            <p:nvPicPr>
              <p:cNvPr id="16" name="Ink 15">
                <a:extLst>
                  <a:ext uri="{FF2B5EF4-FFF2-40B4-BE49-F238E27FC236}">
                    <a16:creationId xmlns:a16="http://schemas.microsoft.com/office/drawing/2014/main" id="{06FD3C21-FEAD-F2CE-E506-29CA97F48F48}"/>
                  </a:ext>
                </a:extLst>
              </p:cNvPr>
              <p:cNvPicPr/>
              <p:nvPr/>
            </p:nvPicPr>
            <p:blipFill>
              <a:blip r:embed="rId21"/>
              <a:stretch>
                <a:fillRect/>
              </a:stretch>
            </p:blipFill>
            <p:spPr>
              <a:xfrm>
                <a:off x="1060821" y="5326422"/>
                <a:ext cx="802080" cy="132840"/>
              </a:xfrm>
              <a:prstGeom prst="rect">
                <a:avLst/>
              </a:prstGeom>
            </p:spPr>
          </p:pic>
        </mc:Fallback>
      </mc:AlternateContent>
    </p:spTree>
    <p:extLst>
      <p:ext uri="{BB962C8B-B14F-4D97-AF65-F5344CB8AC3E}">
        <p14:creationId xmlns:p14="http://schemas.microsoft.com/office/powerpoint/2010/main" val="259384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dirty="0">
                <a:ln w="15875">
                  <a:solidFill>
                    <a:schemeClr val="tx1"/>
                  </a:solidFill>
                  <a:prstDash val="solid"/>
                </a:ln>
                <a:solidFill>
                  <a:srgbClr val="FFFF00"/>
                </a:solidFill>
                <a:latin typeface="Arial Black" panose="020B0A04020102020204" pitchFamily="34" charset="0"/>
                <a:cs typeface="+mj-cs"/>
              </a:rPr>
              <a:t>Isaiah 27:7-13</a:t>
            </a:r>
          </a:p>
          <a:p>
            <a:pPr algn="ctr"/>
            <a:r>
              <a:rPr lang="he-IL" sz="9600" b="1" dirty="0">
                <a:ln w="15875">
                  <a:solidFill>
                    <a:schemeClr val="tx1"/>
                  </a:solidFill>
                  <a:prstDash val="solid"/>
                </a:ln>
                <a:solidFill>
                  <a:srgbClr val="FFFF00"/>
                </a:solidFill>
                <a:cs typeface="+mj-cs"/>
              </a:rPr>
              <a:t>ישעיהו כז:ז-יג</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16150" cy="348576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8AFF3AAB-1FB8-5B65-4A82-A5FDE38BBB2B}"/>
              </a:ext>
            </a:extLst>
          </p:cNvPr>
          <p:cNvSpPr txBox="1"/>
          <p:nvPr/>
        </p:nvSpPr>
        <p:spPr>
          <a:xfrm>
            <a:off x="435721" y="291401"/>
            <a:ext cx="9444708" cy="2677656"/>
          </a:xfrm>
          <a:prstGeom prst="rect">
            <a:avLst/>
          </a:prstGeom>
          <a:noFill/>
        </p:spPr>
        <p:txBody>
          <a:bodyPr wrap="square">
            <a:spAutoFit/>
          </a:bodyPr>
          <a:lstStyle/>
          <a:p>
            <a:pPr rtl="0">
              <a:spcBef>
                <a:spcPts val="0"/>
              </a:spcBef>
              <a:spcAft>
                <a:spcPts val="0"/>
              </a:spcAft>
            </a:pPr>
            <a:r>
              <a:rPr lang="en-US" sz="2800" b="1" i="0" u="none" strike="noStrike" dirty="0">
                <a:solidFill>
                  <a:srgbClr val="FFC000"/>
                </a:solidFill>
                <a:effectLst/>
                <a:latin typeface="Arial" panose="020B0604020202020204" pitchFamily="34" charset="0"/>
                <a:cs typeface="+mj-cs"/>
              </a:rPr>
              <a:t>2 Timothy 1:7</a:t>
            </a:r>
          </a:p>
          <a:p>
            <a:pPr rtl="0">
              <a:spcBef>
                <a:spcPts val="0"/>
              </a:spcBef>
              <a:spcAft>
                <a:spcPts val="0"/>
              </a:spcAft>
            </a:pPr>
            <a:r>
              <a:rPr lang="en-US" sz="2800" i="0" u="none" strike="noStrike" dirty="0">
                <a:solidFill>
                  <a:srgbClr val="FFC000"/>
                </a:solidFill>
                <a:effectLst/>
                <a:latin typeface="Arial" panose="020B0604020202020204" pitchFamily="34" charset="0"/>
                <a:cs typeface="+mj-cs"/>
              </a:rPr>
              <a:t>1:7 For God hath not given us the spirit of fear; but of power, and of love, and of a sound mind. (KJV, </a:t>
            </a:r>
            <a:r>
              <a:rPr lang="syr-SY" sz="2800" i="0" u="none" strike="noStrike" dirty="0">
                <a:solidFill>
                  <a:srgbClr val="FFFF00"/>
                </a:solidFill>
                <a:effectLst/>
                <a:latin typeface="Arial" panose="020B0604020202020204" pitchFamily="34" charset="0"/>
                <a:cs typeface="+mj-cs"/>
              </a:rPr>
              <a:t>ܠܴܐ ܓܷ݁ܝܪ ܝܰܗ̄ܒ݂ ܠܱܢ ܐܱܠܴܗܳܐ ܪܾܘܚܳܐ ܕ݁ܕ݂ܶܚܠܬ݂ܴܐ ܆ ܐܷܠܴܐ ܕ݁ܚܰܝܠܴܐ ܁ ܘܰܕ݂ܚܽܘܒܴ݁ܐ ܂ ܘܰܕ݂ܡܰܪܬ݁ܝܳܢܽܘܬ݂ܴܐ ܂ </a:t>
            </a:r>
            <a:r>
              <a:rPr lang="syr-SY" sz="2800" i="0" u="none" strike="noStrike" dirty="0">
                <a:solidFill>
                  <a:srgbClr val="00B0F0"/>
                </a:solidFill>
                <a:effectLst/>
                <a:latin typeface="Arial" panose="020B0604020202020204" pitchFamily="34" charset="0"/>
                <a:cs typeface="+mj-cs"/>
              </a:rPr>
              <a:t>7 </a:t>
            </a:r>
            <a:r>
              <a:rPr lang="el-GR" sz="2800" i="0" u="none" strike="noStrike" dirty="0">
                <a:solidFill>
                  <a:srgbClr val="00B0F0"/>
                </a:solidFill>
                <a:effectLst/>
                <a:latin typeface="Arial" panose="020B0604020202020204" pitchFamily="34" charset="0"/>
                <a:cs typeface="+mj-cs"/>
              </a:rPr>
              <a:t>οὐ γὰρ ἔδωκεν ἡμῖν ὁ θεὸς πνεῦμα δειλίας ἀλλὰ δυνάμεως καὶ ἀγάπης καὶ σωφρονισμοῦ.*</a:t>
            </a:r>
            <a:r>
              <a:rPr lang="el-GR" sz="2800" i="0" u="none" strike="noStrike" dirty="0">
                <a:solidFill>
                  <a:srgbClr val="FFC000"/>
                </a:solidFill>
                <a:effectLst/>
                <a:latin typeface="Arial" panose="020B0604020202020204" pitchFamily="34" charset="0"/>
                <a:cs typeface="+mj-cs"/>
              </a:rPr>
              <a:t>)</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94AA2BB-35ED-0F3D-7D47-81F00ECDC70B}"/>
                  </a:ext>
                </a:extLst>
              </p14:cNvPr>
              <p14:cNvContentPartPr/>
              <p14:nvPr/>
            </p14:nvContentPartPr>
            <p14:xfrm>
              <a:off x="6111621" y="1157262"/>
              <a:ext cx="1416960" cy="67320"/>
            </p14:xfrm>
          </p:contentPart>
        </mc:Choice>
        <mc:Fallback xmlns="">
          <p:pic>
            <p:nvPicPr>
              <p:cNvPr id="2" name="Ink 1">
                <a:extLst>
                  <a:ext uri="{FF2B5EF4-FFF2-40B4-BE49-F238E27FC236}">
                    <a16:creationId xmlns:a16="http://schemas.microsoft.com/office/drawing/2014/main" id="{494AA2BB-35ED-0F3D-7D47-81F00ECDC70B}"/>
                  </a:ext>
                </a:extLst>
              </p:cNvPr>
              <p:cNvPicPr/>
              <p:nvPr/>
            </p:nvPicPr>
            <p:blipFill>
              <a:blip r:embed="rId5"/>
              <a:stretch>
                <a:fillRect/>
              </a:stretch>
            </p:blipFill>
            <p:spPr>
              <a:xfrm>
                <a:off x="6093621" y="1139622"/>
                <a:ext cx="1452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6FACB2D-70AB-38C5-6DB1-71C85CD4B79D}"/>
                  </a:ext>
                </a:extLst>
              </p14:cNvPr>
              <p14:cNvContentPartPr/>
              <p14:nvPr/>
            </p14:nvContentPartPr>
            <p14:xfrm>
              <a:off x="628821" y="1553262"/>
              <a:ext cx="5931360" cy="112320"/>
            </p14:xfrm>
          </p:contentPart>
        </mc:Choice>
        <mc:Fallback xmlns="">
          <p:pic>
            <p:nvPicPr>
              <p:cNvPr id="4" name="Ink 3">
                <a:extLst>
                  <a:ext uri="{FF2B5EF4-FFF2-40B4-BE49-F238E27FC236}">
                    <a16:creationId xmlns:a16="http://schemas.microsoft.com/office/drawing/2014/main" id="{16FACB2D-70AB-38C5-6DB1-71C85CD4B79D}"/>
                  </a:ext>
                </a:extLst>
              </p:cNvPr>
              <p:cNvPicPr/>
              <p:nvPr/>
            </p:nvPicPr>
            <p:blipFill>
              <a:blip r:embed="rId7"/>
              <a:stretch>
                <a:fillRect/>
              </a:stretch>
            </p:blipFill>
            <p:spPr>
              <a:xfrm>
                <a:off x="611181" y="1535622"/>
                <a:ext cx="5967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62343BCB-6030-BF34-DFE1-EEBF096D2999}"/>
                  </a:ext>
                </a:extLst>
              </p14:cNvPr>
              <p14:cNvContentPartPr/>
              <p14:nvPr/>
            </p14:nvContentPartPr>
            <p14:xfrm>
              <a:off x="3273381" y="2907582"/>
              <a:ext cx="1451160" cy="160200"/>
            </p14:xfrm>
          </p:contentPart>
        </mc:Choice>
        <mc:Fallback xmlns="">
          <p:pic>
            <p:nvPicPr>
              <p:cNvPr id="11" name="Ink 10">
                <a:extLst>
                  <a:ext uri="{FF2B5EF4-FFF2-40B4-BE49-F238E27FC236}">
                    <a16:creationId xmlns:a16="http://schemas.microsoft.com/office/drawing/2014/main" id="{62343BCB-6030-BF34-DFE1-EEBF096D2999}"/>
                  </a:ext>
                </a:extLst>
              </p:cNvPr>
              <p:cNvPicPr/>
              <p:nvPr/>
            </p:nvPicPr>
            <p:blipFill>
              <a:blip r:embed="rId9"/>
              <a:stretch>
                <a:fillRect/>
              </a:stretch>
            </p:blipFill>
            <p:spPr>
              <a:xfrm>
                <a:off x="3255381" y="2889582"/>
                <a:ext cx="1486800" cy="195840"/>
              </a:xfrm>
              <a:prstGeom prst="rect">
                <a:avLst/>
              </a:prstGeom>
            </p:spPr>
          </p:pic>
        </mc:Fallback>
      </mc:AlternateContent>
      <p:grpSp>
        <p:nvGrpSpPr>
          <p:cNvPr id="15" name="Group 14">
            <a:extLst>
              <a:ext uri="{FF2B5EF4-FFF2-40B4-BE49-F238E27FC236}">
                <a16:creationId xmlns:a16="http://schemas.microsoft.com/office/drawing/2014/main" id="{FF259929-4CB9-F364-7B01-81C043289B09}"/>
              </a:ext>
            </a:extLst>
          </p:cNvPr>
          <p:cNvGrpSpPr/>
          <p:nvPr/>
        </p:nvGrpSpPr>
        <p:grpSpPr>
          <a:xfrm>
            <a:off x="3018861" y="2894262"/>
            <a:ext cx="2159640" cy="225720"/>
            <a:chOff x="3018861" y="2894262"/>
            <a:chExt cx="2159640" cy="225720"/>
          </a:xfrm>
        </p:grpSpPr>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9BAAC7C0-18E9-DBE9-1221-981E3CCDCC8D}"/>
                    </a:ext>
                  </a:extLst>
                </p14:cNvPr>
                <p14:cNvContentPartPr/>
                <p14:nvPr/>
              </p14:nvContentPartPr>
              <p14:xfrm>
                <a:off x="3034701" y="2925222"/>
                <a:ext cx="2001960" cy="55080"/>
              </p14:xfrm>
            </p:contentPart>
          </mc:Choice>
          <mc:Fallback xmlns="">
            <p:pic>
              <p:nvPicPr>
                <p:cNvPr id="5" name="Ink 4">
                  <a:extLst>
                    <a:ext uri="{FF2B5EF4-FFF2-40B4-BE49-F238E27FC236}">
                      <a16:creationId xmlns:a16="http://schemas.microsoft.com/office/drawing/2014/main" id="{9BAAC7C0-18E9-DBE9-1221-981E3CCDCC8D}"/>
                    </a:ext>
                  </a:extLst>
                </p:cNvPr>
                <p:cNvPicPr/>
                <p:nvPr/>
              </p:nvPicPr>
              <p:blipFill>
                <a:blip r:embed="rId11"/>
                <a:stretch>
                  <a:fillRect/>
                </a:stretch>
              </p:blipFill>
              <p:spPr>
                <a:xfrm>
                  <a:off x="3016701" y="2907582"/>
                  <a:ext cx="2037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E84C7037-0407-8C60-2BDC-C7F69C2E00B2}"/>
                    </a:ext>
                  </a:extLst>
                </p14:cNvPr>
                <p14:cNvContentPartPr/>
                <p14:nvPr/>
              </p14:nvContentPartPr>
              <p14:xfrm>
                <a:off x="5065101" y="2946102"/>
                <a:ext cx="113400" cy="5040"/>
              </p14:xfrm>
            </p:contentPart>
          </mc:Choice>
          <mc:Fallback xmlns="">
            <p:pic>
              <p:nvPicPr>
                <p:cNvPr id="7" name="Ink 6">
                  <a:extLst>
                    <a:ext uri="{FF2B5EF4-FFF2-40B4-BE49-F238E27FC236}">
                      <a16:creationId xmlns:a16="http://schemas.microsoft.com/office/drawing/2014/main" id="{E84C7037-0407-8C60-2BDC-C7F69C2E00B2}"/>
                    </a:ext>
                  </a:extLst>
                </p:cNvPr>
                <p:cNvPicPr/>
                <p:nvPr/>
              </p:nvPicPr>
              <p:blipFill>
                <a:blip r:embed="rId13"/>
                <a:stretch>
                  <a:fillRect/>
                </a:stretch>
              </p:blipFill>
              <p:spPr>
                <a:xfrm>
                  <a:off x="5047101" y="2928102"/>
                  <a:ext cx="1490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B31AC720-FD5E-526B-8DD5-0EA2828B2B38}"/>
                    </a:ext>
                  </a:extLst>
                </p14:cNvPr>
                <p14:cNvContentPartPr/>
                <p14:nvPr/>
              </p14:nvContentPartPr>
              <p14:xfrm>
                <a:off x="3018861" y="2894262"/>
                <a:ext cx="12240" cy="9000"/>
              </p14:xfrm>
            </p:contentPart>
          </mc:Choice>
          <mc:Fallback xmlns="">
            <p:pic>
              <p:nvPicPr>
                <p:cNvPr id="13" name="Ink 12">
                  <a:extLst>
                    <a:ext uri="{FF2B5EF4-FFF2-40B4-BE49-F238E27FC236}">
                      <a16:creationId xmlns:a16="http://schemas.microsoft.com/office/drawing/2014/main" id="{B31AC720-FD5E-526B-8DD5-0EA2828B2B38}"/>
                    </a:ext>
                  </a:extLst>
                </p:cNvPr>
                <p:cNvPicPr/>
                <p:nvPr/>
              </p:nvPicPr>
              <p:blipFill>
                <a:blip r:embed="rId15"/>
                <a:stretch>
                  <a:fillRect/>
                </a:stretch>
              </p:blipFill>
              <p:spPr>
                <a:xfrm>
                  <a:off x="3001221" y="2876622"/>
                  <a:ext cx="47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CD8754E9-7C7F-AD9A-8736-19CA34752030}"/>
                    </a:ext>
                  </a:extLst>
                </p14:cNvPr>
                <p14:cNvContentPartPr/>
                <p14:nvPr/>
              </p14:nvContentPartPr>
              <p14:xfrm>
                <a:off x="3026061" y="2964102"/>
                <a:ext cx="2122920" cy="155880"/>
              </p14:xfrm>
            </p:contentPart>
          </mc:Choice>
          <mc:Fallback xmlns="">
            <p:pic>
              <p:nvPicPr>
                <p:cNvPr id="14" name="Ink 13">
                  <a:extLst>
                    <a:ext uri="{FF2B5EF4-FFF2-40B4-BE49-F238E27FC236}">
                      <a16:creationId xmlns:a16="http://schemas.microsoft.com/office/drawing/2014/main" id="{CD8754E9-7C7F-AD9A-8736-19CA34752030}"/>
                    </a:ext>
                  </a:extLst>
                </p:cNvPr>
                <p:cNvPicPr/>
                <p:nvPr/>
              </p:nvPicPr>
              <p:blipFill>
                <a:blip r:embed="rId17"/>
                <a:stretch>
                  <a:fillRect/>
                </a:stretch>
              </p:blipFill>
              <p:spPr>
                <a:xfrm>
                  <a:off x="3008421" y="2946462"/>
                  <a:ext cx="2158560" cy="191520"/>
                </a:xfrm>
                <a:prstGeom prst="rect">
                  <a:avLst/>
                </a:prstGeom>
              </p:spPr>
            </p:pic>
          </mc:Fallback>
        </mc:AlternateContent>
      </p:grpSp>
    </p:spTree>
    <p:extLst>
      <p:ext uri="{BB962C8B-B14F-4D97-AF65-F5344CB8AC3E}">
        <p14:creationId xmlns:p14="http://schemas.microsoft.com/office/powerpoint/2010/main" val="2805377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0571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8AFF3AAB-1FB8-5B65-4A82-A5FDE38BBB2B}"/>
              </a:ext>
            </a:extLst>
          </p:cNvPr>
          <p:cNvSpPr txBox="1"/>
          <p:nvPr/>
        </p:nvSpPr>
        <p:spPr>
          <a:xfrm>
            <a:off x="435720" y="97903"/>
            <a:ext cx="11518985" cy="5755422"/>
          </a:xfrm>
          <a:prstGeom prst="rect">
            <a:avLst/>
          </a:prstGeom>
          <a:noFill/>
        </p:spPr>
        <p:txBody>
          <a:bodyPr wrap="square">
            <a:spAutoFit/>
          </a:bodyPr>
          <a:lstStyle/>
          <a:p>
            <a:pPr rtl="0">
              <a:spcBef>
                <a:spcPts val="0"/>
              </a:spcBef>
              <a:spcAft>
                <a:spcPts val="0"/>
              </a:spcAft>
            </a:pPr>
            <a:r>
              <a:rPr lang="en-US" sz="2400" b="1" i="0" u="none" strike="noStrike" dirty="0" err="1">
                <a:solidFill>
                  <a:srgbClr val="FFC000"/>
                </a:solidFill>
                <a:effectLst/>
                <a:latin typeface="Arial" panose="020B0604020202020204" pitchFamily="34" charset="0"/>
                <a:cs typeface="+mj-cs"/>
              </a:rPr>
              <a:t>Peninei</a:t>
            </a:r>
            <a:r>
              <a:rPr lang="en-US" sz="2400" b="1" i="0" u="none" strike="noStrike" dirty="0">
                <a:solidFill>
                  <a:srgbClr val="FFC000"/>
                </a:solidFill>
                <a:effectLst/>
                <a:latin typeface="Arial" panose="020B0604020202020204" pitchFamily="34" charset="0"/>
                <a:cs typeface="+mj-cs"/>
              </a:rPr>
              <a:t> Halakhah, Days of Awe 7:15 Part 6</a:t>
            </a:r>
          </a:p>
          <a:p>
            <a:pPr rtl="0">
              <a:spcBef>
                <a:spcPts val="0"/>
              </a:spcBef>
              <a:spcAft>
                <a:spcPts val="0"/>
              </a:spcAft>
            </a:pPr>
            <a:r>
              <a:rPr lang="en-US" sz="2400" b="1" i="0" u="none" strike="noStrike" dirty="0">
                <a:solidFill>
                  <a:srgbClr val="FFC000"/>
                </a:solidFill>
                <a:effectLst/>
                <a:latin typeface="Arial" panose="020B0604020202020204" pitchFamily="34" charset="0"/>
                <a:cs typeface="+mj-cs"/>
              </a:rPr>
              <a:t>The Sages tell us that good things happen as a result of prostration:</a:t>
            </a:r>
          </a:p>
          <a:p>
            <a:pPr rtl="0">
              <a:spcBef>
                <a:spcPts val="0"/>
              </a:spcBef>
              <a:spcAft>
                <a:spcPts val="0"/>
              </a:spcAft>
            </a:pPr>
            <a:r>
              <a:rPr lang="en-US" sz="2000" i="0" u="none" strike="noStrike" dirty="0">
                <a:solidFill>
                  <a:srgbClr val="FFC000"/>
                </a:solidFill>
                <a:effectLst/>
                <a:latin typeface="Arial" panose="020B0604020202020204" pitchFamily="34" charset="0"/>
                <a:cs typeface="+mj-cs"/>
              </a:rPr>
              <a:t>Avraham returned unharmed from Mount Moriah together with </a:t>
            </a:r>
            <a:r>
              <a:rPr lang="en-US" sz="2000" i="0" u="none" strike="noStrike" dirty="0" err="1">
                <a:solidFill>
                  <a:srgbClr val="FFC000"/>
                </a:solidFill>
                <a:effectLst/>
                <a:latin typeface="Arial" panose="020B0604020202020204" pitchFamily="34" charset="0"/>
                <a:cs typeface="+mj-cs"/>
              </a:rPr>
              <a:t>Yitzḥak</a:t>
            </a:r>
            <a:r>
              <a:rPr lang="en-US" sz="2000" i="0" u="none" strike="noStrike" dirty="0">
                <a:solidFill>
                  <a:srgbClr val="FFC000"/>
                </a:solidFill>
                <a:effectLst/>
                <a:latin typeface="Arial" panose="020B0604020202020204" pitchFamily="34" charset="0"/>
                <a:cs typeface="+mj-cs"/>
              </a:rPr>
              <a:t> only in the merit of his prostration, as we read, </a:t>
            </a:r>
            <a:r>
              <a:rPr lang="en-US" sz="2000" i="0" u="none" strike="noStrike" dirty="0">
                <a:solidFill>
                  <a:srgbClr val="00B0F0"/>
                </a:solidFill>
                <a:effectLst/>
                <a:latin typeface="Arial" panose="020B0604020202020204" pitchFamily="34" charset="0"/>
                <a:cs typeface="+mj-cs"/>
              </a:rPr>
              <a:t>“We will worship (</a:t>
            </a:r>
            <a:r>
              <a:rPr lang="en-US" sz="2000" i="0" u="none" strike="noStrike" dirty="0" err="1">
                <a:solidFill>
                  <a:srgbClr val="00B0F0"/>
                </a:solidFill>
                <a:effectLst/>
                <a:latin typeface="Arial" panose="020B0604020202020204" pitchFamily="34" charset="0"/>
                <a:cs typeface="+mj-cs"/>
              </a:rPr>
              <a:t>ve-nishtaḥaveh</a:t>
            </a:r>
            <a:r>
              <a:rPr lang="en-US" sz="2000" i="0" u="none" strike="noStrike" dirty="0">
                <a:solidFill>
                  <a:srgbClr val="00B0F0"/>
                </a:solidFill>
                <a:effectLst/>
                <a:latin typeface="Arial" panose="020B0604020202020204" pitchFamily="34" charset="0"/>
                <a:cs typeface="+mj-cs"/>
              </a:rPr>
              <a:t>) and we will return to you” (</a:t>
            </a:r>
            <a:r>
              <a:rPr lang="en-US" sz="2000" i="0" u="none" strike="noStrike" dirty="0" err="1">
                <a:solidFill>
                  <a:srgbClr val="00B0F0"/>
                </a:solidFill>
                <a:effectLst/>
                <a:latin typeface="Arial" panose="020B0604020202020204" pitchFamily="34" charset="0"/>
                <a:cs typeface="+mj-cs"/>
              </a:rPr>
              <a:t>Bereishit</a:t>
            </a:r>
            <a:r>
              <a:rPr lang="en-US" sz="2000" i="0" u="none" strike="noStrike" dirty="0">
                <a:solidFill>
                  <a:srgbClr val="00B0F0"/>
                </a:solidFill>
                <a:effectLst/>
                <a:latin typeface="Arial" panose="020B0604020202020204" pitchFamily="34" charset="0"/>
                <a:cs typeface="+mj-cs"/>
              </a:rPr>
              <a:t> 22:5). Israel was redeemed from slavery only in the merit of their prostration, as we read, “When they heard that the Lord had taken note of the Israelites and that He had seen their plight, they bowed low in homage (</a:t>
            </a:r>
            <a:r>
              <a:rPr lang="en-US" sz="2000" i="0" u="none" strike="noStrike" dirty="0" err="1">
                <a:solidFill>
                  <a:srgbClr val="00B0F0"/>
                </a:solidFill>
                <a:effectLst/>
                <a:latin typeface="Arial" panose="020B0604020202020204" pitchFamily="34" charset="0"/>
                <a:cs typeface="+mj-cs"/>
              </a:rPr>
              <a:t>ya-yikdu</a:t>
            </a:r>
            <a:r>
              <a:rPr lang="en-US" sz="2000" i="0" u="none" strike="noStrike" dirty="0">
                <a:solidFill>
                  <a:srgbClr val="00B0F0"/>
                </a:solidFill>
                <a:effectLst/>
                <a:latin typeface="Arial" panose="020B0604020202020204" pitchFamily="34" charset="0"/>
                <a:cs typeface="+mj-cs"/>
              </a:rPr>
              <a:t> </a:t>
            </a:r>
            <a:r>
              <a:rPr lang="en-US" sz="2000" i="0" u="none" strike="noStrike" dirty="0" err="1">
                <a:solidFill>
                  <a:srgbClr val="00B0F0"/>
                </a:solidFill>
                <a:effectLst/>
                <a:latin typeface="Arial" panose="020B0604020202020204" pitchFamily="34" charset="0"/>
                <a:cs typeface="+mj-cs"/>
              </a:rPr>
              <a:t>va-yishtaḥavu</a:t>
            </a:r>
            <a:r>
              <a:rPr lang="en-US" sz="2000" i="0" u="none" strike="noStrike" dirty="0">
                <a:solidFill>
                  <a:srgbClr val="00B0F0"/>
                </a:solidFill>
                <a:effectLst/>
                <a:latin typeface="Arial" panose="020B0604020202020204" pitchFamily="34" charset="0"/>
                <a:cs typeface="+mj-cs"/>
              </a:rPr>
              <a:t>)” </a:t>
            </a:r>
            <a:r>
              <a:rPr lang="en-US" sz="2000" i="0" u="none" strike="noStrike" dirty="0">
                <a:solidFill>
                  <a:srgbClr val="FFC000"/>
                </a:solidFill>
                <a:effectLst/>
                <a:latin typeface="Arial" panose="020B0604020202020204" pitchFamily="34" charset="0"/>
                <a:cs typeface="+mj-cs"/>
              </a:rPr>
              <a:t>(</a:t>
            </a:r>
            <a:r>
              <a:rPr lang="en-US" sz="2000" i="0" u="none" strike="noStrike" dirty="0" err="1">
                <a:solidFill>
                  <a:srgbClr val="00B0F0"/>
                </a:solidFill>
                <a:effectLst/>
                <a:latin typeface="Arial" panose="020B0604020202020204" pitchFamily="34" charset="0"/>
                <a:cs typeface="+mj-cs"/>
              </a:rPr>
              <a:t>Shemot</a:t>
            </a:r>
            <a:r>
              <a:rPr lang="en-US" sz="2000" i="0" u="none" strike="noStrike" dirty="0">
                <a:solidFill>
                  <a:srgbClr val="00B0F0"/>
                </a:solidFill>
                <a:effectLst/>
                <a:latin typeface="Arial" panose="020B0604020202020204" pitchFamily="34" charset="0"/>
                <a:cs typeface="+mj-cs"/>
              </a:rPr>
              <a:t> 4:31</a:t>
            </a:r>
            <a:r>
              <a:rPr lang="en-US" sz="2000" i="0" u="none" strike="noStrike" dirty="0">
                <a:solidFill>
                  <a:srgbClr val="FFC000"/>
                </a:solidFill>
                <a:effectLst/>
                <a:latin typeface="Arial" panose="020B0604020202020204" pitchFamily="34" charset="0"/>
                <a:cs typeface="+mj-cs"/>
              </a:rPr>
              <a:t>). The Torah was given only in the merit of prostration, as we read, </a:t>
            </a:r>
            <a:r>
              <a:rPr lang="en-US" sz="2000" i="0" u="none" strike="noStrike" dirty="0">
                <a:solidFill>
                  <a:srgbClr val="00B0F0"/>
                </a:solidFill>
                <a:effectLst/>
                <a:latin typeface="Arial" panose="020B0604020202020204" pitchFamily="34" charset="0"/>
                <a:cs typeface="+mj-cs"/>
              </a:rPr>
              <a:t>“Then He said to Moshe, ‘Come up to the Lord, with </a:t>
            </a:r>
            <a:r>
              <a:rPr lang="en-US" sz="2000" i="0" u="none" strike="noStrike" dirty="0" err="1">
                <a:solidFill>
                  <a:srgbClr val="00B0F0"/>
                </a:solidFill>
                <a:effectLst/>
                <a:latin typeface="Arial" panose="020B0604020202020204" pitchFamily="34" charset="0"/>
                <a:cs typeface="+mj-cs"/>
              </a:rPr>
              <a:t>Aharon</a:t>
            </a:r>
            <a:r>
              <a:rPr lang="en-US" sz="2000" i="0" u="none" strike="noStrike" dirty="0">
                <a:solidFill>
                  <a:srgbClr val="00B0F0"/>
                </a:solidFill>
                <a:effectLst/>
                <a:latin typeface="Arial" panose="020B0604020202020204" pitchFamily="34" charset="0"/>
                <a:cs typeface="+mj-cs"/>
              </a:rPr>
              <a:t>, Nadav and </a:t>
            </a:r>
            <a:r>
              <a:rPr lang="en-US" sz="2000" i="0" u="none" strike="noStrike" dirty="0" err="1">
                <a:solidFill>
                  <a:srgbClr val="00B0F0"/>
                </a:solidFill>
                <a:effectLst/>
                <a:latin typeface="Arial" panose="020B0604020202020204" pitchFamily="34" charset="0"/>
                <a:cs typeface="+mj-cs"/>
              </a:rPr>
              <a:t>Avihu</a:t>
            </a:r>
            <a:r>
              <a:rPr lang="en-US" sz="2000" i="0" u="none" strike="noStrike" dirty="0">
                <a:solidFill>
                  <a:srgbClr val="00B0F0"/>
                </a:solidFill>
                <a:effectLst/>
                <a:latin typeface="Arial" panose="020B0604020202020204" pitchFamily="34" charset="0"/>
                <a:cs typeface="+mj-cs"/>
              </a:rPr>
              <a:t>, and seventy elders of Israel, and bow low from afar’” </a:t>
            </a:r>
            <a:r>
              <a:rPr lang="en-US" sz="2000" i="0" u="none" strike="noStrike" dirty="0">
                <a:solidFill>
                  <a:srgbClr val="FFC000"/>
                </a:solidFill>
                <a:effectLst/>
                <a:latin typeface="Arial" panose="020B0604020202020204" pitchFamily="34" charset="0"/>
                <a:cs typeface="+mj-cs"/>
              </a:rPr>
              <a:t>(</a:t>
            </a:r>
            <a:r>
              <a:rPr lang="en-US" sz="2000" i="0" u="none" strike="noStrike" dirty="0">
                <a:solidFill>
                  <a:srgbClr val="00B0F0"/>
                </a:solidFill>
                <a:effectLst/>
                <a:latin typeface="Arial" panose="020B0604020202020204" pitchFamily="34" charset="0"/>
                <a:cs typeface="+mj-cs"/>
              </a:rPr>
              <a:t>ibid. 24:1</a:t>
            </a:r>
            <a:r>
              <a:rPr lang="en-US" sz="2000" i="0" u="none" strike="noStrike" dirty="0">
                <a:solidFill>
                  <a:srgbClr val="FFC000"/>
                </a:solidFill>
                <a:effectLst/>
                <a:latin typeface="Arial" panose="020B0604020202020204" pitchFamily="34" charset="0"/>
                <a:cs typeface="+mj-cs"/>
              </a:rPr>
              <a:t>). </a:t>
            </a:r>
            <a:r>
              <a:rPr lang="en-US" sz="2000" i="0" u="none" strike="noStrike" dirty="0" err="1">
                <a:solidFill>
                  <a:srgbClr val="FFC000"/>
                </a:solidFill>
                <a:effectLst/>
                <a:latin typeface="Arial" panose="020B0604020202020204" pitchFamily="34" charset="0"/>
                <a:cs typeface="+mj-cs"/>
              </a:rPr>
              <a:t>Ḥanna</a:t>
            </a:r>
            <a:r>
              <a:rPr lang="en-US" sz="2000" i="0" u="none" strike="noStrike" dirty="0">
                <a:solidFill>
                  <a:srgbClr val="FFC000"/>
                </a:solidFill>
                <a:effectLst/>
                <a:latin typeface="Arial" panose="020B0604020202020204" pitchFamily="34" charset="0"/>
                <a:cs typeface="+mj-cs"/>
              </a:rPr>
              <a:t> was remembered only in the merit of prostration, as we read, </a:t>
            </a:r>
            <a:r>
              <a:rPr lang="en-US" sz="2000" i="0" u="none" strike="noStrike" dirty="0">
                <a:solidFill>
                  <a:srgbClr val="00B0F0"/>
                </a:solidFill>
                <a:effectLst/>
                <a:latin typeface="Arial" panose="020B0604020202020204" pitchFamily="34" charset="0"/>
                <a:cs typeface="+mj-cs"/>
              </a:rPr>
              <a:t>“And they bowed low there before the Lord” </a:t>
            </a:r>
            <a:r>
              <a:rPr lang="en-US" sz="2000" i="0" u="none" strike="noStrike" dirty="0">
                <a:solidFill>
                  <a:srgbClr val="FFC000"/>
                </a:solidFill>
                <a:effectLst/>
                <a:latin typeface="Arial" panose="020B0604020202020204" pitchFamily="34" charset="0"/>
                <a:cs typeface="+mj-cs"/>
              </a:rPr>
              <a:t>(</a:t>
            </a:r>
            <a:r>
              <a:rPr lang="en-US" sz="2000" i="0" u="none" strike="noStrike" dirty="0">
                <a:solidFill>
                  <a:srgbClr val="00B0F0"/>
                </a:solidFill>
                <a:effectLst/>
                <a:latin typeface="Arial" panose="020B0604020202020204" pitchFamily="34" charset="0"/>
                <a:cs typeface="+mj-cs"/>
              </a:rPr>
              <a:t>1 Shmuel 1:28</a:t>
            </a:r>
            <a:r>
              <a:rPr lang="en-US" sz="2000" i="0" u="none" strike="noStrike" dirty="0">
                <a:solidFill>
                  <a:srgbClr val="FFC000"/>
                </a:solidFill>
                <a:effectLst/>
                <a:latin typeface="Arial" panose="020B0604020202020204" pitchFamily="34" charset="0"/>
                <a:cs typeface="+mj-cs"/>
              </a:rPr>
              <a:t>). Only in the merit of prostration will the exiles will be gathered in, as we read, </a:t>
            </a:r>
            <a:r>
              <a:rPr lang="en-US" sz="2000" i="0" u="none" strike="noStrike" dirty="0">
                <a:solidFill>
                  <a:srgbClr val="00B0F0"/>
                </a:solidFill>
                <a:effectLst/>
                <a:latin typeface="Arial" panose="020B0604020202020204" pitchFamily="34" charset="0"/>
                <a:cs typeface="+mj-cs"/>
              </a:rPr>
              <a:t>“And on that day, a great ram’s horn shall be sounded; and the strayed who are in the land of Assyria and the expelled who are in the land of Egypt shall come and worship (</a:t>
            </a:r>
            <a:r>
              <a:rPr lang="en-US" sz="2000" i="0" u="none" strike="noStrike" dirty="0" err="1">
                <a:solidFill>
                  <a:srgbClr val="00B0F0"/>
                </a:solidFill>
                <a:effectLst/>
                <a:latin typeface="Arial" panose="020B0604020202020204" pitchFamily="34" charset="0"/>
                <a:cs typeface="+mj-cs"/>
              </a:rPr>
              <a:t>ve-hishtaḥavu</a:t>
            </a:r>
            <a:r>
              <a:rPr lang="en-US" sz="2000" i="0" u="none" strike="noStrike" dirty="0">
                <a:solidFill>
                  <a:srgbClr val="00B0F0"/>
                </a:solidFill>
                <a:effectLst/>
                <a:latin typeface="Arial" panose="020B0604020202020204" pitchFamily="34" charset="0"/>
                <a:cs typeface="+mj-cs"/>
              </a:rPr>
              <a:t>) the Lord on the holy mount in Jerusalem”</a:t>
            </a:r>
            <a:r>
              <a:rPr lang="en-US" sz="2000" i="0" u="none" strike="noStrike" dirty="0">
                <a:solidFill>
                  <a:srgbClr val="FFC000"/>
                </a:solidFill>
                <a:effectLst/>
                <a:latin typeface="Arial" panose="020B0604020202020204" pitchFamily="34" charset="0"/>
                <a:cs typeface="+mj-cs"/>
              </a:rPr>
              <a:t> (</a:t>
            </a:r>
            <a:r>
              <a:rPr lang="en-US" sz="2000" i="0" u="none" strike="noStrike" dirty="0">
                <a:solidFill>
                  <a:srgbClr val="00B0F0"/>
                </a:solidFill>
                <a:effectLst/>
                <a:latin typeface="Arial" panose="020B0604020202020204" pitchFamily="34" charset="0"/>
                <a:cs typeface="+mj-cs"/>
              </a:rPr>
              <a:t>Yeshayahu 27:13</a:t>
            </a:r>
            <a:r>
              <a:rPr lang="en-US" sz="2000" i="0" u="none" strike="noStrike" dirty="0">
                <a:solidFill>
                  <a:srgbClr val="FFC000"/>
                </a:solidFill>
                <a:effectLst/>
                <a:latin typeface="Arial" panose="020B0604020202020204" pitchFamily="34" charset="0"/>
                <a:cs typeface="+mj-cs"/>
              </a:rPr>
              <a:t>). The Temple will be rebuilt only in the merit of prostration, as we read, </a:t>
            </a:r>
            <a:r>
              <a:rPr lang="en-US" sz="2000" i="0" u="none" strike="noStrike" dirty="0">
                <a:solidFill>
                  <a:srgbClr val="00B0F0"/>
                </a:solidFill>
                <a:effectLst/>
                <a:latin typeface="Arial" panose="020B0604020202020204" pitchFamily="34" charset="0"/>
                <a:cs typeface="+mj-cs"/>
              </a:rPr>
              <a:t>“Exalt the Lord our God and bow down to His footstool; He is holy!” </a:t>
            </a:r>
            <a:r>
              <a:rPr lang="en-US" sz="2000" i="0" u="none" strike="noStrike" dirty="0">
                <a:solidFill>
                  <a:srgbClr val="FFC000"/>
                </a:solidFill>
                <a:effectLst/>
                <a:latin typeface="Arial" panose="020B0604020202020204" pitchFamily="34" charset="0"/>
                <a:cs typeface="+mj-cs"/>
              </a:rPr>
              <a:t>(</a:t>
            </a:r>
            <a:r>
              <a:rPr lang="en-US" sz="2000" i="0" u="none" strike="noStrike" dirty="0" err="1">
                <a:solidFill>
                  <a:srgbClr val="00B0F0"/>
                </a:solidFill>
                <a:effectLst/>
                <a:latin typeface="Arial" panose="020B0604020202020204" pitchFamily="34" charset="0"/>
                <a:cs typeface="+mj-cs"/>
              </a:rPr>
              <a:t>Tehilim</a:t>
            </a:r>
            <a:r>
              <a:rPr lang="en-US" sz="2000" i="0" u="none" strike="noStrike" dirty="0">
                <a:solidFill>
                  <a:srgbClr val="00B0F0"/>
                </a:solidFill>
                <a:effectLst/>
                <a:latin typeface="Arial" panose="020B0604020202020204" pitchFamily="34" charset="0"/>
                <a:cs typeface="+mj-cs"/>
              </a:rPr>
              <a:t> 99:5</a:t>
            </a:r>
            <a:r>
              <a:rPr lang="en-US" sz="2000" i="0" u="none" strike="noStrike" dirty="0">
                <a:solidFill>
                  <a:srgbClr val="FFC000"/>
                </a:solidFill>
                <a:effectLst/>
                <a:latin typeface="Arial" panose="020B0604020202020204" pitchFamily="34" charset="0"/>
                <a:cs typeface="+mj-cs"/>
              </a:rPr>
              <a:t>). The dead will be brought back to life only in the merit of prostration, as we read, </a:t>
            </a:r>
            <a:r>
              <a:rPr lang="en-US" sz="2000" i="0" u="none" strike="noStrike" dirty="0">
                <a:solidFill>
                  <a:srgbClr val="00B0F0"/>
                </a:solidFill>
                <a:effectLst/>
                <a:latin typeface="Arial" panose="020B0604020202020204" pitchFamily="34" charset="0"/>
                <a:cs typeface="+mj-cs"/>
              </a:rPr>
              <a:t>“Come, let us bow down and kneel (</a:t>
            </a:r>
            <a:r>
              <a:rPr lang="en-US" sz="2000" i="0" u="none" strike="noStrike" dirty="0" err="1">
                <a:solidFill>
                  <a:srgbClr val="00B0F0"/>
                </a:solidFill>
                <a:effectLst/>
                <a:latin typeface="Arial" panose="020B0604020202020204" pitchFamily="34" charset="0"/>
                <a:cs typeface="+mj-cs"/>
              </a:rPr>
              <a:t>nishtaḥaveh</a:t>
            </a:r>
            <a:r>
              <a:rPr lang="en-US" sz="2000" i="0" u="none" strike="noStrike" dirty="0">
                <a:solidFill>
                  <a:srgbClr val="00B0F0"/>
                </a:solidFill>
                <a:effectLst/>
                <a:latin typeface="Arial" panose="020B0604020202020204" pitchFamily="34" charset="0"/>
                <a:cs typeface="+mj-cs"/>
              </a:rPr>
              <a:t> </a:t>
            </a:r>
            <a:r>
              <a:rPr lang="en-US" sz="2000" i="0" u="none" strike="noStrike" dirty="0" err="1">
                <a:solidFill>
                  <a:srgbClr val="00B0F0"/>
                </a:solidFill>
                <a:effectLst/>
                <a:latin typeface="Arial" panose="020B0604020202020204" pitchFamily="34" charset="0"/>
                <a:cs typeface="+mj-cs"/>
              </a:rPr>
              <a:t>ve-nikhra’a</a:t>
            </a:r>
            <a:r>
              <a:rPr lang="en-US" sz="2000" i="0" u="none" strike="noStrike" dirty="0">
                <a:solidFill>
                  <a:srgbClr val="00B0F0"/>
                </a:solidFill>
                <a:effectLst/>
                <a:latin typeface="Arial" panose="020B0604020202020204" pitchFamily="34" charset="0"/>
                <a:cs typeface="+mj-cs"/>
              </a:rPr>
              <a:t>), bend the knee before the Lord our Maker” </a:t>
            </a:r>
            <a:r>
              <a:rPr lang="en-US" sz="2000" i="0" u="none" strike="noStrike" dirty="0">
                <a:solidFill>
                  <a:srgbClr val="FFC000"/>
                </a:solidFill>
                <a:effectLst/>
                <a:latin typeface="Arial" panose="020B0604020202020204" pitchFamily="34" charset="0"/>
                <a:cs typeface="+mj-cs"/>
              </a:rPr>
              <a:t>(</a:t>
            </a:r>
            <a:r>
              <a:rPr lang="en-US" sz="2000" i="0" u="none" strike="noStrike" dirty="0">
                <a:solidFill>
                  <a:srgbClr val="00B0F0"/>
                </a:solidFill>
                <a:effectLst/>
                <a:latin typeface="Arial" panose="020B0604020202020204" pitchFamily="34" charset="0"/>
                <a:cs typeface="+mj-cs"/>
              </a:rPr>
              <a:t>ibid. 95:6</a:t>
            </a:r>
            <a:r>
              <a:rPr lang="en-US" sz="2000" i="0" u="none" strike="noStrike" dirty="0">
                <a:solidFill>
                  <a:srgbClr val="FFC000"/>
                </a:solidFill>
                <a:effectLst/>
                <a:latin typeface="Arial" panose="020B0604020202020204" pitchFamily="34" charset="0"/>
                <a:cs typeface="+mj-cs"/>
              </a:rPr>
              <a:t>). (</a:t>
            </a:r>
            <a:r>
              <a:rPr lang="en-US" sz="2000" i="0" u="none" strike="noStrike" dirty="0" err="1">
                <a:solidFill>
                  <a:srgbClr val="00B0F0"/>
                </a:solidFill>
                <a:effectLst/>
                <a:latin typeface="Arial" panose="020B0604020202020204" pitchFamily="34" charset="0"/>
                <a:cs typeface="+mj-cs"/>
              </a:rPr>
              <a:t>Bereishit</a:t>
            </a:r>
            <a:r>
              <a:rPr lang="en-US" sz="2000" i="0" u="none" strike="noStrike" dirty="0">
                <a:solidFill>
                  <a:srgbClr val="00B0F0"/>
                </a:solidFill>
                <a:effectLst/>
                <a:latin typeface="Arial" panose="020B0604020202020204" pitchFamily="34" charset="0"/>
                <a:cs typeface="+mj-cs"/>
              </a:rPr>
              <a:t> Rabba 56:6</a:t>
            </a:r>
            <a:r>
              <a:rPr lang="en-US" sz="2000" i="0" u="none" strike="noStrike" dirty="0">
                <a:solidFill>
                  <a:srgbClr val="FFC000"/>
                </a:solidFill>
                <a:effectLst/>
                <a:latin typeface="Arial" panose="020B0604020202020204" pitchFamily="34" charset="0"/>
                <a:cs typeface="+mj-cs"/>
              </a:rPr>
              <a:t>)</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8C874BE-08F8-0BA3-A266-97FA402CABDF}"/>
                  </a:ext>
                </a:extLst>
              </p14:cNvPr>
              <p14:cNvContentPartPr/>
              <p14:nvPr/>
            </p14:nvContentPartPr>
            <p14:xfrm>
              <a:off x="8793981" y="866382"/>
              <a:ext cx="1381320" cy="60840"/>
            </p14:xfrm>
          </p:contentPart>
        </mc:Choice>
        <mc:Fallback xmlns="">
          <p:pic>
            <p:nvPicPr>
              <p:cNvPr id="2" name="Ink 1">
                <a:extLst>
                  <a:ext uri="{FF2B5EF4-FFF2-40B4-BE49-F238E27FC236}">
                    <a16:creationId xmlns:a16="http://schemas.microsoft.com/office/drawing/2014/main" id="{78C874BE-08F8-0BA3-A266-97FA402CABDF}"/>
                  </a:ext>
                </a:extLst>
              </p:cNvPr>
              <p:cNvPicPr/>
              <p:nvPr/>
            </p:nvPicPr>
            <p:blipFill>
              <a:blip r:embed="rId5"/>
              <a:stretch>
                <a:fillRect/>
              </a:stretch>
            </p:blipFill>
            <p:spPr>
              <a:xfrm>
                <a:off x="8775981" y="848742"/>
                <a:ext cx="1416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D146B45-8FFE-06F0-CEF8-176467E5812C}"/>
                  </a:ext>
                </a:extLst>
              </p14:cNvPr>
              <p14:cNvContentPartPr/>
              <p14:nvPr/>
            </p14:nvContentPartPr>
            <p14:xfrm>
              <a:off x="736461" y="1442742"/>
              <a:ext cx="755640" cy="67680"/>
            </p14:xfrm>
          </p:contentPart>
        </mc:Choice>
        <mc:Fallback xmlns="">
          <p:pic>
            <p:nvPicPr>
              <p:cNvPr id="4" name="Ink 3">
                <a:extLst>
                  <a:ext uri="{FF2B5EF4-FFF2-40B4-BE49-F238E27FC236}">
                    <a16:creationId xmlns:a16="http://schemas.microsoft.com/office/drawing/2014/main" id="{8D146B45-8FFE-06F0-CEF8-176467E5812C}"/>
                  </a:ext>
                </a:extLst>
              </p:cNvPr>
              <p:cNvPicPr/>
              <p:nvPr/>
            </p:nvPicPr>
            <p:blipFill>
              <a:blip r:embed="rId7"/>
              <a:stretch>
                <a:fillRect/>
              </a:stretch>
            </p:blipFill>
            <p:spPr>
              <a:xfrm>
                <a:off x="718461" y="1425102"/>
                <a:ext cx="791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798FA27-51CB-F188-6EAC-2E260BB5419A}"/>
                  </a:ext>
                </a:extLst>
              </p14:cNvPr>
              <p14:cNvContentPartPr/>
              <p14:nvPr/>
            </p14:nvContentPartPr>
            <p14:xfrm>
              <a:off x="4350501" y="1466502"/>
              <a:ext cx="559800" cy="33480"/>
            </p14:xfrm>
          </p:contentPart>
        </mc:Choice>
        <mc:Fallback xmlns="">
          <p:pic>
            <p:nvPicPr>
              <p:cNvPr id="5" name="Ink 4">
                <a:extLst>
                  <a:ext uri="{FF2B5EF4-FFF2-40B4-BE49-F238E27FC236}">
                    <a16:creationId xmlns:a16="http://schemas.microsoft.com/office/drawing/2014/main" id="{7798FA27-51CB-F188-6EAC-2E260BB5419A}"/>
                  </a:ext>
                </a:extLst>
              </p:cNvPr>
              <p:cNvPicPr/>
              <p:nvPr/>
            </p:nvPicPr>
            <p:blipFill>
              <a:blip r:embed="rId9"/>
              <a:stretch>
                <a:fillRect/>
              </a:stretch>
            </p:blipFill>
            <p:spPr>
              <a:xfrm>
                <a:off x="4332861" y="1448502"/>
                <a:ext cx="595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B058942-FB4A-E084-D55A-6067C7F09BC9}"/>
                  </a:ext>
                </a:extLst>
              </p14:cNvPr>
              <p14:cNvContentPartPr/>
              <p14:nvPr/>
            </p14:nvContentPartPr>
            <p14:xfrm>
              <a:off x="10187541" y="1474782"/>
              <a:ext cx="1394640" cy="62280"/>
            </p14:xfrm>
          </p:contentPart>
        </mc:Choice>
        <mc:Fallback xmlns="">
          <p:pic>
            <p:nvPicPr>
              <p:cNvPr id="7" name="Ink 6">
                <a:extLst>
                  <a:ext uri="{FF2B5EF4-FFF2-40B4-BE49-F238E27FC236}">
                    <a16:creationId xmlns:a16="http://schemas.microsoft.com/office/drawing/2014/main" id="{6B058942-FB4A-E084-D55A-6067C7F09BC9}"/>
                  </a:ext>
                </a:extLst>
              </p:cNvPr>
              <p:cNvPicPr/>
              <p:nvPr/>
            </p:nvPicPr>
            <p:blipFill>
              <a:blip r:embed="rId11"/>
              <a:stretch>
                <a:fillRect/>
              </a:stretch>
            </p:blipFill>
            <p:spPr>
              <a:xfrm>
                <a:off x="10169541" y="1457142"/>
                <a:ext cx="1430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20D29284-A193-A23E-93E5-A9DE279BEDF9}"/>
                  </a:ext>
                </a:extLst>
              </p14:cNvPr>
              <p14:cNvContentPartPr/>
              <p14:nvPr/>
            </p14:nvContentPartPr>
            <p14:xfrm>
              <a:off x="7244901" y="1771782"/>
              <a:ext cx="930240" cy="51480"/>
            </p14:xfrm>
          </p:contentPart>
        </mc:Choice>
        <mc:Fallback xmlns="">
          <p:pic>
            <p:nvPicPr>
              <p:cNvPr id="9" name="Ink 8">
                <a:extLst>
                  <a:ext uri="{FF2B5EF4-FFF2-40B4-BE49-F238E27FC236}">
                    <a16:creationId xmlns:a16="http://schemas.microsoft.com/office/drawing/2014/main" id="{20D29284-A193-A23E-93E5-A9DE279BEDF9}"/>
                  </a:ext>
                </a:extLst>
              </p:cNvPr>
              <p:cNvPicPr/>
              <p:nvPr/>
            </p:nvPicPr>
            <p:blipFill>
              <a:blip r:embed="rId13"/>
              <a:stretch>
                <a:fillRect/>
              </a:stretch>
            </p:blipFill>
            <p:spPr>
              <a:xfrm>
                <a:off x="7227261" y="1753782"/>
                <a:ext cx="965880" cy="87120"/>
              </a:xfrm>
              <a:prstGeom prst="rect">
                <a:avLst/>
              </a:prstGeom>
            </p:spPr>
          </p:pic>
        </mc:Fallback>
      </mc:AlternateContent>
      <p:grpSp>
        <p:nvGrpSpPr>
          <p:cNvPr id="13" name="Group 12">
            <a:extLst>
              <a:ext uri="{FF2B5EF4-FFF2-40B4-BE49-F238E27FC236}">
                <a16:creationId xmlns:a16="http://schemas.microsoft.com/office/drawing/2014/main" id="{5EDB9586-7D2C-A190-D648-10492125AF18}"/>
              </a:ext>
            </a:extLst>
          </p:cNvPr>
          <p:cNvGrpSpPr/>
          <p:nvPr/>
        </p:nvGrpSpPr>
        <p:grpSpPr>
          <a:xfrm>
            <a:off x="9593181" y="2088222"/>
            <a:ext cx="1914480" cy="41040"/>
            <a:chOff x="9593181" y="2088222"/>
            <a:chExt cx="1914480" cy="41040"/>
          </a:xfrm>
        </p:grpSpPr>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AF03A8AB-64BF-61D8-D0A8-EC687885A0C5}"/>
                    </a:ext>
                  </a:extLst>
                </p14:cNvPr>
                <p14:cNvContentPartPr/>
                <p14:nvPr/>
              </p14:nvContentPartPr>
              <p14:xfrm>
                <a:off x="9593181" y="2088222"/>
                <a:ext cx="1334520" cy="39960"/>
              </p14:xfrm>
            </p:contentPart>
          </mc:Choice>
          <mc:Fallback xmlns="">
            <p:pic>
              <p:nvPicPr>
                <p:cNvPr id="11" name="Ink 10">
                  <a:extLst>
                    <a:ext uri="{FF2B5EF4-FFF2-40B4-BE49-F238E27FC236}">
                      <a16:creationId xmlns:a16="http://schemas.microsoft.com/office/drawing/2014/main" id="{AF03A8AB-64BF-61D8-D0A8-EC687885A0C5}"/>
                    </a:ext>
                  </a:extLst>
                </p:cNvPr>
                <p:cNvPicPr/>
                <p:nvPr/>
              </p:nvPicPr>
              <p:blipFill>
                <a:blip r:embed="rId15"/>
                <a:stretch>
                  <a:fillRect/>
                </a:stretch>
              </p:blipFill>
              <p:spPr>
                <a:xfrm>
                  <a:off x="9575541" y="2070222"/>
                  <a:ext cx="1370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525FBAAA-3545-C50C-45ED-7D58B2038E40}"/>
                    </a:ext>
                  </a:extLst>
                </p14:cNvPr>
                <p14:cNvContentPartPr/>
                <p14:nvPr/>
              </p14:nvContentPartPr>
              <p14:xfrm>
                <a:off x="11343141" y="2120982"/>
                <a:ext cx="164520" cy="8280"/>
              </p14:xfrm>
            </p:contentPart>
          </mc:Choice>
          <mc:Fallback xmlns="">
            <p:pic>
              <p:nvPicPr>
                <p:cNvPr id="12" name="Ink 11">
                  <a:extLst>
                    <a:ext uri="{FF2B5EF4-FFF2-40B4-BE49-F238E27FC236}">
                      <a16:creationId xmlns:a16="http://schemas.microsoft.com/office/drawing/2014/main" id="{525FBAAA-3545-C50C-45ED-7D58B2038E40}"/>
                    </a:ext>
                  </a:extLst>
                </p:cNvPr>
                <p:cNvPicPr/>
                <p:nvPr/>
              </p:nvPicPr>
              <p:blipFill>
                <a:blip r:embed="rId17"/>
                <a:stretch>
                  <a:fillRect/>
                </a:stretch>
              </p:blipFill>
              <p:spPr>
                <a:xfrm>
                  <a:off x="11325501" y="2103342"/>
                  <a:ext cx="200160" cy="4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14520721-139F-FFE5-8CF1-931E8A61D55C}"/>
                  </a:ext>
                </a:extLst>
              </p14:cNvPr>
              <p14:cNvContentPartPr/>
              <p14:nvPr/>
            </p14:nvContentPartPr>
            <p14:xfrm>
              <a:off x="710541" y="2410422"/>
              <a:ext cx="460080" cy="27000"/>
            </p14:xfrm>
          </p:contentPart>
        </mc:Choice>
        <mc:Fallback xmlns="">
          <p:pic>
            <p:nvPicPr>
              <p:cNvPr id="14" name="Ink 13">
                <a:extLst>
                  <a:ext uri="{FF2B5EF4-FFF2-40B4-BE49-F238E27FC236}">
                    <a16:creationId xmlns:a16="http://schemas.microsoft.com/office/drawing/2014/main" id="{14520721-139F-FFE5-8CF1-931E8A61D55C}"/>
                  </a:ext>
                </a:extLst>
              </p:cNvPr>
              <p:cNvPicPr/>
              <p:nvPr/>
            </p:nvPicPr>
            <p:blipFill>
              <a:blip r:embed="rId19"/>
              <a:stretch>
                <a:fillRect/>
              </a:stretch>
            </p:blipFill>
            <p:spPr>
              <a:xfrm>
                <a:off x="692901" y="2392782"/>
                <a:ext cx="495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9B161972-DEA1-076C-0D98-7A9BC228A8B7}"/>
                  </a:ext>
                </a:extLst>
              </p14:cNvPr>
              <p14:cNvContentPartPr/>
              <p14:nvPr/>
            </p14:nvContentPartPr>
            <p14:xfrm>
              <a:off x="4506021" y="2387742"/>
              <a:ext cx="1371600" cy="20160"/>
            </p14:xfrm>
          </p:contentPart>
        </mc:Choice>
        <mc:Fallback xmlns="">
          <p:pic>
            <p:nvPicPr>
              <p:cNvPr id="15" name="Ink 14">
                <a:extLst>
                  <a:ext uri="{FF2B5EF4-FFF2-40B4-BE49-F238E27FC236}">
                    <a16:creationId xmlns:a16="http://schemas.microsoft.com/office/drawing/2014/main" id="{9B161972-DEA1-076C-0D98-7A9BC228A8B7}"/>
                  </a:ext>
                </a:extLst>
              </p:cNvPr>
              <p:cNvPicPr/>
              <p:nvPr/>
            </p:nvPicPr>
            <p:blipFill>
              <a:blip r:embed="rId21"/>
              <a:stretch>
                <a:fillRect/>
              </a:stretch>
            </p:blipFill>
            <p:spPr>
              <a:xfrm>
                <a:off x="4488021" y="2370102"/>
                <a:ext cx="1407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92D2D00F-F914-BD27-6FB4-5E9E2F36AB67}"/>
                  </a:ext>
                </a:extLst>
              </p14:cNvPr>
              <p14:cNvContentPartPr/>
              <p14:nvPr/>
            </p14:nvContentPartPr>
            <p14:xfrm>
              <a:off x="652581" y="2658102"/>
              <a:ext cx="909360" cy="54720"/>
            </p14:xfrm>
          </p:contentPart>
        </mc:Choice>
        <mc:Fallback xmlns="">
          <p:pic>
            <p:nvPicPr>
              <p:cNvPr id="16" name="Ink 15">
                <a:extLst>
                  <a:ext uri="{FF2B5EF4-FFF2-40B4-BE49-F238E27FC236}">
                    <a16:creationId xmlns:a16="http://schemas.microsoft.com/office/drawing/2014/main" id="{92D2D00F-F914-BD27-6FB4-5E9E2F36AB67}"/>
                  </a:ext>
                </a:extLst>
              </p:cNvPr>
              <p:cNvPicPr/>
              <p:nvPr/>
            </p:nvPicPr>
            <p:blipFill>
              <a:blip r:embed="rId23"/>
              <a:stretch>
                <a:fillRect/>
              </a:stretch>
            </p:blipFill>
            <p:spPr>
              <a:xfrm>
                <a:off x="634941" y="2640462"/>
                <a:ext cx="945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4E820FD3-E166-5B3A-1981-F215FC86DEE1}"/>
                  </a:ext>
                </a:extLst>
              </p14:cNvPr>
              <p14:cNvContentPartPr/>
              <p14:nvPr/>
            </p14:nvContentPartPr>
            <p14:xfrm>
              <a:off x="2617101" y="3314382"/>
              <a:ext cx="1091520" cy="11520"/>
            </p14:xfrm>
          </p:contentPart>
        </mc:Choice>
        <mc:Fallback xmlns="">
          <p:pic>
            <p:nvPicPr>
              <p:cNvPr id="17" name="Ink 16">
                <a:extLst>
                  <a:ext uri="{FF2B5EF4-FFF2-40B4-BE49-F238E27FC236}">
                    <a16:creationId xmlns:a16="http://schemas.microsoft.com/office/drawing/2014/main" id="{4E820FD3-E166-5B3A-1981-F215FC86DEE1}"/>
                  </a:ext>
                </a:extLst>
              </p:cNvPr>
              <p:cNvPicPr/>
              <p:nvPr/>
            </p:nvPicPr>
            <p:blipFill>
              <a:blip r:embed="rId25"/>
              <a:stretch>
                <a:fillRect/>
              </a:stretch>
            </p:blipFill>
            <p:spPr>
              <a:xfrm>
                <a:off x="2599461" y="3296382"/>
                <a:ext cx="11271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C64B037E-0262-440D-BBFC-07AA3DE00AEF}"/>
                  </a:ext>
                </a:extLst>
              </p14:cNvPr>
              <p14:cNvContentPartPr/>
              <p14:nvPr/>
            </p14:nvContentPartPr>
            <p14:xfrm>
              <a:off x="6551541" y="3298902"/>
              <a:ext cx="842040" cy="21600"/>
            </p14:xfrm>
          </p:contentPart>
        </mc:Choice>
        <mc:Fallback xmlns="">
          <p:pic>
            <p:nvPicPr>
              <p:cNvPr id="18" name="Ink 17">
                <a:extLst>
                  <a:ext uri="{FF2B5EF4-FFF2-40B4-BE49-F238E27FC236}">
                    <a16:creationId xmlns:a16="http://schemas.microsoft.com/office/drawing/2014/main" id="{C64B037E-0262-440D-BBFC-07AA3DE00AEF}"/>
                  </a:ext>
                </a:extLst>
              </p:cNvPr>
              <p:cNvPicPr/>
              <p:nvPr/>
            </p:nvPicPr>
            <p:blipFill>
              <a:blip r:embed="rId27"/>
              <a:stretch>
                <a:fillRect/>
              </a:stretch>
            </p:blipFill>
            <p:spPr>
              <a:xfrm>
                <a:off x="6533541" y="3281262"/>
                <a:ext cx="877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5206625B-CC06-9198-0A44-422C476B6723}"/>
                  </a:ext>
                </a:extLst>
              </p14:cNvPr>
              <p14:cNvContentPartPr/>
              <p14:nvPr/>
            </p14:nvContentPartPr>
            <p14:xfrm>
              <a:off x="3431061" y="3602382"/>
              <a:ext cx="996120" cy="54720"/>
            </p14:xfrm>
          </p:contentPart>
        </mc:Choice>
        <mc:Fallback xmlns="">
          <p:pic>
            <p:nvPicPr>
              <p:cNvPr id="19" name="Ink 18">
                <a:extLst>
                  <a:ext uri="{FF2B5EF4-FFF2-40B4-BE49-F238E27FC236}">
                    <a16:creationId xmlns:a16="http://schemas.microsoft.com/office/drawing/2014/main" id="{5206625B-CC06-9198-0A44-422C476B6723}"/>
                  </a:ext>
                </a:extLst>
              </p:cNvPr>
              <p:cNvPicPr/>
              <p:nvPr/>
            </p:nvPicPr>
            <p:blipFill>
              <a:blip r:embed="rId29"/>
              <a:stretch>
                <a:fillRect/>
              </a:stretch>
            </p:blipFill>
            <p:spPr>
              <a:xfrm>
                <a:off x="3413421" y="3584382"/>
                <a:ext cx="10317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C0364456-FCB7-0A02-EAE4-8387CEEF5D48}"/>
                  </a:ext>
                </a:extLst>
              </p14:cNvPr>
              <p14:cNvContentPartPr/>
              <p14:nvPr/>
            </p14:nvContentPartPr>
            <p14:xfrm>
              <a:off x="6779421" y="4241022"/>
              <a:ext cx="1205640" cy="28440"/>
            </p14:xfrm>
          </p:contentPart>
        </mc:Choice>
        <mc:Fallback xmlns="">
          <p:pic>
            <p:nvPicPr>
              <p:cNvPr id="20" name="Ink 19">
                <a:extLst>
                  <a:ext uri="{FF2B5EF4-FFF2-40B4-BE49-F238E27FC236}">
                    <a16:creationId xmlns:a16="http://schemas.microsoft.com/office/drawing/2014/main" id="{C0364456-FCB7-0A02-EAE4-8387CEEF5D48}"/>
                  </a:ext>
                </a:extLst>
              </p:cNvPr>
              <p:cNvPicPr/>
              <p:nvPr/>
            </p:nvPicPr>
            <p:blipFill>
              <a:blip r:embed="rId31"/>
              <a:stretch>
                <a:fillRect/>
              </a:stretch>
            </p:blipFill>
            <p:spPr>
              <a:xfrm>
                <a:off x="6761421" y="4223382"/>
                <a:ext cx="12412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FE5CDA31-567D-30E3-8CF9-2C55F38A9531}"/>
                  </a:ext>
                </a:extLst>
              </p14:cNvPr>
              <p14:cNvContentPartPr/>
              <p14:nvPr/>
            </p14:nvContentPartPr>
            <p14:xfrm>
              <a:off x="9234261" y="4525422"/>
              <a:ext cx="1040400" cy="27360"/>
            </p14:xfrm>
          </p:contentPart>
        </mc:Choice>
        <mc:Fallback xmlns="">
          <p:pic>
            <p:nvPicPr>
              <p:cNvPr id="21" name="Ink 20">
                <a:extLst>
                  <a:ext uri="{FF2B5EF4-FFF2-40B4-BE49-F238E27FC236}">
                    <a16:creationId xmlns:a16="http://schemas.microsoft.com/office/drawing/2014/main" id="{FE5CDA31-567D-30E3-8CF9-2C55F38A9531}"/>
                  </a:ext>
                </a:extLst>
              </p:cNvPr>
              <p:cNvPicPr/>
              <p:nvPr/>
            </p:nvPicPr>
            <p:blipFill>
              <a:blip r:embed="rId33"/>
              <a:stretch>
                <a:fillRect/>
              </a:stretch>
            </p:blipFill>
            <p:spPr>
              <a:xfrm>
                <a:off x="9216621" y="4507782"/>
                <a:ext cx="1076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74320F1B-0518-93A3-D98F-90A3069ED85D}"/>
                  </a:ext>
                </a:extLst>
              </p14:cNvPr>
              <p14:cNvContentPartPr/>
              <p14:nvPr/>
            </p14:nvContentPartPr>
            <p14:xfrm>
              <a:off x="4255821" y="4802262"/>
              <a:ext cx="1180440" cy="31320"/>
            </p14:xfrm>
          </p:contentPart>
        </mc:Choice>
        <mc:Fallback xmlns="">
          <p:pic>
            <p:nvPicPr>
              <p:cNvPr id="22" name="Ink 21">
                <a:extLst>
                  <a:ext uri="{FF2B5EF4-FFF2-40B4-BE49-F238E27FC236}">
                    <a16:creationId xmlns:a16="http://schemas.microsoft.com/office/drawing/2014/main" id="{74320F1B-0518-93A3-D98F-90A3069ED85D}"/>
                  </a:ext>
                </a:extLst>
              </p:cNvPr>
              <p:cNvPicPr/>
              <p:nvPr/>
            </p:nvPicPr>
            <p:blipFill>
              <a:blip r:embed="rId35"/>
              <a:stretch>
                <a:fillRect/>
              </a:stretch>
            </p:blipFill>
            <p:spPr>
              <a:xfrm>
                <a:off x="4237821" y="4784622"/>
                <a:ext cx="1216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F2900C28-F64C-18DC-ACEB-2AE34B6B8A1A}"/>
                  </a:ext>
                </a:extLst>
              </p14:cNvPr>
              <p14:cNvContentPartPr/>
              <p14:nvPr/>
            </p14:nvContentPartPr>
            <p14:xfrm>
              <a:off x="5602941" y="5124102"/>
              <a:ext cx="1082880" cy="35280"/>
            </p14:xfrm>
          </p:contentPart>
        </mc:Choice>
        <mc:Fallback xmlns="">
          <p:pic>
            <p:nvPicPr>
              <p:cNvPr id="23" name="Ink 22">
                <a:extLst>
                  <a:ext uri="{FF2B5EF4-FFF2-40B4-BE49-F238E27FC236}">
                    <a16:creationId xmlns:a16="http://schemas.microsoft.com/office/drawing/2014/main" id="{F2900C28-F64C-18DC-ACEB-2AE34B6B8A1A}"/>
                  </a:ext>
                </a:extLst>
              </p:cNvPr>
              <p:cNvPicPr/>
              <p:nvPr/>
            </p:nvPicPr>
            <p:blipFill>
              <a:blip r:embed="rId37"/>
              <a:stretch>
                <a:fillRect/>
              </a:stretch>
            </p:blipFill>
            <p:spPr>
              <a:xfrm>
                <a:off x="5585301" y="5106462"/>
                <a:ext cx="11185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343DB7BD-C5D4-BCFE-5974-81F7E4B20F92}"/>
                  </a:ext>
                </a:extLst>
              </p14:cNvPr>
              <p14:cNvContentPartPr/>
              <p14:nvPr/>
            </p14:nvContentPartPr>
            <p14:xfrm>
              <a:off x="10095741" y="5129862"/>
              <a:ext cx="936000" cy="14760"/>
            </p14:xfrm>
          </p:contentPart>
        </mc:Choice>
        <mc:Fallback xmlns="">
          <p:pic>
            <p:nvPicPr>
              <p:cNvPr id="24" name="Ink 23">
                <a:extLst>
                  <a:ext uri="{FF2B5EF4-FFF2-40B4-BE49-F238E27FC236}">
                    <a16:creationId xmlns:a16="http://schemas.microsoft.com/office/drawing/2014/main" id="{343DB7BD-C5D4-BCFE-5974-81F7E4B20F92}"/>
                  </a:ext>
                </a:extLst>
              </p:cNvPr>
              <p:cNvPicPr/>
              <p:nvPr/>
            </p:nvPicPr>
            <p:blipFill>
              <a:blip r:embed="rId39"/>
              <a:stretch>
                <a:fillRect/>
              </a:stretch>
            </p:blipFill>
            <p:spPr>
              <a:xfrm>
                <a:off x="10078101" y="5111862"/>
                <a:ext cx="971640" cy="50400"/>
              </a:xfrm>
              <a:prstGeom prst="rect">
                <a:avLst/>
              </a:prstGeom>
            </p:spPr>
          </p:pic>
        </mc:Fallback>
      </mc:AlternateContent>
      <p:grpSp>
        <p:nvGrpSpPr>
          <p:cNvPr id="27" name="Group 26">
            <a:extLst>
              <a:ext uri="{FF2B5EF4-FFF2-40B4-BE49-F238E27FC236}">
                <a16:creationId xmlns:a16="http://schemas.microsoft.com/office/drawing/2014/main" id="{0C5395D6-0527-F0B4-A913-18E29ACEFF40}"/>
              </a:ext>
            </a:extLst>
          </p:cNvPr>
          <p:cNvGrpSpPr/>
          <p:nvPr/>
        </p:nvGrpSpPr>
        <p:grpSpPr>
          <a:xfrm>
            <a:off x="8534421" y="5469342"/>
            <a:ext cx="1318680" cy="77040"/>
            <a:chOff x="8534421" y="5469342"/>
            <a:chExt cx="1318680" cy="77040"/>
          </a:xfrm>
        </p:grpSpPr>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EE68888F-660E-B162-18F8-428069FDC698}"/>
                    </a:ext>
                  </a:extLst>
                </p14:cNvPr>
                <p14:cNvContentPartPr/>
                <p14:nvPr/>
              </p14:nvContentPartPr>
              <p14:xfrm>
                <a:off x="8534421" y="5540622"/>
                <a:ext cx="14760" cy="5760"/>
              </p14:xfrm>
            </p:contentPart>
          </mc:Choice>
          <mc:Fallback xmlns="">
            <p:pic>
              <p:nvPicPr>
                <p:cNvPr id="25" name="Ink 24">
                  <a:extLst>
                    <a:ext uri="{FF2B5EF4-FFF2-40B4-BE49-F238E27FC236}">
                      <a16:creationId xmlns:a16="http://schemas.microsoft.com/office/drawing/2014/main" id="{EE68888F-660E-B162-18F8-428069FDC698}"/>
                    </a:ext>
                  </a:extLst>
                </p:cNvPr>
                <p:cNvPicPr/>
                <p:nvPr/>
              </p:nvPicPr>
              <p:blipFill>
                <a:blip r:embed="rId41"/>
                <a:stretch>
                  <a:fillRect/>
                </a:stretch>
              </p:blipFill>
              <p:spPr>
                <a:xfrm>
                  <a:off x="8516421" y="5522622"/>
                  <a:ext cx="504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3B3DDA67-4089-1044-0015-D7ADBFD685F4}"/>
                    </a:ext>
                  </a:extLst>
                </p14:cNvPr>
                <p14:cNvContentPartPr/>
                <p14:nvPr/>
              </p14:nvContentPartPr>
              <p14:xfrm>
                <a:off x="9196101" y="5469342"/>
                <a:ext cx="657000" cy="49680"/>
              </p14:xfrm>
            </p:contentPart>
          </mc:Choice>
          <mc:Fallback xmlns="">
            <p:pic>
              <p:nvPicPr>
                <p:cNvPr id="26" name="Ink 25">
                  <a:extLst>
                    <a:ext uri="{FF2B5EF4-FFF2-40B4-BE49-F238E27FC236}">
                      <a16:creationId xmlns:a16="http://schemas.microsoft.com/office/drawing/2014/main" id="{3B3DDA67-4089-1044-0015-D7ADBFD685F4}"/>
                    </a:ext>
                  </a:extLst>
                </p:cNvPr>
                <p:cNvPicPr/>
                <p:nvPr/>
              </p:nvPicPr>
              <p:blipFill>
                <a:blip r:embed="rId43"/>
                <a:stretch>
                  <a:fillRect/>
                </a:stretch>
              </p:blipFill>
              <p:spPr>
                <a:xfrm>
                  <a:off x="9178461" y="5451342"/>
                  <a:ext cx="692640" cy="8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111D8689-D566-8A74-B7E0-4072F939E3D7}"/>
                  </a:ext>
                </a:extLst>
              </p14:cNvPr>
              <p14:cNvContentPartPr/>
              <p14:nvPr/>
            </p14:nvContentPartPr>
            <p14:xfrm>
              <a:off x="10402821" y="5497062"/>
              <a:ext cx="618480" cy="33480"/>
            </p14:xfrm>
          </p:contentPart>
        </mc:Choice>
        <mc:Fallback xmlns="">
          <p:pic>
            <p:nvPicPr>
              <p:cNvPr id="28" name="Ink 27">
                <a:extLst>
                  <a:ext uri="{FF2B5EF4-FFF2-40B4-BE49-F238E27FC236}">
                    <a16:creationId xmlns:a16="http://schemas.microsoft.com/office/drawing/2014/main" id="{111D8689-D566-8A74-B7E0-4072F939E3D7}"/>
                  </a:ext>
                </a:extLst>
              </p:cNvPr>
              <p:cNvPicPr/>
              <p:nvPr/>
            </p:nvPicPr>
            <p:blipFill>
              <a:blip r:embed="rId45"/>
              <a:stretch>
                <a:fillRect/>
              </a:stretch>
            </p:blipFill>
            <p:spPr>
              <a:xfrm>
                <a:off x="10384821" y="5479422"/>
                <a:ext cx="6541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13F33277-915C-B777-97D8-2649972D37BF}"/>
                  </a:ext>
                </a:extLst>
              </p14:cNvPr>
              <p14:cNvContentPartPr/>
              <p14:nvPr/>
            </p14:nvContentPartPr>
            <p14:xfrm>
              <a:off x="587421" y="5668782"/>
              <a:ext cx="1162080" cy="96480"/>
            </p14:xfrm>
          </p:contentPart>
        </mc:Choice>
        <mc:Fallback xmlns="">
          <p:pic>
            <p:nvPicPr>
              <p:cNvPr id="29" name="Ink 28">
                <a:extLst>
                  <a:ext uri="{FF2B5EF4-FFF2-40B4-BE49-F238E27FC236}">
                    <a16:creationId xmlns:a16="http://schemas.microsoft.com/office/drawing/2014/main" id="{13F33277-915C-B777-97D8-2649972D37BF}"/>
                  </a:ext>
                </a:extLst>
              </p:cNvPr>
              <p:cNvPicPr/>
              <p:nvPr/>
            </p:nvPicPr>
            <p:blipFill>
              <a:blip r:embed="rId47"/>
              <a:stretch>
                <a:fillRect/>
              </a:stretch>
            </p:blipFill>
            <p:spPr>
              <a:xfrm>
                <a:off x="569781" y="5651142"/>
                <a:ext cx="1197720" cy="132120"/>
              </a:xfrm>
              <a:prstGeom prst="rect">
                <a:avLst/>
              </a:prstGeom>
            </p:spPr>
          </p:pic>
        </mc:Fallback>
      </mc:AlternateContent>
    </p:spTree>
    <p:extLst>
      <p:ext uri="{BB962C8B-B14F-4D97-AF65-F5344CB8AC3E}">
        <p14:creationId xmlns:p14="http://schemas.microsoft.com/office/powerpoint/2010/main" val="302682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4989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74011" y="-97446"/>
            <a:ext cx="10310013" cy="6463308"/>
          </a:xfrm>
          <a:prstGeom prst="rect">
            <a:avLst/>
          </a:prstGeom>
          <a:noFill/>
        </p:spPr>
        <p:txBody>
          <a:bodyPr wrap="square" rtlCol="0">
            <a:spAutoFit/>
          </a:bodyPr>
          <a:lstStyle/>
          <a:p>
            <a:pPr algn="r"/>
            <a:r>
              <a:rPr lang="he-IL" sz="4000" b="1" dirty="0">
                <a:solidFill>
                  <a:srgbClr val="FFFF00"/>
                </a:solidFill>
                <a:cs typeface="+mj-cs"/>
              </a:rPr>
              <a:t>ספר דברים פרק ל</a:t>
            </a:r>
          </a:p>
          <a:p>
            <a:pPr algn="r"/>
            <a:r>
              <a:rPr lang="he-IL" sz="3400" dirty="0">
                <a:solidFill>
                  <a:srgbClr val="FFFF00"/>
                </a:solidFill>
                <a:cs typeface="+mj-cs"/>
              </a:rPr>
              <a:t>טו   רְאֵה נָתַתִּי לְפָנֶיךָ הַיּוֹם אֶת-הַחַיִּים וְאֶת-הַטּוֹב וְאֶת-הַמָּוֶת וְאֶת-הָרָע: </a:t>
            </a:r>
            <a:r>
              <a:rPr lang="he-IL" sz="3400" dirty="0">
                <a:solidFill>
                  <a:srgbClr val="FFC000"/>
                </a:solidFill>
                <a:cs typeface="+mj-cs"/>
              </a:rPr>
              <a:t>טז   אֲשֶׁר אָנֹכִי מְצַוְּךָ הַיּוֹם לְאַהֲבָה אֶת-יְהוָֹה אֱלֹהֶיךָ לָלֶכֶת בִּדְרָכָיו וְלִשְׁמֹר מִצְוֹתָיו וְחֻקֹּתָיו וּמִשְׁפָּטָיו וְחָיִיתָ וְרָבִיתָ וּבֵרַכְךָ יְהוָֹה אֱלֹהֶיךָ בָּאָרֶץ אֲשֶׁר-אַתָּה בָא-שָׁמָּה לְרִשְׁתָּהּ: </a:t>
            </a:r>
            <a:r>
              <a:rPr lang="he-IL" sz="3400" dirty="0">
                <a:solidFill>
                  <a:srgbClr val="92D050"/>
                </a:solidFill>
                <a:cs typeface="+mj-cs"/>
              </a:rPr>
              <a:t>יז   וְאִם-יִפְנֶה לְבָבְךָ וְלֹא תִשְׁמָע וְנִדַּחְתָּ וְהִשְׁתַּחֲוִיתָ לֵאלֹהִים אֲחֵרִים וַעֲבַדְתָּם: </a:t>
            </a:r>
            <a:r>
              <a:rPr lang="he-IL" sz="3400" dirty="0">
                <a:solidFill>
                  <a:srgbClr val="00B0F0"/>
                </a:solidFill>
                <a:cs typeface="+mj-cs"/>
              </a:rPr>
              <a:t>יח   הִגַּדְתִּי לָכֶם הַיּוֹם כִּי אָבֹד תֹּאבֵדוּן לֹא-תַאֲרִיכֻן יָמִים עַל-הָאֲדָמָה אֲשֶׁר אַתָּה עֹבֵר אֶת-הַיַּרְדֵּן לָבוֹא שָׁמָּה לְרִשְׁתָּהּ: </a:t>
            </a:r>
            <a:r>
              <a:rPr lang="he-IL" sz="3400" dirty="0">
                <a:solidFill>
                  <a:srgbClr val="FFFF00"/>
                </a:solidFill>
                <a:cs typeface="+mj-cs"/>
              </a:rPr>
              <a:t>יט   הַעִדֹתִי בָכֶם הַיּוֹם אֶת-הַשָּׁמַיִם וְאֶת-הָאָרֶץ הַחַיִּים וְהַמָּוֶת נָתַתִּי לְפָנֶיךָ הַבְּרָכָה וְהַקְּלָלָה וּבָחַרְתָּ בַּחַיִּים לְמַעַן תִּחְיֶה אַתָּה וְזַרְעֶךָ: </a:t>
            </a:r>
            <a:r>
              <a:rPr lang="he-IL" sz="3400" dirty="0">
                <a:solidFill>
                  <a:srgbClr val="FFC000"/>
                </a:solidFill>
                <a:cs typeface="+mj-cs"/>
              </a:rPr>
              <a:t>כ   לְאַהֲבָה אֶת-יְהוָֹה אֱלֹהֶיךָ לִשְׁמֹעַ בְּקֹלוֹ וּלְדָבְקָה-בוֹ כִּי הוּא חַיֶּיךָ וְאֹרֶךְ יָמֶיךָ לָשֶׁבֶת עַל-הָאֲדָמָה אֲשֶׁר נִשְׁבַּע יְהוָֹה לַאֲבֹתֶיךָ לְאַבְרָהָם לְיִצְחָק וּלְיַעֲקֹב לָתֵת לָהֶם: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82842860-FB12-CF3D-3AF4-8B7EE3DCEC04}"/>
                  </a:ext>
                </a:extLst>
              </p14:cNvPr>
              <p14:cNvContentPartPr/>
              <p14:nvPr/>
            </p14:nvContentPartPr>
            <p14:xfrm>
              <a:off x="9037701" y="5163204"/>
              <a:ext cx="176760" cy="33840"/>
            </p14:xfrm>
          </p:contentPart>
        </mc:Choice>
        <mc:Fallback xmlns="">
          <p:pic>
            <p:nvPicPr>
              <p:cNvPr id="7" name="Ink 6">
                <a:extLst>
                  <a:ext uri="{FF2B5EF4-FFF2-40B4-BE49-F238E27FC236}">
                    <a16:creationId xmlns:a16="http://schemas.microsoft.com/office/drawing/2014/main" id="{82842860-FB12-CF3D-3AF4-8B7EE3DCEC04}"/>
                  </a:ext>
                </a:extLst>
              </p:cNvPr>
              <p:cNvPicPr/>
              <p:nvPr/>
            </p:nvPicPr>
            <p:blipFill>
              <a:blip r:embed="rId5"/>
              <a:stretch>
                <a:fillRect/>
              </a:stretch>
            </p:blipFill>
            <p:spPr>
              <a:xfrm>
                <a:off x="9019701" y="5145204"/>
                <a:ext cx="2124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81A76800-64CD-C800-1A2D-4293A58BFA23}"/>
                  </a:ext>
                </a:extLst>
              </p14:cNvPr>
              <p14:cNvContentPartPr/>
              <p14:nvPr/>
            </p14:nvContentPartPr>
            <p14:xfrm>
              <a:off x="9149661" y="1112844"/>
              <a:ext cx="519480" cy="56880"/>
            </p14:xfrm>
          </p:contentPart>
        </mc:Choice>
        <mc:Fallback xmlns="">
          <p:pic>
            <p:nvPicPr>
              <p:cNvPr id="9" name="Ink 8">
                <a:extLst>
                  <a:ext uri="{FF2B5EF4-FFF2-40B4-BE49-F238E27FC236}">
                    <a16:creationId xmlns:a16="http://schemas.microsoft.com/office/drawing/2014/main" id="{81A76800-64CD-C800-1A2D-4293A58BFA23}"/>
                  </a:ext>
                </a:extLst>
              </p:cNvPr>
              <p:cNvPicPr/>
              <p:nvPr/>
            </p:nvPicPr>
            <p:blipFill>
              <a:blip r:embed="rId7"/>
              <a:stretch>
                <a:fillRect/>
              </a:stretch>
            </p:blipFill>
            <p:spPr>
              <a:xfrm>
                <a:off x="9131661" y="1094844"/>
                <a:ext cx="555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2A5C3C16-6593-DC37-B058-4032AE1259F3}"/>
                  </a:ext>
                </a:extLst>
              </p14:cNvPr>
              <p14:cNvContentPartPr/>
              <p14:nvPr/>
            </p14:nvContentPartPr>
            <p14:xfrm>
              <a:off x="350181" y="552324"/>
              <a:ext cx="3077640" cy="639720"/>
            </p14:xfrm>
          </p:contentPart>
        </mc:Choice>
        <mc:Fallback xmlns="">
          <p:pic>
            <p:nvPicPr>
              <p:cNvPr id="21" name="Ink 20">
                <a:extLst>
                  <a:ext uri="{FF2B5EF4-FFF2-40B4-BE49-F238E27FC236}">
                    <a16:creationId xmlns:a16="http://schemas.microsoft.com/office/drawing/2014/main" id="{2A5C3C16-6593-DC37-B058-4032AE1259F3}"/>
                  </a:ext>
                </a:extLst>
              </p:cNvPr>
              <p:cNvPicPr/>
              <p:nvPr/>
            </p:nvPicPr>
            <p:blipFill>
              <a:blip r:embed="rId9"/>
              <a:stretch>
                <a:fillRect/>
              </a:stretch>
            </p:blipFill>
            <p:spPr>
              <a:xfrm>
                <a:off x="332541" y="534684"/>
                <a:ext cx="3113280" cy="675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 name="Ink 1">
                <a:extLst>
                  <a:ext uri="{FF2B5EF4-FFF2-40B4-BE49-F238E27FC236}">
                    <a16:creationId xmlns:a16="http://schemas.microsoft.com/office/drawing/2014/main" id="{5B6F6FDE-D4FE-0FCD-F377-FD33E4C19732}"/>
                  </a:ext>
                </a:extLst>
              </p14:cNvPr>
              <p14:cNvContentPartPr/>
              <p14:nvPr/>
            </p14:nvContentPartPr>
            <p14:xfrm>
              <a:off x="8597781" y="533964"/>
              <a:ext cx="773280" cy="61560"/>
            </p14:xfrm>
          </p:contentPart>
        </mc:Choice>
        <mc:Fallback xmlns="">
          <p:pic>
            <p:nvPicPr>
              <p:cNvPr id="2" name="Ink 1">
                <a:extLst>
                  <a:ext uri="{FF2B5EF4-FFF2-40B4-BE49-F238E27FC236}">
                    <a16:creationId xmlns:a16="http://schemas.microsoft.com/office/drawing/2014/main" id="{5B6F6FDE-D4FE-0FCD-F377-FD33E4C19732}"/>
                  </a:ext>
                </a:extLst>
              </p:cNvPr>
              <p:cNvPicPr/>
              <p:nvPr/>
            </p:nvPicPr>
            <p:blipFill>
              <a:blip r:embed="rId11"/>
              <a:stretch>
                <a:fillRect/>
              </a:stretch>
            </p:blipFill>
            <p:spPr>
              <a:xfrm>
                <a:off x="8580141" y="516324"/>
                <a:ext cx="8089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8AC4DDA9-6381-E0D5-F79A-28E1806FF527}"/>
                  </a:ext>
                </a:extLst>
              </p14:cNvPr>
              <p14:cNvContentPartPr/>
              <p14:nvPr/>
            </p14:nvContentPartPr>
            <p14:xfrm>
              <a:off x="6993981" y="514884"/>
              <a:ext cx="413280" cy="46800"/>
            </p14:xfrm>
          </p:contentPart>
        </mc:Choice>
        <mc:Fallback xmlns="">
          <p:pic>
            <p:nvPicPr>
              <p:cNvPr id="4" name="Ink 3">
                <a:extLst>
                  <a:ext uri="{FF2B5EF4-FFF2-40B4-BE49-F238E27FC236}">
                    <a16:creationId xmlns:a16="http://schemas.microsoft.com/office/drawing/2014/main" id="{8AC4DDA9-6381-E0D5-F79A-28E1806FF527}"/>
                  </a:ext>
                </a:extLst>
              </p:cNvPr>
              <p:cNvPicPr/>
              <p:nvPr/>
            </p:nvPicPr>
            <p:blipFill>
              <a:blip r:embed="rId13"/>
              <a:stretch>
                <a:fillRect/>
              </a:stretch>
            </p:blipFill>
            <p:spPr>
              <a:xfrm>
                <a:off x="6976341" y="496884"/>
                <a:ext cx="448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Ink 4">
                <a:extLst>
                  <a:ext uri="{FF2B5EF4-FFF2-40B4-BE49-F238E27FC236}">
                    <a16:creationId xmlns:a16="http://schemas.microsoft.com/office/drawing/2014/main" id="{11BD7516-5EEC-D6D7-C96C-06FE214F96B8}"/>
                  </a:ext>
                </a:extLst>
              </p14:cNvPr>
              <p14:cNvContentPartPr/>
              <p14:nvPr/>
            </p14:nvContentPartPr>
            <p14:xfrm>
              <a:off x="9984501" y="1092684"/>
              <a:ext cx="289440" cy="47160"/>
            </p14:xfrm>
          </p:contentPart>
        </mc:Choice>
        <mc:Fallback xmlns="">
          <p:pic>
            <p:nvPicPr>
              <p:cNvPr id="5" name="Ink 4">
                <a:extLst>
                  <a:ext uri="{FF2B5EF4-FFF2-40B4-BE49-F238E27FC236}">
                    <a16:creationId xmlns:a16="http://schemas.microsoft.com/office/drawing/2014/main" id="{11BD7516-5EEC-D6D7-C96C-06FE214F96B8}"/>
                  </a:ext>
                </a:extLst>
              </p:cNvPr>
              <p:cNvPicPr/>
              <p:nvPr/>
            </p:nvPicPr>
            <p:blipFill>
              <a:blip r:embed="rId15"/>
              <a:stretch>
                <a:fillRect/>
              </a:stretch>
            </p:blipFill>
            <p:spPr>
              <a:xfrm>
                <a:off x="9966861" y="1075044"/>
                <a:ext cx="325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Ink 22">
                <a:extLst>
                  <a:ext uri="{FF2B5EF4-FFF2-40B4-BE49-F238E27FC236}">
                    <a16:creationId xmlns:a16="http://schemas.microsoft.com/office/drawing/2014/main" id="{8D413D06-071C-4825-EBE9-BDE1B9C99DFD}"/>
                  </a:ext>
                </a:extLst>
              </p14:cNvPr>
              <p14:cNvContentPartPr/>
              <p14:nvPr/>
            </p14:nvContentPartPr>
            <p14:xfrm>
              <a:off x="5289021" y="256044"/>
              <a:ext cx="39240" cy="250560"/>
            </p14:xfrm>
          </p:contentPart>
        </mc:Choice>
        <mc:Fallback xmlns="">
          <p:pic>
            <p:nvPicPr>
              <p:cNvPr id="23" name="Ink 22">
                <a:extLst>
                  <a:ext uri="{FF2B5EF4-FFF2-40B4-BE49-F238E27FC236}">
                    <a16:creationId xmlns:a16="http://schemas.microsoft.com/office/drawing/2014/main" id="{8D413D06-071C-4825-EBE9-BDE1B9C99DFD}"/>
                  </a:ext>
                </a:extLst>
              </p:cNvPr>
              <p:cNvPicPr/>
              <p:nvPr/>
            </p:nvPicPr>
            <p:blipFill>
              <a:blip r:embed="rId17"/>
              <a:stretch>
                <a:fillRect/>
              </a:stretch>
            </p:blipFill>
            <p:spPr>
              <a:xfrm>
                <a:off x="5271021" y="238404"/>
                <a:ext cx="748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Ink 23">
                <a:extLst>
                  <a:ext uri="{FF2B5EF4-FFF2-40B4-BE49-F238E27FC236}">
                    <a16:creationId xmlns:a16="http://schemas.microsoft.com/office/drawing/2014/main" id="{426421F2-7DFC-9DF1-F54B-24FCCFE840CB}"/>
                  </a:ext>
                </a:extLst>
              </p14:cNvPr>
              <p14:cNvContentPartPr/>
              <p14:nvPr/>
            </p14:nvContentPartPr>
            <p14:xfrm>
              <a:off x="5117661" y="134004"/>
              <a:ext cx="440640" cy="485640"/>
            </p14:xfrm>
          </p:contentPart>
        </mc:Choice>
        <mc:Fallback xmlns="">
          <p:pic>
            <p:nvPicPr>
              <p:cNvPr id="24" name="Ink 23">
                <a:extLst>
                  <a:ext uri="{FF2B5EF4-FFF2-40B4-BE49-F238E27FC236}">
                    <a16:creationId xmlns:a16="http://schemas.microsoft.com/office/drawing/2014/main" id="{426421F2-7DFC-9DF1-F54B-24FCCFE840CB}"/>
                  </a:ext>
                </a:extLst>
              </p:cNvPr>
              <p:cNvPicPr/>
              <p:nvPr/>
            </p:nvPicPr>
            <p:blipFill>
              <a:blip r:embed="rId19"/>
              <a:stretch>
                <a:fillRect/>
              </a:stretch>
            </p:blipFill>
            <p:spPr>
              <a:xfrm>
                <a:off x="5100021" y="116364"/>
                <a:ext cx="47628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Ink 24">
                <a:extLst>
                  <a:ext uri="{FF2B5EF4-FFF2-40B4-BE49-F238E27FC236}">
                    <a16:creationId xmlns:a16="http://schemas.microsoft.com/office/drawing/2014/main" id="{F88FC26B-3125-05CE-A54E-D2881526FDEE}"/>
                  </a:ext>
                </a:extLst>
              </p14:cNvPr>
              <p14:cNvContentPartPr/>
              <p14:nvPr/>
            </p14:nvContentPartPr>
            <p14:xfrm>
              <a:off x="3410901" y="560604"/>
              <a:ext cx="3195720" cy="547560"/>
            </p14:xfrm>
          </p:contentPart>
        </mc:Choice>
        <mc:Fallback xmlns="">
          <p:pic>
            <p:nvPicPr>
              <p:cNvPr id="25" name="Ink 24">
                <a:extLst>
                  <a:ext uri="{FF2B5EF4-FFF2-40B4-BE49-F238E27FC236}">
                    <a16:creationId xmlns:a16="http://schemas.microsoft.com/office/drawing/2014/main" id="{F88FC26B-3125-05CE-A54E-D2881526FDEE}"/>
                  </a:ext>
                </a:extLst>
              </p:cNvPr>
              <p:cNvPicPr/>
              <p:nvPr/>
            </p:nvPicPr>
            <p:blipFill>
              <a:blip r:embed="rId21"/>
              <a:stretch>
                <a:fillRect/>
              </a:stretch>
            </p:blipFill>
            <p:spPr>
              <a:xfrm>
                <a:off x="3393261" y="542964"/>
                <a:ext cx="3231360" cy="583200"/>
              </a:xfrm>
              <a:prstGeom prst="rect">
                <a:avLst/>
              </a:prstGeom>
            </p:spPr>
          </p:pic>
        </mc:Fallback>
      </mc:AlternateContent>
      <p:grpSp>
        <p:nvGrpSpPr>
          <p:cNvPr id="29" name="Group 28">
            <a:extLst>
              <a:ext uri="{FF2B5EF4-FFF2-40B4-BE49-F238E27FC236}">
                <a16:creationId xmlns:a16="http://schemas.microsoft.com/office/drawing/2014/main" id="{60C43CC7-FED5-93F5-3AD6-E557BA49F94B}"/>
              </a:ext>
            </a:extLst>
          </p:cNvPr>
          <p:cNvGrpSpPr/>
          <p:nvPr/>
        </p:nvGrpSpPr>
        <p:grpSpPr>
          <a:xfrm>
            <a:off x="1636461" y="65244"/>
            <a:ext cx="558000" cy="437400"/>
            <a:chOff x="1636461" y="65244"/>
            <a:chExt cx="558000" cy="437400"/>
          </a:xfrm>
        </p:grpSpPr>
        <mc:AlternateContent xmlns:mc="http://schemas.openxmlformats.org/markup-compatibility/2006" xmlns:p14="http://schemas.microsoft.com/office/powerpoint/2010/main">
          <mc:Choice Requires="p14">
            <p:contentPart p14:bwMode="auto" r:id="rId22">
              <p14:nvContentPartPr>
                <p14:cNvPr id="27" name="Ink 26">
                  <a:extLst>
                    <a:ext uri="{FF2B5EF4-FFF2-40B4-BE49-F238E27FC236}">
                      <a16:creationId xmlns:a16="http://schemas.microsoft.com/office/drawing/2014/main" id="{A73F6DA0-B866-0AB7-1B74-1ECD6CA73CA1}"/>
                    </a:ext>
                  </a:extLst>
                </p14:cNvPr>
                <p14:cNvContentPartPr/>
                <p14:nvPr/>
              </p14:nvContentPartPr>
              <p14:xfrm>
                <a:off x="1864341" y="110244"/>
                <a:ext cx="196200" cy="283680"/>
              </p14:xfrm>
            </p:contentPart>
          </mc:Choice>
          <mc:Fallback xmlns="">
            <p:pic>
              <p:nvPicPr>
                <p:cNvPr id="27" name="Ink 26">
                  <a:extLst>
                    <a:ext uri="{FF2B5EF4-FFF2-40B4-BE49-F238E27FC236}">
                      <a16:creationId xmlns:a16="http://schemas.microsoft.com/office/drawing/2014/main" id="{A73F6DA0-B866-0AB7-1B74-1ECD6CA73CA1}"/>
                    </a:ext>
                  </a:extLst>
                </p:cNvPr>
                <p:cNvPicPr/>
                <p:nvPr/>
              </p:nvPicPr>
              <p:blipFill>
                <a:blip r:embed="rId23"/>
                <a:stretch>
                  <a:fillRect/>
                </a:stretch>
              </p:blipFill>
              <p:spPr>
                <a:xfrm>
                  <a:off x="1846341" y="92244"/>
                  <a:ext cx="2318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Ink 27">
                  <a:extLst>
                    <a:ext uri="{FF2B5EF4-FFF2-40B4-BE49-F238E27FC236}">
                      <a16:creationId xmlns:a16="http://schemas.microsoft.com/office/drawing/2014/main" id="{19FD4689-1201-F06E-4C91-6144D9FC60E6}"/>
                    </a:ext>
                  </a:extLst>
                </p14:cNvPr>
                <p14:cNvContentPartPr/>
                <p14:nvPr/>
              </p14:nvContentPartPr>
              <p14:xfrm>
                <a:off x="1636461" y="65244"/>
                <a:ext cx="558000" cy="437400"/>
              </p14:xfrm>
            </p:contentPart>
          </mc:Choice>
          <mc:Fallback xmlns="">
            <p:pic>
              <p:nvPicPr>
                <p:cNvPr id="28" name="Ink 27">
                  <a:extLst>
                    <a:ext uri="{FF2B5EF4-FFF2-40B4-BE49-F238E27FC236}">
                      <a16:creationId xmlns:a16="http://schemas.microsoft.com/office/drawing/2014/main" id="{19FD4689-1201-F06E-4C91-6144D9FC60E6}"/>
                    </a:ext>
                  </a:extLst>
                </p:cNvPr>
                <p:cNvPicPr/>
                <p:nvPr/>
              </p:nvPicPr>
              <p:blipFill>
                <a:blip r:embed="rId25"/>
                <a:stretch>
                  <a:fillRect/>
                </a:stretch>
              </p:blipFill>
              <p:spPr>
                <a:xfrm>
                  <a:off x="1618821" y="47244"/>
                  <a:ext cx="593640" cy="473040"/>
                </a:xfrm>
                <a:prstGeom prst="rect">
                  <a:avLst/>
                </a:prstGeom>
              </p:spPr>
            </p:pic>
          </mc:Fallback>
        </mc:AlternateContent>
      </p:grpSp>
      <p:grpSp>
        <p:nvGrpSpPr>
          <p:cNvPr id="43" name="Group 42">
            <a:extLst>
              <a:ext uri="{FF2B5EF4-FFF2-40B4-BE49-F238E27FC236}">
                <a16:creationId xmlns:a16="http://schemas.microsoft.com/office/drawing/2014/main" id="{0E8B6744-B06A-B06B-21AF-40C9237427CF}"/>
              </a:ext>
            </a:extLst>
          </p:cNvPr>
          <p:cNvGrpSpPr/>
          <p:nvPr/>
        </p:nvGrpSpPr>
        <p:grpSpPr>
          <a:xfrm>
            <a:off x="7456221" y="2118324"/>
            <a:ext cx="2889360" cy="104400"/>
            <a:chOff x="7456221" y="2118324"/>
            <a:chExt cx="2889360" cy="104400"/>
          </a:xfrm>
        </p:grpSpPr>
        <mc:AlternateContent xmlns:mc="http://schemas.openxmlformats.org/markup-compatibility/2006" xmlns:p14="http://schemas.microsoft.com/office/powerpoint/2010/main">
          <mc:Choice Requires="p14">
            <p:contentPart p14:bwMode="auto" r:id="rId26">
              <p14:nvContentPartPr>
                <p14:cNvPr id="40" name="Ink 39">
                  <a:extLst>
                    <a:ext uri="{FF2B5EF4-FFF2-40B4-BE49-F238E27FC236}">
                      <a16:creationId xmlns:a16="http://schemas.microsoft.com/office/drawing/2014/main" id="{96EF3523-18E0-B9A2-A124-211913AF580A}"/>
                    </a:ext>
                  </a:extLst>
                </p14:cNvPr>
                <p14:cNvContentPartPr/>
                <p14:nvPr/>
              </p14:nvContentPartPr>
              <p14:xfrm>
                <a:off x="9373941" y="2118324"/>
                <a:ext cx="971640" cy="72000"/>
              </p14:xfrm>
            </p:contentPart>
          </mc:Choice>
          <mc:Fallback xmlns="">
            <p:pic>
              <p:nvPicPr>
                <p:cNvPr id="40" name="Ink 39">
                  <a:extLst>
                    <a:ext uri="{FF2B5EF4-FFF2-40B4-BE49-F238E27FC236}">
                      <a16:creationId xmlns:a16="http://schemas.microsoft.com/office/drawing/2014/main" id="{96EF3523-18E0-B9A2-A124-211913AF580A}"/>
                    </a:ext>
                  </a:extLst>
                </p:cNvPr>
                <p:cNvPicPr/>
                <p:nvPr/>
              </p:nvPicPr>
              <p:blipFill>
                <a:blip r:embed="rId27"/>
                <a:stretch>
                  <a:fillRect/>
                </a:stretch>
              </p:blipFill>
              <p:spPr>
                <a:xfrm>
                  <a:off x="9356301" y="2100324"/>
                  <a:ext cx="1007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1" name="Ink 40">
                  <a:extLst>
                    <a:ext uri="{FF2B5EF4-FFF2-40B4-BE49-F238E27FC236}">
                      <a16:creationId xmlns:a16="http://schemas.microsoft.com/office/drawing/2014/main" id="{103597FF-E4F9-41DD-A7DA-029334D1CA48}"/>
                    </a:ext>
                  </a:extLst>
                </p14:cNvPr>
                <p14:cNvContentPartPr/>
                <p14:nvPr/>
              </p14:nvContentPartPr>
              <p14:xfrm>
                <a:off x="8469261" y="2169084"/>
                <a:ext cx="761040" cy="53640"/>
              </p14:xfrm>
            </p:contentPart>
          </mc:Choice>
          <mc:Fallback xmlns="">
            <p:pic>
              <p:nvPicPr>
                <p:cNvPr id="41" name="Ink 40">
                  <a:extLst>
                    <a:ext uri="{FF2B5EF4-FFF2-40B4-BE49-F238E27FC236}">
                      <a16:creationId xmlns:a16="http://schemas.microsoft.com/office/drawing/2014/main" id="{103597FF-E4F9-41DD-A7DA-029334D1CA48}"/>
                    </a:ext>
                  </a:extLst>
                </p:cNvPr>
                <p:cNvPicPr/>
                <p:nvPr/>
              </p:nvPicPr>
              <p:blipFill>
                <a:blip r:embed="rId29"/>
                <a:stretch>
                  <a:fillRect/>
                </a:stretch>
              </p:blipFill>
              <p:spPr>
                <a:xfrm>
                  <a:off x="8451261" y="2151444"/>
                  <a:ext cx="796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2" name="Ink 41">
                  <a:extLst>
                    <a:ext uri="{FF2B5EF4-FFF2-40B4-BE49-F238E27FC236}">
                      <a16:creationId xmlns:a16="http://schemas.microsoft.com/office/drawing/2014/main" id="{76C5F213-0210-E856-8402-FC4FC712D13F}"/>
                    </a:ext>
                  </a:extLst>
                </p14:cNvPr>
                <p14:cNvContentPartPr/>
                <p14:nvPr/>
              </p14:nvContentPartPr>
              <p14:xfrm>
                <a:off x="7456221" y="2161884"/>
                <a:ext cx="784800" cy="42480"/>
              </p14:xfrm>
            </p:contentPart>
          </mc:Choice>
          <mc:Fallback xmlns="">
            <p:pic>
              <p:nvPicPr>
                <p:cNvPr id="42" name="Ink 41">
                  <a:extLst>
                    <a:ext uri="{FF2B5EF4-FFF2-40B4-BE49-F238E27FC236}">
                      <a16:creationId xmlns:a16="http://schemas.microsoft.com/office/drawing/2014/main" id="{76C5F213-0210-E856-8402-FC4FC712D13F}"/>
                    </a:ext>
                  </a:extLst>
                </p:cNvPr>
                <p:cNvPicPr/>
                <p:nvPr/>
              </p:nvPicPr>
              <p:blipFill>
                <a:blip r:embed="rId31"/>
                <a:stretch>
                  <a:fillRect/>
                </a:stretch>
              </p:blipFill>
              <p:spPr>
                <a:xfrm>
                  <a:off x="7438581" y="2144244"/>
                  <a:ext cx="820440" cy="7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44" name="Ink 43">
                <a:extLst>
                  <a:ext uri="{FF2B5EF4-FFF2-40B4-BE49-F238E27FC236}">
                    <a16:creationId xmlns:a16="http://schemas.microsoft.com/office/drawing/2014/main" id="{A05A9B06-52BC-FC74-0DB7-40508211C5A6}"/>
                  </a:ext>
                </a:extLst>
              </p14:cNvPr>
              <p14:cNvContentPartPr/>
              <p14:nvPr/>
            </p14:nvContentPartPr>
            <p14:xfrm>
              <a:off x="5809941" y="2111844"/>
              <a:ext cx="1194480" cy="66600"/>
            </p14:xfrm>
          </p:contentPart>
        </mc:Choice>
        <mc:Fallback xmlns="">
          <p:pic>
            <p:nvPicPr>
              <p:cNvPr id="44" name="Ink 43">
                <a:extLst>
                  <a:ext uri="{FF2B5EF4-FFF2-40B4-BE49-F238E27FC236}">
                    <a16:creationId xmlns:a16="http://schemas.microsoft.com/office/drawing/2014/main" id="{A05A9B06-52BC-FC74-0DB7-40508211C5A6}"/>
                  </a:ext>
                </a:extLst>
              </p:cNvPr>
              <p:cNvPicPr/>
              <p:nvPr/>
            </p:nvPicPr>
            <p:blipFill>
              <a:blip r:embed="rId33"/>
              <a:stretch>
                <a:fillRect/>
              </a:stretch>
            </p:blipFill>
            <p:spPr>
              <a:xfrm>
                <a:off x="5791941" y="2093844"/>
                <a:ext cx="1230120" cy="102240"/>
              </a:xfrm>
              <a:prstGeom prst="rect">
                <a:avLst/>
              </a:prstGeom>
            </p:spPr>
          </p:pic>
        </mc:Fallback>
      </mc:AlternateContent>
      <p:grpSp>
        <p:nvGrpSpPr>
          <p:cNvPr id="46" name="Group 45">
            <a:extLst>
              <a:ext uri="{FF2B5EF4-FFF2-40B4-BE49-F238E27FC236}">
                <a16:creationId xmlns:a16="http://schemas.microsoft.com/office/drawing/2014/main" id="{7A9BDBAC-1731-74C3-07EE-6BE8C9319E23}"/>
              </a:ext>
            </a:extLst>
          </p:cNvPr>
          <p:cNvGrpSpPr/>
          <p:nvPr/>
        </p:nvGrpSpPr>
        <p:grpSpPr>
          <a:xfrm>
            <a:off x="603981" y="982884"/>
            <a:ext cx="9088560" cy="781200"/>
            <a:chOff x="603981" y="982884"/>
            <a:chExt cx="9088560" cy="781200"/>
          </a:xfrm>
        </p:grpSpPr>
        <mc:AlternateContent xmlns:mc="http://schemas.openxmlformats.org/markup-compatibility/2006" xmlns:p14="http://schemas.microsoft.com/office/powerpoint/2010/main">
          <mc:Choice Requires="p14">
            <p:contentPart p14:bwMode="auto" r:id="rId34">
              <p14:nvContentPartPr>
                <p14:cNvPr id="18" name="Ink 17">
                  <a:extLst>
                    <a:ext uri="{FF2B5EF4-FFF2-40B4-BE49-F238E27FC236}">
                      <a16:creationId xmlns:a16="http://schemas.microsoft.com/office/drawing/2014/main" id="{86857C9D-40A7-7FEC-1839-0F0D447DF98C}"/>
                    </a:ext>
                  </a:extLst>
                </p14:cNvPr>
                <p14:cNvContentPartPr/>
                <p14:nvPr/>
              </p14:nvContentPartPr>
              <p14:xfrm>
                <a:off x="2003301" y="1087284"/>
                <a:ext cx="1373400" cy="95400"/>
              </p14:xfrm>
            </p:contentPart>
          </mc:Choice>
          <mc:Fallback xmlns="">
            <p:pic>
              <p:nvPicPr>
                <p:cNvPr id="18" name="Ink 17">
                  <a:extLst>
                    <a:ext uri="{FF2B5EF4-FFF2-40B4-BE49-F238E27FC236}">
                      <a16:creationId xmlns:a16="http://schemas.microsoft.com/office/drawing/2014/main" id="{86857C9D-40A7-7FEC-1839-0F0D447DF98C}"/>
                    </a:ext>
                  </a:extLst>
                </p:cNvPr>
                <p:cNvPicPr/>
                <p:nvPr/>
              </p:nvPicPr>
              <p:blipFill>
                <a:blip r:embed="rId35"/>
                <a:stretch>
                  <a:fillRect/>
                </a:stretch>
              </p:blipFill>
              <p:spPr>
                <a:xfrm>
                  <a:off x="1985661" y="1069284"/>
                  <a:ext cx="1409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Ink 18">
                  <a:extLst>
                    <a:ext uri="{FF2B5EF4-FFF2-40B4-BE49-F238E27FC236}">
                      <a16:creationId xmlns:a16="http://schemas.microsoft.com/office/drawing/2014/main" id="{C45638B9-AF80-F02A-1FE0-FFB00724D351}"/>
                    </a:ext>
                  </a:extLst>
                </p14:cNvPr>
                <p14:cNvContentPartPr/>
                <p14:nvPr/>
              </p14:nvContentPartPr>
              <p14:xfrm>
                <a:off x="603981" y="1089804"/>
                <a:ext cx="1314360" cy="80280"/>
              </p14:xfrm>
            </p:contentPart>
          </mc:Choice>
          <mc:Fallback xmlns="">
            <p:pic>
              <p:nvPicPr>
                <p:cNvPr id="19" name="Ink 18">
                  <a:extLst>
                    <a:ext uri="{FF2B5EF4-FFF2-40B4-BE49-F238E27FC236}">
                      <a16:creationId xmlns:a16="http://schemas.microsoft.com/office/drawing/2014/main" id="{C45638B9-AF80-F02A-1FE0-FFB00724D351}"/>
                    </a:ext>
                  </a:extLst>
                </p:cNvPr>
                <p:cNvPicPr/>
                <p:nvPr/>
              </p:nvPicPr>
              <p:blipFill>
                <a:blip r:embed="rId37"/>
                <a:stretch>
                  <a:fillRect/>
                </a:stretch>
              </p:blipFill>
              <p:spPr>
                <a:xfrm>
                  <a:off x="585981" y="1071804"/>
                  <a:ext cx="1350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 name="Ink 10">
                  <a:extLst>
                    <a:ext uri="{FF2B5EF4-FFF2-40B4-BE49-F238E27FC236}">
                      <a16:creationId xmlns:a16="http://schemas.microsoft.com/office/drawing/2014/main" id="{C28DCF52-22AE-9B41-D05A-7AFC2B7F2B2F}"/>
                    </a:ext>
                  </a:extLst>
                </p14:cNvPr>
                <p14:cNvContentPartPr/>
                <p14:nvPr/>
              </p14:nvContentPartPr>
              <p14:xfrm>
                <a:off x="7428141" y="1063524"/>
                <a:ext cx="1377360" cy="138600"/>
              </p14:xfrm>
            </p:contentPart>
          </mc:Choice>
          <mc:Fallback xmlns="">
            <p:pic>
              <p:nvPicPr>
                <p:cNvPr id="11" name="Ink 10">
                  <a:extLst>
                    <a:ext uri="{FF2B5EF4-FFF2-40B4-BE49-F238E27FC236}">
                      <a16:creationId xmlns:a16="http://schemas.microsoft.com/office/drawing/2014/main" id="{C28DCF52-22AE-9B41-D05A-7AFC2B7F2B2F}"/>
                    </a:ext>
                  </a:extLst>
                </p:cNvPr>
                <p:cNvPicPr/>
                <p:nvPr/>
              </p:nvPicPr>
              <p:blipFill>
                <a:blip r:embed="rId39"/>
                <a:stretch>
                  <a:fillRect/>
                </a:stretch>
              </p:blipFill>
              <p:spPr>
                <a:xfrm>
                  <a:off x="7410141" y="1045524"/>
                  <a:ext cx="1413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 name="Ink 11">
                  <a:extLst>
                    <a:ext uri="{FF2B5EF4-FFF2-40B4-BE49-F238E27FC236}">
                      <a16:creationId xmlns:a16="http://schemas.microsoft.com/office/drawing/2014/main" id="{9F7CB0CB-24C4-B647-3FA8-3410DE47BEA7}"/>
                    </a:ext>
                  </a:extLst>
                </p14:cNvPr>
                <p14:cNvContentPartPr/>
                <p14:nvPr/>
              </p14:nvContentPartPr>
              <p14:xfrm>
                <a:off x="6766821" y="1091244"/>
                <a:ext cx="486360" cy="43560"/>
              </p14:xfrm>
            </p:contentPart>
          </mc:Choice>
          <mc:Fallback xmlns="">
            <p:pic>
              <p:nvPicPr>
                <p:cNvPr id="12" name="Ink 11">
                  <a:extLst>
                    <a:ext uri="{FF2B5EF4-FFF2-40B4-BE49-F238E27FC236}">
                      <a16:creationId xmlns:a16="http://schemas.microsoft.com/office/drawing/2014/main" id="{9F7CB0CB-24C4-B647-3FA8-3410DE47BEA7}"/>
                    </a:ext>
                  </a:extLst>
                </p:cNvPr>
                <p:cNvPicPr/>
                <p:nvPr/>
              </p:nvPicPr>
              <p:blipFill>
                <a:blip r:embed="rId41"/>
                <a:stretch>
                  <a:fillRect/>
                </a:stretch>
              </p:blipFill>
              <p:spPr>
                <a:xfrm>
                  <a:off x="6749181" y="1073244"/>
                  <a:ext cx="522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 name="Ink 13">
                  <a:extLst>
                    <a:ext uri="{FF2B5EF4-FFF2-40B4-BE49-F238E27FC236}">
                      <a16:creationId xmlns:a16="http://schemas.microsoft.com/office/drawing/2014/main" id="{48B6ACE0-6208-874E-5F2B-9B5621EA51CF}"/>
                    </a:ext>
                  </a:extLst>
                </p14:cNvPr>
                <p14:cNvContentPartPr/>
                <p14:nvPr/>
              </p14:nvContentPartPr>
              <p14:xfrm>
                <a:off x="5215221" y="1028604"/>
                <a:ext cx="1283400" cy="70560"/>
              </p14:xfrm>
            </p:contentPart>
          </mc:Choice>
          <mc:Fallback xmlns="">
            <p:pic>
              <p:nvPicPr>
                <p:cNvPr id="14" name="Ink 13">
                  <a:extLst>
                    <a:ext uri="{FF2B5EF4-FFF2-40B4-BE49-F238E27FC236}">
                      <a16:creationId xmlns:a16="http://schemas.microsoft.com/office/drawing/2014/main" id="{48B6ACE0-6208-874E-5F2B-9B5621EA51CF}"/>
                    </a:ext>
                  </a:extLst>
                </p:cNvPr>
                <p:cNvPicPr/>
                <p:nvPr/>
              </p:nvPicPr>
              <p:blipFill>
                <a:blip r:embed="rId43"/>
                <a:stretch>
                  <a:fillRect/>
                </a:stretch>
              </p:blipFill>
              <p:spPr>
                <a:xfrm>
                  <a:off x="5197221" y="1010964"/>
                  <a:ext cx="1319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6" name="Ink 15">
                  <a:extLst>
                    <a:ext uri="{FF2B5EF4-FFF2-40B4-BE49-F238E27FC236}">
                      <a16:creationId xmlns:a16="http://schemas.microsoft.com/office/drawing/2014/main" id="{9D345774-876C-4E79-A1C2-979A006DB09F}"/>
                    </a:ext>
                  </a:extLst>
                </p14:cNvPr>
                <p14:cNvContentPartPr/>
                <p14:nvPr/>
              </p14:nvContentPartPr>
              <p14:xfrm>
                <a:off x="3693861" y="995484"/>
                <a:ext cx="1189080" cy="66240"/>
              </p14:xfrm>
            </p:contentPart>
          </mc:Choice>
          <mc:Fallback xmlns="">
            <p:pic>
              <p:nvPicPr>
                <p:cNvPr id="16" name="Ink 15">
                  <a:extLst>
                    <a:ext uri="{FF2B5EF4-FFF2-40B4-BE49-F238E27FC236}">
                      <a16:creationId xmlns:a16="http://schemas.microsoft.com/office/drawing/2014/main" id="{9D345774-876C-4E79-A1C2-979A006DB09F}"/>
                    </a:ext>
                  </a:extLst>
                </p:cNvPr>
                <p:cNvPicPr/>
                <p:nvPr/>
              </p:nvPicPr>
              <p:blipFill>
                <a:blip r:embed="rId45"/>
                <a:stretch>
                  <a:fillRect/>
                </a:stretch>
              </p:blipFill>
              <p:spPr>
                <a:xfrm>
                  <a:off x="3676221" y="977484"/>
                  <a:ext cx="1224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E7600463-2C3C-46B1-A0D4-B53E6FBA936B}"/>
                    </a:ext>
                  </a:extLst>
                </p14:cNvPr>
                <p14:cNvContentPartPr/>
                <p14:nvPr/>
              </p14:nvContentPartPr>
              <p14:xfrm>
                <a:off x="8471061" y="1640244"/>
                <a:ext cx="1221480" cy="110160"/>
              </p14:xfrm>
            </p:contentPart>
          </mc:Choice>
          <mc:Fallback xmlns="">
            <p:pic>
              <p:nvPicPr>
                <p:cNvPr id="30" name="Ink 29">
                  <a:extLst>
                    <a:ext uri="{FF2B5EF4-FFF2-40B4-BE49-F238E27FC236}">
                      <a16:creationId xmlns:a16="http://schemas.microsoft.com/office/drawing/2014/main" id="{E7600463-2C3C-46B1-A0D4-B53E6FBA936B}"/>
                    </a:ext>
                  </a:extLst>
                </p:cNvPr>
                <p:cNvPicPr/>
                <p:nvPr/>
              </p:nvPicPr>
              <p:blipFill>
                <a:blip r:embed="rId47"/>
                <a:stretch>
                  <a:fillRect/>
                </a:stretch>
              </p:blipFill>
              <p:spPr>
                <a:xfrm>
                  <a:off x="8453421" y="1622604"/>
                  <a:ext cx="1257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32A8BFEC-F0C6-C312-AE4D-344C3FCD60A1}"/>
                    </a:ext>
                  </a:extLst>
                </p14:cNvPr>
                <p14:cNvContentPartPr/>
                <p14:nvPr/>
              </p14:nvContentPartPr>
              <p14:xfrm>
                <a:off x="7447221" y="1691364"/>
                <a:ext cx="688680" cy="56520"/>
              </p14:xfrm>
            </p:contentPart>
          </mc:Choice>
          <mc:Fallback xmlns="">
            <p:pic>
              <p:nvPicPr>
                <p:cNvPr id="31" name="Ink 30">
                  <a:extLst>
                    <a:ext uri="{FF2B5EF4-FFF2-40B4-BE49-F238E27FC236}">
                      <a16:creationId xmlns:a16="http://schemas.microsoft.com/office/drawing/2014/main" id="{32A8BFEC-F0C6-C312-AE4D-344C3FCD60A1}"/>
                    </a:ext>
                  </a:extLst>
                </p:cNvPr>
                <p:cNvPicPr/>
                <p:nvPr/>
              </p:nvPicPr>
              <p:blipFill>
                <a:blip r:embed="rId49"/>
                <a:stretch>
                  <a:fillRect/>
                </a:stretch>
              </p:blipFill>
              <p:spPr>
                <a:xfrm>
                  <a:off x="7429221" y="1673364"/>
                  <a:ext cx="724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B400AA0B-3820-EE01-E4AF-96F7429B051A}"/>
                    </a:ext>
                  </a:extLst>
                </p14:cNvPr>
                <p14:cNvContentPartPr/>
                <p14:nvPr/>
              </p14:nvContentPartPr>
              <p14:xfrm>
                <a:off x="6669981" y="1521444"/>
                <a:ext cx="641520" cy="56880"/>
              </p14:xfrm>
            </p:contentPart>
          </mc:Choice>
          <mc:Fallback xmlns="">
            <p:pic>
              <p:nvPicPr>
                <p:cNvPr id="33" name="Ink 32">
                  <a:extLst>
                    <a:ext uri="{FF2B5EF4-FFF2-40B4-BE49-F238E27FC236}">
                      <a16:creationId xmlns:a16="http://schemas.microsoft.com/office/drawing/2014/main" id="{B400AA0B-3820-EE01-E4AF-96F7429B051A}"/>
                    </a:ext>
                  </a:extLst>
                </p:cNvPr>
                <p:cNvPicPr/>
                <p:nvPr/>
              </p:nvPicPr>
              <p:blipFill>
                <a:blip r:embed="rId51"/>
                <a:stretch>
                  <a:fillRect/>
                </a:stretch>
              </p:blipFill>
              <p:spPr>
                <a:xfrm>
                  <a:off x="6651981" y="1503444"/>
                  <a:ext cx="677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B26512F4-85D5-2A24-2AFB-BA1E8FC6AC2A}"/>
                    </a:ext>
                  </a:extLst>
                </p14:cNvPr>
                <p14:cNvContentPartPr/>
                <p14:nvPr/>
              </p14:nvContentPartPr>
              <p14:xfrm>
                <a:off x="5513661" y="1646004"/>
                <a:ext cx="986400" cy="51120"/>
              </p14:xfrm>
            </p:contentPart>
          </mc:Choice>
          <mc:Fallback xmlns="">
            <p:pic>
              <p:nvPicPr>
                <p:cNvPr id="34" name="Ink 33">
                  <a:extLst>
                    <a:ext uri="{FF2B5EF4-FFF2-40B4-BE49-F238E27FC236}">
                      <a16:creationId xmlns:a16="http://schemas.microsoft.com/office/drawing/2014/main" id="{B26512F4-85D5-2A24-2AFB-BA1E8FC6AC2A}"/>
                    </a:ext>
                  </a:extLst>
                </p:cNvPr>
                <p:cNvPicPr/>
                <p:nvPr/>
              </p:nvPicPr>
              <p:blipFill>
                <a:blip r:embed="rId53"/>
                <a:stretch>
                  <a:fillRect/>
                </a:stretch>
              </p:blipFill>
              <p:spPr>
                <a:xfrm>
                  <a:off x="5495661" y="1628004"/>
                  <a:ext cx="1022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AE651053-4C5E-4497-FD78-CBE6F58A2F69}"/>
                    </a:ext>
                  </a:extLst>
                </p14:cNvPr>
                <p14:cNvContentPartPr/>
                <p14:nvPr/>
              </p14:nvContentPartPr>
              <p14:xfrm>
                <a:off x="3072861" y="1612524"/>
                <a:ext cx="2236680" cy="151560"/>
              </p14:xfrm>
            </p:contentPart>
          </mc:Choice>
          <mc:Fallback xmlns="">
            <p:pic>
              <p:nvPicPr>
                <p:cNvPr id="36" name="Ink 35">
                  <a:extLst>
                    <a:ext uri="{FF2B5EF4-FFF2-40B4-BE49-F238E27FC236}">
                      <a16:creationId xmlns:a16="http://schemas.microsoft.com/office/drawing/2014/main" id="{AE651053-4C5E-4497-FD78-CBE6F58A2F69}"/>
                    </a:ext>
                  </a:extLst>
                </p:cNvPr>
                <p:cNvPicPr/>
                <p:nvPr/>
              </p:nvPicPr>
              <p:blipFill>
                <a:blip r:embed="rId55"/>
                <a:stretch>
                  <a:fillRect/>
                </a:stretch>
              </p:blipFill>
              <p:spPr>
                <a:xfrm>
                  <a:off x="3055221" y="1594884"/>
                  <a:ext cx="2272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594872F7-FF85-980E-5170-CB43276056DD}"/>
                    </a:ext>
                  </a:extLst>
                </p14:cNvPr>
                <p14:cNvContentPartPr/>
                <p14:nvPr/>
              </p14:nvContentPartPr>
              <p14:xfrm>
                <a:off x="2344581" y="1639524"/>
                <a:ext cx="766800" cy="37800"/>
              </p14:xfrm>
            </p:contentPart>
          </mc:Choice>
          <mc:Fallback xmlns="">
            <p:pic>
              <p:nvPicPr>
                <p:cNvPr id="37" name="Ink 36">
                  <a:extLst>
                    <a:ext uri="{FF2B5EF4-FFF2-40B4-BE49-F238E27FC236}">
                      <a16:creationId xmlns:a16="http://schemas.microsoft.com/office/drawing/2014/main" id="{594872F7-FF85-980E-5170-CB43276056DD}"/>
                    </a:ext>
                  </a:extLst>
                </p:cNvPr>
                <p:cNvPicPr/>
                <p:nvPr/>
              </p:nvPicPr>
              <p:blipFill>
                <a:blip r:embed="rId57"/>
                <a:stretch>
                  <a:fillRect/>
                </a:stretch>
              </p:blipFill>
              <p:spPr>
                <a:xfrm>
                  <a:off x="2326581" y="1621884"/>
                  <a:ext cx="802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28C2E373-47DB-999A-B16D-22CB9655B695}"/>
                    </a:ext>
                  </a:extLst>
                </p14:cNvPr>
                <p14:cNvContentPartPr/>
                <p14:nvPr/>
              </p14:nvContentPartPr>
              <p14:xfrm>
                <a:off x="1180341" y="1597044"/>
                <a:ext cx="1034280" cy="82080"/>
              </p14:xfrm>
            </p:contentPart>
          </mc:Choice>
          <mc:Fallback xmlns="">
            <p:pic>
              <p:nvPicPr>
                <p:cNvPr id="38" name="Ink 37">
                  <a:extLst>
                    <a:ext uri="{FF2B5EF4-FFF2-40B4-BE49-F238E27FC236}">
                      <a16:creationId xmlns:a16="http://schemas.microsoft.com/office/drawing/2014/main" id="{28C2E373-47DB-999A-B16D-22CB9655B695}"/>
                    </a:ext>
                  </a:extLst>
                </p:cNvPr>
                <p:cNvPicPr/>
                <p:nvPr/>
              </p:nvPicPr>
              <p:blipFill>
                <a:blip r:embed="rId59"/>
                <a:stretch>
                  <a:fillRect/>
                </a:stretch>
              </p:blipFill>
              <p:spPr>
                <a:xfrm>
                  <a:off x="1162341" y="1579044"/>
                  <a:ext cx="10699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Ink 44">
                  <a:extLst>
                    <a:ext uri="{FF2B5EF4-FFF2-40B4-BE49-F238E27FC236}">
                      <a16:creationId xmlns:a16="http://schemas.microsoft.com/office/drawing/2014/main" id="{EACEF058-100E-2D1A-C1BA-B31D35597037}"/>
                    </a:ext>
                  </a:extLst>
                </p14:cNvPr>
                <p14:cNvContentPartPr/>
                <p14:nvPr/>
              </p14:nvContentPartPr>
              <p14:xfrm>
                <a:off x="3074661" y="982884"/>
                <a:ext cx="3515400" cy="762480"/>
              </p14:xfrm>
            </p:contentPart>
          </mc:Choice>
          <mc:Fallback xmlns="">
            <p:pic>
              <p:nvPicPr>
                <p:cNvPr id="45" name="Ink 44">
                  <a:extLst>
                    <a:ext uri="{FF2B5EF4-FFF2-40B4-BE49-F238E27FC236}">
                      <a16:creationId xmlns:a16="http://schemas.microsoft.com/office/drawing/2014/main" id="{EACEF058-100E-2D1A-C1BA-B31D35597037}"/>
                    </a:ext>
                  </a:extLst>
                </p:cNvPr>
                <p:cNvPicPr/>
                <p:nvPr/>
              </p:nvPicPr>
              <p:blipFill>
                <a:blip r:embed="rId61"/>
                <a:stretch>
                  <a:fillRect/>
                </a:stretch>
              </p:blipFill>
              <p:spPr>
                <a:xfrm>
                  <a:off x="3057021" y="965244"/>
                  <a:ext cx="3551040" cy="79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47" name="Ink 46">
                <a:extLst>
                  <a:ext uri="{FF2B5EF4-FFF2-40B4-BE49-F238E27FC236}">
                    <a16:creationId xmlns:a16="http://schemas.microsoft.com/office/drawing/2014/main" id="{EB17E23E-ACD4-7BBE-F6C0-50C3C10A4309}"/>
                  </a:ext>
                </a:extLst>
              </p14:cNvPr>
              <p14:cNvContentPartPr/>
              <p14:nvPr/>
            </p14:nvContentPartPr>
            <p14:xfrm>
              <a:off x="943101" y="1140204"/>
              <a:ext cx="2183400" cy="592920"/>
            </p14:xfrm>
          </p:contentPart>
        </mc:Choice>
        <mc:Fallback xmlns="">
          <p:pic>
            <p:nvPicPr>
              <p:cNvPr id="47" name="Ink 46">
                <a:extLst>
                  <a:ext uri="{FF2B5EF4-FFF2-40B4-BE49-F238E27FC236}">
                    <a16:creationId xmlns:a16="http://schemas.microsoft.com/office/drawing/2014/main" id="{EB17E23E-ACD4-7BBE-F6C0-50C3C10A4309}"/>
                  </a:ext>
                </a:extLst>
              </p:cNvPr>
              <p:cNvPicPr/>
              <p:nvPr/>
            </p:nvPicPr>
            <p:blipFill>
              <a:blip r:embed="rId63"/>
              <a:stretch>
                <a:fillRect/>
              </a:stretch>
            </p:blipFill>
            <p:spPr>
              <a:xfrm>
                <a:off x="925461" y="1122564"/>
                <a:ext cx="2219040" cy="628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8" name="Ink 47">
                <a:extLst>
                  <a:ext uri="{FF2B5EF4-FFF2-40B4-BE49-F238E27FC236}">
                    <a16:creationId xmlns:a16="http://schemas.microsoft.com/office/drawing/2014/main" id="{AE064A17-5B1B-0CFE-D0BC-80C011C8F8AE}"/>
                  </a:ext>
                </a:extLst>
              </p14:cNvPr>
              <p14:cNvContentPartPr/>
              <p14:nvPr/>
            </p14:nvContentPartPr>
            <p14:xfrm>
              <a:off x="5697621" y="1603884"/>
              <a:ext cx="4711680" cy="646560"/>
            </p14:xfrm>
          </p:contentPart>
        </mc:Choice>
        <mc:Fallback xmlns="">
          <p:pic>
            <p:nvPicPr>
              <p:cNvPr id="48" name="Ink 47">
                <a:extLst>
                  <a:ext uri="{FF2B5EF4-FFF2-40B4-BE49-F238E27FC236}">
                    <a16:creationId xmlns:a16="http://schemas.microsoft.com/office/drawing/2014/main" id="{AE064A17-5B1B-0CFE-D0BC-80C011C8F8AE}"/>
                  </a:ext>
                </a:extLst>
              </p:cNvPr>
              <p:cNvPicPr/>
              <p:nvPr/>
            </p:nvPicPr>
            <p:blipFill>
              <a:blip r:embed="rId65"/>
              <a:stretch>
                <a:fillRect/>
              </a:stretch>
            </p:blipFill>
            <p:spPr>
              <a:xfrm>
                <a:off x="5679621" y="1585884"/>
                <a:ext cx="4747320" cy="682200"/>
              </a:xfrm>
              <a:prstGeom prst="rect">
                <a:avLst/>
              </a:prstGeom>
            </p:spPr>
          </p:pic>
        </mc:Fallback>
      </mc:AlternateContent>
      <p:grpSp>
        <p:nvGrpSpPr>
          <p:cNvPr id="54" name="Group 53">
            <a:extLst>
              <a:ext uri="{FF2B5EF4-FFF2-40B4-BE49-F238E27FC236}">
                <a16:creationId xmlns:a16="http://schemas.microsoft.com/office/drawing/2014/main" id="{B5777CAF-1D89-84D7-B2CA-14A66E441838}"/>
              </a:ext>
            </a:extLst>
          </p:cNvPr>
          <p:cNvGrpSpPr/>
          <p:nvPr/>
        </p:nvGrpSpPr>
        <p:grpSpPr>
          <a:xfrm>
            <a:off x="208701" y="2137764"/>
            <a:ext cx="5366880" cy="123480"/>
            <a:chOff x="208701" y="2137764"/>
            <a:chExt cx="5366880" cy="123480"/>
          </a:xfrm>
        </p:grpSpPr>
        <mc:AlternateContent xmlns:mc="http://schemas.openxmlformats.org/markup-compatibility/2006" xmlns:p14="http://schemas.microsoft.com/office/powerpoint/2010/main">
          <mc:Choice Requires="p14">
            <p:contentPart p14:bwMode="auto" r:id="rId66">
              <p14:nvContentPartPr>
                <p14:cNvPr id="49" name="Ink 48">
                  <a:extLst>
                    <a:ext uri="{FF2B5EF4-FFF2-40B4-BE49-F238E27FC236}">
                      <a16:creationId xmlns:a16="http://schemas.microsoft.com/office/drawing/2014/main" id="{A9C83F99-A551-D522-81CB-F4A52183C153}"/>
                    </a:ext>
                  </a:extLst>
                </p14:cNvPr>
                <p14:cNvContentPartPr/>
                <p14:nvPr/>
              </p14:nvContentPartPr>
              <p14:xfrm>
                <a:off x="5037381" y="2149284"/>
                <a:ext cx="538200" cy="32040"/>
              </p14:xfrm>
            </p:contentPart>
          </mc:Choice>
          <mc:Fallback xmlns="">
            <p:pic>
              <p:nvPicPr>
                <p:cNvPr id="49" name="Ink 48">
                  <a:extLst>
                    <a:ext uri="{FF2B5EF4-FFF2-40B4-BE49-F238E27FC236}">
                      <a16:creationId xmlns:a16="http://schemas.microsoft.com/office/drawing/2014/main" id="{A9C83F99-A551-D522-81CB-F4A52183C153}"/>
                    </a:ext>
                  </a:extLst>
                </p:cNvPr>
                <p:cNvPicPr/>
                <p:nvPr/>
              </p:nvPicPr>
              <p:blipFill>
                <a:blip r:embed="rId67"/>
                <a:stretch>
                  <a:fillRect/>
                </a:stretch>
              </p:blipFill>
              <p:spPr>
                <a:xfrm>
                  <a:off x="5019381" y="2131284"/>
                  <a:ext cx="5738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0" name="Ink 49">
                  <a:extLst>
                    <a:ext uri="{FF2B5EF4-FFF2-40B4-BE49-F238E27FC236}">
                      <a16:creationId xmlns:a16="http://schemas.microsoft.com/office/drawing/2014/main" id="{47778060-474A-B83C-EBE1-4D2FBD07E5C8}"/>
                    </a:ext>
                  </a:extLst>
                </p14:cNvPr>
                <p14:cNvContentPartPr/>
                <p14:nvPr/>
              </p14:nvContentPartPr>
              <p14:xfrm>
                <a:off x="3969981" y="2150724"/>
                <a:ext cx="785880" cy="85320"/>
              </p14:xfrm>
            </p:contentPart>
          </mc:Choice>
          <mc:Fallback xmlns="">
            <p:pic>
              <p:nvPicPr>
                <p:cNvPr id="50" name="Ink 49">
                  <a:extLst>
                    <a:ext uri="{FF2B5EF4-FFF2-40B4-BE49-F238E27FC236}">
                      <a16:creationId xmlns:a16="http://schemas.microsoft.com/office/drawing/2014/main" id="{47778060-474A-B83C-EBE1-4D2FBD07E5C8}"/>
                    </a:ext>
                  </a:extLst>
                </p:cNvPr>
                <p:cNvPicPr/>
                <p:nvPr/>
              </p:nvPicPr>
              <p:blipFill>
                <a:blip r:embed="rId69"/>
                <a:stretch>
                  <a:fillRect/>
                </a:stretch>
              </p:blipFill>
              <p:spPr>
                <a:xfrm>
                  <a:off x="3951981" y="2132724"/>
                  <a:ext cx="821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Ink 51">
                  <a:extLst>
                    <a:ext uri="{FF2B5EF4-FFF2-40B4-BE49-F238E27FC236}">
                      <a16:creationId xmlns:a16="http://schemas.microsoft.com/office/drawing/2014/main" id="{E6A5AE2D-9C75-A51F-9B88-9351B8378176}"/>
                    </a:ext>
                  </a:extLst>
                </p14:cNvPr>
                <p14:cNvContentPartPr/>
                <p14:nvPr/>
              </p14:nvContentPartPr>
              <p14:xfrm>
                <a:off x="1230741" y="2137764"/>
                <a:ext cx="2507400" cy="82440"/>
              </p14:xfrm>
            </p:contentPart>
          </mc:Choice>
          <mc:Fallback xmlns="">
            <p:pic>
              <p:nvPicPr>
                <p:cNvPr id="52" name="Ink 51">
                  <a:extLst>
                    <a:ext uri="{FF2B5EF4-FFF2-40B4-BE49-F238E27FC236}">
                      <a16:creationId xmlns:a16="http://schemas.microsoft.com/office/drawing/2014/main" id="{E6A5AE2D-9C75-A51F-9B88-9351B8378176}"/>
                    </a:ext>
                  </a:extLst>
                </p:cNvPr>
                <p:cNvPicPr/>
                <p:nvPr/>
              </p:nvPicPr>
              <p:blipFill>
                <a:blip r:embed="rId71"/>
                <a:stretch>
                  <a:fillRect/>
                </a:stretch>
              </p:blipFill>
              <p:spPr>
                <a:xfrm>
                  <a:off x="1213101" y="2119764"/>
                  <a:ext cx="2543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3" name="Ink 52">
                  <a:extLst>
                    <a:ext uri="{FF2B5EF4-FFF2-40B4-BE49-F238E27FC236}">
                      <a16:creationId xmlns:a16="http://schemas.microsoft.com/office/drawing/2014/main" id="{A6D7710F-D5E0-1BC7-9215-DA8E96C68F7C}"/>
                    </a:ext>
                  </a:extLst>
                </p14:cNvPr>
                <p14:cNvContentPartPr/>
                <p14:nvPr/>
              </p14:nvContentPartPr>
              <p14:xfrm>
                <a:off x="208701" y="2161884"/>
                <a:ext cx="857880" cy="99360"/>
              </p14:xfrm>
            </p:contentPart>
          </mc:Choice>
          <mc:Fallback xmlns="">
            <p:pic>
              <p:nvPicPr>
                <p:cNvPr id="53" name="Ink 52">
                  <a:extLst>
                    <a:ext uri="{FF2B5EF4-FFF2-40B4-BE49-F238E27FC236}">
                      <a16:creationId xmlns:a16="http://schemas.microsoft.com/office/drawing/2014/main" id="{A6D7710F-D5E0-1BC7-9215-DA8E96C68F7C}"/>
                    </a:ext>
                  </a:extLst>
                </p:cNvPr>
                <p:cNvPicPr/>
                <p:nvPr/>
              </p:nvPicPr>
              <p:blipFill>
                <a:blip r:embed="rId73"/>
                <a:stretch>
                  <a:fillRect/>
                </a:stretch>
              </p:blipFill>
              <p:spPr>
                <a:xfrm>
                  <a:off x="191061" y="2143884"/>
                  <a:ext cx="893520" cy="13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64" name="Ink 63">
                <a:extLst>
                  <a:ext uri="{FF2B5EF4-FFF2-40B4-BE49-F238E27FC236}">
                    <a16:creationId xmlns:a16="http://schemas.microsoft.com/office/drawing/2014/main" id="{1DE2A33C-E08D-E4BC-8EF7-2604A171984A}"/>
                  </a:ext>
                </a:extLst>
              </p14:cNvPr>
              <p14:cNvContentPartPr/>
              <p14:nvPr/>
            </p14:nvContentPartPr>
            <p14:xfrm>
              <a:off x="1595781" y="2597124"/>
              <a:ext cx="1626840" cy="91080"/>
            </p14:xfrm>
          </p:contentPart>
        </mc:Choice>
        <mc:Fallback xmlns="">
          <p:pic>
            <p:nvPicPr>
              <p:cNvPr id="64" name="Ink 63">
                <a:extLst>
                  <a:ext uri="{FF2B5EF4-FFF2-40B4-BE49-F238E27FC236}">
                    <a16:creationId xmlns:a16="http://schemas.microsoft.com/office/drawing/2014/main" id="{1DE2A33C-E08D-E4BC-8EF7-2604A171984A}"/>
                  </a:ext>
                </a:extLst>
              </p:cNvPr>
              <p:cNvPicPr/>
              <p:nvPr/>
            </p:nvPicPr>
            <p:blipFill>
              <a:blip r:embed="rId75"/>
              <a:stretch>
                <a:fillRect/>
              </a:stretch>
            </p:blipFill>
            <p:spPr>
              <a:xfrm>
                <a:off x="1577781" y="2579484"/>
                <a:ext cx="1662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6" name="Ink 65">
                <a:extLst>
                  <a:ext uri="{FF2B5EF4-FFF2-40B4-BE49-F238E27FC236}">
                    <a16:creationId xmlns:a16="http://schemas.microsoft.com/office/drawing/2014/main" id="{AD16C0F2-675C-9CAE-757D-A4CD54CFB7B7}"/>
                  </a:ext>
                </a:extLst>
              </p14:cNvPr>
              <p14:cNvContentPartPr/>
              <p14:nvPr/>
            </p14:nvContentPartPr>
            <p14:xfrm>
              <a:off x="708021" y="2709444"/>
              <a:ext cx="915840" cy="43560"/>
            </p14:xfrm>
          </p:contentPart>
        </mc:Choice>
        <mc:Fallback xmlns="">
          <p:pic>
            <p:nvPicPr>
              <p:cNvPr id="66" name="Ink 65">
                <a:extLst>
                  <a:ext uri="{FF2B5EF4-FFF2-40B4-BE49-F238E27FC236}">
                    <a16:creationId xmlns:a16="http://schemas.microsoft.com/office/drawing/2014/main" id="{AD16C0F2-675C-9CAE-757D-A4CD54CFB7B7}"/>
                  </a:ext>
                </a:extLst>
              </p:cNvPr>
              <p:cNvPicPr/>
              <p:nvPr/>
            </p:nvPicPr>
            <p:blipFill>
              <a:blip r:embed="rId77"/>
              <a:stretch>
                <a:fillRect/>
              </a:stretch>
            </p:blipFill>
            <p:spPr>
              <a:xfrm>
                <a:off x="690021" y="2691444"/>
                <a:ext cx="951480" cy="79200"/>
              </a:xfrm>
              <a:prstGeom prst="rect">
                <a:avLst/>
              </a:prstGeom>
            </p:spPr>
          </p:pic>
        </mc:Fallback>
      </mc:AlternateContent>
      <p:grpSp>
        <p:nvGrpSpPr>
          <p:cNvPr id="73" name="Group 72">
            <a:extLst>
              <a:ext uri="{FF2B5EF4-FFF2-40B4-BE49-F238E27FC236}">
                <a16:creationId xmlns:a16="http://schemas.microsoft.com/office/drawing/2014/main" id="{D9E66D09-A53C-D309-58FA-74999E29DA4B}"/>
              </a:ext>
            </a:extLst>
          </p:cNvPr>
          <p:cNvGrpSpPr/>
          <p:nvPr/>
        </p:nvGrpSpPr>
        <p:grpSpPr>
          <a:xfrm>
            <a:off x="3263301" y="2605764"/>
            <a:ext cx="2222280" cy="115200"/>
            <a:chOff x="3263301" y="2605764"/>
            <a:chExt cx="2222280" cy="115200"/>
          </a:xfrm>
        </p:grpSpPr>
        <mc:AlternateContent xmlns:mc="http://schemas.openxmlformats.org/markup-compatibility/2006" xmlns:p14="http://schemas.microsoft.com/office/powerpoint/2010/main">
          <mc:Choice Requires="p14">
            <p:contentPart p14:bwMode="auto" r:id="rId78">
              <p14:nvContentPartPr>
                <p14:cNvPr id="61" name="Ink 60">
                  <a:extLst>
                    <a:ext uri="{FF2B5EF4-FFF2-40B4-BE49-F238E27FC236}">
                      <a16:creationId xmlns:a16="http://schemas.microsoft.com/office/drawing/2014/main" id="{86F546E9-B620-DA88-2A42-1C10B7127A3A}"/>
                    </a:ext>
                  </a:extLst>
                </p14:cNvPr>
                <p14:cNvContentPartPr/>
                <p14:nvPr/>
              </p14:nvContentPartPr>
              <p14:xfrm>
                <a:off x="4113261" y="2605764"/>
                <a:ext cx="1372320" cy="110880"/>
              </p14:xfrm>
            </p:contentPart>
          </mc:Choice>
          <mc:Fallback xmlns="">
            <p:pic>
              <p:nvPicPr>
                <p:cNvPr id="61" name="Ink 60">
                  <a:extLst>
                    <a:ext uri="{FF2B5EF4-FFF2-40B4-BE49-F238E27FC236}">
                      <a16:creationId xmlns:a16="http://schemas.microsoft.com/office/drawing/2014/main" id="{86F546E9-B620-DA88-2A42-1C10B7127A3A}"/>
                    </a:ext>
                  </a:extLst>
                </p:cNvPr>
                <p:cNvPicPr/>
                <p:nvPr/>
              </p:nvPicPr>
              <p:blipFill>
                <a:blip r:embed="rId79"/>
                <a:stretch>
                  <a:fillRect/>
                </a:stretch>
              </p:blipFill>
              <p:spPr>
                <a:xfrm>
                  <a:off x="4095621" y="2588124"/>
                  <a:ext cx="14079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2" name="Ink 61">
                  <a:extLst>
                    <a:ext uri="{FF2B5EF4-FFF2-40B4-BE49-F238E27FC236}">
                      <a16:creationId xmlns:a16="http://schemas.microsoft.com/office/drawing/2014/main" id="{038D7136-6EA5-C5B6-4D01-6FDEF306828A}"/>
                    </a:ext>
                  </a:extLst>
                </p14:cNvPr>
                <p14:cNvContentPartPr/>
                <p14:nvPr/>
              </p14:nvContentPartPr>
              <p14:xfrm>
                <a:off x="3263301" y="2614044"/>
                <a:ext cx="756360" cy="100080"/>
              </p14:xfrm>
            </p:contentPart>
          </mc:Choice>
          <mc:Fallback xmlns="">
            <p:pic>
              <p:nvPicPr>
                <p:cNvPr id="62" name="Ink 61">
                  <a:extLst>
                    <a:ext uri="{FF2B5EF4-FFF2-40B4-BE49-F238E27FC236}">
                      <a16:creationId xmlns:a16="http://schemas.microsoft.com/office/drawing/2014/main" id="{038D7136-6EA5-C5B6-4D01-6FDEF306828A}"/>
                    </a:ext>
                  </a:extLst>
                </p:cNvPr>
                <p:cNvPicPr/>
                <p:nvPr/>
              </p:nvPicPr>
              <p:blipFill>
                <a:blip r:embed="rId81"/>
                <a:stretch>
                  <a:fillRect/>
                </a:stretch>
              </p:blipFill>
              <p:spPr>
                <a:xfrm>
                  <a:off x="3245301" y="2596044"/>
                  <a:ext cx="792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2" name="Ink 71">
                  <a:extLst>
                    <a:ext uri="{FF2B5EF4-FFF2-40B4-BE49-F238E27FC236}">
                      <a16:creationId xmlns:a16="http://schemas.microsoft.com/office/drawing/2014/main" id="{9A107677-9F42-AC98-2D2D-102FC9392A2A}"/>
                    </a:ext>
                  </a:extLst>
                </p14:cNvPr>
                <p14:cNvContentPartPr/>
                <p14:nvPr/>
              </p14:nvContentPartPr>
              <p14:xfrm>
                <a:off x="3476061" y="2681004"/>
                <a:ext cx="32040" cy="39960"/>
              </p14:xfrm>
            </p:contentPart>
          </mc:Choice>
          <mc:Fallback xmlns="">
            <p:pic>
              <p:nvPicPr>
                <p:cNvPr id="72" name="Ink 71">
                  <a:extLst>
                    <a:ext uri="{FF2B5EF4-FFF2-40B4-BE49-F238E27FC236}">
                      <a16:creationId xmlns:a16="http://schemas.microsoft.com/office/drawing/2014/main" id="{9A107677-9F42-AC98-2D2D-102FC9392A2A}"/>
                    </a:ext>
                  </a:extLst>
                </p:cNvPr>
                <p:cNvPicPr/>
                <p:nvPr/>
              </p:nvPicPr>
              <p:blipFill>
                <a:blip r:embed="rId83"/>
                <a:stretch>
                  <a:fillRect/>
                </a:stretch>
              </p:blipFill>
              <p:spPr>
                <a:xfrm>
                  <a:off x="3458061" y="2663004"/>
                  <a:ext cx="67680" cy="75600"/>
                </a:xfrm>
                <a:prstGeom prst="rect">
                  <a:avLst/>
                </a:prstGeom>
              </p:spPr>
            </p:pic>
          </mc:Fallback>
        </mc:AlternateContent>
      </p:grpSp>
      <p:grpSp>
        <p:nvGrpSpPr>
          <p:cNvPr id="76" name="Group 75">
            <a:extLst>
              <a:ext uri="{FF2B5EF4-FFF2-40B4-BE49-F238E27FC236}">
                <a16:creationId xmlns:a16="http://schemas.microsoft.com/office/drawing/2014/main" id="{628D65FE-BC59-71A0-673D-3CC193B69796}"/>
              </a:ext>
            </a:extLst>
          </p:cNvPr>
          <p:cNvGrpSpPr/>
          <p:nvPr/>
        </p:nvGrpSpPr>
        <p:grpSpPr>
          <a:xfrm>
            <a:off x="855981" y="2646084"/>
            <a:ext cx="799920" cy="102240"/>
            <a:chOff x="855981" y="2646084"/>
            <a:chExt cx="799920" cy="102240"/>
          </a:xfrm>
        </p:grpSpPr>
        <mc:AlternateContent xmlns:mc="http://schemas.openxmlformats.org/markup-compatibility/2006" xmlns:p14="http://schemas.microsoft.com/office/powerpoint/2010/main">
          <mc:Choice Requires="p14">
            <p:contentPart p14:bwMode="auto" r:id="rId84">
              <p14:nvContentPartPr>
                <p14:cNvPr id="74" name="Ink 73">
                  <a:extLst>
                    <a:ext uri="{FF2B5EF4-FFF2-40B4-BE49-F238E27FC236}">
                      <a16:creationId xmlns:a16="http://schemas.microsoft.com/office/drawing/2014/main" id="{C0D807CA-01B9-4292-A74D-4F736AECD9A4}"/>
                    </a:ext>
                  </a:extLst>
                </p14:cNvPr>
                <p14:cNvContentPartPr/>
                <p14:nvPr/>
              </p14:nvContentPartPr>
              <p14:xfrm>
                <a:off x="1653021" y="2743284"/>
                <a:ext cx="2880" cy="5040"/>
              </p14:xfrm>
            </p:contentPart>
          </mc:Choice>
          <mc:Fallback xmlns="">
            <p:pic>
              <p:nvPicPr>
                <p:cNvPr id="74" name="Ink 73">
                  <a:extLst>
                    <a:ext uri="{FF2B5EF4-FFF2-40B4-BE49-F238E27FC236}">
                      <a16:creationId xmlns:a16="http://schemas.microsoft.com/office/drawing/2014/main" id="{C0D807CA-01B9-4292-A74D-4F736AECD9A4}"/>
                    </a:ext>
                  </a:extLst>
                </p:cNvPr>
                <p:cNvPicPr/>
                <p:nvPr/>
              </p:nvPicPr>
              <p:blipFill>
                <a:blip r:embed="rId85"/>
                <a:stretch>
                  <a:fillRect/>
                </a:stretch>
              </p:blipFill>
              <p:spPr>
                <a:xfrm>
                  <a:off x="1635021" y="2725644"/>
                  <a:ext cx="38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5" name="Ink 74">
                  <a:extLst>
                    <a:ext uri="{FF2B5EF4-FFF2-40B4-BE49-F238E27FC236}">
                      <a16:creationId xmlns:a16="http://schemas.microsoft.com/office/drawing/2014/main" id="{AED97935-DB27-587E-C175-CBBC1934B7E9}"/>
                    </a:ext>
                  </a:extLst>
                </p14:cNvPr>
                <p14:cNvContentPartPr/>
                <p14:nvPr/>
              </p14:nvContentPartPr>
              <p14:xfrm>
                <a:off x="855981" y="2646084"/>
                <a:ext cx="254520" cy="22680"/>
              </p14:xfrm>
            </p:contentPart>
          </mc:Choice>
          <mc:Fallback xmlns="">
            <p:pic>
              <p:nvPicPr>
                <p:cNvPr id="75" name="Ink 74">
                  <a:extLst>
                    <a:ext uri="{FF2B5EF4-FFF2-40B4-BE49-F238E27FC236}">
                      <a16:creationId xmlns:a16="http://schemas.microsoft.com/office/drawing/2014/main" id="{AED97935-DB27-587E-C175-CBBC1934B7E9}"/>
                    </a:ext>
                  </a:extLst>
                </p:cNvPr>
                <p:cNvPicPr/>
                <p:nvPr/>
              </p:nvPicPr>
              <p:blipFill>
                <a:blip r:embed="rId87"/>
                <a:stretch>
                  <a:fillRect/>
                </a:stretch>
              </p:blipFill>
              <p:spPr>
                <a:xfrm>
                  <a:off x="838341" y="2628084"/>
                  <a:ext cx="290160" cy="5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77" name="Ink 76">
                <a:extLst>
                  <a:ext uri="{FF2B5EF4-FFF2-40B4-BE49-F238E27FC236}">
                    <a16:creationId xmlns:a16="http://schemas.microsoft.com/office/drawing/2014/main" id="{B7E10717-7F9C-8462-E4D7-A8734C0BB45B}"/>
                  </a:ext>
                </a:extLst>
              </p14:cNvPr>
              <p14:cNvContentPartPr/>
              <p14:nvPr/>
            </p14:nvContentPartPr>
            <p14:xfrm>
              <a:off x="9871101" y="3243684"/>
              <a:ext cx="218520" cy="27720"/>
            </p14:xfrm>
          </p:contentPart>
        </mc:Choice>
        <mc:Fallback xmlns="">
          <p:pic>
            <p:nvPicPr>
              <p:cNvPr id="77" name="Ink 76">
                <a:extLst>
                  <a:ext uri="{FF2B5EF4-FFF2-40B4-BE49-F238E27FC236}">
                    <a16:creationId xmlns:a16="http://schemas.microsoft.com/office/drawing/2014/main" id="{B7E10717-7F9C-8462-E4D7-A8734C0BB45B}"/>
                  </a:ext>
                </a:extLst>
              </p:cNvPr>
              <p:cNvPicPr/>
              <p:nvPr/>
            </p:nvPicPr>
            <p:blipFill>
              <a:blip r:embed="rId89"/>
              <a:stretch>
                <a:fillRect/>
              </a:stretch>
            </p:blipFill>
            <p:spPr>
              <a:xfrm>
                <a:off x="9853461" y="3225684"/>
                <a:ext cx="254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Ink 54">
                <a:extLst>
                  <a:ext uri="{FF2B5EF4-FFF2-40B4-BE49-F238E27FC236}">
                    <a16:creationId xmlns:a16="http://schemas.microsoft.com/office/drawing/2014/main" id="{EA76BC5D-E54C-97DA-73DC-7373AC24F8E0}"/>
                  </a:ext>
                </a:extLst>
              </p14:cNvPr>
              <p14:cNvContentPartPr/>
              <p14:nvPr/>
            </p14:nvContentPartPr>
            <p14:xfrm>
              <a:off x="9223101" y="2658684"/>
              <a:ext cx="1039680" cy="105480"/>
            </p14:xfrm>
          </p:contentPart>
        </mc:Choice>
        <mc:Fallback xmlns="">
          <p:pic>
            <p:nvPicPr>
              <p:cNvPr id="55" name="Ink 54">
                <a:extLst>
                  <a:ext uri="{FF2B5EF4-FFF2-40B4-BE49-F238E27FC236}">
                    <a16:creationId xmlns:a16="http://schemas.microsoft.com/office/drawing/2014/main" id="{EA76BC5D-E54C-97DA-73DC-7373AC24F8E0}"/>
                  </a:ext>
                </a:extLst>
              </p:cNvPr>
              <p:cNvPicPr/>
              <p:nvPr/>
            </p:nvPicPr>
            <p:blipFill>
              <a:blip r:embed="rId91"/>
              <a:stretch>
                <a:fillRect/>
              </a:stretch>
            </p:blipFill>
            <p:spPr>
              <a:xfrm>
                <a:off x="9205461" y="2640684"/>
                <a:ext cx="1075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Ink 55">
                <a:extLst>
                  <a:ext uri="{FF2B5EF4-FFF2-40B4-BE49-F238E27FC236}">
                    <a16:creationId xmlns:a16="http://schemas.microsoft.com/office/drawing/2014/main" id="{78875723-0A4A-B0E4-E6D6-9D051A7E2087}"/>
                  </a:ext>
                </a:extLst>
              </p14:cNvPr>
              <p14:cNvContentPartPr/>
              <p14:nvPr/>
            </p14:nvContentPartPr>
            <p14:xfrm>
              <a:off x="8099181" y="2726364"/>
              <a:ext cx="664920" cy="38880"/>
            </p14:xfrm>
          </p:contentPart>
        </mc:Choice>
        <mc:Fallback xmlns="">
          <p:pic>
            <p:nvPicPr>
              <p:cNvPr id="56" name="Ink 55">
                <a:extLst>
                  <a:ext uri="{FF2B5EF4-FFF2-40B4-BE49-F238E27FC236}">
                    <a16:creationId xmlns:a16="http://schemas.microsoft.com/office/drawing/2014/main" id="{78875723-0A4A-B0E4-E6D6-9D051A7E2087}"/>
                  </a:ext>
                </a:extLst>
              </p:cNvPr>
              <p:cNvPicPr/>
              <p:nvPr/>
            </p:nvPicPr>
            <p:blipFill>
              <a:blip r:embed="rId93"/>
              <a:stretch>
                <a:fillRect/>
              </a:stretch>
            </p:blipFill>
            <p:spPr>
              <a:xfrm>
                <a:off x="8081181" y="2708364"/>
                <a:ext cx="7005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Ink 56">
                <a:extLst>
                  <a:ext uri="{FF2B5EF4-FFF2-40B4-BE49-F238E27FC236}">
                    <a16:creationId xmlns:a16="http://schemas.microsoft.com/office/drawing/2014/main" id="{903D6863-CAEB-54B7-5900-42093EE3E9A7}"/>
                  </a:ext>
                </a:extLst>
              </p14:cNvPr>
              <p14:cNvContentPartPr/>
              <p14:nvPr/>
            </p14:nvContentPartPr>
            <p14:xfrm>
              <a:off x="7594461" y="2690724"/>
              <a:ext cx="636480" cy="39240"/>
            </p14:xfrm>
          </p:contentPart>
        </mc:Choice>
        <mc:Fallback xmlns="">
          <p:pic>
            <p:nvPicPr>
              <p:cNvPr id="57" name="Ink 56">
                <a:extLst>
                  <a:ext uri="{FF2B5EF4-FFF2-40B4-BE49-F238E27FC236}">
                    <a16:creationId xmlns:a16="http://schemas.microsoft.com/office/drawing/2014/main" id="{903D6863-CAEB-54B7-5900-42093EE3E9A7}"/>
                  </a:ext>
                </a:extLst>
              </p:cNvPr>
              <p:cNvPicPr/>
              <p:nvPr/>
            </p:nvPicPr>
            <p:blipFill>
              <a:blip r:embed="rId95"/>
              <a:stretch>
                <a:fillRect/>
              </a:stretch>
            </p:blipFill>
            <p:spPr>
              <a:xfrm>
                <a:off x="7576821" y="2673084"/>
                <a:ext cx="6721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Ink 58">
                <a:extLst>
                  <a:ext uri="{FF2B5EF4-FFF2-40B4-BE49-F238E27FC236}">
                    <a16:creationId xmlns:a16="http://schemas.microsoft.com/office/drawing/2014/main" id="{CF12469E-1E8E-5361-F806-FCA7D430B97F}"/>
                  </a:ext>
                </a:extLst>
              </p14:cNvPr>
              <p14:cNvContentPartPr/>
              <p14:nvPr/>
            </p14:nvContentPartPr>
            <p14:xfrm>
              <a:off x="6328701" y="2669844"/>
              <a:ext cx="1136880" cy="27360"/>
            </p14:xfrm>
          </p:contentPart>
        </mc:Choice>
        <mc:Fallback xmlns="">
          <p:pic>
            <p:nvPicPr>
              <p:cNvPr id="59" name="Ink 58">
                <a:extLst>
                  <a:ext uri="{FF2B5EF4-FFF2-40B4-BE49-F238E27FC236}">
                    <a16:creationId xmlns:a16="http://schemas.microsoft.com/office/drawing/2014/main" id="{CF12469E-1E8E-5361-F806-FCA7D430B97F}"/>
                  </a:ext>
                </a:extLst>
              </p:cNvPr>
              <p:cNvPicPr/>
              <p:nvPr/>
            </p:nvPicPr>
            <p:blipFill>
              <a:blip r:embed="rId97"/>
              <a:stretch>
                <a:fillRect/>
              </a:stretch>
            </p:blipFill>
            <p:spPr>
              <a:xfrm>
                <a:off x="6311061" y="2652204"/>
                <a:ext cx="1172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8" name="Ink 77">
                <a:extLst>
                  <a:ext uri="{FF2B5EF4-FFF2-40B4-BE49-F238E27FC236}">
                    <a16:creationId xmlns:a16="http://schemas.microsoft.com/office/drawing/2014/main" id="{421C4444-F630-5F23-DBE9-31F1661A129E}"/>
                  </a:ext>
                </a:extLst>
              </p14:cNvPr>
              <p14:cNvContentPartPr/>
              <p14:nvPr/>
            </p14:nvContentPartPr>
            <p14:xfrm>
              <a:off x="6490701" y="2584524"/>
              <a:ext cx="2292840" cy="745920"/>
            </p14:xfrm>
          </p:contentPart>
        </mc:Choice>
        <mc:Fallback xmlns="">
          <p:pic>
            <p:nvPicPr>
              <p:cNvPr id="78" name="Ink 77">
                <a:extLst>
                  <a:ext uri="{FF2B5EF4-FFF2-40B4-BE49-F238E27FC236}">
                    <a16:creationId xmlns:a16="http://schemas.microsoft.com/office/drawing/2014/main" id="{421C4444-F630-5F23-DBE9-31F1661A129E}"/>
                  </a:ext>
                </a:extLst>
              </p:cNvPr>
              <p:cNvPicPr/>
              <p:nvPr/>
            </p:nvPicPr>
            <p:blipFill>
              <a:blip r:embed="rId99"/>
              <a:stretch>
                <a:fillRect/>
              </a:stretch>
            </p:blipFill>
            <p:spPr>
              <a:xfrm>
                <a:off x="6472701" y="2566884"/>
                <a:ext cx="2328480" cy="781560"/>
              </a:xfrm>
              <a:prstGeom prst="rect">
                <a:avLst/>
              </a:prstGeom>
            </p:spPr>
          </p:pic>
        </mc:Fallback>
      </mc:AlternateContent>
      <p:grpSp>
        <p:nvGrpSpPr>
          <p:cNvPr id="81" name="Group 80">
            <a:extLst>
              <a:ext uri="{FF2B5EF4-FFF2-40B4-BE49-F238E27FC236}">
                <a16:creationId xmlns:a16="http://schemas.microsoft.com/office/drawing/2014/main" id="{8EAC9CB2-7894-218B-5598-B2CBCB6E5DDD}"/>
              </a:ext>
            </a:extLst>
          </p:cNvPr>
          <p:cNvGrpSpPr/>
          <p:nvPr/>
        </p:nvGrpSpPr>
        <p:grpSpPr>
          <a:xfrm>
            <a:off x="5173821" y="3155124"/>
            <a:ext cx="5111280" cy="143640"/>
            <a:chOff x="5173821" y="3155124"/>
            <a:chExt cx="5111280" cy="143640"/>
          </a:xfrm>
        </p:grpSpPr>
        <mc:AlternateContent xmlns:mc="http://schemas.openxmlformats.org/markup-compatibility/2006" xmlns:p14="http://schemas.microsoft.com/office/powerpoint/2010/main">
          <mc:Choice Requires="p14">
            <p:contentPart p14:bwMode="auto" r:id="rId100">
              <p14:nvContentPartPr>
                <p14:cNvPr id="67" name="Ink 66">
                  <a:extLst>
                    <a:ext uri="{FF2B5EF4-FFF2-40B4-BE49-F238E27FC236}">
                      <a16:creationId xmlns:a16="http://schemas.microsoft.com/office/drawing/2014/main" id="{DC8A6E9C-A075-B22B-8155-5CC2028E3D7C}"/>
                    </a:ext>
                  </a:extLst>
                </p14:cNvPr>
                <p14:cNvContentPartPr/>
                <p14:nvPr/>
              </p14:nvContentPartPr>
              <p14:xfrm>
                <a:off x="9023661" y="3233244"/>
                <a:ext cx="1261440" cy="65520"/>
              </p14:xfrm>
            </p:contentPart>
          </mc:Choice>
          <mc:Fallback xmlns="">
            <p:pic>
              <p:nvPicPr>
                <p:cNvPr id="67" name="Ink 66">
                  <a:extLst>
                    <a:ext uri="{FF2B5EF4-FFF2-40B4-BE49-F238E27FC236}">
                      <a16:creationId xmlns:a16="http://schemas.microsoft.com/office/drawing/2014/main" id="{DC8A6E9C-A075-B22B-8155-5CC2028E3D7C}"/>
                    </a:ext>
                  </a:extLst>
                </p:cNvPr>
                <p:cNvPicPr/>
                <p:nvPr/>
              </p:nvPicPr>
              <p:blipFill>
                <a:blip r:embed="rId101"/>
                <a:stretch>
                  <a:fillRect/>
                </a:stretch>
              </p:blipFill>
              <p:spPr>
                <a:xfrm>
                  <a:off x="9006021" y="3215604"/>
                  <a:ext cx="1297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Ink 67">
                  <a:extLst>
                    <a:ext uri="{FF2B5EF4-FFF2-40B4-BE49-F238E27FC236}">
                      <a16:creationId xmlns:a16="http://schemas.microsoft.com/office/drawing/2014/main" id="{28D320F0-83DE-BAAB-36C4-2A07CF5D8A1F}"/>
                    </a:ext>
                  </a:extLst>
                </p14:cNvPr>
                <p14:cNvContentPartPr/>
                <p14:nvPr/>
              </p14:nvContentPartPr>
              <p14:xfrm>
                <a:off x="7729101" y="3174924"/>
                <a:ext cx="858600" cy="74880"/>
              </p14:xfrm>
            </p:contentPart>
          </mc:Choice>
          <mc:Fallback xmlns="">
            <p:pic>
              <p:nvPicPr>
                <p:cNvPr id="68" name="Ink 67">
                  <a:extLst>
                    <a:ext uri="{FF2B5EF4-FFF2-40B4-BE49-F238E27FC236}">
                      <a16:creationId xmlns:a16="http://schemas.microsoft.com/office/drawing/2014/main" id="{28D320F0-83DE-BAAB-36C4-2A07CF5D8A1F}"/>
                    </a:ext>
                  </a:extLst>
                </p:cNvPr>
                <p:cNvPicPr/>
                <p:nvPr/>
              </p:nvPicPr>
              <p:blipFill>
                <a:blip r:embed="rId103"/>
                <a:stretch>
                  <a:fillRect/>
                </a:stretch>
              </p:blipFill>
              <p:spPr>
                <a:xfrm>
                  <a:off x="7711101" y="3156924"/>
                  <a:ext cx="894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9" name="Ink 68">
                  <a:extLst>
                    <a:ext uri="{FF2B5EF4-FFF2-40B4-BE49-F238E27FC236}">
                      <a16:creationId xmlns:a16="http://schemas.microsoft.com/office/drawing/2014/main" id="{890F4B8E-245D-320C-44FE-D1FEE8537B29}"/>
                    </a:ext>
                  </a:extLst>
                </p14:cNvPr>
                <p14:cNvContentPartPr/>
                <p14:nvPr/>
              </p14:nvContentPartPr>
              <p14:xfrm>
                <a:off x="6751701" y="3218124"/>
                <a:ext cx="699840" cy="48960"/>
              </p14:xfrm>
            </p:contentPart>
          </mc:Choice>
          <mc:Fallback xmlns="">
            <p:pic>
              <p:nvPicPr>
                <p:cNvPr id="69" name="Ink 68">
                  <a:extLst>
                    <a:ext uri="{FF2B5EF4-FFF2-40B4-BE49-F238E27FC236}">
                      <a16:creationId xmlns:a16="http://schemas.microsoft.com/office/drawing/2014/main" id="{890F4B8E-245D-320C-44FE-D1FEE8537B29}"/>
                    </a:ext>
                  </a:extLst>
                </p:cNvPr>
                <p:cNvPicPr/>
                <p:nvPr/>
              </p:nvPicPr>
              <p:blipFill>
                <a:blip r:embed="rId105"/>
                <a:stretch>
                  <a:fillRect/>
                </a:stretch>
              </p:blipFill>
              <p:spPr>
                <a:xfrm>
                  <a:off x="6733701" y="3200484"/>
                  <a:ext cx="7354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0" name="Ink 69">
                  <a:extLst>
                    <a:ext uri="{FF2B5EF4-FFF2-40B4-BE49-F238E27FC236}">
                      <a16:creationId xmlns:a16="http://schemas.microsoft.com/office/drawing/2014/main" id="{DEED8314-CF01-70F8-9AF4-AC50D68922AD}"/>
                    </a:ext>
                  </a:extLst>
                </p14:cNvPr>
                <p14:cNvContentPartPr/>
                <p14:nvPr/>
              </p14:nvContentPartPr>
              <p14:xfrm>
                <a:off x="5173821" y="3155124"/>
                <a:ext cx="1287720" cy="44640"/>
              </p14:xfrm>
            </p:contentPart>
          </mc:Choice>
          <mc:Fallback xmlns="">
            <p:pic>
              <p:nvPicPr>
                <p:cNvPr id="70" name="Ink 69">
                  <a:extLst>
                    <a:ext uri="{FF2B5EF4-FFF2-40B4-BE49-F238E27FC236}">
                      <a16:creationId xmlns:a16="http://schemas.microsoft.com/office/drawing/2014/main" id="{DEED8314-CF01-70F8-9AF4-AC50D68922AD}"/>
                    </a:ext>
                  </a:extLst>
                </p:cNvPr>
                <p:cNvPicPr/>
                <p:nvPr/>
              </p:nvPicPr>
              <p:blipFill>
                <a:blip r:embed="rId107"/>
                <a:stretch>
                  <a:fillRect/>
                </a:stretch>
              </p:blipFill>
              <p:spPr>
                <a:xfrm>
                  <a:off x="5155821" y="3137124"/>
                  <a:ext cx="1323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0" name="Ink 79">
                  <a:extLst>
                    <a:ext uri="{FF2B5EF4-FFF2-40B4-BE49-F238E27FC236}">
                      <a16:creationId xmlns:a16="http://schemas.microsoft.com/office/drawing/2014/main" id="{F971218F-CC1D-7BDB-068F-74CE959994A1}"/>
                    </a:ext>
                  </a:extLst>
                </p14:cNvPr>
                <p14:cNvContentPartPr/>
                <p14:nvPr/>
              </p14:nvContentPartPr>
              <p14:xfrm>
                <a:off x="7164621" y="3162684"/>
                <a:ext cx="1569600" cy="76680"/>
              </p14:xfrm>
            </p:contentPart>
          </mc:Choice>
          <mc:Fallback xmlns="">
            <p:pic>
              <p:nvPicPr>
                <p:cNvPr id="80" name="Ink 79">
                  <a:extLst>
                    <a:ext uri="{FF2B5EF4-FFF2-40B4-BE49-F238E27FC236}">
                      <a16:creationId xmlns:a16="http://schemas.microsoft.com/office/drawing/2014/main" id="{F971218F-CC1D-7BDB-068F-74CE959994A1}"/>
                    </a:ext>
                  </a:extLst>
                </p:cNvPr>
                <p:cNvPicPr/>
                <p:nvPr/>
              </p:nvPicPr>
              <p:blipFill>
                <a:blip r:embed="rId109"/>
                <a:stretch>
                  <a:fillRect/>
                </a:stretch>
              </p:blipFill>
              <p:spPr>
                <a:xfrm>
                  <a:off x="7146981" y="3145044"/>
                  <a:ext cx="1605240" cy="11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82" name="Ink 81">
                <a:extLst>
                  <a:ext uri="{FF2B5EF4-FFF2-40B4-BE49-F238E27FC236}">
                    <a16:creationId xmlns:a16="http://schemas.microsoft.com/office/drawing/2014/main" id="{14C2746F-89E8-CB0B-0EE6-97553560E3C6}"/>
                  </a:ext>
                </a:extLst>
              </p14:cNvPr>
              <p14:cNvContentPartPr/>
              <p14:nvPr/>
            </p14:nvContentPartPr>
            <p14:xfrm>
              <a:off x="2819421" y="3139284"/>
              <a:ext cx="1582560" cy="85320"/>
            </p14:xfrm>
          </p:contentPart>
        </mc:Choice>
        <mc:Fallback xmlns="">
          <p:pic>
            <p:nvPicPr>
              <p:cNvPr id="82" name="Ink 81">
                <a:extLst>
                  <a:ext uri="{FF2B5EF4-FFF2-40B4-BE49-F238E27FC236}">
                    <a16:creationId xmlns:a16="http://schemas.microsoft.com/office/drawing/2014/main" id="{14C2746F-89E8-CB0B-0EE6-97553560E3C6}"/>
                  </a:ext>
                </a:extLst>
              </p:cNvPr>
              <p:cNvPicPr/>
              <p:nvPr/>
            </p:nvPicPr>
            <p:blipFill>
              <a:blip r:embed="rId111"/>
              <a:stretch>
                <a:fillRect/>
              </a:stretch>
            </p:blipFill>
            <p:spPr>
              <a:xfrm>
                <a:off x="2801421" y="3121644"/>
                <a:ext cx="1618200" cy="120960"/>
              </a:xfrm>
              <a:prstGeom prst="rect">
                <a:avLst/>
              </a:prstGeom>
            </p:spPr>
          </p:pic>
        </mc:Fallback>
      </mc:AlternateContent>
      <p:grpSp>
        <p:nvGrpSpPr>
          <p:cNvPr id="85" name="Group 84">
            <a:extLst>
              <a:ext uri="{FF2B5EF4-FFF2-40B4-BE49-F238E27FC236}">
                <a16:creationId xmlns:a16="http://schemas.microsoft.com/office/drawing/2014/main" id="{332C2BDB-D8A8-4006-8212-30075A3686D2}"/>
              </a:ext>
            </a:extLst>
          </p:cNvPr>
          <p:cNvGrpSpPr/>
          <p:nvPr/>
        </p:nvGrpSpPr>
        <p:grpSpPr>
          <a:xfrm>
            <a:off x="809541" y="3171324"/>
            <a:ext cx="1913400" cy="99000"/>
            <a:chOff x="809541" y="3171324"/>
            <a:chExt cx="1913400" cy="99000"/>
          </a:xfrm>
        </p:grpSpPr>
        <mc:AlternateContent xmlns:mc="http://schemas.openxmlformats.org/markup-compatibility/2006" xmlns:p14="http://schemas.microsoft.com/office/powerpoint/2010/main">
          <mc:Choice Requires="p14">
            <p:contentPart p14:bwMode="auto" r:id="rId112">
              <p14:nvContentPartPr>
                <p14:cNvPr id="83" name="Ink 82">
                  <a:extLst>
                    <a:ext uri="{FF2B5EF4-FFF2-40B4-BE49-F238E27FC236}">
                      <a16:creationId xmlns:a16="http://schemas.microsoft.com/office/drawing/2014/main" id="{C9F40AEA-740D-9451-B70F-97861584B5C2}"/>
                    </a:ext>
                  </a:extLst>
                </p14:cNvPr>
                <p14:cNvContentPartPr/>
                <p14:nvPr/>
              </p14:nvContentPartPr>
              <p14:xfrm>
                <a:off x="2101581" y="3172764"/>
                <a:ext cx="621360" cy="97560"/>
              </p14:xfrm>
            </p:contentPart>
          </mc:Choice>
          <mc:Fallback xmlns="">
            <p:pic>
              <p:nvPicPr>
                <p:cNvPr id="83" name="Ink 82">
                  <a:extLst>
                    <a:ext uri="{FF2B5EF4-FFF2-40B4-BE49-F238E27FC236}">
                      <a16:creationId xmlns:a16="http://schemas.microsoft.com/office/drawing/2014/main" id="{C9F40AEA-740D-9451-B70F-97861584B5C2}"/>
                    </a:ext>
                  </a:extLst>
                </p:cNvPr>
                <p:cNvPicPr/>
                <p:nvPr/>
              </p:nvPicPr>
              <p:blipFill>
                <a:blip r:embed="rId113"/>
                <a:stretch>
                  <a:fillRect/>
                </a:stretch>
              </p:blipFill>
              <p:spPr>
                <a:xfrm>
                  <a:off x="2083581" y="3155124"/>
                  <a:ext cx="657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4" name="Ink 83">
                  <a:extLst>
                    <a:ext uri="{FF2B5EF4-FFF2-40B4-BE49-F238E27FC236}">
                      <a16:creationId xmlns:a16="http://schemas.microsoft.com/office/drawing/2014/main" id="{AD9AF84C-556A-E816-0000-87BB5E79CC20}"/>
                    </a:ext>
                  </a:extLst>
                </p14:cNvPr>
                <p14:cNvContentPartPr/>
                <p14:nvPr/>
              </p14:nvContentPartPr>
              <p14:xfrm>
                <a:off x="809541" y="3171324"/>
                <a:ext cx="1165320" cy="77040"/>
              </p14:xfrm>
            </p:contentPart>
          </mc:Choice>
          <mc:Fallback xmlns="">
            <p:pic>
              <p:nvPicPr>
                <p:cNvPr id="84" name="Ink 83">
                  <a:extLst>
                    <a:ext uri="{FF2B5EF4-FFF2-40B4-BE49-F238E27FC236}">
                      <a16:creationId xmlns:a16="http://schemas.microsoft.com/office/drawing/2014/main" id="{AD9AF84C-556A-E816-0000-87BB5E79CC20}"/>
                    </a:ext>
                  </a:extLst>
                </p:cNvPr>
                <p:cNvPicPr/>
                <p:nvPr/>
              </p:nvPicPr>
              <p:blipFill>
                <a:blip r:embed="rId115"/>
                <a:stretch>
                  <a:fillRect/>
                </a:stretch>
              </p:blipFill>
              <p:spPr>
                <a:xfrm>
                  <a:off x="791541" y="3153324"/>
                  <a:ext cx="1200960" cy="11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6">
            <p14:nvContentPartPr>
              <p14:cNvPr id="86" name="Ink 85">
                <a:extLst>
                  <a:ext uri="{FF2B5EF4-FFF2-40B4-BE49-F238E27FC236}">
                    <a16:creationId xmlns:a16="http://schemas.microsoft.com/office/drawing/2014/main" id="{75DBB879-9603-8B8C-67EF-621511BDBB56}"/>
                  </a:ext>
                </a:extLst>
              </p14:cNvPr>
              <p14:cNvContentPartPr/>
              <p14:nvPr/>
            </p14:nvContentPartPr>
            <p14:xfrm>
              <a:off x="9229581" y="3701604"/>
              <a:ext cx="1001520" cy="116280"/>
            </p14:xfrm>
          </p:contentPart>
        </mc:Choice>
        <mc:Fallback xmlns="">
          <p:pic>
            <p:nvPicPr>
              <p:cNvPr id="86" name="Ink 85">
                <a:extLst>
                  <a:ext uri="{FF2B5EF4-FFF2-40B4-BE49-F238E27FC236}">
                    <a16:creationId xmlns:a16="http://schemas.microsoft.com/office/drawing/2014/main" id="{75DBB879-9603-8B8C-67EF-621511BDBB56}"/>
                  </a:ext>
                </a:extLst>
              </p:cNvPr>
              <p:cNvPicPr/>
              <p:nvPr/>
            </p:nvPicPr>
            <p:blipFill>
              <a:blip r:embed="rId117"/>
              <a:stretch>
                <a:fillRect/>
              </a:stretch>
            </p:blipFill>
            <p:spPr>
              <a:xfrm>
                <a:off x="9211941" y="3683604"/>
                <a:ext cx="1037160" cy="151920"/>
              </a:xfrm>
              <a:prstGeom prst="rect">
                <a:avLst/>
              </a:prstGeom>
            </p:spPr>
          </p:pic>
        </mc:Fallback>
      </mc:AlternateContent>
      <p:grpSp>
        <p:nvGrpSpPr>
          <p:cNvPr id="90" name="Group 89">
            <a:extLst>
              <a:ext uri="{FF2B5EF4-FFF2-40B4-BE49-F238E27FC236}">
                <a16:creationId xmlns:a16="http://schemas.microsoft.com/office/drawing/2014/main" id="{EAF38152-6B4C-19A3-DBB7-BBD075D850B0}"/>
              </a:ext>
            </a:extLst>
          </p:cNvPr>
          <p:cNvGrpSpPr/>
          <p:nvPr/>
        </p:nvGrpSpPr>
        <p:grpSpPr>
          <a:xfrm>
            <a:off x="5112621" y="3688644"/>
            <a:ext cx="3987000" cy="125280"/>
            <a:chOff x="5112621" y="3688644"/>
            <a:chExt cx="3987000" cy="125280"/>
          </a:xfrm>
        </p:grpSpPr>
        <mc:AlternateContent xmlns:mc="http://schemas.openxmlformats.org/markup-compatibility/2006" xmlns:p14="http://schemas.microsoft.com/office/powerpoint/2010/main">
          <mc:Choice Requires="p14">
            <p:contentPart p14:bwMode="auto" r:id="rId118">
              <p14:nvContentPartPr>
                <p14:cNvPr id="87" name="Ink 86">
                  <a:extLst>
                    <a:ext uri="{FF2B5EF4-FFF2-40B4-BE49-F238E27FC236}">
                      <a16:creationId xmlns:a16="http://schemas.microsoft.com/office/drawing/2014/main" id="{2E8A84D2-3F61-1FFE-6E4A-A95FA47A9BC0}"/>
                    </a:ext>
                  </a:extLst>
                </p14:cNvPr>
                <p14:cNvContentPartPr/>
                <p14:nvPr/>
              </p14:nvContentPartPr>
              <p14:xfrm>
                <a:off x="7367301" y="3699084"/>
                <a:ext cx="1732320" cy="59760"/>
              </p14:xfrm>
            </p:contentPart>
          </mc:Choice>
          <mc:Fallback xmlns="">
            <p:pic>
              <p:nvPicPr>
                <p:cNvPr id="87" name="Ink 86">
                  <a:extLst>
                    <a:ext uri="{FF2B5EF4-FFF2-40B4-BE49-F238E27FC236}">
                      <a16:creationId xmlns:a16="http://schemas.microsoft.com/office/drawing/2014/main" id="{2E8A84D2-3F61-1FFE-6E4A-A95FA47A9BC0}"/>
                    </a:ext>
                  </a:extLst>
                </p:cNvPr>
                <p:cNvPicPr/>
                <p:nvPr/>
              </p:nvPicPr>
              <p:blipFill>
                <a:blip r:embed="rId119"/>
                <a:stretch>
                  <a:fillRect/>
                </a:stretch>
              </p:blipFill>
              <p:spPr>
                <a:xfrm>
                  <a:off x="7349661" y="3681084"/>
                  <a:ext cx="1767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8" name="Ink 87">
                  <a:extLst>
                    <a:ext uri="{FF2B5EF4-FFF2-40B4-BE49-F238E27FC236}">
                      <a16:creationId xmlns:a16="http://schemas.microsoft.com/office/drawing/2014/main" id="{A6502A9B-18AD-44F2-5EB4-E9C348AFDB26}"/>
                    </a:ext>
                  </a:extLst>
                </p14:cNvPr>
                <p14:cNvContentPartPr/>
                <p14:nvPr/>
              </p14:nvContentPartPr>
              <p14:xfrm>
                <a:off x="6700941" y="3688644"/>
                <a:ext cx="675000" cy="43920"/>
              </p14:xfrm>
            </p:contentPart>
          </mc:Choice>
          <mc:Fallback xmlns="">
            <p:pic>
              <p:nvPicPr>
                <p:cNvPr id="88" name="Ink 87">
                  <a:extLst>
                    <a:ext uri="{FF2B5EF4-FFF2-40B4-BE49-F238E27FC236}">
                      <a16:creationId xmlns:a16="http://schemas.microsoft.com/office/drawing/2014/main" id="{A6502A9B-18AD-44F2-5EB4-E9C348AFDB26}"/>
                    </a:ext>
                  </a:extLst>
                </p:cNvPr>
                <p:cNvPicPr/>
                <p:nvPr/>
              </p:nvPicPr>
              <p:blipFill>
                <a:blip r:embed="rId121"/>
                <a:stretch>
                  <a:fillRect/>
                </a:stretch>
              </p:blipFill>
              <p:spPr>
                <a:xfrm>
                  <a:off x="6682941" y="3671004"/>
                  <a:ext cx="7106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9" name="Ink 88">
                  <a:extLst>
                    <a:ext uri="{FF2B5EF4-FFF2-40B4-BE49-F238E27FC236}">
                      <a16:creationId xmlns:a16="http://schemas.microsoft.com/office/drawing/2014/main" id="{4777D204-7C05-7DFA-CBC0-7DC5D3FEFFD3}"/>
                    </a:ext>
                  </a:extLst>
                </p14:cNvPr>
                <p14:cNvContentPartPr/>
                <p14:nvPr/>
              </p14:nvContentPartPr>
              <p14:xfrm>
                <a:off x="5112621" y="3724284"/>
                <a:ext cx="1542240" cy="89640"/>
              </p14:xfrm>
            </p:contentPart>
          </mc:Choice>
          <mc:Fallback xmlns="">
            <p:pic>
              <p:nvPicPr>
                <p:cNvPr id="89" name="Ink 88">
                  <a:extLst>
                    <a:ext uri="{FF2B5EF4-FFF2-40B4-BE49-F238E27FC236}">
                      <a16:creationId xmlns:a16="http://schemas.microsoft.com/office/drawing/2014/main" id="{4777D204-7C05-7DFA-CBC0-7DC5D3FEFFD3}"/>
                    </a:ext>
                  </a:extLst>
                </p:cNvPr>
                <p:cNvPicPr/>
                <p:nvPr/>
              </p:nvPicPr>
              <p:blipFill>
                <a:blip r:embed="rId123"/>
                <a:stretch>
                  <a:fillRect/>
                </a:stretch>
              </p:blipFill>
              <p:spPr>
                <a:xfrm>
                  <a:off x="5094621" y="3706284"/>
                  <a:ext cx="1577880" cy="125280"/>
                </a:xfrm>
                <a:prstGeom prst="rect">
                  <a:avLst/>
                </a:prstGeom>
              </p:spPr>
            </p:pic>
          </mc:Fallback>
        </mc:AlternateContent>
      </p:grpSp>
      <p:grpSp>
        <p:nvGrpSpPr>
          <p:cNvPr id="93" name="Group 92">
            <a:extLst>
              <a:ext uri="{FF2B5EF4-FFF2-40B4-BE49-F238E27FC236}">
                <a16:creationId xmlns:a16="http://schemas.microsoft.com/office/drawing/2014/main" id="{A6C26967-81F7-96EF-65F8-5B2BB52B604D}"/>
              </a:ext>
            </a:extLst>
          </p:cNvPr>
          <p:cNvGrpSpPr/>
          <p:nvPr/>
        </p:nvGrpSpPr>
        <p:grpSpPr>
          <a:xfrm>
            <a:off x="796941" y="3651924"/>
            <a:ext cx="4103640" cy="123840"/>
            <a:chOff x="796941" y="3651924"/>
            <a:chExt cx="4103640" cy="123840"/>
          </a:xfrm>
        </p:grpSpPr>
        <mc:AlternateContent xmlns:mc="http://schemas.openxmlformats.org/markup-compatibility/2006" xmlns:p14="http://schemas.microsoft.com/office/powerpoint/2010/main">
          <mc:Choice Requires="p14">
            <p:contentPart p14:bwMode="auto" r:id="rId124">
              <p14:nvContentPartPr>
                <p14:cNvPr id="91" name="Ink 90">
                  <a:extLst>
                    <a:ext uri="{FF2B5EF4-FFF2-40B4-BE49-F238E27FC236}">
                      <a16:creationId xmlns:a16="http://schemas.microsoft.com/office/drawing/2014/main" id="{97180E10-31D4-8C38-B927-830D8BC608B3}"/>
                    </a:ext>
                  </a:extLst>
                </p14:cNvPr>
                <p14:cNvContentPartPr/>
                <p14:nvPr/>
              </p14:nvContentPartPr>
              <p14:xfrm>
                <a:off x="3011661" y="3651924"/>
                <a:ext cx="1888920" cy="100440"/>
              </p14:xfrm>
            </p:contentPart>
          </mc:Choice>
          <mc:Fallback xmlns="">
            <p:pic>
              <p:nvPicPr>
                <p:cNvPr id="91" name="Ink 90">
                  <a:extLst>
                    <a:ext uri="{FF2B5EF4-FFF2-40B4-BE49-F238E27FC236}">
                      <a16:creationId xmlns:a16="http://schemas.microsoft.com/office/drawing/2014/main" id="{97180E10-31D4-8C38-B927-830D8BC608B3}"/>
                    </a:ext>
                  </a:extLst>
                </p:cNvPr>
                <p:cNvPicPr/>
                <p:nvPr/>
              </p:nvPicPr>
              <p:blipFill>
                <a:blip r:embed="rId125"/>
                <a:stretch>
                  <a:fillRect/>
                </a:stretch>
              </p:blipFill>
              <p:spPr>
                <a:xfrm>
                  <a:off x="2994021" y="3634284"/>
                  <a:ext cx="1924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2" name="Ink 91">
                  <a:extLst>
                    <a:ext uri="{FF2B5EF4-FFF2-40B4-BE49-F238E27FC236}">
                      <a16:creationId xmlns:a16="http://schemas.microsoft.com/office/drawing/2014/main" id="{7277CED7-9C43-C5C4-4B31-B62E054208ED}"/>
                    </a:ext>
                  </a:extLst>
                </p14:cNvPr>
                <p14:cNvContentPartPr/>
                <p14:nvPr/>
              </p14:nvContentPartPr>
              <p14:xfrm>
                <a:off x="796941" y="3701604"/>
                <a:ext cx="1830600" cy="74160"/>
              </p14:xfrm>
            </p:contentPart>
          </mc:Choice>
          <mc:Fallback xmlns="">
            <p:pic>
              <p:nvPicPr>
                <p:cNvPr id="92" name="Ink 91">
                  <a:extLst>
                    <a:ext uri="{FF2B5EF4-FFF2-40B4-BE49-F238E27FC236}">
                      <a16:creationId xmlns:a16="http://schemas.microsoft.com/office/drawing/2014/main" id="{7277CED7-9C43-C5C4-4B31-B62E054208ED}"/>
                    </a:ext>
                  </a:extLst>
                </p:cNvPr>
                <p:cNvPicPr/>
                <p:nvPr/>
              </p:nvPicPr>
              <p:blipFill>
                <a:blip r:embed="rId127"/>
                <a:stretch>
                  <a:fillRect/>
                </a:stretch>
              </p:blipFill>
              <p:spPr>
                <a:xfrm>
                  <a:off x="778941" y="3683964"/>
                  <a:ext cx="1866240" cy="10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94" name="Ink 93">
                <a:extLst>
                  <a:ext uri="{FF2B5EF4-FFF2-40B4-BE49-F238E27FC236}">
                    <a16:creationId xmlns:a16="http://schemas.microsoft.com/office/drawing/2014/main" id="{0B50C130-745F-0BBD-B4E6-4845CBF15573}"/>
                  </a:ext>
                </a:extLst>
              </p14:cNvPr>
              <p14:cNvContentPartPr/>
              <p14:nvPr/>
            </p14:nvContentPartPr>
            <p14:xfrm>
              <a:off x="8402661" y="4175364"/>
              <a:ext cx="1828440" cy="84600"/>
            </p14:xfrm>
          </p:contentPart>
        </mc:Choice>
        <mc:Fallback xmlns="">
          <p:pic>
            <p:nvPicPr>
              <p:cNvPr id="94" name="Ink 93">
                <a:extLst>
                  <a:ext uri="{FF2B5EF4-FFF2-40B4-BE49-F238E27FC236}">
                    <a16:creationId xmlns:a16="http://schemas.microsoft.com/office/drawing/2014/main" id="{0B50C130-745F-0BBD-B4E6-4845CBF15573}"/>
                  </a:ext>
                </a:extLst>
              </p:cNvPr>
              <p:cNvPicPr/>
              <p:nvPr/>
            </p:nvPicPr>
            <p:blipFill>
              <a:blip r:embed="rId129"/>
              <a:stretch>
                <a:fillRect/>
              </a:stretch>
            </p:blipFill>
            <p:spPr>
              <a:xfrm>
                <a:off x="8385021" y="4157364"/>
                <a:ext cx="18640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4" name="Ink 103">
                <a:extLst>
                  <a:ext uri="{FF2B5EF4-FFF2-40B4-BE49-F238E27FC236}">
                    <a16:creationId xmlns:a16="http://schemas.microsoft.com/office/drawing/2014/main" id="{9AA2671D-0345-DB54-88A8-8A4F22F970E3}"/>
                  </a:ext>
                </a:extLst>
              </p14:cNvPr>
              <p14:cNvContentPartPr/>
              <p14:nvPr/>
            </p14:nvContentPartPr>
            <p14:xfrm>
              <a:off x="863541" y="4142964"/>
              <a:ext cx="803880" cy="86040"/>
            </p14:xfrm>
          </p:contentPart>
        </mc:Choice>
        <mc:Fallback xmlns="">
          <p:pic>
            <p:nvPicPr>
              <p:cNvPr id="104" name="Ink 103">
                <a:extLst>
                  <a:ext uri="{FF2B5EF4-FFF2-40B4-BE49-F238E27FC236}">
                    <a16:creationId xmlns:a16="http://schemas.microsoft.com/office/drawing/2014/main" id="{9AA2671D-0345-DB54-88A8-8A4F22F970E3}"/>
                  </a:ext>
                </a:extLst>
              </p:cNvPr>
              <p:cNvPicPr/>
              <p:nvPr/>
            </p:nvPicPr>
            <p:blipFill>
              <a:blip r:embed="rId131"/>
              <a:stretch>
                <a:fillRect/>
              </a:stretch>
            </p:blipFill>
            <p:spPr>
              <a:xfrm>
                <a:off x="845541" y="4124964"/>
                <a:ext cx="839520" cy="121680"/>
              </a:xfrm>
              <a:prstGeom prst="rect">
                <a:avLst/>
              </a:prstGeom>
            </p:spPr>
          </p:pic>
        </mc:Fallback>
      </mc:AlternateContent>
      <p:grpSp>
        <p:nvGrpSpPr>
          <p:cNvPr id="109" name="Group 108">
            <a:extLst>
              <a:ext uri="{FF2B5EF4-FFF2-40B4-BE49-F238E27FC236}">
                <a16:creationId xmlns:a16="http://schemas.microsoft.com/office/drawing/2014/main" id="{70996C49-4188-50B7-C66B-112D73F12BBA}"/>
              </a:ext>
            </a:extLst>
          </p:cNvPr>
          <p:cNvGrpSpPr/>
          <p:nvPr/>
        </p:nvGrpSpPr>
        <p:grpSpPr>
          <a:xfrm>
            <a:off x="7585461" y="4713924"/>
            <a:ext cx="2643840" cy="80640"/>
            <a:chOff x="7585461" y="4713924"/>
            <a:chExt cx="2643840" cy="80640"/>
          </a:xfrm>
        </p:grpSpPr>
        <mc:AlternateContent xmlns:mc="http://schemas.openxmlformats.org/markup-compatibility/2006" xmlns:p14="http://schemas.microsoft.com/office/powerpoint/2010/main">
          <mc:Choice Requires="p14">
            <p:contentPart p14:bwMode="auto" r:id="rId132">
              <p14:nvContentPartPr>
                <p14:cNvPr id="105" name="Ink 104">
                  <a:extLst>
                    <a:ext uri="{FF2B5EF4-FFF2-40B4-BE49-F238E27FC236}">
                      <a16:creationId xmlns:a16="http://schemas.microsoft.com/office/drawing/2014/main" id="{D398A4C0-50F7-116C-63C0-5225083A261E}"/>
                    </a:ext>
                  </a:extLst>
                </p14:cNvPr>
                <p14:cNvContentPartPr/>
                <p14:nvPr/>
              </p14:nvContentPartPr>
              <p14:xfrm>
                <a:off x="9387261" y="4713924"/>
                <a:ext cx="842040" cy="80640"/>
              </p14:xfrm>
            </p:contentPart>
          </mc:Choice>
          <mc:Fallback xmlns="">
            <p:pic>
              <p:nvPicPr>
                <p:cNvPr id="105" name="Ink 104">
                  <a:extLst>
                    <a:ext uri="{FF2B5EF4-FFF2-40B4-BE49-F238E27FC236}">
                      <a16:creationId xmlns:a16="http://schemas.microsoft.com/office/drawing/2014/main" id="{D398A4C0-50F7-116C-63C0-5225083A261E}"/>
                    </a:ext>
                  </a:extLst>
                </p:cNvPr>
                <p:cNvPicPr/>
                <p:nvPr/>
              </p:nvPicPr>
              <p:blipFill>
                <a:blip r:embed="rId133"/>
                <a:stretch>
                  <a:fillRect/>
                </a:stretch>
              </p:blipFill>
              <p:spPr>
                <a:xfrm>
                  <a:off x="9369261" y="4696284"/>
                  <a:ext cx="877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6" name="Ink 105">
                  <a:extLst>
                    <a:ext uri="{FF2B5EF4-FFF2-40B4-BE49-F238E27FC236}">
                      <a16:creationId xmlns:a16="http://schemas.microsoft.com/office/drawing/2014/main" id="{CCCA2AE2-88A1-D11A-C6F3-4F09BA871E3F}"/>
                    </a:ext>
                  </a:extLst>
                </p14:cNvPr>
                <p14:cNvContentPartPr/>
                <p14:nvPr/>
              </p14:nvContentPartPr>
              <p14:xfrm>
                <a:off x="8787141" y="4735524"/>
                <a:ext cx="506880" cy="47880"/>
              </p14:xfrm>
            </p:contentPart>
          </mc:Choice>
          <mc:Fallback xmlns="">
            <p:pic>
              <p:nvPicPr>
                <p:cNvPr id="106" name="Ink 105">
                  <a:extLst>
                    <a:ext uri="{FF2B5EF4-FFF2-40B4-BE49-F238E27FC236}">
                      <a16:creationId xmlns:a16="http://schemas.microsoft.com/office/drawing/2014/main" id="{CCCA2AE2-88A1-D11A-C6F3-4F09BA871E3F}"/>
                    </a:ext>
                  </a:extLst>
                </p:cNvPr>
                <p:cNvPicPr/>
                <p:nvPr/>
              </p:nvPicPr>
              <p:blipFill>
                <a:blip r:embed="rId135"/>
                <a:stretch>
                  <a:fillRect/>
                </a:stretch>
              </p:blipFill>
              <p:spPr>
                <a:xfrm>
                  <a:off x="8769501" y="4717884"/>
                  <a:ext cx="542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8" name="Ink 107">
                  <a:extLst>
                    <a:ext uri="{FF2B5EF4-FFF2-40B4-BE49-F238E27FC236}">
                      <a16:creationId xmlns:a16="http://schemas.microsoft.com/office/drawing/2014/main" id="{ECD53CFF-3E4E-3C7C-FCCB-6A52A51CB0DC}"/>
                    </a:ext>
                  </a:extLst>
                </p14:cNvPr>
                <p14:cNvContentPartPr/>
                <p14:nvPr/>
              </p14:nvContentPartPr>
              <p14:xfrm>
                <a:off x="7585461" y="4722564"/>
                <a:ext cx="905760" cy="57600"/>
              </p14:xfrm>
            </p:contentPart>
          </mc:Choice>
          <mc:Fallback xmlns="">
            <p:pic>
              <p:nvPicPr>
                <p:cNvPr id="108" name="Ink 107">
                  <a:extLst>
                    <a:ext uri="{FF2B5EF4-FFF2-40B4-BE49-F238E27FC236}">
                      <a16:creationId xmlns:a16="http://schemas.microsoft.com/office/drawing/2014/main" id="{ECD53CFF-3E4E-3C7C-FCCB-6A52A51CB0DC}"/>
                    </a:ext>
                  </a:extLst>
                </p:cNvPr>
                <p:cNvPicPr/>
                <p:nvPr/>
              </p:nvPicPr>
              <p:blipFill>
                <a:blip r:embed="rId137"/>
                <a:stretch>
                  <a:fillRect/>
                </a:stretch>
              </p:blipFill>
              <p:spPr>
                <a:xfrm>
                  <a:off x="7567461" y="4704564"/>
                  <a:ext cx="941400" cy="9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
            <p14:nvContentPartPr>
              <p14:cNvPr id="110" name="Ink 109">
                <a:extLst>
                  <a:ext uri="{FF2B5EF4-FFF2-40B4-BE49-F238E27FC236}">
                    <a16:creationId xmlns:a16="http://schemas.microsoft.com/office/drawing/2014/main" id="{2BD52F5A-C2EF-265C-5633-7B7613FB824F}"/>
                  </a:ext>
                </a:extLst>
              </p14:cNvPr>
              <p14:cNvContentPartPr/>
              <p14:nvPr/>
            </p14:nvContentPartPr>
            <p14:xfrm>
              <a:off x="6596901" y="4664604"/>
              <a:ext cx="882360" cy="95760"/>
            </p14:xfrm>
          </p:contentPart>
        </mc:Choice>
        <mc:Fallback xmlns="">
          <p:pic>
            <p:nvPicPr>
              <p:cNvPr id="110" name="Ink 109">
                <a:extLst>
                  <a:ext uri="{FF2B5EF4-FFF2-40B4-BE49-F238E27FC236}">
                    <a16:creationId xmlns:a16="http://schemas.microsoft.com/office/drawing/2014/main" id="{2BD52F5A-C2EF-265C-5633-7B7613FB824F}"/>
                  </a:ext>
                </a:extLst>
              </p:cNvPr>
              <p:cNvPicPr/>
              <p:nvPr/>
            </p:nvPicPr>
            <p:blipFill>
              <a:blip r:embed="rId139"/>
              <a:stretch>
                <a:fillRect/>
              </a:stretch>
            </p:blipFill>
            <p:spPr>
              <a:xfrm>
                <a:off x="6578901" y="4646604"/>
                <a:ext cx="918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1" name="Ink 110">
                <a:extLst>
                  <a:ext uri="{FF2B5EF4-FFF2-40B4-BE49-F238E27FC236}">
                    <a16:creationId xmlns:a16="http://schemas.microsoft.com/office/drawing/2014/main" id="{6EA194D0-E4DB-1B69-3AF6-785D9D503F03}"/>
                  </a:ext>
                </a:extLst>
              </p14:cNvPr>
              <p14:cNvContentPartPr/>
              <p14:nvPr/>
            </p14:nvContentPartPr>
            <p14:xfrm>
              <a:off x="5526981" y="4736244"/>
              <a:ext cx="936000" cy="72000"/>
            </p14:xfrm>
          </p:contentPart>
        </mc:Choice>
        <mc:Fallback xmlns="">
          <p:pic>
            <p:nvPicPr>
              <p:cNvPr id="111" name="Ink 110">
                <a:extLst>
                  <a:ext uri="{FF2B5EF4-FFF2-40B4-BE49-F238E27FC236}">
                    <a16:creationId xmlns:a16="http://schemas.microsoft.com/office/drawing/2014/main" id="{6EA194D0-E4DB-1B69-3AF6-785D9D503F03}"/>
                  </a:ext>
                </a:extLst>
              </p:cNvPr>
              <p:cNvPicPr/>
              <p:nvPr/>
            </p:nvPicPr>
            <p:blipFill>
              <a:blip r:embed="rId141"/>
              <a:stretch>
                <a:fillRect/>
              </a:stretch>
            </p:blipFill>
            <p:spPr>
              <a:xfrm>
                <a:off x="5509341" y="4718604"/>
                <a:ext cx="971640" cy="107640"/>
              </a:xfrm>
              <a:prstGeom prst="rect">
                <a:avLst/>
              </a:prstGeom>
            </p:spPr>
          </p:pic>
        </mc:Fallback>
      </mc:AlternateContent>
      <p:grpSp>
        <p:nvGrpSpPr>
          <p:cNvPr id="113" name="Group 112">
            <a:extLst>
              <a:ext uri="{FF2B5EF4-FFF2-40B4-BE49-F238E27FC236}">
                <a16:creationId xmlns:a16="http://schemas.microsoft.com/office/drawing/2014/main" id="{50782C8A-8127-2CE7-B2F9-A3EDB8C373FC}"/>
              </a:ext>
            </a:extLst>
          </p:cNvPr>
          <p:cNvGrpSpPr/>
          <p:nvPr/>
        </p:nvGrpSpPr>
        <p:grpSpPr>
          <a:xfrm>
            <a:off x="1690461" y="4121364"/>
            <a:ext cx="5824080" cy="662400"/>
            <a:chOff x="1690461" y="4121364"/>
            <a:chExt cx="5824080" cy="662400"/>
          </a:xfrm>
        </p:grpSpPr>
        <mc:AlternateContent xmlns:mc="http://schemas.openxmlformats.org/markup-compatibility/2006" xmlns:p14="http://schemas.microsoft.com/office/powerpoint/2010/main">
          <mc:Choice Requires="p14">
            <p:contentPart p14:bwMode="auto" r:id="rId142">
              <p14:nvContentPartPr>
                <p14:cNvPr id="95" name="Ink 94">
                  <a:extLst>
                    <a:ext uri="{FF2B5EF4-FFF2-40B4-BE49-F238E27FC236}">
                      <a16:creationId xmlns:a16="http://schemas.microsoft.com/office/drawing/2014/main" id="{C1FAAC64-6D43-2316-9C6F-2274991B2E0B}"/>
                    </a:ext>
                  </a:extLst>
                </p14:cNvPr>
                <p14:cNvContentPartPr/>
                <p14:nvPr/>
              </p14:nvContentPartPr>
              <p14:xfrm>
                <a:off x="6835221" y="4182204"/>
                <a:ext cx="679320" cy="90000"/>
              </p14:xfrm>
            </p:contentPart>
          </mc:Choice>
          <mc:Fallback xmlns="">
            <p:pic>
              <p:nvPicPr>
                <p:cNvPr id="95" name="Ink 94">
                  <a:extLst>
                    <a:ext uri="{FF2B5EF4-FFF2-40B4-BE49-F238E27FC236}">
                      <a16:creationId xmlns:a16="http://schemas.microsoft.com/office/drawing/2014/main" id="{C1FAAC64-6D43-2316-9C6F-2274991B2E0B}"/>
                    </a:ext>
                  </a:extLst>
                </p:cNvPr>
                <p:cNvPicPr/>
                <p:nvPr/>
              </p:nvPicPr>
              <p:blipFill>
                <a:blip r:embed="rId143"/>
                <a:stretch>
                  <a:fillRect/>
                </a:stretch>
              </p:blipFill>
              <p:spPr>
                <a:xfrm>
                  <a:off x="6817581" y="4164564"/>
                  <a:ext cx="714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6" name="Ink 95">
                  <a:extLst>
                    <a:ext uri="{FF2B5EF4-FFF2-40B4-BE49-F238E27FC236}">
                      <a16:creationId xmlns:a16="http://schemas.microsoft.com/office/drawing/2014/main" id="{1326F9BF-628D-E5BE-9349-390F07453CBD}"/>
                    </a:ext>
                  </a:extLst>
                </p14:cNvPr>
                <p14:cNvContentPartPr/>
                <p14:nvPr/>
              </p14:nvContentPartPr>
              <p14:xfrm>
                <a:off x="5954661" y="4186884"/>
                <a:ext cx="634680" cy="78840"/>
              </p14:xfrm>
            </p:contentPart>
          </mc:Choice>
          <mc:Fallback xmlns="">
            <p:pic>
              <p:nvPicPr>
                <p:cNvPr id="96" name="Ink 95">
                  <a:extLst>
                    <a:ext uri="{FF2B5EF4-FFF2-40B4-BE49-F238E27FC236}">
                      <a16:creationId xmlns:a16="http://schemas.microsoft.com/office/drawing/2014/main" id="{1326F9BF-628D-E5BE-9349-390F07453CBD}"/>
                    </a:ext>
                  </a:extLst>
                </p:cNvPr>
                <p:cNvPicPr/>
                <p:nvPr/>
              </p:nvPicPr>
              <p:blipFill>
                <a:blip r:embed="rId145"/>
                <a:stretch>
                  <a:fillRect/>
                </a:stretch>
              </p:blipFill>
              <p:spPr>
                <a:xfrm>
                  <a:off x="5937021" y="4169244"/>
                  <a:ext cx="670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8" name="Ink 97">
                  <a:extLst>
                    <a:ext uri="{FF2B5EF4-FFF2-40B4-BE49-F238E27FC236}">
                      <a16:creationId xmlns:a16="http://schemas.microsoft.com/office/drawing/2014/main" id="{25E2A553-94C3-0C3C-1DFC-FEF0C8E5E696}"/>
                    </a:ext>
                  </a:extLst>
                </p14:cNvPr>
                <p14:cNvContentPartPr/>
                <p14:nvPr/>
              </p14:nvContentPartPr>
              <p14:xfrm>
                <a:off x="5197581" y="4161324"/>
                <a:ext cx="614880" cy="52920"/>
              </p14:xfrm>
            </p:contentPart>
          </mc:Choice>
          <mc:Fallback xmlns="">
            <p:pic>
              <p:nvPicPr>
                <p:cNvPr id="98" name="Ink 97">
                  <a:extLst>
                    <a:ext uri="{FF2B5EF4-FFF2-40B4-BE49-F238E27FC236}">
                      <a16:creationId xmlns:a16="http://schemas.microsoft.com/office/drawing/2014/main" id="{25E2A553-94C3-0C3C-1DFC-FEF0C8E5E696}"/>
                    </a:ext>
                  </a:extLst>
                </p:cNvPr>
                <p:cNvPicPr/>
                <p:nvPr/>
              </p:nvPicPr>
              <p:blipFill>
                <a:blip r:embed="rId147"/>
                <a:stretch>
                  <a:fillRect/>
                </a:stretch>
              </p:blipFill>
              <p:spPr>
                <a:xfrm>
                  <a:off x="5179581" y="4143324"/>
                  <a:ext cx="650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9" name="Ink 98">
                  <a:extLst>
                    <a:ext uri="{FF2B5EF4-FFF2-40B4-BE49-F238E27FC236}">
                      <a16:creationId xmlns:a16="http://schemas.microsoft.com/office/drawing/2014/main" id="{55FEE38B-8EB5-A385-F213-189AB13992E0}"/>
                    </a:ext>
                  </a:extLst>
                </p14:cNvPr>
                <p14:cNvContentPartPr/>
                <p14:nvPr/>
              </p14:nvContentPartPr>
              <p14:xfrm>
                <a:off x="3384261" y="4121364"/>
                <a:ext cx="1631520" cy="133920"/>
              </p14:xfrm>
            </p:contentPart>
          </mc:Choice>
          <mc:Fallback xmlns="">
            <p:pic>
              <p:nvPicPr>
                <p:cNvPr id="99" name="Ink 98">
                  <a:extLst>
                    <a:ext uri="{FF2B5EF4-FFF2-40B4-BE49-F238E27FC236}">
                      <a16:creationId xmlns:a16="http://schemas.microsoft.com/office/drawing/2014/main" id="{55FEE38B-8EB5-A385-F213-189AB13992E0}"/>
                    </a:ext>
                  </a:extLst>
                </p:cNvPr>
                <p:cNvPicPr/>
                <p:nvPr/>
              </p:nvPicPr>
              <p:blipFill>
                <a:blip r:embed="rId149"/>
                <a:stretch>
                  <a:fillRect/>
                </a:stretch>
              </p:blipFill>
              <p:spPr>
                <a:xfrm>
                  <a:off x="3366621" y="4103364"/>
                  <a:ext cx="1667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1" name="Ink 100">
                  <a:extLst>
                    <a:ext uri="{FF2B5EF4-FFF2-40B4-BE49-F238E27FC236}">
                      <a16:creationId xmlns:a16="http://schemas.microsoft.com/office/drawing/2014/main" id="{89BBC19B-18FF-A5A8-DB95-B4D23767EB88}"/>
                    </a:ext>
                  </a:extLst>
                </p14:cNvPr>
                <p14:cNvContentPartPr/>
                <p14:nvPr/>
              </p14:nvContentPartPr>
              <p14:xfrm>
                <a:off x="3256101" y="4240884"/>
                <a:ext cx="5760" cy="360"/>
              </p14:xfrm>
            </p:contentPart>
          </mc:Choice>
          <mc:Fallback xmlns="">
            <p:pic>
              <p:nvPicPr>
                <p:cNvPr id="101" name="Ink 100">
                  <a:extLst>
                    <a:ext uri="{FF2B5EF4-FFF2-40B4-BE49-F238E27FC236}">
                      <a16:creationId xmlns:a16="http://schemas.microsoft.com/office/drawing/2014/main" id="{89BBC19B-18FF-A5A8-DB95-B4D23767EB88}"/>
                    </a:ext>
                  </a:extLst>
                </p:cNvPr>
                <p:cNvPicPr/>
                <p:nvPr/>
              </p:nvPicPr>
              <p:blipFill>
                <a:blip r:embed="rId151"/>
                <a:stretch>
                  <a:fillRect/>
                </a:stretch>
              </p:blipFill>
              <p:spPr>
                <a:xfrm>
                  <a:off x="3238101" y="4223244"/>
                  <a:ext cx="41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2" name="Ink 101">
                  <a:extLst>
                    <a:ext uri="{FF2B5EF4-FFF2-40B4-BE49-F238E27FC236}">
                      <a16:creationId xmlns:a16="http://schemas.microsoft.com/office/drawing/2014/main" id="{F7958985-D9D0-A5A5-4D2D-7A35D744C54F}"/>
                    </a:ext>
                  </a:extLst>
                </p14:cNvPr>
                <p14:cNvContentPartPr/>
                <p14:nvPr/>
              </p14:nvContentPartPr>
              <p14:xfrm>
                <a:off x="1690461" y="4162044"/>
                <a:ext cx="1656720" cy="114120"/>
              </p14:xfrm>
            </p:contentPart>
          </mc:Choice>
          <mc:Fallback xmlns="">
            <p:pic>
              <p:nvPicPr>
                <p:cNvPr id="102" name="Ink 101">
                  <a:extLst>
                    <a:ext uri="{FF2B5EF4-FFF2-40B4-BE49-F238E27FC236}">
                      <a16:creationId xmlns:a16="http://schemas.microsoft.com/office/drawing/2014/main" id="{F7958985-D9D0-A5A5-4D2D-7A35D744C54F}"/>
                    </a:ext>
                  </a:extLst>
                </p:cNvPr>
                <p:cNvPicPr/>
                <p:nvPr/>
              </p:nvPicPr>
              <p:blipFill>
                <a:blip r:embed="rId153"/>
                <a:stretch>
                  <a:fillRect/>
                </a:stretch>
              </p:blipFill>
              <p:spPr>
                <a:xfrm>
                  <a:off x="1672821" y="4144404"/>
                  <a:ext cx="16923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2" name="Ink 111">
                  <a:extLst>
                    <a:ext uri="{FF2B5EF4-FFF2-40B4-BE49-F238E27FC236}">
                      <a16:creationId xmlns:a16="http://schemas.microsoft.com/office/drawing/2014/main" id="{5F507305-4B03-2971-0DD1-384C12EC567E}"/>
                    </a:ext>
                  </a:extLst>
                </p14:cNvPr>
                <p14:cNvContentPartPr/>
                <p14:nvPr/>
              </p14:nvContentPartPr>
              <p14:xfrm>
                <a:off x="4208661" y="4254924"/>
                <a:ext cx="1169640" cy="528840"/>
              </p14:xfrm>
            </p:contentPart>
          </mc:Choice>
          <mc:Fallback xmlns="">
            <p:pic>
              <p:nvPicPr>
                <p:cNvPr id="112" name="Ink 111">
                  <a:extLst>
                    <a:ext uri="{FF2B5EF4-FFF2-40B4-BE49-F238E27FC236}">
                      <a16:creationId xmlns:a16="http://schemas.microsoft.com/office/drawing/2014/main" id="{5F507305-4B03-2971-0DD1-384C12EC567E}"/>
                    </a:ext>
                  </a:extLst>
                </p:cNvPr>
                <p:cNvPicPr/>
                <p:nvPr/>
              </p:nvPicPr>
              <p:blipFill>
                <a:blip r:embed="rId155"/>
                <a:stretch>
                  <a:fillRect/>
                </a:stretch>
              </p:blipFill>
              <p:spPr>
                <a:xfrm>
                  <a:off x="4191021" y="4236924"/>
                  <a:ext cx="1205280" cy="564480"/>
                </a:xfrm>
                <a:prstGeom prst="rect">
                  <a:avLst/>
                </a:prstGeom>
              </p:spPr>
            </p:pic>
          </mc:Fallback>
        </mc:AlternateContent>
      </p:grpSp>
      <p:grpSp>
        <p:nvGrpSpPr>
          <p:cNvPr id="116" name="Group 115">
            <a:extLst>
              <a:ext uri="{FF2B5EF4-FFF2-40B4-BE49-F238E27FC236}">
                <a16:creationId xmlns:a16="http://schemas.microsoft.com/office/drawing/2014/main" id="{AAD460A1-CEDC-8F83-821C-2FFD71A53CF4}"/>
              </a:ext>
            </a:extLst>
          </p:cNvPr>
          <p:cNvGrpSpPr/>
          <p:nvPr/>
        </p:nvGrpSpPr>
        <p:grpSpPr>
          <a:xfrm>
            <a:off x="887661" y="4672524"/>
            <a:ext cx="3300480" cy="150840"/>
            <a:chOff x="887661" y="4672524"/>
            <a:chExt cx="3300480" cy="150840"/>
          </a:xfrm>
        </p:grpSpPr>
        <mc:AlternateContent xmlns:mc="http://schemas.openxmlformats.org/markup-compatibility/2006" xmlns:p14="http://schemas.microsoft.com/office/powerpoint/2010/main">
          <mc:Choice Requires="p14">
            <p:contentPart p14:bwMode="auto" r:id="rId156">
              <p14:nvContentPartPr>
                <p14:cNvPr id="114" name="Ink 113">
                  <a:extLst>
                    <a:ext uri="{FF2B5EF4-FFF2-40B4-BE49-F238E27FC236}">
                      <a16:creationId xmlns:a16="http://schemas.microsoft.com/office/drawing/2014/main" id="{A9D22AFF-B542-8B44-0AFC-58616A9ACFED}"/>
                    </a:ext>
                  </a:extLst>
                </p14:cNvPr>
                <p14:cNvContentPartPr/>
                <p14:nvPr/>
              </p14:nvContentPartPr>
              <p14:xfrm>
                <a:off x="3346101" y="4672524"/>
                <a:ext cx="842040" cy="56880"/>
              </p14:xfrm>
            </p:contentPart>
          </mc:Choice>
          <mc:Fallback xmlns="">
            <p:pic>
              <p:nvPicPr>
                <p:cNvPr id="114" name="Ink 113">
                  <a:extLst>
                    <a:ext uri="{FF2B5EF4-FFF2-40B4-BE49-F238E27FC236}">
                      <a16:creationId xmlns:a16="http://schemas.microsoft.com/office/drawing/2014/main" id="{A9D22AFF-B542-8B44-0AFC-58616A9ACFED}"/>
                    </a:ext>
                  </a:extLst>
                </p:cNvPr>
                <p:cNvPicPr/>
                <p:nvPr/>
              </p:nvPicPr>
              <p:blipFill>
                <a:blip r:embed="rId157"/>
                <a:stretch>
                  <a:fillRect/>
                </a:stretch>
              </p:blipFill>
              <p:spPr>
                <a:xfrm>
                  <a:off x="3328461" y="4654524"/>
                  <a:ext cx="877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5" name="Ink 114">
                  <a:extLst>
                    <a:ext uri="{FF2B5EF4-FFF2-40B4-BE49-F238E27FC236}">
                      <a16:creationId xmlns:a16="http://schemas.microsoft.com/office/drawing/2014/main" id="{A258E6D1-0587-E0FE-8AFA-EA4D413C1318}"/>
                    </a:ext>
                  </a:extLst>
                </p14:cNvPr>
                <p14:cNvContentPartPr/>
                <p14:nvPr/>
              </p14:nvContentPartPr>
              <p14:xfrm>
                <a:off x="887661" y="4688724"/>
                <a:ext cx="2287080" cy="134640"/>
              </p14:xfrm>
            </p:contentPart>
          </mc:Choice>
          <mc:Fallback xmlns="">
            <p:pic>
              <p:nvPicPr>
                <p:cNvPr id="115" name="Ink 114">
                  <a:extLst>
                    <a:ext uri="{FF2B5EF4-FFF2-40B4-BE49-F238E27FC236}">
                      <a16:creationId xmlns:a16="http://schemas.microsoft.com/office/drawing/2014/main" id="{A258E6D1-0587-E0FE-8AFA-EA4D413C1318}"/>
                    </a:ext>
                  </a:extLst>
                </p:cNvPr>
                <p:cNvPicPr/>
                <p:nvPr/>
              </p:nvPicPr>
              <p:blipFill>
                <a:blip r:embed="rId159"/>
                <a:stretch>
                  <a:fillRect/>
                </a:stretch>
              </p:blipFill>
              <p:spPr>
                <a:xfrm>
                  <a:off x="870021" y="4671084"/>
                  <a:ext cx="2322720" cy="17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0">
            <p14:nvContentPartPr>
              <p14:cNvPr id="117" name="Ink 116">
                <a:extLst>
                  <a:ext uri="{FF2B5EF4-FFF2-40B4-BE49-F238E27FC236}">
                    <a16:creationId xmlns:a16="http://schemas.microsoft.com/office/drawing/2014/main" id="{887D40CE-D6BE-FCCB-07F4-67FC89CEE50D}"/>
                  </a:ext>
                </a:extLst>
              </p14:cNvPr>
              <p14:cNvContentPartPr/>
              <p14:nvPr/>
            </p14:nvContentPartPr>
            <p14:xfrm>
              <a:off x="9449181" y="5260404"/>
              <a:ext cx="865080" cy="48240"/>
            </p14:xfrm>
          </p:contentPart>
        </mc:Choice>
        <mc:Fallback xmlns="">
          <p:pic>
            <p:nvPicPr>
              <p:cNvPr id="117" name="Ink 116">
                <a:extLst>
                  <a:ext uri="{FF2B5EF4-FFF2-40B4-BE49-F238E27FC236}">
                    <a16:creationId xmlns:a16="http://schemas.microsoft.com/office/drawing/2014/main" id="{887D40CE-D6BE-FCCB-07F4-67FC89CEE50D}"/>
                  </a:ext>
                </a:extLst>
              </p:cNvPr>
              <p:cNvPicPr/>
              <p:nvPr/>
            </p:nvPicPr>
            <p:blipFill>
              <a:blip r:embed="rId161"/>
              <a:stretch>
                <a:fillRect/>
              </a:stretch>
            </p:blipFill>
            <p:spPr>
              <a:xfrm>
                <a:off x="9431181" y="5242404"/>
                <a:ext cx="9007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8" name="Ink 117">
                <a:extLst>
                  <a:ext uri="{FF2B5EF4-FFF2-40B4-BE49-F238E27FC236}">
                    <a16:creationId xmlns:a16="http://schemas.microsoft.com/office/drawing/2014/main" id="{E858BAC4-B9B9-8F67-72E9-A223FFA03CE8}"/>
                  </a:ext>
                </a:extLst>
              </p14:cNvPr>
              <p14:cNvContentPartPr/>
              <p14:nvPr/>
            </p14:nvContentPartPr>
            <p14:xfrm>
              <a:off x="5354181" y="5212524"/>
              <a:ext cx="3251520" cy="66240"/>
            </p14:xfrm>
          </p:contentPart>
        </mc:Choice>
        <mc:Fallback xmlns="">
          <p:pic>
            <p:nvPicPr>
              <p:cNvPr id="118" name="Ink 117">
                <a:extLst>
                  <a:ext uri="{FF2B5EF4-FFF2-40B4-BE49-F238E27FC236}">
                    <a16:creationId xmlns:a16="http://schemas.microsoft.com/office/drawing/2014/main" id="{E858BAC4-B9B9-8F67-72E9-A223FFA03CE8}"/>
                  </a:ext>
                </a:extLst>
              </p:cNvPr>
              <p:cNvPicPr/>
              <p:nvPr/>
            </p:nvPicPr>
            <p:blipFill>
              <a:blip r:embed="rId163"/>
              <a:stretch>
                <a:fillRect/>
              </a:stretch>
            </p:blipFill>
            <p:spPr>
              <a:xfrm>
                <a:off x="5336181" y="5194524"/>
                <a:ext cx="32871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9" name="Ink 118">
                <a:extLst>
                  <a:ext uri="{FF2B5EF4-FFF2-40B4-BE49-F238E27FC236}">
                    <a16:creationId xmlns:a16="http://schemas.microsoft.com/office/drawing/2014/main" id="{BC7137F1-0E49-0EBC-9116-3674A303D6AF}"/>
                  </a:ext>
                </a:extLst>
              </p14:cNvPr>
              <p14:cNvContentPartPr/>
              <p14:nvPr/>
            </p14:nvContentPartPr>
            <p14:xfrm>
              <a:off x="3737421" y="5213964"/>
              <a:ext cx="1486800" cy="43920"/>
            </p14:xfrm>
          </p:contentPart>
        </mc:Choice>
        <mc:Fallback xmlns="">
          <p:pic>
            <p:nvPicPr>
              <p:cNvPr id="119" name="Ink 118">
                <a:extLst>
                  <a:ext uri="{FF2B5EF4-FFF2-40B4-BE49-F238E27FC236}">
                    <a16:creationId xmlns:a16="http://schemas.microsoft.com/office/drawing/2014/main" id="{BC7137F1-0E49-0EBC-9116-3674A303D6AF}"/>
                  </a:ext>
                </a:extLst>
              </p:cNvPr>
              <p:cNvPicPr/>
              <p:nvPr/>
            </p:nvPicPr>
            <p:blipFill>
              <a:blip r:embed="rId165"/>
              <a:stretch>
                <a:fillRect/>
              </a:stretch>
            </p:blipFill>
            <p:spPr>
              <a:xfrm>
                <a:off x="3719421" y="5196324"/>
                <a:ext cx="1522440" cy="79560"/>
              </a:xfrm>
              <a:prstGeom prst="rect">
                <a:avLst/>
              </a:prstGeom>
            </p:spPr>
          </p:pic>
        </mc:Fallback>
      </mc:AlternateContent>
      <p:grpSp>
        <p:nvGrpSpPr>
          <p:cNvPr id="124" name="Group 123">
            <a:extLst>
              <a:ext uri="{FF2B5EF4-FFF2-40B4-BE49-F238E27FC236}">
                <a16:creationId xmlns:a16="http://schemas.microsoft.com/office/drawing/2014/main" id="{7BE30620-95F8-D267-038D-6F9CCBC1CF58}"/>
              </a:ext>
            </a:extLst>
          </p:cNvPr>
          <p:cNvGrpSpPr/>
          <p:nvPr/>
        </p:nvGrpSpPr>
        <p:grpSpPr>
          <a:xfrm>
            <a:off x="872541" y="5180844"/>
            <a:ext cx="2717640" cy="126000"/>
            <a:chOff x="872541" y="5180844"/>
            <a:chExt cx="2717640" cy="126000"/>
          </a:xfrm>
        </p:grpSpPr>
        <mc:AlternateContent xmlns:mc="http://schemas.openxmlformats.org/markup-compatibility/2006" xmlns:p14="http://schemas.microsoft.com/office/powerpoint/2010/main">
          <mc:Choice Requires="p14">
            <p:contentPart p14:bwMode="auto" r:id="rId166">
              <p14:nvContentPartPr>
                <p14:cNvPr id="120" name="Ink 119">
                  <a:extLst>
                    <a:ext uri="{FF2B5EF4-FFF2-40B4-BE49-F238E27FC236}">
                      <a16:creationId xmlns:a16="http://schemas.microsoft.com/office/drawing/2014/main" id="{51CAA0CC-915F-3D31-308D-0DF654E7AAD8}"/>
                    </a:ext>
                  </a:extLst>
                </p14:cNvPr>
                <p14:cNvContentPartPr/>
                <p14:nvPr/>
              </p14:nvContentPartPr>
              <p14:xfrm>
                <a:off x="2324781" y="5197404"/>
                <a:ext cx="1265400" cy="109440"/>
              </p14:xfrm>
            </p:contentPart>
          </mc:Choice>
          <mc:Fallback xmlns="">
            <p:pic>
              <p:nvPicPr>
                <p:cNvPr id="120" name="Ink 119">
                  <a:extLst>
                    <a:ext uri="{FF2B5EF4-FFF2-40B4-BE49-F238E27FC236}">
                      <a16:creationId xmlns:a16="http://schemas.microsoft.com/office/drawing/2014/main" id="{51CAA0CC-915F-3D31-308D-0DF654E7AAD8}"/>
                    </a:ext>
                  </a:extLst>
                </p:cNvPr>
                <p:cNvPicPr/>
                <p:nvPr/>
              </p:nvPicPr>
              <p:blipFill>
                <a:blip r:embed="rId167"/>
                <a:stretch>
                  <a:fillRect/>
                </a:stretch>
              </p:blipFill>
              <p:spPr>
                <a:xfrm>
                  <a:off x="2306781" y="5179404"/>
                  <a:ext cx="1301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1" name="Ink 120">
                  <a:extLst>
                    <a:ext uri="{FF2B5EF4-FFF2-40B4-BE49-F238E27FC236}">
                      <a16:creationId xmlns:a16="http://schemas.microsoft.com/office/drawing/2014/main" id="{D9DD8A55-07D6-489C-906E-06239BF164CB}"/>
                    </a:ext>
                  </a:extLst>
                </p14:cNvPr>
                <p14:cNvContentPartPr/>
                <p14:nvPr/>
              </p14:nvContentPartPr>
              <p14:xfrm>
                <a:off x="2002221" y="5239884"/>
                <a:ext cx="286200" cy="57960"/>
              </p14:xfrm>
            </p:contentPart>
          </mc:Choice>
          <mc:Fallback xmlns="">
            <p:pic>
              <p:nvPicPr>
                <p:cNvPr id="121" name="Ink 120">
                  <a:extLst>
                    <a:ext uri="{FF2B5EF4-FFF2-40B4-BE49-F238E27FC236}">
                      <a16:creationId xmlns:a16="http://schemas.microsoft.com/office/drawing/2014/main" id="{D9DD8A55-07D6-489C-906E-06239BF164CB}"/>
                    </a:ext>
                  </a:extLst>
                </p:cNvPr>
                <p:cNvPicPr/>
                <p:nvPr/>
              </p:nvPicPr>
              <p:blipFill>
                <a:blip r:embed="rId169"/>
                <a:stretch>
                  <a:fillRect/>
                </a:stretch>
              </p:blipFill>
              <p:spPr>
                <a:xfrm>
                  <a:off x="1984221" y="5221884"/>
                  <a:ext cx="321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3" name="Ink 122">
                  <a:extLst>
                    <a:ext uri="{FF2B5EF4-FFF2-40B4-BE49-F238E27FC236}">
                      <a16:creationId xmlns:a16="http://schemas.microsoft.com/office/drawing/2014/main" id="{2CE43BAC-A45F-F324-AD66-0902F28D7BC6}"/>
                    </a:ext>
                  </a:extLst>
                </p14:cNvPr>
                <p14:cNvContentPartPr/>
                <p14:nvPr/>
              </p14:nvContentPartPr>
              <p14:xfrm>
                <a:off x="872541" y="5180844"/>
                <a:ext cx="926280" cy="52560"/>
              </p14:xfrm>
            </p:contentPart>
          </mc:Choice>
          <mc:Fallback xmlns="">
            <p:pic>
              <p:nvPicPr>
                <p:cNvPr id="123" name="Ink 122">
                  <a:extLst>
                    <a:ext uri="{FF2B5EF4-FFF2-40B4-BE49-F238E27FC236}">
                      <a16:creationId xmlns:a16="http://schemas.microsoft.com/office/drawing/2014/main" id="{2CE43BAC-A45F-F324-AD66-0902F28D7BC6}"/>
                    </a:ext>
                  </a:extLst>
                </p:cNvPr>
                <p:cNvPicPr/>
                <p:nvPr/>
              </p:nvPicPr>
              <p:blipFill>
                <a:blip r:embed="rId171"/>
                <a:stretch>
                  <a:fillRect/>
                </a:stretch>
              </p:blipFill>
              <p:spPr>
                <a:xfrm>
                  <a:off x="854901" y="5162844"/>
                  <a:ext cx="961920" cy="8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2">
            <p14:nvContentPartPr>
              <p14:cNvPr id="125" name="Ink 124">
                <a:extLst>
                  <a:ext uri="{FF2B5EF4-FFF2-40B4-BE49-F238E27FC236}">
                    <a16:creationId xmlns:a16="http://schemas.microsoft.com/office/drawing/2014/main" id="{A3AFBB67-E688-2A69-2299-7CBF235238E9}"/>
                  </a:ext>
                </a:extLst>
              </p14:cNvPr>
              <p14:cNvContentPartPr/>
              <p14:nvPr/>
            </p14:nvContentPartPr>
            <p14:xfrm>
              <a:off x="9735021" y="5740284"/>
              <a:ext cx="582480" cy="37080"/>
            </p14:xfrm>
          </p:contentPart>
        </mc:Choice>
        <mc:Fallback xmlns="">
          <p:pic>
            <p:nvPicPr>
              <p:cNvPr id="125" name="Ink 124">
                <a:extLst>
                  <a:ext uri="{FF2B5EF4-FFF2-40B4-BE49-F238E27FC236}">
                    <a16:creationId xmlns:a16="http://schemas.microsoft.com/office/drawing/2014/main" id="{A3AFBB67-E688-2A69-2299-7CBF235238E9}"/>
                  </a:ext>
                </a:extLst>
              </p:cNvPr>
              <p:cNvPicPr/>
              <p:nvPr/>
            </p:nvPicPr>
            <p:blipFill>
              <a:blip r:embed="rId173"/>
              <a:stretch>
                <a:fillRect/>
              </a:stretch>
            </p:blipFill>
            <p:spPr>
              <a:xfrm>
                <a:off x="9717021" y="5722284"/>
                <a:ext cx="6181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6" name="Ink 125">
                <a:extLst>
                  <a:ext uri="{FF2B5EF4-FFF2-40B4-BE49-F238E27FC236}">
                    <a16:creationId xmlns:a16="http://schemas.microsoft.com/office/drawing/2014/main" id="{61BEF33B-AC93-9874-FB57-0ADBE89B885B}"/>
                  </a:ext>
                </a:extLst>
              </p14:cNvPr>
              <p14:cNvContentPartPr/>
              <p14:nvPr/>
            </p14:nvContentPartPr>
            <p14:xfrm>
              <a:off x="7968501" y="5738124"/>
              <a:ext cx="1468440" cy="43200"/>
            </p14:xfrm>
          </p:contentPart>
        </mc:Choice>
        <mc:Fallback xmlns="">
          <p:pic>
            <p:nvPicPr>
              <p:cNvPr id="126" name="Ink 125">
                <a:extLst>
                  <a:ext uri="{FF2B5EF4-FFF2-40B4-BE49-F238E27FC236}">
                    <a16:creationId xmlns:a16="http://schemas.microsoft.com/office/drawing/2014/main" id="{61BEF33B-AC93-9874-FB57-0ADBE89B885B}"/>
                  </a:ext>
                </a:extLst>
              </p:cNvPr>
              <p:cNvPicPr/>
              <p:nvPr/>
            </p:nvPicPr>
            <p:blipFill>
              <a:blip r:embed="rId175"/>
              <a:stretch>
                <a:fillRect/>
              </a:stretch>
            </p:blipFill>
            <p:spPr>
              <a:xfrm>
                <a:off x="7950501" y="5720124"/>
                <a:ext cx="1504080" cy="78840"/>
              </a:xfrm>
              <a:prstGeom prst="rect">
                <a:avLst/>
              </a:prstGeom>
            </p:spPr>
          </p:pic>
        </mc:Fallback>
      </mc:AlternateContent>
      <p:grpSp>
        <p:nvGrpSpPr>
          <p:cNvPr id="129" name="Group 128">
            <a:extLst>
              <a:ext uri="{FF2B5EF4-FFF2-40B4-BE49-F238E27FC236}">
                <a16:creationId xmlns:a16="http://schemas.microsoft.com/office/drawing/2014/main" id="{311B66C3-963A-3F4E-B22D-D9DA5CEA4F2F}"/>
              </a:ext>
            </a:extLst>
          </p:cNvPr>
          <p:cNvGrpSpPr/>
          <p:nvPr/>
        </p:nvGrpSpPr>
        <p:grpSpPr>
          <a:xfrm>
            <a:off x="3842901" y="5734164"/>
            <a:ext cx="3998880" cy="133200"/>
            <a:chOff x="3842901" y="5734164"/>
            <a:chExt cx="3998880" cy="133200"/>
          </a:xfrm>
        </p:grpSpPr>
        <mc:AlternateContent xmlns:mc="http://schemas.openxmlformats.org/markup-compatibility/2006" xmlns:p14="http://schemas.microsoft.com/office/powerpoint/2010/main">
          <mc:Choice Requires="p14">
            <p:contentPart p14:bwMode="auto" r:id="rId176">
              <p14:nvContentPartPr>
                <p14:cNvPr id="127" name="Ink 126">
                  <a:extLst>
                    <a:ext uri="{FF2B5EF4-FFF2-40B4-BE49-F238E27FC236}">
                      <a16:creationId xmlns:a16="http://schemas.microsoft.com/office/drawing/2014/main" id="{2A5986E2-2399-BF67-5294-37CF730CEED8}"/>
                    </a:ext>
                  </a:extLst>
                </p14:cNvPr>
                <p14:cNvContentPartPr/>
                <p14:nvPr/>
              </p14:nvContentPartPr>
              <p14:xfrm>
                <a:off x="5359941" y="5734164"/>
                <a:ext cx="2481840" cy="110520"/>
              </p14:xfrm>
            </p:contentPart>
          </mc:Choice>
          <mc:Fallback xmlns="">
            <p:pic>
              <p:nvPicPr>
                <p:cNvPr id="127" name="Ink 126">
                  <a:extLst>
                    <a:ext uri="{FF2B5EF4-FFF2-40B4-BE49-F238E27FC236}">
                      <a16:creationId xmlns:a16="http://schemas.microsoft.com/office/drawing/2014/main" id="{2A5986E2-2399-BF67-5294-37CF730CEED8}"/>
                    </a:ext>
                  </a:extLst>
                </p:cNvPr>
                <p:cNvPicPr/>
                <p:nvPr/>
              </p:nvPicPr>
              <p:blipFill>
                <a:blip r:embed="rId177"/>
                <a:stretch>
                  <a:fillRect/>
                </a:stretch>
              </p:blipFill>
              <p:spPr>
                <a:xfrm>
                  <a:off x="5342301" y="5716164"/>
                  <a:ext cx="2517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8" name="Ink 127">
                  <a:extLst>
                    <a:ext uri="{FF2B5EF4-FFF2-40B4-BE49-F238E27FC236}">
                      <a16:creationId xmlns:a16="http://schemas.microsoft.com/office/drawing/2014/main" id="{E437C316-BBF4-3FE4-42EA-6F34673EC36A}"/>
                    </a:ext>
                  </a:extLst>
                </p14:cNvPr>
                <p14:cNvContentPartPr/>
                <p14:nvPr/>
              </p14:nvContentPartPr>
              <p14:xfrm>
                <a:off x="3842901" y="5806884"/>
                <a:ext cx="1497240" cy="60480"/>
              </p14:xfrm>
            </p:contentPart>
          </mc:Choice>
          <mc:Fallback xmlns="">
            <p:pic>
              <p:nvPicPr>
                <p:cNvPr id="128" name="Ink 127">
                  <a:extLst>
                    <a:ext uri="{FF2B5EF4-FFF2-40B4-BE49-F238E27FC236}">
                      <a16:creationId xmlns:a16="http://schemas.microsoft.com/office/drawing/2014/main" id="{E437C316-BBF4-3FE4-42EA-6F34673EC36A}"/>
                    </a:ext>
                  </a:extLst>
                </p:cNvPr>
                <p:cNvPicPr/>
                <p:nvPr/>
              </p:nvPicPr>
              <p:blipFill>
                <a:blip r:embed="rId179"/>
                <a:stretch>
                  <a:fillRect/>
                </a:stretch>
              </p:blipFill>
              <p:spPr>
                <a:xfrm>
                  <a:off x="3824901" y="5789244"/>
                  <a:ext cx="1532880" cy="9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0">
            <p14:nvContentPartPr>
              <p14:cNvPr id="130" name="Ink 129">
                <a:extLst>
                  <a:ext uri="{FF2B5EF4-FFF2-40B4-BE49-F238E27FC236}">
                    <a16:creationId xmlns:a16="http://schemas.microsoft.com/office/drawing/2014/main" id="{28259F97-6F89-6E19-389F-5C64746D26A0}"/>
                  </a:ext>
                </a:extLst>
              </p14:cNvPr>
              <p14:cNvContentPartPr/>
              <p14:nvPr/>
            </p14:nvContentPartPr>
            <p14:xfrm>
              <a:off x="1827621" y="5730204"/>
              <a:ext cx="2232360" cy="95040"/>
            </p14:xfrm>
          </p:contentPart>
        </mc:Choice>
        <mc:Fallback xmlns="">
          <p:pic>
            <p:nvPicPr>
              <p:cNvPr id="130" name="Ink 129">
                <a:extLst>
                  <a:ext uri="{FF2B5EF4-FFF2-40B4-BE49-F238E27FC236}">
                    <a16:creationId xmlns:a16="http://schemas.microsoft.com/office/drawing/2014/main" id="{28259F97-6F89-6E19-389F-5C64746D26A0}"/>
                  </a:ext>
                </a:extLst>
              </p:cNvPr>
              <p:cNvPicPr/>
              <p:nvPr/>
            </p:nvPicPr>
            <p:blipFill>
              <a:blip r:embed="rId181"/>
              <a:stretch>
                <a:fillRect/>
              </a:stretch>
            </p:blipFill>
            <p:spPr>
              <a:xfrm>
                <a:off x="1809621" y="5712204"/>
                <a:ext cx="2268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1" name="Ink 130">
                <a:extLst>
                  <a:ext uri="{FF2B5EF4-FFF2-40B4-BE49-F238E27FC236}">
                    <a16:creationId xmlns:a16="http://schemas.microsoft.com/office/drawing/2014/main" id="{2DFC12B7-3872-3A6B-CD05-8D8C56CD43B6}"/>
                  </a:ext>
                </a:extLst>
              </p14:cNvPr>
              <p14:cNvContentPartPr/>
              <p14:nvPr/>
            </p14:nvContentPartPr>
            <p14:xfrm>
              <a:off x="428661" y="5789604"/>
              <a:ext cx="1158120" cy="70560"/>
            </p14:xfrm>
          </p:contentPart>
        </mc:Choice>
        <mc:Fallback xmlns="">
          <p:pic>
            <p:nvPicPr>
              <p:cNvPr id="131" name="Ink 130">
                <a:extLst>
                  <a:ext uri="{FF2B5EF4-FFF2-40B4-BE49-F238E27FC236}">
                    <a16:creationId xmlns:a16="http://schemas.microsoft.com/office/drawing/2014/main" id="{2DFC12B7-3872-3A6B-CD05-8D8C56CD43B6}"/>
                  </a:ext>
                </a:extLst>
              </p:cNvPr>
              <p:cNvPicPr/>
              <p:nvPr/>
            </p:nvPicPr>
            <p:blipFill>
              <a:blip r:embed="rId183"/>
              <a:stretch>
                <a:fillRect/>
              </a:stretch>
            </p:blipFill>
            <p:spPr>
              <a:xfrm>
                <a:off x="411021" y="5771964"/>
                <a:ext cx="1193760" cy="106200"/>
              </a:xfrm>
              <a:prstGeom prst="rect">
                <a:avLst/>
              </a:prstGeom>
            </p:spPr>
          </p:pic>
        </mc:Fallback>
      </mc:AlternateContent>
      <p:grpSp>
        <p:nvGrpSpPr>
          <p:cNvPr id="136" name="Group 135">
            <a:extLst>
              <a:ext uri="{FF2B5EF4-FFF2-40B4-BE49-F238E27FC236}">
                <a16:creationId xmlns:a16="http://schemas.microsoft.com/office/drawing/2014/main" id="{42747989-AC29-DA5E-EEB1-F2C3A12B6301}"/>
              </a:ext>
            </a:extLst>
          </p:cNvPr>
          <p:cNvGrpSpPr/>
          <p:nvPr/>
        </p:nvGrpSpPr>
        <p:grpSpPr>
          <a:xfrm>
            <a:off x="6912261" y="6323484"/>
            <a:ext cx="3324960" cy="68760"/>
            <a:chOff x="6912261" y="6323484"/>
            <a:chExt cx="3324960" cy="68760"/>
          </a:xfrm>
        </p:grpSpPr>
        <mc:AlternateContent xmlns:mc="http://schemas.openxmlformats.org/markup-compatibility/2006" xmlns:p14="http://schemas.microsoft.com/office/powerpoint/2010/main">
          <mc:Choice Requires="p14">
            <p:contentPart p14:bwMode="auto" r:id="rId184">
              <p14:nvContentPartPr>
                <p14:cNvPr id="132" name="Ink 131">
                  <a:extLst>
                    <a:ext uri="{FF2B5EF4-FFF2-40B4-BE49-F238E27FC236}">
                      <a16:creationId xmlns:a16="http://schemas.microsoft.com/office/drawing/2014/main" id="{0FA5941D-2458-D4AF-DA2F-E227ADCC5119}"/>
                    </a:ext>
                  </a:extLst>
                </p14:cNvPr>
                <p14:cNvContentPartPr/>
                <p14:nvPr/>
              </p14:nvContentPartPr>
              <p14:xfrm>
                <a:off x="9670581" y="6339324"/>
                <a:ext cx="566640" cy="33120"/>
              </p14:xfrm>
            </p:contentPart>
          </mc:Choice>
          <mc:Fallback xmlns="">
            <p:pic>
              <p:nvPicPr>
                <p:cNvPr id="132" name="Ink 131">
                  <a:extLst>
                    <a:ext uri="{FF2B5EF4-FFF2-40B4-BE49-F238E27FC236}">
                      <a16:creationId xmlns:a16="http://schemas.microsoft.com/office/drawing/2014/main" id="{0FA5941D-2458-D4AF-DA2F-E227ADCC5119}"/>
                    </a:ext>
                  </a:extLst>
                </p:cNvPr>
                <p:cNvPicPr/>
                <p:nvPr/>
              </p:nvPicPr>
              <p:blipFill>
                <a:blip r:embed="rId185"/>
                <a:stretch>
                  <a:fillRect/>
                </a:stretch>
              </p:blipFill>
              <p:spPr>
                <a:xfrm>
                  <a:off x="9652581" y="6321324"/>
                  <a:ext cx="6022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3" name="Ink 132">
                  <a:extLst>
                    <a:ext uri="{FF2B5EF4-FFF2-40B4-BE49-F238E27FC236}">
                      <a16:creationId xmlns:a16="http://schemas.microsoft.com/office/drawing/2014/main" id="{81190F26-C811-AC09-2E57-F0EA718E7634}"/>
                    </a:ext>
                  </a:extLst>
                </p14:cNvPr>
                <p14:cNvContentPartPr/>
                <p14:nvPr/>
              </p14:nvContentPartPr>
              <p14:xfrm>
                <a:off x="8607501" y="6328884"/>
                <a:ext cx="653760" cy="56160"/>
              </p14:xfrm>
            </p:contentPart>
          </mc:Choice>
          <mc:Fallback xmlns="">
            <p:pic>
              <p:nvPicPr>
                <p:cNvPr id="133" name="Ink 132">
                  <a:extLst>
                    <a:ext uri="{FF2B5EF4-FFF2-40B4-BE49-F238E27FC236}">
                      <a16:creationId xmlns:a16="http://schemas.microsoft.com/office/drawing/2014/main" id="{81190F26-C811-AC09-2E57-F0EA718E7634}"/>
                    </a:ext>
                  </a:extLst>
                </p:cNvPr>
                <p:cNvPicPr/>
                <p:nvPr/>
              </p:nvPicPr>
              <p:blipFill>
                <a:blip r:embed="rId187"/>
                <a:stretch>
                  <a:fillRect/>
                </a:stretch>
              </p:blipFill>
              <p:spPr>
                <a:xfrm>
                  <a:off x="8589501" y="6310884"/>
                  <a:ext cx="689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4" name="Ink 133">
                  <a:extLst>
                    <a:ext uri="{FF2B5EF4-FFF2-40B4-BE49-F238E27FC236}">
                      <a16:creationId xmlns:a16="http://schemas.microsoft.com/office/drawing/2014/main" id="{F6CF451C-21B1-4C83-A0B6-082277A59680}"/>
                    </a:ext>
                  </a:extLst>
                </p14:cNvPr>
                <p14:cNvContentPartPr/>
                <p14:nvPr/>
              </p14:nvContentPartPr>
              <p14:xfrm>
                <a:off x="7649181" y="6323484"/>
                <a:ext cx="516600" cy="36360"/>
              </p14:xfrm>
            </p:contentPart>
          </mc:Choice>
          <mc:Fallback xmlns="">
            <p:pic>
              <p:nvPicPr>
                <p:cNvPr id="134" name="Ink 133">
                  <a:extLst>
                    <a:ext uri="{FF2B5EF4-FFF2-40B4-BE49-F238E27FC236}">
                      <a16:creationId xmlns:a16="http://schemas.microsoft.com/office/drawing/2014/main" id="{F6CF451C-21B1-4C83-A0B6-082277A59680}"/>
                    </a:ext>
                  </a:extLst>
                </p:cNvPr>
                <p:cNvPicPr/>
                <p:nvPr/>
              </p:nvPicPr>
              <p:blipFill>
                <a:blip r:embed="rId189"/>
                <a:stretch>
                  <a:fillRect/>
                </a:stretch>
              </p:blipFill>
              <p:spPr>
                <a:xfrm>
                  <a:off x="7631541" y="6305844"/>
                  <a:ext cx="5522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5" name="Ink 134">
                  <a:extLst>
                    <a:ext uri="{FF2B5EF4-FFF2-40B4-BE49-F238E27FC236}">
                      <a16:creationId xmlns:a16="http://schemas.microsoft.com/office/drawing/2014/main" id="{71E63C16-2CBD-156C-7B3B-345DC2A47E47}"/>
                    </a:ext>
                  </a:extLst>
                </p14:cNvPr>
                <p14:cNvContentPartPr/>
                <p14:nvPr/>
              </p14:nvContentPartPr>
              <p14:xfrm>
                <a:off x="6912261" y="6339324"/>
                <a:ext cx="463320" cy="52920"/>
              </p14:xfrm>
            </p:contentPart>
          </mc:Choice>
          <mc:Fallback xmlns="">
            <p:pic>
              <p:nvPicPr>
                <p:cNvPr id="135" name="Ink 134">
                  <a:extLst>
                    <a:ext uri="{FF2B5EF4-FFF2-40B4-BE49-F238E27FC236}">
                      <a16:creationId xmlns:a16="http://schemas.microsoft.com/office/drawing/2014/main" id="{71E63C16-2CBD-156C-7B3B-345DC2A47E47}"/>
                    </a:ext>
                  </a:extLst>
                </p:cNvPr>
                <p:cNvPicPr/>
                <p:nvPr/>
              </p:nvPicPr>
              <p:blipFill>
                <a:blip r:embed="rId191"/>
                <a:stretch>
                  <a:fillRect/>
                </a:stretch>
              </p:blipFill>
              <p:spPr>
                <a:xfrm>
                  <a:off x="6894621" y="6321324"/>
                  <a:ext cx="498960" cy="8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2">
            <p14:nvContentPartPr>
              <p14:cNvPr id="137" name="Ink 136">
                <a:extLst>
                  <a:ext uri="{FF2B5EF4-FFF2-40B4-BE49-F238E27FC236}">
                    <a16:creationId xmlns:a16="http://schemas.microsoft.com/office/drawing/2014/main" id="{59637A83-A317-4327-0E57-D2B1CA4D1D81}"/>
                  </a:ext>
                </a:extLst>
              </p14:cNvPr>
              <p14:cNvContentPartPr/>
              <p14:nvPr/>
            </p14:nvContentPartPr>
            <p14:xfrm>
              <a:off x="5926941" y="350364"/>
              <a:ext cx="128160" cy="116280"/>
            </p14:xfrm>
          </p:contentPart>
        </mc:Choice>
        <mc:Fallback xmlns="">
          <p:pic>
            <p:nvPicPr>
              <p:cNvPr id="137" name="Ink 136">
                <a:extLst>
                  <a:ext uri="{FF2B5EF4-FFF2-40B4-BE49-F238E27FC236}">
                    <a16:creationId xmlns:a16="http://schemas.microsoft.com/office/drawing/2014/main" id="{59637A83-A317-4327-0E57-D2B1CA4D1D81}"/>
                  </a:ext>
                </a:extLst>
              </p:cNvPr>
              <p:cNvPicPr/>
              <p:nvPr/>
            </p:nvPicPr>
            <p:blipFill>
              <a:blip r:embed="rId193"/>
              <a:stretch>
                <a:fillRect/>
              </a:stretch>
            </p:blipFill>
            <p:spPr>
              <a:xfrm>
                <a:off x="5909301" y="332364"/>
                <a:ext cx="163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8" name="Ink 137">
                <a:extLst>
                  <a:ext uri="{FF2B5EF4-FFF2-40B4-BE49-F238E27FC236}">
                    <a16:creationId xmlns:a16="http://schemas.microsoft.com/office/drawing/2014/main" id="{E30F967A-FF80-C019-5C67-3BF461C5047D}"/>
                  </a:ext>
                </a:extLst>
              </p14:cNvPr>
              <p14:cNvContentPartPr/>
              <p14:nvPr/>
            </p14:nvContentPartPr>
            <p14:xfrm>
              <a:off x="2549421" y="365844"/>
              <a:ext cx="89640" cy="128880"/>
            </p14:xfrm>
          </p:contentPart>
        </mc:Choice>
        <mc:Fallback xmlns="">
          <p:pic>
            <p:nvPicPr>
              <p:cNvPr id="138" name="Ink 137">
                <a:extLst>
                  <a:ext uri="{FF2B5EF4-FFF2-40B4-BE49-F238E27FC236}">
                    <a16:creationId xmlns:a16="http://schemas.microsoft.com/office/drawing/2014/main" id="{E30F967A-FF80-C019-5C67-3BF461C5047D}"/>
                  </a:ext>
                </a:extLst>
              </p:cNvPr>
              <p:cNvPicPr/>
              <p:nvPr/>
            </p:nvPicPr>
            <p:blipFill>
              <a:blip r:embed="rId195"/>
              <a:stretch>
                <a:fillRect/>
              </a:stretch>
            </p:blipFill>
            <p:spPr>
              <a:xfrm>
                <a:off x="2531781" y="347844"/>
                <a:ext cx="1252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9" name="Ink 138">
                <a:extLst>
                  <a:ext uri="{FF2B5EF4-FFF2-40B4-BE49-F238E27FC236}">
                    <a16:creationId xmlns:a16="http://schemas.microsoft.com/office/drawing/2014/main" id="{6E7264F8-41E1-F605-0DBF-E13A8A902858}"/>
                  </a:ext>
                </a:extLst>
              </p14:cNvPr>
              <p14:cNvContentPartPr/>
              <p14:nvPr/>
            </p14:nvContentPartPr>
            <p14:xfrm>
              <a:off x="4237821" y="4232244"/>
              <a:ext cx="1116000" cy="616320"/>
            </p14:xfrm>
          </p:contentPart>
        </mc:Choice>
        <mc:Fallback xmlns="">
          <p:pic>
            <p:nvPicPr>
              <p:cNvPr id="139" name="Ink 138">
                <a:extLst>
                  <a:ext uri="{FF2B5EF4-FFF2-40B4-BE49-F238E27FC236}">
                    <a16:creationId xmlns:a16="http://schemas.microsoft.com/office/drawing/2014/main" id="{6E7264F8-41E1-F605-0DBF-E13A8A902858}"/>
                  </a:ext>
                </a:extLst>
              </p:cNvPr>
              <p:cNvPicPr/>
              <p:nvPr/>
            </p:nvPicPr>
            <p:blipFill>
              <a:blip r:embed="rId197"/>
              <a:stretch>
                <a:fillRect/>
              </a:stretch>
            </p:blipFill>
            <p:spPr>
              <a:xfrm>
                <a:off x="4220181" y="4214604"/>
                <a:ext cx="1151640" cy="651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0" name="Ink 139">
                <a:extLst>
                  <a:ext uri="{FF2B5EF4-FFF2-40B4-BE49-F238E27FC236}">
                    <a16:creationId xmlns:a16="http://schemas.microsoft.com/office/drawing/2014/main" id="{CCC71FDB-7DDA-BEF5-DA15-4DBC2642194A}"/>
                  </a:ext>
                </a:extLst>
              </p14:cNvPr>
              <p14:cNvContentPartPr/>
              <p14:nvPr/>
            </p14:nvContentPartPr>
            <p14:xfrm>
              <a:off x="255141" y="5164284"/>
              <a:ext cx="4389480" cy="784080"/>
            </p14:xfrm>
          </p:contentPart>
        </mc:Choice>
        <mc:Fallback xmlns="">
          <p:pic>
            <p:nvPicPr>
              <p:cNvPr id="140" name="Ink 139">
                <a:extLst>
                  <a:ext uri="{FF2B5EF4-FFF2-40B4-BE49-F238E27FC236}">
                    <a16:creationId xmlns:a16="http://schemas.microsoft.com/office/drawing/2014/main" id="{CCC71FDB-7DDA-BEF5-DA15-4DBC2642194A}"/>
                  </a:ext>
                </a:extLst>
              </p:cNvPr>
              <p:cNvPicPr/>
              <p:nvPr/>
            </p:nvPicPr>
            <p:blipFill>
              <a:blip r:embed="rId199"/>
              <a:stretch>
                <a:fillRect/>
              </a:stretch>
            </p:blipFill>
            <p:spPr>
              <a:xfrm>
                <a:off x="237141" y="5146644"/>
                <a:ext cx="4425120" cy="819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1" name="Ink 140">
                <a:extLst>
                  <a:ext uri="{FF2B5EF4-FFF2-40B4-BE49-F238E27FC236}">
                    <a16:creationId xmlns:a16="http://schemas.microsoft.com/office/drawing/2014/main" id="{EC6FF06C-BB6F-AC87-5179-F7EB9CABAF42}"/>
                  </a:ext>
                </a:extLst>
              </p14:cNvPr>
              <p14:cNvContentPartPr/>
              <p14:nvPr/>
            </p14:nvContentPartPr>
            <p14:xfrm>
              <a:off x="6570621" y="5726964"/>
              <a:ext cx="3887640" cy="727200"/>
            </p14:xfrm>
          </p:contentPart>
        </mc:Choice>
        <mc:Fallback xmlns="">
          <p:pic>
            <p:nvPicPr>
              <p:cNvPr id="141" name="Ink 140">
                <a:extLst>
                  <a:ext uri="{FF2B5EF4-FFF2-40B4-BE49-F238E27FC236}">
                    <a16:creationId xmlns:a16="http://schemas.microsoft.com/office/drawing/2014/main" id="{EC6FF06C-BB6F-AC87-5179-F7EB9CABAF42}"/>
                  </a:ext>
                </a:extLst>
              </p:cNvPr>
              <p:cNvPicPr/>
              <p:nvPr/>
            </p:nvPicPr>
            <p:blipFill>
              <a:blip r:embed="rId201"/>
              <a:stretch>
                <a:fillRect/>
              </a:stretch>
            </p:blipFill>
            <p:spPr>
              <a:xfrm>
                <a:off x="6552621" y="5708964"/>
                <a:ext cx="3923280" cy="76284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4989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86784" y="0"/>
            <a:ext cx="10034774" cy="5878532"/>
          </a:xfrm>
          <a:prstGeom prst="rect">
            <a:avLst/>
          </a:prstGeom>
          <a:noFill/>
        </p:spPr>
        <p:txBody>
          <a:bodyPr wrap="square" rtlCol="0">
            <a:spAutoFit/>
          </a:bodyPr>
          <a:lstStyle/>
          <a:p>
            <a:pPr algn="r"/>
            <a:r>
              <a:rPr lang="en-US" sz="2800" b="1" dirty="0">
                <a:solidFill>
                  <a:srgbClr val="FFFF00"/>
                </a:solidFill>
                <a:latin typeface="Times New Roman" panose="02020603050405020304" pitchFamily="18" charset="0"/>
                <a:cs typeface="Times New Roman" panose="02020603050405020304" pitchFamily="18" charset="0"/>
              </a:rPr>
              <a:t>תְּ</a:t>
            </a:r>
            <a:r>
              <a:rPr lang="en-US" sz="2800" b="1" dirty="0" err="1">
                <a:solidFill>
                  <a:srgbClr val="FFFF00"/>
                </a:solidFill>
                <a:latin typeface="Times New Roman" panose="02020603050405020304" pitchFamily="18" charset="0"/>
                <a:cs typeface="Times New Roman" panose="02020603050405020304" pitchFamily="18" charset="0"/>
              </a:rPr>
              <a:t>פִיל</a:t>
            </a:r>
            <a:r>
              <a:rPr lang="en-US" sz="2800" b="1" dirty="0">
                <a:solidFill>
                  <a:srgbClr val="FFFF00"/>
                </a:solidFill>
                <a:latin typeface="Times New Roman" panose="02020603050405020304" pitchFamily="18" charset="0"/>
                <a:cs typeface="Times New Roman" panose="02020603050405020304" pitchFamily="18" charset="0"/>
              </a:rPr>
              <a:t>ָּה </a:t>
            </a:r>
            <a:r>
              <a:rPr lang="en-US" sz="2800" b="1" dirty="0" err="1">
                <a:solidFill>
                  <a:srgbClr val="FFFF00"/>
                </a:solidFill>
                <a:latin typeface="Times New Roman" panose="02020603050405020304" pitchFamily="18" charset="0"/>
                <a:cs typeface="Times New Roman" panose="02020603050405020304" pitchFamily="18" charset="0"/>
              </a:rPr>
              <a:t>לְחוֹדֶש</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אֱלוּל</a:t>
            </a:r>
            <a:endParaRPr lang="en-US" sz="2800" b="1" dirty="0">
              <a:solidFill>
                <a:srgbClr val="FFFF00"/>
              </a:solidFill>
              <a:latin typeface="Times New Roman" panose="02020603050405020304" pitchFamily="18" charset="0"/>
              <a:cs typeface="Times New Roman" panose="02020603050405020304" pitchFamily="18" charset="0"/>
            </a:endParaRPr>
          </a:p>
          <a:p>
            <a:pPr algn="r"/>
            <a:r>
              <a:rPr lang="en-US" sz="2400" dirty="0" err="1">
                <a:solidFill>
                  <a:srgbClr val="FFFF00"/>
                </a:solidFill>
                <a:latin typeface="Times New Roman" panose="02020603050405020304" pitchFamily="18" charset="0"/>
                <a:cs typeface="Times New Roman" panose="02020603050405020304" pitchFamily="18" charset="0"/>
              </a:rPr>
              <a:t>אֲנִי</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לְדוֹדִי</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וְדוֹדִי</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לִי</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אָבִי</a:t>
            </a:r>
            <a:r>
              <a:rPr lang="en-US" sz="2400" dirty="0">
                <a:solidFill>
                  <a:srgbClr val="FFFF00"/>
                </a:solidFill>
                <a:latin typeface="Times New Roman" panose="02020603050405020304" pitchFamily="18" charset="0"/>
                <a:cs typeface="Times New Roman" panose="02020603050405020304" pitchFamily="18" charset="0"/>
              </a:rPr>
              <a:t> שֶׁבַּשָּׁ</a:t>
            </a:r>
            <a:r>
              <a:rPr lang="en-US" sz="2400" dirty="0" err="1">
                <a:solidFill>
                  <a:srgbClr val="FFFF00"/>
                </a:solidFill>
                <a:latin typeface="Times New Roman" panose="02020603050405020304" pitchFamily="18" charset="0"/>
                <a:cs typeface="Times New Roman" panose="02020603050405020304" pitchFamily="18" charset="0"/>
              </a:rPr>
              <a:t>מַיִם</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מָלֵא</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רַחֲמִים</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עָזְרֵנִי</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וְזִכ</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נִי</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לְהִתְקָרֵב</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אֵלֶיך</a:t>
            </a:r>
            <a:r>
              <a:rPr lang="en-US" sz="2400" dirty="0">
                <a:solidFill>
                  <a:srgbClr val="FFFF00"/>
                </a:solidFill>
                <a:latin typeface="Times New Roman" panose="02020603050405020304" pitchFamily="18" charset="0"/>
                <a:cs typeface="Times New Roman" panose="02020603050405020304" pitchFamily="18" charset="0"/>
              </a:rPr>
              <a:t>ָ תָּ</a:t>
            </a:r>
            <a:r>
              <a:rPr lang="en-US" sz="2400" dirty="0" err="1">
                <a:solidFill>
                  <a:srgbClr val="FFFF00"/>
                </a:solidFill>
                <a:latin typeface="Times New Roman" panose="02020603050405020304" pitchFamily="18" charset="0"/>
                <a:cs typeface="Times New Roman" panose="02020603050405020304" pitchFamily="18" charset="0"/>
              </a:rPr>
              <a:t>מִיד</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וּבִפְרָט</a:t>
            </a:r>
            <a:r>
              <a:rPr lang="en-US" sz="2400" dirty="0">
                <a:solidFill>
                  <a:srgbClr val="FFFF00"/>
                </a:solidFill>
                <a:latin typeface="Times New Roman" panose="02020603050405020304" pitchFamily="18" charset="0"/>
                <a:cs typeface="Times New Roman" panose="02020603050405020304" pitchFamily="18" charset="0"/>
              </a:rPr>
              <a:t> כָּ</a:t>
            </a:r>
            <a:r>
              <a:rPr lang="en-US" sz="2400" dirty="0" err="1">
                <a:solidFill>
                  <a:srgbClr val="FFFF00"/>
                </a:solidFill>
                <a:latin typeface="Times New Roman" panose="02020603050405020304" pitchFamily="18" charset="0"/>
                <a:cs typeface="Times New Roman" panose="02020603050405020304" pitchFamily="18" charset="0"/>
              </a:rPr>
              <a:t>עֵת</a:t>
            </a:r>
            <a:r>
              <a:rPr lang="en-US" sz="2400" dirty="0">
                <a:solidFill>
                  <a:srgbClr val="FFFF00"/>
                </a:solidFill>
                <a:latin typeface="Times New Roman" panose="02020603050405020304" pitchFamily="18" charset="0"/>
                <a:cs typeface="Times New Roman" panose="02020603050405020304" pitchFamily="18" charset="0"/>
              </a:rPr>
              <a:t> בְּ</a:t>
            </a:r>
            <a:r>
              <a:rPr lang="en-US" sz="2400" dirty="0" err="1">
                <a:solidFill>
                  <a:srgbClr val="FFFF00"/>
                </a:solidFill>
                <a:latin typeface="Times New Roman" panose="02020603050405020304" pitchFamily="18" charset="0"/>
                <a:cs typeface="Times New Roman" panose="02020603050405020304" pitchFamily="18" charset="0"/>
              </a:rPr>
              <a:t>חוֹדֶש</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אֱלוּל</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וְאַת</a:t>
            </a:r>
            <a:r>
              <a:rPr lang="en-US" sz="2400" dirty="0">
                <a:solidFill>
                  <a:srgbClr val="FFFF00"/>
                </a:solidFill>
                <a:latin typeface="Times New Roman" panose="02020603050405020304" pitchFamily="18" charset="0"/>
                <a:cs typeface="Times New Roman" panose="02020603050405020304" pitchFamily="18" charset="0"/>
              </a:rPr>
              <a:t>ָּה בְּ</a:t>
            </a:r>
            <a:r>
              <a:rPr lang="en-US" sz="2400" dirty="0" err="1">
                <a:solidFill>
                  <a:srgbClr val="FFFF00"/>
                </a:solidFill>
                <a:latin typeface="Times New Roman" panose="02020603050405020304" pitchFamily="18" charset="0"/>
                <a:cs typeface="Times New Roman" panose="02020603050405020304" pitchFamily="18" charset="0"/>
              </a:rPr>
              <a:t>רַחֲמֶיך</a:t>
            </a:r>
            <a:r>
              <a:rPr lang="en-US" sz="2400" dirty="0">
                <a:solidFill>
                  <a:srgbClr val="FFFF00"/>
                </a:solidFill>
                <a:latin typeface="Times New Roman" panose="02020603050405020304" pitchFamily="18" charset="0"/>
                <a:cs typeface="Times New Roman" panose="02020603050405020304" pitchFamily="18" charset="0"/>
              </a:rPr>
              <a:t>ָ תִּ</a:t>
            </a:r>
            <a:r>
              <a:rPr lang="en-US" sz="2400" dirty="0" err="1">
                <a:solidFill>
                  <a:srgbClr val="FFFF00"/>
                </a:solidFill>
                <a:latin typeface="Times New Roman" panose="02020603050405020304" pitchFamily="18" charset="0"/>
                <a:cs typeface="Times New Roman" panose="02020603050405020304" pitchFamily="18" charset="0"/>
              </a:rPr>
              <a:t>פְת</a:t>
            </a:r>
            <a:r>
              <a:rPr lang="en-US" sz="2400" dirty="0">
                <a:solidFill>
                  <a:srgbClr val="FFFF00"/>
                </a:solidFill>
                <a:latin typeface="Times New Roman" panose="02020603050405020304" pitchFamily="18" charset="0"/>
                <a:cs typeface="Times New Roman" panose="02020603050405020304" pitchFamily="18" charset="0"/>
              </a:rPr>
              <a:t>ַּח </a:t>
            </a:r>
            <a:r>
              <a:rPr lang="en-US" sz="2400" dirty="0" err="1">
                <a:solidFill>
                  <a:srgbClr val="FFFF00"/>
                </a:solidFill>
                <a:latin typeface="Times New Roman" panose="02020603050405020304" pitchFamily="18" charset="0"/>
                <a:cs typeface="Times New Roman" panose="02020603050405020304" pitchFamily="18" charset="0"/>
              </a:rPr>
              <a:t>יָדְך</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וְתִהְיֶה</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יְמִינְך</a:t>
            </a:r>
            <a:r>
              <a:rPr lang="en-US" sz="2400" dirty="0">
                <a:solidFill>
                  <a:srgbClr val="FFFF00"/>
                </a:solidFill>
                <a:latin typeface="Times New Roman" panose="02020603050405020304" pitchFamily="18" charset="0"/>
                <a:cs typeface="Times New Roman" panose="02020603050405020304" pitchFamily="18" charset="0"/>
              </a:rPr>
              <a:t>ָ פְּ</a:t>
            </a:r>
            <a:r>
              <a:rPr lang="en-US" sz="2400" dirty="0" err="1">
                <a:solidFill>
                  <a:srgbClr val="FFFF00"/>
                </a:solidFill>
                <a:latin typeface="Times New Roman" panose="02020603050405020304" pitchFamily="18" charset="0"/>
                <a:cs typeface="Times New Roman" panose="02020603050405020304" pitchFamily="18" charset="0"/>
              </a:rPr>
              <a:t>שׁוּטָה</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לְקַב</a:t>
            </a:r>
            <a:r>
              <a:rPr lang="en-US" sz="2400" dirty="0">
                <a:solidFill>
                  <a:srgbClr val="FFFF00"/>
                </a:solidFill>
                <a:latin typeface="Times New Roman" panose="02020603050405020304" pitchFamily="18" charset="0"/>
                <a:cs typeface="Times New Roman" panose="02020603050405020304" pitchFamily="18" charset="0"/>
              </a:rPr>
              <a:t>ֵּל שָׁ</a:t>
            </a:r>
            <a:r>
              <a:rPr lang="en-US" sz="2400" dirty="0" err="1">
                <a:solidFill>
                  <a:srgbClr val="FFFF00"/>
                </a:solidFill>
                <a:latin typeface="Times New Roman" panose="02020603050405020304" pitchFamily="18" charset="0"/>
                <a:cs typeface="Times New Roman" panose="02020603050405020304" pitchFamily="18" charset="0"/>
              </a:rPr>
              <a:t>בִים.עַד</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אֲש</a:t>
            </a:r>
            <a:r>
              <a:rPr lang="en-US" sz="2400" dirty="0">
                <a:solidFill>
                  <a:srgbClr val="FFFF00"/>
                </a:solidFill>
                <a:latin typeface="Times New Roman" panose="02020603050405020304" pitchFamily="18" charset="0"/>
                <a:cs typeface="Times New Roman" panose="02020603050405020304" pitchFamily="18" charset="0"/>
              </a:rPr>
              <a:t>ֶׁר </a:t>
            </a:r>
            <a:r>
              <a:rPr lang="en-US" sz="2400" dirty="0" err="1">
                <a:solidFill>
                  <a:srgbClr val="FFFF00"/>
                </a:solidFill>
                <a:latin typeface="Times New Roman" panose="02020603050405020304" pitchFamily="18" charset="0"/>
                <a:cs typeface="Times New Roman" panose="02020603050405020304" pitchFamily="18" charset="0"/>
              </a:rPr>
              <a:t>נִזְכ</a:t>
            </a:r>
            <a:r>
              <a:rPr lang="en-US" sz="2400" dirty="0">
                <a:solidFill>
                  <a:srgbClr val="FFFF00"/>
                </a:solidFill>
                <a:latin typeface="Times New Roman" panose="02020603050405020304" pitchFamily="18" charset="0"/>
                <a:cs typeface="Times New Roman" panose="02020603050405020304" pitchFamily="18" charset="0"/>
              </a:rPr>
              <a:t>ֶּה </a:t>
            </a:r>
            <a:r>
              <a:rPr lang="en-US" sz="2400" dirty="0" err="1">
                <a:solidFill>
                  <a:srgbClr val="FFFF00"/>
                </a:solidFill>
                <a:latin typeface="Times New Roman" panose="02020603050405020304" pitchFamily="18" charset="0"/>
                <a:cs typeface="Times New Roman" panose="02020603050405020304" pitchFamily="18" charset="0"/>
              </a:rPr>
              <a:t>לְהַמְש</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יך</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וּלְתַק</a:t>
            </a:r>
            <a:r>
              <a:rPr lang="en-US" sz="2400" dirty="0">
                <a:solidFill>
                  <a:srgbClr val="FFFF00"/>
                </a:solidFill>
                <a:latin typeface="Times New Roman" panose="02020603050405020304" pitchFamily="18" charset="0"/>
                <a:cs typeface="Times New Roman" panose="02020603050405020304" pitchFamily="18" charset="0"/>
              </a:rPr>
              <a:t>ֵּן כָּל </a:t>
            </a:r>
            <a:r>
              <a:rPr lang="en-US" sz="2400" dirty="0" err="1">
                <a:solidFill>
                  <a:srgbClr val="FFFF00"/>
                </a:solidFill>
                <a:latin typeface="Times New Roman" panose="02020603050405020304" pitchFamily="18" charset="0"/>
                <a:cs typeface="Times New Roman" panose="02020603050405020304" pitchFamily="18" charset="0"/>
              </a:rPr>
              <a:t>הַת</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יקּוּנִים</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הַנ</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מְש</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כִים</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עַל</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יְדֵי</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הַי</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חוּדִים</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וְהַכ</a:t>
            </a:r>
            <a:r>
              <a:rPr lang="en-US" sz="2400" dirty="0">
                <a:solidFill>
                  <a:srgbClr val="FFFF00"/>
                </a:solidFill>
                <a:latin typeface="Times New Roman" panose="02020603050405020304" pitchFamily="18" charset="0"/>
                <a:cs typeface="Times New Roman" panose="02020603050405020304" pitchFamily="18" charset="0"/>
              </a:rPr>
              <a:t>ַּוָּ</a:t>
            </a:r>
            <a:r>
              <a:rPr lang="en-US" sz="2400" dirty="0" err="1">
                <a:solidFill>
                  <a:srgbClr val="FFFF00"/>
                </a:solidFill>
                <a:latin typeface="Times New Roman" panose="02020603050405020304" pitchFamily="18" charset="0"/>
                <a:cs typeface="Times New Roman" panose="02020603050405020304" pitchFamily="18" charset="0"/>
              </a:rPr>
              <a:t>ונוֹת</a:t>
            </a:r>
            <a:r>
              <a:rPr lang="en-US" sz="2400" dirty="0">
                <a:solidFill>
                  <a:srgbClr val="FFFF00"/>
                </a:solidFill>
                <a:latin typeface="Times New Roman" panose="02020603050405020304" pitchFamily="18" charset="0"/>
                <a:cs typeface="Times New Roman" panose="02020603050405020304" pitchFamily="18" charset="0"/>
              </a:rPr>
              <a:t> שֶׁל </a:t>
            </a:r>
            <a:r>
              <a:rPr lang="en-US" sz="2400" dirty="0" err="1">
                <a:solidFill>
                  <a:srgbClr val="FFFF00"/>
                </a:solidFill>
                <a:latin typeface="Times New Roman" panose="02020603050405020304" pitchFamily="18" charset="0"/>
                <a:cs typeface="Times New Roman" panose="02020603050405020304" pitchFamily="18" charset="0"/>
              </a:rPr>
              <a:t>אֱלוּל</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וּתְסַי</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יעֵנִי</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מִן</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הַש</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מַיִם</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לְטַהֲרָנֵי</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מֵעֲווֹנוֹתַי</a:t>
            </a:r>
            <a:r>
              <a:rPr lang="en-US" sz="2400" dirty="0">
                <a:solidFill>
                  <a:srgbClr val="FFFF00"/>
                </a:solidFill>
                <a:latin typeface="Times New Roman" panose="02020603050405020304" pitchFamily="18" charset="0"/>
                <a:cs typeface="Times New Roman" panose="02020603050405020304" pitchFamily="18" charset="0"/>
              </a:rPr>
              <a:t> שֶׁ</a:t>
            </a:r>
            <a:r>
              <a:rPr lang="en-US" sz="2400" dirty="0" err="1">
                <a:solidFill>
                  <a:srgbClr val="FFFF00"/>
                </a:solidFill>
                <a:latin typeface="Times New Roman" panose="02020603050405020304" pitchFamily="18" charset="0"/>
                <a:cs typeface="Times New Roman" panose="02020603050405020304" pitchFamily="18" charset="0"/>
              </a:rPr>
              <a:t>אֶזְכ</a:t>
            </a:r>
            <a:r>
              <a:rPr lang="en-US" sz="2400" dirty="0">
                <a:solidFill>
                  <a:srgbClr val="FFFF00"/>
                </a:solidFill>
                <a:latin typeface="Times New Roman" panose="02020603050405020304" pitchFamily="18" charset="0"/>
                <a:cs typeface="Times New Roman" panose="02020603050405020304" pitchFamily="18" charset="0"/>
              </a:rPr>
              <a:t>ֶּה </a:t>
            </a:r>
            <a:r>
              <a:rPr lang="en-US" sz="2400" dirty="0" err="1">
                <a:solidFill>
                  <a:srgbClr val="FFFF00"/>
                </a:solidFill>
                <a:latin typeface="Times New Roman" panose="02020603050405020304" pitchFamily="18" charset="0"/>
                <a:cs typeface="Times New Roman" panose="02020603050405020304" pitchFamily="18" charset="0"/>
              </a:rPr>
              <a:t>לָשׁוּב</a:t>
            </a:r>
            <a:r>
              <a:rPr lang="en-US" sz="2400" dirty="0">
                <a:solidFill>
                  <a:srgbClr val="FFFF00"/>
                </a:solidFill>
                <a:latin typeface="Times New Roman" panose="02020603050405020304" pitchFamily="18" charset="0"/>
                <a:cs typeface="Times New Roman" panose="02020603050405020304" pitchFamily="18" charset="0"/>
              </a:rPr>
              <a:t> בִּ</a:t>
            </a:r>
            <a:r>
              <a:rPr lang="en-US" sz="2400" dirty="0" err="1">
                <a:solidFill>
                  <a:srgbClr val="FFFF00"/>
                </a:solidFill>
                <a:latin typeface="Times New Roman" panose="02020603050405020304" pitchFamily="18" charset="0"/>
                <a:cs typeface="Times New Roman" panose="02020603050405020304" pitchFamily="18" charset="0"/>
              </a:rPr>
              <a:t>תְשׁוּבָה</a:t>
            </a:r>
            <a:r>
              <a:rPr lang="en-US" sz="2400" dirty="0">
                <a:solidFill>
                  <a:srgbClr val="FFFF00"/>
                </a:solidFill>
                <a:latin typeface="Times New Roman" panose="02020603050405020304" pitchFamily="18" charset="0"/>
                <a:cs typeface="Times New Roman" panose="02020603050405020304" pitchFamily="18" charset="0"/>
              </a:rPr>
              <a:t> שְׁ</a:t>
            </a:r>
            <a:r>
              <a:rPr lang="en-US" sz="2400" dirty="0" err="1">
                <a:solidFill>
                  <a:srgbClr val="FFFF00"/>
                </a:solidFill>
                <a:latin typeface="Times New Roman" panose="02020603050405020304" pitchFamily="18" charset="0"/>
                <a:cs typeface="Times New Roman" panose="02020603050405020304" pitchFamily="18" charset="0"/>
              </a:rPr>
              <a:t>לֹמֹה</a:t>
            </a:r>
            <a:r>
              <a:rPr lang="en-US" sz="2400" dirty="0">
                <a:solidFill>
                  <a:srgbClr val="FFFF00"/>
                </a:solidFill>
                <a:latin typeface="Times New Roman" panose="02020603050405020304" pitchFamily="18" charset="0"/>
                <a:cs typeface="Times New Roman" panose="02020603050405020304" pitchFamily="18" charset="0"/>
              </a:rPr>
              <a:t> בֶּ</a:t>
            </a:r>
            <a:r>
              <a:rPr lang="en-US" sz="2400" dirty="0" err="1">
                <a:solidFill>
                  <a:srgbClr val="FFFF00"/>
                </a:solidFill>
                <a:latin typeface="Times New Roman" panose="02020603050405020304" pitchFamily="18" charset="0"/>
                <a:cs typeface="Times New Roman" panose="02020603050405020304" pitchFamily="18" charset="0"/>
              </a:rPr>
              <a:t>אֱמֶת</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עַל</a:t>
            </a:r>
            <a:r>
              <a:rPr lang="en-US" sz="2400" dirty="0">
                <a:solidFill>
                  <a:srgbClr val="FFFF00"/>
                </a:solidFill>
                <a:latin typeface="Times New Roman" panose="02020603050405020304" pitchFamily="18" charset="0"/>
                <a:cs typeface="Times New Roman" panose="02020603050405020304" pitchFamily="18" charset="0"/>
              </a:rPr>
              <a:t> כָּל </a:t>
            </a:r>
            <a:r>
              <a:rPr lang="en-US" sz="2400" dirty="0" err="1">
                <a:solidFill>
                  <a:srgbClr val="FFFF00"/>
                </a:solidFill>
                <a:latin typeface="Times New Roman" panose="02020603050405020304" pitchFamily="18" charset="0"/>
                <a:cs typeface="Times New Roman" panose="02020603050405020304" pitchFamily="18" charset="0"/>
              </a:rPr>
              <a:t>עֲווֹנוֹתַי</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וְעָזְרֵנִי</a:t>
            </a:r>
            <a:r>
              <a:rPr lang="en-US" sz="2400" dirty="0">
                <a:solidFill>
                  <a:srgbClr val="FFFF00"/>
                </a:solidFill>
                <a:latin typeface="Times New Roman" panose="02020603050405020304" pitchFamily="18" charset="0"/>
                <a:cs typeface="Times New Roman" panose="02020603050405020304" pitchFamily="18" charset="0"/>
              </a:rPr>
              <a:t> שֶׁ</a:t>
            </a:r>
            <a:r>
              <a:rPr lang="en-US" sz="2400" dirty="0" err="1">
                <a:solidFill>
                  <a:srgbClr val="FFFF00"/>
                </a:solidFill>
                <a:latin typeface="Times New Roman" panose="02020603050405020304" pitchFamily="18" charset="0"/>
                <a:cs typeface="Times New Roman" panose="02020603050405020304" pitchFamily="18" charset="0"/>
              </a:rPr>
              <a:t>אֶזְכ</a:t>
            </a:r>
            <a:r>
              <a:rPr lang="en-US" sz="2400" dirty="0">
                <a:solidFill>
                  <a:srgbClr val="FFFF00"/>
                </a:solidFill>
                <a:latin typeface="Times New Roman" panose="02020603050405020304" pitchFamily="18" charset="0"/>
                <a:cs typeface="Times New Roman" panose="02020603050405020304" pitchFamily="18" charset="0"/>
              </a:rPr>
              <a:t>ֶּה בְּ</a:t>
            </a:r>
            <a:r>
              <a:rPr lang="en-US" sz="2400" dirty="0" err="1">
                <a:solidFill>
                  <a:srgbClr val="FFFF00"/>
                </a:solidFill>
                <a:latin typeface="Times New Roman" panose="02020603050405020304" pitchFamily="18" charset="0"/>
                <a:cs typeface="Times New Roman" panose="02020603050405020304" pitchFamily="18" charset="0"/>
              </a:rPr>
              <a:t>כָל</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מָקוֹם</a:t>
            </a:r>
            <a:r>
              <a:rPr lang="en-US" sz="2400" dirty="0">
                <a:solidFill>
                  <a:srgbClr val="FFFF00"/>
                </a:solidFill>
                <a:latin typeface="Times New Roman" panose="02020603050405020304" pitchFamily="18" charset="0"/>
                <a:cs typeface="Times New Roman" panose="02020603050405020304" pitchFamily="18" charset="0"/>
              </a:rPr>
              <a:t> תָּ</a:t>
            </a:r>
            <a:r>
              <a:rPr lang="en-US" sz="2400" dirty="0" err="1">
                <a:solidFill>
                  <a:srgbClr val="FFFF00"/>
                </a:solidFill>
                <a:latin typeface="Times New Roman" panose="02020603050405020304" pitchFamily="18" charset="0"/>
                <a:cs typeface="Times New Roman" panose="02020603050405020304" pitchFamily="18" charset="0"/>
              </a:rPr>
              <a:t>מִיד</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לִמְצוֹא</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אוֹתְך</a:t>
            </a:r>
            <a:r>
              <a:rPr lang="en-US" sz="2400" dirty="0">
                <a:solidFill>
                  <a:srgbClr val="FFFF00"/>
                </a:solidFill>
                <a:latin typeface="Times New Roman" panose="02020603050405020304" pitchFamily="18" charset="0"/>
                <a:cs typeface="Times New Roman" panose="02020603050405020304" pitchFamily="18" charset="0"/>
              </a:rPr>
              <a:t>ָ. בֵּ</a:t>
            </a:r>
            <a:r>
              <a:rPr lang="en-US" sz="2400" dirty="0" err="1">
                <a:solidFill>
                  <a:srgbClr val="FFFF00"/>
                </a:solidFill>
                <a:latin typeface="Times New Roman" panose="02020603050405020304" pitchFamily="18" charset="0"/>
                <a:cs typeface="Times New Roman" panose="02020603050405020304" pitchFamily="18" charset="0"/>
              </a:rPr>
              <a:t>ין</a:t>
            </a:r>
            <a:r>
              <a:rPr lang="en-US" sz="2400" dirty="0">
                <a:solidFill>
                  <a:srgbClr val="FFFF00"/>
                </a:solidFill>
                <a:latin typeface="Times New Roman" panose="02020603050405020304" pitchFamily="18" charset="0"/>
                <a:cs typeface="Times New Roman" panose="02020603050405020304" pitchFamily="18" charset="0"/>
              </a:rPr>
              <a:t> בְּ</a:t>
            </a:r>
            <a:r>
              <a:rPr lang="en-US" sz="2400" dirty="0" err="1">
                <a:solidFill>
                  <a:srgbClr val="FFFF00"/>
                </a:solidFill>
                <a:latin typeface="Times New Roman" panose="02020603050405020304" pitchFamily="18" charset="0"/>
                <a:cs typeface="Times New Roman" panose="02020603050405020304" pitchFamily="18" charset="0"/>
              </a:rPr>
              <a:t>עָלֶיה</a:t>
            </a:r>
            <a:r>
              <a:rPr lang="en-US" sz="2400" dirty="0">
                <a:solidFill>
                  <a:srgbClr val="FFFF00"/>
                </a:solidFill>
                <a:latin typeface="Times New Roman" panose="02020603050405020304" pitchFamily="18" charset="0"/>
                <a:cs typeface="Times New Roman" panose="02020603050405020304" pitchFamily="18" charset="0"/>
              </a:rPr>
              <a:t>ָ בֶּן בִּ</a:t>
            </a:r>
            <a:r>
              <a:rPr lang="en-US" sz="2400" dirty="0" err="1">
                <a:solidFill>
                  <a:srgbClr val="FFFF00"/>
                </a:solidFill>
                <a:latin typeface="Times New Roman" panose="02020603050405020304" pitchFamily="18" charset="0"/>
                <a:cs typeface="Times New Roman" panose="02020603050405020304" pitchFamily="18" charset="0"/>
              </a:rPr>
              <a:t>ירִידָה</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אֲנִי</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לְדוֹדִי</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וְדוֹדִי</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לִי</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אָמֵן</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וְאָמֵן</a:t>
            </a:r>
            <a:r>
              <a:rPr lang="en-US" sz="2800" dirty="0">
                <a:solidFill>
                  <a:srgbClr val="FFC000"/>
                </a:solidFill>
                <a:cs typeface="+mj-cs"/>
              </a:rPr>
              <a:t>.</a:t>
            </a:r>
            <a:endParaRPr lang="en-US" sz="2800" b="1" dirty="0">
              <a:solidFill>
                <a:srgbClr val="FFC000"/>
              </a:solidFill>
              <a:cs typeface="+mj-cs"/>
            </a:endParaRPr>
          </a:p>
          <a:p>
            <a:r>
              <a:rPr lang="en-US" sz="2400" b="1" dirty="0">
                <a:solidFill>
                  <a:srgbClr val="FFC000"/>
                </a:solidFill>
                <a:cs typeface="+mj-cs"/>
              </a:rPr>
              <a:t>A prayer for the month of Elul</a:t>
            </a:r>
          </a:p>
          <a:p>
            <a:r>
              <a:rPr lang="en-US" sz="2000" dirty="0">
                <a:solidFill>
                  <a:srgbClr val="FFC000"/>
                </a:solidFill>
                <a:cs typeface="+mj-cs"/>
              </a:rPr>
              <a:t>Ani </a:t>
            </a:r>
            <a:r>
              <a:rPr lang="en-US" sz="2000" dirty="0" err="1">
                <a:solidFill>
                  <a:srgbClr val="FFC000"/>
                </a:solidFill>
                <a:cs typeface="+mj-cs"/>
              </a:rPr>
              <a:t>L’Dodi</a:t>
            </a:r>
            <a:r>
              <a:rPr lang="en-US" sz="2000" dirty="0">
                <a:solidFill>
                  <a:srgbClr val="FFC000"/>
                </a:solidFill>
                <a:cs typeface="+mj-cs"/>
              </a:rPr>
              <a:t> </a:t>
            </a:r>
            <a:r>
              <a:rPr lang="en-US" sz="2000" dirty="0" err="1">
                <a:solidFill>
                  <a:srgbClr val="FFC000"/>
                </a:solidFill>
                <a:cs typeface="+mj-cs"/>
              </a:rPr>
              <a:t>V’Dodi</a:t>
            </a:r>
            <a:r>
              <a:rPr lang="en-US" sz="2000" dirty="0">
                <a:solidFill>
                  <a:srgbClr val="FFC000"/>
                </a:solidFill>
                <a:cs typeface="+mj-cs"/>
              </a:rPr>
              <a:t> Li (</a:t>
            </a:r>
            <a:r>
              <a:rPr lang="en-US" sz="2000" dirty="0" err="1">
                <a:solidFill>
                  <a:srgbClr val="FFC000"/>
                </a:solidFill>
                <a:cs typeface="+mj-cs"/>
              </a:rPr>
              <a:t>אֲנִי</a:t>
            </a:r>
            <a:r>
              <a:rPr lang="en-US" sz="2000" dirty="0">
                <a:solidFill>
                  <a:srgbClr val="FFC000"/>
                </a:solidFill>
                <a:cs typeface="+mj-cs"/>
              </a:rPr>
              <a:t> </a:t>
            </a:r>
            <a:r>
              <a:rPr lang="en-US" sz="2000" dirty="0" err="1">
                <a:solidFill>
                  <a:srgbClr val="FFC000"/>
                </a:solidFill>
                <a:cs typeface="+mj-cs"/>
              </a:rPr>
              <a:t>לְדוֹדִי</a:t>
            </a:r>
            <a:r>
              <a:rPr lang="en-US" sz="2000" dirty="0">
                <a:solidFill>
                  <a:srgbClr val="FFC000"/>
                </a:solidFill>
                <a:cs typeface="+mj-cs"/>
              </a:rPr>
              <a:t> </a:t>
            </a:r>
            <a:r>
              <a:rPr lang="en-US" sz="2000" dirty="0" err="1">
                <a:solidFill>
                  <a:srgbClr val="FFC000"/>
                </a:solidFill>
                <a:cs typeface="+mj-cs"/>
              </a:rPr>
              <a:t>וְדוֹדִי</a:t>
            </a:r>
            <a:r>
              <a:rPr lang="en-US" sz="2000" dirty="0">
                <a:solidFill>
                  <a:srgbClr val="FFC000"/>
                </a:solidFill>
                <a:cs typeface="+mj-cs"/>
              </a:rPr>
              <a:t> </a:t>
            </a:r>
            <a:r>
              <a:rPr lang="en-US" sz="2000" dirty="0" err="1">
                <a:solidFill>
                  <a:srgbClr val="FFC000"/>
                </a:solidFill>
                <a:cs typeface="+mj-cs"/>
              </a:rPr>
              <a:t>לִי</a:t>
            </a:r>
            <a:r>
              <a:rPr lang="en-US" sz="2000" dirty="0">
                <a:solidFill>
                  <a:srgbClr val="FFC000"/>
                </a:solidFill>
                <a:cs typeface="+mj-cs"/>
              </a:rPr>
              <a:t>) – I am my beloved’s and my beloved is mine – Father in heaven, full of mercy, help me and give me the merit to become closer to You always and especially during the month of Elul. And You with your great mercy will open Your hand of kindness to accept the ones who repent and do Teshuvah  and seek closeness to You. So we can continue to rectify all the </a:t>
            </a:r>
            <a:r>
              <a:rPr lang="en-US" sz="2000" dirty="0" err="1">
                <a:solidFill>
                  <a:srgbClr val="FFC000"/>
                </a:solidFill>
                <a:cs typeface="+mj-cs"/>
              </a:rPr>
              <a:t>Tikkunim</a:t>
            </a:r>
            <a:r>
              <a:rPr lang="en-US" sz="2000" dirty="0">
                <a:solidFill>
                  <a:srgbClr val="FFC000"/>
                </a:solidFill>
                <a:cs typeface="+mj-cs"/>
              </a:rPr>
              <a:t> that are possible by the great powers of </a:t>
            </a:r>
            <a:r>
              <a:rPr lang="en-US" sz="2000" dirty="0" err="1">
                <a:solidFill>
                  <a:srgbClr val="FFC000"/>
                </a:solidFill>
                <a:cs typeface="+mj-cs"/>
              </a:rPr>
              <a:t>Yichudim</a:t>
            </a:r>
            <a:r>
              <a:rPr lang="en-US" sz="2000" dirty="0">
                <a:solidFill>
                  <a:srgbClr val="FFC000"/>
                </a:solidFill>
                <a:cs typeface="+mj-cs"/>
              </a:rPr>
              <a:t> (Unity) and </a:t>
            </a:r>
            <a:r>
              <a:rPr lang="en-US" sz="2000" dirty="0" err="1">
                <a:solidFill>
                  <a:srgbClr val="FFC000"/>
                </a:solidFill>
                <a:cs typeface="+mj-cs"/>
              </a:rPr>
              <a:t>Kavanot</a:t>
            </a:r>
            <a:r>
              <a:rPr lang="en-US" sz="2000" dirty="0">
                <a:solidFill>
                  <a:srgbClr val="FFC000"/>
                </a:solidFill>
                <a:cs typeface="+mj-cs"/>
              </a:rPr>
              <a:t> (meditations) of the month of Elul. Father, please help me to be cleansed from the heavens from all of my sins and may I merit to do complete Teshuvah  for all of my sins. Father, bless me that I should always find You wherever I seek You, when I am in a high spiritual place or unfortunately also when I spiritually fall to a low place. Ani </a:t>
            </a:r>
            <a:r>
              <a:rPr lang="en-US" sz="2000" dirty="0" err="1">
                <a:solidFill>
                  <a:srgbClr val="FFC000"/>
                </a:solidFill>
                <a:cs typeface="+mj-cs"/>
              </a:rPr>
              <a:t>L’Dodi</a:t>
            </a:r>
            <a:r>
              <a:rPr lang="en-US" sz="2000" dirty="0">
                <a:solidFill>
                  <a:srgbClr val="FFC000"/>
                </a:solidFill>
                <a:cs typeface="+mj-cs"/>
              </a:rPr>
              <a:t> </a:t>
            </a:r>
            <a:r>
              <a:rPr lang="en-US" sz="2000" dirty="0" err="1">
                <a:solidFill>
                  <a:srgbClr val="FFC000"/>
                </a:solidFill>
                <a:cs typeface="+mj-cs"/>
              </a:rPr>
              <a:t>V’Dodi</a:t>
            </a:r>
            <a:r>
              <a:rPr lang="en-US" sz="2000" dirty="0">
                <a:solidFill>
                  <a:srgbClr val="FFC000"/>
                </a:solidFill>
                <a:cs typeface="+mj-cs"/>
              </a:rPr>
              <a:t> Li (</a:t>
            </a:r>
            <a:r>
              <a:rPr lang="en-US" sz="2000" dirty="0" err="1">
                <a:solidFill>
                  <a:srgbClr val="FFC000"/>
                </a:solidFill>
                <a:cs typeface="+mj-cs"/>
              </a:rPr>
              <a:t>אֲנִי</a:t>
            </a:r>
            <a:r>
              <a:rPr lang="en-US" sz="2000" dirty="0">
                <a:solidFill>
                  <a:srgbClr val="FFC000"/>
                </a:solidFill>
                <a:cs typeface="+mj-cs"/>
              </a:rPr>
              <a:t> </a:t>
            </a:r>
            <a:r>
              <a:rPr lang="en-US" sz="2000" dirty="0" err="1">
                <a:solidFill>
                  <a:srgbClr val="FFC000"/>
                </a:solidFill>
                <a:cs typeface="+mj-cs"/>
              </a:rPr>
              <a:t>לְדוֹדִי</a:t>
            </a:r>
            <a:r>
              <a:rPr lang="en-US" sz="2000" dirty="0">
                <a:solidFill>
                  <a:srgbClr val="FFC000"/>
                </a:solidFill>
                <a:cs typeface="+mj-cs"/>
              </a:rPr>
              <a:t> </a:t>
            </a:r>
            <a:r>
              <a:rPr lang="en-US" sz="2000" dirty="0" err="1">
                <a:solidFill>
                  <a:srgbClr val="FFC000"/>
                </a:solidFill>
                <a:cs typeface="+mj-cs"/>
              </a:rPr>
              <a:t>וְדוֹדִי</a:t>
            </a:r>
            <a:r>
              <a:rPr lang="en-US" sz="2000" dirty="0">
                <a:solidFill>
                  <a:srgbClr val="FFC000"/>
                </a:solidFill>
                <a:cs typeface="+mj-cs"/>
              </a:rPr>
              <a:t> </a:t>
            </a:r>
            <a:r>
              <a:rPr lang="en-US" sz="2000" dirty="0" err="1">
                <a:solidFill>
                  <a:srgbClr val="FFC000"/>
                </a:solidFill>
                <a:cs typeface="+mj-cs"/>
              </a:rPr>
              <a:t>לִי</a:t>
            </a:r>
            <a:r>
              <a:rPr lang="en-US" sz="2000" dirty="0">
                <a:solidFill>
                  <a:srgbClr val="FFC000"/>
                </a:solidFill>
                <a:cs typeface="+mj-cs"/>
              </a:rPr>
              <a:t>) – I am my beloved’s and my beloved is mine – Amen!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FFE8600-4941-0A60-3271-2F451041EFF7}"/>
                  </a:ext>
                </a:extLst>
              </p14:cNvPr>
              <p14:cNvContentPartPr/>
              <p14:nvPr/>
            </p14:nvContentPartPr>
            <p14:xfrm>
              <a:off x="7793541" y="462684"/>
              <a:ext cx="2523600" cy="68400"/>
            </p14:xfrm>
          </p:contentPart>
        </mc:Choice>
        <mc:Fallback xmlns="">
          <p:pic>
            <p:nvPicPr>
              <p:cNvPr id="2" name="Ink 1">
                <a:extLst>
                  <a:ext uri="{FF2B5EF4-FFF2-40B4-BE49-F238E27FC236}">
                    <a16:creationId xmlns:a16="http://schemas.microsoft.com/office/drawing/2014/main" id="{2FFE8600-4941-0A60-3271-2F451041EFF7}"/>
                  </a:ext>
                </a:extLst>
              </p:cNvPr>
              <p:cNvPicPr/>
              <p:nvPr/>
            </p:nvPicPr>
            <p:blipFill>
              <a:blip r:embed="rId5"/>
              <a:stretch>
                <a:fillRect/>
              </a:stretch>
            </p:blipFill>
            <p:spPr>
              <a:xfrm>
                <a:off x="7775541" y="444684"/>
                <a:ext cx="2559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2D8FD85-3056-9F2A-9848-772D9EAAFD93}"/>
                  </a:ext>
                </a:extLst>
              </p14:cNvPr>
              <p14:cNvContentPartPr/>
              <p14:nvPr/>
            </p14:nvContentPartPr>
            <p14:xfrm>
              <a:off x="5231061" y="3295524"/>
              <a:ext cx="3420720" cy="97920"/>
            </p14:xfrm>
          </p:contentPart>
        </mc:Choice>
        <mc:Fallback xmlns="">
          <p:pic>
            <p:nvPicPr>
              <p:cNvPr id="4" name="Ink 3">
                <a:extLst>
                  <a:ext uri="{FF2B5EF4-FFF2-40B4-BE49-F238E27FC236}">
                    <a16:creationId xmlns:a16="http://schemas.microsoft.com/office/drawing/2014/main" id="{B2D8FD85-3056-9F2A-9848-772D9EAAFD93}"/>
                  </a:ext>
                </a:extLst>
              </p:cNvPr>
              <p:cNvPicPr/>
              <p:nvPr/>
            </p:nvPicPr>
            <p:blipFill>
              <a:blip r:embed="rId7"/>
              <a:stretch>
                <a:fillRect/>
              </a:stretch>
            </p:blipFill>
            <p:spPr>
              <a:xfrm>
                <a:off x="5213061" y="3277524"/>
                <a:ext cx="3456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4F5C6A5C-AF61-8803-40F9-19C6E50A0C9A}"/>
                  </a:ext>
                </a:extLst>
              </p14:cNvPr>
              <p14:cNvContentPartPr/>
              <p14:nvPr/>
            </p14:nvContentPartPr>
            <p14:xfrm>
              <a:off x="3158541" y="4249524"/>
              <a:ext cx="834840" cy="28080"/>
            </p14:xfrm>
          </p:contentPart>
        </mc:Choice>
        <mc:Fallback xmlns="">
          <p:pic>
            <p:nvPicPr>
              <p:cNvPr id="11" name="Ink 10">
                <a:extLst>
                  <a:ext uri="{FF2B5EF4-FFF2-40B4-BE49-F238E27FC236}">
                    <a16:creationId xmlns:a16="http://schemas.microsoft.com/office/drawing/2014/main" id="{4F5C6A5C-AF61-8803-40F9-19C6E50A0C9A}"/>
                  </a:ext>
                </a:extLst>
              </p:cNvPr>
              <p:cNvPicPr/>
              <p:nvPr/>
            </p:nvPicPr>
            <p:blipFill>
              <a:blip r:embed="rId9"/>
              <a:stretch>
                <a:fillRect/>
              </a:stretch>
            </p:blipFill>
            <p:spPr>
              <a:xfrm>
                <a:off x="3140541" y="4231884"/>
                <a:ext cx="8704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DE4266EB-57BB-3B93-3E18-E1C45ABEFAEC}"/>
                  </a:ext>
                </a:extLst>
              </p14:cNvPr>
              <p14:cNvContentPartPr/>
              <p14:nvPr/>
            </p14:nvContentPartPr>
            <p14:xfrm>
              <a:off x="6087861" y="4555164"/>
              <a:ext cx="3822840" cy="63360"/>
            </p14:xfrm>
          </p:contentPart>
        </mc:Choice>
        <mc:Fallback xmlns="">
          <p:pic>
            <p:nvPicPr>
              <p:cNvPr id="12" name="Ink 11">
                <a:extLst>
                  <a:ext uri="{FF2B5EF4-FFF2-40B4-BE49-F238E27FC236}">
                    <a16:creationId xmlns:a16="http://schemas.microsoft.com/office/drawing/2014/main" id="{DE4266EB-57BB-3B93-3E18-E1C45ABEFAEC}"/>
                  </a:ext>
                </a:extLst>
              </p:cNvPr>
              <p:cNvPicPr/>
              <p:nvPr/>
            </p:nvPicPr>
            <p:blipFill>
              <a:blip r:embed="rId11"/>
              <a:stretch>
                <a:fillRect/>
              </a:stretch>
            </p:blipFill>
            <p:spPr>
              <a:xfrm>
                <a:off x="6069861" y="4537524"/>
                <a:ext cx="3858480" cy="99000"/>
              </a:xfrm>
              <a:prstGeom prst="rect">
                <a:avLst/>
              </a:prstGeom>
            </p:spPr>
          </p:pic>
        </mc:Fallback>
      </mc:AlternateContent>
      <p:grpSp>
        <p:nvGrpSpPr>
          <p:cNvPr id="15" name="Group 14">
            <a:extLst>
              <a:ext uri="{FF2B5EF4-FFF2-40B4-BE49-F238E27FC236}">
                <a16:creationId xmlns:a16="http://schemas.microsoft.com/office/drawing/2014/main" id="{C1F98441-16C2-A65D-30A5-58668422528F}"/>
              </a:ext>
            </a:extLst>
          </p:cNvPr>
          <p:cNvGrpSpPr/>
          <p:nvPr/>
        </p:nvGrpSpPr>
        <p:grpSpPr>
          <a:xfrm>
            <a:off x="684981" y="4757844"/>
            <a:ext cx="8514720" cy="176040"/>
            <a:chOff x="684981" y="4757844"/>
            <a:chExt cx="8514720" cy="176040"/>
          </a:xfrm>
        </p:grpSpPr>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77F0EF5E-BC00-36D0-5DDB-32A4B77D926F}"/>
                    </a:ext>
                  </a:extLst>
                </p14:cNvPr>
                <p14:cNvContentPartPr/>
                <p14:nvPr/>
              </p14:nvContentPartPr>
              <p14:xfrm>
                <a:off x="684981" y="4757844"/>
                <a:ext cx="6742440" cy="176040"/>
              </p14:xfrm>
            </p:contentPart>
          </mc:Choice>
          <mc:Fallback xmlns="">
            <p:pic>
              <p:nvPicPr>
                <p:cNvPr id="13" name="Ink 12">
                  <a:extLst>
                    <a:ext uri="{FF2B5EF4-FFF2-40B4-BE49-F238E27FC236}">
                      <a16:creationId xmlns:a16="http://schemas.microsoft.com/office/drawing/2014/main" id="{77F0EF5E-BC00-36D0-5DDB-32A4B77D926F}"/>
                    </a:ext>
                  </a:extLst>
                </p:cNvPr>
                <p:cNvPicPr/>
                <p:nvPr/>
              </p:nvPicPr>
              <p:blipFill>
                <a:blip r:embed="rId13"/>
                <a:stretch>
                  <a:fillRect/>
                </a:stretch>
              </p:blipFill>
              <p:spPr>
                <a:xfrm>
                  <a:off x="666981" y="4740204"/>
                  <a:ext cx="6778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52B417D6-3567-0601-C937-0CDFC97FD4CF}"/>
                    </a:ext>
                  </a:extLst>
                </p14:cNvPr>
                <p14:cNvContentPartPr/>
                <p14:nvPr/>
              </p14:nvContentPartPr>
              <p14:xfrm>
                <a:off x="7855461" y="4833444"/>
                <a:ext cx="1344240" cy="65520"/>
              </p14:xfrm>
            </p:contentPart>
          </mc:Choice>
          <mc:Fallback xmlns="">
            <p:pic>
              <p:nvPicPr>
                <p:cNvPr id="14" name="Ink 13">
                  <a:extLst>
                    <a:ext uri="{FF2B5EF4-FFF2-40B4-BE49-F238E27FC236}">
                      <a16:creationId xmlns:a16="http://schemas.microsoft.com/office/drawing/2014/main" id="{52B417D6-3567-0601-C937-0CDFC97FD4CF}"/>
                    </a:ext>
                  </a:extLst>
                </p:cNvPr>
                <p:cNvPicPr/>
                <p:nvPr/>
              </p:nvPicPr>
              <p:blipFill>
                <a:blip r:embed="rId15"/>
                <a:stretch>
                  <a:fillRect/>
                </a:stretch>
              </p:blipFill>
              <p:spPr>
                <a:xfrm>
                  <a:off x="7837461" y="4815444"/>
                  <a:ext cx="1379880" cy="10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E0B84AF9-6C45-F9E0-FBBC-AFAAF83F379E}"/>
                  </a:ext>
                </a:extLst>
              </p14:cNvPr>
              <p14:cNvContentPartPr/>
              <p14:nvPr/>
            </p14:nvContentPartPr>
            <p14:xfrm>
              <a:off x="3999501" y="3869724"/>
              <a:ext cx="1800" cy="6840"/>
            </p14:xfrm>
          </p:contentPart>
        </mc:Choice>
        <mc:Fallback xmlns="">
          <p:pic>
            <p:nvPicPr>
              <p:cNvPr id="16" name="Ink 15">
                <a:extLst>
                  <a:ext uri="{FF2B5EF4-FFF2-40B4-BE49-F238E27FC236}">
                    <a16:creationId xmlns:a16="http://schemas.microsoft.com/office/drawing/2014/main" id="{E0B84AF9-6C45-F9E0-FBBC-AFAAF83F379E}"/>
                  </a:ext>
                </a:extLst>
              </p:cNvPr>
              <p:cNvPicPr/>
              <p:nvPr/>
            </p:nvPicPr>
            <p:blipFill>
              <a:blip r:embed="rId17"/>
              <a:stretch>
                <a:fillRect/>
              </a:stretch>
            </p:blipFill>
            <p:spPr>
              <a:xfrm>
                <a:off x="3981501" y="3851724"/>
                <a:ext cx="37440" cy="42480"/>
              </a:xfrm>
              <a:prstGeom prst="rect">
                <a:avLst/>
              </a:prstGeom>
            </p:spPr>
          </p:pic>
        </mc:Fallback>
      </mc:AlternateContent>
      <p:grpSp>
        <p:nvGrpSpPr>
          <p:cNvPr id="23" name="Group 22">
            <a:extLst>
              <a:ext uri="{FF2B5EF4-FFF2-40B4-BE49-F238E27FC236}">
                <a16:creationId xmlns:a16="http://schemas.microsoft.com/office/drawing/2014/main" id="{4199F27A-F5F0-F1FC-5943-3EC386704B4B}"/>
              </a:ext>
            </a:extLst>
          </p:cNvPr>
          <p:cNvGrpSpPr/>
          <p:nvPr/>
        </p:nvGrpSpPr>
        <p:grpSpPr>
          <a:xfrm>
            <a:off x="1642581" y="3619884"/>
            <a:ext cx="7034400" cy="417960"/>
            <a:chOff x="1642581" y="3619884"/>
            <a:chExt cx="7034400" cy="417960"/>
          </a:xfrm>
        </p:grpSpPr>
        <mc:AlternateContent xmlns:mc="http://schemas.openxmlformats.org/markup-compatibility/2006" xmlns:p14="http://schemas.microsoft.com/office/powerpoint/2010/main">
          <mc:Choice Requires="p14">
            <p:contentPart p14:bwMode="auto" r:id="rId18">
              <p14:nvContentPartPr>
                <p14:cNvPr id="5" name="Ink 4">
                  <a:extLst>
                    <a:ext uri="{FF2B5EF4-FFF2-40B4-BE49-F238E27FC236}">
                      <a16:creationId xmlns:a16="http://schemas.microsoft.com/office/drawing/2014/main" id="{59F835BC-EBF5-C740-FA45-39F109975124}"/>
                    </a:ext>
                  </a:extLst>
                </p14:cNvPr>
                <p14:cNvContentPartPr/>
                <p14:nvPr/>
              </p14:nvContentPartPr>
              <p14:xfrm>
                <a:off x="1642581" y="3874044"/>
                <a:ext cx="4703040" cy="99360"/>
              </p14:xfrm>
            </p:contentPart>
          </mc:Choice>
          <mc:Fallback xmlns="">
            <p:pic>
              <p:nvPicPr>
                <p:cNvPr id="5" name="Ink 4">
                  <a:extLst>
                    <a:ext uri="{FF2B5EF4-FFF2-40B4-BE49-F238E27FC236}">
                      <a16:creationId xmlns:a16="http://schemas.microsoft.com/office/drawing/2014/main" id="{59F835BC-EBF5-C740-FA45-39F109975124}"/>
                    </a:ext>
                  </a:extLst>
                </p:cNvPr>
                <p:cNvPicPr/>
                <p:nvPr/>
              </p:nvPicPr>
              <p:blipFill>
                <a:blip r:embed="rId19"/>
                <a:stretch>
                  <a:fillRect/>
                </a:stretch>
              </p:blipFill>
              <p:spPr>
                <a:xfrm>
                  <a:off x="1624581" y="3856404"/>
                  <a:ext cx="4738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 name="Ink 6">
                  <a:extLst>
                    <a:ext uri="{FF2B5EF4-FFF2-40B4-BE49-F238E27FC236}">
                      <a16:creationId xmlns:a16="http://schemas.microsoft.com/office/drawing/2014/main" id="{6537ABB8-EA53-C6A2-B89A-EAF334B0B8C8}"/>
                    </a:ext>
                  </a:extLst>
                </p14:cNvPr>
                <p14:cNvContentPartPr/>
                <p14:nvPr/>
              </p14:nvContentPartPr>
              <p14:xfrm>
                <a:off x="6884181" y="3975204"/>
                <a:ext cx="1792800" cy="62640"/>
              </p14:xfrm>
            </p:contentPart>
          </mc:Choice>
          <mc:Fallback xmlns="">
            <p:pic>
              <p:nvPicPr>
                <p:cNvPr id="7" name="Ink 6">
                  <a:extLst>
                    <a:ext uri="{FF2B5EF4-FFF2-40B4-BE49-F238E27FC236}">
                      <a16:creationId xmlns:a16="http://schemas.microsoft.com/office/drawing/2014/main" id="{6537ABB8-EA53-C6A2-B89A-EAF334B0B8C8}"/>
                    </a:ext>
                  </a:extLst>
                </p:cNvPr>
                <p:cNvPicPr/>
                <p:nvPr/>
              </p:nvPicPr>
              <p:blipFill>
                <a:blip r:embed="rId21"/>
                <a:stretch>
                  <a:fillRect/>
                </a:stretch>
              </p:blipFill>
              <p:spPr>
                <a:xfrm>
                  <a:off x="6866181" y="3957564"/>
                  <a:ext cx="1828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E382A309-1A07-F9FA-AC50-D5B8485DB67F}"/>
                    </a:ext>
                  </a:extLst>
                </p14:cNvPr>
                <p14:cNvContentPartPr/>
                <p14:nvPr/>
              </p14:nvContentPartPr>
              <p14:xfrm>
                <a:off x="3361581" y="3690084"/>
                <a:ext cx="1247040" cy="227880"/>
              </p14:xfrm>
            </p:contentPart>
          </mc:Choice>
          <mc:Fallback xmlns="">
            <p:pic>
              <p:nvPicPr>
                <p:cNvPr id="18" name="Ink 17">
                  <a:extLst>
                    <a:ext uri="{FF2B5EF4-FFF2-40B4-BE49-F238E27FC236}">
                      <a16:creationId xmlns:a16="http://schemas.microsoft.com/office/drawing/2014/main" id="{E382A309-1A07-F9FA-AC50-D5B8485DB67F}"/>
                    </a:ext>
                  </a:extLst>
                </p:cNvPr>
                <p:cNvPicPr/>
                <p:nvPr/>
              </p:nvPicPr>
              <p:blipFill>
                <a:blip r:embed="rId23"/>
                <a:stretch>
                  <a:fillRect/>
                </a:stretch>
              </p:blipFill>
              <p:spPr>
                <a:xfrm>
                  <a:off x="3343581" y="3672084"/>
                  <a:ext cx="12826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FE188237-A20B-665C-F6E4-B16313F47221}"/>
                    </a:ext>
                  </a:extLst>
                </p14:cNvPr>
                <p14:cNvContentPartPr/>
                <p14:nvPr/>
              </p14:nvContentPartPr>
              <p14:xfrm>
                <a:off x="6173541" y="3755604"/>
                <a:ext cx="4320" cy="1080"/>
              </p14:xfrm>
            </p:contentPart>
          </mc:Choice>
          <mc:Fallback xmlns="">
            <p:pic>
              <p:nvPicPr>
                <p:cNvPr id="20" name="Ink 19">
                  <a:extLst>
                    <a:ext uri="{FF2B5EF4-FFF2-40B4-BE49-F238E27FC236}">
                      <a16:creationId xmlns:a16="http://schemas.microsoft.com/office/drawing/2014/main" id="{FE188237-A20B-665C-F6E4-B16313F47221}"/>
                    </a:ext>
                  </a:extLst>
                </p:cNvPr>
                <p:cNvPicPr/>
                <p:nvPr/>
              </p:nvPicPr>
              <p:blipFill>
                <a:blip r:embed="rId25"/>
                <a:stretch>
                  <a:fillRect/>
                </a:stretch>
              </p:blipFill>
              <p:spPr>
                <a:xfrm>
                  <a:off x="6155541" y="3737964"/>
                  <a:ext cx="399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4DA620F6-B042-594F-580A-2F4F106B706C}"/>
                    </a:ext>
                  </a:extLst>
                </p14:cNvPr>
                <p14:cNvContentPartPr/>
                <p14:nvPr/>
              </p14:nvContentPartPr>
              <p14:xfrm>
                <a:off x="6268941" y="3727524"/>
                <a:ext cx="54360" cy="12240"/>
              </p14:xfrm>
            </p:contentPart>
          </mc:Choice>
          <mc:Fallback xmlns="">
            <p:pic>
              <p:nvPicPr>
                <p:cNvPr id="21" name="Ink 20">
                  <a:extLst>
                    <a:ext uri="{FF2B5EF4-FFF2-40B4-BE49-F238E27FC236}">
                      <a16:creationId xmlns:a16="http://schemas.microsoft.com/office/drawing/2014/main" id="{4DA620F6-B042-594F-580A-2F4F106B706C}"/>
                    </a:ext>
                  </a:extLst>
                </p:cNvPr>
                <p:cNvPicPr/>
                <p:nvPr/>
              </p:nvPicPr>
              <p:blipFill>
                <a:blip r:embed="rId27"/>
                <a:stretch>
                  <a:fillRect/>
                </a:stretch>
              </p:blipFill>
              <p:spPr>
                <a:xfrm>
                  <a:off x="6250941" y="3709524"/>
                  <a:ext cx="900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630E1ABD-2057-7F59-C2E0-88F1D2C4E39C}"/>
                    </a:ext>
                  </a:extLst>
                </p14:cNvPr>
                <p14:cNvContentPartPr/>
                <p14:nvPr/>
              </p14:nvContentPartPr>
              <p14:xfrm>
                <a:off x="5096421" y="3619884"/>
                <a:ext cx="1347480" cy="370800"/>
              </p14:xfrm>
            </p:contentPart>
          </mc:Choice>
          <mc:Fallback xmlns="">
            <p:pic>
              <p:nvPicPr>
                <p:cNvPr id="22" name="Ink 21">
                  <a:extLst>
                    <a:ext uri="{FF2B5EF4-FFF2-40B4-BE49-F238E27FC236}">
                      <a16:creationId xmlns:a16="http://schemas.microsoft.com/office/drawing/2014/main" id="{630E1ABD-2057-7F59-C2E0-88F1D2C4E39C}"/>
                    </a:ext>
                  </a:extLst>
                </p:cNvPr>
                <p:cNvPicPr/>
                <p:nvPr/>
              </p:nvPicPr>
              <p:blipFill>
                <a:blip r:embed="rId29"/>
                <a:stretch>
                  <a:fillRect/>
                </a:stretch>
              </p:blipFill>
              <p:spPr>
                <a:xfrm>
                  <a:off x="5078421" y="3601884"/>
                  <a:ext cx="1383120" cy="406440"/>
                </a:xfrm>
                <a:prstGeom prst="rect">
                  <a:avLst/>
                </a:prstGeom>
              </p:spPr>
            </p:pic>
          </mc:Fallback>
        </mc:AlternateContent>
      </p:grpSp>
    </p:spTree>
    <p:extLst>
      <p:ext uri="{BB962C8B-B14F-4D97-AF65-F5344CB8AC3E}">
        <p14:creationId xmlns:p14="http://schemas.microsoft.com/office/powerpoint/2010/main" val="47301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4989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74011" y="-97446"/>
            <a:ext cx="10310013" cy="6294031"/>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פרק כו</a:t>
            </a:r>
          </a:p>
          <a:p>
            <a:pPr algn="r"/>
            <a:r>
              <a:rPr lang="he-IL" sz="3600" dirty="0">
                <a:solidFill>
                  <a:srgbClr val="FFFF00"/>
                </a:solidFill>
                <a:cs typeface="+mj-cs"/>
              </a:rPr>
              <a:t>﻿ז   הַכְּמַכַּת מַכֵּהוּ הִכָּהוּ אִם-כְּהֶרֶג הֲרֻגָיו הֹרָג: ח   בְּסַאסְּאָה בְּשַׁלְחָהּ תְּרִיבֶנָּה הָגָה בְּרוּחוֹ הַקָּשָׁה בְּיוֹם קָדִים: </a:t>
            </a:r>
            <a:r>
              <a:rPr lang="he-IL" sz="3600" dirty="0">
                <a:solidFill>
                  <a:srgbClr val="FFC000"/>
                </a:solidFill>
                <a:cs typeface="+mj-cs"/>
              </a:rPr>
              <a:t>ט   לָכֵן בְּזֹאת יְכֻפַּר עֲוֹן-יַעֲקֹב וְזֶה כָּל-פְּרִי הָסִר חַטָּאתוֹ בְּשֹוּמוֹ | כָּל-אַבְנֵי מִזְבֵּחַ כְּאַבְנֵי-גִר מְנֻפָּצוֹת לֹא-יָקֻמוּ אֲשֵׁרִים וְחַמָּנִים: </a:t>
            </a:r>
            <a:r>
              <a:rPr lang="he-IL" sz="3600" dirty="0">
                <a:solidFill>
                  <a:srgbClr val="92D050"/>
                </a:solidFill>
                <a:cs typeface="+mj-cs"/>
              </a:rPr>
              <a:t>י   כִּי עִיר בְּצוּרָה בָּדָד נָוֶה מְשֻׁלָּח וְנֶעֱזָב כַּמִּדְבָּר שָׁם יִרְעֶה עֵגֶל וְשָׁם יִרְבָּץ וְכִלָּה סְעִפֶיהָ: יא   בִּיבֹשׁ קְצִירָהּ תִּשָּׁבַרְנָה נָשִׁים בָּאוֹת מְאִירוֹת אוֹתָהּ כִּי לֹא עַם-בִּינוֹת הוּא עַל-כֵּן לֹא-יְרַחֲמֶנּוּ עֹשֵֹהוּ וְיֹצְרוֹ לֹא יְחֻנֶּנּוּ: </a:t>
            </a:r>
            <a:r>
              <a:rPr lang="he-IL" sz="3600" dirty="0">
                <a:solidFill>
                  <a:srgbClr val="00B0F0"/>
                </a:solidFill>
                <a:cs typeface="+mj-cs"/>
              </a:rPr>
              <a:t>יב   וְהָיָה בַּיּוֹם הַהוּא יַחְבֹּט יְהֹוָה מִשִּׁבֹּלֶת הַנָּהָר עַד-נַחַל מִצְרָיִם וְאַתֶּם תְּלֻקְּטוּ לְאַחַד אֶחָד בְּנֵי יִשְֹרָאֵל:       יג   וְהָיָה | בַּיּוֹם הַהוּא יִתָּקַע בְּשׁוֹפָר גָּדוֹל וּבָאוּ הָאֹבְדִים בְּאֶרֶץ אַשּׁוּר וְהַנִּדָּחִים בְּאֶרֶץ מִצְרָיִם וְהִשְׁתַּחֲווּ לַיהֹוָה בְּהַר הַקֹּדֶשׁ בִּירוּשָׁלָם: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92A0CF7-4B59-2864-EEB7-79002EEB59A2}"/>
                  </a:ext>
                </a:extLst>
              </p14:cNvPr>
              <p14:cNvContentPartPr/>
              <p14:nvPr/>
            </p14:nvContentPartPr>
            <p14:xfrm>
              <a:off x="6476661" y="89724"/>
              <a:ext cx="594360" cy="476280"/>
            </p14:xfrm>
          </p:contentPart>
        </mc:Choice>
        <mc:Fallback xmlns="">
          <p:pic>
            <p:nvPicPr>
              <p:cNvPr id="2" name="Ink 1">
                <a:extLst>
                  <a:ext uri="{FF2B5EF4-FFF2-40B4-BE49-F238E27FC236}">
                    <a16:creationId xmlns:a16="http://schemas.microsoft.com/office/drawing/2014/main" id="{092A0CF7-4B59-2864-EEB7-79002EEB59A2}"/>
                  </a:ext>
                </a:extLst>
              </p:cNvPr>
              <p:cNvPicPr/>
              <p:nvPr/>
            </p:nvPicPr>
            <p:blipFill>
              <a:blip r:embed="rId5"/>
              <a:stretch>
                <a:fillRect/>
              </a:stretch>
            </p:blipFill>
            <p:spPr>
              <a:xfrm>
                <a:off x="6459021" y="72084"/>
                <a:ext cx="630000" cy="51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31F74BE-3D27-3D30-11FA-D3ACD7A2A0AC}"/>
                  </a:ext>
                </a:extLst>
              </p14:cNvPr>
              <p14:cNvContentPartPr/>
              <p14:nvPr/>
            </p14:nvContentPartPr>
            <p14:xfrm>
              <a:off x="8990901" y="1205004"/>
              <a:ext cx="769680" cy="63000"/>
            </p14:xfrm>
          </p:contentPart>
        </mc:Choice>
        <mc:Fallback xmlns="">
          <p:pic>
            <p:nvPicPr>
              <p:cNvPr id="4" name="Ink 3">
                <a:extLst>
                  <a:ext uri="{FF2B5EF4-FFF2-40B4-BE49-F238E27FC236}">
                    <a16:creationId xmlns:a16="http://schemas.microsoft.com/office/drawing/2014/main" id="{331F74BE-3D27-3D30-11FA-D3ACD7A2A0AC}"/>
                  </a:ext>
                </a:extLst>
              </p:cNvPr>
              <p:cNvPicPr/>
              <p:nvPr/>
            </p:nvPicPr>
            <p:blipFill>
              <a:blip r:embed="rId7"/>
              <a:stretch>
                <a:fillRect/>
              </a:stretch>
            </p:blipFill>
            <p:spPr>
              <a:xfrm>
                <a:off x="8972901" y="1187004"/>
                <a:ext cx="805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 name="Ink 27">
                <a:extLst>
                  <a:ext uri="{FF2B5EF4-FFF2-40B4-BE49-F238E27FC236}">
                    <a16:creationId xmlns:a16="http://schemas.microsoft.com/office/drawing/2014/main" id="{61B78B2A-ECCF-F647-4A4E-223F5A77917F}"/>
                  </a:ext>
                </a:extLst>
              </p14:cNvPr>
              <p14:cNvContentPartPr/>
              <p14:nvPr/>
            </p14:nvContentPartPr>
            <p14:xfrm>
              <a:off x="4728141" y="1699644"/>
              <a:ext cx="1542600" cy="83880"/>
            </p14:xfrm>
          </p:contentPart>
        </mc:Choice>
        <mc:Fallback xmlns="">
          <p:pic>
            <p:nvPicPr>
              <p:cNvPr id="28" name="Ink 27">
                <a:extLst>
                  <a:ext uri="{FF2B5EF4-FFF2-40B4-BE49-F238E27FC236}">
                    <a16:creationId xmlns:a16="http://schemas.microsoft.com/office/drawing/2014/main" id="{61B78B2A-ECCF-F647-4A4E-223F5A77917F}"/>
                  </a:ext>
                </a:extLst>
              </p:cNvPr>
              <p:cNvPicPr/>
              <p:nvPr/>
            </p:nvPicPr>
            <p:blipFill>
              <a:blip r:embed="rId9"/>
              <a:stretch>
                <a:fillRect/>
              </a:stretch>
            </p:blipFill>
            <p:spPr>
              <a:xfrm>
                <a:off x="4710141" y="1682004"/>
                <a:ext cx="1578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Ink 28">
                <a:extLst>
                  <a:ext uri="{FF2B5EF4-FFF2-40B4-BE49-F238E27FC236}">
                    <a16:creationId xmlns:a16="http://schemas.microsoft.com/office/drawing/2014/main" id="{0E6EA3A5-38FB-FB3A-CADE-9AC0898F578E}"/>
                  </a:ext>
                </a:extLst>
              </p14:cNvPr>
              <p14:cNvContentPartPr/>
              <p14:nvPr/>
            </p14:nvContentPartPr>
            <p14:xfrm>
              <a:off x="4594941" y="1195284"/>
              <a:ext cx="1757880" cy="661680"/>
            </p14:xfrm>
          </p:contentPart>
        </mc:Choice>
        <mc:Fallback xmlns="">
          <p:pic>
            <p:nvPicPr>
              <p:cNvPr id="29" name="Ink 28">
                <a:extLst>
                  <a:ext uri="{FF2B5EF4-FFF2-40B4-BE49-F238E27FC236}">
                    <a16:creationId xmlns:a16="http://schemas.microsoft.com/office/drawing/2014/main" id="{0E6EA3A5-38FB-FB3A-CADE-9AC0898F578E}"/>
                  </a:ext>
                </a:extLst>
              </p:cNvPr>
              <p:cNvPicPr/>
              <p:nvPr/>
            </p:nvPicPr>
            <p:blipFill>
              <a:blip r:embed="rId11"/>
              <a:stretch>
                <a:fillRect/>
              </a:stretch>
            </p:blipFill>
            <p:spPr>
              <a:xfrm>
                <a:off x="4577301" y="1177284"/>
                <a:ext cx="1793520" cy="697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2" name="Ink 31">
                <a:extLst>
                  <a:ext uri="{FF2B5EF4-FFF2-40B4-BE49-F238E27FC236}">
                    <a16:creationId xmlns:a16="http://schemas.microsoft.com/office/drawing/2014/main" id="{AECF45B3-8BFC-B03C-911E-622D9173C4FF}"/>
                  </a:ext>
                </a:extLst>
              </p14:cNvPr>
              <p14:cNvContentPartPr/>
              <p14:nvPr/>
            </p14:nvContentPartPr>
            <p14:xfrm>
              <a:off x="3708981" y="584004"/>
              <a:ext cx="6266520" cy="700920"/>
            </p14:xfrm>
          </p:contentPart>
        </mc:Choice>
        <mc:Fallback xmlns="">
          <p:pic>
            <p:nvPicPr>
              <p:cNvPr id="32" name="Ink 31">
                <a:extLst>
                  <a:ext uri="{FF2B5EF4-FFF2-40B4-BE49-F238E27FC236}">
                    <a16:creationId xmlns:a16="http://schemas.microsoft.com/office/drawing/2014/main" id="{AECF45B3-8BFC-B03C-911E-622D9173C4FF}"/>
                  </a:ext>
                </a:extLst>
              </p:cNvPr>
              <p:cNvPicPr/>
              <p:nvPr/>
            </p:nvPicPr>
            <p:blipFill>
              <a:blip r:embed="rId13"/>
              <a:stretch>
                <a:fillRect/>
              </a:stretch>
            </p:blipFill>
            <p:spPr>
              <a:xfrm>
                <a:off x="3691341" y="566004"/>
                <a:ext cx="6302160" cy="736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591D305A-1DA2-6B4E-E79B-270C594DF25E}"/>
                  </a:ext>
                </a:extLst>
              </p14:cNvPr>
              <p14:cNvContentPartPr/>
              <p14:nvPr/>
            </p14:nvContentPartPr>
            <p14:xfrm>
              <a:off x="1838061" y="1157484"/>
              <a:ext cx="1149840" cy="90720"/>
            </p14:xfrm>
          </p:contentPart>
        </mc:Choice>
        <mc:Fallback xmlns="">
          <p:pic>
            <p:nvPicPr>
              <p:cNvPr id="17" name="Ink 16">
                <a:extLst>
                  <a:ext uri="{FF2B5EF4-FFF2-40B4-BE49-F238E27FC236}">
                    <a16:creationId xmlns:a16="http://schemas.microsoft.com/office/drawing/2014/main" id="{591D305A-1DA2-6B4E-E79B-270C594DF25E}"/>
                  </a:ext>
                </a:extLst>
              </p:cNvPr>
              <p:cNvPicPr/>
              <p:nvPr/>
            </p:nvPicPr>
            <p:blipFill>
              <a:blip r:embed="rId15"/>
              <a:stretch>
                <a:fillRect/>
              </a:stretch>
            </p:blipFill>
            <p:spPr>
              <a:xfrm>
                <a:off x="1820421" y="1139844"/>
                <a:ext cx="1185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DD392961-46B3-7A9F-4EC6-8895A5FD4282}"/>
                  </a:ext>
                </a:extLst>
              </p14:cNvPr>
              <p14:cNvContentPartPr/>
              <p14:nvPr/>
            </p14:nvContentPartPr>
            <p14:xfrm>
              <a:off x="430101" y="1187724"/>
              <a:ext cx="1210680" cy="52560"/>
            </p14:xfrm>
          </p:contentPart>
        </mc:Choice>
        <mc:Fallback xmlns="">
          <p:pic>
            <p:nvPicPr>
              <p:cNvPr id="18" name="Ink 17">
                <a:extLst>
                  <a:ext uri="{FF2B5EF4-FFF2-40B4-BE49-F238E27FC236}">
                    <a16:creationId xmlns:a16="http://schemas.microsoft.com/office/drawing/2014/main" id="{DD392961-46B3-7A9F-4EC6-8895A5FD4282}"/>
                  </a:ext>
                </a:extLst>
              </p:cNvPr>
              <p:cNvPicPr/>
              <p:nvPr/>
            </p:nvPicPr>
            <p:blipFill>
              <a:blip r:embed="rId17"/>
              <a:stretch>
                <a:fillRect/>
              </a:stretch>
            </p:blipFill>
            <p:spPr>
              <a:xfrm>
                <a:off x="412101" y="1170084"/>
                <a:ext cx="12463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4" name="Ink 33">
                <a:extLst>
                  <a:ext uri="{FF2B5EF4-FFF2-40B4-BE49-F238E27FC236}">
                    <a16:creationId xmlns:a16="http://schemas.microsoft.com/office/drawing/2014/main" id="{D8E7B33B-22AF-A896-DC81-98A8EB644C48}"/>
                  </a:ext>
                </a:extLst>
              </p14:cNvPr>
              <p14:cNvContentPartPr/>
              <p14:nvPr/>
            </p14:nvContentPartPr>
            <p14:xfrm>
              <a:off x="321381" y="449004"/>
              <a:ext cx="3006000" cy="784080"/>
            </p14:xfrm>
          </p:contentPart>
        </mc:Choice>
        <mc:Fallback xmlns="">
          <p:pic>
            <p:nvPicPr>
              <p:cNvPr id="34" name="Ink 33">
                <a:extLst>
                  <a:ext uri="{FF2B5EF4-FFF2-40B4-BE49-F238E27FC236}">
                    <a16:creationId xmlns:a16="http://schemas.microsoft.com/office/drawing/2014/main" id="{D8E7B33B-22AF-A896-DC81-98A8EB644C48}"/>
                  </a:ext>
                </a:extLst>
              </p:cNvPr>
              <p:cNvPicPr/>
              <p:nvPr/>
            </p:nvPicPr>
            <p:blipFill>
              <a:blip r:embed="rId19"/>
              <a:stretch>
                <a:fillRect/>
              </a:stretch>
            </p:blipFill>
            <p:spPr>
              <a:xfrm>
                <a:off x="303741" y="431364"/>
                <a:ext cx="3041640" cy="819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 name="Ink 4">
                <a:extLst>
                  <a:ext uri="{FF2B5EF4-FFF2-40B4-BE49-F238E27FC236}">
                    <a16:creationId xmlns:a16="http://schemas.microsoft.com/office/drawing/2014/main" id="{225F887A-4210-8D87-63D0-C1F4F8243C91}"/>
                  </a:ext>
                </a:extLst>
              </p14:cNvPr>
              <p14:cNvContentPartPr/>
              <p14:nvPr/>
            </p14:nvContentPartPr>
            <p14:xfrm>
              <a:off x="8014941" y="1175844"/>
              <a:ext cx="612000" cy="39240"/>
            </p14:xfrm>
          </p:contentPart>
        </mc:Choice>
        <mc:Fallback xmlns="">
          <p:pic>
            <p:nvPicPr>
              <p:cNvPr id="5" name="Ink 4">
                <a:extLst>
                  <a:ext uri="{FF2B5EF4-FFF2-40B4-BE49-F238E27FC236}">
                    <a16:creationId xmlns:a16="http://schemas.microsoft.com/office/drawing/2014/main" id="{225F887A-4210-8D87-63D0-C1F4F8243C91}"/>
                  </a:ext>
                </a:extLst>
              </p:cNvPr>
              <p:cNvPicPr/>
              <p:nvPr/>
            </p:nvPicPr>
            <p:blipFill>
              <a:blip r:embed="rId21"/>
              <a:stretch>
                <a:fillRect/>
              </a:stretch>
            </p:blipFill>
            <p:spPr>
              <a:xfrm>
                <a:off x="7996941" y="1158204"/>
                <a:ext cx="647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 name="Ink 6">
                <a:extLst>
                  <a:ext uri="{FF2B5EF4-FFF2-40B4-BE49-F238E27FC236}">
                    <a16:creationId xmlns:a16="http://schemas.microsoft.com/office/drawing/2014/main" id="{FEBB7718-B43A-3E2D-BBD2-E7A3D9C2FF71}"/>
                  </a:ext>
                </a:extLst>
              </p14:cNvPr>
              <p14:cNvContentPartPr/>
              <p14:nvPr/>
            </p14:nvContentPartPr>
            <p14:xfrm>
              <a:off x="7051221" y="1209324"/>
              <a:ext cx="806400" cy="52920"/>
            </p14:xfrm>
          </p:contentPart>
        </mc:Choice>
        <mc:Fallback xmlns="">
          <p:pic>
            <p:nvPicPr>
              <p:cNvPr id="7" name="Ink 6">
                <a:extLst>
                  <a:ext uri="{FF2B5EF4-FFF2-40B4-BE49-F238E27FC236}">
                    <a16:creationId xmlns:a16="http://schemas.microsoft.com/office/drawing/2014/main" id="{FEBB7718-B43A-3E2D-BBD2-E7A3D9C2FF71}"/>
                  </a:ext>
                </a:extLst>
              </p:cNvPr>
              <p:cNvPicPr/>
              <p:nvPr/>
            </p:nvPicPr>
            <p:blipFill>
              <a:blip r:embed="rId23"/>
              <a:stretch>
                <a:fillRect/>
              </a:stretch>
            </p:blipFill>
            <p:spPr>
              <a:xfrm>
                <a:off x="7033581" y="1191324"/>
                <a:ext cx="842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 name="Ink 10">
                <a:extLst>
                  <a:ext uri="{FF2B5EF4-FFF2-40B4-BE49-F238E27FC236}">
                    <a16:creationId xmlns:a16="http://schemas.microsoft.com/office/drawing/2014/main" id="{229943A1-8061-437A-44BF-544C3F3F1BF8}"/>
                  </a:ext>
                </a:extLst>
              </p14:cNvPr>
              <p14:cNvContentPartPr/>
              <p14:nvPr/>
            </p14:nvContentPartPr>
            <p14:xfrm>
              <a:off x="6444261" y="1185204"/>
              <a:ext cx="471960" cy="36000"/>
            </p14:xfrm>
          </p:contentPart>
        </mc:Choice>
        <mc:Fallback xmlns="">
          <p:pic>
            <p:nvPicPr>
              <p:cNvPr id="11" name="Ink 10">
                <a:extLst>
                  <a:ext uri="{FF2B5EF4-FFF2-40B4-BE49-F238E27FC236}">
                    <a16:creationId xmlns:a16="http://schemas.microsoft.com/office/drawing/2014/main" id="{229943A1-8061-437A-44BF-544C3F3F1BF8}"/>
                  </a:ext>
                </a:extLst>
              </p:cNvPr>
              <p:cNvPicPr/>
              <p:nvPr/>
            </p:nvPicPr>
            <p:blipFill>
              <a:blip r:embed="rId25"/>
              <a:stretch>
                <a:fillRect/>
              </a:stretch>
            </p:blipFill>
            <p:spPr>
              <a:xfrm>
                <a:off x="6426261" y="1167204"/>
                <a:ext cx="5076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 name="Ink 11">
                <a:extLst>
                  <a:ext uri="{FF2B5EF4-FFF2-40B4-BE49-F238E27FC236}">
                    <a16:creationId xmlns:a16="http://schemas.microsoft.com/office/drawing/2014/main" id="{B12211BF-0AF6-C3E8-F667-FD812C9E26EF}"/>
                  </a:ext>
                </a:extLst>
              </p14:cNvPr>
              <p14:cNvContentPartPr/>
              <p14:nvPr/>
            </p14:nvContentPartPr>
            <p14:xfrm>
              <a:off x="5591421" y="1224804"/>
              <a:ext cx="608760" cy="45000"/>
            </p14:xfrm>
          </p:contentPart>
        </mc:Choice>
        <mc:Fallback xmlns="">
          <p:pic>
            <p:nvPicPr>
              <p:cNvPr id="12" name="Ink 11">
                <a:extLst>
                  <a:ext uri="{FF2B5EF4-FFF2-40B4-BE49-F238E27FC236}">
                    <a16:creationId xmlns:a16="http://schemas.microsoft.com/office/drawing/2014/main" id="{B12211BF-0AF6-C3E8-F667-FD812C9E26EF}"/>
                  </a:ext>
                </a:extLst>
              </p:cNvPr>
              <p:cNvPicPr/>
              <p:nvPr/>
            </p:nvPicPr>
            <p:blipFill>
              <a:blip r:embed="rId27"/>
              <a:stretch>
                <a:fillRect/>
              </a:stretch>
            </p:blipFill>
            <p:spPr>
              <a:xfrm>
                <a:off x="5573421" y="1206804"/>
                <a:ext cx="644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Ink 13">
                <a:extLst>
                  <a:ext uri="{FF2B5EF4-FFF2-40B4-BE49-F238E27FC236}">
                    <a16:creationId xmlns:a16="http://schemas.microsoft.com/office/drawing/2014/main" id="{B037913A-A193-CC3C-3A8E-07606EE18CA1}"/>
                  </a:ext>
                </a:extLst>
              </p14:cNvPr>
              <p14:cNvContentPartPr/>
              <p14:nvPr/>
            </p14:nvContentPartPr>
            <p14:xfrm>
              <a:off x="4691061" y="1171524"/>
              <a:ext cx="691920" cy="63360"/>
            </p14:xfrm>
          </p:contentPart>
        </mc:Choice>
        <mc:Fallback xmlns="">
          <p:pic>
            <p:nvPicPr>
              <p:cNvPr id="14" name="Ink 13">
                <a:extLst>
                  <a:ext uri="{FF2B5EF4-FFF2-40B4-BE49-F238E27FC236}">
                    <a16:creationId xmlns:a16="http://schemas.microsoft.com/office/drawing/2014/main" id="{B037913A-A193-CC3C-3A8E-07606EE18CA1}"/>
                  </a:ext>
                </a:extLst>
              </p:cNvPr>
              <p:cNvPicPr/>
              <p:nvPr/>
            </p:nvPicPr>
            <p:blipFill>
              <a:blip r:embed="rId29"/>
              <a:stretch>
                <a:fillRect/>
              </a:stretch>
            </p:blipFill>
            <p:spPr>
              <a:xfrm>
                <a:off x="4673061" y="1153524"/>
                <a:ext cx="727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 name="Ink 14">
                <a:extLst>
                  <a:ext uri="{FF2B5EF4-FFF2-40B4-BE49-F238E27FC236}">
                    <a16:creationId xmlns:a16="http://schemas.microsoft.com/office/drawing/2014/main" id="{A13B5F3A-F531-34A9-F761-62288F788DC9}"/>
                  </a:ext>
                </a:extLst>
              </p14:cNvPr>
              <p14:cNvContentPartPr/>
              <p14:nvPr/>
            </p14:nvContentPartPr>
            <p14:xfrm>
              <a:off x="3774141" y="1205724"/>
              <a:ext cx="614160" cy="25200"/>
            </p14:xfrm>
          </p:contentPart>
        </mc:Choice>
        <mc:Fallback xmlns="">
          <p:pic>
            <p:nvPicPr>
              <p:cNvPr id="15" name="Ink 14">
                <a:extLst>
                  <a:ext uri="{FF2B5EF4-FFF2-40B4-BE49-F238E27FC236}">
                    <a16:creationId xmlns:a16="http://schemas.microsoft.com/office/drawing/2014/main" id="{A13B5F3A-F531-34A9-F761-62288F788DC9}"/>
                  </a:ext>
                </a:extLst>
              </p:cNvPr>
              <p:cNvPicPr/>
              <p:nvPr/>
            </p:nvPicPr>
            <p:blipFill>
              <a:blip r:embed="rId31"/>
              <a:stretch>
                <a:fillRect/>
              </a:stretch>
            </p:blipFill>
            <p:spPr>
              <a:xfrm>
                <a:off x="3756501" y="1188084"/>
                <a:ext cx="6498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6" name="Ink 35">
                <a:extLst>
                  <a:ext uri="{FF2B5EF4-FFF2-40B4-BE49-F238E27FC236}">
                    <a16:creationId xmlns:a16="http://schemas.microsoft.com/office/drawing/2014/main" id="{80745237-0586-77D8-765D-0BA832F5B669}"/>
                  </a:ext>
                </a:extLst>
              </p14:cNvPr>
              <p14:cNvContentPartPr/>
              <p14:nvPr/>
            </p14:nvContentPartPr>
            <p14:xfrm>
              <a:off x="7336701" y="1195284"/>
              <a:ext cx="3096360" cy="588600"/>
            </p14:xfrm>
          </p:contentPart>
        </mc:Choice>
        <mc:Fallback xmlns="">
          <p:pic>
            <p:nvPicPr>
              <p:cNvPr id="36" name="Ink 35">
                <a:extLst>
                  <a:ext uri="{FF2B5EF4-FFF2-40B4-BE49-F238E27FC236}">
                    <a16:creationId xmlns:a16="http://schemas.microsoft.com/office/drawing/2014/main" id="{80745237-0586-77D8-765D-0BA832F5B669}"/>
                  </a:ext>
                </a:extLst>
              </p:cNvPr>
              <p:cNvPicPr/>
              <p:nvPr/>
            </p:nvPicPr>
            <p:blipFill>
              <a:blip r:embed="rId33"/>
              <a:stretch>
                <a:fillRect/>
              </a:stretch>
            </p:blipFill>
            <p:spPr>
              <a:xfrm>
                <a:off x="7318701" y="1177284"/>
                <a:ext cx="3132000" cy="624240"/>
              </a:xfrm>
              <a:prstGeom prst="rect">
                <a:avLst/>
              </a:prstGeom>
            </p:spPr>
          </p:pic>
        </mc:Fallback>
      </mc:AlternateContent>
      <p:grpSp>
        <p:nvGrpSpPr>
          <p:cNvPr id="39" name="Group 38">
            <a:extLst>
              <a:ext uri="{FF2B5EF4-FFF2-40B4-BE49-F238E27FC236}">
                <a16:creationId xmlns:a16="http://schemas.microsoft.com/office/drawing/2014/main" id="{912FA47A-87DF-302B-B2EB-6D10F28D59EC}"/>
              </a:ext>
            </a:extLst>
          </p:cNvPr>
          <p:cNvGrpSpPr/>
          <p:nvPr/>
        </p:nvGrpSpPr>
        <p:grpSpPr>
          <a:xfrm>
            <a:off x="4759461" y="1675884"/>
            <a:ext cx="5449320" cy="117360"/>
            <a:chOff x="4759461" y="1675884"/>
            <a:chExt cx="5449320" cy="117360"/>
          </a:xfrm>
        </p:grpSpPr>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F06DEEB8-ACDD-E0EC-3207-1C1EF02A4F71}"/>
                    </a:ext>
                  </a:extLst>
                </p14:cNvPr>
                <p14:cNvContentPartPr/>
                <p14:nvPr/>
              </p14:nvContentPartPr>
              <p14:xfrm>
                <a:off x="9335061" y="1750044"/>
                <a:ext cx="873720" cy="43200"/>
              </p14:xfrm>
            </p:contentPart>
          </mc:Choice>
          <mc:Fallback xmlns="">
            <p:pic>
              <p:nvPicPr>
                <p:cNvPr id="20" name="Ink 19">
                  <a:extLst>
                    <a:ext uri="{FF2B5EF4-FFF2-40B4-BE49-F238E27FC236}">
                      <a16:creationId xmlns:a16="http://schemas.microsoft.com/office/drawing/2014/main" id="{F06DEEB8-ACDD-E0EC-3207-1C1EF02A4F71}"/>
                    </a:ext>
                  </a:extLst>
                </p:cNvPr>
                <p:cNvPicPr/>
                <p:nvPr/>
              </p:nvPicPr>
              <p:blipFill>
                <a:blip r:embed="rId35"/>
                <a:stretch>
                  <a:fillRect/>
                </a:stretch>
              </p:blipFill>
              <p:spPr>
                <a:xfrm>
                  <a:off x="9317421" y="1732404"/>
                  <a:ext cx="909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11F480D6-769E-EB9A-189E-3297FC8B14D7}"/>
                    </a:ext>
                  </a:extLst>
                </p14:cNvPr>
                <p14:cNvContentPartPr/>
                <p14:nvPr/>
              </p14:nvContentPartPr>
              <p14:xfrm>
                <a:off x="8536941" y="1742484"/>
                <a:ext cx="500760" cy="28080"/>
              </p14:xfrm>
            </p:contentPart>
          </mc:Choice>
          <mc:Fallback xmlns="">
            <p:pic>
              <p:nvPicPr>
                <p:cNvPr id="21" name="Ink 20">
                  <a:extLst>
                    <a:ext uri="{FF2B5EF4-FFF2-40B4-BE49-F238E27FC236}">
                      <a16:creationId xmlns:a16="http://schemas.microsoft.com/office/drawing/2014/main" id="{11F480D6-769E-EB9A-189E-3297FC8B14D7}"/>
                    </a:ext>
                  </a:extLst>
                </p:cNvPr>
                <p:cNvPicPr/>
                <p:nvPr/>
              </p:nvPicPr>
              <p:blipFill>
                <a:blip r:embed="rId37"/>
                <a:stretch>
                  <a:fillRect/>
                </a:stretch>
              </p:blipFill>
              <p:spPr>
                <a:xfrm>
                  <a:off x="8519301" y="1724484"/>
                  <a:ext cx="5364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A163889C-6F0B-00AC-56B4-B63F22CF6D02}"/>
                    </a:ext>
                  </a:extLst>
                </p14:cNvPr>
                <p14:cNvContentPartPr/>
                <p14:nvPr/>
              </p14:nvContentPartPr>
              <p14:xfrm>
                <a:off x="7552341" y="1679844"/>
                <a:ext cx="732600" cy="95760"/>
              </p14:xfrm>
            </p:contentPart>
          </mc:Choice>
          <mc:Fallback xmlns="">
            <p:pic>
              <p:nvPicPr>
                <p:cNvPr id="22" name="Ink 21">
                  <a:extLst>
                    <a:ext uri="{FF2B5EF4-FFF2-40B4-BE49-F238E27FC236}">
                      <a16:creationId xmlns:a16="http://schemas.microsoft.com/office/drawing/2014/main" id="{A163889C-6F0B-00AC-56B4-B63F22CF6D02}"/>
                    </a:ext>
                  </a:extLst>
                </p:cNvPr>
                <p:cNvPicPr/>
                <p:nvPr/>
              </p:nvPicPr>
              <p:blipFill>
                <a:blip r:embed="rId39"/>
                <a:stretch>
                  <a:fillRect/>
                </a:stretch>
              </p:blipFill>
              <p:spPr>
                <a:xfrm>
                  <a:off x="7534701" y="1661844"/>
                  <a:ext cx="768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AF1D27A0-5F1B-C01D-3089-169CA0C2816F}"/>
                    </a:ext>
                  </a:extLst>
                </p14:cNvPr>
                <p14:cNvContentPartPr/>
                <p14:nvPr/>
              </p14:nvContentPartPr>
              <p14:xfrm>
                <a:off x="6704181" y="1701804"/>
                <a:ext cx="670680" cy="74520"/>
              </p14:xfrm>
            </p:contentPart>
          </mc:Choice>
          <mc:Fallback xmlns="">
            <p:pic>
              <p:nvPicPr>
                <p:cNvPr id="24" name="Ink 23">
                  <a:extLst>
                    <a:ext uri="{FF2B5EF4-FFF2-40B4-BE49-F238E27FC236}">
                      <a16:creationId xmlns:a16="http://schemas.microsoft.com/office/drawing/2014/main" id="{AF1D27A0-5F1B-C01D-3089-169CA0C2816F}"/>
                    </a:ext>
                  </a:extLst>
                </p:cNvPr>
                <p:cNvPicPr/>
                <p:nvPr/>
              </p:nvPicPr>
              <p:blipFill>
                <a:blip r:embed="rId41"/>
                <a:stretch>
                  <a:fillRect/>
                </a:stretch>
              </p:blipFill>
              <p:spPr>
                <a:xfrm>
                  <a:off x="6686541" y="1683804"/>
                  <a:ext cx="706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A95693DE-CC49-686D-4CB8-ADA0BF3A16C5}"/>
                    </a:ext>
                  </a:extLst>
                </p14:cNvPr>
                <p14:cNvContentPartPr/>
                <p14:nvPr/>
              </p14:nvContentPartPr>
              <p14:xfrm>
                <a:off x="5807781" y="1715124"/>
                <a:ext cx="568080" cy="61920"/>
              </p14:xfrm>
            </p:contentPart>
          </mc:Choice>
          <mc:Fallback xmlns="">
            <p:pic>
              <p:nvPicPr>
                <p:cNvPr id="25" name="Ink 24">
                  <a:extLst>
                    <a:ext uri="{FF2B5EF4-FFF2-40B4-BE49-F238E27FC236}">
                      <a16:creationId xmlns:a16="http://schemas.microsoft.com/office/drawing/2014/main" id="{A95693DE-CC49-686D-4CB8-ADA0BF3A16C5}"/>
                    </a:ext>
                  </a:extLst>
                </p:cNvPr>
                <p:cNvPicPr/>
                <p:nvPr/>
              </p:nvPicPr>
              <p:blipFill>
                <a:blip r:embed="rId43"/>
                <a:stretch>
                  <a:fillRect/>
                </a:stretch>
              </p:blipFill>
              <p:spPr>
                <a:xfrm>
                  <a:off x="5790141" y="1697484"/>
                  <a:ext cx="6037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B86C9793-14AE-B788-7A1D-43DA93AD2F2D}"/>
                    </a:ext>
                  </a:extLst>
                </p14:cNvPr>
                <p14:cNvContentPartPr/>
                <p14:nvPr/>
              </p14:nvContentPartPr>
              <p14:xfrm>
                <a:off x="4759461" y="1675884"/>
                <a:ext cx="780120" cy="66240"/>
              </p14:xfrm>
            </p:contentPart>
          </mc:Choice>
          <mc:Fallback xmlns="">
            <p:pic>
              <p:nvPicPr>
                <p:cNvPr id="26" name="Ink 25">
                  <a:extLst>
                    <a:ext uri="{FF2B5EF4-FFF2-40B4-BE49-F238E27FC236}">
                      <a16:creationId xmlns:a16="http://schemas.microsoft.com/office/drawing/2014/main" id="{B86C9793-14AE-B788-7A1D-43DA93AD2F2D}"/>
                    </a:ext>
                  </a:extLst>
                </p:cNvPr>
                <p:cNvPicPr/>
                <p:nvPr/>
              </p:nvPicPr>
              <p:blipFill>
                <a:blip r:embed="rId45"/>
                <a:stretch>
                  <a:fillRect/>
                </a:stretch>
              </p:blipFill>
              <p:spPr>
                <a:xfrm>
                  <a:off x="4741821" y="1658244"/>
                  <a:ext cx="815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8" name="Ink 37">
                  <a:extLst>
                    <a:ext uri="{FF2B5EF4-FFF2-40B4-BE49-F238E27FC236}">
                      <a16:creationId xmlns:a16="http://schemas.microsoft.com/office/drawing/2014/main" id="{45412B08-4D22-69B8-4E43-ACEBF3168CFE}"/>
                    </a:ext>
                  </a:extLst>
                </p14:cNvPr>
                <p14:cNvContentPartPr/>
                <p14:nvPr/>
              </p14:nvContentPartPr>
              <p14:xfrm>
                <a:off x="6185781" y="1683804"/>
                <a:ext cx="1481400" cy="55440"/>
              </p14:xfrm>
            </p:contentPart>
          </mc:Choice>
          <mc:Fallback xmlns="">
            <p:pic>
              <p:nvPicPr>
                <p:cNvPr id="38" name="Ink 37">
                  <a:extLst>
                    <a:ext uri="{FF2B5EF4-FFF2-40B4-BE49-F238E27FC236}">
                      <a16:creationId xmlns:a16="http://schemas.microsoft.com/office/drawing/2014/main" id="{45412B08-4D22-69B8-4E43-ACEBF3168CFE}"/>
                    </a:ext>
                  </a:extLst>
                </p:cNvPr>
                <p:cNvPicPr/>
                <p:nvPr/>
              </p:nvPicPr>
              <p:blipFill>
                <a:blip r:embed="rId47"/>
                <a:stretch>
                  <a:fillRect/>
                </a:stretch>
              </p:blipFill>
              <p:spPr>
                <a:xfrm>
                  <a:off x="6168141" y="1666164"/>
                  <a:ext cx="1517040" cy="91080"/>
                </a:xfrm>
                <a:prstGeom prst="rect">
                  <a:avLst/>
                </a:prstGeom>
              </p:spPr>
            </p:pic>
          </mc:Fallback>
        </mc:AlternateContent>
      </p:grpSp>
      <p:grpSp>
        <p:nvGrpSpPr>
          <p:cNvPr id="45" name="Group 44">
            <a:extLst>
              <a:ext uri="{FF2B5EF4-FFF2-40B4-BE49-F238E27FC236}">
                <a16:creationId xmlns:a16="http://schemas.microsoft.com/office/drawing/2014/main" id="{D7779781-13AD-B1B5-C42F-F17D2DB11E1B}"/>
              </a:ext>
            </a:extLst>
          </p:cNvPr>
          <p:cNvGrpSpPr/>
          <p:nvPr/>
        </p:nvGrpSpPr>
        <p:grpSpPr>
          <a:xfrm>
            <a:off x="130941" y="1682004"/>
            <a:ext cx="3801600" cy="133920"/>
            <a:chOff x="130941" y="1682004"/>
            <a:chExt cx="3801600" cy="133920"/>
          </a:xfrm>
        </p:grpSpPr>
        <mc:AlternateContent xmlns:mc="http://schemas.openxmlformats.org/markup-compatibility/2006" xmlns:p14="http://schemas.microsoft.com/office/powerpoint/2010/main">
          <mc:Choice Requires="p14">
            <p:contentPart p14:bwMode="auto" r:id="rId48">
              <p14:nvContentPartPr>
                <p14:cNvPr id="40" name="Ink 39">
                  <a:extLst>
                    <a:ext uri="{FF2B5EF4-FFF2-40B4-BE49-F238E27FC236}">
                      <a16:creationId xmlns:a16="http://schemas.microsoft.com/office/drawing/2014/main" id="{E19211C9-B15E-8C91-644B-44A25F8C5556}"/>
                    </a:ext>
                  </a:extLst>
                </p14:cNvPr>
                <p14:cNvContentPartPr/>
                <p14:nvPr/>
              </p14:nvContentPartPr>
              <p14:xfrm>
                <a:off x="2521341" y="1682004"/>
                <a:ext cx="1411200" cy="46800"/>
              </p14:xfrm>
            </p:contentPart>
          </mc:Choice>
          <mc:Fallback xmlns="">
            <p:pic>
              <p:nvPicPr>
                <p:cNvPr id="40" name="Ink 39">
                  <a:extLst>
                    <a:ext uri="{FF2B5EF4-FFF2-40B4-BE49-F238E27FC236}">
                      <a16:creationId xmlns:a16="http://schemas.microsoft.com/office/drawing/2014/main" id="{E19211C9-B15E-8C91-644B-44A25F8C5556}"/>
                    </a:ext>
                  </a:extLst>
                </p:cNvPr>
                <p:cNvPicPr/>
                <p:nvPr/>
              </p:nvPicPr>
              <p:blipFill>
                <a:blip r:embed="rId49"/>
                <a:stretch>
                  <a:fillRect/>
                </a:stretch>
              </p:blipFill>
              <p:spPr>
                <a:xfrm>
                  <a:off x="2503701" y="1664004"/>
                  <a:ext cx="1446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Ink 40">
                  <a:extLst>
                    <a:ext uri="{FF2B5EF4-FFF2-40B4-BE49-F238E27FC236}">
                      <a16:creationId xmlns:a16="http://schemas.microsoft.com/office/drawing/2014/main" id="{705B62A2-894E-B1D9-C2C4-4BA0F9545F0E}"/>
                    </a:ext>
                  </a:extLst>
                </p14:cNvPr>
                <p14:cNvContentPartPr/>
                <p14:nvPr/>
              </p14:nvContentPartPr>
              <p14:xfrm>
                <a:off x="1822221" y="1694964"/>
                <a:ext cx="642600" cy="50760"/>
              </p14:xfrm>
            </p:contentPart>
          </mc:Choice>
          <mc:Fallback xmlns="">
            <p:pic>
              <p:nvPicPr>
                <p:cNvPr id="41" name="Ink 40">
                  <a:extLst>
                    <a:ext uri="{FF2B5EF4-FFF2-40B4-BE49-F238E27FC236}">
                      <a16:creationId xmlns:a16="http://schemas.microsoft.com/office/drawing/2014/main" id="{705B62A2-894E-B1D9-C2C4-4BA0F9545F0E}"/>
                    </a:ext>
                  </a:extLst>
                </p:cNvPr>
                <p:cNvPicPr/>
                <p:nvPr/>
              </p:nvPicPr>
              <p:blipFill>
                <a:blip r:embed="rId51"/>
                <a:stretch>
                  <a:fillRect/>
                </a:stretch>
              </p:blipFill>
              <p:spPr>
                <a:xfrm>
                  <a:off x="1804581" y="1677324"/>
                  <a:ext cx="678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Ink 41">
                  <a:extLst>
                    <a:ext uri="{FF2B5EF4-FFF2-40B4-BE49-F238E27FC236}">
                      <a16:creationId xmlns:a16="http://schemas.microsoft.com/office/drawing/2014/main" id="{D0AFA41A-4046-AF32-8B1A-BE8C79AA73D8}"/>
                    </a:ext>
                  </a:extLst>
                </p14:cNvPr>
                <p14:cNvContentPartPr/>
                <p14:nvPr/>
              </p14:nvContentPartPr>
              <p14:xfrm>
                <a:off x="1137501" y="1723404"/>
                <a:ext cx="488880" cy="60480"/>
              </p14:xfrm>
            </p:contentPart>
          </mc:Choice>
          <mc:Fallback xmlns="">
            <p:pic>
              <p:nvPicPr>
                <p:cNvPr id="42" name="Ink 41">
                  <a:extLst>
                    <a:ext uri="{FF2B5EF4-FFF2-40B4-BE49-F238E27FC236}">
                      <a16:creationId xmlns:a16="http://schemas.microsoft.com/office/drawing/2014/main" id="{D0AFA41A-4046-AF32-8B1A-BE8C79AA73D8}"/>
                    </a:ext>
                  </a:extLst>
                </p:cNvPr>
                <p:cNvPicPr/>
                <p:nvPr/>
              </p:nvPicPr>
              <p:blipFill>
                <a:blip r:embed="rId53"/>
                <a:stretch>
                  <a:fillRect/>
                </a:stretch>
              </p:blipFill>
              <p:spPr>
                <a:xfrm>
                  <a:off x="1119501" y="1705404"/>
                  <a:ext cx="524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Ink 43">
                  <a:extLst>
                    <a:ext uri="{FF2B5EF4-FFF2-40B4-BE49-F238E27FC236}">
                      <a16:creationId xmlns:a16="http://schemas.microsoft.com/office/drawing/2014/main" id="{565BBFB4-5328-96BF-6533-ED712300149D}"/>
                    </a:ext>
                  </a:extLst>
                </p14:cNvPr>
                <p14:cNvContentPartPr/>
                <p14:nvPr/>
              </p14:nvContentPartPr>
              <p14:xfrm>
                <a:off x="130941" y="1707204"/>
                <a:ext cx="864360" cy="108720"/>
              </p14:xfrm>
            </p:contentPart>
          </mc:Choice>
          <mc:Fallback xmlns="">
            <p:pic>
              <p:nvPicPr>
                <p:cNvPr id="44" name="Ink 43">
                  <a:extLst>
                    <a:ext uri="{FF2B5EF4-FFF2-40B4-BE49-F238E27FC236}">
                      <a16:creationId xmlns:a16="http://schemas.microsoft.com/office/drawing/2014/main" id="{565BBFB4-5328-96BF-6533-ED712300149D}"/>
                    </a:ext>
                  </a:extLst>
                </p:cNvPr>
                <p:cNvPicPr/>
                <p:nvPr/>
              </p:nvPicPr>
              <p:blipFill>
                <a:blip r:embed="rId55"/>
                <a:stretch>
                  <a:fillRect/>
                </a:stretch>
              </p:blipFill>
              <p:spPr>
                <a:xfrm>
                  <a:off x="113301" y="1689564"/>
                  <a:ext cx="900000" cy="144360"/>
                </a:xfrm>
                <a:prstGeom prst="rect">
                  <a:avLst/>
                </a:prstGeom>
              </p:spPr>
            </p:pic>
          </mc:Fallback>
        </mc:AlternateContent>
      </p:grpSp>
      <p:grpSp>
        <p:nvGrpSpPr>
          <p:cNvPr id="55" name="Group 54">
            <a:extLst>
              <a:ext uri="{FF2B5EF4-FFF2-40B4-BE49-F238E27FC236}">
                <a16:creationId xmlns:a16="http://schemas.microsoft.com/office/drawing/2014/main" id="{4375F751-C222-6DC9-EE33-A1529124C1CA}"/>
              </a:ext>
            </a:extLst>
          </p:cNvPr>
          <p:cNvGrpSpPr/>
          <p:nvPr/>
        </p:nvGrpSpPr>
        <p:grpSpPr>
          <a:xfrm>
            <a:off x="3194901" y="2265924"/>
            <a:ext cx="2107440" cy="52920"/>
            <a:chOff x="3194901" y="2265924"/>
            <a:chExt cx="2107440" cy="52920"/>
          </a:xfrm>
        </p:grpSpPr>
        <mc:AlternateContent xmlns:mc="http://schemas.openxmlformats.org/markup-compatibility/2006" xmlns:p14="http://schemas.microsoft.com/office/powerpoint/2010/main">
          <mc:Choice Requires="p14">
            <p:contentPart p14:bwMode="auto" r:id="rId56">
              <p14:nvContentPartPr>
                <p14:cNvPr id="53" name="Ink 52">
                  <a:extLst>
                    <a:ext uri="{FF2B5EF4-FFF2-40B4-BE49-F238E27FC236}">
                      <a16:creationId xmlns:a16="http://schemas.microsoft.com/office/drawing/2014/main" id="{268956E8-56A7-EF5C-3386-4E151713F7AD}"/>
                    </a:ext>
                  </a:extLst>
                </p14:cNvPr>
                <p14:cNvContentPartPr/>
                <p14:nvPr/>
              </p14:nvContentPartPr>
              <p14:xfrm>
                <a:off x="4307661" y="2265924"/>
                <a:ext cx="994680" cy="52920"/>
              </p14:xfrm>
            </p:contentPart>
          </mc:Choice>
          <mc:Fallback xmlns="">
            <p:pic>
              <p:nvPicPr>
                <p:cNvPr id="53" name="Ink 52">
                  <a:extLst>
                    <a:ext uri="{FF2B5EF4-FFF2-40B4-BE49-F238E27FC236}">
                      <a16:creationId xmlns:a16="http://schemas.microsoft.com/office/drawing/2014/main" id="{268956E8-56A7-EF5C-3386-4E151713F7AD}"/>
                    </a:ext>
                  </a:extLst>
                </p:cNvPr>
                <p:cNvPicPr/>
                <p:nvPr/>
              </p:nvPicPr>
              <p:blipFill>
                <a:blip r:embed="rId57"/>
                <a:stretch>
                  <a:fillRect/>
                </a:stretch>
              </p:blipFill>
              <p:spPr>
                <a:xfrm>
                  <a:off x="4290021" y="2248284"/>
                  <a:ext cx="1030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4" name="Ink 53">
                  <a:extLst>
                    <a:ext uri="{FF2B5EF4-FFF2-40B4-BE49-F238E27FC236}">
                      <a16:creationId xmlns:a16="http://schemas.microsoft.com/office/drawing/2014/main" id="{301B0316-084B-C265-BF10-EE00EA102E8C}"/>
                    </a:ext>
                  </a:extLst>
                </p14:cNvPr>
                <p14:cNvContentPartPr/>
                <p14:nvPr/>
              </p14:nvContentPartPr>
              <p14:xfrm>
                <a:off x="3194901" y="2271324"/>
                <a:ext cx="842040" cy="47160"/>
              </p14:xfrm>
            </p:contentPart>
          </mc:Choice>
          <mc:Fallback xmlns="">
            <p:pic>
              <p:nvPicPr>
                <p:cNvPr id="54" name="Ink 53">
                  <a:extLst>
                    <a:ext uri="{FF2B5EF4-FFF2-40B4-BE49-F238E27FC236}">
                      <a16:creationId xmlns:a16="http://schemas.microsoft.com/office/drawing/2014/main" id="{301B0316-084B-C265-BF10-EE00EA102E8C}"/>
                    </a:ext>
                  </a:extLst>
                </p:cNvPr>
                <p:cNvPicPr/>
                <p:nvPr/>
              </p:nvPicPr>
              <p:blipFill>
                <a:blip r:embed="rId59"/>
                <a:stretch>
                  <a:fillRect/>
                </a:stretch>
              </p:blipFill>
              <p:spPr>
                <a:xfrm>
                  <a:off x="3176901" y="2253684"/>
                  <a:ext cx="877680" cy="82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56" name="Ink 55">
                <a:extLst>
                  <a:ext uri="{FF2B5EF4-FFF2-40B4-BE49-F238E27FC236}">
                    <a16:creationId xmlns:a16="http://schemas.microsoft.com/office/drawing/2014/main" id="{1A30CCB0-E7F7-583B-1EE5-461C465AAB77}"/>
                  </a:ext>
                </a:extLst>
              </p14:cNvPr>
              <p14:cNvContentPartPr/>
              <p14:nvPr/>
            </p14:nvContentPartPr>
            <p14:xfrm>
              <a:off x="1673541" y="2234604"/>
              <a:ext cx="1345680" cy="108000"/>
            </p14:xfrm>
          </p:contentPart>
        </mc:Choice>
        <mc:Fallback xmlns="">
          <p:pic>
            <p:nvPicPr>
              <p:cNvPr id="56" name="Ink 55">
                <a:extLst>
                  <a:ext uri="{FF2B5EF4-FFF2-40B4-BE49-F238E27FC236}">
                    <a16:creationId xmlns:a16="http://schemas.microsoft.com/office/drawing/2014/main" id="{1A30CCB0-E7F7-583B-1EE5-461C465AAB77}"/>
                  </a:ext>
                </a:extLst>
              </p:cNvPr>
              <p:cNvPicPr/>
              <p:nvPr/>
            </p:nvPicPr>
            <p:blipFill>
              <a:blip r:embed="rId61"/>
              <a:stretch>
                <a:fillRect/>
              </a:stretch>
            </p:blipFill>
            <p:spPr>
              <a:xfrm>
                <a:off x="1655541" y="2216964"/>
                <a:ext cx="1381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7" name="Ink 56">
                <a:extLst>
                  <a:ext uri="{FF2B5EF4-FFF2-40B4-BE49-F238E27FC236}">
                    <a16:creationId xmlns:a16="http://schemas.microsoft.com/office/drawing/2014/main" id="{6B4A6202-FF10-9B9B-9954-D9FCD20EE940}"/>
                  </a:ext>
                </a:extLst>
              </p14:cNvPr>
              <p14:cNvContentPartPr/>
              <p14:nvPr/>
            </p14:nvContentPartPr>
            <p14:xfrm>
              <a:off x="472941" y="2225244"/>
              <a:ext cx="1094400" cy="72720"/>
            </p14:xfrm>
          </p:contentPart>
        </mc:Choice>
        <mc:Fallback xmlns="">
          <p:pic>
            <p:nvPicPr>
              <p:cNvPr id="57" name="Ink 56">
                <a:extLst>
                  <a:ext uri="{FF2B5EF4-FFF2-40B4-BE49-F238E27FC236}">
                    <a16:creationId xmlns:a16="http://schemas.microsoft.com/office/drawing/2014/main" id="{6B4A6202-FF10-9B9B-9954-D9FCD20EE940}"/>
                  </a:ext>
                </a:extLst>
              </p:cNvPr>
              <p:cNvPicPr/>
              <p:nvPr/>
            </p:nvPicPr>
            <p:blipFill>
              <a:blip r:embed="rId63"/>
              <a:stretch>
                <a:fillRect/>
              </a:stretch>
            </p:blipFill>
            <p:spPr>
              <a:xfrm>
                <a:off x="454941" y="2207244"/>
                <a:ext cx="1130040" cy="108360"/>
              </a:xfrm>
              <a:prstGeom prst="rect">
                <a:avLst/>
              </a:prstGeom>
            </p:spPr>
          </p:pic>
        </mc:Fallback>
      </mc:AlternateContent>
      <p:grpSp>
        <p:nvGrpSpPr>
          <p:cNvPr id="64" name="Group 63">
            <a:extLst>
              <a:ext uri="{FF2B5EF4-FFF2-40B4-BE49-F238E27FC236}">
                <a16:creationId xmlns:a16="http://schemas.microsoft.com/office/drawing/2014/main" id="{D54D04B9-B33C-FD11-0A9B-9C90D2082137}"/>
              </a:ext>
            </a:extLst>
          </p:cNvPr>
          <p:cNvGrpSpPr/>
          <p:nvPr/>
        </p:nvGrpSpPr>
        <p:grpSpPr>
          <a:xfrm>
            <a:off x="5624541" y="2234244"/>
            <a:ext cx="4728240" cy="681480"/>
            <a:chOff x="5624541" y="2234244"/>
            <a:chExt cx="4728240" cy="681480"/>
          </a:xfrm>
        </p:grpSpPr>
        <mc:AlternateContent xmlns:mc="http://schemas.openxmlformats.org/markup-compatibility/2006" xmlns:p14="http://schemas.microsoft.com/office/powerpoint/2010/main">
          <mc:Choice Requires="p14">
            <p:contentPart p14:bwMode="auto" r:id="rId64">
              <p14:nvContentPartPr>
                <p14:cNvPr id="46" name="Ink 45">
                  <a:extLst>
                    <a:ext uri="{FF2B5EF4-FFF2-40B4-BE49-F238E27FC236}">
                      <a16:creationId xmlns:a16="http://schemas.microsoft.com/office/drawing/2014/main" id="{B0FC3406-76EE-1F15-CE68-4224C147CF94}"/>
                    </a:ext>
                  </a:extLst>
                </p14:cNvPr>
                <p14:cNvContentPartPr/>
                <p14:nvPr/>
              </p14:nvContentPartPr>
              <p14:xfrm>
                <a:off x="8929341" y="2271684"/>
                <a:ext cx="1305360" cy="98280"/>
              </p14:xfrm>
            </p:contentPart>
          </mc:Choice>
          <mc:Fallback xmlns="">
            <p:pic>
              <p:nvPicPr>
                <p:cNvPr id="46" name="Ink 45">
                  <a:extLst>
                    <a:ext uri="{FF2B5EF4-FFF2-40B4-BE49-F238E27FC236}">
                      <a16:creationId xmlns:a16="http://schemas.microsoft.com/office/drawing/2014/main" id="{B0FC3406-76EE-1F15-CE68-4224C147CF94}"/>
                    </a:ext>
                  </a:extLst>
                </p:cNvPr>
                <p:cNvPicPr/>
                <p:nvPr/>
              </p:nvPicPr>
              <p:blipFill>
                <a:blip r:embed="rId65"/>
                <a:stretch>
                  <a:fillRect/>
                </a:stretch>
              </p:blipFill>
              <p:spPr>
                <a:xfrm>
                  <a:off x="8911341" y="2253684"/>
                  <a:ext cx="1341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Ink 46">
                  <a:extLst>
                    <a:ext uri="{FF2B5EF4-FFF2-40B4-BE49-F238E27FC236}">
                      <a16:creationId xmlns:a16="http://schemas.microsoft.com/office/drawing/2014/main" id="{93DCCB9F-F29E-A1B7-3E2E-0514DFD7CB5B}"/>
                    </a:ext>
                  </a:extLst>
                </p14:cNvPr>
                <p14:cNvContentPartPr/>
                <p14:nvPr/>
              </p14:nvContentPartPr>
              <p14:xfrm>
                <a:off x="8016021" y="2265564"/>
                <a:ext cx="507960" cy="54720"/>
              </p14:xfrm>
            </p:contentPart>
          </mc:Choice>
          <mc:Fallback xmlns="">
            <p:pic>
              <p:nvPicPr>
                <p:cNvPr id="47" name="Ink 46">
                  <a:extLst>
                    <a:ext uri="{FF2B5EF4-FFF2-40B4-BE49-F238E27FC236}">
                      <a16:creationId xmlns:a16="http://schemas.microsoft.com/office/drawing/2014/main" id="{93DCCB9F-F29E-A1B7-3E2E-0514DFD7CB5B}"/>
                    </a:ext>
                  </a:extLst>
                </p:cNvPr>
                <p:cNvPicPr/>
                <p:nvPr/>
              </p:nvPicPr>
              <p:blipFill>
                <a:blip r:embed="rId67"/>
                <a:stretch>
                  <a:fillRect/>
                </a:stretch>
              </p:blipFill>
              <p:spPr>
                <a:xfrm>
                  <a:off x="7998381" y="2247924"/>
                  <a:ext cx="543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Ink 48">
                  <a:extLst>
                    <a:ext uri="{FF2B5EF4-FFF2-40B4-BE49-F238E27FC236}">
                      <a16:creationId xmlns:a16="http://schemas.microsoft.com/office/drawing/2014/main" id="{FA0B4AE2-232C-9D29-BEBA-7711FDAC0A59}"/>
                    </a:ext>
                  </a:extLst>
                </p14:cNvPr>
                <p14:cNvContentPartPr/>
                <p14:nvPr/>
              </p14:nvContentPartPr>
              <p14:xfrm>
                <a:off x="6760341" y="2269884"/>
                <a:ext cx="989640" cy="48600"/>
              </p14:xfrm>
            </p:contentPart>
          </mc:Choice>
          <mc:Fallback xmlns="">
            <p:pic>
              <p:nvPicPr>
                <p:cNvPr id="49" name="Ink 48">
                  <a:extLst>
                    <a:ext uri="{FF2B5EF4-FFF2-40B4-BE49-F238E27FC236}">
                      <a16:creationId xmlns:a16="http://schemas.microsoft.com/office/drawing/2014/main" id="{FA0B4AE2-232C-9D29-BEBA-7711FDAC0A59}"/>
                    </a:ext>
                  </a:extLst>
                </p:cNvPr>
                <p:cNvPicPr/>
                <p:nvPr/>
              </p:nvPicPr>
              <p:blipFill>
                <a:blip r:embed="rId69"/>
                <a:stretch>
                  <a:fillRect/>
                </a:stretch>
              </p:blipFill>
              <p:spPr>
                <a:xfrm>
                  <a:off x="6742341" y="2252244"/>
                  <a:ext cx="1025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Ink 50">
                  <a:extLst>
                    <a:ext uri="{FF2B5EF4-FFF2-40B4-BE49-F238E27FC236}">
                      <a16:creationId xmlns:a16="http://schemas.microsoft.com/office/drawing/2014/main" id="{3864B22E-C25B-97F6-25C2-F9D68B057905}"/>
                    </a:ext>
                  </a:extLst>
                </p14:cNvPr>
                <p14:cNvContentPartPr/>
                <p14:nvPr/>
              </p14:nvContentPartPr>
              <p14:xfrm>
                <a:off x="5624541" y="2234244"/>
                <a:ext cx="1040040" cy="87480"/>
              </p14:xfrm>
            </p:contentPart>
          </mc:Choice>
          <mc:Fallback xmlns="">
            <p:pic>
              <p:nvPicPr>
                <p:cNvPr id="51" name="Ink 50">
                  <a:extLst>
                    <a:ext uri="{FF2B5EF4-FFF2-40B4-BE49-F238E27FC236}">
                      <a16:creationId xmlns:a16="http://schemas.microsoft.com/office/drawing/2014/main" id="{3864B22E-C25B-97F6-25C2-F9D68B057905}"/>
                    </a:ext>
                  </a:extLst>
                </p:cNvPr>
                <p:cNvPicPr/>
                <p:nvPr/>
              </p:nvPicPr>
              <p:blipFill>
                <a:blip r:embed="rId71"/>
                <a:stretch>
                  <a:fillRect/>
                </a:stretch>
              </p:blipFill>
              <p:spPr>
                <a:xfrm>
                  <a:off x="5606541" y="2216244"/>
                  <a:ext cx="10756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8" name="Ink 57">
                  <a:extLst>
                    <a:ext uri="{FF2B5EF4-FFF2-40B4-BE49-F238E27FC236}">
                      <a16:creationId xmlns:a16="http://schemas.microsoft.com/office/drawing/2014/main" id="{DB854FAD-FA21-8070-C2E6-662EAEC305E5}"/>
                    </a:ext>
                  </a:extLst>
                </p14:cNvPr>
                <p14:cNvContentPartPr/>
                <p14:nvPr/>
              </p14:nvContentPartPr>
              <p14:xfrm>
                <a:off x="9048861" y="2823924"/>
                <a:ext cx="1256400" cy="36000"/>
              </p14:xfrm>
            </p:contentPart>
          </mc:Choice>
          <mc:Fallback xmlns="">
            <p:pic>
              <p:nvPicPr>
                <p:cNvPr id="58" name="Ink 57">
                  <a:extLst>
                    <a:ext uri="{FF2B5EF4-FFF2-40B4-BE49-F238E27FC236}">
                      <a16:creationId xmlns:a16="http://schemas.microsoft.com/office/drawing/2014/main" id="{DB854FAD-FA21-8070-C2E6-662EAEC305E5}"/>
                    </a:ext>
                  </a:extLst>
                </p:cNvPr>
                <p:cNvPicPr/>
                <p:nvPr/>
              </p:nvPicPr>
              <p:blipFill>
                <a:blip r:embed="rId73"/>
                <a:stretch>
                  <a:fillRect/>
                </a:stretch>
              </p:blipFill>
              <p:spPr>
                <a:xfrm>
                  <a:off x="9030861" y="2805924"/>
                  <a:ext cx="12920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9" name="Ink 58">
                  <a:extLst>
                    <a:ext uri="{FF2B5EF4-FFF2-40B4-BE49-F238E27FC236}">
                      <a16:creationId xmlns:a16="http://schemas.microsoft.com/office/drawing/2014/main" id="{A047584B-565F-EC41-EBAC-131C2A8503B5}"/>
                    </a:ext>
                  </a:extLst>
                </p14:cNvPr>
                <p14:cNvContentPartPr/>
                <p14:nvPr/>
              </p14:nvContentPartPr>
              <p14:xfrm>
                <a:off x="7863381" y="2836884"/>
                <a:ext cx="1065960" cy="54720"/>
              </p14:xfrm>
            </p:contentPart>
          </mc:Choice>
          <mc:Fallback xmlns="">
            <p:pic>
              <p:nvPicPr>
                <p:cNvPr id="59" name="Ink 58">
                  <a:extLst>
                    <a:ext uri="{FF2B5EF4-FFF2-40B4-BE49-F238E27FC236}">
                      <a16:creationId xmlns:a16="http://schemas.microsoft.com/office/drawing/2014/main" id="{A047584B-565F-EC41-EBAC-131C2A8503B5}"/>
                    </a:ext>
                  </a:extLst>
                </p:cNvPr>
                <p:cNvPicPr/>
                <p:nvPr/>
              </p:nvPicPr>
              <p:blipFill>
                <a:blip r:embed="rId75"/>
                <a:stretch>
                  <a:fillRect/>
                </a:stretch>
              </p:blipFill>
              <p:spPr>
                <a:xfrm>
                  <a:off x="7845381" y="2818884"/>
                  <a:ext cx="1101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1" name="Ink 60">
                  <a:extLst>
                    <a:ext uri="{FF2B5EF4-FFF2-40B4-BE49-F238E27FC236}">
                      <a16:creationId xmlns:a16="http://schemas.microsoft.com/office/drawing/2014/main" id="{F0D24C9A-2454-D397-1831-76C672682526}"/>
                    </a:ext>
                  </a:extLst>
                </p14:cNvPr>
                <p14:cNvContentPartPr/>
                <p14:nvPr/>
              </p14:nvContentPartPr>
              <p14:xfrm>
                <a:off x="6693021" y="2828244"/>
                <a:ext cx="1044360" cy="44280"/>
              </p14:xfrm>
            </p:contentPart>
          </mc:Choice>
          <mc:Fallback xmlns="">
            <p:pic>
              <p:nvPicPr>
                <p:cNvPr id="61" name="Ink 60">
                  <a:extLst>
                    <a:ext uri="{FF2B5EF4-FFF2-40B4-BE49-F238E27FC236}">
                      <a16:creationId xmlns:a16="http://schemas.microsoft.com/office/drawing/2014/main" id="{F0D24C9A-2454-D397-1831-76C672682526}"/>
                    </a:ext>
                  </a:extLst>
                </p:cNvPr>
                <p:cNvPicPr/>
                <p:nvPr/>
              </p:nvPicPr>
              <p:blipFill>
                <a:blip r:embed="rId77"/>
                <a:stretch>
                  <a:fillRect/>
                </a:stretch>
              </p:blipFill>
              <p:spPr>
                <a:xfrm>
                  <a:off x="6675021" y="2810604"/>
                  <a:ext cx="10800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3" name="Ink 62">
                  <a:extLst>
                    <a:ext uri="{FF2B5EF4-FFF2-40B4-BE49-F238E27FC236}">
                      <a16:creationId xmlns:a16="http://schemas.microsoft.com/office/drawing/2014/main" id="{8A15A464-30AB-F338-B3F5-66A4C1BC3A6D}"/>
                    </a:ext>
                  </a:extLst>
                </p14:cNvPr>
                <p14:cNvContentPartPr/>
                <p14:nvPr/>
              </p14:nvContentPartPr>
              <p14:xfrm>
                <a:off x="8942301" y="2277084"/>
                <a:ext cx="1410480" cy="638640"/>
              </p14:xfrm>
            </p:contentPart>
          </mc:Choice>
          <mc:Fallback xmlns="">
            <p:pic>
              <p:nvPicPr>
                <p:cNvPr id="63" name="Ink 62">
                  <a:extLst>
                    <a:ext uri="{FF2B5EF4-FFF2-40B4-BE49-F238E27FC236}">
                      <a16:creationId xmlns:a16="http://schemas.microsoft.com/office/drawing/2014/main" id="{8A15A464-30AB-F338-B3F5-66A4C1BC3A6D}"/>
                    </a:ext>
                  </a:extLst>
                </p:cNvPr>
                <p:cNvPicPr/>
                <p:nvPr/>
              </p:nvPicPr>
              <p:blipFill>
                <a:blip r:embed="rId79"/>
                <a:stretch>
                  <a:fillRect/>
                </a:stretch>
              </p:blipFill>
              <p:spPr>
                <a:xfrm>
                  <a:off x="8924661" y="2259444"/>
                  <a:ext cx="1446120" cy="67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65" name="Ink 64">
                <a:extLst>
                  <a:ext uri="{FF2B5EF4-FFF2-40B4-BE49-F238E27FC236}">
                    <a16:creationId xmlns:a16="http://schemas.microsoft.com/office/drawing/2014/main" id="{5F556A5F-6056-A83D-FF00-6C633F20C5C3}"/>
                  </a:ext>
                </a:extLst>
              </p14:cNvPr>
              <p14:cNvContentPartPr/>
              <p14:nvPr/>
            </p14:nvContentPartPr>
            <p14:xfrm>
              <a:off x="60021" y="1197804"/>
              <a:ext cx="965880" cy="543240"/>
            </p14:xfrm>
          </p:contentPart>
        </mc:Choice>
        <mc:Fallback xmlns="">
          <p:pic>
            <p:nvPicPr>
              <p:cNvPr id="65" name="Ink 64">
                <a:extLst>
                  <a:ext uri="{FF2B5EF4-FFF2-40B4-BE49-F238E27FC236}">
                    <a16:creationId xmlns:a16="http://schemas.microsoft.com/office/drawing/2014/main" id="{5F556A5F-6056-A83D-FF00-6C633F20C5C3}"/>
                  </a:ext>
                </a:extLst>
              </p:cNvPr>
              <p:cNvPicPr/>
              <p:nvPr/>
            </p:nvPicPr>
            <p:blipFill>
              <a:blip r:embed="rId81"/>
              <a:stretch>
                <a:fillRect/>
              </a:stretch>
            </p:blipFill>
            <p:spPr>
              <a:xfrm>
                <a:off x="42021" y="1180164"/>
                <a:ext cx="100152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6" name="Ink 65">
                <a:extLst>
                  <a:ext uri="{FF2B5EF4-FFF2-40B4-BE49-F238E27FC236}">
                    <a16:creationId xmlns:a16="http://schemas.microsoft.com/office/drawing/2014/main" id="{683A974D-137C-97A0-8C0D-6B12E8410D1C}"/>
                  </a:ext>
                </a:extLst>
              </p14:cNvPr>
              <p14:cNvContentPartPr/>
              <p14:nvPr/>
            </p14:nvContentPartPr>
            <p14:xfrm>
              <a:off x="1612701" y="1185924"/>
              <a:ext cx="869040" cy="596520"/>
            </p14:xfrm>
          </p:contentPart>
        </mc:Choice>
        <mc:Fallback xmlns="">
          <p:pic>
            <p:nvPicPr>
              <p:cNvPr id="66" name="Ink 65">
                <a:extLst>
                  <a:ext uri="{FF2B5EF4-FFF2-40B4-BE49-F238E27FC236}">
                    <a16:creationId xmlns:a16="http://schemas.microsoft.com/office/drawing/2014/main" id="{683A974D-137C-97A0-8C0D-6B12E8410D1C}"/>
                  </a:ext>
                </a:extLst>
              </p:cNvPr>
              <p:cNvPicPr/>
              <p:nvPr/>
            </p:nvPicPr>
            <p:blipFill>
              <a:blip r:embed="rId83"/>
              <a:stretch>
                <a:fillRect/>
              </a:stretch>
            </p:blipFill>
            <p:spPr>
              <a:xfrm>
                <a:off x="1595061" y="1167924"/>
                <a:ext cx="904680" cy="632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7" name="Ink 66">
                <a:extLst>
                  <a:ext uri="{FF2B5EF4-FFF2-40B4-BE49-F238E27FC236}">
                    <a16:creationId xmlns:a16="http://schemas.microsoft.com/office/drawing/2014/main" id="{3355BD02-90A9-92A0-DB53-08DFA781D064}"/>
                  </a:ext>
                </a:extLst>
              </p14:cNvPr>
              <p14:cNvContentPartPr/>
              <p14:nvPr/>
            </p14:nvContentPartPr>
            <p14:xfrm>
              <a:off x="5579541" y="1647804"/>
              <a:ext cx="4170240" cy="717480"/>
            </p14:xfrm>
          </p:contentPart>
        </mc:Choice>
        <mc:Fallback xmlns="">
          <p:pic>
            <p:nvPicPr>
              <p:cNvPr id="67" name="Ink 66">
                <a:extLst>
                  <a:ext uri="{FF2B5EF4-FFF2-40B4-BE49-F238E27FC236}">
                    <a16:creationId xmlns:a16="http://schemas.microsoft.com/office/drawing/2014/main" id="{3355BD02-90A9-92A0-DB53-08DFA781D064}"/>
                  </a:ext>
                </a:extLst>
              </p:cNvPr>
              <p:cNvPicPr/>
              <p:nvPr/>
            </p:nvPicPr>
            <p:blipFill>
              <a:blip r:embed="rId85"/>
              <a:stretch>
                <a:fillRect/>
              </a:stretch>
            </p:blipFill>
            <p:spPr>
              <a:xfrm>
                <a:off x="5561541" y="1629804"/>
                <a:ext cx="4205880" cy="753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8" name="Ink 67">
                <a:extLst>
                  <a:ext uri="{FF2B5EF4-FFF2-40B4-BE49-F238E27FC236}">
                    <a16:creationId xmlns:a16="http://schemas.microsoft.com/office/drawing/2014/main" id="{9AEC9F01-C84F-D1A2-2C49-ECCA4E517EAC}"/>
                  </a:ext>
                </a:extLst>
              </p14:cNvPr>
              <p14:cNvContentPartPr/>
              <p14:nvPr/>
            </p14:nvContentPartPr>
            <p14:xfrm>
              <a:off x="7783461" y="1801164"/>
              <a:ext cx="771120" cy="526680"/>
            </p14:xfrm>
          </p:contentPart>
        </mc:Choice>
        <mc:Fallback xmlns="">
          <p:pic>
            <p:nvPicPr>
              <p:cNvPr id="68" name="Ink 67">
                <a:extLst>
                  <a:ext uri="{FF2B5EF4-FFF2-40B4-BE49-F238E27FC236}">
                    <a16:creationId xmlns:a16="http://schemas.microsoft.com/office/drawing/2014/main" id="{9AEC9F01-C84F-D1A2-2C49-ECCA4E517EAC}"/>
                  </a:ext>
                </a:extLst>
              </p:cNvPr>
              <p:cNvPicPr/>
              <p:nvPr/>
            </p:nvPicPr>
            <p:blipFill>
              <a:blip r:embed="rId87"/>
              <a:stretch>
                <a:fillRect/>
              </a:stretch>
            </p:blipFill>
            <p:spPr>
              <a:xfrm>
                <a:off x="7765821" y="1783164"/>
                <a:ext cx="806760" cy="562320"/>
              </a:xfrm>
              <a:prstGeom prst="rect">
                <a:avLst/>
              </a:prstGeom>
            </p:spPr>
          </p:pic>
        </mc:Fallback>
      </mc:AlternateContent>
      <p:grpSp>
        <p:nvGrpSpPr>
          <p:cNvPr id="78" name="Group 77">
            <a:extLst>
              <a:ext uri="{FF2B5EF4-FFF2-40B4-BE49-F238E27FC236}">
                <a16:creationId xmlns:a16="http://schemas.microsoft.com/office/drawing/2014/main" id="{F566021B-602F-4DB6-7CF4-CC4FB4029A2D}"/>
              </a:ext>
            </a:extLst>
          </p:cNvPr>
          <p:cNvGrpSpPr/>
          <p:nvPr/>
        </p:nvGrpSpPr>
        <p:grpSpPr>
          <a:xfrm>
            <a:off x="658701" y="2715564"/>
            <a:ext cx="5382720" cy="195840"/>
            <a:chOff x="658701" y="2715564"/>
            <a:chExt cx="5382720" cy="195840"/>
          </a:xfrm>
        </p:grpSpPr>
        <mc:AlternateContent xmlns:mc="http://schemas.openxmlformats.org/markup-compatibility/2006" xmlns:p14="http://schemas.microsoft.com/office/powerpoint/2010/main">
          <mc:Choice Requires="p14">
            <p:contentPart p14:bwMode="auto" r:id="rId88">
              <p14:nvContentPartPr>
                <p14:cNvPr id="69" name="Ink 68">
                  <a:extLst>
                    <a:ext uri="{FF2B5EF4-FFF2-40B4-BE49-F238E27FC236}">
                      <a16:creationId xmlns:a16="http://schemas.microsoft.com/office/drawing/2014/main" id="{03D1FD93-098A-FE73-70C8-043F9B2BA18E}"/>
                    </a:ext>
                  </a:extLst>
                </p14:cNvPr>
                <p14:cNvContentPartPr/>
                <p14:nvPr/>
              </p14:nvContentPartPr>
              <p14:xfrm>
                <a:off x="5088861" y="2715564"/>
                <a:ext cx="952560" cy="88200"/>
              </p14:xfrm>
            </p:contentPart>
          </mc:Choice>
          <mc:Fallback xmlns="">
            <p:pic>
              <p:nvPicPr>
                <p:cNvPr id="69" name="Ink 68">
                  <a:extLst>
                    <a:ext uri="{FF2B5EF4-FFF2-40B4-BE49-F238E27FC236}">
                      <a16:creationId xmlns:a16="http://schemas.microsoft.com/office/drawing/2014/main" id="{03D1FD93-098A-FE73-70C8-043F9B2BA18E}"/>
                    </a:ext>
                  </a:extLst>
                </p:cNvPr>
                <p:cNvPicPr/>
                <p:nvPr/>
              </p:nvPicPr>
              <p:blipFill>
                <a:blip r:embed="rId89"/>
                <a:stretch>
                  <a:fillRect/>
                </a:stretch>
              </p:blipFill>
              <p:spPr>
                <a:xfrm>
                  <a:off x="5070861" y="2697924"/>
                  <a:ext cx="988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0" name="Ink 69">
                  <a:extLst>
                    <a:ext uri="{FF2B5EF4-FFF2-40B4-BE49-F238E27FC236}">
                      <a16:creationId xmlns:a16="http://schemas.microsoft.com/office/drawing/2014/main" id="{105634E8-5E30-3CEE-30E2-202CD1E01494}"/>
                    </a:ext>
                  </a:extLst>
                </p14:cNvPr>
                <p14:cNvContentPartPr/>
                <p14:nvPr/>
              </p14:nvContentPartPr>
              <p14:xfrm>
                <a:off x="4083741" y="2806644"/>
                <a:ext cx="866880" cy="72720"/>
              </p14:xfrm>
            </p:contentPart>
          </mc:Choice>
          <mc:Fallback xmlns="">
            <p:pic>
              <p:nvPicPr>
                <p:cNvPr id="70" name="Ink 69">
                  <a:extLst>
                    <a:ext uri="{FF2B5EF4-FFF2-40B4-BE49-F238E27FC236}">
                      <a16:creationId xmlns:a16="http://schemas.microsoft.com/office/drawing/2014/main" id="{105634E8-5E30-3CEE-30E2-202CD1E01494}"/>
                    </a:ext>
                  </a:extLst>
                </p:cNvPr>
                <p:cNvPicPr/>
                <p:nvPr/>
              </p:nvPicPr>
              <p:blipFill>
                <a:blip r:embed="rId91"/>
                <a:stretch>
                  <a:fillRect/>
                </a:stretch>
              </p:blipFill>
              <p:spPr>
                <a:xfrm>
                  <a:off x="4066101" y="2788644"/>
                  <a:ext cx="902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2" name="Ink 71">
                  <a:extLst>
                    <a:ext uri="{FF2B5EF4-FFF2-40B4-BE49-F238E27FC236}">
                      <a16:creationId xmlns:a16="http://schemas.microsoft.com/office/drawing/2014/main" id="{6BAFD223-D17E-0A17-58D2-1CAAAAE4604E}"/>
                    </a:ext>
                  </a:extLst>
                </p14:cNvPr>
                <p14:cNvContentPartPr/>
                <p14:nvPr/>
              </p14:nvContentPartPr>
              <p14:xfrm>
                <a:off x="3233061" y="2833284"/>
                <a:ext cx="569880" cy="30600"/>
              </p14:xfrm>
            </p:contentPart>
          </mc:Choice>
          <mc:Fallback xmlns="">
            <p:pic>
              <p:nvPicPr>
                <p:cNvPr id="72" name="Ink 71">
                  <a:extLst>
                    <a:ext uri="{FF2B5EF4-FFF2-40B4-BE49-F238E27FC236}">
                      <a16:creationId xmlns:a16="http://schemas.microsoft.com/office/drawing/2014/main" id="{6BAFD223-D17E-0A17-58D2-1CAAAAE4604E}"/>
                    </a:ext>
                  </a:extLst>
                </p:cNvPr>
                <p:cNvPicPr/>
                <p:nvPr/>
              </p:nvPicPr>
              <p:blipFill>
                <a:blip r:embed="rId93"/>
                <a:stretch>
                  <a:fillRect/>
                </a:stretch>
              </p:blipFill>
              <p:spPr>
                <a:xfrm>
                  <a:off x="3215061" y="2815284"/>
                  <a:ext cx="6055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3" name="Ink 72">
                  <a:extLst>
                    <a:ext uri="{FF2B5EF4-FFF2-40B4-BE49-F238E27FC236}">
                      <a16:creationId xmlns:a16="http://schemas.microsoft.com/office/drawing/2014/main" id="{F4967E48-E8EE-5DF4-32DE-6F6693529E70}"/>
                    </a:ext>
                  </a:extLst>
                </p14:cNvPr>
                <p14:cNvContentPartPr/>
                <p14:nvPr/>
              </p14:nvContentPartPr>
              <p14:xfrm>
                <a:off x="2657421" y="2837244"/>
                <a:ext cx="530640" cy="55440"/>
              </p14:xfrm>
            </p:contentPart>
          </mc:Choice>
          <mc:Fallback xmlns="">
            <p:pic>
              <p:nvPicPr>
                <p:cNvPr id="73" name="Ink 72">
                  <a:extLst>
                    <a:ext uri="{FF2B5EF4-FFF2-40B4-BE49-F238E27FC236}">
                      <a16:creationId xmlns:a16="http://schemas.microsoft.com/office/drawing/2014/main" id="{F4967E48-E8EE-5DF4-32DE-6F6693529E70}"/>
                    </a:ext>
                  </a:extLst>
                </p:cNvPr>
                <p:cNvPicPr/>
                <p:nvPr/>
              </p:nvPicPr>
              <p:blipFill>
                <a:blip r:embed="rId95"/>
                <a:stretch>
                  <a:fillRect/>
                </a:stretch>
              </p:blipFill>
              <p:spPr>
                <a:xfrm>
                  <a:off x="2639421" y="2819604"/>
                  <a:ext cx="566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5" name="Ink 74">
                  <a:extLst>
                    <a:ext uri="{FF2B5EF4-FFF2-40B4-BE49-F238E27FC236}">
                      <a16:creationId xmlns:a16="http://schemas.microsoft.com/office/drawing/2014/main" id="{6845543D-FF0E-1E00-C332-7AD5EBE7326C}"/>
                    </a:ext>
                  </a:extLst>
                </p14:cNvPr>
                <p14:cNvContentPartPr/>
                <p14:nvPr/>
              </p14:nvContentPartPr>
              <p14:xfrm>
                <a:off x="1705221" y="2856684"/>
                <a:ext cx="801720" cy="54720"/>
              </p14:xfrm>
            </p:contentPart>
          </mc:Choice>
          <mc:Fallback xmlns="">
            <p:pic>
              <p:nvPicPr>
                <p:cNvPr id="75" name="Ink 74">
                  <a:extLst>
                    <a:ext uri="{FF2B5EF4-FFF2-40B4-BE49-F238E27FC236}">
                      <a16:creationId xmlns:a16="http://schemas.microsoft.com/office/drawing/2014/main" id="{6845543D-FF0E-1E00-C332-7AD5EBE7326C}"/>
                    </a:ext>
                  </a:extLst>
                </p:cNvPr>
                <p:cNvPicPr/>
                <p:nvPr/>
              </p:nvPicPr>
              <p:blipFill>
                <a:blip r:embed="rId97"/>
                <a:stretch>
                  <a:fillRect/>
                </a:stretch>
              </p:blipFill>
              <p:spPr>
                <a:xfrm>
                  <a:off x="1687221" y="2839044"/>
                  <a:ext cx="837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7" name="Ink 76">
                  <a:extLst>
                    <a:ext uri="{FF2B5EF4-FFF2-40B4-BE49-F238E27FC236}">
                      <a16:creationId xmlns:a16="http://schemas.microsoft.com/office/drawing/2014/main" id="{FDC08E36-6532-8C47-FEAE-3F11E9B2F5F2}"/>
                    </a:ext>
                  </a:extLst>
                </p14:cNvPr>
                <p14:cNvContentPartPr/>
                <p14:nvPr/>
              </p14:nvContentPartPr>
              <p14:xfrm>
                <a:off x="658701" y="2836524"/>
                <a:ext cx="816840" cy="58680"/>
              </p14:xfrm>
            </p:contentPart>
          </mc:Choice>
          <mc:Fallback xmlns="">
            <p:pic>
              <p:nvPicPr>
                <p:cNvPr id="77" name="Ink 76">
                  <a:extLst>
                    <a:ext uri="{FF2B5EF4-FFF2-40B4-BE49-F238E27FC236}">
                      <a16:creationId xmlns:a16="http://schemas.microsoft.com/office/drawing/2014/main" id="{FDC08E36-6532-8C47-FEAE-3F11E9B2F5F2}"/>
                    </a:ext>
                  </a:extLst>
                </p:cNvPr>
                <p:cNvPicPr/>
                <p:nvPr/>
              </p:nvPicPr>
              <p:blipFill>
                <a:blip r:embed="rId99"/>
                <a:stretch>
                  <a:fillRect/>
                </a:stretch>
              </p:blipFill>
              <p:spPr>
                <a:xfrm>
                  <a:off x="640701" y="2818524"/>
                  <a:ext cx="852480" cy="94320"/>
                </a:xfrm>
                <a:prstGeom prst="rect">
                  <a:avLst/>
                </a:prstGeom>
              </p:spPr>
            </p:pic>
          </mc:Fallback>
        </mc:AlternateContent>
      </p:grpSp>
      <p:grpSp>
        <p:nvGrpSpPr>
          <p:cNvPr id="88" name="Group 87">
            <a:extLst>
              <a:ext uri="{FF2B5EF4-FFF2-40B4-BE49-F238E27FC236}">
                <a16:creationId xmlns:a16="http://schemas.microsoft.com/office/drawing/2014/main" id="{13E8A054-E5A8-45F8-F0AE-C605CD74E352}"/>
              </a:ext>
            </a:extLst>
          </p:cNvPr>
          <p:cNvGrpSpPr/>
          <p:nvPr/>
        </p:nvGrpSpPr>
        <p:grpSpPr>
          <a:xfrm>
            <a:off x="3467421" y="3335484"/>
            <a:ext cx="6781680" cy="126000"/>
            <a:chOff x="3467421" y="3335484"/>
            <a:chExt cx="6781680" cy="126000"/>
          </a:xfrm>
        </p:grpSpPr>
        <mc:AlternateContent xmlns:mc="http://schemas.openxmlformats.org/markup-compatibility/2006" xmlns:p14="http://schemas.microsoft.com/office/powerpoint/2010/main">
          <mc:Choice Requires="p14">
            <p:contentPart p14:bwMode="auto" r:id="rId100">
              <p14:nvContentPartPr>
                <p14:cNvPr id="79" name="Ink 78">
                  <a:extLst>
                    <a:ext uri="{FF2B5EF4-FFF2-40B4-BE49-F238E27FC236}">
                      <a16:creationId xmlns:a16="http://schemas.microsoft.com/office/drawing/2014/main" id="{A7D51EC3-3F85-3243-25B8-0BCF501FB8AB}"/>
                    </a:ext>
                  </a:extLst>
                </p14:cNvPr>
                <p14:cNvContentPartPr/>
                <p14:nvPr/>
              </p14:nvContentPartPr>
              <p14:xfrm>
                <a:off x="9355581" y="3378324"/>
                <a:ext cx="893520" cy="55800"/>
              </p14:xfrm>
            </p:contentPart>
          </mc:Choice>
          <mc:Fallback xmlns="">
            <p:pic>
              <p:nvPicPr>
                <p:cNvPr id="79" name="Ink 78">
                  <a:extLst>
                    <a:ext uri="{FF2B5EF4-FFF2-40B4-BE49-F238E27FC236}">
                      <a16:creationId xmlns:a16="http://schemas.microsoft.com/office/drawing/2014/main" id="{A7D51EC3-3F85-3243-25B8-0BCF501FB8AB}"/>
                    </a:ext>
                  </a:extLst>
                </p:cNvPr>
                <p:cNvPicPr/>
                <p:nvPr/>
              </p:nvPicPr>
              <p:blipFill>
                <a:blip r:embed="rId101"/>
                <a:stretch>
                  <a:fillRect/>
                </a:stretch>
              </p:blipFill>
              <p:spPr>
                <a:xfrm>
                  <a:off x="9337941" y="3360324"/>
                  <a:ext cx="929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0" name="Ink 79">
                  <a:extLst>
                    <a:ext uri="{FF2B5EF4-FFF2-40B4-BE49-F238E27FC236}">
                      <a16:creationId xmlns:a16="http://schemas.microsoft.com/office/drawing/2014/main" id="{E2A71132-8D22-A07E-819B-5B3A9532A038}"/>
                    </a:ext>
                  </a:extLst>
                </p14:cNvPr>
                <p14:cNvContentPartPr/>
                <p14:nvPr/>
              </p14:nvContentPartPr>
              <p14:xfrm>
                <a:off x="8685981" y="3376884"/>
                <a:ext cx="430920" cy="84600"/>
              </p14:xfrm>
            </p:contentPart>
          </mc:Choice>
          <mc:Fallback xmlns="">
            <p:pic>
              <p:nvPicPr>
                <p:cNvPr id="80" name="Ink 79">
                  <a:extLst>
                    <a:ext uri="{FF2B5EF4-FFF2-40B4-BE49-F238E27FC236}">
                      <a16:creationId xmlns:a16="http://schemas.microsoft.com/office/drawing/2014/main" id="{E2A71132-8D22-A07E-819B-5B3A9532A038}"/>
                    </a:ext>
                  </a:extLst>
                </p:cNvPr>
                <p:cNvPicPr/>
                <p:nvPr/>
              </p:nvPicPr>
              <p:blipFill>
                <a:blip r:embed="rId103"/>
                <a:stretch>
                  <a:fillRect/>
                </a:stretch>
              </p:blipFill>
              <p:spPr>
                <a:xfrm>
                  <a:off x="8667981" y="3359244"/>
                  <a:ext cx="466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1" name="Ink 80">
                  <a:extLst>
                    <a:ext uri="{FF2B5EF4-FFF2-40B4-BE49-F238E27FC236}">
                      <a16:creationId xmlns:a16="http://schemas.microsoft.com/office/drawing/2014/main" id="{F2B615AA-DFC4-6304-EE3C-4C75C6E6071C}"/>
                    </a:ext>
                  </a:extLst>
                </p14:cNvPr>
                <p14:cNvContentPartPr/>
                <p14:nvPr/>
              </p14:nvContentPartPr>
              <p14:xfrm>
                <a:off x="7944381" y="3427284"/>
                <a:ext cx="617400" cy="25200"/>
              </p14:xfrm>
            </p:contentPart>
          </mc:Choice>
          <mc:Fallback xmlns="">
            <p:pic>
              <p:nvPicPr>
                <p:cNvPr id="81" name="Ink 80">
                  <a:extLst>
                    <a:ext uri="{FF2B5EF4-FFF2-40B4-BE49-F238E27FC236}">
                      <a16:creationId xmlns:a16="http://schemas.microsoft.com/office/drawing/2014/main" id="{F2B615AA-DFC4-6304-EE3C-4C75C6E6071C}"/>
                    </a:ext>
                  </a:extLst>
                </p:cNvPr>
                <p:cNvPicPr/>
                <p:nvPr/>
              </p:nvPicPr>
              <p:blipFill>
                <a:blip r:embed="rId105"/>
                <a:stretch>
                  <a:fillRect/>
                </a:stretch>
              </p:blipFill>
              <p:spPr>
                <a:xfrm>
                  <a:off x="7926741" y="3409284"/>
                  <a:ext cx="6530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2" name="Ink 81">
                  <a:extLst>
                    <a:ext uri="{FF2B5EF4-FFF2-40B4-BE49-F238E27FC236}">
                      <a16:creationId xmlns:a16="http://schemas.microsoft.com/office/drawing/2014/main" id="{5909AFFA-4488-AFFB-96EC-BA2DEBEEA240}"/>
                    </a:ext>
                  </a:extLst>
                </p14:cNvPr>
                <p14:cNvContentPartPr/>
                <p14:nvPr/>
              </p14:nvContentPartPr>
              <p14:xfrm>
                <a:off x="7149501" y="3389484"/>
                <a:ext cx="523440" cy="52920"/>
              </p14:xfrm>
            </p:contentPart>
          </mc:Choice>
          <mc:Fallback xmlns="">
            <p:pic>
              <p:nvPicPr>
                <p:cNvPr id="82" name="Ink 81">
                  <a:extLst>
                    <a:ext uri="{FF2B5EF4-FFF2-40B4-BE49-F238E27FC236}">
                      <a16:creationId xmlns:a16="http://schemas.microsoft.com/office/drawing/2014/main" id="{5909AFFA-4488-AFFB-96EC-BA2DEBEEA240}"/>
                    </a:ext>
                  </a:extLst>
                </p:cNvPr>
                <p:cNvPicPr/>
                <p:nvPr/>
              </p:nvPicPr>
              <p:blipFill>
                <a:blip r:embed="rId107"/>
                <a:stretch>
                  <a:fillRect/>
                </a:stretch>
              </p:blipFill>
              <p:spPr>
                <a:xfrm>
                  <a:off x="7131501" y="3371844"/>
                  <a:ext cx="559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3" name="Ink 82">
                  <a:extLst>
                    <a:ext uri="{FF2B5EF4-FFF2-40B4-BE49-F238E27FC236}">
                      <a16:creationId xmlns:a16="http://schemas.microsoft.com/office/drawing/2014/main" id="{DABB2C23-9B2E-6B5B-8067-77F169F0BA1C}"/>
                    </a:ext>
                  </a:extLst>
                </p14:cNvPr>
                <p14:cNvContentPartPr/>
                <p14:nvPr/>
              </p14:nvContentPartPr>
              <p14:xfrm>
                <a:off x="6464421" y="3339444"/>
                <a:ext cx="525240" cy="34560"/>
              </p14:xfrm>
            </p:contentPart>
          </mc:Choice>
          <mc:Fallback xmlns="">
            <p:pic>
              <p:nvPicPr>
                <p:cNvPr id="83" name="Ink 82">
                  <a:extLst>
                    <a:ext uri="{FF2B5EF4-FFF2-40B4-BE49-F238E27FC236}">
                      <a16:creationId xmlns:a16="http://schemas.microsoft.com/office/drawing/2014/main" id="{DABB2C23-9B2E-6B5B-8067-77F169F0BA1C}"/>
                    </a:ext>
                  </a:extLst>
                </p:cNvPr>
                <p:cNvPicPr/>
                <p:nvPr/>
              </p:nvPicPr>
              <p:blipFill>
                <a:blip r:embed="rId109"/>
                <a:stretch>
                  <a:fillRect/>
                </a:stretch>
              </p:blipFill>
              <p:spPr>
                <a:xfrm>
                  <a:off x="6446781" y="3321804"/>
                  <a:ext cx="560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4" name="Ink 83">
                  <a:extLst>
                    <a:ext uri="{FF2B5EF4-FFF2-40B4-BE49-F238E27FC236}">
                      <a16:creationId xmlns:a16="http://schemas.microsoft.com/office/drawing/2014/main" id="{C96AA44E-ACDF-8872-1EFC-BD6731CB3251}"/>
                    </a:ext>
                  </a:extLst>
                </p14:cNvPr>
                <p14:cNvContentPartPr/>
                <p14:nvPr/>
              </p14:nvContentPartPr>
              <p14:xfrm>
                <a:off x="5461461" y="3381924"/>
                <a:ext cx="775440" cy="22320"/>
              </p14:xfrm>
            </p:contentPart>
          </mc:Choice>
          <mc:Fallback xmlns="">
            <p:pic>
              <p:nvPicPr>
                <p:cNvPr id="84" name="Ink 83">
                  <a:extLst>
                    <a:ext uri="{FF2B5EF4-FFF2-40B4-BE49-F238E27FC236}">
                      <a16:creationId xmlns:a16="http://schemas.microsoft.com/office/drawing/2014/main" id="{C96AA44E-ACDF-8872-1EFC-BD6731CB3251}"/>
                    </a:ext>
                  </a:extLst>
                </p:cNvPr>
                <p:cNvPicPr/>
                <p:nvPr/>
              </p:nvPicPr>
              <p:blipFill>
                <a:blip r:embed="rId111"/>
                <a:stretch>
                  <a:fillRect/>
                </a:stretch>
              </p:blipFill>
              <p:spPr>
                <a:xfrm>
                  <a:off x="5443821" y="3363924"/>
                  <a:ext cx="8110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5" name="Ink 84">
                  <a:extLst>
                    <a:ext uri="{FF2B5EF4-FFF2-40B4-BE49-F238E27FC236}">
                      <a16:creationId xmlns:a16="http://schemas.microsoft.com/office/drawing/2014/main" id="{FC8A640A-D9AC-6574-0BBF-A0AC23415528}"/>
                    </a:ext>
                  </a:extLst>
                </p14:cNvPr>
                <p14:cNvContentPartPr/>
                <p14:nvPr/>
              </p14:nvContentPartPr>
              <p14:xfrm>
                <a:off x="4692141" y="3379044"/>
                <a:ext cx="647640" cy="48600"/>
              </p14:xfrm>
            </p:contentPart>
          </mc:Choice>
          <mc:Fallback xmlns="">
            <p:pic>
              <p:nvPicPr>
                <p:cNvPr id="85" name="Ink 84">
                  <a:extLst>
                    <a:ext uri="{FF2B5EF4-FFF2-40B4-BE49-F238E27FC236}">
                      <a16:creationId xmlns:a16="http://schemas.microsoft.com/office/drawing/2014/main" id="{FC8A640A-D9AC-6574-0BBF-A0AC23415528}"/>
                    </a:ext>
                  </a:extLst>
                </p:cNvPr>
                <p:cNvPicPr/>
                <p:nvPr/>
              </p:nvPicPr>
              <p:blipFill>
                <a:blip r:embed="rId113"/>
                <a:stretch>
                  <a:fillRect/>
                </a:stretch>
              </p:blipFill>
              <p:spPr>
                <a:xfrm>
                  <a:off x="4674501" y="3361044"/>
                  <a:ext cx="683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7" name="Ink 86">
                  <a:extLst>
                    <a:ext uri="{FF2B5EF4-FFF2-40B4-BE49-F238E27FC236}">
                      <a16:creationId xmlns:a16="http://schemas.microsoft.com/office/drawing/2014/main" id="{12CD6676-4487-E25A-DB45-A71DB7E179FC}"/>
                    </a:ext>
                  </a:extLst>
                </p14:cNvPr>
                <p14:cNvContentPartPr/>
                <p14:nvPr/>
              </p14:nvContentPartPr>
              <p14:xfrm>
                <a:off x="3467421" y="3335484"/>
                <a:ext cx="1067760" cy="70920"/>
              </p14:xfrm>
            </p:contentPart>
          </mc:Choice>
          <mc:Fallback xmlns="">
            <p:pic>
              <p:nvPicPr>
                <p:cNvPr id="87" name="Ink 86">
                  <a:extLst>
                    <a:ext uri="{FF2B5EF4-FFF2-40B4-BE49-F238E27FC236}">
                      <a16:creationId xmlns:a16="http://schemas.microsoft.com/office/drawing/2014/main" id="{12CD6676-4487-E25A-DB45-A71DB7E179FC}"/>
                    </a:ext>
                  </a:extLst>
                </p:cNvPr>
                <p:cNvPicPr/>
                <p:nvPr/>
              </p:nvPicPr>
              <p:blipFill>
                <a:blip r:embed="rId115"/>
                <a:stretch>
                  <a:fillRect/>
                </a:stretch>
              </p:blipFill>
              <p:spPr>
                <a:xfrm>
                  <a:off x="3449421" y="3317484"/>
                  <a:ext cx="1103400" cy="106560"/>
                </a:xfrm>
                <a:prstGeom prst="rect">
                  <a:avLst/>
                </a:prstGeom>
              </p:spPr>
            </p:pic>
          </mc:Fallback>
        </mc:AlternateContent>
      </p:grpSp>
      <p:grpSp>
        <p:nvGrpSpPr>
          <p:cNvPr id="91" name="Group 90">
            <a:extLst>
              <a:ext uri="{FF2B5EF4-FFF2-40B4-BE49-F238E27FC236}">
                <a16:creationId xmlns:a16="http://schemas.microsoft.com/office/drawing/2014/main" id="{6265B26F-A59E-CA98-9C9F-ECBEA892D3C7}"/>
              </a:ext>
            </a:extLst>
          </p:cNvPr>
          <p:cNvGrpSpPr/>
          <p:nvPr/>
        </p:nvGrpSpPr>
        <p:grpSpPr>
          <a:xfrm>
            <a:off x="593541" y="3356364"/>
            <a:ext cx="2047680" cy="144720"/>
            <a:chOff x="593541" y="3356364"/>
            <a:chExt cx="2047680" cy="144720"/>
          </a:xfrm>
        </p:grpSpPr>
        <mc:AlternateContent xmlns:mc="http://schemas.openxmlformats.org/markup-compatibility/2006" xmlns:p14="http://schemas.microsoft.com/office/powerpoint/2010/main">
          <mc:Choice Requires="p14">
            <p:contentPart p14:bwMode="auto" r:id="rId116">
              <p14:nvContentPartPr>
                <p14:cNvPr id="89" name="Ink 88">
                  <a:extLst>
                    <a:ext uri="{FF2B5EF4-FFF2-40B4-BE49-F238E27FC236}">
                      <a16:creationId xmlns:a16="http://schemas.microsoft.com/office/drawing/2014/main" id="{5E47A5D4-2F21-2BCE-DC28-67CEAA0F40F7}"/>
                    </a:ext>
                  </a:extLst>
                </p14:cNvPr>
                <p14:cNvContentPartPr/>
                <p14:nvPr/>
              </p14:nvContentPartPr>
              <p14:xfrm>
                <a:off x="1854981" y="3465804"/>
                <a:ext cx="786240" cy="35280"/>
              </p14:xfrm>
            </p:contentPart>
          </mc:Choice>
          <mc:Fallback xmlns="">
            <p:pic>
              <p:nvPicPr>
                <p:cNvPr id="89" name="Ink 88">
                  <a:extLst>
                    <a:ext uri="{FF2B5EF4-FFF2-40B4-BE49-F238E27FC236}">
                      <a16:creationId xmlns:a16="http://schemas.microsoft.com/office/drawing/2014/main" id="{5E47A5D4-2F21-2BCE-DC28-67CEAA0F40F7}"/>
                    </a:ext>
                  </a:extLst>
                </p:cNvPr>
                <p:cNvPicPr/>
                <p:nvPr/>
              </p:nvPicPr>
              <p:blipFill>
                <a:blip r:embed="rId117"/>
                <a:stretch>
                  <a:fillRect/>
                </a:stretch>
              </p:blipFill>
              <p:spPr>
                <a:xfrm>
                  <a:off x="1836981" y="3448164"/>
                  <a:ext cx="821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0" name="Ink 89">
                  <a:extLst>
                    <a:ext uri="{FF2B5EF4-FFF2-40B4-BE49-F238E27FC236}">
                      <a16:creationId xmlns:a16="http://schemas.microsoft.com/office/drawing/2014/main" id="{270D1B8E-9B67-B36A-2253-54704373CBBF}"/>
                    </a:ext>
                  </a:extLst>
                </p14:cNvPr>
                <p14:cNvContentPartPr/>
                <p14:nvPr/>
              </p14:nvContentPartPr>
              <p14:xfrm>
                <a:off x="593541" y="3356364"/>
                <a:ext cx="1062000" cy="37080"/>
              </p14:xfrm>
            </p:contentPart>
          </mc:Choice>
          <mc:Fallback xmlns="">
            <p:pic>
              <p:nvPicPr>
                <p:cNvPr id="90" name="Ink 89">
                  <a:extLst>
                    <a:ext uri="{FF2B5EF4-FFF2-40B4-BE49-F238E27FC236}">
                      <a16:creationId xmlns:a16="http://schemas.microsoft.com/office/drawing/2014/main" id="{270D1B8E-9B67-B36A-2253-54704373CBBF}"/>
                    </a:ext>
                  </a:extLst>
                </p:cNvPr>
                <p:cNvPicPr/>
                <p:nvPr/>
              </p:nvPicPr>
              <p:blipFill>
                <a:blip r:embed="rId119"/>
                <a:stretch>
                  <a:fillRect/>
                </a:stretch>
              </p:blipFill>
              <p:spPr>
                <a:xfrm>
                  <a:off x="575541" y="3338364"/>
                  <a:ext cx="1097640" cy="72720"/>
                </a:xfrm>
                <a:prstGeom prst="rect">
                  <a:avLst/>
                </a:prstGeom>
              </p:spPr>
            </p:pic>
          </mc:Fallback>
        </mc:AlternateContent>
      </p:grpSp>
      <p:grpSp>
        <p:nvGrpSpPr>
          <p:cNvPr id="95" name="Group 94">
            <a:extLst>
              <a:ext uri="{FF2B5EF4-FFF2-40B4-BE49-F238E27FC236}">
                <a16:creationId xmlns:a16="http://schemas.microsoft.com/office/drawing/2014/main" id="{5D290943-9AC2-0482-7B72-BDE8B804F0F1}"/>
              </a:ext>
            </a:extLst>
          </p:cNvPr>
          <p:cNvGrpSpPr/>
          <p:nvPr/>
        </p:nvGrpSpPr>
        <p:grpSpPr>
          <a:xfrm>
            <a:off x="7209981" y="3899964"/>
            <a:ext cx="3026520" cy="95040"/>
            <a:chOff x="7209981" y="3899964"/>
            <a:chExt cx="3026520" cy="95040"/>
          </a:xfrm>
        </p:grpSpPr>
        <mc:AlternateContent xmlns:mc="http://schemas.openxmlformats.org/markup-compatibility/2006" xmlns:p14="http://schemas.microsoft.com/office/powerpoint/2010/main">
          <mc:Choice Requires="p14">
            <p:contentPart p14:bwMode="auto" r:id="rId120">
              <p14:nvContentPartPr>
                <p14:cNvPr id="92" name="Ink 91">
                  <a:extLst>
                    <a:ext uri="{FF2B5EF4-FFF2-40B4-BE49-F238E27FC236}">
                      <a16:creationId xmlns:a16="http://schemas.microsoft.com/office/drawing/2014/main" id="{7AA919A2-EA39-C18E-F280-BE7FD8916E63}"/>
                    </a:ext>
                  </a:extLst>
                </p14:cNvPr>
                <p14:cNvContentPartPr/>
                <p14:nvPr/>
              </p14:nvContentPartPr>
              <p14:xfrm>
                <a:off x="8930061" y="3899964"/>
                <a:ext cx="1306440" cy="76320"/>
              </p14:xfrm>
            </p:contentPart>
          </mc:Choice>
          <mc:Fallback xmlns="">
            <p:pic>
              <p:nvPicPr>
                <p:cNvPr id="92" name="Ink 91">
                  <a:extLst>
                    <a:ext uri="{FF2B5EF4-FFF2-40B4-BE49-F238E27FC236}">
                      <a16:creationId xmlns:a16="http://schemas.microsoft.com/office/drawing/2014/main" id="{7AA919A2-EA39-C18E-F280-BE7FD8916E63}"/>
                    </a:ext>
                  </a:extLst>
                </p:cNvPr>
                <p:cNvPicPr/>
                <p:nvPr/>
              </p:nvPicPr>
              <p:blipFill>
                <a:blip r:embed="rId121"/>
                <a:stretch>
                  <a:fillRect/>
                </a:stretch>
              </p:blipFill>
              <p:spPr>
                <a:xfrm>
                  <a:off x="8912421" y="3881964"/>
                  <a:ext cx="1342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3" name="Ink 92">
                  <a:extLst>
                    <a:ext uri="{FF2B5EF4-FFF2-40B4-BE49-F238E27FC236}">
                      <a16:creationId xmlns:a16="http://schemas.microsoft.com/office/drawing/2014/main" id="{88D60194-1E7A-AE86-D679-0618281418A3}"/>
                    </a:ext>
                  </a:extLst>
                </p14:cNvPr>
                <p14:cNvContentPartPr/>
                <p14:nvPr/>
              </p14:nvContentPartPr>
              <p14:xfrm>
                <a:off x="8264421" y="3950004"/>
                <a:ext cx="687240" cy="45000"/>
              </p14:xfrm>
            </p:contentPart>
          </mc:Choice>
          <mc:Fallback xmlns="">
            <p:pic>
              <p:nvPicPr>
                <p:cNvPr id="93" name="Ink 92">
                  <a:extLst>
                    <a:ext uri="{FF2B5EF4-FFF2-40B4-BE49-F238E27FC236}">
                      <a16:creationId xmlns:a16="http://schemas.microsoft.com/office/drawing/2014/main" id="{88D60194-1E7A-AE86-D679-0618281418A3}"/>
                    </a:ext>
                  </a:extLst>
                </p:cNvPr>
                <p:cNvPicPr/>
                <p:nvPr/>
              </p:nvPicPr>
              <p:blipFill>
                <a:blip r:embed="rId123"/>
                <a:stretch>
                  <a:fillRect/>
                </a:stretch>
              </p:blipFill>
              <p:spPr>
                <a:xfrm>
                  <a:off x="8246421" y="3932004"/>
                  <a:ext cx="7228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4" name="Ink 93">
                  <a:extLst>
                    <a:ext uri="{FF2B5EF4-FFF2-40B4-BE49-F238E27FC236}">
                      <a16:creationId xmlns:a16="http://schemas.microsoft.com/office/drawing/2014/main" id="{4A6687DF-F5F8-C2D8-B957-4A17525B4507}"/>
                    </a:ext>
                  </a:extLst>
                </p14:cNvPr>
                <p14:cNvContentPartPr/>
                <p14:nvPr/>
              </p14:nvContentPartPr>
              <p14:xfrm>
                <a:off x="7209981" y="3955764"/>
                <a:ext cx="837360" cy="25920"/>
              </p14:xfrm>
            </p:contentPart>
          </mc:Choice>
          <mc:Fallback xmlns="">
            <p:pic>
              <p:nvPicPr>
                <p:cNvPr id="94" name="Ink 93">
                  <a:extLst>
                    <a:ext uri="{FF2B5EF4-FFF2-40B4-BE49-F238E27FC236}">
                      <a16:creationId xmlns:a16="http://schemas.microsoft.com/office/drawing/2014/main" id="{4A6687DF-F5F8-C2D8-B957-4A17525B4507}"/>
                    </a:ext>
                  </a:extLst>
                </p:cNvPr>
                <p:cNvPicPr/>
                <p:nvPr/>
              </p:nvPicPr>
              <p:blipFill>
                <a:blip r:embed="rId125"/>
                <a:stretch>
                  <a:fillRect/>
                </a:stretch>
              </p:blipFill>
              <p:spPr>
                <a:xfrm>
                  <a:off x="7192341" y="3938124"/>
                  <a:ext cx="873000" cy="61560"/>
                </a:xfrm>
                <a:prstGeom prst="rect">
                  <a:avLst/>
                </a:prstGeom>
              </p:spPr>
            </p:pic>
          </mc:Fallback>
        </mc:AlternateContent>
      </p:grpSp>
      <p:grpSp>
        <p:nvGrpSpPr>
          <p:cNvPr id="100" name="Group 99">
            <a:extLst>
              <a:ext uri="{FF2B5EF4-FFF2-40B4-BE49-F238E27FC236}">
                <a16:creationId xmlns:a16="http://schemas.microsoft.com/office/drawing/2014/main" id="{F1B02056-2956-8486-6739-4FE3D0FF0AAE}"/>
              </a:ext>
            </a:extLst>
          </p:cNvPr>
          <p:cNvGrpSpPr/>
          <p:nvPr/>
        </p:nvGrpSpPr>
        <p:grpSpPr>
          <a:xfrm>
            <a:off x="5034141" y="3873684"/>
            <a:ext cx="2075400" cy="143280"/>
            <a:chOff x="5034141" y="3873684"/>
            <a:chExt cx="2075400" cy="143280"/>
          </a:xfrm>
        </p:grpSpPr>
        <mc:AlternateContent xmlns:mc="http://schemas.openxmlformats.org/markup-compatibility/2006" xmlns:p14="http://schemas.microsoft.com/office/powerpoint/2010/main">
          <mc:Choice Requires="p14">
            <p:contentPart p14:bwMode="auto" r:id="rId126">
              <p14:nvContentPartPr>
                <p14:cNvPr id="96" name="Ink 95">
                  <a:extLst>
                    <a:ext uri="{FF2B5EF4-FFF2-40B4-BE49-F238E27FC236}">
                      <a16:creationId xmlns:a16="http://schemas.microsoft.com/office/drawing/2014/main" id="{7E8AE017-A847-0BB1-19F7-6485A7FB575F}"/>
                    </a:ext>
                  </a:extLst>
                </p14:cNvPr>
                <p14:cNvContentPartPr/>
                <p14:nvPr/>
              </p14:nvContentPartPr>
              <p14:xfrm>
                <a:off x="7100181" y="3989964"/>
                <a:ext cx="9360" cy="27000"/>
              </p14:xfrm>
            </p:contentPart>
          </mc:Choice>
          <mc:Fallback xmlns="">
            <p:pic>
              <p:nvPicPr>
                <p:cNvPr id="96" name="Ink 95">
                  <a:extLst>
                    <a:ext uri="{FF2B5EF4-FFF2-40B4-BE49-F238E27FC236}">
                      <a16:creationId xmlns:a16="http://schemas.microsoft.com/office/drawing/2014/main" id="{7E8AE017-A847-0BB1-19F7-6485A7FB575F}"/>
                    </a:ext>
                  </a:extLst>
                </p:cNvPr>
                <p:cNvPicPr/>
                <p:nvPr/>
              </p:nvPicPr>
              <p:blipFill>
                <a:blip r:embed="rId127"/>
                <a:stretch>
                  <a:fillRect/>
                </a:stretch>
              </p:blipFill>
              <p:spPr>
                <a:xfrm>
                  <a:off x="7082541" y="3972324"/>
                  <a:ext cx="45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7" name="Ink 96">
                  <a:extLst>
                    <a:ext uri="{FF2B5EF4-FFF2-40B4-BE49-F238E27FC236}">
                      <a16:creationId xmlns:a16="http://schemas.microsoft.com/office/drawing/2014/main" id="{B4F62564-3511-7500-F681-95F0ACD461C6}"/>
                    </a:ext>
                  </a:extLst>
                </p14:cNvPr>
                <p14:cNvContentPartPr/>
                <p14:nvPr/>
              </p14:nvContentPartPr>
              <p14:xfrm>
                <a:off x="6080661" y="3908604"/>
                <a:ext cx="1024920" cy="75960"/>
              </p14:xfrm>
            </p:contentPart>
          </mc:Choice>
          <mc:Fallback xmlns="">
            <p:pic>
              <p:nvPicPr>
                <p:cNvPr id="97" name="Ink 96">
                  <a:extLst>
                    <a:ext uri="{FF2B5EF4-FFF2-40B4-BE49-F238E27FC236}">
                      <a16:creationId xmlns:a16="http://schemas.microsoft.com/office/drawing/2014/main" id="{B4F62564-3511-7500-F681-95F0ACD461C6}"/>
                    </a:ext>
                  </a:extLst>
                </p:cNvPr>
                <p:cNvPicPr/>
                <p:nvPr/>
              </p:nvPicPr>
              <p:blipFill>
                <a:blip r:embed="rId129"/>
                <a:stretch>
                  <a:fillRect/>
                </a:stretch>
              </p:blipFill>
              <p:spPr>
                <a:xfrm>
                  <a:off x="6062661" y="3890604"/>
                  <a:ext cx="10605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9533E18C-9F9C-87D2-E4A9-AF3911720B33}"/>
                    </a:ext>
                  </a:extLst>
                </p14:cNvPr>
                <p14:cNvContentPartPr/>
                <p14:nvPr/>
              </p14:nvContentPartPr>
              <p14:xfrm>
                <a:off x="5034141" y="3873684"/>
                <a:ext cx="847800" cy="64800"/>
              </p14:xfrm>
            </p:contentPart>
          </mc:Choice>
          <mc:Fallback xmlns="">
            <p:pic>
              <p:nvPicPr>
                <p:cNvPr id="99" name="Ink 98">
                  <a:extLst>
                    <a:ext uri="{FF2B5EF4-FFF2-40B4-BE49-F238E27FC236}">
                      <a16:creationId xmlns:a16="http://schemas.microsoft.com/office/drawing/2014/main" id="{9533E18C-9F9C-87D2-E4A9-AF3911720B33}"/>
                    </a:ext>
                  </a:extLst>
                </p:cNvPr>
                <p:cNvPicPr/>
                <p:nvPr/>
              </p:nvPicPr>
              <p:blipFill>
                <a:blip r:embed="rId131"/>
                <a:stretch>
                  <a:fillRect/>
                </a:stretch>
              </p:blipFill>
              <p:spPr>
                <a:xfrm>
                  <a:off x="5016141" y="3856044"/>
                  <a:ext cx="883440" cy="100440"/>
                </a:xfrm>
                <a:prstGeom prst="rect">
                  <a:avLst/>
                </a:prstGeom>
              </p:spPr>
            </p:pic>
          </mc:Fallback>
        </mc:AlternateContent>
      </p:grpSp>
      <p:grpSp>
        <p:nvGrpSpPr>
          <p:cNvPr id="104" name="Group 103">
            <a:extLst>
              <a:ext uri="{FF2B5EF4-FFF2-40B4-BE49-F238E27FC236}">
                <a16:creationId xmlns:a16="http://schemas.microsoft.com/office/drawing/2014/main" id="{BC9E3EB4-93E5-C4DA-F276-DC7265F32802}"/>
              </a:ext>
            </a:extLst>
          </p:cNvPr>
          <p:cNvGrpSpPr/>
          <p:nvPr/>
        </p:nvGrpSpPr>
        <p:grpSpPr>
          <a:xfrm>
            <a:off x="303021" y="3861084"/>
            <a:ext cx="4573440" cy="139320"/>
            <a:chOff x="303021" y="3861084"/>
            <a:chExt cx="4573440" cy="139320"/>
          </a:xfrm>
        </p:grpSpPr>
        <mc:AlternateContent xmlns:mc="http://schemas.openxmlformats.org/markup-compatibility/2006" xmlns:p14="http://schemas.microsoft.com/office/powerpoint/2010/main">
          <mc:Choice Requires="p14">
            <p:contentPart p14:bwMode="auto" r:id="rId132">
              <p14:nvContentPartPr>
                <p14:cNvPr id="101" name="Ink 100">
                  <a:extLst>
                    <a:ext uri="{FF2B5EF4-FFF2-40B4-BE49-F238E27FC236}">
                      <a16:creationId xmlns:a16="http://schemas.microsoft.com/office/drawing/2014/main" id="{ED6C623F-A13D-84AD-9840-09A67EC0B982}"/>
                    </a:ext>
                  </a:extLst>
                </p14:cNvPr>
                <p14:cNvContentPartPr/>
                <p14:nvPr/>
              </p14:nvContentPartPr>
              <p14:xfrm>
                <a:off x="2660661" y="3870084"/>
                <a:ext cx="2215800" cy="130320"/>
              </p14:xfrm>
            </p:contentPart>
          </mc:Choice>
          <mc:Fallback xmlns="">
            <p:pic>
              <p:nvPicPr>
                <p:cNvPr id="101" name="Ink 100">
                  <a:extLst>
                    <a:ext uri="{FF2B5EF4-FFF2-40B4-BE49-F238E27FC236}">
                      <a16:creationId xmlns:a16="http://schemas.microsoft.com/office/drawing/2014/main" id="{ED6C623F-A13D-84AD-9840-09A67EC0B982}"/>
                    </a:ext>
                  </a:extLst>
                </p:cNvPr>
                <p:cNvPicPr/>
                <p:nvPr/>
              </p:nvPicPr>
              <p:blipFill>
                <a:blip r:embed="rId133"/>
                <a:stretch>
                  <a:fillRect/>
                </a:stretch>
              </p:blipFill>
              <p:spPr>
                <a:xfrm>
                  <a:off x="2642661" y="3852084"/>
                  <a:ext cx="2251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7940FD42-9853-10F8-4239-B08173467388}"/>
                    </a:ext>
                  </a:extLst>
                </p14:cNvPr>
                <p14:cNvContentPartPr/>
                <p14:nvPr/>
              </p14:nvContentPartPr>
              <p14:xfrm>
                <a:off x="1953261" y="3861084"/>
                <a:ext cx="467280" cy="55080"/>
              </p14:xfrm>
            </p:contentPart>
          </mc:Choice>
          <mc:Fallback xmlns="">
            <p:pic>
              <p:nvPicPr>
                <p:cNvPr id="102" name="Ink 101">
                  <a:extLst>
                    <a:ext uri="{FF2B5EF4-FFF2-40B4-BE49-F238E27FC236}">
                      <a16:creationId xmlns:a16="http://schemas.microsoft.com/office/drawing/2014/main" id="{7940FD42-9853-10F8-4239-B08173467388}"/>
                    </a:ext>
                  </a:extLst>
                </p:cNvPr>
                <p:cNvPicPr/>
                <p:nvPr/>
              </p:nvPicPr>
              <p:blipFill>
                <a:blip r:embed="rId135"/>
                <a:stretch>
                  <a:fillRect/>
                </a:stretch>
              </p:blipFill>
              <p:spPr>
                <a:xfrm>
                  <a:off x="1935621" y="3843084"/>
                  <a:ext cx="5029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3" name="Ink 102">
                  <a:extLst>
                    <a:ext uri="{FF2B5EF4-FFF2-40B4-BE49-F238E27FC236}">
                      <a16:creationId xmlns:a16="http://schemas.microsoft.com/office/drawing/2014/main" id="{D87A5E32-1D7C-FF5B-4552-58D3E6E34B19}"/>
                    </a:ext>
                  </a:extLst>
                </p14:cNvPr>
                <p14:cNvContentPartPr/>
                <p14:nvPr/>
              </p14:nvContentPartPr>
              <p14:xfrm>
                <a:off x="303021" y="3922284"/>
                <a:ext cx="1457640" cy="62280"/>
              </p14:xfrm>
            </p:contentPart>
          </mc:Choice>
          <mc:Fallback xmlns="">
            <p:pic>
              <p:nvPicPr>
                <p:cNvPr id="103" name="Ink 102">
                  <a:extLst>
                    <a:ext uri="{FF2B5EF4-FFF2-40B4-BE49-F238E27FC236}">
                      <a16:creationId xmlns:a16="http://schemas.microsoft.com/office/drawing/2014/main" id="{D87A5E32-1D7C-FF5B-4552-58D3E6E34B19}"/>
                    </a:ext>
                  </a:extLst>
                </p:cNvPr>
                <p:cNvPicPr/>
                <p:nvPr/>
              </p:nvPicPr>
              <p:blipFill>
                <a:blip r:embed="rId137"/>
                <a:stretch>
                  <a:fillRect/>
                </a:stretch>
              </p:blipFill>
              <p:spPr>
                <a:xfrm>
                  <a:off x="285021" y="3904284"/>
                  <a:ext cx="1493280" cy="97920"/>
                </a:xfrm>
                <a:prstGeom prst="rect">
                  <a:avLst/>
                </a:prstGeom>
              </p:spPr>
            </p:pic>
          </mc:Fallback>
        </mc:AlternateContent>
      </p:grpSp>
      <p:grpSp>
        <p:nvGrpSpPr>
          <p:cNvPr id="107" name="Group 106">
            <a:extLst>
              <a:ext uri="{FF2B5EF4-FFF2-40B4-BE49-F238E27FC236}">
                <a16:creationId xmlns:a16="http://schemas.microsoft.com/office/drawing/2014/main" id="{4EDEA11F-594D-F9D5-294C-B7F3FE3FF954}"/>
              </a:ext>
            </a:extLst>
          </p:cNvPr>
          <p:cNvGrpSpPr/>
          <p:nvPr/>
        </p:nvGrpSpPr>
        <p:grpSpPr>
          <a:xfrm>
            <a:off x="8412381" y="4442124"/>
            <a:ext cx="1841760" cy="52560"/>
            <a:chOff x="8412381" y="4442124"/>
            <a:chExt cx="1841760" cy="52560"/>
          </a:xfrm>
        </p:grpSpPr>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E7388AC7-81AD-F28E-D284-A903B45910D5}"/>
                    </a:ext>
                  </a:extLst>
                </p14:cNvPr>
                <p14:cNvContentPartPr/>
                <p14:nvPr/>
              </p14:nvContentPartPr>
              <p14:xfrm>
                <a:off x="9396261" y="4442124"/>
                <a:ext cx="857880" cy="52560"/>
              </p14:xfrm>
            </p:contentPart>
          </mc:Choice>
          <mc:Fallback xmlns="">
            <p:pic>
              <p:nvPicPr>
                <p:cNvPr id="105" name="Ink 104">
                  <a:extLst>
                    <a:ext uri="{FF2B5EF4-FFF2-40B4-BE49-F238E27FC236}">
                      <a16:creationId xmlns:a16="http://schemas.microsoft.com/office/drawing/2014/main" id="{E7388AC7-81AD-F28E-D284-A903B45910D5}"/>
                    </a:ext>
                  </a:extLst>
                </p:cNvPr>
                <p:cNvPicPr/>
                <p:nvPr/>
              </p:nvPicPr>
              <p:blipFill>
                <a:blip r:embed="rId139"/>
                <a:stretch>
                  <a:fillRect/>
                </a:stretch>
              </p:blipFill>
              <p:spPr>
                <a:xfrm>
                  <a:off x="9378621" y="4424124"/>
                  <a:ext cx="893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EF79C7BE-77FF-A011-0955-1C47777EC372}"/>
                    </a:ext>
                  </a:extLst>
                </p14:cNvPr>
                <p14:cNvContentPartPr/>
                <p14:nvPr/>
              </p14:nvContentPartPr>
              <p14:xfrm>
                <a:off x="8412381" y="4451124"/>
                <a:ext cx="650880" cy="34560"/>
              </p14:xfrm>
            </p:contentPart>
          </mc:Choice>
          <mc:Fallback xmlns="">
            <p:pic>
              <p:nvPicPr>
                <p:cNvPr id="106" name="Ink 105">
                  <a:extLst>
                    <a:ext uri="{FF2B5EF4-FFF2-40B4-BE49-F238E27FC236}">
                      <a16:creationId xmlns:a16="http://schemas.microsoft.com/office/drawing/2014/main" id="{EF79C7BE-77FF-A011-0955-1C47777EC372}"/>
                    </a:ext>
                  </a:extLst>
                </p:cNvPr>
                <p:cNvPicPr/>
                <p:nvPr/>
              </p:nvPicPr>
              <p:blipFill>
                <a:blip r:embed="rId141"/>
                <a:stretch>
                  <a:fillRect/>
                </a:stretch>
              </p:blipFill>
              <p:spPr>
                <a:xfrm>
                  <a:off x="8394741" y="4433124"/>
                  <a:ext cx="686520" cy="70200"/>
                </a:xfrm>
                <a:prstGeom prst="rect">
                  <a:avLst/>
                </a:prstGeom>
              </p:spPr>
            </p:pic>
          </mc:Fallback>
        </mc:AlternateContent>
      </p:grpSp>
      <p:grpSp>
        <p:nvGrpSpPr>
          <p:cNvPr id="110" name="Group 109">
            <a:extLst>
              <a:ext uri="{FF2B5EF4-FFF2-40B4-BE49-F238E27FC236}">
                <a16:creationId xmlns:a16="http://schemas.microsoft.com/office/drawing/2014/main" id="{39F52F00-D9AD-F7A5-AE85-B45C52776FAB}"/>
              </a:ext>
            </a:extLst>
          </p:cNvPr>
          <p:cNvGrpSpPr/>
          <p:nvPr/>
        </p:nvGrpSpPr>
        <p:grpSpPr>
          <a:xfrm>
            <a:off x="5979861" y="4420524"/>
            <a:ext cx="2207880" cy="130680"/>
            <a:chOff x="5979861" y="4420524"/>
            <a:chExt cx="2207880" cy="130680"/>
          </a:xfrm>
        </p:grpSpPr>
        <mc:AlternateContent xmlns:mc="http://schemas.openxmlformats.org/markup-compatibility/2006" xmlns:p14="http://schemas.microsoft.com/office/powerpoint/2010/main">
          <mc:Choice Requires="p14">
            <p:contentPart p14:bwMode="auto" r:id="rId142">
              <p14:nvContentPartPr>
                <p14:cNvPr id="108" name="Ink 107">
                  <a:extLst>
                    <a:ext uri="{FF2B5EF4-FFF2-40B4-BE49-F238E27FC236}">
                      <a16:creationId xmlns:a16="http://schemas.microsoft.com/office/drawing/2014/main" id="{60794D0F-BA31-5B8C-B90B-3C6DA466CB18}"/>
                    </a:ext>
                  </a:extLst>
                </p14:cNvPr>
                <p14:cNvContentPartPr/>
                <p14:nvPr/>
              </p14:nvContentPartPr>
              <p14:xfrm>
                <a:off x="7267221" y="4453284"/>
                <a:ext cx="920520" cy="70920"/>
              </p14:xfrm>
            </p:contentPart>
          </mc:Choice>
          <mc:Fallback xmlns="">
            <p:pic>
              <p:nvPicPr>
                <p:cNvPr id="108" name="Ink 107">
                  <a:extLst>
                    <a:ext uri="{FF2B5EF4-FFF2-40B4-BE49-F238E27FC236}">
                      <a16:creationId xmlns:a16="http://schemas.microsoft.com/office/drawing/2014/main" id="{60794D0F-BA31-5B8C-B90B-3C6DA466CB18}"/>
                    </a:ext>
                  </a:extLst>
                </p:cNvPr>
                <p:cNvPicPr/>
                <p:nvPr/>
              </p:nvPicPr>
              <p:blipFill>
                <a:blip r:embed="rId143"/>
                <a:stretch>
                  <a:fillRect/>
                </a:stretch>
              </p:blipFill>
              <p:spPr>
                <a:xfrm>
                  <a:off x="7249581" y="4435284"/>
                  <a:ext cx="956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9" name="Ink 108">
                  <a:extLst>
                    <a:ext uri="{FF2B5EF4-FFF2-40B4-BE49-F238E27FC236}">
                      <a16:creationId xmlns:a16="http://schemas.microsoft.com/office/drawing/2014/main" id="{324C12B6-77B2-EC4F-7ADC-8624597FBD73}"/>
                    </a:ext>
                  </a:extLst>
                </p14:cNvPr>
                <p14:cNvContentPartPr/>
                <p14:nvPr/>
              </p14:nvContentPartPr>
              <p14:xfrm>
                <a:off x="5979861" y="4420524"/>
                <a:ext cx="1264320" cy="130680"/>
              </p14:xfrm>
            </p:contentPart>
          </mc:Choice>
          <mc:Fallback xmlns="">
            <p:pic>
              <p:nvPicPr>
                <p:cNvPr id="109" name="Ink 108">
                  <a:extLst>
                    <a:ext uri="{FF2B5EF4-FFF2-40B4-BE49-F238E27FC236}">
                      <a16:creationId xmlns:a16="http://schemas.microsoft.com/office/drawing/2014/main" id="{324C12B6-77B2-EC4F-7ADC-8624597FBD73}"/>
                    </a:ext>
                  </a:extLst>
                </p:cNvPr>
                <p:cNvPicPr/>
                <p:nvPr/>
              </p:nvPicPr>
              <p:blipFill>
                <a:blip r:embed="rId145"/>
                <a:stretch>
                  <a:fillRect/>
                </a:stretch>
              </p:blipFill>
              <p:spPr>
                <a:xfrm>
                  <a:off x="5961861" y="4402884"/>
                  <a:ext cx="1299960" cy="16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6">
            <p14:nvContentPartPr>
              <p14:cNvPr id="158" name="Ink 157">
                <a:extLst>
                  <a:ext uri="{FF2B5EF4-FFF2-40B4-BE49-F238E27FC236}">
                    <a16:creationId xmlns:a16="http://schemas.microsoft.com/office/drawing/2014/main" id="{6444F3E2-B7F5-74D2-B1CE-A9B43DE90648}"/>
                  </a:ext>
                </a:extLst>
              </p14:cNvPr>
              <p14:cNvContentPartPr/>
              <p14:nvPr/>
            </p14:nvContentPartPr>
            <p14:xfrm>
              <a:off x="4153581" y="5023164"/>
              <a:ext cx="5640120" cy="676440"/>
            </p14:xfrm>
          </p:contentPart>
        </mc:Choice>
        <mc:Fallback xmlns="">
          <p:pic>
            <p:nvPicPr>
              <p:cNvPr id="158" name="Ink 157">
                <a:extLst>
                  <a:ext uri="{FF2B5EF4-FFF2-40B4-BE49-F238E27FC236}">
                    <a16:creationId xmlns:a16="http://schemas.microsoft.com/office/drawing/2014/main" id="{6444F3E2-B7F5-74D2-B1CE-A9B43DE90648}"/>
                  </a:ext>
                </a:extLst>
              </p:cNvPr>
              <p:cNvPicPr/>
              <p:nvPr/>
            </p:nvPicPr>
            <p:blipFill>
              <a:blip r:embed="rId147"/>
              <a:stretch>
                <a:fillRect/>
              </a:stretch>
            </p:blipFill>
            <p:spPr>
              <a:xfrm>
                <a:off x="4135941" y="5005164"/>
                <a:ext cx="5675760" cy="712080"/>
              </a:xfrm>
              <a:prstGeom prst="rect">
                <a:avLst/>
              </a:prstGeom>
            </p:spPr>
          </p:pic>
        </mc:Fallback>
      </mc:AlternateContent>
      <p:grpSp>
        <p:nvGrpSpPr>
          <p:cNvPr id="166" name="Group 165">
            <a:extLst>
              <a:ext uri="{FF2B5EF4-FFF2-40B4-BE49-F238E27FC236}">
                <a16:creationId xmlns:a16="http://schemas.microsoft.com/office/drawing/2014/main" id="{63DC117A-8129-AF9F-0EB1-703DB722279A}"/>
              </a:ext>
            </a:extLst>
          </p:cNvPr>
          <p:cNvGrpSpPr/>
          <p:nvPr/>
        </p:nvGrpSpPr>
        <p:grpSpPr>
          <a:xfrm>
            <a:off x="362061" y="5496204"/>
            <a:ext cx="9984960" cy="773640"/>
            <a:chOff x="362061" y="5496204"/>
            <a:chExt cx="9984960" cy="773640"/>
          </a:xfrm>
        </p:grpSpPr>
        <mc:AlternateContent xmlns:mc="http://schemas.openxmlformats.org/markup-compatibility/2006" xmlns:p14="http://schemas.microsoft.com/office/powerpoint/2010/main">
          <mc:Choice Requires="p14">
            <p:contentPart p14:bwMode="auto" r:id="rId148">
              <p14:nvContentPartPr>
                <p14:cNvPr id="146" name="Ink 145">
                  <a:extLst>
                    <a:ext uri="{FF2B5EF4-FFF2-40B4-BE49-F238E27FC236}">
                      <a16:creationId xmlns:a16="http://schemas.microsoft.com/office/drawing/2014/main" id="{6555BD74-1654-06E7-D971-6FCA6E00B006}"/>
                    </a:ext>
                  </a:extLst>
                </p14:cNvPr>
                <p14:cNvContentPartPr/>
                <p14:nvPr/>
              </p14:nvContentPartPr>
              <p14:xfrm>
                <a:off x="9273861" y="6058884"/>
                <a:ext cx="956520" cy="99360"/>
              </p14:xfrm>
            </p:contentPart>
          </mc:Choice>
          <mc:Fallback xmlns="">
            <p:pic>
              <p:nvPicPr>
                <p:cNvPr id="146" name="Ink 145">
                  <a:extLst>
                    <a:ext uri="{FF2B5EF4-FFF2-40B4-BE49-F238E27FC236}">
                      <a16:creationId xmlns:a16="http://schemas.microsoft.com/office/drawing/2014/main" id="{6555BD74-1654-06E7-D971-6FCA6E00B006}"/>
                    </a:ext>
                  </a:extLst>
                </p:cNvPr>
                <p:cNvPicPr/>
                <p:nvPr/>
              </p:nvPicPr>
              <p:blipFill>
                <a:blip r:embed="rId149"/>
                <a:stretch>
                  <a:fillRect/>
                </a:stretch>
              </p:blipFill>
              <p:spPr>
                <a:xfrm>
                  <a:off x="9256221" y="6041244"/>
                  <a:ext cx="992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7" name="Ink 146">
                  <a:extLst>
                    <a:ext uri="{FF2B5EF4-FFF2-40B4-BE49-F238E27FC236}">
                      <a16:creationId xmlns:a16="http://schemas.microsoft.com/office/drawing/2014/main" id="{ADECCBC5-856D-CBDF-B94C-007F89C0F500}"/>
                    </a:ext>
                  </a:extLst>
                </p14:cNvPr>
                <p14:cNvContentPartPr/>
                <p14:nvPr/>
              </p14:nvContentPartPr>
              <p14:xfrm>
                <a:off x="8287461" y="6167604"/>
                <a:ext cx="531720" cy="37080"/>
              </p14:xfrm>
            </p:contentPart>
          </mc:Choice>
          <mc:Fallback xmlns="">
            <p:pic>
              <p:nvPicPr>
                <p:cNvPr id="147" name="Ink 146">
                  <a:extLst>
                    <a:ext uri="{FF2B5EF4-FFF2-40B4-BE49-F238E27FC236}">
                      <a16:creationId xmlns:a16="http://schemas.microsoft.com/office/drawing/2014/main" id="{ADECCBC5-856D-CBDF-B94C-007F89C0F500}"/>
                    </a:ext>
                  </a:extLst>
                </p:cNvPr>
                <p:cNvPicPr/>
                <p:nvPr/>
              </p:nvPicPr>
              <p:blipFill>
                <a:blip r:embed="rId151"/>
                <a:stretch>
                  <a:fillRect/>
                </a:stretch>
              </p:blipFill>
              <p:spPr>
                <a:xfrm>
                  <a:off x="8269461" y="6149964"/>
                  <a:ext cx="5673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48" name="Ink 147">
                  <a:extLst>
                    <a:ext uri="{FF2B5EF4-FFF2-40B4-BE49-F238E27FC236}">
                      <a16:creationId xmlns:a16="http://schemas.microsoft.com/office/drawing/2014/main" id="{95CF3D58-A28A-6F5B-0AEC-C44630E32604}"/>
                    </a:ext>
                  </a:extLst>
                </p14:cNvPr>
                <p14:cNvContentPartPr/>
                <p14:nvPr/>
              </p14:nvContentPartPr>
              <p14:xfrm>
                <a:off x="7094061" y="6134124"/>
                <a:ext cx="809640" cy="42120"/>
              </p14:xfrm>
            </p:contentPart>
          </mc:Choice>
          <mc:Fallback xmlns="">
            <p:pic>
              <p:nvPicPr>
                <p:cNvPr id="148" name="Ink 147">
                  <a:extLst>
                    <a:ext uri="{FF2B5EF4-FFF2-40B4-BE49-F238E27FC236}">
                      <a16:creationId xmlns:a16="http://schemas.microsoft.com/office/drawing/2014/main" id="{95CF3D58-A28A-6F5B-0AEC-C44630E32604}"/>
                    </a:ext>
                  </a:extLst>
                </p:cNvPr>
                <p:cNvPicPr/>
                <p:nvPr/>
              </p:nvPicPr>
              <p:blipFill>
                <a:blip r:embed="rId153"/>
                <a:stretch>
                  <a:fillRect/>
                </a:stretch>
              </p:blipFill>
              <p:spPr>
                <a:xfrm>
                  <a:off x="7076421" y="6116124"/>
                  <a:ext cx="845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50" name="Ink 149">
                  <a:extLst>
                    <a:ext uri="{FF2B5EF4-FFF2-40B4-BE49-F238E27FC236}">
                      <a16:creationId xmlns:a16="http://schemas.microsoft.com/office/drawing/2014/main" id="{F187343C-FA4D-E547-5432-0219C5D842B2}"/>
                    </a:ext>
                  </a:extLst>
                </p14:cNvPr>
                <p14:cNvContentPartPr/>
                <p14:nvPr/>
              </p14:nvContentPartPr>
              <p14:xfrm>
                <a:off x="5595741" y="6105324"/>
                <a:ext cx="1185840" cy="46440"/>
              </p14:xfrm>
            </p:contentPart>
          </mc:Choice>
          <mc:Fallback xmlns="">
            <p:pic>
              <p:nvPicPr>
                <p:cNvPr id="150" name="Ink 149">
                  <a:extLst>
                    <a:ext uri="{FF2B5EF4-FFF2-40B4-BE49-F238E27FC236}">
                      <a16:creationId xmlns:a16="http://schemas.microsoft.com/office/drawing/2014/main" id="{F187343C-FA4D-E547-5432-0219C5D842B2}"/>
                    </a:ext>
                  </a:extLst>
                </p:cNvPr>
                <p:cNvPicPr/>
                <p:nvPr/>
              </p:nvPicPr>
              <p:blipFill>
                <a:blip r:embed="rId155"/>
                <a:stretch>
                  <a:fillRect/>
                </a:stretch>
              </p:blipFill>
              <p:spPr>
                <a:xfrm>
                  <a:off x="5578101" y="6087684"/>
                  <a:ext cx="1221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52" name="Ink 151">
                  <a:extLst>
                    <a:ext uri="{FF2B5EF4-FFF2-40B4-BE49-F238E27FC236}">
                      <a16:creationId xmlns:a16="http://schemas.microsoft.com/office/drawing/2014/main" id="{1B0696B0-BE7B-DC4E-4689-810109A3DC1F}"/>
                    </a:ext>
                  </a:extLst>
                </p14:cNvPr>
                <p14:cNvContentPartPr/>
                <p14:nvPr/>
              </p14:nvContentPartPr>
              <p14:xfrm>
                <a:off x="4622661" y="6057444"/>
                <a:ext cx="711720" cy="59760"/>
              </p14:xfrm>
            </p:contentPart>
          </mc:Choice>
          <mc:Fallback xmlns="">
            <p:pic>
              <p:nvPicPr>
                <p:cNvPr id="152" name="Ink 151">
                  <a:extLst>
                    <a:ext uri="{FF2B5EF4-FFF2-40B4-BE49-F238E27FC236}">
                      <a16:creationId xmlns:a16="http://schemas.microsoft.com/office/drawing/2014/main" id="{1B0696B0-BE7B-DC4E-4689-810109A3DC1F}"/>
                    </a:ext>
                  </a:extLst>
                </p:cNvPr>
                <p:cNvPicPr/>
                <p:nvPr/>
              </p:nvPicPr>
              <p:blipFill>
                <a:blip r:embed="rId157"/>
                <a:stretch>
                  <a:fillRect/>
                </a:stretch>
              </p:blipFill>
              <p:spPr>
                <a:xfrm>
                  <a:off x="4604661" y="6039444"/>
                  <a:ext cx="747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53" name="Ink 152">
                  <a:extLst>
                    <a:ext uri="{FF2B5EF4-FFF2-40B4-BE49-F238E27FC236}">
                      <a16:creationId xmlns:a16="http://schemas.microsoft.com/office/drawing/2014/main" id="{C529A763-42A5-CF44-9DA1-13E0E5EB9984}"/>
                    </a:ext>
                  </a:extLst>
                </p14:cNvPr>
                <p14:cNvContentPartPr/>
                <p14:nvPr/>
              </p14:nvContentPartPr>
              <p14:xfrm>
                <a:off x="3734901" y="6104964"/>
                <a:ext cx="577440" cy="43200"/>
              </p14:xfrm>
            </p:contentPart>
          </mc:Choice>
          <mc:Fallback xmlns="">
            <p:pic>
              <p:nvPicPr>
                <p:cNvPr id="153" name="Ink 152">
                  <a:extLst>
                    <a:ext uri="{FF2B5EF4-FFF2-40B4-BE49-F238E27FC236}">
                      <a16:creationId xmlns:a16="http://schemas.microsoft.com/office/drawing/2014/main" id="{C529A763-42A5-CF44-9DA1-13E0E5EB9984}"/>
                    </a:ext>
                  </a:extLst>
                </p:cNvPr>
                <p:cNvPicPr/>
                <p:nvPr/>
              </p:nvPicPr>
              <p:blipFill>
                <a:blip r:embed="rId159"/>
                <a:stretch>
                  <a:fillRect/>
                </a:stretch>
              </p:blipFill>
              <p:spPr>
                <a:xfrm>
                  <a:off x="3716901" y="6086964"/>
                  <a:ext cx="613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54" name="Ink 153">
                  <a:extLst>
                    <a:ext uri="{FF2B5EF4-FFF2-40B4-BE49-F238E27FC236}">
                      <a16:creationId xmlns:a16="http://schemas.microsoft.com/office/drawing/2014/main" id="{485CBC91-C3C0-4538-5EA9-DD41F49A9D10}"/>
                    </a:ext>
                  </a:extLst>
                </p14:cNvPr>
                <p14:cNvContentPartPr/>
                <p14:nvPr/>
              </p14:nvContentPartPr>
              <p14:xfrm>
                <a:off x="2891781" y="6040164"/>
                <a:ext cx="636480" cy="136800"/>
              </p14:xfrm>
            </p:contentPart>
          </mc:Choice>
          <mc:Fallback xmlns="">
            <p:pic>
              <p:nvPicPr>
                <p:cNvPr id="154" name="Ink 153">
                  <a:extLst>
                    <a:ext uri="{FF2B5EF4-FFF2-40B4-BE49-F238E27FC236}">
                      <a16:creationId xmlns:a16="http://schemas.microsoft.com/office/drawing/2014/main" id="{485CBC91-C3C0-4538-5EA9-DD41F49A9D10}"/>
                    </a:ext>
                  </a:extLst>
                </p:cNvPr>
                <p:cNvPicPr/>
                <p:nvPr/>
              </p:nvPicPr>
              <p:blipFill>
                <a:blip r:embed="rId161"/>
                <a:stretch>
                  <a:fillRect/>
                </a:stretch>
              </p:blipFill>
              <p:spPr>
                <a:xfrm>
                  <a:off x="2874141" y="6022524"/>
                  <a:ext cx="6721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6" name="Ink 155">
                  <a:extLst>
                    <a:ext uri="{FF2B5EF4-FFF2-40B4-BE49-F238E27FC236}">
                      <a16:creationId xmlns:a16="http://schemas.microsoft.com/office/drawing/2014/main" id="{543E4761-4A16-390F-D7C8-0309A364A41D}"/>
                    </a:ext>
                  </a:extLst>
                </p14:cNvPr>
                <p14:cNvContentPartPr/>
                <p14:nvPr/>
              </p14:nvContentPartPr>
              <p14:xfrm>
                <a:off x="1102581" y="5989044"/>
                <a:ext cx="1484640" cy="138960"/>
              </p14:xfrm>
            </p:contentPart>
          </mc:Choice>
          <mc:Fallback xmlns="">
            <p:pic>
              <p:nvPicPr>
                <p:cNvPr id="156" name="Ink 155">
                  <a:extLst>
                    <a:ext uri="{FF2B5EF4-FFF2-40B4-BE49-F238E27FC236}">
                      <a16:creationId xmlns:a16="http://schemas.microsoft.com/office/drawing/2014/main" id="{543E4761-4A16-390F-D7C8-0309A364A41D}"/>
                    </a:ext>
                  </a:extLst>
                </p:cNvPr>
                <p:cNvPicPr/>
                <p:nvPr/>
              </p:nvPicPr>
              <p:blipFill>
                <a:blip r:embed="rId163"/>
                <a:stretch>
                  <a:fillRect/>
                </a:stretch>
              </p:blipFill>
              <p:spPr>
                <a:xfrm>
                  <a:off x="1084581" y="5971044"/>
                  <a:ext cx="15202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1" name="Ink 130">
                  <a:extLst>
                    <a:ext uri="{FF2B5EF4-FFF2-40B4-BE49-F238E27FC236}">
                      <a16:creationId xmlns:a16="http://schemas.microsoft.com/office/drawing/2014/main" id="{5BA086EC-5E23-51D5-5275-B11849276172}"/>
                    </a:ext>
                  </a:extLst>
                </p14:cNvPr>
                <p14:cNvContentPartPr/>
                <p14:nvPr/>
              </p14:nvContentPartPr>
              <p14:xfrm>
                <a:off x="9098901" y="5534364"/>
                <a:ext cx="565200" cy="30600"/>
              </p14:xfrm>
            </p:contentPart>
          </mc:Choice>
          <mc:Fallback xmlns="">
            <p:pic>
              <p:nvPicPr>
                <p:cNvPr id="131" name="Ink 130">
                  <a:extLst>
                    <a:ext uri="{FF2B5EF4-FFF2-40B4-BE49-F238E27FC236}">
                      <a16:creationId xmlns:a16="http://schemas.microsoft.com/office/drawing/2014/main" id="{5BA086EC-5E23-51D5-5275-B11849276172}"/>
                    </a:ext>
                  </a:extLst>
                </p:cNvPr>
                <p:cNvPicPr/>
                <p:nvPr/>
              </p:nvPicPr>
              <p:blipFill>
                <a:blip r:embed="rId165"/>
                <a:stretch>
                  <a:fillRect/>
                </a:stretch>
              </p:blipFill>
              <p:spPr>
                <a:xfrm>
                  <a:off x="9081261" y="5516364"/>
                  <a:ext cx="6008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2" name="Ink 131">
                  <a:extLst>
                    <a:ext uri="{FF2B5EF4-FFF2-40B4-BE49-F238E27FC236}">
                      <a16:creationId xmlns:a16="http://schemas.microsoft.com/office/drawing/2014/main" id="{86F5EA88-C3E7-3E97-3BA2-E09782F7A6B8}"/>
                    </a:ext>
                  </a:extLst>
                </p14:cNvPr>
                <p14:cNvContentPartPr/>
                <p14:nvPr/>
              </p14:nvContentPartPr>
              <p14:xfrm>
                <a:off x="7008381" y="5578644"/>
                <a:ext cx="1584360" cy="46440"/>
              </p14:xfrm>
            </p:contentPart>
          </mc:Choice>
          <mc:Fallback xmlns="">
            <p:pic>
              <p:nvPicPr>
                <p:cNvPr id="132" name="Ink 131">
                  <a:extLst>
                    <a:ext uri="{FF2B5EF4-FFF2-40B4-BE49-F238E27FC236}">
                      <a16:creationId xmlns:a16="http://schemas.microsoft.com/office/drawing/2014/main" id="{86F5EA88-C3E7-3E97-3BA2-E09782F7A6B8}"/>
                    </a:ext>
                  </a:extLst>
                </p:cNvPr>
                <p:cNvPicPr/>
                <p:nvPr/>
              </p:nvPicPr>
              <p:blipFill>
                <a:blip r:embed="rId167"/>
                <a:stretch>
                  <a:fillRect/>
                </a:stretch>
              </p:blipFill>
              <p:spPr>
                <a:xfrm>
                  <a:off x="6990741" y="5560644"/>
                  <a:ext cx="1620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4" name="Ink 133">
                  <a:extLst>
                    <a:ext uri="{FF2B5EF4-FFF2-40B4-BE49-F238E27FC236}">
                      <a16:creationId xmlns:a16="http://schemas.microsoft.com/office/drawing/2014/main" id="{55395DCB-6272-5CD6-4800-FA9518BBFC78}"/>
                    </a:ext>
                  </a:extLst>
                </p14:cNvPr>
                <p14:cNvContentPartPr/>
                <p14:nvPr/>
              </p14:nvContentPartPr>
              <p14:xfrm>
                <a:off x="6327261" y="5596644"/>
                <a:ext cx="658800" cy="13320"/>
              </p14:xfrm>
            </p:contentPart>
          </mc:Choice>
          <mc:Fallback xmlns="">
            <p:pic>
              <p:nvPicPr>
                <p:cNvPr id="134" name="Ink 133">
                  <a:extLst>
                    <a:ext uri="{FF2B5EF4-FFF2-40B4-BE49-F238E27FC236}">
                      <a16:creationId xmlns:a16="http://schemas.microsoft.com/office/drawing/2014/main" id="{55395DCB-6272-5CD6-4800-FA9518BBFC78}"/>
                    </a:ext>
                  </a:extLst>
                </p:cNvPr>
                <p:cNvPicPr/>
                <p:nvPr/>
              </p:nvPicPr>
              <p:blipFill>
                <a:blip r:embed="rId169"/>
                <a:stretch>
                  <a:fillRect/>
                </a:stretch>
              </p:blipFill>
              <p:spPr>
                <a:xfrm>
                  <a:off x="6309261" y="5578644"/>
                  <a:ext cx="6944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5" name="Ink 134">
                  <a:extLst>
                    <a:ext uri="{FF2B5EF4-FFF2-40B4-BE49-F238E27FC236}">
                      <a16:creationId xmlns:a16="http://schemas.microsoft.com/office/drawing/2014/main" id="{D924C4D0-904C-6A8D-F26B-F2690068AC8B}"/>
                    </a:ext>
                  </a:extLst>
                </p14:cNvPr>
                <p14:cNvContentPartPr/>
                <p14:nvPr/>
              </p14:nvContentPartPr>
              <p14:xfrm>
                <a:off x="5233581" y="5507364"/>
                <a:ext cx="844560" cy="68040"/>
              </p14:xfrm>
            </p:contentPart>
          </mc:Choice>
          <mc:Fallback xmlns="">
            <p:pic>
              <p:nvPicPr>
                <p:cNvPr id="135" name="Ink 134">
                  <a:extLst>
                    <a:ext uri="{FF2B5EF4-FFF2-40B4-BE49-F238E27FC236}">
                      <a16:creationId xmlns:a16="http://schemas.microsoft.com/office/drawing/2014/main" id="{D924C4D0-904C-6A8D-F26B-F2690068AC8B}"/>
                    </a:ext>
                  </a:extLst>
                </p:cNvPr>
                <p:cNvPicPr/>
                <p:nvPr/>
              </p:nvPicPr>
              <p:blipFill>
                <a:blip r:embed="rId171"/>
                <a:stretch>
                  <a:fillRect/>
                </a:stretch>
              </p:blipFill>
              <p:spPr>
                <a:xfrm>
                  <a:off x="5215941" y="5489724"/>
                  <a:ext cx="880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7" name="Ink 136">
                  <a:extLst>
                    <a:ext uri="{FF2B5EF4-FFF2-40B4-BE49-F238E27FC236}">
                      <a16:creationId xmlns:a16="http://schemas.microsoft.com/office/drawing/2014/main" id="{1A613A1F-F458-D8E6-86E5-623BA3C1660E}"/>
                    </a:ext>
                  </a:extLst>
                </p14:cNvPr>
                <p14:cNvContentPartPr/>
                <p14:nvPr/>
              </p14:nvContentPartPr>
              <p14:xfrm>
                <a:off x="4331421" y="5499804"/>
                <a:ext cx="630000" cy="93600"/>
              </p14:xfrm>
            </p:contentPart>
          </mc:Choice>
          <mc:Fallback xmlns="">
            <p:pic>
              <p:nvPicPr>
                <p:cNvPr id="137" name="Ink 136">
                  <a:extLst>
                    <a:ext uri="{FF2B5EF4-FFF2-40B4-BE49-F238E27FC236}">
                      <a16:creationId xmlns:a16="http://schemas.microsoft.com/office/drawing/2014/main" id="{1A613A1F-F458-D8E6-86E5-623BA3C1660E}"/>
                    </a:ext>
                  </a:extLst>
                </p:cNvPr>
                <p:cNvPicPr/>
                <p:nvPr/>
              </p:nvPicPr>
              <p:blipFill>
                <a:blip r:embed="rId173"/>
                <a:stretch>
                  <a:fillRect/>
                </a:stretch>
              </p:blipFill>
              <p:spPr>
                <a:xfrm>
                  <a:off x="4313421" y="5481804"/>
                  <a:ext cx="665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9" name="Ink 138">
                  <a:extLst>
                    <a:ext uri="{FF2B5EF4-FFF2-40B4-BE49-F238E27FC236}">
                      <a16:creationId xmlns:a16="http://schemas.microsoft.com/office/drawing/2014/main" id="{B11799BF-58BC-03BD-87BA-3CFE364CD7A4}"/>
                    </a:ext>
                  </a:extLst>
                </p14:cNvPr>
                <p14:cNvContentPartPr/>
                <p14:nvPr/>
              </p14:nvContentPartPr>
              <p14:xfrm>
                <a:off x="3653901" y="5554884"/>
                <a:ext cx="569520" cy="50760"/>
              </p14:xfrm>
            </p:contentPart>
          </mc:Choice>
          <mc:Fallback xmlns="">
            <p:pic>
              <p:nvPicPr>
                <p:cNvPr id="139" name="Ink 138">
                  <a:extLst>
                    <a:ext uri="{FF2B5EF4-FFF2-40B4-BE49-F238E27FC236}">
                      <a16:creationId xmlns:a16="http://schemas.microsoft.com/office/drawing/2014/main" id="{B11799BF-58BC-03BD-87BA-3CFE364CD7A4}"/>
                    </a:ext>
                  </a:extLst>
                </p:cNvPr>
                <p:cNvPicPr/>
                <p:nvPr/>
              </p:nvPicPr>
              <p:blipFill>
                <a:blip r:embed="rId175"/>
                <a:stretch>
                  <a:fillRect/>
                </a:stretch>
              </p:blipFill>
              <p:spPr>
                <a:xfrm>
                  <a:off x="3635901" y="5537244"/>
                  <a:ext cx="605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1" name="Ink 140">
                  <a:extLst>
                    <a:ext uri="{FF2B5EF4-FFF2-40B4-BE49-F238E27FC236}">
                      <a16:creationId xmlns:a16="http://schemas.microsoft.com/office/drawing/2014/main" id="{EFAE8A85-863B-65AA-67F3-5FC48A701858}"/>
                    </a:ext>
                  </a:extLst>
                </p14:cNvPr>
                <p14:cNvContentPartPr/>
                <p14:nvPr/>
              </p14:nvContentPartPr>
              <p14:xfrm>
                <a:off x="2064501" y="5526804"/>
                <a:ext cx="1291680" cy="76680"/>
              </p14:xfrm>
            </p:contentPart>
          </mc:Choice>
          <mc:Fallback xmlns="">
            <p:pic>
              <p:nvPicPr>
                <p:cNvPr id="141" name="Ink 140">
                  <a:extLst>
                    <a:ext uri="{FF2B5EF4-FFF2-40B4-BE49-F238E27FC236}">
                      <a16:creationId xmlns:a16="http://schemas.microsoft.com/office/drawing/2014/main" id="{EFAE8A85-863B-65AA-67F3-5FC48A701858}"/>
                    </a:ext>
                  </a:extLst>
                </p:cNvPr>
                <p:cNvPicPr/>
                <p:nvPr/>
              </p:nvPicPr>
              <p:blipFill>
                <a:blip r:embed="rId177"/>
                <a:stretch>
                  <a:fillRect/>
                </a:stretch>
              </p:blipFill>
              <p:spPr>
                <a:xfrm>
                  <a:off x="2046861" y="5508804"/>
                  <a:ext cx="1327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3" name="Ink 142">
                  <a:extLst>
                    <a:ext uri="{FF2B5EF4-FFF2-40B4-BE49-F238E27FC236}">
                      <a16:creationId xmlns:a16="http://schemas.microsoft.com/office/drawing/2014/main" id="{598580CF-EC9D-61FB-02A5-AAE5E15A816A}"/>
                    </a:ext>
                  </a:extLst>
                </p14:cNvPr>
                <p14:cNvContentPartPr/>
                <p14:nvPr/>
              </p14:nvContentPartPr>
              <p14:xfrm>
                <a:off x="1383021" y="5582604"/>
                <a:ext cx="697680" cy="50040"/>
              </p14:xfrm>
            </p:contentPart>
          </mc:Choice>
          <mc:Fallback xmlns="">
            <p:pic>
              <p:nvPicPr>
                <p:cNvPr id="143" name="Ink 142">
                  <a:extLst>
                    <a:ext uri="{FF2B5EF4-FFF2-40B4-BE49-F238E27FC236}">
                      <a16:creationId xmlns:a16="http://schemas.microsoft.com/office/drawing/2014/main" id="{598580CF-EC9D-61FB-02A5-AAE5E15A816A}"/>
                    </a:ext>
                  </a:extLst>
                </p:cNvPr>
                <p:cNvPicPr/>
                <p:nvPr/>
              </p:nvPicPr>
              <p:blipFill>
                <a:blip r:embed="rId179"/>
                <a:stretch>
                  <a:fillRect/>
                </a:stretch>
              </p:blipFill>
              <p:spPr>
                <a:xfrm>
                  <a:off x="1365021" y="5564604"/>
                  <a:ext cx="733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4" name="Ink 143">
                  <a:extLst>
                    <a:ext uri="{FF2B5EF4-FFF2-40B4-BE49-F238E27FC236}">
                      <a16:creationId xmlns:a16="http://schemas.microsoft.com/office/drawing/2014/main" id="{A8460BDB-C14B-B275-FCF0-0B84B15AA3B8}"/>
                    </a:ext>
                  </a:extLst>
                </p14:cNvPr>
                <p14:cNvContentPartPr/>
                <p14:nvPr/>
              </p14:nvContentPartPr>
              <p14:xfrm>
                <a:off x="407061" y="5526444"/>
                <a:ext cx="676800" cy="87840"/>
              </p14:xfrm>
            </p:contentPart>
          </mc:Choice>
          <mc:Fallback xmlns="">
            <p:pic>
              <p:nvPicPr>
                <p:cNvPr id="144" name="Ink 143">
                  <a:extLst>
                    <a:ext uri="{FF2B5EF4-FFF2-40B4-BE49-F238E27FC236}">
                      <a16:creationId xmlns:a16="http://schemas.microsoft.com/office/drawing/2014/main" id="{A8460BDB-C14B-B275-FCF0-0B84B15AA3B8}"/>
                    </a:ext>
                  </a:extLst>
                </p:cNvPr>
                <p:cNvPicPr/>
                <p:nvPr/>
              </p:nvPicPr>
              <p:blipFill>
                <a:blip r:embed="rId181"/>
                <a:stretch>
                  <a:fillRect/>
                </a:stretch>
              </p:blipFill>
              <p:spPr>
                <a:xfrm>
                  <a:off x="389061" y="5508804"/>
                  <a:ext cx="712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60" name="Ink 159">
                  <a:extLst>
                    <a:ext uri="{FF2B5EF4-FFF2-40B4-BE49-F238E27FC236}">
                      <a16:creationId xmlns:a16="http://schemas.microsoft.com/office/drawing/2014/main" id="{68196CE7-2706-6E98-134C-B96AD3EA5EEA}"/>
                    </a:ext>
                  </a:extLst>
                </p14:cNvPr>
                <p14:cNvContentPartPr/>
                <p14:nvPr/>
              </p14:nvContentPartPr>
              <p14:xfrm>
                <a:off x="3418461" y="5526444"/>
                <a:ext cx="619920" cy="60840"/>
              </p14:xfrm>
            </p:contentPart>
          </mc:Choice>
          <mc:Fallback xmlns="">
            <p:pic>
              <p:nvPicPr>
                <p:cNvPr id="160" name="Ink 159">
                  <a:extLst>
                    <a:ext uri="{FF2B5EF4-FFF2-40B4-BE49-F238E27FC236}">
                      <a16:creationId xmlns:a16="http://schemas.microsoft.com/office/drawing/2014/main" id="{68196CE7-2706-6E98-134C-B96AD3EA5EEA}"/>
                    </a:ext>
                  </a:extLst>
                </p:cNvPr>
                <p:cNvPicPr/>
                <p:nvPr/>
              </p:nvPicPr>
              <p:blipFill>
                <a:blip r:embed="rId183"/>
                <a:stretch>
                  <a:fillRect/>
                </a:stretch>
              </p:blipFill>
              <p:spPr>
                <a:xfrm>
                  <a:off x="3400821" y="5508804"/>
                  <a:ext cx="655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61" name="Ink 160">
                  <a:extLst>
                    <a:ext uri="{FF2B5EF4-FFF2-40B4-BE49-F238E27FC236}">
                      <a16:creationId xmlns:a16="http://schemas.microsoft.com/office/drawing/2014/main" id="{5AE7435D-93DC-F9BA-CDAF-A8A6A2D7A648}"/>
                    </a:ext>
                  </a:extLst>
                </p14:cNvPr>
                <p14:cNvContentPartPr/>
                <p14:nvPr/>
              </p14:nvContentPartPr>
              <p14:xfrm>
                <a:off x="2187621" y="5534004"/>
                <a:ext cx="654840" cy="68760"/>
              </p14:xfrm>
            </p:contentPart>
          </mc:Choice>
          <mc:Fallback xmlns="">
            <p:pic>
              <p:nvPicPr>
                <p:cNvPr id="161" name="Ink 160">
                  <a:extLst>
                    <a:ext uri="{FF2B5EF4-FFF2-40B4-BE49-F238E27FC236}">
                      <a16:creationId xmlns:a16="http://schemas.microsoft.com/office/drawing/2014/main" id="{5AE7435D-93DC-F9BA-CDAF-A8A6A2D7A648}"/>
                    </a:ext>
                  </a:extLst>
                </p:cNvPr>
                <p:cNvPicPr/>
                <p:nvPr/>
              </p:nvPicPr>
              <p:blipFill>
                <a:blip r:embed="rId185"/>
                <a:stretch>
                  <a:fillRect/>
                </a:stretch>
              </p:blipFill>
              <p:spPr>
                <a:xfrm>
                  <a:off x="2169981" y="5516004"/>
                  <a:ext cx="690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62" name="Ink 161">
                  <a:extLst>
                    <a:ext uri="{FF2B5EF4-FFF2-40B4-BE49-F238E27FC236}">
                      <a16:creationId xmlns:a16="http://schemas.microsoft.com/office/drawing/2014/main" id="{36F4CCA8-7E83-D48F-5986-3535E8105CB2}"/>
                    </a:ext>
                  </a:extLst>
                </p14:cNvPr>
                <p14:cNvContentPartPr/>
                <p14:nvPr/>
              </p14:nvContentPartPr>
              <p14:xfrm>
                <a:off x="1288341" y="5559204"/>
                <a:ext cx="369720" cy="50400"/>
              </p14:xfrm>
            </p:contentPart>
          </mc:Choice>
          <mc:Fallback xmlns="">
            <p:pic>
              <p:nvPicPr>
                <p:cNvPr id="162" name="Ink 161">
                  <a:extLst>
                    <a:ext uri="{FF2B5EF4-FFF2-40B4-BE49-F238E27FC236}">
                      <a16:creationId xmlns:a16="http://schemas.microsoft.com/office/drawing/2014/main" id="{36F4CCA8-7E83-D48F-5986-3535E8105CB2}"/>
                    </a:ext>
                  </a:extLst>
                </p:cNvPr>
                <p:cNvPicPr/>
                <p:nvPr/>
              </p:nvPicPr>
              <p:blipFill>
                <a:blip r:embed="rId187"/>
                <a:stretch>
                  <a:fillRect/>
                </a:stretch>
              </p:blipFill>
              <p:spPr>
                <a:xfrm>
                  <a:off x="1270341" y="5541564"/>
                  <a:ext cx="405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63" name="Ink 162">
                  <a:extLst>
                    <a:ext uri="{FF2B5EF4-FFF2-40B4-BE49-F238E27FC236}">
                      <a16:creationId xmlns:a16="http://schemas.microsoft.com/office/drawing/2014/main" id="{60BDBFC3-3835-B942-12E8-B7132C3A8344}"/>
                    </a:ext>
                  </a:extLst>
                </p14:cNvPr>
                <p14:cNvContentPartPr/>
                <p14:nvPr/>
              </p14:nvContentPartPr>
              <p14:xfrm>
                <a:off x="362061" y="5496204"/>
                <a:ext cx="568080" cy="56160"/>
              </p14:xfrm>
            </p:contentPart>
          </mc:Choice>
          <mc:Fallback xmlns="">
            <p:pic>
              <p:nvPicPr>
                <p:cNvPr id="163" name="Ink 162">
                  <a:extLst>
                    <a:ext uri="{FF2B5EF4-FFF2-40B4-BE49-F238E27FC236}">
                      <a16:creationId xmlns:a16="http://schemas.microsoft.com/office/drawing/2014/main" id="{60BDBFC3-3835-B942-12E8-B7132C3A8344}"/>
                    </a:ext>
                  </a:extLst>
                </p:cNvPr>
                <p:cNvPicPr/>
                <p:nvPr/>
              </p:nvPicPr>
              <p:blipFill>
                <a:blip r:embed="rId189"/>
                <a:stretch>
                  <a:fillRect/>
                </a:stretch>
              </p:blipFill>
              <p:spPr>
                <a:xfrm>
                  <a:off x="344421" y="5478564"/>
                  <a:ext cx="6037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5" name="Ink 164">
                  <a:extLst>
                    <a:ext uri="{FF2B5EF4-FFF2-40B4-BE49-F238E27FC236}">
                      <a16:creationId xmlns:a16="http://schemas.microsoft.com/office/drawing/2014/main" id="{2DBD4CE7-28F9-154F-B2B9-5F4FFA202CB5}"/>
                    </a:ext>
                  </a:extLst>
                </p14:cNvPr>
                <p14:cNvContentPartPr/>
                <p14:nvPr/>
              </p14:nvContentPartPr>
              <p14:xfrm>
                <a:off x="8044461" y="5628324"/>
                <a:ext cx="2302560" cy="641520"/>
              </p14:xfrm>
            </p:contentPart>
          </mc:Choice>
          <mc:Fallback xmlns="">
            <p:pic>
              <p:nvPicPr>
                <p:cNvPr id="165" name="Ink 164">
                  <a:extLst>
                    <a:ext uri="{FF2B5EF4-FFF2-40B4-BE49-F238E27FC236}">
                      <a16:creationId xmlns:a16="http://schemas.microsoft.com/office/drawing/2014/main" id="{2DBD4CE7-28F9-154F-B2B9-5F4FFA202CB5}"/>
                    </a:ext>
                  </a:extLst>
                </p:cNvPr>
                <p:cNvPicPr/>
                <p:nvPr/>
              </p:nvPicPr>
              <p:blipFill>
                <a:blip r:embed="rId191"/>
                <a:stretch>
                  <a:fillRect/>
                </a:stretch>
              </p:blipFill>
              <p:spPr>
                <a:xfrm>
                  <a:off x="8026461" y="5610684"/>
                  <a:ext cx="2338200" cy="677160"/>
                </a:xfrm>
                <a:prstGeom prst="rect">
                  <a:avLst/>
                </a:prstGeom>
              </p:spPr>
            </p:pic>
          </mc:Fallback>
        </mc:AlternateContent>
      </p:grpSp>
      <p:grpSp>
        <p:nvGrpSpPr>
          <p:cNvPr id="169" name="Group 168">
            <a:extLst>
              <a:ext uri="{FF2B5EF4-FFF2-40B4-BE49-F238E27FC236}">
                <a16:creationId xmlns:a16="http://schemas.microsoft.com/office/drawing/2014/main" id="{5408ACE7-1FBD-1EDA-DB6E-7A7BFC98F5BA}"/>
              </a:ext>
            </a:extLst>
          </p:cNvPr>
          <p:cNvGrpSpPr/>
          <p:nvPr/>
        </p:nvGrpSpPr>
        <p:grpSpPr>
          <a:xfrm>
            <a:off x="476181" y="4420164"/>
            <a:ext cx="9770040" cy="710640"/>
            <a:chOff x="476181" y="4420164"/>
            <a:chExt cx="9770040" cy="710640"/>
          </a:xfrm>
        </p:grpSpPr>
        <mc:AlternateContent xmlns:mc="http://schemas.openxmlformats.org/markup-compatibility/2006" xmlns:p14="http://schemas.microsoft.com/office/powerpoint/2010/main">
          <mc:Choice Requires="p14">
            <p:contentPart p14:bwMode="auto" r:id="rId192">
              <p14:nvContentPartPr>
                <p14:cNvPr id="111" name="Ink 110">
                  <a:extLst>
                    <a:ext uri="{FF2B5EF4-FFF2-40B4-BE49-F238E27FC236}">
                      <a16:creationId xmlns:a16="http://schemas.microsoft.com/office/drawing/2014/main" id="{AF7C118B-C8EA-FB4B-4A6C-8097E7C96593}"/>
                    </a:ext>
                  </a:extLst>
                </p14:cNvPr>
                <p14:cNvContentPartPr/>
                <p14:nvPr/>
              </p14:nvContentPartPr>
              <p14:xfrm>
                <a:off x="2802141" y="4420164"/>
                <a:ext cx="2213280" cy="177480"/>
              </p14:xfrm>
            </p:contentPart>
          </mc:Choice>
          <mc:Fallback xmlns="">
            <p:pic>
              <p:nvPicPr>
                <p:cNvPr id="111" name="Ink 110">
                  <a:extLst>
                    <a:ext uri="{FF2B5EF4-FFF2-40B4-BE49-F238E27FC236}">
                      <a16:creationId xmlns:a16="http://schemas.microsoft.com/office/drawing/2014/main" id="{AF7C118B-C8EA-FB4B-4A6C-8097E7C96593}"/>
                    </a:ext>
                  </a:extLst>
                </p:cNvPr>
                <p:cNvPicPr/>
                <p:nvPr/>
              </p:nvPicPr>
              <p:blipFill>
                <a:blip r:embed="rId193"/>
                <a:stretch>
                  <a:fillRect/>
                </a:stretch>
              </p:blipFill>
              <p:spPr>
                <a:xfrm>
                  <a:off x="2784501" y="4402524"/>
                  <a:ext cx="22489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2" name="Ink 111">
                  <a:extLst>
                    <a:ext uri="{FF2B5EF4-FFF2-40B4-BE49-F238E27FC236}">
                      <a16:creationId xmlns:a16="http://schemas.microsoft.com/office/drawing/2014/main" id="{943605D3-5D7C-AC1F-2854-C7292E98F713}"/>
                    </a:ext>
                  </a:extLst>
                </p14:cNvPr>
                <p14:cNvContentPartPr/>
                <p14:nvPr/>
              </p14:nvContentPartPr>
              <p14:xfrm>
                <a:off x="1888101" y="4527444"/>
                <a:ext cx="780120" cy="59400"/>
              </p14:xfrm>
            </p:contentPart>
          </mc:Choice>
          <mc:Fallback xmlns="">
            <p:pic>
              <p:nvPicPr>
                <p:cNvPr id="112" name="Ink 111">
                  <a:extLst>
                    <a:ext uri="{FF2B5EF4-FFF2-40B4-BE49-F238E27FC236}">
                      <a16:creationId xmlns:a16="http://schemas.microsoft.com/office/drawing/2014/main" id="{943605D3-5D7C-AC1F-2854-C7292E98F713}"/>
                    </a:ext>
                  </a:extLst>
                </p:cNvPr>
                <p:cNvPicPr/>
                <p:nvPr/>
              </p:nvPicPr>
              <p:blipFill>
                <a:blip r:embed="rId195"/>
                <a:stretch>
                  <a:fillRect/>
                </a:stretch>
              </p:blipFill>
              <p:spPr>
                <a:xfrm>
                  <a:off x="1870461" y="4509444"/>
                  <a:ext cx="815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4" name="Ink 113">
                  <a:extLst>
                    <a:ext uri="{FF2B5EF4-FFF2-40B4-BE49-F238E27FC236}">
                      <a16:creationId xmlns:a16="http://schemas.microsoft.com/office/drawing/2014/main" id="{DDB3B7F0-9F7B-20EC-6361-83B46FEFE4F6}"/>
                    </a:ext>
                  </a:extLst>
                </p14:cNvPr>
                <p14:cNvContentPartPr/>
                <p14:nvPr/>
              </p14:nvContentPartPr>
              <p14:xfrm>
                <a:off x="911421" y="4456524"/>
                <a:ext cx="853200" cy="56880"/>
              </p14:xfrm>
            </p:contentPart>
          </mc:Choice>
          <mc:Fallback xmlns="">
            <p:pic>
              <p:nvPicPr>
                <p:cNvPr id="114" name="Ink 113">
                  <a:extLst>
                    <a:ext uri="{FF2B5EF4-FFF2-40B4-BE49-F238E27FC236}">
                      <a16:creationId xmlns:a16="http://schemas.microsoft.com/office/drawing/2014/main" id="{DDB3B7F0-9F7B-20EC-6361-83B46FEFE4F6}"/>
                    </a:ext>
                  </a:extLst>
                </p:cNvPr>
                <p:cNvPicPr/>
                <p:nvPr/>
              </p:nvPicPr>
              <p:blipFill>
                <a:blip r:embed="rId197"/>
                <a:stretch>
                  <a:fillRect/>
                </a:stretch>
              </p:blipFill>
              <p:spPr>
                <a:xfrm>
                  <a:off x="893781" y="4438524"/>
                  <a:ext cx="888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6" name="Ink 115">
                  <a:extLst>
                    <a:ext uri="{FF2B5EF4-FFF2-40B4-BE49-F238E27FC236}">
                      <a16:creationId xmlns:a16="http://schemas.microsoft.com/office/drawing/2014/main" id="{F9BDADB9-5996-74F2-4636-E13D3BB6CEA0}"/>
                    </a:ext>
                  </a:extLst>
                </p14:cNvPr>
                <p14:cNvContentPartPr/>
                <p14:nvPr/>
              </p14:nvContentPartPr>
              <p14:xfrm>
                <a:off x="9190341" y="5038284"/>
                <a:ext cx="1055880" cy="38160"/>
              </p14:xfrm>
            </p:contentPart>
          </mc:Choice>
          <mc:Fallback xmlns="">
            <p:pic>
              <p:nvPicPr>
                <p:cNvPr id="116" name="Ink 115">
                  <a:extLst>
                    <a:ext uri="{FF2B5EF4-FFF2-40B4-BE49-F238E27FC236}">
                      <a16:creationId xmlns:a16="http://schemas.microsoft.com/office/drawing/2014/main" id="{F9BDADB9-5996-74F2-4636-E13D3BB6CEA0}"/>
                    </a:ext>
                  </a:extLst>
                </p:cNvPr>
                <p:cNvPicPr/>
                <p:nvPr/>
              </p:nvPicPr>
              <p:blipFill>
                <a:blip r:embed="rId199"/>
                <a:stretch>
                  <a:fillRect/>
                </a:stretch>
              </p:blipFill>
              <p:spPr>
                <a:xfrm>
                  <a:off x="9172341" y="5020644"/>
                  <a:ext cx="1091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7" name="Ink 116">
                  <a:extLst>
                    <a:ext uri="{FF2B5EF4-FFF2-40B4-BE49-F238E27FC236}">
                      <a16:creationId xmlns:a16="http://schemas.microsoft.com/office/drawing/2014/main" id="{39AD5A08-3F3E-610E-FD07-BEDB6C75DE19}"/>
                    </a:ext>
                  </a:extLst>
                </p14:cNvPr>
                <p14:cNvContentPartPr/>
                <p14:nvPr/>
              </p14:nvContentPartPr>
              <p14:xfrm>
                <a:off x="8315181" y="5108484"/>
                <a:ext cx="627480" cy="17280"/>
              </p14:xfrm>
            </p:contentPart>
          </mc:Choice>
          <mc:Fallback xmlns="">
            <p:pic>
              <p:nvPicPr>
                <p:cNvPr id="117" name="Ink 116">
                  <a:extLst>
                    <a:ext uri="{FF2B5EF4-FFF2-40B4-BE49-F238E27FC236}">
                      <a16:creationId xmlns:a16="http://schemas.microsoft.com/office/drawing/2014/main" id="{39AD5A08-3F3E-610E-FD07-BEDB6C75DE19}"/>
                    </a:ext>
                  </a:extLst>
                </p:cNvPr>
                <p:cNvPicPr/>
                <p:nvPr/>
              </p:nvPicPr>
              <p:blipFill>
                <a:blip r:embed="rId201"/>
                <a:stretch>
                  <a:fillRect/>
                </a:stretch>
              </p:blipFill>
              <p:spPr>
                <a:xfrm>
                  <a:off x="8297181" y="5090484"/>
                  <a:ext cx="6631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8" name="Ink 117">
                  <a:extLst>
                    <a:ext uri="{FF2B5EF4-FFF2-40B4-BE49-F238E27FC236}">
                      <a16:creationId xmlns:a16="http://schemas.microsoft.com/office/drawing/2014/main" id="{0E4CF330-D09B-3273-B918-915A6796A771}"/>
                    </a:ext>
                  </a:extLst>
                </p14:cNvPr>
                <p14:cNvContentPartPr/>
                <p14:nvPr/>
              </p14:nvContentPartPr>
              <p14:xfrm>
                <a:off x="7692021" y="4985364"/>
                <a:ext cx="508680" cy="50400"/>
              </p14:xfrm>
            </p:contentPart>
          </mc:Choice>
          <mc:Fallback xmlns="">
            <p:pic>
              <p:nvPicPr>
                <p:cNvPr id="118" name="Ink 117">
                  <a:extLst>
                    <a:ext uri="{FF2B5EF4-FFF2-40B4-BE49-F238E27FC236}">
                      <a16:creationId xmlns:a16="http://schemas.microsoft.com/office/drawing/2014/main" id="{0E4CF330-D09B-3273-B918-915A6796A771}"/>
                    </a:ext>
                  </a:extLst>
                </p:cNvPr>
                <p:cNvPicPr/>
                <p:nvPr/>
              </p:nvPicPr>
              <p:blipFill>
                <a:blip r:embed="rId203"/>
                <a:stretch>
                  <a:fillRect/>
                </a:stretch>
              </p:blipFill>
              <p:spPr>
                <a:xfrm>
                  <a:off x="7674381" y="4967364"/>
                  <a:ext cx="544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9" name="Ink 118">
                  <a:extLst>
                    <a:ext uri="{FF2B5EF4-FFF2-40B4-BE49-F238E27FC236}">
                      <a16:creationId xmlns:a16="http://schemas.microsoft.com/office/drawing/2014/main" id="{D4772BBD-3194-FC03-5BBD-4DAD7F2FE443}"/>
                    </a:ext>
                  </a:extLst>
                </p14:cNvPr>
                <p14:cNvContentPartPr/>
                <p14:nvPr/>
              </p14:nvContentPartPr>
              <p14:xfrm>
                <a:off x="7128981" y="5093364"/>
                <a:ext cx="376920" cy="12600"/>
              </p14:xfrm>
            </p:contentPart>
          </mc:Choice>
          <mc:Fallback xmlns="">
            <p:pic>
              <p:nvPicPr>
                <p:cNvPr id="119" name="Ink 118">
                  <a:extLst>
                    <a:ext uri="{FF2B5EF4-FFF2-40B4-BE49-F238E27FC236}">
                      <a16:creationId xmlns:a16="http://schemas.microsoft.com/office/drawing/2014/main" id="{D4772BBD-3194-FC03-5BBD-4DAD7F2FE443}"/>
                    </a:ext>
                  </a:extLst>
                </p:cNvPr>
                <p:cNvPicPr/>
                <p:nvPr/>
              </p:nvPicPr>
              <p:blipFill>
                <a:blip r:embed="rId205"/>
                <a:stretch>
                  <a:fillRect/>
                </a:stretch>
              </p:blipFill>
              <p:spPr>
                <a:xfrm>
                  <a:off x="7111341" y="5075364"/>
                  <a:ext cx="4125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0" name="Ink 119">
                  <a:extLst>
                    <a:ext uri="{FF2B5EF4-FFF2-40B4-BE49-F238E27FC236}">
                      <a16:creationId xmlns:a16="http://schemas.microsoft.com/office/drawing/2014/main" id="{8A633759-C8D3-C9EF-1349-C448479F485E}"/>
                    </a:ext>
                  </a:extLst>
                </p14:cNvPr>
                <p14:cNvContentPartPr/>
                <p14:nvPr/>
              </p14:nvContentPartPr>
              <p14:xfrm>
                <a:off x="6014781" y="5032524"/>
                <a:ext cx="868320" cy="29160"/>
              </p14:xfrm>
            </p:contentPart>
          </mc:Choice>
          <mc:Fallback xmlns="">
            <p:pic>
              <p:nvPicPr>
                <p:cNvPr id="120" name="Ink 119">
                  <a:extLst>
                    <a:ext uri="{FF2B5EF4-FFF2-40B4-BE49-F238E27FC236}">
                      <a16:creationId xmlns:a16="http://schemas.microsoft.com/office/drawing/2014/main" id="{8A633759-C8D3-C9EF-1349-C448479F485E}"/>
                    </a:ext>
                  </a:extLst>
                </p:cNvPr>
                <p:cNvPicPr/>
                <p:nvPr/>
              </p:nvPicPr>
              <p:blipFill>
                <a:blip r:embed="rId207"/>
                <a:stretch>
                  <a:fillRect/>
                </a:stretch>
              </p:blipFill>
              <p:spPr>
                <a:xfrm>
                  <a:off x="5996781" y="5014884"/>
                  <a:ext cx="9039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2" name="Ink 121">
                  <a:extLst>
                    <a:ext uri="{FF2B5EF4-FFF2-40B4-BE49-F238E27FC236}">
                      <a16:creationId xmlns:a16="http://schemas.microsoft.com/office/drawing/2014/main" id="{CA649B74-5C8F-DA4C-AD4E-6EF8F9751A56}"/>
                    </a:ext>
                  </a:extLst>
                </p14:cNvPr>
                <p14:cNvContentPartPr/>
                <p14:nvPr/>
              </p14:nvContentPartPr>
              <p14:xfrm>
                <a:off x="4935861" y="5106324"/>
                <a:ext cx="821520" cy="24480"/>
              </p14:xfrm>
            </p:contentPart>
          </mc:Choice>
          <mc:Fallback xmlns="">
            <p:pic>
              <p:nvPicPr>
                <p:cNvPr id="122" name="Ink 121">
                  <a:extLst>
                    <a:ext uri="{FF2B5EF4-FFF2-40B4-BE49-F238E27FC236}">
                      <a16:creationId xmlns:a16="http://schemas.microsoft.com/office/drawing/2014/main" id="{CA649B74-5C8F-DA4C-AD4E-6EF8F9751A56}"/>
                    </a:ext>
                  </a:extLst>
                </p:cNvPr>
                <p:cNvPicPr/>
                <p:nvPr/>
              </p:nvPicPr>
              <p:blipFill>
                <a:blip r:embed="rId209"/>
                <a:stretch>
                  <a:fillRect/>
                </a:stretch>
              </p:blipFill>
              <p:spPr>
                <a:xfrm>
                  <a:off x="4918221" y="5088324"/>
                  <a:ext cx="8571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3" name="Ink 122">
                  <a:extLst>
                    <a:ext uri="{FF2B5EF4-FFF2-40B4-BE49-F238E27FC236}">
                      <a16:creationId xmlns:a16="http://schemas.microsoft.com/office/drawing/2014/main" id="{69AF3906-87AB-BE36-C156-81110C225690}"/>
                    </a:ext>
                  </a:extLst>
                </p14:cNvPr>
                <p14:cNvContentPartPr/>
                <p14:nvPr/>
              </p14:nvContentPartPr>
              <p14:xfrm>
                <a:off x="3953421" y="5080764"/>
                <a:ext cx="927000" cy="30240"/>
              </p14:xfrm>
            </p:contentPart>
          </mc:Choice>
          <mc:Fallback xmlns="">
            <p:pic>
              <p:nvPicPr>
                <p:cNvPr id="123" name="Ink 122">
                  <a:extLst>
                    <a:ext uri="{FF2B5EF4-FFF2-40B4-BE49-F238E27FC236}">
                      <a16:creationId xmlns:a16="http://schemas.microsoft.com/office/drawing/2014/main" id="{69AF3906-87AB-BE36-C156-81110C225690}"/>
                    </a:ext>
                  </a:extLst>
                </p:cNvPr>
                <p:cNvPicPr/>
                <p:nvPr/>
              </p:nvPicPr>
              <p:blipFill>
                <a:blip r:embed="rId211"/>
                <a:stretch>
                  <a:fillRect/>
                </a:stretch>
              </p:blipFill>
              <p:spPr>
                <a:xfrm>
                  <a:off x="3935421" y="5062764"/>
                  <a:ext cx="9626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5" name="Ink 124">
                  <a:extLst>
                    <a:ext uri="{FF2B5EF4-FFF2-40B4-BE49-F238E27FC236}">
                      <a16:creationId xmlns:a16="http://schemas.microsoft.com/office/drawing/2014/main" id="{766D2183-3A08-A74A-8DFC-D57870DE7182}"/>
                    </a:ext>
                  </a:extLst>
                </p14:cNvPr>
                <p14:cNvContentPartPr/>
                <p14:nvPr/>
              </p14:nvContentPartPr>
              <p14:xfrm>
                <a:off x="3090141" y="5020644"/>
                <a:ext cx="706320" cy="42840"/>
              </p14:xfrm>
            </p:contentPart>
          </mc:Choice>
          <mc:Fallback xmlns="">
            <p:pic>
              <p:nvPicPr>
                <p:cNvPr id="125" name="Ink 124">
                  <a:extLst>
                    <a:ext uri="{FF2B5EF4-FFF2-40B4-BE49-F238E27FC236}">
                      <a16:creationId xmlns:a16="http://schemas.microsoft.com/office/drawing/2014/main" id="{766D2183-3A08-A74A-8DFC-D57870DE7182}"/>
                    </a:ext>
                  </a:extLst>
                </p:cNvPr>
                <p:cNvPicPr/>
                <p:nvPr/>
              </p:nvPicPr>
              <p:blipFill>
                <a:blip r:embed="rId213"/>
                <a:stretch>
                  <a:fillRect/>
                </a:stretch>
              </p:blipFill>
              <p:spPr>
                <a:xfrm>
                  <a:off x="3072141" y="5003004"/>
                  <a:ext cx="741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7" name="Ink 126">
                  <a:extLst>
                    <a:ext uri="{FF2B5EF4-FFF2-40B4-BE49-F238E27FC236}">
                      <a16:creationId xmlns:a16="http://schemas.microsoft.com/office/drawing/2014/main" id="{CB136226-2EB5-B657-70E0-374DB9ECC1DE}"/>
                    </a:ext>
                  </a:extLst>
                </p14:cNvPr>
                <p14:cNvContentPartPr/>
                <p14:nvPr/>
              </p14:nvContentPartPr>
              <p14:xfrm>
                <a:off x="2273301" y="5023524"/>
                <a:ext cx="610200" cy="57960"/>
              </p14:xfrm>
            </p:contentPart>
          </mc:Choice>
          <mc:Fallback xmlns="">
            <p:pic>
              <p:nvPicPr>
                <p:cNvPr id="127" name="Ink 126">
                  <a:extLst>
                    <a:ext uri="{FF2B5EF4-FFF2-40B4-BE49-F238E27FC236}">
                      <a16:creationId xmlns:a16="http://schemas.microsoft.com/office/drawing/2014/main" id="{CB136226-2EB5-B657-70E0-374DB9ECC1DE}"/>
                    </a:ext>
                  </a:extLst>
                </p:cNvPr>
                <p:cNvPicPr/>
                <p:nvPr/>
              </p:nvPicPr>
              <p:blipFill>
                <a:blip r:embed="rId215"/>
                <a:stretch>
                  <a:fillRect/>
                </a:stretch>
              </p:blipFill>
              <p:spPr>
                <a:xfrm>
                  <a:off x="2255661" y="5005524"/>
                  <a:ext cx="645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8" name="Ink 127">
                  <a:extLst>
                    <a:ext uri="{FF2B5EF4-FFF2-40B4-BE49-F238E27FC236}">
                      <a16:creationId xmlns:a16="http://schemas.microsoft.com/office/drawing/2014/main" id="{66508034-BE48-8007-5374-4B379BB01352}"/>
                    </a:ext>
                  </a:extLst>
                </p14:cNvPr>
                <p14:cNvContentPartPr/>
                <p14:nvPr/>
              </p14:nvContentPartPr>
              <p14:xfrm>
                <a:off x="1594341" y="4981044"/>
                <a:ext cx="518760" cy="56160"/>
              </p14:xfrm>
            </p:contentPart>
          </mc:Choice>
          <mc:Fallback xmlns="">
            <p:pic>
              <p:nvPicPr>
                <p:cNvPr id="128" name="Ink 127">
                  <a:extLst>
                    <a:ext uri="{FF2B5EF4-FFF2-40B4-BE49-F238E27FC236}">
                      <a16:creationId xmlns:a16="http://schemas.microsoft.com/office/drawing/2014/main" id="{66508034-BE48-8007-5374-4B379BB01352}"/>
                    </a:ext>
                  </a:extLst>
                </p:cNvPr>
                <p:cNvPicPr/>
                <p:nvPr/>
              </p:nvPicPr>
              <p:blipFill>
                <a:blip r:embed="rId217"/>
                <a:stretch>
                  <a:fillRect/>
                </a:stretch>
              </p:blipFill>
              <p:spPr>
                <a:xfrm>
                  <a:off x="1576701" y="4963044"/>
                  <a:ext cx="554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9" name="Ink 128">
                  <a:extLst>
                    <a:ext uri="{FF2B5EF4-FFF2-40B4-BE49-F238E27FC236}">
                      <a16:creationId xmlns:a16="http://schemas.microsoft.com/office/drawing/2014/main" id="{95E3538B-7E08-C06B-72BC-C33AA9CA40F2}"/>
                    </a:ext>
                  </a:extLst>
                </p14:cNvPr>
                <p14:cNvContentPartPr/>
                <p14:nvPr/>
              </p14:nvContentPartPr>
              <p14:xfrm>
                <a:off x="476181" y="5024244"/>
                <a:ext cx="764280" cy="43560"/>
              </p14:xfrm>
            </p:contentPart>
          </mc:Choice>
          <mc:Fallback xmlns="">
            <p:pic>
              <p:nvPicPr>
                <p:cNvPr id="129" name="Ink 128">
                  <a:extLst>
                    <a:ext uri="{FF2B5EF4-FFF2-40B4-BE49-F238E27FC236}">
                      <a16:creationId xmlns:a16="http://schemas.microsoft.com/office/drawing/2014/main" id="{95E3538B-7E08-C06B-72BC-C33AA9CA40F2}"/>
                    </a:ext>
                  </a:extLst>
                </p:cNvPr>
                <p:cNvPicPr/>
                <p:nvPr/>
              </p:nvPicPr>
              <p:blipFill>
                <a:blip r:embed="rId219"/>
                <a:stretch>
                  <a:fillRect/>
                </a:stretch>
              </p:blipFill>
              <p:spPr>
                <a:xfrm>
                  <a:off x="458181" y="5006604"/>
                  <a:ext cx="799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7" name="Ink 166">
                  <a:extLst>
                    <a:ext uri="{FF2B5EF4-FFF2-40B4-BE49-F238E27FC236}">
                      <a16:creationId xmlns:a16="http://schemas.microsoft.com/office/drawing/2014/main" id="{98A2F992-7146-6E2D-A367-479952EA0998}"/>
                    </a:ext>
                  </a:extLst>
                </p14:cNvPr>
                <p14:cNvContentPartPr/>
                <p14:nvPr/>
              </p14:nvContentPartPr>
              <p14:xfrm>
                <a:off x="2144781" y="4451484"/>
                <a:ext cx="1711440" cy="653400"/>
              </p14:xfrm>
            </p:contentPart>
          </mc:Choice>
          <mc:Fallback xmlns="">
            <p:pic>
              <p:nvPicPr>
                <p:cNvPr id="167" name="Ink 166">
                  <a:extLst>
                    <a:ext uri="{FF2B5EF4-FFF2-40B4-BE49-F238E27FC236}">
                      <a16:creationId xmlns:a16="http://schemas.microsoft.com/office/drawing/2014/main" id="{98A2F992-7146-6E2D-A367-479952EA0998}"/>
                    </a:ext>
                  </a:extLst>
                </p:cNvPr>
                <p:cNvPicPr/>
                <p:nvPr/>
              </p:nvPicPr>
              <p:blipFill>
                <a:blip r:embed="rId221"/>
                <a:stretch>
                  <a:fillRect/>
                </a:stretch>
              </p:blipFill>
              <p:spPr>
                <a:xfrm>
                  <a:off x="2127141" y="4433484"/>
                  <a:ext cx="1747080" cy="6890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8" name="Ink 167">
                  <a:extLst>
                    <a:ext uri="{FF2B5EF4-FFF2-40B4-BE49-F238E27FC236}">
                      <a16:creationId xmlns:a16="http://schemas.microsoft.com/office/drawing/2014/main" id="{4F0CF442-97F8-D4EF-2E44-41A2B30D6E23}"/>
                    </a:ext>
                  </a:extLst>
                </p14:cNvPr>
                <p14:cNvContentPartPr/>
                <p14:nvPr/>
              </p14:nvContentPartPr>
              <p14:xfrm>
                <a:off x="2745981" y="4995804"/>
                <a:ext cx="536760" cy="84600"/>
              </p14:xfrm>
            </p:contentPart>
          </mc:Choice>
          <mc:Fallback xmlns="">
            <p:pic>
              <p:nvPicPr>
                <p:cNvPr id="168" name="Ink 167">
                  <a:extLst>
                    <a:ext uri="{FF2B5EF4-FFF2-40B4-BE49-F238E27FC236}">
                      <a16:creationId xmlns:a16="http://schemas.microsoft.com/office/drawing/2014/main" id="{4F0CF442-97F8-D4EF-2E44-41A2B30D6E23}"/>
                    </a:ext>
                  </a:extLst>
                </p:cNvPr>
                <p:cNvPicPr/>
                <p:nvPr/>
              </p:nvPicPr>
              <p:blipFill>
                <a:blip r:embed="rId223"/>
                <a:stretch>
                  <a:fillRect/>
                </a:stretch>
              </p:blipFill>
              <p:spPr>
                <a:xfrm>
                  <a:off x="2727981" y="4977804"/>
                  <a:ext cx="572400" cy="120240"/>
                </a:xfrm>
                <a:prstGeom prst="rect">
                  <a:avLst/>
                </a:prstGeom>
              </p:spPr>
            </p:pic>
          </mc:Fallback>
        </mc:AlternateContent>
      </p:grpSp>
    </p:spTree>
    <p:extLst>
      <p:ext uri="{BB962C8B-B14F-4D97-AF65-F5344CB8AC3E}">
        <p14:creationId xmlns:p14="http://schemas.microsoft.com/office/powerpoint/2010/main" val="207086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469473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E3BEF282-AE36-328A-211B-93C8DCB22079}"/>
              </a:ext>
            </a:extLst>
          </p:cNvPr>
          <p:cNvPicPr>
            <a:picLocks noChangeAspect="1"/>
          </p:cNvPicPr>
          <p:nvPr/>
        </p:nvPicPr>
        <p:blipFill>
          <a:blip r:embed="rId4"/>
          <a:stretch>
            <a:fillRect/>
          </a:stretch>
        </p:blipFill>
        <p:spPr>
          <a:xfrm>
            <a:off x="196461" y="170069"/>
            <a:ext cx="10262631" cy="4223765"/>
          </a:xfrm>
          <a:prstGeom prst="rect">
            <a:avLst/>
          </a:prstGeom>
        </p:spPr>
      </p:pic>
      <p:sp>
        <p:nvSpPr>
          <p:cNvPr id="5" name="TextBox 4">
            <a:extLst>
              <a:ext uri="{FF2B5EF4-FFF2-40B4-BE49-F238E27FC236}">
                <a16:creationId xmlns:a16="http://schemas.microsoft.com/office/drawing/2014/main" id="{F063BB89-7E34-A77D-4E40-A5531BA0FFD1}"/>
              </a:ext>
            </a:extLst>
          </p:cNvPr>
          <p:cNvSpPr txBox="1"/>
          <p:nvPr/>
        </p:nvSpPr>
        <p:spPr>
          <a:xfrm>
            <a:off x="349250" y="3932169"/>
            <a:ext cx="2571920" cy="369332"/>
          </a:xfrm>
          <a:prstGeom prst="rect">
            <a:avLst/>
          </a:prstGeom>
          <a:noFill/>
        </p:spPr>
        <p:txBody>
          <a:bodyPr wrap="square" rtlCol="0">
            <a:spAutoFit/>
          </a:bodyPr>
          <a:lstStyle/>
          <a:p>
            <a:r>
              <a:rPr lang="en-US" dirty="0">
                <a:solidFill>
                  <a:srgbClr val="FFFF00"/>
                </a:solidFill>
              </a:rPr>
              <a:t>Isaiah 27:7-8</a:t>
            </a:r>
          </a:p>
        </p:txBody>
      </p:sp>
      <p:grpSp>
        <p:nvGrpSpPr>
          <p:cNvPr id="7" name="Group 6">
            <a:extLst>
              <a:ext uri="{FF2B5EF4-FFF2-40B4-BE49-F238E27FC236}">
                <a16:creationId xmlns:a16="http://schemas.microsoft.com/office/drawing/2014/main" id="{3A5DA2C5-C087-F496-5722-19DBBED35D4B}"/>
              </a:ext>
            </a:extLst>
          </p:cNvPr>
          <p:cNvGrpSpPr/>
          <p:nvPr/>
        </p:nvGrpSpPr>
        <p:grpSpPr>
          <a:xfrm>
            <a:off x="6667461" y="2033724"/>
            <a:ext cx="1843200" cy="2271240"/>
            <a:chOff x="6667461" y="2033724"/>
            <a:chExt cx="1843200" cy="2271240"/>
          </a:xfrm>
        </p:grpSpPr>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326A8CE9-7F2A-2A72-ED12-2619CF5D17DB}"/>
                    </a:ext>
                  </a:extLst>
                </p14:cNvPr>
                <p14:cNvContentPartPr/>
                <p14:nvPr/>
              </p14:nvContentPartPr>
              <p14:xfrm>
                <a:off x="6667461" y="2049924"/>
                <a:ext cx="1567800" cy="62280"/>
              </p14:xfrm>
            </p:contentPart>
          </mc:Choice>
          <mc:Fallback xmlns="">
            <p:pic>
              <p:nvPicPr>
                <p:cNvPr id="2" name="Ink 1">
                  <a:extLst>
                    <a:ext uri="{FF2B5EF4-FFF2-40B4-BE49-F238E27FC236}">
                      <a16:creationId xmlns:a16="http://schemas.microsoft.com/office/drawing/2014/main" id="{326A8CE9-7F2A-2A72-ED12-2619CF5D17DB}"/>
                    </a:ext>
                  </a:extLst>
                </p:cNvPr>
                <p:cNvPicPr/>
                <p:nvPr/>
              </p:nvPicPr>
              <p:blipFill>
                <a:blip r:embed="rId6"/>
                <a:stretch>
                  <a:fillRect/>
                </a:stretch>
              </p:blipFill>
              <p:spPr>
                <a:xfrm>
                  <a:off x="6649821" y="2032284"/>
                  <a:ext cx="1603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5684C7D2-3902-6512-6759-7007F94A177C}"/>
                    </a:ext>
                  </a:extLst>
                </p14:cNvPr>
                <p14:cNvContentPartPr/>
                <p14:nvPr/>
              </p14:nvContentPartPr>
              <p14:xfrm>
                <a:off x="8172261" y="2033724"/>
                <a:ext cx="338400" cy="2271240"/>
              </p14:xfrm>
            </p:contentPart>
          </mc:Choice>
          <mc:Fallback xmlns="">
            <p:pic>
              <p:nvPicPr>
                <p:cNvPr id="3" name="Ink 2">
                  <a:extLst>
                    <a:ext uri="{FF2B5EF4-FFF2-40B4-BE49-F238E27FC236}">
                      <a16:creationId xmlns:a16="http://schemas.microsoft.com/office/drawing/2014/main" id="{5684C7D2-3902-6512-6759-7007F94A177C}"/>
                    </a:ext>
                  </a:extLst>
                </p:cNvPr>
                <p:cNvPicPr/>
                <p:nvPr/>
              </p:nvPicPr>
              <p:blipFill>
                <a:blip r:embed="rId8"/>
                <a:stretch>
                  <a:fillRect/>
                </a:stretch>
              </p:blipFill>
              <p:spPr>
                <a:xfrm>
                  <a:off x="8154261" y="2015724"/>
                  <a:ext cx="374040" cy="230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DC25CB6F-E8CF-2405-B82B-B534AB5D3F0C}"/>
                  </a:ext>
                </a:extLst>
              </p14:cNvPr>
              <p14:cNvContentPartPr/>
              <p14:nvPr/>
            </p14:nvContentPartPr>
            <p14:xfrm>
              <a:off x="4236741" y="692724"/>
              <a:ext cx="75240" cy="2655720"/>
            </p14:xfrm>
          </p:contentPart>
        </mc:Choice>
        <mc:Fallback xmlns="">
          <p:pic>
            <p:nvPicPr>
              <p:cNvPr id="9" name="Ink 8">
                <a:extLst>
                  <a:ext uri="{FF2B5EF4-FFF2-40B4-BE49-F238E27FC236}">
                    <a16:creationId xmlns:a16="http://schemas.microsoft.com/office/drawing/2014/main" id="{DC25CB6F-E8CF-2405-B82B-B534AB5D3F0C}"/>
                  </a:ext>
                </a:extLst>
              </p:cNvPr>
              <p:cNvPicPr/>
              <p:nvPr/>
            </p:nvPicPr>
            <p:blipFill>
              <a:blip r:embed="rId10"/>
              <a:stretch>
                <a:fillRect/>
              </a:stretch>
            </p:blipFill>
            <p:spPr>
              <a:xfrm>
                <a:off x="4218741" y="675084"/>
                <a:ext cx="110880" cy="2691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CE6AAEDC-42FE-3323-2049-57A8134ED857}"/>
                  </a:ext>
                </a:extLst>
              </p14:cNvPr>
              <p14:cNvContentPartPr/>
              <p14:nvPr/>
            </p14:nvContentPartPr>
            <p14:xfrm>
              <a:off x="534141" y="2297604"/>
              <a:ext cx="726840" cy="51120"/>
            </p14:xfrm>
          </p:contentPart>
        </mc:Choice>
        <mc:Fallback xmlns="">
          <p:pic>
            <p:nvPicPr>
              <p:cNvPr id="11" name="Ink 10">
                <a:extLst>
                  <a:ext uri="{FF2B5EF4-FFF2-40B4-BE49-F238E27FC236}">
                    <a16:creationId xmlns:a16="http://schemas.microsoft.com/office/drawing/2014/main" id="{CE6AAEDC-42FE-3323-2049-57A8134ED857}"/>
                  </a:ext>
                </a:extLst>
              </p:cNvPr>
              <p:cNvPicPr/>
              <p:nvPr/>
            </p:nvPicPr>
            <p:blipFill>
              <a:blip r:embed="rId12"/>
              <a:stretch>
                <a:fillRect/>
              </a:stretch>
            </p:blipFill>
            <p:spPr>
              <a:xfrm>
                <a:off x="516141" y="2279604"/>
                <a:ext cx="762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943CE353-C2B4-42D4-B76B-7489CDDE031A}"/>
                  </a:ext>
                </a:extLst>
              </p14:cNvPr>
              <p14:cNvContentPartPr/>
              <p14:nvPr/>
            </p14:nvContentPartPr>
            <p14:xfrm>
              <a:off x="2532141" y="2278524"/>
              <a:ext cx="581760" cy="46440"/>
            </p14:xfrm>
          </p:contentPart>
        </mc:Choice>
        <mc:Fallback xmlns="">
          <p:pic>
            <p:nvPicPr>
              <p:cNvPr id="12" name="Ink 11">
                <a:extLst>
                  <a:ext uri="{FF2B5EF4-FFF2-40B4-BE49-F238E27FC236}">
                    <a16:creationId xmlns:a16="http://schemas.microsoft.com/office/drawing/2014/main" id="{943CE353-C2B4-42D4-B76B-7489CDDE031A}"/>
                  </a:ext>
                </a:extLst>
              </p:cNvPr>
              <p:cNvPicPr/>
              <p:nvPr/>
            </p:nvPicPr>
            <p:blipFill>
              <a:blip r:embed="rId14"/>
              <a:stretch>
                <a:fillRect/>
              </a:stretch>
            </p:blipFill>
            <p:spPr>
              <a:xfrm>
                <a:off x="2514141" y="2260884"/>
                <a:ext cx="617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931D9693-D627-FD6E-B9C2-2C4B9C77A883}"/>
                  </a:ext>
                </a:extLst>
              </p14:cNvPr>
              <p14:cNvContentPartPr/>
              <p14:nvPr/>
            </p14:nvContentPartPr>
            <p14:xfrm>
              <a:off x="4598901" y="2723844"/>
              <a:ext cx="789840" cy="36720"/>
            </p14:xfrm>
          </p:contentPart>
        </mc:Choice>
        <mc:Fallback xmlns="">
          <p:pic>
            <p:nvPicPr>
              <p:cNvPr id="13" name="Ink 12">
                <a:extLst>
                  <a:ext uri="{FF2B5EF4-FFF2-40B4-BE49-F238E27FC236}">
                    <a16:creationId xmlns:a16="http://schemas.microsoft.com/office/drawing/2014/main" id="{931D9693-D627-FD6E-B9C2-2C4B9C77A883}"/>
                  </a:ext>
                </a:extLst>
              </p:cNvPr>
              <p:cNvPicPr/>
              <p:nvPr/>
            </p:nvPicPr>
            <p:blipFill>
              <a:blip r:embed="rId16"/>
              <a:stretch>
                <a:fillRect/>
              </a:stretch>
            </p:blipFill>
            <p:spPr>
              <a:xfrm>
                <a:off x="4580901" y="2705844"/>
                <a:ext cx="825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BF80E6E5-C373-16D6-2D9B-3A08474F3E34}"/>
                  </a:ext>
                </a:extLst>
              </p14:cNvPr>
              <p14:cNvContentPartPr/>
              <p14:nvPr/>
            </p14:nvContentPartPr>
            <p14:xfrm>
              <a:off x="4519701" y="2416044"/>
              <a:ext cx="950040" cy="351360"/>
            </p14:xfrm>
          </p:contentPart>
        </mc:Choice>
        <mc:Fallback xmlns="">
          <p:pic>
            <p:nvPicPr>
              <p:cNvPr id="14" name="Ink 13">
                <a:extLst>
                  <a:ext uri="{FF2B5EF4-FFF2-40B4-BE49-F238E27FC236}">
                    <a16:creationId xmlns:a16="http://schemas.microsoft.com/office/drawing/2014/main" id="{BF80E6E5-C373-16D6-2D9B-3A08474F3E34}"/>
                  </a:ext>
                </a:extLst>
              </p:cNvPr>
              <p:cNvPicPr/>
              <p:nvPr/>
            </p:nvPicPr>
            <p:blipFill>
              <a:blip r:embed="rId18"/>
              <a:stretch>
                <a:fillRect/>
              </a:stretch>
            </p:blipFill>
            <p:spPr>
              <a:xfrm>
                <a:off x="4501701" y="2398404"/>
                <a:ext cx="985680" cy="387000"/>
              </a:xfrm>
              <a:prstGeom prst="rect">
                <a:avLst/>
              </a:prstGeom>
            </p:spPr>
          </p:pic>
        </mc:Fallback>
      </mc:AlternateContent>
      <p:grpSp>
        <p:nvGrpSpPr>
          <p:cNvPr id="17" name="Group 16">
            <a:extLst>
              <a:ext uri="{FF2B5EF4-FFF2-40B4-BE49-F238E27FC236}">
                <a16:creationId xmlns:a16="http://schemas.microsoft.com/office/drawing/2014/main" id="{730CC373-853F-4226-F0BB-1D9AA7131B43}"/>
              </a:ext>
            </a:extLst>
          </p:cNvPr>
          <p:cNvGrpSpPr/>
          <p:nvPr/>
        </p:nvGrpSpPr>
        <p:grpSpPr>
          <a:xfrm>
            <a:off x="5070861" y="2066124"/>
            <a:ext cx="1291320" cy="712440"/>
            <a:chOff x="5070861" y="2066124"/>
            <a:chExt cx="1291320" cy="712440"/>
          </a:xfrm>
        </p:grpSpPr>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8B010A45-6903-A0B3-5369-66AE041915D1}"/>
                    </a:ext>
                  </a:extLst>
                </p14:cNvPr>
                <p14:cNvContentPartPr/>
                <p14:nvPr/>
              </p14:nvContentPartPr>
              <p14:xfrm>
                <a:off x="5070861" y="2066124"/>
                <a:ext cx="1046880" cy="455760"/>
              </p14:xfrm>
            </p:contentPart>
          </mc:Choice>
          <mc:Fallback xmlns="">
            <p:pic>
              <p:nvPicPr>
                <p:cNvPr id="15" name="Ink 14">
                  <a:extLst>
                    <a:ext uri="{FF2B5EF4-FFF2-40B4-BE49-F238E27FC236}">
                      <a16:creationId xmlns:a16="http://schemas.microsoft.com/office/drawing/2014/main" id="{8B010A45-6903-A0B3-5369-66AE041915D1}"/>
                    </a:ext>
                  </a:extLst>
                </p:cNvPr>
                <p:cNvPicPr/>
                <p:nvPr/>
              </p:nvPicPr>
              <p:blipFill>
                <a:blip r:embed="rId20"/>
                <a:stretch>
                  <a:fillRect/>
                </a:stretch>
              </p:blipFill>
              <p:spPr>
                <a:xfrm>
                  <a:off x="5052861" y="2048484"/>
                  <a:ext cx="108252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BEE813C6-D042-105F-FDFD-A99A6AD6FB1A}"/>
                    </a:ext>
                  </a:extLst>
                </p14:cNvPr>
                <p14:cNvContentPartPr/>
                <p14:nvPr/>
              </p14:nvContentPartPr>
              <p14:xfrm>
                <a:off x="5345541" y="2422524"/>
                <a:ext cx="1016640" cy="356040"/>
              </p14:xfrm>
            </p:contentPart>
          </mc:Choice>
          <mc:Fallback xmlns="">
            <p:pic>
              <p:nvPicPr>
                <p:cNvPr id="16" name="Ink 15">
                  <a:extLst>
                    <a:ext uri="{FF2B5EF4-FFF2-40B4-BE49-F238E27FC236}">
                      <a16:creationId xmlns:a16="http://schemas.microsoft.com/office/drawing/2014/main" id="{BEE813C6-D042-105F-FDFD-A99A6AD6FB1A}"/>
                    </a:ext>
                  </a:extLst>
                </p:cNvPr>
                <p:cNvPicPr/>
                <p:nvPr/>
              </p:nvPicPr>
              <p:blipFill>
                <a:blip r:embed="rId22"/>
                <a:stretch>
                  <a:fillRect/>
                </a:stretch>
              </p:blipFill>
              <p:spPr>
                <a:xfrm>
                  <a:off x="5327901" y="2404524"/>
                  <a:ext cx="1052280" cy="391680"/>
                </a:xfrm>
                <a:prstGeom prst="rect">
                  <a:avLst/>
                </a:prstGeom>
              </p:spPr>
            </p:pic>
          </mc:Fallback>
        </mc:AlternateContent>
      </p:grpSp>
    </p:spTree>
    <p:extLst>
      <p:ext uri="{BB962C8B-B14F-4D97-AF65-F5344CB8AC3E}">
        <p14:creationId xmlns:p14="http://schemas.microsoft.com/office/powerpoint/2010/main" val="387925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06830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8AFF3AAB-1FB8-5B65-4A82-A5FDE38BBB2B}"/>
              </a:ext>
            </a:extLst>
          </p:cNvPr>
          <p:cNvSpPr txBox="1"/>
          <p:nvPr/>
        </p:nvSpPr>
        <p:spPr>
          <a:xfrm>
            <a:off x="417310" y="361972"/>
            <a:ext cx="9868156" cy="5478423"/>
          </a:xfrm>
          <a:prstGeom prst="rect">
            <a:avLst/>
          </a:prstGeom>
          <a:noFill/>
        </p:spPr>
        <p:txBody>
          <a:bodyPr wrap="square">
            <a:spAutoFit/>
          </a:bodyPr>
          <a:lstStyle/>
          <a:p>
            <a:pPr rtl="0">
              <a:spcBef>
                <a:spcPts val="0"/>
              </a:spcBef>
              <a:spcAft>
                <a:spcPts val="0"/>
              </a:spcAft>
            </a:pPr>
            <a:r>
              <a:rPr lang="en-US" sz="2500" b="1" i="0" u="none" strike="noStrike" dirty="0">
                <a:solidFill>
                  <a:srgbClr val="FFC000"/>
                </a:solidFill>
                <a:effectLst/>
                <a:latin typeface="Arial" panose="020B0604020202020204" pitchFamily="34" charset="0"/>
              </a:rPr>
              <a:t>Galatians 5:22–25 </a:t>
            </a:r>
            <a:endParaRPr lang="en-US" sz="2500" b="0" dirty="0">
              <a:solidFill>
                <a:srgbClr val="FFC000"/>
              </a:solidFill>
              <a:effectLst/>
            </a:endParaRPr>
          </a:p>
          <a:p>
            <a:pPr rtl="0">
              <a:spcBef>
                <a:spcPts val="0"/>
              </a:spcBef>
              <a:spcAft>
                <a:spcPts val="0"/>
              </a:spcAft>
            </a:pPr>
            <a:r>
              <a:rPr lang="en-US" sz="2500" b="0" i="0" u="none" strike="noStrike" dirty="0">
                <a:solidFill>
                  <a:srgbClr val="FFC000"/>
                </a:solidFill>
                <a:effectLst/>
                <a:latin typeface="Arial" panose="020B0604020202020204" pitchFamily="34" charset="0"/>
              </a:rPr>
              <a:t>5:22 But the fruit of the Spirit is love, joy, peace, longsuffering, gentleness, goodness, faith, 5:23 Meekness, temperance: against such there is no law. 5:24 And they that are Christ’s have crucified the flesh with the affections and lusts. 5:25 </a:t>
            </a:r>
            <a:r>
              <a:rPr lang="en-US" sz="2500" b="1" i="0" u="none" strike="noStrike" dirty="0">
                <a:solidFill>
                  <a:srgbClr val="FFC000"/>
                </a:solidFill>
                <a:effectLst/>
                <a:latin typeface="Arial" panose="020B0604020202020204" pitchFamily="34" charset="0"/>
              </a:rPr>
              <a:t>If we live in the Spirit, let us also walk in the Spirit</a:t>
            </a:r>
            <a:r>
              <a:rPr lang="en-US" sz="2500" b="0" i="0" u="none" strike="noStrike" dirty="0">
                <a:solidFill>
                  <a:srgbClr val="FFC000"/>
                </a:solidFill>
                <a:effectLst/>
                <a:latin typeface="Arial" panose="020B0604020202020204" pitchFamily="34" charset="0"/>
              </a:rPr>
              <a:t>. (KJV, </a:t>
            </a:r>
            <a:r>
              <a:rPr lang="syr-SY" sz="2500" b="0" i="0" u="none" strike="noStrike" dirty="0">
                <a:solidFill>
                  <a:srgbClr val="FFFF00"/>
                </a:solidFill>
                <a:effectLst/>
                <a:latin typeface="Arial" panose="020B0604020202020204" pitchFamily="34" charset="0"/>
              </a:rPr>
              <a:t>ܦܻ݁ܐܪܷ̈ܐ ܕܷ݁ܝܢ ܕ݁ܪܾܘܚܳܐ ܐܻܝܬ݂ܱܝܗܽܘܢ ܆ ܚܽܘܒܴ݁ܐ ܂ ܚܰܕ݂ܽܘܬ݂ܴܐ ܂ ܫܠܴܡܳܐ ܂ ܡܰܓ݁ܪܱܬ݂ ܂ ܪܾܘܚܳܐ ܂ ܒܱ݁ܣܺܝܡܽܘܬ݂ܴܐ ܂ ܛܴܒ݂ܽܘܬ݂ܴܐ ܂ ܗܰܝܡܳܢܽܘܬ݂ܴܐ ܂ܡܰܟܻ݁ܝܟ݂ܽܘܬ݂ܴܐ ܂ ܡܣܰܝܒ݁ܪܴܢܽܘܬ݂ܴܐ ܂ ܥܰܠ ܗܳܠܷܝܢ ܢܳܡܽܘܣܳܐ ܠܴܐ ܣܺܝܡ ܂ ܐܱܝܠܷܝܢ ܕܷ݁ܝܢ ܕ݁ܕ݂ܰܡܫܺܝܚܳܐ ܐܷܢܽܘܢ ܆ ܒܷ݁ܣܪܗܽܘܢ ܙܩܰܦ݂ܘ ܂ ܥܰܡ ܟܾ݁ܠܗܽܘܢ ܟܻ݁ܐܒ݂ܰܘܗ̄ܝ̈ ܘܰܪ̈ܓ݂ܺܝܓ݂ܳܬ݂ܷܗ ܂ ܢܺܚܶܐ ܗܳܟ݂ܺܝܠ ܒ݁ܪܾܘܚܳܐ ܆ ܘܰܠܪܾܘܚܳܐ ܢܶܫܠܱܡ ܂ </a:t>
            </a:r>
            <a:r>
              <a:rPr lang="syr-SY" sz="2500" b="0" i="0" u="none" strike="noStrike" dirty="0">
                <a:solidFill>
                  <a:srgbClr val="00B0F0"/>
                </a:solidFill>
                <a:effectLst/>
                <a:latin typeface="Arial" panose="020B0604020202020204" pitchFamily="34" charset="0"/>
              </a:rPr>
              <a:t>22 </a:t>
            </a:r>
            <a:r>
              <a:rPr lang="el-GR" sz="2500" b="0" i="0" u="none" strike="noStrike" dirty="0">
                <a:solidFill>
                  <a:srgbClr val="00B0F0"/>
                </a:solidFill>
                <a:effectLst/>
                <a:latin typeface="Arial" panose="020B0604020202020204" pitchFamily="34" charset="0"/>
              </a:rPr>
              <a:t>ὁ δὲ καρπὸς τοῦ πνεύματός ἐστιν ἀγάπη χαρὰ εἰρήνη,* μακροθυμία χρηστότης ἀγαθωσύνη,* πίστις 23 πραΰτης ἐγκράτεια⸆· κατὰ τῶν τοιούτων οὐκ ἔστιν νόμος.* 24 οἱ δὲ τοῦ Χριστοῦ °[Ἰησοῦ] τὴν σάρκα ἐσταύρωσαν σὺν τοῖς παθήμασιν καὶ ταῖς ἐπιθυμίαις.* 25 </a:t>
            </a:r>
            <a:r>
              <a:rPr lang="el-GR" sz="2500" b="1" i="0" u="none" strike="noStrike" dirty="0">
                <a:solidFill>
                  <a:srgbClr val="00B0F0"/>
                </a:solidFill>
                <a:effectLst/>
                <a:latin typeface="Arial" panose="020B0604020202020204" pitchFamily="34" charset="0"/>
              </a:rPr>
              <a:t>Εἰ ζῶμεν πνεύματι,* ⸂πνεύματι καὶ⸃ στοιχῶμεν</a:t>
            </a:r>
            <a:r>
              <a:rPr lang="el-GR" sz="2500" b="1" i="0" u="none" strike="noStrike" dirty="0">
                <a:solidFill>
                  <a:srgbClr val="FFC000"/>
                </a:solidFill>
                <a:effectLst/>
                <a:latin typeface="Arial" panose="020B0604020202020204" pitchFamily="34" charset="0"/>
              </a:rPr>
              <a:t>.</a:t>
            </a:r>
            <a:r>
              <a:rPr lang="el-GR" sz="2500" b="0" i="0" u="none" strike="noStrike" dirty="0">
                <a:solidFill>
                  <a:srgbClr val="FFC000"/>
                </a:solidFill>
                <a:effectLst/>
                <a:latin typeface="Arial" panose="020B0604020202020204" pitchFamily="34" charset="0"/>
              </a:rPr>
              <a:t>)</a:t>
            </a:r>
            <a:endParaRPr lang="el-GR" sz="2500" b="0" dirty="0">
              <a:solidFill>
                <a:srgbClr val="FFC000"/>
              </a:solidFill>
              <a:effectLst/>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9CBAE3F-1622-1057-9617-D05998EE5B71}"/>
                  </a:ext>
                </a:extLst>
              </p14:cNvPr>
              <p14:cNvContentPartPr/>
              <p14:nvPr/>
            </p14:nvContentPartPr>
            <p14:xfrm>
              <a:off x="6432741" y="2327124"/>
              <a:ext cx="3340080" cy="75600"/>
            </p14:xfrm>
          </p:contentPart>
        </mc:Choice>
        <mc:Fallback xmlns="">
          <p:pic>
            <p:nvPicPr>
              <p:cNvPr id="2" name="Ink 1">
                <a:extLst>
                  <a:ext uri="{FF2B5EF4-FFF2-40B4-BE49-F238E27FC236}">
                    <a16:creationId xmlns:a16="http://schemas.microsoft.com/office/drawing/2014/main" id="{C9CBAE3F-1622-1057-9617-D05998EE5B71}"/>
                  </a:ext>
                </a:extLst>
              </p:cNvPr>
              <p:cNvPicPr/>
              <p:nvPr/>
            </p:nvPicPr>
            <p:blipFill>
              <a:blip r:embed="rId5"/>
              <a:stretch>
                <a:fillRect/>
              </a:stretch>
            </p:blipFill>
            <p:spPr>
              <a:xfrm>
                <a:off x="6415101" y="2309124"/>
                <a:ext cx="3375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7845C0A-BEE4-E607-7C97-3BD8A1689BDD}"/>
                  </a:ext>
                </a:extLst>
              </p14:cNvPr>
              <p14:cNvContentPartPr/>
              <p14:nvPr/>
            </p14:nvContentPartPr>
            <p14:xfrm>
              <a:off x="629541" y="2645724"/>
              <a:ext cx="3904560" cy="69120"/>
            </p14:xfrm>
          </p:contentPart>
        </mc:Choice>
        <mc:Fallback xmlns="">
          <p:pic>
            <p:nvPicPr>
              <p:cNvPr id="4" name="Ink 3">
                <a:extLst>
                  <a:ext uri="{FF2B5EF4-FFF2-40B4-BE49-F238E27FC236}">
                    <a16:creationId xmlns:a16="http://schemas.microsoft.com/office/drawing/2014/main" id="{47845C0A-BEE4-E607-7C97-3BD8A1689BDD}"/>
                  </a:ext>
                </a:extLst>
              </p:cNvPr>
              <p:cNvPicPr/>
              <p:nvPr/>
            </p:nvPicPr>
            <p:blipFill>
              <a:blip r:embed="rId7"/>
              <a:stretch>
                <a:fillRect/>
              </a:stretch>
            </p:blipFill>
            <p:spPr>
              <a:xfrm>
                <a:off x="611901" y="2627724"/>
                <a:ext cx="3940200" cy="104760"/>
              </a:xfrm>
              <a:prstGeom prst="rect">
                <a:avLst/>
              </a:prstGeom>
            </p:spPr>
          </p:pic>
        </mc:Fallback>
      </mc:AlternateContent>
      <p:grpSp>
        <p:nvGrpSpPr>
          <p:cNvPr id="9" name="Group 8">
            <a:extLst>
              <a:ext uri="{FF2B5EF4-FFF2-40B4-BE49-F238E27FC236}">
                <a16:creationId xmlns:a16="http://schemas.microsoft.com/office/drawing/2014/main" id="{7B698B67-9982-2B27-C6E0-73D9AB054E87}"/>
              </a:ext>
            </a:extLst>
          </p:cNvPr>
          <p:cNvGrpSpPr/>
          <p:nvPr/>
        </p:nvGrpSpPr>
        <p:grpSpPr>
          <a:xfrm>
            <a:off x="8616141" y="5307924"/>
            <a:ext cx="1248480" cy="79200"/>
            <a:chOff x="8616141" y="5307924"/>
            <a:chExt cx="1248480" cy="7920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FE1B810-6597-3C64-499E-7CAF666F203C}"/>
                    </a:ext>
                  </a:extLst>
                </p14:cNvPr>
                <p14:cNvContentPartPr/>
                <p14:nvPr/>
              </p14:nvContentPartPr>
              <p14:xfrm>
                <a:off x="8616141" y="5307924"/>
                <a:ext cx="130680" cy="24120"/>
              </p14:xfrm>
            </p:contentPart>
          </mc:Choice>
          <mc:Fallback xmlns="">
            <p:pic>
              <p:nvPicPr>
                <p:cNvPr id="5" name="Ink 4">
                  <a:extLst>
                    <a:ext uri="{FF2B5EF4-FFF2-40B4-BE49-F238E27FC236}">
                      <a16:creationId xmlns:a16="http://schemas.microsoft.com/office/drawing/2014/main" id="{BFE1B810-6597-3C64-499E-7CAF666F203C}"/>
                    </a:ext>
                  </a:extLst>
                </p:cNvPr>
                <p:cNvPicPr/>
                <p:nvPr/>
              </p:nvPicPr>
              <p:blipFill>
                <a:blip r:embed="rId9"/>
                <a:stretch>
                  <a:fillRect/>
                </a:stretch>
              </p:blipFill>
              <p:spPr>
                <a:xfrm>
                  <a:off x="8598141" y="5290284"/>
                  <a:ext cx="166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7C638BC-5FE9-6233-809E-9CE82EB89F57}"/>
                    </a:ext>
                  </a:extLst>
                </p14:cNvPr>
                <p14:cNvContentPartPr/>
                <p14:nvPr/>
              </p14:nvContentPartPr>
              <p14:xfrm>
                <a:off x="9013221" y="5337804"/>
                <a:ext cx="851400" cy="49320"/>
              </p14:xfrm>
            </p:contentPart>
          </mc:Choice>
          <mc:Fallback xmlns="">
            <p:pic>
              <p:nvPicPr>
                <p:cNvPr id="7" name="Ink 6">
                  <a:extLst>
                    <a:ext uri="{FF2B5EF4-FFF2-40B4-BE49-F238E27FC236}">
                      <a16:creationId xmlns:a16="http://schemas.microsoft.com/office/drawing/2014/main" id="{07C638BC-5FE9-6233-809E-9CE82EB89F57}"/>
                    </a:ext>
                  </a:extLst>
                </p:cNvPr>
                <p:cNvPicPr/>
                <p:nvPr/>
              </p:nvPicPr>
              <p:blipFill>
                <a:blip r:embed="rId11"/>
                <a:stretch>
                  <a:fillRect/>
                </a:stretch>
              </p:blipFill>
              <p:spPr>
                <a:xfrm>
                  <a:off x="8995221" y="5320164"/>
                  <a:ext cx="887040" cy="84960"/>
                </a:xfrm>
                <a:prstGeom prst="rect">
                  <a:avLst/>
                </a:prstGeom>
              </p:spPr>
            </p:pic>
          </mc:Fallback>
        </mc:AlternateContent>
      </p:grpSp>
      <p:grpSp>
        <p:nvGrpSpPr>
          <p:cNvPr id="16" name="Group 15">
            <a:extLst>
              <a:ext uri="{FF2B5EF4-FFF2-40B4-BE49-F238E27FC236}">
                <a16:creationId xmlns:a16="http://schemas.microsoft.com/office/drawing/2014/main" id="{F92664F8-8E9B-B067-4D0D-621D21D463D0}"/>
              </a:ext>
            </a:extLst>
          </p:cNvPr>
          <p:cNvGrpSpPr/>
          <p:nvPr/>
        </p:nvGrpSpPr>
        <p:grpSpPr>
          <a:xfrm>
            <a:off x="558621" y="5648124"/>
            <a:ext cx="5543640" cy="152640"/>
            <a:chOff x="558621" y="5648124"/>
            <a:chExt cx="5543640" cy="15264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5BAC298F-2CE2-018A-573C-5EDD753179A2}"/>
                    </a:ext>
                  </a:extLst>
                </p14:cNvPr>
                <p14:cNvContentPartPr/>
                <p14:nvPr/>
              </p14:nvContentPartPr>
              <p14:xfrm>
                <a:off x="558621" y="5713644"/>
                <a:ext cx="1205640" cy="52560"/>
              </p14:xfrm>
            </p:contentPart>
          </mc:Choice>
          <mc:Fallback xmlns="">
            <p:pic>
              <p:nvPicPr>
                <p:cNvPr id="11" name="Ink 10">
                  <a:extLst>
                    <a:ext uri="{FF2B5EF4-FFF2-40B4-BE49-F238E27FC236}">
                      <a16:creationId xmlns:a16="http://schemas.microsoft.com/office/drawing/2014/main" id="{5BAC298F-2CE2-018A-573C-5EDD753179A2}"/>
                    </a:ext>
                  </a:extLst>
                </p:cNvPr>
                <p:cNvPicPr/>
                <p:nvPr/>
              </p:nvPicPr>
              <p:blipFill>
                <a:blip r:embed="rId13"/>
                <a:stretch>
                  <a:fillRect/>
                </a:stretch>
              </p:blipFill>
              <p:spPr>
                <a:xfrm>
                  <a:off x="540621" y="5695644"/>
                  <a:ext cx="12412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60A04230-04F6-C69F-A748-D9D77A5DA422}"/>
                    </a:ext>
                  </a:extLst>
                </p14:cNvPr>
                <p14:cNvContentPartPr/>
                <p14:nvPr/>
              </p14:nvContentPartPr>
              <p14:xfrm>
                <a:off x="2436021" y="5729484"/>
                <a:ext cx="1164600" cy="25920"/>
              </p14:xfrm>
            </p:contentPart>
          </mc:Choice>
          <mc:Fallback xmlns="">
            <p:pic>
              <p:nvPicPr>
                <p:cNvPr id="12" name="Ink 11">
                  <a:extLst>
                    <a:ext uri="{FF2B5EF4-FFF2-40B4-BE49-F238E27FC236}">
                      <a16:creationId xmlns:a16="http://schemas.microsoft.com/office/drawing/2014/main" id="{60A04230-04F6-C69F-A748-D9D77A5DA422}"/>
                    </a:ext>
                  </a:extLst>
                </p:cNvPr>
                <p:cNvPicPr/>
                <p:nvPr/>
              </p:nvPicPr>
              <p:blipFill>
                <a:blip r:embed="rId15"/>
                <a:stretch>
                  <a:fillRect/>
                </a:stretch>
              </p:blipFill>
              <p:spPr>
                <a:xfrm>
                  <a:off x="2418381" y="5711844"/>
                  <a:ext cx="12002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A8E1CB26-2EEC-9917-24B2-EFA832C7BB73}"/>
                    </a:ext>
                  </a:extLst>
                </p14:cNvPr>
                <p14:cNvContentPartPr/>
                <p14:nvPr/>
              </p14:nvContentPartPr>
              <p14:xfrm>
                <a:off x="3921021" y="5648124"/>
                <a:ext cx="234360" cy="35640"/>
              </p14:xfrm>
            </p:contentPart>
          </mc:Choice>
          <mc:Fallback xmlns="">
            <p:pic>
              <p:nvPicPr>
                <p:cNvPr id="14" name="Ink 13">
                  <a:extLst>
                    <a:ext uri="{FF2B5EF4-FFF2-40B4-BE49-F238E27FC236}">
                      <a16:creationId xmlns:a16="http://schemas.microsoft.com/office/drawing/2014/main" id="{A8E1CB26-2EEC-9917-24B2-EFA832C7BB73}"/>
                    </a:ext>
                  </a:extLst>
                </p:cNvPr>
                <p:cNvPicPr/>
                <p:nvPr/>
              </p:nvPicPr>
              <p:blipFill>
                <a:blip r:embed="rId17"/>
                <a:stretch>
                  <a:fillRect/>
                </a:stretch>
              </p:blipFill>
              <p:spPr>
                <a:xfrm>
                  <a:off x="3903021" y="5630124"/>
                  <a:ext cx="2700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A25C1A9F-B25E-3E46-737C-0C5218DA834D}"/>
                    </a:ext>
                  </a:extLst>
                </p14:cNvPr>
                <p14:cNvContentPartPr/>
                <p14:nvPr/>
              </p14:nvContentPartPr>
              <p14:xfrm>
                <a:off x="4564341" y="5687364"/>
                <a:ext cx="1537920" cy="113400"/>
              </p14:xfrm>
            </p:contentPart>
          </mc:Choice>
          <mc:Fallback xmlns="">
            <p:pic>
              <p:nvPicPr>
                <p:cNvPr id="15" name="Ink 14">
                  <a:extLst>
                    <a:ext uri="{FF2B5EF4-FFF2-40B4-BE49-F238E27FC236}">
                      <a16:creationId xmlns:a16="http://schemas.microsoft.com/office/drawing/2014/main" id="{A25C1A9F-B25E-3E46-737C-0C5218DA834D}"/>
                    </a:ext>
                  </a:extLst>
                </p:cNvPr>
                <p:cNvPicPr/>
                <p:nvPr/>
              </p:nvPicPr>
              <p:blipFill>
                <a:blip r:embed="rId19"/>
                <a:stretch>
                  <a:fillRect/>
                </a:stretch>
              </p:blipFill>
              <p:spPr>
                <a:xfrm>
                  <a:off x="4546341" y="5669724"/>
                  <a:ext cx="1573560" cy="149040"/>
                </a:xfrm>
                <a:prstGeom prst="rect">
                  <a:avLst/>
                </a:prstGeom>
              </p:spPr>
            </p:pic>
          </mc:Fallback>
        </mc:AlternateContent>
      </p:grpSp>
    </p:spTree>
    <p:extLst>
      <p:ext uri="{BB962C8B-B14F-4D97-AF65-F5344CB8AC3E}">
        <p14:creationId xmlns:p14="http://schemas.microsoft.com/office/powerpoint/2010/main" val="1397121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497703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01572A5B-F914-6D7C-55C5-7194309F92B3}"/>
              </a:ext>
            </a:extLst>
          </p:cNvPr>
          <p:cNvPicPr>
            <a:picLocks noChangeAspect="1"/>
          </p:cNvPicPr>
          <p:nvPr/>
        </p:nvPicPr>
        <p:blipFill>
          <a:blip r:embed="rId4"/>
          <a:stretch>
            <a:fillRect/>
          </a:stretch>
        </p:blipFill>
        <p:spPr>
          <a:xfrm>
            <a:off x="244278" y="160558"/>
            <a:ext cx="10119727" cy="4478948"/>
          </a:xfrm>
          <a:prstGeom prst="rect">
            <a:avLst/>
          </a:prstGeom>
        </p:spPr>
      </p:pic>
      <p:sp>
        <p:nvSpPr>
          <p:cNvPr id="5" name="TextBox 4">
            <a:extLst>
              <a:ext uri="{FF2B5EF4-FFF2-40B4-BE49-F238E27FC236}">
                <a16:creationId xmlns:a16="http://schemas.microsoft.com/office/drawing/2014/main" id="{F063BB89-7E34-A77D-4E40-A5531BA0FFD1}"/>
              </a:ext>
            </a:extLst>
          </p:cNvPr>
          <p:cNvSpPr txBox="1"/>
          <p:nvPr/>
        </p:nvSpPr>
        <p:spPr>
          <a:xfrm>
            <a:off x="349250" y="4165372"/>
            <a:ext cx="2571920" cy="369332"/>
          </a:xfrm>
          <a:prstGeom prst="rect">
            <a:avLst/>
          </a:prstGeom>
          <a:noFill/>
        </p:spPr>
        <p:txBody>
          <a:bodyPr wrap="square" rtlCol="0">
            <a:spAutoFit/>
          </a:bodyPr>
          <a:lstStyle/>
          <a:p>
            <a:r>
              <a:rPr lang="en-US" dirty="0">
                <a:solidFill>
                  <a:srgbClr val="FFFF00"/>
                </a:solidFill>
              </a:rPr>
              <a:t>Isaiah 27:7-8</a:t>
            </a:r>
          </a:p>
        </p:txBody>
      </p:sp>
      <p:grpSp>
        <p:nvGrpSpPr>
          <p:cNvPr id="7" name="Group 6">
            <a:extLst>
              <a:ext uri="{FF2B5EF4-FFF2-40B4-BE49-F238E27FC236}">
                <a16:creationId xmlns:a16="http://schemas.microsoft.com/office/drawing/2014/main" id="{76AA2FC2-D7B4-7925-224C-B48C8112BE81}"/>
              </a:ext>
            </a:extLst>
          </p:cNvPr>
          <p:cNvGrpSpPr/>
          <p:nvPr/>
        </p:nvGrpSpPr>
        <p:grpSpPr>
          <a:xfrm>
            <a:off x="1331181" y="4230804"/>
            <a:ext cx="601920" cy="364320"/>
            <a:chOff x="1331181" y="4230804"/>
            <a:chExt cx="601920" cy="364320"/>
          </a:xfrm>
        </p:grpSpPr>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714FE058-2BD7-0284-0249-995133CCDBF2}"/>
                    </a:ext>
                  </a:extLst>
                </p14:cNvPr>
                <p14:cNvContentPartPr/>
                <p14:nvPr/>
              </p14:nvContentPartPr>
              <p14:xfrm>
                <a:off x="1331181" y="4329804"/>
                <a:ext cx="271800" cy="79560"/>
              </p14:xfrm>
            </p:contentPart>
          </mc:Choice>
          <mc:Fallback xmlns="">
            <p:pic>
              <p:nvPicPr>
                <p:cNvPr id="2" name="Ink 1">
                  <a:extLst>
                    <a:ext uri="{FF2B5EF4-FFF2-40B4-BE49-F238E27FC236}">
                      <a16:creationId xmlns:a16="http://schemas.microsoft.com/office/drawing/2014/main" id="{714FE058-2BD7-0284-0249-995133CCDBF2}"/>
                    </a:ext>
                  </a:extLst>
                </p:cNvPr>
                <p:cNvPicPr/>
                <p:nvPr/>
              </p:nvPicPr>
              <p:blipFill>
                <a:blip r:embed="rId6"/>
                <a:stretch>
                  <a:fillRect/>
                </a:stretch>
              </p:blipFill>
              <p:spPr>
                <a:xfrm>
                  <a:off x="1313541" y="4311804"/>
                  <a:ext cx="307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D98B3F60-8789-63BA-DA00-12A49C6C7EA5}"/>
                    </a:ext>
                  </a:extLst>
                </p14:cNvPr>
                <p14:cNvContentPartPr/>
                <p14:nvPr/>
              </p14:nvContentPartPr>
              <p14:xfrm>
                <a:off x="1775421" y="4230804"/>
                <a:ext cx="157680" cy="364320"/>
              </p14:xfrm>
            </p:contentPart>
          </mc:Choice>
          <mc:Fallback xmlns="">
            <p:pic>
              <p:nvPicPr>
                <p:cNvPr id="4" name="Ink 3">
                  <a:extLst>
                    <a:ext uri="{FF2B5EF4-FFF2-40B4-BE49-F238E27FC236}">
                      <a16:creationId xmlns:a16="http://schemas.microsoft.com/office/drawing/2014/main" id="{D98B3F60-8789-63BA-DA00-12A49C6C7EA5}"/>
                    </a:ext>
                  </a:extLst>
                </p:cNvPr>
                <p:cNvPicPr/>
                <p:nvPr/>
              </p:nvPicPr>
              <p:blipFill>
                <a:blip r:embed="rId8"/>
                <a:stretch>
                  <a:fillRect/>
                </a:stretch>
              </p:blipFill>
              <p:spPr>
                <a:xfrm>
                  <a:off x="1757781" y="4213164"/>
                  <a:ext cx="193320" cy="39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56F6066E-7470-6A73-D167-78364C258CA5}"/>
                  </a:ext>
                </a:extLst>
              </p14:cNvPr>
              <p14:cNvContentPartPr/>
              <p14:nvPr/>
            </p14:nvContentPartPr>
            <p14:xfrm>
              <a:off x="7774461" y="627564"/>
              <a:ext cx="630000" cy="2982240"/>
            </p14:xfrm>
          </p:contentPart>
        </mc:Choice>
        <mc:Fallback xmlns="">
          <p:pic>
            <p:nvPicPr>
              <p:cNvPr id="9" name="Ink 8">
                <a:extLst>
                  <a:ext uri="{FF2B5EF4-FFF2-40B4-BE49-F238E27FC236}">
                    <a16:creationId xmlns:a16="http://schemas.microsoft.com/office/drawing/2014/main" id="{56F6066E-7470-6A73-D167-78364C258CA5}"/>
                  </a:ext>
                </a:extLst>
              </p:cNvPr>
              <p:cNvPicPr/>
              <p:nvPr/>
            </p:nvPicPr>
            <p:blipFill>
              <a:blip r:embed="rId10"/>
              <a:stretch>
                <a:fillRect/>
              </a:stretch>
            </p:blipFill>
            <p:spPr>
              <a:xfrm>
                <a:off x="7756461" y="609564"/>
                <a:ext cx="665640" cy="3017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39381C8C-35BE-84D2-6328-5CA580D2D3CB}"/>
                  </a:ext>
                </a:extLst>
              </p14:cNvPr>
              <p14:cNvContentPartPr/>
              <p14:nvPr/>
            </p14:nvContentPartPr>
            <p14:xfrm>
              <a:off x="3832821" y="563484"/>
              <a:ext cx="468360" cy="2782080"/>
            </p14:xfrm>
          </p:contentPart>
        </mc:Choice>
        <mc:Fallback xmlns="">
          <p:pic>
            <p:nvPicPr>
              <p:cNvPr id="11" name="Ink 10">
                <a:extLst>
                  <a:ext uri="{FF2B5EF4-FFF2-40B4-BE49-F238E27FC236}">
                    <a16:creationId xmlns:a16="http://schemas.microsoft.com/office/drawing/2014/main" id="{39381C8C-35BE-84D2-6328-5CA580D2D3CB}"/>
                  </a:ext>
                </a:extLst>
              </p:cNvPr>
              <p:cNvPicPr/>
              <p:nvPr/>
            </p:nvPicPr>
            <p:blipFill>
              <a:blip r:embed="rId12"/>
              <a:stretch>
                <a:fillRect/>
              </a:stretch>
            </p:blipFill>
            <p:spPr>
              <a:xfrm>
                <a:off x="3815181" y="545844"/>
                <a:ext cx="504000" cy="2817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DC10EEF6-5ADA-9865-7BAA-3DD57E04230C}"/>
                  </a:ext>
                </a:extLst>
              </p14:cNvPr>
              <p14:cNvContentPartPr/>
              <p14:nvPr/>
            </p14:nvContentPartPr>
            <p14:xfrm>
              <a:off x="1528101" y="1100964"/>
              <a:ext cx="532440" cy="39240"/>
            </p14:xfrm>
          </p:contentPart>
        </mc:Choice>
        <mc:Fallback xmlns="">
          <p:pic>
            <p:nvPicPr>
              <p:cNvPr id="12" name="Ink 11">
                <a:extLst>
                  <a:ext uri="{FF2B5EF4-FFF2-40B4-BE49-F238E27FC236}">
                    <a16:creationId xmlns:a16="http://schemas.microsoft.com/office/drawing/2014/main" id="{DC10EEF6-5ADA-9865-7BAA-3DD57E04230C}"/>
                  </a:ext>
                </a:extLst>
              </p:cNvPr>
              <p:cNvPicPr/>
              <p:nvPr/>
            </p:nvPicPr>
            <p:blipFill>
              <a:blip r:embed="rId14"/>
              <a:stretch>
                <a:fillRect/>
              </a:stretch>
            </p:blipFill>
            <p:spPr>
              <a:xfrm>
                <a:off x="1510461" y="1083324"/>
                <a:ext cx="568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43E9AAD8-8994-0ABC-D4D5-63254F3C4CF4}"/>
                  </a:ext>
                </a:extLst>
              </p14:cNvPr>
              <p14:cNvContentPartPr/>
              <p14:nvPr/>
            </p14:nvContentPartPr>
            <p14:xfrm>
              <a:off x="357021" y="1257924"/>
              <a:ext cx="482400" cy="63720"/>
            </p14:xfrm>
          </p:contentPart>
        </mc:Choice>
        <mc:Fallback xmlns="">
          <p:pic>
            <p:nvPicPr>
              <p:cNvPr id="13" name="Ink 12">
                <a:extLst>
                  <a:ext uri="{FF2B5EF4-FFF2-40B4-BE49-F238E27FC236}">
                    <a16:creationId xmlns:a16="http://schemas.microsoft.com/office/drawing/2014/main" id="{43E9AAD8-8994-0ABC-D4D5-63254F3C4CF4}"/>
                  </a:ext>
                </a:extLst>
              </p:cNvPr>
              <p:cNvPicPr/>
              <p:nvPr/>
            </p:nvPicPr>
            <p:blipFill>
              <a:blip r:embed="rId16"/>
              <a:stretch>
                <a:fillRect/>
              </a:stretch>
            </p:blipFill>
            <p:spPr>
              <a:xfrm>
                <a:off x="339381" y="1240284"/>
                <a:ext cx="518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74090988-0E51-BA92-CFF6-13C6EAA422E0}"/>
                  </a:ext>
                </a:extLst>
              </p14:cNvPr>
              <p14:cNvContentPartPr/>
              <p14:nvPr/>
            </p14:nvContentPartPr>
            <p14:xfrm>
              <a:off x="2512341" y="1009884"/>
              <a:ext cx="1018440" cy="102600"/>
            </p14:xfrm>
          </p:contentPart>
        </mc:Choice>
        <mc:Fallback xmlns="">
          <p:pic>
            <p:nvPicPr>
              <p:cNvPr id="14" name="Ink 13">
                <a:extLst>
                  <a:ext uri="{FF2B5EF4-FFF2-40B4-BE49-F238E27FC236}">
                    <a16:creationId xmlns:a16="http://schemas.microsoft.com/office/drawing/2014/main" id="{74090988-0E51-BA92-CFF6-13C6EAA422E0}"/>
                  </a:ext>
                </a:extLst>
              </p:cNvPr>
              <p:cNvPicPr/>
              <p:nvPr/>
            </p:nvPicPr>
            <p:blipFill>
              <a:blip r:embed="rId18"/>
              <a:stretch>
                <a:fillRect/>
              </a:stretch>
            </p:blipFill>
            <p:spPr>
              <a:xfrm>
                <a:off x="2494701" y="992244"/>
                <a:ext cx="1054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7D4D3D6B-9C4B-F062-E407-2C89616FBE24}"/>
                  </a:ext>
                </a:extLst>
              </p14:cNvPr>
              <p14:cNvContentPartPr/>
              <p14:nvPr/>
            </p14:nvContentPartPr>
            <p14:xfrm>
              <a:off x="5323221" y="2474364"/>
              <a:ext cx="846720" cy="42840"/>
            </p14:xfrm>
          </p:contentPart>
        </mc:Choice>
        <mc:Fallback xmlns="">
          <p:pic>
            <p:nvPicPr>
              <p:cNvPr id="15" name="Ink 14">
                <a:extLst>
                  <a:ext uri="{FF2B5EF4-FFF2-40B4-BE49-F238E27FC236}">
                    <a16:creationId xmlns:a16="http://schemas.microsoft.com/office/drawing/2014/main" id="{7D4D3D6B-9C4B-F062-E407-2C89616FBE24}"/>
                  </a:ext>
                </a:extLst>
              </p:cNvPr>
              <p:cNvPicPr/>
              <p:nvPr/>
            </p:nvPicPr>
            <p:blipFill>
              <a:blip r:embed="rId20"/>
              <a:stretch>
                <a:fillRect/>
              </a:stretch>
            </p:blipFill>
            <p:spPr>
              <a:xfrm>
                <a:off x="5305581" y="2456364"/>
                <a:ext cx="882360" cy="78480"/>
              </a:xfrm>
              <a:prstGeom prst="rect">
                <a:avLst/>
              </a:prstGeom>
            </p:spPr>
          </p:pic>
        </mc:Fallback>
      </mc:AlternateContent>
    </p:spTree>
    <p:extLst>
      <p:ext uri="{BB962C8B-B14F-4D97-AF65-F5344CB8AC3E}">
        <p14:creationId xmlns:p14="http://schemas.microsoft.com/office/powerpoint/2010/main" val="138743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328107" cy="622896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D9151A06-C272-AFC0-31FD-8E1CDB6CA4C1}"/>
              </a:ext>
            </a:extLst>
          </p:cNvPr>
          <p:cNvPicPr>
            <a:picLocks noChangeAspect="1"/>
          </p:cNvPicPr>
          <p:nvPr/>
        </p:nvPicPr>
        <p:blipFill>
          <a:blip r:embed="rId4"/>
          <a:stretch>
            <a:fillRect/>
          </a:stretch>
        </p:blipFill>
        <p:spPr>
          <a:xfrm>
            <a:off x="211741" y="200494"/>
            <a:ext cx="8791110" cy="5731099"/>
          </a:xfrm>
          <a:prstGeom prst="rect">
            <a:avLst/>
          </a:prstGeom>
        </p:spPr>
      </p:pic>
      <p:sp>
        <p:nvSpPr>
          <p:cNvPr id="5" name="TextBox 4">
            <a:extLst>
              <a:ext uri="{FF2B5EF4-FFF2-40B4-BE49-F238E27FC236}">
                <a16:creationId xmlns:a16="http://schemas.microsoft.com/office/drawing/2014/main" id="{F063BB89-7E34-A77D-4E40-A5531BA0FFD1}"/>
              </a:ext>
            </a:extLst>
          </p:cNvPr>
          <p:cNvSpPr txBox="1"/>
          <p:nvPr/>
        </p:nvSpPr>
        <p:spPr>
          <a:xfrm>
            <a:off x="291973" y="5498327"/>
            <a:ext cx="2571920" cy="369332"/>
          </a:xfrm>
          <a:prstGeom prst="rect">
            <a:avLst/>
          </a:prstGeom>
          <a:noFill/>
        </p:spPr>
        <p:txBody>
          <a:bodyPr wrap="square" rtlCol="0">
            <a:spAutoFit/>
          </a:bodyPr>
          <a:lstStyle/>
          <a:p>
            <a:r>
              <a:rPr lang="en-US" dirty="0">
                <a:solidFill>
                  <a:srgbClr val="FFFF00"/>
                </a:solidFill>
              </a:rPr>
              <a:t>Isaiah 27:7-8</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8CA2A71D-65BE-F418-9C5C-C5C3786F5EB4}"/>
                  </a:ext>
                </a:extLst>
              </p14:cNvPr>
              <p14:cNvContentPartPr/>
              <p14:nvPr/>
            </p14:nvContentPartPr>
            <p14:xfrm>
              <a:off x="3312981" y="530724"/>
              <a:ext cx="332280" cy="1336320"/>
            </p14:xfrm>
          </p:contentPart>
        </mc:Choice>
        <mc:Fallback xmlns="">
          <p:pic>
            <p:nvPicPr>
              <p:cNvPr id="2" name="Ink 1">
                <a:extLst>
                  <a:ext uri="{FF2B5EF4-FFF2-40B4-BE49-F238E27FC236}">
                    <a16:creationId xmlns:a16="http://schemas.microsoft.com/office/drawing/2014/main" id="{8CA2A71D-65BE-F418-9C5C-C5C3786F5EB4}"/>
                  </a:ext>
                </a:extLst>
              </p:cNvPr>
              <p:cNvPicPr/>
              <p:nvPr/>
            </p:nvPicPr>
            <p:blipFill>
              <a:blip r:embed="rId6"/>
              <a:stretch>
                <a:fillRect/>
              </a:stretch>
            </p:blipFill>
            <p:spPr>
              <a:xfrm>
                <a:off x="3294981" y="513084"/>
                <a:ext cx="367920" cy="1371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338372D3-380C-4023-71A8-B20988A43E7B}"/>
                  </a:ext>
                </a:extLst>
              </p14:cNvPr>
              <p14:cNvContentPartPr/>
              <p14:nvPr/>
            </p14:nvContentPartPr>
            <p14:xfrm>
              <a:off x="3364101" y="3091044"/>
              <a:ext cx="302040" cy="2795040"/>
            </p14:xfrm>
          </p:contentPart>
        </mc:Choice>
        <mc:Fallback xmlns="">
          <p:pic>
            <p:nvPicPr>
              <p:cNvPr id="3" name="Ink 2">
                <a:extLst>
                  <a:ext uri="{FF2B5EF4-FFF2-40B4-BE49-F238E27FC236}">
                    <a16:creationId xmlns:a16="http://schemas.microsoft.com/office/drawing/2014/main" id="{338372D3-380C-4023-71A8-B20988A43E7B}"/>
                  </a:ext>
                </a:extLst>
              </p:cNvPr>
              <p:cNvPicPr/>
              <p:nvPr/>
            </p:nvPicPr>
            <p:blipFill>
              <a:blip r:embed="rId8"/>
              <a:stretch>
                <a:fillRect/>
              </a:stretch>
            </p:blipFill>
            <p:spPr>
              <a:xfrm>
                <a:off x="3346101" y="3073044"/>
                <a:ext cx="337680" cy="2830680"/>
              </a:xfrm>
              <a:prstGeom prst="rect">
                <a:avLst/>
              </a:prstGeom>
            </p:spPr>
          </p:pic>
        </mc:Fallback>
      </mc:AlternateContent>
    </p:spTree>
    <p:extLst>
      <p:ext uri="{BB962C8B-B14F-4D97-AF65-F5344CB8AC3E}">
        <p14:creationId xmlns:p14="http://schemas.microsoft.com/office/powerpoint/2010/main" val="3040363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18949</TotalTime>
  <Words>3489</Words>
  <Application>Microsoft Office PowerPoint</Application>
  <PresentationFormat>Widescreen</PresentationFormat>
  <Paragraphs>136</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Calibri Light</vt:lpstr>
      <vt:lpstr>Futura Condensed Extra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74</cp:revision>
  <dcterms:created xsi:type="dcterms:W3CDTF">2021-02-18T19:11:41Z</dcterms:created>
  <dcterms:modified xsi:type="dcterms:W3CDTF">2022-10-14T11:20:24Z</dcterms:modified>
</cp:coreProperties>
</file>