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4.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notesSlides/notesSlide5.xml" ContentType="application/vnd.openxmlformats-officedocument.presentationml.notesSlide+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6.xml" ContentType="application/vnd.openxmlformats-officedocument.presentationml.notesSlide+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notesSlides/notesSlide7.xml" ContentType="application/vnd.openxmlformats-officedocument.presentationml.notesSlide+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notesSlides/notesSlide10.xml" ContentType="application/vnd.openxmlformats-officedocument.presentationml.notesSlide+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notesSlides/notesSlide11.xml" ContentType="application/vnd.openxmlformats-officedocument.presentationml.notesSlide+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12.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notesSlides/notesSlide13.xml" ContentType="application/vnd.openxmlformats-officedocument.presentationml.notesSlide+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notesSlides/notesSlide14.xml" ContentType="application/vnd.openxmlformats-officedocument.presentationml.notesSlide+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notesSlides/notesSlide15.xml" ContentType="application/vnd.openxmlformats-officedocument.presentationml.notesSlide+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notesSlides/notesSlide16.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notesSlides/notesSlide19.xml" ContentType="application/vnd.openxmlformats-officedocument.presentationml.notesSlide+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notesSlides/notesSlide20.xml" ContentType="application/vnd.openxmlformats-officedocument.presentationml.notesSlide+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notesSlides/notesSlide21.xml" ContentType="application/vnd.openxmlformats-officedocument.presentationml.notesSlide+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notesSlides/notesSlide22.xml" ContentType="application/vnd.openxmlformats-officedocument.presentationml.notesSlide+xml"/>
  <Override PartName="/ppt/ink/ink311.xml" ContentType="application/inkml+xml"/>
  <Override PartName="/ppt/ink/ink312.xml" ContentType="application/inkml+xml"/>
  <Override PartName="/ppt/ink/ink313.xml" ContentType="application/inkml+xml"/>
  <Override PartName="/ppt/notesSlides/notesSlide23.xml" ContentType="application/vnd.openxmlformats-officedocument.presentationml.notesSlide+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notesSlides/notesSlide24.xml" ContentType="application/vnd.openxmlformats-officedocument.presentationml.notesSlide+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notesSlides/notesSlide25.xml" ContentType="application/vnd.openxmlformats-officedocument.presentationml.notesSlide+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notesSlides/notesSlide26.xml" ContentType="application/vnd.openxmlformats-officedocument.presentationml.notesSlide+xml"/>
  <Override PartName="/ppt/ink/ink330.xml" ContentType="application/inkml+xml"/>
  <Override PartName="/ppt/ink/ink331.xml" ContentType="application/inkml+xml"/>
  <Override PartName="/ppt/ink/ink332.xml" ContentType="application/inkml+xml"/>
  <Override PartName="/ppt/notesSlides/notesSlide27.xml" ContentType="application/vnd.openxmlformats-officedocument.presentationml.notesSlide+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notesSlides/notesSlide28.xml" ContentType="application/vnd.openxmlformats-officedocument.presentationml.notesSlide+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9" r:id="rId2"/>
    <p:sldId id="265" r:id="rId3"/>
    <p:sldId id="270" r:id="rId4"/>
    <p:sldId id="272" r:id="rId5"/>
    <p:sldId id="273" r:id="rId6"/>
    <p:sldId id="271" r:id="rId7"/>
    <p:sldId id="274" r:id="rId8"/>
    <p:sldId id="275" r:id="rId9"/>
    <p:sldId id="276" r:id="rId10"/>
    <p:sldId id="277" r:id="rId11"/>
    <p:sldId id="278" r:id="rId12"/>
    <p:sldId id="279" r:id="rId13"/>
    <p:sldId id="280" r:id="rId14"/>
    <p:sldId id="281" r:id="rId15"/>
    <p:sldId id="282" r:id="rId16"/>
    <p:sldId id="283" r:id="rId17"/>
    <p:sldId id="268" r:id="rId18"/>
    <p:sldId id="284" r:id="rId19"/>
    <p:sldId id="285" r:id="rId20"/>
    <p:sldId id="286" r:id="rId21"/>
    <p:sldId id="287" r:id="rId22"/>
    <p:sldId id="288" r:id="rId23"/>
    <p:sldId id="289" r:id="rId24"/>
    <p:sldId id="290" r:id="rId25"/>
    <p:sldId id="291" r:id="rId26"/>
    <p:sldId id="292" r:id="rId27"/>
    <p:sldId id="293" r:id="rId28"/>
    <p:sldId id="29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357" autoAdjust="0"/>
  </p:normalViewPr>
  <p:slideViewPr>
    <p:cSldViewPr snapToGrid="0">
      <p:cViewPr varScale="1">
        <p:scale>
          <a:sx n="102" d="100"/>
          <a:sy n="102" d="100"/>
        </p:scale>
        <p:origin x="768" y="4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6DA0E1E1-362C-43F9-96F1-232AE94481DC}"/>
    <pc:docChg chg="modSld">
      <pc:chgData name="Duane Miller" userId="086b8d4e5ca37aec" providerId="LiveId" clId="{6DA0E1E1-362C-43F9-96F1-232AE94481DC}" dt="2022-09-23T00:29:31.558" v="0" actId="6549"/>
      <pc:docMkLst>
        <pc:docMk/>
      </pc:docMkLst>
      <pc:sldChg chg="modNotesTx">
        <pc:chgData name="Duane Miller" userId="086b8d4e5ca37aec" providerId="LiveId" clId="{6DA0E1E1-362C-43F9-96F1-232AE94481DC}" dt="2022-09-23T00:29:31.558" v="0" actId="6549"/>
        <pc:sldMkLst>
          <pc:docMk/>
          <pc:sldMk cId="2617462617" sldId="271"/>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0:43.645"/>
    </inkml:context>
    <inkml:brush xml:id="br0">
      <inkml:brushProperty name="width" value="0.1" units="cm"/>
      <inkml:brushProperty name="height" value="0.1" units="cm"/>
      <inkml:brushProperty name="color" value="#FF0066"/>
    </inkml:brush>
  </inkml:definitions>
  <inkml:trace contextRef="#ctx0" brushRef="#br0">1947 107 10159 0 0,'-3'-4'302'0'0,"0"0"-1"0"0,-1 0 0 0 0,1 1 1 0 0,-1-1-1 0 0,0 1 0 0 0,1 0 1 0 0,-1 0-1 0 0,-5-2 0 0 0,3 4 135 0 0,0 1-1 0 0,0 0 1 0 0,0 0-1 0 0,-1 1 1 0 0,1 0-1 0 0,1 0 1 0 0,-1 0-1 0 0,0 1 1 0 0,0-1-1 0 0,0 1 1 0 0,-7 4-1 0 0,-20 5 423 0 0,-10-4-349 0 0,-1-2-1 0 0,0-2 0 0 0,-79-5 0 0 0,35 0 143 0 0,23-2-282 0 0,-1-2-1 0 0,1-4 0 0 0,-79-21 1 0 0,40 8-304 0 0,25 9 263 0 0,-1 3 1 0 0,-139 1-1 0 0,-162 27 803 0 0,377-16-1114 0 0,-55 1-206 0 0,-89-9-1 0 0,106 3-199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0:47.273"/>
    </inkml:context>
    <inkml:brush xml:id="br0">
      <inkml:brushProperty name="width" value="0.1" units="cm"/>
      <inkml:brushProperty name="height" value="0.1" units="cm"/>
      <inkml:brushProperty name="color" value="#FF0066"/>
    </inkml:brush>
  </inkml:definitions>
  <inkml:trace contextRef="#ctx0" brushRef="#br0">640 10 6447 0 0,'-5'-2'132'0'0,"0"0"-1"0"0,0 1 1 0 0,-1-1-1 0 0,1 1 1 0 0,-1 0 0 0 0,1 1-1 0 0,-1-1 1 0 0,-9 1-1 0 0,2 2 364 0 0,0 0 1 0 0,-18 6-1 0 0,24-6-511 0 0,-18 3 1 0 0,1 0 1 0 0,0-2 0 0 0,-36 1-1 0 0,-74-7 3504 0 0,66 0-1238 0 0,4-2-605 0 0,32 2-1603 0 0,-38 2-1 0 0,53 3-709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0:00.164"/>
    </inkml:context>
    <inkml:brush xml:id="br0">
      <inkml:brushProperty name="width" value="0.35" units="cm"/>
      <inkml:brushProperty name="height" value="2.1" units="cm"/>
      <inkml:brushProperty name="color" value="#66CC00"/>
      <inkml:brushProperty name="inkEffects" value="pencil"/>
    </inkml:brush>
  </inkml:definitions>
  <inkml:trace contextRef="#ctx0" brushRef="#br0">1468 33 5527 235561 80389,'-5'-2'600'0'0,"-4"-3"-600"0"0,-2 0 1360 0 0,0 1 264 0 0,-2 0 48 0 0,0 0 16 0 0,-2 1-928 0 0,-3 0-184 0 0,-1 1-40 0 0,-1 2-8 0 0,1 0-304 0 0,-2 3 104 0 0,0 0-176 0 0,2 1-32 0 0,-3 1 104 0 0,-1-1-112 0 0,0 1 240 0 0,-1-2 40 0 0,-2 1 16 0 0,0-1 0 0 0,-2-1-88 0 0,-8 1 296 0 0,-8 0-48 0 0,-3 1-312 0 0,1-1 0 0 0,3 0 0 0 0,2 0 56 0 0,3 0 8 0 0,0 0 0 0 0,0-1 0 0 0,0 0-56 0 0,-1 0-8 0 0,-1 0 0 0 0,-1-1 0 0 0,-2 0-32 0 0,-2 0 0 0 0,-3 1-8 0 0,0 0 0 0 0,-2 2-216 0 0,1 0 64 0 0,1 1-64 0 0,-3 2-232 0 0,-6 4-432 0 0,-4 5-12400 0 0,9-1 3913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0:00.855"/>
    </inkml:context>
    <inkml:brush xml:id="br0">
      <inkml:brushProperty name="width" value="0.35" units="cm"/>
      <inkml:brushProperty name="height" value="2.1" units="cm"/>
      <inkml:brushProperty name="color" value="#66CC00"/>
      <inkml:brushProperty name="inkEffects" value="pencil"/>
    </inkml:brush>
  </inkml:definitions>
  <inkml:trace contextRef="#ctx0" brushRef="#br0">1680 43 12815 230065 79935,'-7'-4'1400'0'0,"-3"-1"-1400"0"0,-4-1 368 0 0,-6-1 496 0 0,-7-1-144 0 0,-4 2-232 0 0,-1 2-248 0 0,1 2-240 0 0,2 2 0 0 0,1 1 0 0 0,-5 2 104 0 0,-6 2 48 0 0,-4 0-80 0 0,1 1 64 0 0,2-1 16 0 0,2-1 0 0 0,3-1 0 0 0,2-1 56 0 0,-5 0 240 0 0,0-2-224 0 0,0 1 72 0 0,0-1 24 0 0,2 1 0 0 0,-5-1 264 0 0,-2 1-328 0 0,1 0 0 0 0,-3-1 232 0 0,-2 1-264 0 0,0-1 0 527-1,-5 0 192-527 1,-8-1-40 0 0,-8 0-96 0 0,-4 1-112 0 0,5-1-88 0 0,8 0-80 0 0,9 1 0 0 0,8 0 0 0 0,5-1 0 0 0,5 1-112 0 0,-3 0-200 0 0,-4 1-1008 0 0,-4 1-1456 0 0,5 0-15687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0:03.032"/>
    </inkml:context>
    <inkml:brush xml:id="br0">
      <inkml:brushProperty name="width" value="0.35" units="cm"/>
      <inkml:brushProperty name="height" value="2.1" units="cm"/>
      <inkml:brushProperty name="color" value="#66CC00"/>
      <inkml:brushProperty name="inkEffects" value="pencil"/>
    </inkml:brush>
  </inkml:definitions>
  <inkml:trace contextRef="#ctx0" brushRef="#br0">1039 90 12383 227138 80477,'-5'-7'1352'0'0,"-3"-4"-1352"0"0,0-1 136 0 0,0 2 168 0 0,2 0-152 0 0,0 2-80 0 0,1 2-8 0 0,0 0-64 0 0,1 1 96 0 0,0 1-96 0 0,1 0-168 0 0,0 1 96 0 0,1 1 0 0 0,0 1-72 0 0,-1 1 72 0 0,-1 0 160 0 0,0 1 160 0 0,-1 1 104 0 0,-1 1 160 0 0,-1 0-256 0 0,1 0 40 0 0,-2 0 328 0 0,-1-1-312 0 0,0 0-40 0 0,0-2 256 0 0,-2 0-264 0 0,1 0-16 0 0,-2 0 232 0 0,-1 0-240 0 0,0 0 24 0 0,-3 0 280 0 0,-4 1-8 0 0,-6 0-8 0 0,-4 2-40 0 0,-1-1-280 0 0,1 1 0 0 0,0 2 144 0 0,-3 0-96 0 0,-1 0 64 0 0,-4 0 72 0 0,-2 0 8 0 0,2-2-200 0 0,3-1 0 0 0,-1-1 144 0 0,0 0-216 0 0,3 0 0 0 0,1-1 0 0 0,2 1-128 0 0,1 0 0 0 0,0 0 0 0 0,-5 0-312 0 0,-7 0-336 0 0,-8-3-1632 0 0,0-1 0 0 0,8-1-16575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0:03.544"/>
    </inkml:context>
    <inkml:brush xml:id="br0">
      <inkml:brushProperty name="width" value="0.35" units="cm"/>
      <inkml:brushProperty name="height" value="2.1" units="cm"/>
      <inkml:brushProperty name="color" value="#66CC00"/>
      <inkml:brushProperty name="inkEffects" value="pencil"/>
    </inkml:brush>
  </inkml:definitions>
  <inkml:trace contextRef="#ctx0" brushRef="#br0">1701 74 7831 228069 80044,'-2'-1'344'0'0,"-3"-2"160"0"0,-4-1-504 0 0,1-1 0 0 0,0 1 1408 0 0,0 0 256 0 0,0 0 64 0 0,-2 1 0 0 0,-2-2-1248 0 0,-2 0-256 0 0,-1-1-56 0 0,-1 0-8 0 0,0 2-80 0 0,-1 0-16 0 0,-1 0-64 0 0,-1 2 96 0 0,1 0-96 0 0,-5 1 64 0 0,-3-1-64 0 0,-1 1 280 0 0,-1 0 32 0 0,-1 0 8 0 0,0 0 0 0 0,0 1 96 0 0,-1 0 32 0 0,-1 0 0 0 0,-1 1 0 0 0,-2 0-64 0 0,-1 0 0 0 0,-1 1-8 0 0,-1 1 0 0 0,-2 0-16 0 0,-1 0 0 0 0,0 0 0 0 0,-2 0 0 0 0,-1 0-72 0 0,0 0-24 0 0,0-1 0 0 0,-1 0 0 0 0,0 0-32 0 0,1 0-8 0 0,-1 1 0 0 0,-4 0 136 0 0,-8 0-128 0 0,1 1-120 0 0,2-1-112 0 0,4-1 64 0 0,4-1-64 0 0,2 0 0 0 0,2 0-104 0 0,2-1-72 0 0,1 0-16 0 0,-5-1-1152 0 0,-8-1-1376 0 0,5 0-17767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0:36.207"/>
    </inkml:context>
    <inkml:brush xml:id="br0">
      <inkml:brushProperty name="width" value="0.1" units="cm"/>
      <inkml:brushProperty name="height" value="0.1" units="cm"/>
      <inkml:brushProperty name="color" value="#FFFF00"/>
    </inkml:brush>
  </inkml:definitions>
  <inkml:trace contextRef="#ctx0" brushRef="#br0">9231 1643 6447 0 0,'-18'4'1726'0'0,"14"-3"-1058"0"0,1-1 0 0 0,-1 1 0 0 0,1-1-1 0 0,0 1 1 0 0,0 0 0 0 0,-1 1 0 0 0,1-1 0 0 0,0 0-1 0 0,-5 4 1 0 0,5-3-514 0 0,1 0 0 0 0,-1-1 1 0 0,1 1-1 0 0,-1 0 0 0 0,0-1 0 0 0,0 0 0 0 0,0 0 0 0 0,0 0 0 0 0,0 0 0 0 0,0 0 0 0 0,0 0 0 0 0,-4-1 0 0 0,-45 3 2633 0 0,20-2-1973 0 0,-42 2 667 0 0,-19 1 629 0 0,-109 12-943 0 0,11-1-293 0 0,103-9-683 0 0,-137-8-1 0 0,22-23 58 0 0,36 2 0 0 0,112 18-192 0 0,-96-4-90 0 0,-248-4 269 0 0,275 7-177 0 0,67 2-13 0 0,0-2 1 0 0,-79-20-1 0 0,52 4-45 0 0,36 9 0 0 0,0 2 0 0 0,-51-5 0 0 0,-58 7 85 0 0,57 4-42 0 0,-261 1-43 0 0,335 7 0 0 0,-41 10 0 0 0,25-4 0 0 0,-269 55 203 0 0,58-24-22 0 0,179-31-181 0 0,-226 37 0 0 0,235-32-13 0 0,-201 36 90 0 0,-44-10-77 0 0,-10 0 64 0 0,4-28 198 0 0,126-8-140 0 0,72 8-122 0 0,75-6 0 0 0,-53 1 0 0 0,-20-4 0 0 0,-97-4 0 0 0,27-3 0 0 0,21 2 0 0 0,-233-25 0 0 0,209 26 0 0 0,-6 0 0 0 0,143-2 0 0 0,1-2 0 0 0,-1-2 0 0 0,-56-17 0 0 0,84 19 0 0 0,0 1 0 0 0,0 2 0 0 0,-33-1 0 0 0,21 1 0 0 0,-179-9 0 0 0,-76-17 64 0 0,103 25-64 0 0,128 3 0 0 0,-7 2 0 0 0,35 0 0 0 0,-62-5 0 0 0,85 2 0 0 0,0 0 0 0 0,0-1 0 0 0,0 0 0 0 0,1-1 0 0 0,-1 0 0 0 0,-11-6 0 0 0,15 7 0 0 0,1-1 0 0 0,-1 0 0 0 0,1 0 0 0 0,0-1 0 0 0,0 1 0 0 0,0-1 0 0 0,1 0 0 0 0,-1 0 0 0 0,1 0 0 0 0,0 0 0 0 0,0 0 0 0 0,-3-7 0 0 0,-1-5 14 0 0,1-1 1 0 0,1 1-1 0 0,0-1 0 0 0,1 0 0 0 0,1-1 0 0 0,1 1 1 0 0,0 0-1 0 0,2-33 0 0 0,0 1 12 0 0,-2 1-1 0 0,-2 0 1 0 0,-1-1-1 0 0,-25-90 1 0 0,7 68-26 0 0,5 20 0 0 0,3-1 0 0 0,1 0 0 0 0,-9-86 0 0 0,21 118 0 0 0,1-1 0 0 0,1 0 0 0 0,1 0 0 0 0,0 1 0 0 0,2-1 0 0 0,6-23 0 0 0,-1 6 0 0 0,-1-1 0 0 0,2-53 0 0 0,-5 52 0 0 0,-4 37-1 0 0,1-1 0 0 0,-1 1 1 0 0,1 0-1 0 0,0 0 0 0 0,0 0 0 0 0,0 0 0 0 0,0 0 1 0 0,1 0-1 0 0,-1 0 0 0 0,1 0 0 0 0,-1 0 0 0 0,4-3 0 0 0,4 0-53 0 0,22-13-16 0 0,-29 18 65 0 0,0 0-1 0 0,0 0 1 0 0,0 0 0 0 0,-1 0-1 0 0,1 0 1 0 0,0 1-1 0 0,0-1 1 0 0,0 1-1 0 0,3-1 1 0 0,63-14-6 0 0,-63 14 11 0 0,33-8 0 0 0,45-3 0 0 0,-63 9 0 0 0,-8 1-11 0 0,-1 0 1 0 0,1 1-1 0 0,0 1 0 0 0,13 0 1 0 0,53 2-1 0 0,13 3 11 0 0,5-2 0 0 0,-1-4 0 0 0,3-2 0 0 0,-13 1-11 0 0,-50 3-31 0 0,55 1 31 0 0,25-1 11 0 0,-6-2 0 0 0,-1-1 0 0 0,-24-3-11 0 0,-52 2-31 0 0,48-7 31 0 0,18-2 11 0 0,4-1 0 0 0,1 3 0 0 0,7 3 0 0 0,-3 7 0 0 0,-11 5 0 0 0,-5 3 0 0 0,0-1 0 0 0,3-1 0 0 0,13-1 0 0 0,-6-4 0 0 0,0 0 0 0 0,-4 2 0 0 0,-5-1 0 0 0,1-2 0 0 0,5-3 0 0 0,0-3 0 0 0,4-2 0 0 0,10 0 0 0 0,0 1 0 0 0,-7 2 0 0 0,0-1 0 0 0,3-3 0 0 0,2-7 0 0 0,0 1 0 0 0,5 1 0 0 0,-5 5 0 0 0,-8 6 0 0 0,2 3 0 0 0,2-6 0 0 0,0-5 0 0 0,9 0 0 0 0,-3 3 0 0 0,-25 2 0 0 0,7 3 0 0 0,9 1 0 0 0,6 2 0 0 0,2 3 0 0 0,5-1 0 0 0,-2-3 0 0 0,-24-3 0 0 0,-4-2 0 0 0,14-2 0 0 0,4 3 0 0 0,-1 6 0 0 0,3 5 0 0 0,4 0 0 0 0,-19-5 0 0 0,-6-2 0 0 0,-9-5 0 0 0,3 0 0 0 0,19 2 0 0 0,6 5 0 0 0,2 3 0 0 0,6 1 0 0 0,3-5 0 0 0,-8-1 0 0 0,3-3 0 0 0,-1-1 0 0 0,-2 1 0 0 0,-1 2 0 0 0,-3-1 0 0 0,-7 3 0 0 0,-5-1 0 0 0,-6 0 0 0 0,3 1 0 0 0,-5-2 0 0 0,-2-4 0 0 0,11-2 0 0 0,6-3 0 0 0,-9-4 0 0 0,-26 4 11 0 0,-38 6 31 0 0,35-10-31 0 0,5-3-11 0 0,2 8 0 0 0,-3 7 11 0 0,-61 3-6 0 0,0 0 0 0 0,0 0 1 0 0,0 0-1 0 0,0 0 0 0 0,0 1 1 0 0,0-1-1 0 0,4 2 0 0 0,64 19 6 0 0,-57-16-11 0 0,0 0 0 0 0,-1 2 0 0 0,25 15 0 0 0,-26-14 0 0 0,0 2 0 0 0,-1-1 0 0 0,20 23 0 0 0,-22-20 0 0 0,1 0 0 0 0,-2 0 0 0 0,0 2 0 0 0,0-1 0 0 0,-1 1 0 0 0,5 14 0 0 0,7 27 12 0 0,-2-5 36 0 0,-2 3-14 0 0,-3-1 0 0 0,9 83 0 0 0,-5 109 17 0 0,-10-135 0 0 0,-4-40-40 0 0,1-19 31 0 0,-3-13-20 0 0,0-10 7 0 0,-1-1 1 0 0,-2 1-1 0 0,0-1 1 0 0,-2 0 0 0 0,-1 0-1 0 0,-1 0 1 0 0,-1-1-1 0 0,-1 0 1 0 0,-2 0-1 0 0,-18 32 1 0 0,-40 73 38 0 0,59-107-51 0 0,1 0 0 0 0,1 1 0 0 0,-10 45 0 0 0,16-56-17 0 0,1-1 0 0 0,0 22 0 0 0,1-29 0 0 0,0 0 0 0 0,1-1 0 0 0,-1 1 0 0 0,1 0 0 0 0,0-1 0 0 0,1 1 0 0 0,-1-1 0 0 0,1 0 0 0 0,0 1 0 0 0,3 5 0 0 0,-4-10-80 0 0,-1 1 1 0 0,0-1-1 0 0,0 1 1 0 0,0-1-1 0 0,1 1 0 0 0,-1-1 1 0 0,0 1-1 0 0,0-1 0 0 0,1 1 1 0 0,-1-1-1 0 0,0 1 1 0 0,1-1-1 0 0,-1 0 0 0 0,1 1 1 0 0,-1-1-1 0 0,0 0 0 0 0,1 1 1 0 0,-1-1-1 0 0,1 0 1 0 0,-1 0-1 0 0,1 1 0 0 0,-1-1 1 0 0,1 0-1 0 0,-1 0 0 0 0,1 0 1 0 0,-1 0-1 0 0,1 0 1 0 0,-1 0-1 0 0,1 0 0 0 0,-1 0 1 0 0,1 0-1 0 0,-1 0 1 0 0,1 0-1 0 0,-1 0 0 0 0,1 0 1 0 0,0 0-1 0 0,-1 0 0 0 0,1-1 1 0 0,0 0-422 0 0,1 0-1 0 0,-1-1 1 0 0,0 1 0 0 0,-1-1 0 0 0,1 1-1 0 0,0-1 1 0 0,0 0 0 0 0,-1 1 0 0 0,1-1-1 0 0,-1 0 1 0 0,1 1 0 0 0,-1-1 0 0 0,1-2 0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4:50.329"/>
    </inkml:context>
    <inkml:brush xml:id="br0">
      <inkml:brushProperty name="width" value="0.1" units="cm"/>
      <inkml:brushProperty name="height" value="0.1" units="cm"/>
      <inkml:brushProperty name="color" value="#FFFF00"/>
    </inkml:brush>
  </inkml:definitions>
  <inkml:trace contextRef="#ctx0" brushRef="#br0">4365 157 7367 0 0,'0'0'334'0'0,"-1"0"-1"0"0,-7-4-213 0 0,-1-1 3132 0 0,8 3-2953 0 0,-1-7-203 0 0,1 0-50 0 0,1 7-78 0 0,-3-8 955 0 0,-7 4-166 0 0,-1 0 1 0 0,0 0 0 0 0,0 1-1 0 0,0 1 1 0 0,-1-1-1 0 0,1 2 1 0 0,-1 0-1 0 0,-13-2 1 0 0,-8 1-357 0 0,-52 1 1 0 0,55 4-360 0 0,-1-3 1 0 0,-35-5 0 0 0,-22-16 226 0 0,59 14 31 0 0,-44-8 1 0 0,43 13 1068 0 0,-52 0 1 0 0,51 5-1979 0 0,-49 8 0 0 0,23-3 447 0 0,1-2 1 0 0,-78-5 0 0 0,-17 1 1377 0 0,120 2 277 0 0,0 1 0 0 0,-55 13-1 0 0,3 6-2780 0 0,-2-4 0 0 0,-138 13-1 0 0,-203-2 2377 0 0,-235 31-360 0 0,251-43-424 0 0,-163-15 1345 0 0,370 4-1214 0 0,23 0-1005 0 0,60-8-2759 0 0,62-3-5584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5:00.005"/>
    </inkml:context>
    <inkml:brush xml:id="br0">
      <inkml:brushProperty name="width" value="0.1" units="cm"/>
      <inkml:brushProperty name="height" value="0.1" units="cm"/>
      <inkml:brushProperty name="color" value="#FFFF00"/>
    </inkml:brush>
  </inkml:definitions>
  <inkml:trace contextRef="#ctx0" brushRef="#br0">3209 229 8983 0 0,'-3'-5'52'0'0,"1"-1"0"0"0,1 0 0 0 0,-1 1 0 0 0,1-1-1 0 0,0 0 1 0 0,0 0 0 0 0,0 0 0 0 0,1 0 0 0 0,0 0 0 0 0,0 0-1 0 0,0 0 1 0 0,1 0 0 0 0,0 1 0 0 0,3-11 0 0 0,2-28 322 0 0,-6 43-292 0 0,0 1 0 0 0,-1-1 0 0 0,1 0 0 0 0,0 1-1 0 0,0-1 1 0 0,-1 1 0 0 0,1-1 0 0 0,0 1-1 0 0,-1-1 1 0 0,1 1 0 0 0,-1-1 0 0 0,1 1 0 0 0,0-1-1 0 0,-1 1 1 0 0,1 0 0 0 0,-1-1 0 0 0,1 1 0 0 0,-1 0-1 0 0,1-1 1 0 0,-1 1 0 0 0,1 0 0 0 0,-1-1 0 0 0,0 1-1 0 0,1 0 1 0 0,-1 0 0 0 0,1 0 0 0 0,-1 0 0 0 0,0 0-1 0 0,1 0 1 0 0,-1 0 0 0 0,1 0 0 0 0,-1 0-1 0 0,0 0 1 0 0,1 0 0 0 0,-2 0 0 0 0,-29 4 1898 0 0,21-2-1545 0 0,-16 1 915 0 0,-12 1 39 0 0,-176-26 912 0 0,31-6-1351 0 0,31 3-418 0 0,104 22-189 0 0,-54 3 1 0 0,40 1-137 0 0,-16 0-157 0 0,-172-7 124 0 0,-258-1 1386 0 0,459 8-1309 0 0,-390 21 1146 0 0,-100 16-553 0 0,364-28-824 0 0,-33-3-1672 0 0,129-7 736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5:02.005"/>
    </inkml:context>
    <inkml:brush xml:id="br0">
      <inkml:brushProperty name="width" value="0.1" units="cm"/>
      <inkml:brushProperty name="height" value="0.1" units="cm"/>
      <inkml:brushProperty name="color" value="#FFFF00"/>
    </inkml:brush>
  </inkml:definitions>
  <inkml:trace contextRef="#ctx0" brushRef="#br0">4185 77 7023 0 0,'5'-3'138'0'0,"1"0"-1"0"0,-1 0 0 0 0,0-1 0 0 0,9-8 0 0 0,-13 10-3 0 0,0 1-1 0 0,1 0 1 0 0,-1 0-1 0 0,0-1 1 0 0,0 1-1 0 0,0-1 1 0 0,0 1-1 0 0,-1-1 1 0 0,1 1 0 0 0,0-1-1 0 0,-1 0 1 0 0,2-2-1 0 0,-2 3 100 0 0,0 0 0 0 0,-1 0 0 0 0,1 1 0 0 0,0-1 0 0 0,0 0 0 0 0,0 0 0 0 0,0 0-1 0 0,-1 1 1 0 0,1-1 0 0 0,0 0 0 0 0,-1 1 0 0 0,1-1 0 0 0,-1 0 0 0 0,1 0 0 0 0,-1 1 0 0 0,1-1 0 0 0,-1 1 0 0 0,1-1 0 0 0,-1 1-1 0 0,0-1 1 0 0,1 1 0 0 0,-1-1 0 0 0,0 1 0 0 0,1-1 0 0 0,-1 1 0 0 0,0 0 0 0 0,0-1 0 0 0,1 1 0 0 0,-3 0 0 0 0,-4-3 247 0 0,-1 1 0 0 0,0 0 0 0 0,0 0 1 0 0,0 1-1 0 0,0 0 0 0 0,0 1 1 0 0,-1 0-1 0 0,1 0 0 0 0,-15 2 1 0 0,-8 4-128 0 0,-38 12 1 0 0,7-1 286 0 0,-56 3 142 0 0,-132 6-1 0 0,89-12-271 0 0,-40-3 394 0 0,186-10-852 0 0,-82-3 27 0 0,-160-24 0 0 0,217 23-57 0 0,-76 3 1 0 0,42 2-15 0 0,-94 6-8 0 0,34 0 0 0 0,-306 29 0 0 0,177 12 64 0 0,-3-29-53 0 0,-75-13 178 0 0,-19 16 150 0 0,169-7-54 0 0,20 4 250 0 0,12 0-265 0 0,138-18-870 0 0,-39 1 1799 0 0,30-6-3242 0 0,4-7-4699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5:41.027"/>
    </inkml:context>
    <inkml:brush xml:id="br0">
      <inkml:brushProperty name="width" value="0.1" units="cm"/>
      <inkml:brushProperty name="height" value="0.1" units="cm"/>
      <inkml:brushProperty name="color" value="#FFFF00"/>
    </inkml:brush>
  </inkml:definitions>
  <inkml:trace contextRef="#ctx0" brushRef="#br0">9359 1700 5063 0 0,'-38'9'411'0'0,"28"-7"135"0"0,0 1 1 0 0,1-2-1 0 0,-19 2 0 0 0,-8-6 2867 0 0,3-1-2910 0 0,33 4-375 0 0,17 11 3519 0 0,2 7-2995 0 0,32 24 0 0 0,-40-35-588 0 0,0-1-1 0 0,0 0 1 0 0,0-1-1 0 0,1 0 1 0 0,0-1 0 0 0,0-1-1 0 0,0 1 1 0 0,0-2-1 0 0,20 3 1 0 0,11-3 393 0 0,62-3 1 0 0,-33-1-288 0 0,-27 3-35 0 0,71-3 512 0 0,-100 1-466 0 0,1-1 0 0 0,-1 0 1 0 0,0-2-1 0 0,28-8 0 0 0,-16-1 94 0 0,0-2-1 0 0,-1 0 1 0 0,49-38-1 0 0,-72 50-254 0 0,2-2 117 0 0,0 0 1 0 0,0 0 0 0 0,0-1-1 0 0,-1 0 1 0 0,1 0 0 0 0,6-12-1 0 0,-12 18-86 0 0,1-1 0 0 0,-1 0 0 0 0,0 1 0 0 0,0-1 0 0 0,0 0 0 0 0,0 1 0 0 0,0-1 0 0 0,1 1 0 0 0,-1-1 0 0 0,0 0 0 0 0,0 1 0 0 0,-1-1 0 0 0,1 0 0 0 0,0 1 0 0 0,0-1 0 0 0,0 0 0 0 0,0 1 0 0 0,0-1 0 0 0,-1 1 0 0 0,1-1 0 0 0,0 0 0 0 0,-1 1 0 0 0,1-1 0 0 0,0 1 0 0 0,-1-1 0 0 0,1 1 0 0 0,-1-1 0 0 0,1 1 0 0 0,-1 0 0 0 0,1-1 0 0 0,-1 0 0 0 0,-7-9 699 0 0,7 5-706 0 0,1 0 1 0 0,-1 1-1 0 0,1-1 0 0 0,0 0 1 0 0,0 0-1 0 0,0 0 1 0 0,2-6-1 0 0,0-24 266 0 0,-5 14 66 0 0,2 14-284 0 0,0-1 0 0 0,0 1 0 0 0,1 0 0 0 0,0-1 0 0 0,0 1 0 0 0,1 0 0 0 0,1-8 0 0 0,0 6-65 0 0,1 0-1 0 0,-2 0 0 0 0,1-1 1 0 0,-1 1-1 0 0,-1-1 1 0 0,1 1-1 0 0,-2-1 0 0 0,1 1 1 0 0,-1 0-1 0 0,-3-13 1 0 0,-20-75 362 0 0,11 37-285 0 0,6 36-43 0 0,-2 0 1 0 0,-16-32-1 0 0,16 38-43 0 0,0-2 1 0 0,2 1-1 0 0,0-1 1 0 0,-6-26-1 0 0,-33-168 178 0 0,43 198-184 0 0,1 1 0 0 0,-2-29 0 0 0,-3-20 16 0 0,4 49-28 0 0,2 0 0 0 0,0-1 0 0 0,0 1 0 0 0,4-29 0 0 0,0-11 0 0 0,-4 51 11 0 0,1 0 1 0 0,-1 0-1 0 0,0 0 0 0 0,-1 0 0 0 0,1-1 1 0 0,0 1-1 0 0,-1 1 0 0 0,0-1 1 0 0,-4-7-1 0 0,3 7 2 0 0,1 1 0 0 0,0-1 1 0 0,0 0-1 0 0,0 0 0 0 0,0 0 0 0 0,1-1 1 0 0,0 1-1 0 0,0 0 0 0 0,-1-9 0 0 0,2 3-10 0 0,0 0 0 0 0,-1 0 0 0 0,-3-17 0 0 0,3 24-3 0 0,0 0 0 0 0,1 1 0 0 0,-1-1 0 0 0,-1 0 0 0 0,1 1 0 0 0,0-1 0 0 0,-1 1 0 0 0,1 0 0 0 0,-1-1 0 0 0,1 1-1 0 0,-1 0 1 0 0,0 0 0 0 0,0 0 0 0 0,0 0 0 0 0,0 1 0 0 0,-1-1 0 0 0,1 0 0 0 0,-4-1 0 0 0,-8-2 19 0 0,-1 0-1 0 0,0 0 1 0 0,0 2 0 0 0,-1 0-1 0 0,1 0 1 0 0,-1 2 0 0 0,-18 0 0 0 0,-40-6 84 0 0,-73-11 230 0 0,66 10-148 0 0,-353-20 102 0 0,414 28-265 0 0,-79 1 70 0 0,-145 20 0 0 0,45-2-12 0 0,-40-10-9 0 0,26-3 6 0 0,-200 43 132 0 0,348-39-126 0 0,-2-4-66 0 0,-88-1-1 0 0,47-4 15 0 0,-12-3-31 0 0,-27 2 0 0 0,102 1 0 0 0,0-3 0 0 0,-84-13 0 0 0,41 4 0 0 0,-31 2 32 0 0,-154 7 0 0 0,206 1-4 0 0,-119-17 1 0 0,-9-1-22 0 0,-202-7 57 0 0,-11-7 64 0 0,242 14-130 0 0,80 7 17 0 0,-42-11 196 0 0,18 2-147 0 0,-210-20 59 0 0,-2 22 63 0 0,-37 12-175 0 0,211 0-11 0 0,-46 2 0 0 0,62 10-9 0 0,-198 16 82 0 0,-80 3-20 0 0,102-11-18 0 0,10 7 1530 0 0,182-17-2034 0 0,-135 14-539 0 0,-116 42 1197 0 0,294-47-354 0 0,-75 9 173 0 0,16-4-8 0 0,-61 4 0 0 0,-25 5-64 0 0,214-26 60 0 0,0 1 1 0 0,0 0-1 0 0,1 0 0 0 0,-1 0 0 0 0,0 0 0 0 0,1 0 1 0 0,-1 1-1 0 0,1 0 0 0 0,0 0 0 0 0,-1 0 1 0 0,1 0-1 0 0,0 0 0 0 0,0 1 0 0 0,0-1 1 0 0,1 1-1 0 0,-5 4 0 0 0,5-2-1 0 0,-1-1 0 0 0,1 1 0 0 0,0 0 0 0 0,0 0 0 0 0,0 0 0 0 0,1 0 1 0 0,0 0-1 0 0,0 0 0 0 0,0 0 0 0 0,0 0 0 0 0,1 0 0 0 0,0 7 0 0 0,10 164-88 0 0,0 1 58 0 0,-10-60 35 0 0,6 227 0 0 0,-5-281 0 0 0,-11 111 0 0 0,4-111 0 0 0,-1 30 0 0 0,-35 171 0 0 0,40-258 0 0 0,1 1 0 0 0,0 0 0 0 0,0-1 0 0 0,1 1 0 0 0,-1 0 0 0 0,2 0 0 0 0,-1 0 0 0 0,2 7 0 0 0,-2-11 0 0 0,1 0 0 0 0,0 0 0 0 0,0-1 0 0 0,0 1 0 0 0,0 0 0 0 0,0 0 0 0 0,1 0 0 0 0,-1-1 0 0 0,1 1 0 0 0,0-1 0 0 0,0 1 0 0 0,0-1 0 0 0,0 0 0 0 0,0 0 0 0 0,0 0 0 0 0,1 0 0 0 0,-1 0 0 0 0,1 0 0 0 0,4 2 0 0 0,17 7-13 0 0,2 0 0 0 0,0-2 1 0 0,0-1-1 0 0,32 6 0 0 0,-24-9 13 0 0,-24-4 0 0 0,126 11 0 0 0,56-27 0 0 0,-101 6 0 0 0,-39 2 0 0 0,80-14 0 0 0,-121 19 0 0 0,41-6 0 0 0,-43 7-1 0 0,112-8 1362 0 0,169 2-2812 0 0,-203 3 1486 0 0,-5 4-35 0 0,-20-3 0 0 0,182-11 747 0 0,82-9-1494 0 0,-285 19 747 0 0,44-3 0 0 0,-49 4 2 0 0,50-6 60 0 0,-82 8 750 0 0,76-2 56 0 0,-23-1-1055 0 0,230-10-1370 0 0,-241 12 1557 0 0,57-1 0 0 0,45-3 0 0 0,-26-4 0 0 0,134 6 0 0 0,23-2 0 0 0,-232 3 0 0 0,187-8 0 0 0,282 12 0 0 0,-461-1 0 0 0,58-7 0 0 0,-96 6 0 0 0,12-2 0 0 0,309-16 0 0 0,-96 9 87 0 0,-1 0 901 0 0,67 12-2095 0 0,-266-3 1107 0 0,101-4 0 0 0,-35 2 0 0 0,112 12 0 0 0,46 2 0 0 0,-52 2 0 0 0,27-7 0 0 0,-210-6 0 0 0,339 6 0 0 0,-238-9 0 0 0,-35-1 0 0 0,-7 9 0 0 0,158 27 0 0 0,-159-24 0 0 0,-60-6 0 0 0,47 8 0 0 0,14 1-97 0 0,-59-8-674 0 0,33 7 0 0 0,-8-3 2351 0 0,-20-9-5542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5:00.261"/>
    </inkml:context>
    <inkml:brush xml:id="br0">
      <inkml:brushProperty name="width" value="0.1" units="cm"/>
      <inkml:brushProperty name="height" value="0.1" units="cm"/>
      <inkml:brushProperty name="color" value="#FF0066"/>
    </inkml:brush>
  </inkml:definitions>
  <inkml:trace contextRef="#ctx0" brushRef="#br0">2502 1600 13503 0 0,'-2'1'23'0'0,"1"-1"-1"0"0,0 1 0 0 0,0-1 0 0 0,0 1 0 0 0,0 0 1 0 0,0-1-1 0 0,0 1 0 0 0,0 0 0 0 0,0 0 1 0 0,0 0-1 0 0,0 0 0 0 0,0 0 0 0 0,0 0 1 0 0,0 0-1 0 0,1 0 0 0 0,-1 0 0 0 0,0 0 1 0 0,0 2-1 0 0,1-3-1 0 0,0 1-1 0 0,0-1 1 0 0,0 1 0 0 0,0 0 0 0 0,0-1-1 0 0,1 1 1 0 0,-1-1 0 0 0,0 1 0 0 0,0 0-1 0 0,1-1 1 0 0,-1 1 0 0 0,0-1 0 0 0,0 1-1 0 0,1-1 1 0 0,-1 1 0 0 0,1-1 0 0 0,-1 1-1 0 0,0-1 1 0 0,1 1 0 0 0,-1-1 0 0 0,1 0-1 0 0,-1 1 1 0 0,1-1 0 0 0,-1 0 0 0 0,2 1-1 0 0,1 1 28 0 0,-1-1-1 0 0,1 0 0 0 0,0 0 0 0 0,0 0 1 0 0,0 0-1 0 0,0-1 0 0 0,0 1 1 0 0,0-1-1 0 0,0 1 0 0 0,0-1 0 0 0,1 0 1 0 0,-1-1-1 0 0,6 0 0 0 0,-4-1-24 0 0,0 0-1 0 0,0 0 1 0 0,0-1-1 0 0,-1 0 1 0 0,1 0-1 0 0,0 0 1 0 0,-1-1-1 0 0,0 1 1 0 0,0-1-1 0 0,0 0 1 0 0,0 0-1 0 0,-1 0 0 0 0,0-1 1 0 0,0 1-1 0 0,3-6 1 0 0,5-10 161 0 0,-1 0 1 0 0,10-28 0 0 0,15-75 2905 0 0,-4 12-1566 0 0,23-65-468 0 0,-45 138-626 0 0,-1-1 1 0 0,3-66-1 0 0,-12 30 59 0 0,-3 0 0 0 0,-4 1 1 0 0,-20-86-1 0 0,20 127-300 0 0,-1 1-1 0 0,-19-43 0 0 0,15 44-142 0 0,0-1 0 0 0,-2 2 0 0 0,-2 0 0 0 0,0 1-1 0 0,-32-40 1 0 0,30 47 100 0 0,-37-34 0 0 0,48 50-133 0 0,0 0 1 0 0,0 1 0 0 0,-1-1 0 0 0,1 2 0 0 0,-1-1 0 0 0,0 1-1 0 0,-1 0 1 0 0,-16-4 0 0 0,-5 2 3 0 0,-1 1 1 0 0,1 1-1 0 0,-58 1 1 0 0,-94 19-24 0 0,114-11 39 0 0,1-3 1 0 0,-71-7-1 0 0,-10 0 48 0 0,-55-2-42 0 0,-64 1-3 0 0,-88 1 275 0 0,299 3-294 0 0,-28 0-17 0 0,-1 4 0 0 0,-94 15 0 0 0,-58 19 0 0 0,216-36 0 0 0,-15 3 1 0 0,35-3-2 0 0,1 1 1 0 0,-1-1-1 0 0,1 0 1 0 0,-1 1-1 0 0,1-1 0 0 0,-1 1 1 0 0,1-1-1 0 0,-1 1 1 0 0,1 0-1 0 0,0 0 1 0 0,-1 0-1 0 0,1 0 0 0 0,0-1 1 0 0,0 2-1 0 0,0-1 1 0 0,0 0-1 0 0,0 0 1 0 0,0 0-1 0 0,-1 2 0 0 0,2 0-19 0 0,0 1 0 0 0,0-1-1 0 0,0 0 1 0 0,1 1-1 0 0,0-1 1 0 0,-1 0-1 0 0,1 1 1 0 0,0-1 0 0 0,1 0-1 0 0,-1 0 1 0 0,0 0-1 0 0,1 0 1 0 0,2 3 0 0 0,0 2-4 0 0,3 11 24 0 0,0 0 0 0 0,-1 1 0 0 0,0 0 0 0 0,3 31 0 0 0,2 84 0 0 0,-8-78 0 0 0,-2-38 0 0 0,-1 1 0 0 0,-2-1 0 0 0,1 1 0 0 0,-2-1 0 0 0,-9 33 0 0 0,-38 88 0 0 0,35-102 0 0 0,5-5-10 0 0,1-1-1 0 0,2 2 1 0 0,1-1 0 0 0,-2 52-1 0 0,-1 2-1 0 0,7-62 1 0 0,1 0 0 0 0,2-1 0 0 0,0 1 0 0 0,6 29 0 0 0,-1-8 2 0 0,-5-33-1 0 0,1-1 0 0 0,0 1 1 0 0,6 18-1 0 0,-6-26-3 0 0,0-1 0 0 0,1 1 1 0 0,-1 0-1 0 0,1-1 0 0 0,0 0 0 0 0,0 0 1 0 0,0 0-1 0 0,0 0 0 0 0,1 0 1 0 0,0-1-1 0 0,6 6 0 0 0,13 8-17 0 0,1-1 1 0 0,1-1-1 0 0,0-1 0 0 0,0-1 1 0 0,2-1-1 0 0,32 10 0 0 0,-18-10 33 0 0,3 2-25 0 0,0-3-1 0 0,53 8 1 0 0,-7-13 22 0 0,108-6 0 0 0,-170-1 0 0 0,25-1 0 0 0,52-3 0 0 0,1-4 0 0 0,47-2 0 0 0,-122 9 12 0 0,-1 2 0 0 0,1 0 0 0 0,0 2-1 0 0,-1 2 1 0 0,0 0 0 0 0,0 2 0 0 0,48 17 0 0 0,7 5 440 0 0,132 26 1 0 0,-214-53-573 0 0,1-1 0 0 0,-1 1 0 0 0,0-1 0 0 0,0 0 0 0 0,1 0 0 0 0,-1 0 0 0 0,0 0 0 0 0,0 0 0 0 0,0-1 0 0 0,1 0 0 0 0,-1 1 0 0 0,0-1 0 0 0,0-1 0 0 0,0 1 0 0 0,0 0 0 0 0,0-1 0 0 0,3-1 0 0 0,4-9-1712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00.292"/>
    </inkml:context>
    <inkml:brush xml:id="br0">
      <inkml:brushProperty name="width" value="0.1" units="cm"/>
      <inkml:brushProperty name="height" value="0.1" units="cm"/>
      <inkml:brushProperty name="color" value="#FF0066"/>
    </inkml:brush>
  </inkml:definitions>
  <inkml:trace contextRef="#ctx0" brushRef="#br0">3434 188 2615 0 0,'0'0'118'0'0,"8"-5"2856"0"0,12-9-2930 0 0,-15 10-57 0 0,1-3-228 0 0,-2 4 370 0 0,-10 1 1335 0 0,-13 24 3371 0 0,17-22-4380 0 0,1 1 0 0 0,-1-1 0 0 0,1 0 0 0 0,-1 0 0 0 0,0 0 0 0 0,1 0 0 0 0,-1 0 0 0 0,0 0 0 0 0,1-1 0 0 0,-4 0 0 0 0,-32-11 1350 0 0,6-3-1420 0 0,29 13-358 0 0,-1 0 1 0 0,1 1-1 0 0,-1-1 1 0 0,0 1 0 0 0,1 0-1 0 0,-1 0 1 0 0,0 0-1 0 0,0 0 1 0 0,0 0-1 0 0,0 1 1 0 0,0 0-1 0 0,-4-1 1 0 0,-55-4 884 0 0,50 3-782 0 0,1 1 1 0 0,-1 0-1 0 0,0 0 1 0 0,1 1-1 0 0,-1 1 1 0 0,-16 3-1 0 0,24-3-58 0 0,0-1 0 0 0,0 1 0 0 0,0-1 0 0 0,0 1 0 0 0,0-1 0 0 0,0 0 0 0 0,-1-1 0 0 0,1 1 0 0 0,0-1 0 0 0,0 1 0 0 0,0-1 0 0 0,1-1 0 0 0,-7-1 0 0 0,6 2-35 0 0,1 0 0 0 0,-1 0-1 0 0,1 1 1 0 0,-1-1 0 0 0,1 1 0 0 0,-1 0-1 0 0,-5 0 1 0 0,-11 0-11 0 0,-12-6 230 0 0,1-1-1 0 0,-34-12 1 0 0,-42-10 329 0 0,-19 2-353 0 0,4 16 2630 0 0,-64 13-4221 0 0,55 1 880 0 0,-79 1 634 0 0,78 10 110 0 0,83-7 302 0 0,-60 1 1 0 0,-281-37-1179 0 0,317 17 636 0 0,36 6 227 0 0,-70-4 0 0 0,83 10 538 0 0,-102 4-760 0 0,28 6-910 0 0,-311 42 1346 0 0,60 12 579 0 0,339-62-1256 0 0,0 0 0 0 0,-1-1 1 0 0,1 0-1 0 0,-1-1 0 0 0,1 0 0 0 0,0-1 0 0 0,-1 0 1 0 0,-13-4-1 0 0,-3-3-1472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5:30.917"/>
    </inkml:context>
    <inkml:brush xml:id="br0">
      <inkml:brushProperty name="width" value="0.1" units="cm"/>
      <inkml:brushProperty name="height" value="0.1" units="cm"/>
      <inkml:brushProperty name="color" value="#FFFF00"/>
    </inkml:brush>
  </inkml:definitions>
  <inkml:trace contextRef="#ctx0" brushRef="#br0">4934 94 455 0 0,'-1'0'46'0'0,"1"0"-1"0"0,-1 0 0 0 0,1 0 0 0 0,-1 0 0 0 0,1 0 0 0 0,-1 0 0 0 0,1 0 0 0 0,-1 0 1 0 0,1 0-1 0 0,-1 0 0 0 0,1-1 0 0 0,0 1 0 0 0,-1 0 0 0 0,1 0 0 0 0,-1 0 0 0 0,1-1 0 0 0,-1 1 1 0 0,1 0-1 0 0,0-1 0 0 0,-1 1 0 0 0,1 0 0 0 0,-1-1 0 0 0,1 1 0 0 0,0 0 0 0 0,-1-1 1 0 0,1 1-1 0 0,0-1 0 0 0,0 1 0 0 0,-1-1 0 0 0,1 1 0 0 0,0-1 0 0 0,0 1 0 0 0,0-1 0 0 0,1-17 4696 0 0,-1 17-4675 0 0,0 1 0 0 0,1 0 0 0 0,-1-1 0 0 0,0 1 0 0 0,0-1 0 0 0,0 1 1 0 0,0 0-1 0 0,1-1 0 0 0,-1 1 0 0 0,0-1 0 0 0,0 1 0 0 0,0-1 0 0 0,0 1 0 0 0,0-1 0 0 0,0 1 0 0 0,0 0 0 0 0,0-1 0 0 0,0 1 0 0 0,0-1 0 0 0,0 1 1 0 0,0-1-1 0 0,-1 1 0 0 0,1 0 0 0 0,0-1 0 0 0,0 1 0 0 0,0-1 0 0 0,-1 1 0 0 0,1 0 0 0 0,0-1 0 0 0,0 1 0 0 0,-1 0 0 0 0,1-1 0 0 0,0 1 1 0 0,-1 0-1 0 0,0-1 0 0 0,-12 1 1674 0 0,-59-1 3446 0 0,-40-4-2366 0 0,13 5-1469 0 0,37 2-790 0 0,-171 16 1175 0 0,2 1-628 0 0,-131-36-208 0 0,228 2-517 0 0,-156-8 218 0 0,-19 4-20 0 0,293 18-558 0 0,-65-6 134 0 0,0 5 0 0 0,-160 14 0 0 0,50-3 88 0 0,37-5-205 0 0,84 1-6 0 0,-62 7 60 0 0,-183 30 170 0 0,252-33-253 0 0,-101 9 53 0 0,106-12-7 0 0,30-3-53 0 0,-41-1-1 0 0,-52-4 54 0 0,-32-1 3 0 0,3-1-60 0 0,63 7 96 0 0,-137 23 0 0 0,111-13-36 0 0,-54 11 8 0 0,149-18-59 0 0,0 0 0 0 0,1 1 1 0 0,0 1-1 0 0,0 1 0 0 0,1 0 0 0 0,-20 15 0 0 0,24-15-9 0 0,-3 7 0 0 0,-3 4-11 0 0,0 3-31 0 0,2 2 31 0 0,-1 3 11 0 0,2 4 0 0 0,2 4 0 0 0,3 1 0 0 0,3 4 0 0 0,2 6-11 0 0,3 2-31 0 0,0 0 31 0 0,2 0 11 0 0,0-1 0 0 0,-2-2 0 0 0,-2 0 0 0 0,-2 1 0 0 0,-2 29 0 0 0,3-30 0 0 0,1 4 0 0 0,0 1 0 0 0,3-4 0 0 0,0-4 0 0 0,2-3 0 0 0,2 0 0 0 0,1-2 0 0 0,4 1 0 0 0,6 9 0 0 0,8 4 0 0 0,8-7 0 0 0,-24-39 0 0 0,-1 1 0 0 0,1-2 0 0 0,1 1 0 0 0,11 8 0 0 0,-5-6 0 0 0,1 0 0 0 0,19 8 0 0 0,-16-9 0 0 0,30 8 0 0 0,23-2 0 0 0,8-1 0 0 0,13 0 0 0 0,7-2 0 0 0,-15-5-11 0 0,-11-3-31 0 0,-7 2 31 0 0,1 0 11 0 0,0 3 0 0 0,1 0 0 0 0,3 0 0 0 0,16 7 0 0 0,-9-4 0 0 0,-5 1 0 0 0,3-2 0 0 0,-7-1 0 0 0,-2-2 0 0 0,6-1 0 0 0,11 1-53 0 0,-24-3 42 0 0,15 1 11 0 0,4 1 0 0 0,4 2 0 0 0,5-2 0 0 0,-2-1 0 0 0,-9-1 0 0 0,-8-2 0 0 0,1-2 0 0 0,-1-1 0 0 0,3-1 0 0 0,2-1 0 0 0,4-1 0 0 0,6-2 0 0 0,2 1 0 0 0,0 1 0 0 0,-8 0 0 0 0,-7 2 0 0 0,-3 3 0 0 0,3 1 0 0 0,1 3 0 0 0,3 1 0 0 0,18 0 0 0 0,5 0 0 0 0,-4-3 0 0 0,-19-3 0 0 0,8 0 0 0 0,2 1 0 0 0,-1 0 0 0 0,-5 1 0 0 0,-1 2 0 0 0,2-2 0 0 0,2-6 0 0 0,-1-2 0 0 0,-4-3 0 0 0,-9 1 0 0 0,5-2 0 0 0,2 1 0 0 0,-6 1 0 0 0,-2-1 0 0 0,-8 3 11 0 0,-32 4 31 0 0,41-9-31 0 0,11-5-11 0 0,-2-8 0 0 0,-7-3 0 0 0,-2 2 0 0 0,-55 21-3 0 0,1-1-1 0 0,21-13 0 0 0,-30 17 1 0 0,-1 0-1 0 0,0-1 0 0 0,0 0 0 0 0,0 1 0 0 0,0-1 0 0 0,-1 0 0 0 0,1-1 0 0 0,-1 1 1 0 0,0 0-1 0 0,3-5 0 0 0,-5 6 3 0 0,1 0 0 0 0,0-1 0 0 0,-1 1 0 0 0,1 0 0 0 0,-1-1 0 0 0,1 1 1 0 0,-1 0-1 0 0,0 0 0 0 0,0-1 0 0 0,0 1 0 0 0,-1-4 0 0 0,-11-39 76 0 0,-1-10-22 0 0,6 13-53 0 0,2 1 0 0 0,2-1 0 0 0,2 0 0 0 0,6-68 0 0 0,0 71 0 0 0,24-97 0 0 0,-16 74 0 0 0,-7 29 0 0 0,-1 1 0 0 0,-2-1 0 0 0,-2 0 0 0 0,0 0 0 0 0,-3 0 0 0 0,0 0 0 0 0,-2 0 0 0 0,-2 0 0 0 0,-1 1 0 0 0,-1 0 0 0 0,-2 0 0 0 0,-1 1 0 0 0,-1 0 0 0 0,-25-42 0 0 0,26 55 33 0 0,-1 1-1 0 0,0 1 1 0 0,-2 0-1 0 0,0 0 1 0 0,0 2-1 0 0,-2 0 1 0 0,-19-15-1 0 0,-128-74 149 0 0,121 78-334 0 0,39 24 19 0 0,0 0 0 0 0,1-1 0 0 0,-1 0 0 0 0,1 1 1 0 0,0-1-1 0 0,-1 0 0 0 0,1 0 0 0 0,0 0 0 0 0,0-1 0 0 0,0 1 0 0 0,0-1 0 0 0,1 1 0 0 0,-3-5 0 0 0,0-8-1583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5:35.218"/>
    </inkml:context>
    <inkml:brush xml:id="br0">
      <inkml:brushProperty name="width" value="0.1" units="cm"/>
      <inkml:brushProperty name="height" value="0.1" units="cm"/>
      <inkml:brushProperty name="color" value="#FFFF00"/>
    </inkml:brush>
  </inkml:definitions>
  <inkml:trace contextRef="#ctx0" brushRef="#br0">6852 263 455 0 0,'40'-33'5436'0'0,"-40"32"-5424"0"0,0 0 0 0 0,0 0 0 0 0,0 0 0 0 0,0 0 0 0 0,0 0 0 0 0,0-1-1 0 0,0 1 1 0 0,1 0 0 0 0,-1 0 0 0 0,0 0 0 0 0,1 0 0 0 0,-1 0 0 0 0,1 0-1 0 0,0-2 1 0 0,0 2-6 0 0,0-1 0 0 0,0 0 1 0 0,0 1-1 0 0,0-1 0 0 0,-1 0 0 0 0,1 1 0 0 0,-1-1 0 0 0,0 0 0 0 0,1 0 0 0 0,-1 0 1 0 0,0 1-1 0 0,0-4 0 0 0,1-7 32 0 0,-1 1 1 0 0,-1 0-1 0 0,0-1 0 0 0,-4-17 1 0 0,4 24 193 0 0,0 0-1 0 0,-1 0 1 0 0,1 0 0 0 0,-1 0-1 0 0,-1 1 1 0 0,1-1 0 0 0,-1 0-1 0 0,1 1 1 0 0,-1 0 0 0 0,-1 0 0 0 0,1 0-1 0 0,0 0 1 0 0,-7-5 0 0 0,-33-16 5424 0 0,40 23-5394 0 0,2 1 114 0 0,-1 0-54 0 0,0 0 0 0 0,0 0 1 0 0,0 0-1 0 0,1 0 0 0 0,-1 1 0 0 0,0-1 0 0 0,0 0 0 0 0,0 1 0 0 0,0 0 0 0 0,0-1 1 0 0,0 1-1 0 0,0 0 0 0 0,-4 0 0 0 0,1-1-353 0 0,-5-1 444 0 0,0 1-120 0 0,1-1 0 0 0,-1 1 0 0 0,1 1 0 0 0,-16 1 0 0 0,-13-1-125 0 0,3 0 132 0 0,0 2 0 0 0,-36 7-1 0 0,44-5-236 0 0,-32 15 21 0 0,37-14-31 0 0,-29 2 138 0 0,37-5-3 0 0,-1 0-1 0 0,0 2 1 0 0,-24 8-1 0 0,24-7-176 0 0,1 1-11 0 0,-1-1 0 0 0,3-1 0 0 0,-1 0 13 0 0,-1 1 54 0 0,2-1 13 0 0,0 1 0 0 0,-5 5 1 0 0,-18 7-6 0 0,17-9-15 0 0,-4 3 13 0 0,18-10-73 0 0,-42 12 63 0 0,30-8 8 0 0,-32 4 0 0 0,-21 3 152 0 0,40-7-136 0 0,-1-4-12 0 0,-4 2-21 0 0,0 3-43 0 0,3-1-11 0 0,-15 4 0 0 0,40-8 0 0 0,-24 1 0 0 0,-15-1 0 0 0,-229-7 192 0 0,145 3-53 0 0,99 2-97 0 0,-15-1-31 0 0,44 2-15 0 0,-39-6 83 0 0,12 2-21 0 0,3 0 33 0 0,2 1 0 0 0,0 2-22 0 0,-1 3-16 0 0,2-2-42 0 0,0-1-11 0 0,0 1 0 0 0,-1 0 0 0 0,0 0 0 0 0,-2 0 0 0 0,-153 3 0 0 0,129-2 0 0 0,-43 4 0 0 0,69-3 0 0 0,0 0 0 0 0,2 1 0 0 0,-2-1 0 0 0,-3 1 0 0 0,2-2 0 0 0,-72 6 125 0 0,74-5-114 0 0,1 0-11 0 0,-1-1 0 0 0,0-1 0 0 0,2 0 0 0 0,1-2 0 0 0,-10-2 26 0 0,17 2 48 0 0,-14-4-46 0 0,9 2-17 0 0,3-1 31 0 0,1 2-20 0 0,7 1 20 0 0,-21-4-30 0 0,25 6-13 0 0,-33 1 1 0 0,32-1 4 0 0,0 1 0 0 0,1-1 1 0 0,-1 0-1 0 0,1 0 0 0 0,-1 0 0 0 0,1 0 0 0 0,-1-1 1 0 0,0 1-1 0 0,1-1 0 0 0,-6-1 0 0 0,-15-4 14 0 0,13 4-18 0 0,2-1 0 0 0,1 2 0 0 0,-1-1 0 0 0,0 1 0 0 0,1 0 0 0 0,-12 0 0 0 0,-11-1 0 0 0,-19-3 0 0 0,34 3 0 0 0,1 1 0 0 0,-3 2 0 0 0,-3-2 0 0 0,-1 0 0 0 0,1 1 0 0 0,1 0 0 0 0,-2 0 0 0 0,-1-1 12 0 0,1 0 49 0 0,-2-1 15 0 0,7 0-9 0 0,7 0-19 0 0,4 1-35 0 0,-31-1 118 0 0,15 1-78 0 0,1 1-42 0 0,1-1-11 0 0,3 0 0 0 0,-2-1 0 0 0,2 0 0 0 0,1 1 0 0 0,0 0 0 0 0,1 1 0 0 0,-1 0 0 0 0,2 1 0 0 0,-2-1 0 0 0,0 0 0 0 0,2 0 0 0 0,1 0 0 0 0,1-1 0 0 0,0-1 0 0 0,-3 0 0 0 0,1-1 0 0 0,2 1 0 0 0,2 2 0 0 0,-41-3 0 0 0,-10-3 0 0 0,49 6 0 0 0,-1 0 0 0 0,-1-2 0 0 0,0 1 0 0 0,3 0 0 0 0,-1 1 0 0 0,1 0 11 0 0,5 0 31 0 0,-8-1-31 0 0,0 0 0 0 0,7 2 31 0 0,-10 0-31 0 0,-1-1-11 0 0,0 0 0 0 0,-1 0 0 0 0,0 0 0 0 0,-1 1 0 0 0,3 0 11 0 0,9 0 31 0 0,-8 1-31 0 0,-3-1-11 0 0,4-1 11 0 0,9-1 31 0 0,-6-3-20 0 0,6 3 20 0 0,-8-2-31 0 0,-5 3-11 0 0,2 0 0 0 0,-1 0 0 0 0,-9 2-3 0 0,22-2 9 0 0,-36 0 55 0 0,23 1-50 0 0,-53 3 106 0 0,52-3-117 0 0,-57 0 0 0 0,60-1 0 0 0,-73 2 0 0 0,72-2 0 0 0,0 0 0 0 0,2-1 0 0 0,-2 0 0 0 0,1-1 0 0 0,1 2 0 0 0,-43-2 64 0 0,31 2-64 0 0,1 2 0 0 0,-1 2 0 0 0,1-1 0 0 0,0-1 0 0 0,0 0 0 0 0,-1 0 0 0 0,2 0 11 0 0,3-1 31 0 0,2 1-31 0 0,-2 0-11 0 0,1 1 0 0 0,1-2 0 0 0,1 2 0 0 0,-41 3 64 0 0,29-3-50 0 0,-51 8 36 0 0,62-7-48 0 0,-14 2 13 0 0,-1-1 1 0 0,-1-2 0 0 0,-34-1-1 0 0,-25-1 49 0 0,70-1-64 0 0,-1 2 0 0 0,0 1 0 0 0,-5 1 0 0 0,1-1 0 0 0,0 1 0 0 0,-15 0 0 0 0,39-4 0 0 0,-27 1 0 0 0,6 0 0 0 0,-1-2 0 0 0,1-1 0 0 0,-175-19 0 0 0,197 21 0 0 0,0-1 0 0 0,0 1 0 0 0,0-1 0 0 0,0 1 0 0 0,0 0 0 0 0,0 1 0 0 0,-5 0 0 0 0,-8-1 0 0 0,-39-11 0 0 0,34 5 0 0 0,0-1 0 0 0,-2 1 0 0 0,-3-1 0 0 0,1 3 0 0 0,-1 2 0 0 0,0-1 0 0 0,1 0 0 0 0,2 1 0 0 0,0 0 0 0 0,1 1 0 0 0,-2 0 0 0 0,0 1 0 0 0,1 0 0 0 0,1 0 0 0 0,1 0 0 0 0,4 0 0 0 0,1 0 0 0 0,0-1 0 0 0,0 2 0 0 0,1-1 0 0 0,2 3 0 0 0,-1-2 0 0 0,1 0 0 0 0,0 0 0 0 0,2 0 0 0 0,-1-1 0 0 0,-1 0 0 0 0,1-1 0 0 0,4 1 0 0 0,0 1 0 0 0,1-1 0 0 0,0 0 0 0 0,0 0 0 0 0,0 0 0 0 0,1 0 0 0 0,2 0 0 0 0,-2 0 0 0 0,-1-1 0 0 0,-2 0 0 0 0,3 2 0 0 0,-44 8 64 0 0,39-8-53 0 0,0 1 31 0 0,1 1-31 0 0,1 1-28 0 0,-3 0-274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5:08.622"/>
    </inkml:context>
    <inkml:brush xml:id="br0">
      <inkml:brushProperty name="width" value="0.1" units="cm"/>
      <inkml:brushProperty name="height" value="0.1" units="cm"/>
      <inkml:brushProperty name="color" value="#FFFF00"/>
    </inkml:brush>
  </inkml:definitions>
  <inkml:trace contextRef="#ctx0" brushRef="#br0">2503 144 1375 0 0,'0'0'66'0'0,"-2"0"-8"0"0,-15 0 6956 0 0,17 0-7000 0 0,0 1 0 0 0,0-1 0 0 0,0 0 0 0 0,0 0 0 0 0,0 0 0 0 0,0 0 0 0 0,0 0 0 0 0,-1 1 0 0 0,1-1 0 0 0,0 0 0 0 0,0 0 0 0 0,0 0 0 0 0,0 0 0 0 0,-1 0 0 0 0,1 0 0 0 0,0 0 0 0 0,0 0 0 0 0,0 0 0 0 0,0 0 0 0 0,-1 1 0 0 0,1-1 0 0 0,0 0 0 0 0,0 0 0 0 0,0 0 0 0 0,0 0 0 0 0,-1 0 0 0 0,1 0 0 0 0,0 0 0 0 0,0 0 0 0 0,0-1 0 0 0,-1 1 0 0 0,1 0 0 0 0,0 0 0 0 0,0 0 0 0 0,0 0 0 0 0,0 0 0 0 0,-1 0 0 0 0,1 0 0 0 0,0 0 0 0 0,0 0 0 0 0,0 0 0 0 0,0-1 0 0 0,0 1 0 0 0,-1 0 0 0 0,1 0 0 0 0,0 0 0 0 0,0 0 0 0 0,0 0 0 0 0,0-1 0 0 0,0 1 0 0 0,0 0 0 0 0,0 0 0 0 0,0 0 0 0 0,0 0 0 0 0,0-1 0 0 0,-1 1 0 0 0,1 0 0 0 0,0 0 0 0 0,0 0 0 0 0,0-1 0 0 0,0 1 0 0 0,0 0 0 0 0,0 0 0 0 0,0-1 0 0 0,10-22 92 0 0,-7 17 622 0 0,0 0-322 0 0,16-26 3089 0 0,-22 11-2744 0 0,2 16 331 0 0,-7 2-586 0 0,7 2-457 0 0,1 1-1 0 0,-1-1 1 0 0,1 1 0 0 0,-1-1 0 0 0,1 1 0 0 0,-1 0 0 0 0,1-1 0 0 0,-1 1 0 0 0,0 0 0 0 0,1-1-1 0 0,-1 1 1 0 0,1 0 0 0 0,-1 0 0 0 0,0-1 0 0 0,1 1 0 0 0,-1 0 0 0 0,0 0 0 0 0,1 0-1 0 0,-1 0 1 0 0,-1 0 0 0 0,-14 0 364 0 0,1 1 0 0 0,0 1 0 0 0,-24 5 0 0 0,-28 4 579 0 0,46-10-688 0 0,-61 7 690 0 0,-141-7 0 0 0,124-4-561 0 0,-154 14-1 0 0,184-10-202 0 0,-121-12-1 0 0,32 0 26 0 0,-41-2 94 0 0,130 8-186 0 0,-76-12 40 0 0,70 7 13 0 0,-78 1 1 0 0,72 8-3 0 0,-9 0 124 0 0,0 3-1 0 0,-93 16 0 0 0,163-15-944 0 0,-1 0 0 0 0,1-1-1 0 0,0-1 1 0 0,-27-2 0 0 0,23-3-7598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5:10.166"/>
    </inkml:context>
    <inkml:brush xml:id="br0">
      <inkml:brushProperty name="width" value="0.1" units="cm"/>
      <inkml:brushProperty name="height" value="0.1" units="cm"/>
      <inkml:brushProperty name="color" value="#FFFF00"/>
    </inkml:brush>
  </inkml:definitions>
  <inkml:trace contextRef="#ctx0" brushRef="#br0">1634 67 9215 0 0,'0'0'3000'0'0,"2"-4"-2914"0"0,5-13-166 0 0,-5 12-22 0 0,1 1-90 0 0,9-13 96 0 0,-8 13 642 0 0,-5-11 6014 0 0,-9 20-2887 0 0,4-2-5180 0 0,2 0 2183 0 0,1-2-488 0 0,-34 9 684 0 0,33-10-728 0 0,1 1-9 0 0,-13 3-41 0 0,12-3-19 0 0,-1 0-3 0 0,-19 3 4 0 0,4-1 16 0 0,-26 2 180 0 0,-9 6 17 0 0,5 1 66 0 0,-14 3-103 0 0,0-2 0 0 0,-78 5 0 0 0,-97-7 732 0 0,192-11-784 0 0,-1 2 1 0 0,-377 14 518 0 0,298-14-343 0 0,88 0-316 0 0,-6 1-48 0 0,26-1-115 0 0,9-1-210 0 0,0 0-1 0 0,0 0 0 0 0,0-1 1 0 0,0 0-1 0 0,0-1 0 0 0,-1 0 1 0 0,-10-3-1 0 0,-3-5-1682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5:11.881"/>
    </inkml:context>
    <inkml:brush xml:id="br0">
      <inkml:brushProperty name="width" value="0.1" units="cm"/>
      <inkml:brushProperty name="height" value="0.1" units="cm"/>
      <inkml:brushProperty name="color" value="#FFFF00"/>
    </inkml:brush>
  </inkml:definitions>
  <inkml:trace contextRef="#ctx0" brushRef="#br0">1713 59 8751 0 0,'-13'0'659'0'0,"3"0"-448"0"0,-46 5 2735 0 0,55-5-2830 0 0,0-1-1 0 0,0 1 1 0 0,0-1 0 0 0,0 0-1 0 0,0 0 1 0 0,0 1-1 0 0,0-1 1 0 0,0 0 0 0 0,0 0-1 0 0,0 0 1 0 0,0 0-1 0 0,0 0 1 0 0,0 0 0 0 0,1 0-1 0 0,-1 0 1 0 0,1-1-1 0 0,-1 1 1 0 0,0-2 0 0 0,-12-14 1031 0 0,6 12-839 0 0,-2 1 0 0 0,1 1 0 0 0,0 0 0 0 0,-1 0 0 0 0,0 0-1 0 0,1 1 1 0 0,-1 0 0 0 0,0 1 0 0 0,0 0 0 0 0,0 0 0 0 0,-11 1-1 0 0,-13 2 426 0 0,-55 9 0 0 0,-483 51 1367 0 0,278-69-388 0 0,82-2-837 0 0,173 9-1066 0 0,-103-3 1080 0 0,119 0-2378 0 0,0 0 0 0 0,-25-7 0 0 0,24 1-6565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5:12.751"/>
    </inkml:context>
    <inkml:brush xml:id="br0">
      <inkml:brushProperty name="width" value="0.1" units="cm"/>
      <inkml:brushProperty name="height" value="0.1" units="cm"/>
      <inkml:brushProperty name="color" value="#FFFF00"/>
    </inkml:brush>
  </inkml:definitions>
  <inkml:trace contextRef="#ctx0" brushRef="#br0">2086 78 4607 0 0,'0'0'354'0'0,"-3"-1"-233"0"0,-10-2 2004 0 0,-6 4 3620 0 0,-14-8-2977 0 0,18 4-2421 0 0,11 3-329 0 0,0-1 0 0 0,1 1-1 0 0,-1-1 1 0 0,1 0 0 0 0,-1-1 0 0 0,1 1-1 0 0,0 0 1 0 0,0-1 0 0 0,-1 0-1 0 0,1 0 1 0 0,0 0 0 0 0,1 0 0 0 0,-6-4-1 0 0,2 1 302 0 0,-1 1-1 0 0,0 1 0 0 0,1-1 1 0 0,-1 1-1 0 0,-1 0 0 0 0,1 1 1 0 0,0 0-1 0 0,-1 0 0 0 0,1 1 1 0 0,-14-2-1 0 0,6 1-654 0 0,-42-3 961 0 0,0 3 0 0 0,0 2 0 0 0,-68 8 0 0 0,-133 20-208 0 0,-190 8 1417 0 0,52-5-182 0 0,245-14-1314 0 0,115-13-240 0 0,-66-3 1 0 0,85-2-617 0 0,1-1 0 0 0,-1-1 0 0 0,1 0 0 0 0,0-1 0 0 0,1-1 0 0 0,-23-9-1 0 0,15 2-1082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5:13.679"/>
    </inkml:context>
    <inkml:brush xml:id="br0">
      <inkml:brushProperty name="width" value="0.1" units="cm"/>
      <inkml:brushProperty name="height" value="0.1" units="cm"/>
      <inkml:brushProperty name="color" value="#FFFF00"/>
    </inkml:brush>
  </inkml:definitions>
  <inkml:trace contextRef="#ctx0" brushRef="#br0">2455 178 7367 0 0,'-6'-6'787'0'0,"-12"-18"2866"0"0,4 3-1101 0 0,8 15-2267 0 0,0 0 0 0 0,-1 0 0 0 0,1 1 0 0 0,-1 0 0 0 0,-1 0-1 0 0,1 1 1 0 0,-1-1 0 0 0,1 2 0 0 0,-1-1 0 0 0,0 1 0 0 0,-17-4 0 0 0,5 2 588 0 0,0 1 0 0 0,-1 1 0 0 0,-40-1 0 0 0,-287 8 360 0 0,-97-32 401 0 0,61 0-636 0 0,-33 38 267 0 0,203 22-403 0 0,41-5-977 0 0,87-21-2901 0 0,-2-9-3280 0 0,51-1-1396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5:14.643"/>
    </inkml:context>
    <inkml:brush xml:id="br0">
      <inkml:brushProperty name="width" value="0.1" units="cm"/>
      <inkml:brushProperty name="height" value="0.1" units="cm"/>
      <inkml:brushProperty name="color" value="#FFFF00"/>
    </inkml:brush>
  </inkml:definitions>
  <inkml:trace contextRef="#ctx0" brushRef="#br0">2079 15 13823 0 0,'-103'4'2216'0'0,"78"-3"-1763"0"0,-1-1 1 0 0,0-1-1 0 0,-44-7 0 0 0,35 3-327 0 0,-41 0-1 0 0,31 8 1860 0 0,-1 2 0 0 0,1 2 0 0 0,0 2 0 0 0,-51 17 0 0 0,-22 4-3459 0 0,89-24 1288 0 0,-1-2 1 0 0,-1-1-1 0 0,-35-1 1 0 0,-93-11 623 0 0,-29 0-761 0 0,-36 21 890 0 0,-128-1-123 0 0,342-11-488 0 0,-106-6-588 0 0,39-2-2600 0 0,37 2-5159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5:38.272"/>
    </inkml:context>
    <inkml:brush xml:id="br0">
      <inkml:brushProperty name="width" value="0.1" units="cm"/>
      <inkml:brushProperty name="height" value="0.1" units="cm"/>
      <inkml:brushProperty name="color" value="#FFFF00"/>
    </inkml:brush>
  </inkml:definitions>
  <inkml:trace contextRef="#ctx0" brushRef="#br0">124 145 6767 0 0,'0'0'307'0'0,"-2"-2"-6"0"0,-5-6-193 0 0,-16-25 1143 0 0,22 33-1072 0 0,0 0 0 0 0,1 0-1 0 0,-1-1 1 0 0,0 1 0 0 0,0 0 0 0 0,0 0-1 0 0,0 0 1 0 0,1 0 0 0 0,-1 0 0 0 0,0 0 0 0 0,0 0-1 0 0,0 0 1 0 0,1 0 0 0 0,-1 0 0 0 0,0 1-1 0 0,0-1 1 0 0,0 0 0 0 0,1 1 0 0 0,-1-1-1 0 0,0 0 1 0 0,0 1 0 0 0,1-1 0 0 0,-1 1 0 0 0,0-1-1 0 0,1 1 1 0 0,-1-1 0 0 0,1 1 0 0 0,-1-1-1 0 0,1 1 1 0 0,-1 0 0 0 0,1-1 0 0 0,-1 1 0 0 0,1 0-1 0 0,-1 0 1 0 0,1-1 0 0 0,0 1 0 0 0,-1 0-1 0 0,1 0 1 0 0,0-1 0 0 0,0 1 0 0 0,0 0-1 0 0,0 0 1 0 0,0 0 0 0 0,0 0 0 0 0,0-1 0 0 0,0 1-1 0 0,0 0 1 0 0,0 1 0 0 0,4 43 744 0 0,4 3 147 0 0,1-12-830 0 0,-7-27 192 0 0,3 27-117 0 0,-4-24-254 0 0,0-3 111 0 0,-1-5-145 0 0,0 0 0 0 0,0 0 0 0 0,0-1-1 0 0,0 1 1 0 0,0 0 0 0 0,2 6 0 0 0,-1 0 5 0 0,0-2 64 0 0,-1 1-5 0 0,-2 29-18 0 0,-3-2 21 0 0,-5 24 285 0 0,-1-2 245 0 0,3 0 0 0 0,0 70 0 0 0,8-83-545 0 0,1 1-14 0 0,1-6-54 0 0,-3 7-11 0 0,-3-3 11 0 0,0-4 31 0 0,-9 31 62 0 0,-18 73 427 0 0,29-133-493 0 0,1 1 0 0 0,-1-1-1 0 0,2 22 1 0 0,0-26-34 0 0,-1 17 49 0 0,4 8 11 0 0,4 17-11 0 0,6 17 11 0 0,-2-20 18 0 0,-3-14-17 0 0,-7-24 63 0 0,1 0-75 0 0,-2 0-36 0 0,0-3 22 0 0,1-1 0 0 0,-1 0 0 0 0,1 0 0 0 0,0 0-1 0 0,0 0 1 0 0,0 0 0 0 0,2 4 0 0 0,9 29-28 0 0,-11-36-11 0 0,-1 3 0 0 0,2 0 0 0 0,-1-1 0 0 0,0 1 0 0 0,1 0 0 0 0,0-1 0 0 0,-1 0 0 0 0,1 1 0 0 0,1-1 0 0 0,3 5 0 0 0,-3-5 0 0 0,1-1 0 0 0,-1 1 0 0 0,1 0 0 0 0,0-1 0 0 0,0 0 0 0 0,0 0 0 0 0,0 0 0 0 0,1-1 0 0 0,-1 1 0 0 0,8 1 0 0 0,-4-2 0 0 0,-1 0 0 0 0,1-1 0 0 0,-1 0 0 0 0,1 0 0 0 0,0-1 0 0 0,8-1 0 0 0,50-13 0 0 0,-2-2 0 0 0,2-2 0 0 0,4 2 0 0 0,7 3 0 0 0,0 3 0 0 0,-7 3 0 0 0,1 4 0 0 0,4 1 0 0 0,-6 1 0 0 0,7-3 0 0 0,3-2 0 0 0,4-2 0 0 0,5 2 0 0 0,1 3 0 0 0,-16 1 0 0 0,-3 2 0 0 0,-4 0 0 0 0,-5 0 0 0 0,4 1 0 0 0,14-2 0 0 0,-14 1 0 0 0,-1 0 0 0 0,17 4 0 0 0,10-2 0 0 0,-63-2 0 0 0,35 1 77 0 0,12 5-21 0 0,-5 1-34 0 0,-6 3 20 0 0,-1 2-31 0 0,0-1-11 0 0,0 1 0 0 0,7-1 0 0 0,15 0 0 0 0,-7-2 0 0 0,0-3 11 0 0,-2 1 42 0 0,-2-2 11 0 0,-4 1-11 0 0,7 1 18 0 0,-25-1-47 0 0,10 1 24 0 0,13 0 17 0 0,-20-2-54 0 0,14 2-11 0 0,4-1 0 0 0,3-1 0 0 0,0 1 0 0 0,-2 0 0 0 0,-6 1 0 0 0,-5 0 0 0 0,1 0 0 0 0,-1-1 0 0 0,0-2 0 0 0,8-1 0 0 0,20-1 0 0 0,-12-1 0 0 0,-5 2 0 0 0,-1 1 0 0 0,-16 2 11 0 0,-32-3 31 0 0,49 7-31 0 0,15 2-11 0 0,-5-5 0 0 0,-14 1 0 0 0,17-2 0 0 0,12-1 0 0 0,-3 0 0 0 0,-9 2 11 0 0,-14 1 31 0 0,-6 1-31 0 0,3-1-11 0 0,-3-2 0 0 0,3-1 0 0 0,7-1 0 0 0,-3-1 11 0 0,-11-3 42 0 0,-38 0 0 0 0,39-1-42 0 0,6 0-11 0 0,-3 2 0 0 0,3-3 0 0 0,-50 2 2 0 0,-14 1 4 0 0,1 0 1 0 0,-1-1-1 0 0,0 0 1 0 0,0 0-1 0 0,0-1 1 0 0,0 1-1 0 0,8-5 0 0 0,34-12 5 0 0,-4-5 0 0 0,-28 13 31 0 0,25-17-31 0 0,2-6-11 0 0,-37 27 0 0 0,0 0 0 0 0,-1-1 0 0 0,10-13 0 0 0,-10 12 0 0 0,-1 1 0 0 0,-1-1 0 0 0,5-12 0 0 0,1-17 0 0 0,-3-4 13 0 0,-6 39 4 0 0,-1-62 17 0 0,3 18-21 0 0,-1 18 25 0 0,7-78 55 0 0,9-6-81 0 0,-8 62 1 0 0,-3-1 0 0 0,-1 0 0 0 0,-4-99 0 0 0,-20 0 5 0 0,7 66 317 0 0,-3-159 0 0 0,15 151-178 0 0,0 44-94 0 0,-2-8 9 0 0,-1 10-7 0 0,-2 2-1 0 0,0 16-53 0 0,-2-2-11 0 0,-3-22-100 0 0,9 47-49 0 0,0 2-19 0 0,-1-11-7 0 0,1 11-110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0:08.063"/>
    </inkml:context>
    <inkml:brush xml:id="br0">
      <inkml:brushProperty name="width" value="0.1" units="cm"/>
      <inkml:brushProperty name="height" value="0.1" units="cm"/>
      <inkml:brushProperty name="color" value="#FF0066"/>
    </inkml:brush>
  </inkml:definitions>
  <inkml:trace contextRef="#ctx0" brushRef="#br0">5175 1523 2527 0 0,'1'0'42'0'0,"-1"-1"-1"0"0,0 1 0 0 0,1-1 1 0 0,-1 1-1 0 0,1-1 0 0 0,-1 1 1 0 0,0-1-1 0 0,0 1 0 0 0,1-1 1 0 0,-1 1-1 0 0,0-1 0 0 0,0 1 1 0 0,1-1-1 0 0,-1 1 1 0 0,0-1-1 0 0,0 1 0 0 0,0-1 1 0 0,0 1-1 0 0,0-1 0 0 0,0 0 1 0 0,0 0-1 0 0,0 0-2 0 0,0 0 1 0 0,0 0-1 0 0,0 0 0 0 0,0 1 1 0 0,0-1-1 0 0,0 0 0 0 0,0 0 1 0 0,0 0-1 0 0,0 0 0 0 0,1 1 1 0 0,-1-1-1 0 0,0 0 0 0 0,1 0 1 0 0,-1 1-1 0 0,1-1 1 0 0,-1 0-1 0 0,0 0 0 0 0,1 1 1 0 0,-1-1-1 0 0,1 1 0 0 0,0-1 1 0 0,-1 0-1 0 0,1 1 0 0 0,0-1 1 0 0,-1 1-1 0 0,1-1 0 0 0,0 1 1 0 0,1-1-1 0 0,-2 1-34 0 0,0 0 0 0 0,0 0 0 0 0,0 0-1 0 0,0 0 1 0 0,0 0 0 0 0,0 0 0 0 0,0 0 0 0 0,0 0 0 0 0,0 0-1 0 0,1 0 1 0 0,-1 0 0 0 0,0 0 0 0 0,0 0 0 0 0,0 0-1 0 0,0 0 1 0 0,0 0 0 0 0,0 0 0 0 0,0 0 0 0 0,0 0 0 0 0,0 0-1 0 0,0 1 1 0 0,0-1 0 0 0,0 0 0 0 0,0 0 0 0 0,1 0 0 0 0,-1 0-1 0 0,0 0 1 0 0,0 0 0 0 0,0 0 0 0 0,0 0 0 0 0,0 0-1 0 0,0 0 1 0 0,0 0 0 0 0,0 1 0 0 0,0-1 0 0 0,0 0 0 0 0,0 0-1 0 0,0 0 1 0 0,0 0 0 0 0,0 0 0 0 0,0 0 0 0 0,0 0 0 0 0,0 0-1 0 0,0 0 1 0 0,0 0 0 0 0,0 1 0 0 0,0-1 0 0 0,0 0-1 0 0,0 0 1 0 0,0 0 0 0 0,0 0 0 0 0,0 0 0 0 0,0 0 0 0 0,-1 0-1 0 0,1 0 1 0 0,0 0 0 0 0,0 0 0 0 0,0 0 0 0 0,0 0 0 0 0,0 0-1 0 0,0 1 1 0 0,0-1 0 0 0,-7 8 46 0 0,-7 4-399 0 0,13-11 372 0 0,0 0 1 0 0,0-1 0 0 0,0 1-1 0 0,0 0 1 0 0,0 0-1 0 0,1 0 1 0 0,-1 0 0 0 0,0 0-1 0 0,1 0 1 0 0,-1 0 0 0 0,1 0-1 0 0,-1 0 1 0 0,1 0-1 0 0,-1 0 1 0 0,1 0 0 0 0,0 0-1 0 0,-1 1 1 0 0,1-1 0 0 0,0 0-1 0 0,0 0 1 0 0,0 0-1 0 0,0 1 1 0 0,0-1 0 0 0,1 2-1 0 0,11 30 1492 0 0,-10-28-1489 0 0,0-1 1 0 0,0 1-1 0 0,0-1 0 0 0,-1 1 0 0 0,2 6 0 0 0,-2-3-91 0 0,-1 1-1 0 0,1-1 0 0 0,-1 0 0 0 0,-1 0 1 0 0,1 1-1 0 0,-2-1 0 0 0,1 0 1 0 0,-1 0-1 0 0,0 0 0 0 0,-18 42 14760 0 0,22-52-14653 0 0,1-1 0 0 0,-1 1-1 0 0,0 0 1 0 0,0 0 0 0 0,0-1 0 0 0,-1 0-1 0 0,1 1 1 0 0,-1-1 0 0 0,2-3 0 0 0,4-9 320 0 0,-1-1 0 0 0,-1 0 0 0 0,3-18 0 0 0,6-17 21 0 0,8-30-141 0 0,-18 67-230 0 0,0 0 1 0 0,-1-1 0 0 0,2-23 0 0 0,-4 22 123 0 0,1 0-1 0 0,8-27 1 0 0,-4 23 94 0 0,4-29 0 0 0,2-9-39 0 0,15-35 177 0 0,-23 82-348 0 0,0 0 0 0 0,9-20-1 0 0,-10 25-8 0 0,0 0 0 0 0,0 0 0 0 0,-1 0 0 0 0,0 0 0 0 0,0 0 0 0 0,1-11 0 0 0,0-6-2 0 0,-1 0 0 0 0,0 1 1 0 0,-2-1-1 0 0,-1 0 0 0 0,0 0 0 0 0,-8-36 0 0 0,6 42 13 0 0,-2-33 0 0 0,5 37-8 0 0,-1 0 0 0 0,0 0 0 0 0,-1 0 0 0 0,-1 0 0 0 0,-4-12 0 0 0,-1 3 29 0 0,-1 1-1 0 0,-18-28 1 0 0,25 44-39 0 0,0 0 0 0 0,0 0-1 0 0,1 0 1 0 0,0 0 0 0 0,0 0-1 0 0,0 0 1 0 0,0 0 0 0 0,1-1-1 0 0,0-7 1 0 0,-3-23 23 0 0,-1-2 16 0 0,4 32-31 0 0,0-1-1 0 0,-1 0 1 0 0,1 0 0 0 0,-2 0-1 0 0,1 1 1 0 0,-1-1-1 0 0,-3-8 1 0 0,1 7-5 0 0,0 0-1 0 0,-1 1 0 0 0,0-1 1 0 0,-6-6-1 0 0,9 12-4 0 0,0 0 0 0 0,0-1 0 0 0,-1 1 0 0 0,1 0 0 0 0,0 1 0 0 0,-1-1 0 0 0,0 0 0 0 0,1 1 0 0 0,-1-1 0 0 0,0 1 0 0 0,0 0 0 0 0,1 0 0 0 0,-1 0 0 0 0,0 0 0 0 0,-3 0 0 0 0,-3-1 7 0 0,0 0-1 0 0,1 0 1 0 0,0-1 0 0 0,0 0-1 0 0,-1-1 1 0 0,2 0-1 0 0,-1 0 1 0 0,-11-8 0 0 0,9 6 3 0 0,0-1 1 0 0,-1 2-1 0 0,-20-8 1 0 0,-69-11 298 0 0,-10-2 50 0 0,60 11-283 0 0,23 7 23 0 0,-33-13 0 0 0,32 9-64 0 0,-46-13 1 0 0,14 11 124 0 0,0 3 0 0 0,-1 2 1 0 0,-75-1-1 0 0,-199 2 479 0 0,309 8-618 0 0,-1 1 0 0 0,0 2-1 0 0,-31 7 1 0 0,24-4 6 0 0,-37 1 1 0 0,-170 13 87 0 0,214-20-94 0 0,-45-6 0 0 0,18 1-5 0 0,-175-2 121 0 0,111 10 3 0 0,55 0-91 0 0,-97-7 1 0 0,-28-7-52 0 0,125 5 0 0 0,19 0 0 0 0,3 4 61 0 0,-1 1-1 0 0,-68 8 0 0 0,50-2 5 0 0,-98-6-1 0 0,57-1 141 0 0,43 5-83 0 0,-64 11 1 0 0,65-6-98 0 0,-67 0 1 0 0,-2-6 80 0 0,28 1-67 0 0,70-1-27 0 0,1-1 0 0 0,-49-5 0 0 0,56 1-12 0 0,-28-4 0 0 0,-62-1 0 0 0,11 10 0 0 0,50 1 0 0 0,0-3 0 0 0,-92-11 0 0 0,68-1 0 0 0,-87-18 0 0 0,107 16 0 0 0,30 7 0 0 0,1 1 0 0 0,-1 1 0 0 0,0 1 0 0 0,-36-2 0 0 0,45 6 0 0 0,0 0 0 0 0,0 1 0 0 0,0 1 0 0 0,-25 6 0 0 0,36-7 0 0 0,-1 0 0 0 0,0 0 0 0 0,1 1 0 0 0,0-1 0 0 0,-1 1 0 0 0,1 0 0 0 0,0 0 0 0 0,0 0 0 0 0,0 0 0 0 0,0 0 0 0 0,0 1 0 0 0,0 0 0 0 0,1-1 0 0 0,-1 1 0 0 0,1 0 0 0 0,0 0 0 0 0,0 0 0 0 0,0 0 0 0 0,0 1 0 0 0,1-1 0 0 0,-1 1 0 0 0,-1 4 0 0 0,-20 92 0 0 0,-14 53 0 0 0,23-98 0 0 0,3 0 0 0 0,-6 67 0 0 0,16-97-8 0 0,1 0 0 0 0,0 0 0 0 0,6 30 0 0 0,18 73-24 0 0,-24-128 32 0 0,35 128 0 0 0,-20-75 0 0 0,13 74 0 0 0,-19-71 0 0 0,17 63 0 0 0,-12-65 0 0 0,-6-22 0 0 0,20 52 0 0 0,-24-74 0 0 0,0-1 0 0 0,1 1 0 0 0,0-1 0 0 0,1-1 0 0 0,0 1 0 0 0,0-1 0 0 0,1 0 0 0 0,0 0 0 0 0,13 10 0 0 0,-8-8-5 0 0,1-1 0 0 0,0 0 0 0 0,1-1 0 0 0,0 0-1 0 0,0-2 1 0 0,0 1 0 0 0,1-2 0 0 0,22 6 0 0 0,5-3-5 0 0,0-2 1 0 0,74 1-1 0 0,-35-4-32 0 0,8 2 31 0 0,-1 2 11 0 0,-2-2 0 0 0,5-5 0 0 0,20 2 0 0 0,-74 2 0 0 0,-15 0 0 0 0,-1-2 0 0 0,26 1 0 0 0,29-1 0 0 0,11-2 0 0 0,0 0 0 0 0,-6 3 0 0 0,5 0 0 0 0,7-3 0 0 0,-2-3 0 0 0,-6 1 0 0 0,-38 5 0 0 0,41 5 0 0 0,8 3 0 0 0,-9 1 0 0 0,-2 1 0 0 0,4-3 0 0 0,-2-4 0 0 0,-59-5 0 0 0,80 8 0 0 0,-6-2 0 0 0,-17-1 0 0 0,5 1 0 0 0,-19-2 11 0 0,-43-3 31 0 0,42 4-31 0 0,13 2-11 0 0,4-3 0 0 0,-14-5 11 0 0,-43-1 31 0 0,46-1-31 0 0,18 4-11 0 0,-9 5 0 0 0,0-2 0 0 0,1 2 0 0 0,-1 2 0 0 0,-10 1 0 0 0,8 1 0 0 0,7-4 0 0 0,-1-4 0 0 0,1 4 11 0 0,-7 8 31 0 0,-3 1-31 0 0,-5-6-11 0 0,3-6 0 0 0,-7-5 0 0 0,-11 0 11 0 0,-48 1 47 0 0,0 0 28 0 0,37 0-16 0 0,-24-2 0 0 0,28-3-30 0 0,-40 4-107 0 0,84-24-18393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01.215"/>
    </inkml:context>
    <inkml:brush xml:id="br0">
      <inkml:brushProperty name="width" value="0.1" units="cm"/>
      <inkml:brushProperty name="height" value="0.1" units="cm"/>
      <inkml:brushProperty name="color" value="#FF0066"/>
    </inkml:brush>
  </inkml:definitions>
  <inkml:trace contextRef="#ctx0" brushRef="#br0">3472 30 6911 0 0,'-10'1'1230'0'0,"0"0"-1"0"0,-1 1 0 0 0,1 0 1 0 0,-11 4-1 0 0,-21 4-144 0 0,5-7-663 0 0,-1-2 0 0 0,1-2 0 0 0,-75-10 0 0 0,47 4 1826 0 0,-265-3 2111 0 0,14 0-2894 0 0,245 2-1232 0 0,37 4-177 0 0,-1 0-1 0 0,-67 4 1 0 0,4 14-57 0 0,60-7 7 0 0,-47 2 0 0 0,-32-5 202 0 0,25-3 209 0 0,-1 5 1 0 0,-91 17 0 0 0,-127 24 86 0 0,95-30-64 0 0,-86 14 623 0 0,206-12-911 0 0,13-1 57 0 0,-87 5-1 0 0,115-19-345 0 0,-5 2-1009 0 0,-90-5 0 0 0,109-4-897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0:15.653"/>
    </inkml:context>
    <inkml:brush xml:id="br0">
      <inkml:brushProperty name="width" value="0.1" units="cm"/>
      <inkml:brushProperty name="height" value="0.1" units="cm"/>
      <inkml:brushProperty name="color" value="#FF0066"/>
    </inkml:brush>
  </inkml:definitions>
  <inkml:trace contextRef="#ctx0" brushRef="#br0">1517 0 5815 0 0,'-24'6'675'0'0,"17"-5"-341"0"0,0 1 0 0 0,0-1 0 0 0,0 0 0 0 0,0-1 0 0 0,0 0 0 0 0,0 0 0 0 0,-10-2 0 0 0,7 1 774 0 0,1 1-1 0 0,-1-1 0 0 0,-15 3 0 0 0,-29 12 1557 0 0,47-14-2347 0 0,0 0 1 0 0,0-1-1 0 0,-14-1 0 0 0,12 0-107 0 0,0 1 1 0 0,-1 1-1 0 0,-11-1 1 0 0,2 3-25 0 0,-4 0 210 0 0,0 1-1 0 0,0 1 1 0 0,-28 8 0 0 0,37-9-256 0 0,1-1 0 0 0,0-1 0 0 0,-1 0 0 0 0,1-1 0 0 0,-1 0 0 0 0,-19-4 0 0 0,15 3-160 0 0,-123-12 20 0 0,85 14 0 0 0,41 1 0 0 0,0-2 0 0 0,-24-1 0 0 0,23 0 246 0 0,1 1-1 0 0,-1 1 0 0 0,1 0 1 0 0,0 1-1 0 0,-29 8 0 0 0,-7 0-10 0 0,13-6-51 0 0,-66-2 0 0 0,64-2-67 0 0,-45-7-11 0 0,63 4-101 0 0,0 1 1 0 0,0 1 0 0 0,-26 1-1 0 0,-40 7-5 0 0,84-7 0 0 0,-1 0 0 0 0,1 0 0 0 0,-1 0 0 0 0,1-1 0 0 0,0 0 0 0 0,0 1 0 0 0,-1-2 0 0 0,1 1 0 0 0,-6-3 0 0 0,55 4-317 0 0,-22 1 306 0 0,37 4 0 0 0,-31-3-31 0 0,41 1 31 0 0,10-1 11 0 0,-4 6 0 0 0,-8 2 0 0 0,-14-1 11 0 0,-44-7 42 0 0,4-1 0 0 0,64 5 11 0 0,-28 0-42 0 0,-26 0 20 0 0,38 12-31 0 0,0 2 0 0 0,-55-17-2 0 0,1-1 0 0 0,-1 0 1 0 0,1 0-1 0 0,0 0 0 0 0,15 0 0 0 0,-8-1 0 0 0,-2 1 225 0 0,-6-3-204 0 0,0-1-1 0 0,0 1 0 0 0,0 0 1 0 0,1 1-1 0 0,6 0 0 0 0,2-1 6 0 0,-3 0 325 0 0,-2-1-232 0 0,34-7-7 0 0,-34 7 134 0 0,0 2-175 0 0,33 0 0 0 0,-42 0-74 0 0,0 0 0 0 0,-1 0 0 0 0,1 0 0 0 0,0 0 0 0 0,0 1 0 0 0,-1-1 1 0 0,1 0-1 0 0,0 1 0 0 0,-1-1 0 0 0,3 2 0 0 0,44 16-30 0 0,-1-2-166 0 0,-38-13-47 0 0,2-3-2070 0 0,44 1 278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4:35.355"/>
    </inkml:context>
    <inkml:brush xml:id="br0">
      <inkml:brushProperty name="width" value="0.1" units="cm"/>
      <inkml:brushProperty name="height" value="0.1" units="cm"/>
      <inkml:brushProperty name="color" value="#FF0066"/>
    </inkml:brush>
  </inkml:definitions>
  <inkml:trace contextRef="#ctx0" brushRef="#br0">4634 53 12031 0 0,'-38'7'799'0'0,"-58"17"-1"0"0,35-7-275 0 0,52-16-565 0 0,1-1 1 0 0,-1 0-1 0 0,0 0 0 0 0,1-1 0 0 0,-1 0 0 0 0,1-1 0 0 0,0 1 1 0 0,-1-2-1 0 0,-15-5 0 0 0,-12-3 459 0 0,35 11-383 0 0,-175-36 3111 0 0,149 33-2902 0 0,0 1 0 0 0,1 1 0 0 0,-1 1-1 0 0,-45 6 1 0 0,-26 12 197 0 0,42-7 88 0 0,-81 6 0 0 0,-1-14 197 0 0,-46 3-382 0 0,79-4-167 0 0,-139-14 1 0 0,62 1-54 0 0,69 4 113 0 0,-72-1 256 0 0,0 6-492 0 0,50-1 0 0 0,-278-22 571 0 0,130 3-233 0 0,141 16 2 0 0,-1 7 0 0 0,-184 25-1 0 0,90 16-6 0 0,-43 4 136 0 0,139-35-2915 0 0,0-15-3323 0 0,64-4-1474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0:49.058"/>
    </inkml:context>
    <inkml:brush xml:id="br0">
      <inkml:brushProperty name="width" value="0.1" units="cm"/>
      <inkml:brushProperty name="height" value="0.1" units="cm"/>
      <inkml:brushProperty name="color" value="#FF0066"/>
    </inkml:brush>
  </inkml:definitions>
  <inkml:trace contextRef="#ctx0" brushRef="#br0">10107 1844 6879 0 0,'-3'2'138'0'0,"1"-1"0"0"0,-1 0 0 0 0,0 1-1 0 0,1 0 1 0 0,0-1 0 0 0,-1 1-1 0 0,1 0 1 0 0,0 0 0 0 0,0 0-1 0 0,0 1 1 0 0,0-1 0 0 0,0 0 0 0 0,1 1-1 0 0,-1-1 1 0 0,1 1 0 0 0,-2 3-1 0 0,3-5-107 0 0,-1 0-1 0 0,1 0 0 0 0,-1 0 1 0 0,1 0-1 0 0,0 0 0 0 0,0 0 0 0 0,-1 0 1 0 0,1 0-1 0 0,0 0 0 0 0,0 0 0 0 0,0 0 1 0 0,0 0-1 0 0,0 0 0 0 0,0 0 1 0 0,1 0-1 0 0,-1 0 0 0 0,0 0 0 0 0,0 0 1 0 0,1 0-1 0 0,-1 0 0 0 0,0 0 1 0 0,1 0-1 0 0,-1 0 0 0 0,1-1 0 0 0,0 1 1 0 0,-1 0-1 0 0,1 0 0 0 0,0 0 1 0 0,-1-1-1 0 0,1 1 0 0 0,0 0 0 0 0,0-1 1 0 0,-1 1-1 0 0,1 0 0 0 0,0-1 1 0 0,0 1-1 0 0,0-1 0 0 0,0 1 0 0 0,0-1 1 0 0,0 0-1 0 0,0 1 0 0 0,0-1 1 0 0,0 0-1 0 0,0 0 0 0 0,0 0 0 0 0,2 0 1 0 0,0 0-7 0 0,1 0 0 0 0,-1 0 0 0 0,1-1 0 0 0,-1 1 1 0 0,1-1-1 0 0,-1 0 0 0 0,0 0 0 0 0,1 0 0 0 0,-1 0 1 0 0,0-1-1 0 0,0 1 0 0 0,0-1 0 0 0,3-2 0 0 0,18-8 655 0 0,-17 12 313 0 0,-8 0-608 0 0,7-7 2480 0 0,18-21-2313 0 0,50-73 950 0 0,-48 55-1049 0 0,33-85 0 0 0,-55 122-416 0 0,11-31 155 0 0,-3-2-1 0 0,11-57 1 0 0,-14 56 177 0 0,1 1 1 0 0,20-53 0 0 0,-20 68-182 0 0,-2-1 0 0 0,-1 0 0 0 0,5-47 0 0 0,-8 43 83 0 0,2 1 1 0 0,15-51-1 0 0,-19 77-235 0 0,-1 0 0 0 0,1 0 0 0 0,-1 0-1 0 0,-1-1 1 0 0,1 1 0 0 0,-1 0 0 0 0,0 0-1 0 0,0 0 1 0 0,0 0 0 0 0,-1-1 0 0 0,0 1 0 0 0,-1-6-1 0 0,-4-5 204 0 0,1 0-1 0 0,-13-22 0 0 0,9 21 10 0 0,-9-28 0 0 0,9 12-47 0 0,7 21-133 0 0,-2 0-1 0 0,1 1 1 0 0,-8-16-1 0 0,9 23-53 0 0,-1 0 0 0 0,1 1 0 0 0,-1-1 0 0 0,0 0 0 0 0,0 1 0 0 0,0 0-1 0 0,0 0 1 0 0,0 0 0 0 0,-1 0 0 0 0,0 0 0 0 0,1 1 0 0 0,-9-5 0 0 0,-40-12 113 0 0,3 1-114 0 0,20 7 26 0 0,0 0-1 0 0,-1 2 1 0 0,-35-7-1 0 0,-96-9 183 0 0,90 16-184 0 0,-90-8 82 0 0,146 15-69 0 0,-36-7 39 0 0,1 2-1 0 0,-101-1 0 0 0,97 11-43 0 0,-280 3 114 0 0,198-13-99 0 0,-153 0 332 0 0,30-3-42 0 0,2 1-21 0 0,179 12-262 0 0,-121 0 109 0 0,151-4-25 0 0,0-3 0 0 0,-54-11-1 0 0,-140-26 306 0 0,186 33-400 0 0,-231-24 92 0 0,237 27-144 0 0,-22 2-2 0 0,-103 8 0 0 0,-42-2 0 0 0,0-23 136 0 0,-101-4-64 0 0,104 19-72 0 0,-86-14 181 0 0,99 18 30 0 0,154 1-152 0 0,1-3 1 0 0,-47-7-1 0 0,12 1 8 0 0,-77-15-55 0 0,14 2-13 0 0,-36 12 1 0 0,16 2 0 0 0,69 2 0 0 0,-55-6 128 0 0,105 7-128 0 0,0 3 0 0 0,-52 3 0 0 0,26 0 0 0 0,-99 11 73 0 0,120-6-34 0 0,0-2 1 0 0,-88-5 0 0 0,24-20-40 0 0,79 13 0 0 0,-63-7 0 0 0,12 7 64 0 0,-117-27 0 0 0,133 22 0 0 0,-125-7 0 0 0,128 20-44 0 0,0 4 0 0 0,-89 17 0 0 0,102-13-16 0 0,-95 15-6 0 0,-75 10 68 0 0,158-24-66 0 0,0 2 0 0 0,1 3 0 0 0,-87 30 0 0 0,-185 59 0 0 0,194-74 0 0 0,119-24 0 0 0,-46 5 0 0 0,-12 1 0 0 0,-66 18 0 0 0,129-25 0 0 0,5 0 0 0 0,-1-1 0 0 0,1-1 0 0 0,-1-1 0 0 0,1 0 0 0 0,-21-1 0 0 0,12-1 22 0 0,0 1 0 0 0,-28 3 0 0 0,-13 0-24 0 0,36-1 51 0 0,0 0 0 0 0,-27 7 1 0 0,-17 2 26 0 0,37-10-76 0 0,29-2 0 0 0,-1 1 0 0 0,0 0 0 0 0,1 1 0 0 0,-1-1 0 0 0,1 1 0 0 0,0 1 0 0 0,-1-1 0 0 0,1 1 0 0 0,-7 2 0 0 0,11-3 0 0 0,0 0 0 0 0,0 0 0 0 0,0 0 0 0 0,1 1 0 0 0,-1-1 0 0 0,0 0 0 0 0,0 1 0 0 0,1-1 0 0 0,-1 1 0 0 0,1 0 0 0 0,-1-1 0 0 0,1 1 0 0 0,0 0 0 0 0,-2 2 0 0 0,-1 2 0 0 0,-10 22 0 0 0,-14 41 0 0 0,16-28-11 0 0,1 0-1 0 0,2 1 1 0 0,-4 53-1 0 0,-5 27-6 0 0,-43 121 55 0 0,10-43-10 0 0,47-185-27 0 0,-5 40 0 0 0,6-10 0 0 0,4-25 0 0 0,5 7 0 0 0,9 6-11 0 0,-11-27 3 0 0,1 0-1 0 0,-1-1 1 0 0,1 1-1 0 0,8 7 1 0 0,-4-6 5 0 0,1 1 0 0 0,0-2 1 0 0,14 8-1 0 0,-7-4 1 0 0,-9-5-7 0 0,1 0 1 0 0,0-1-1 0 0,0-1 1 0 0,1 1-1 0 0,11 2 1 0 0,47 14-14 0 0,6 3-20 0 0,11 1 31 0 0,7-3 11 0 0,-8-9 0 0 0,4-9 0 0 0,2-3-11 0 0,0 0-31 0 0,3 0 31 0 0,4 0 11 0 0,7-3 0 0 0,6-1 0 0 0,-5-1 0 0 0,-20 0-11 0 0,7 0-31 0 0,-2 3 31 0 0,3 2 11 0 0,0 0 0 0 0,1-1 0 0 0,8 2 0 0 0,8-2 0 0 0,0-1 0 0 0,-12-2 0 0 0,-1 1 0 0 0,-1 3 0 0 0,-3 2 0 0 0,1 4 0 0 0,4 5 0 0 0,-3-2 0 0 0,-3-5 0 0 0,-6-5 0 0 0,2-1 0 0 0,2 5 0 0 0,18 4 0 0 0,-4 2 0 0 0,8-3 0 0 0,1-4 0 0 0,-9-4 0 0 0,-3 0 0 0 0,1 0 0 0 0,5 1 0 0 0,-1 3 0 0 0,5 1 0 0 0,-18-1 0 0 0,10-2 0 0 0,6-4 0 0 0,5-1 0 0 0,4 2 0 0 0,7 2 0 0 0,-7 2 0 0 0,-29 0 0 0 0,-6-3 0 0 0,20-3 0 0 0,-11-1 0 0 0,-1-3 0 0 0,27-1 0 0 0,3 3 0 0 0,-8 3 11 0 0,-8 2 31 0 0,-2 3-31 0 0,1 1-11 0 0,5 2 0 0 0,5 0 0 0 0,2-3 0 0 0,-26-4 0 0 0,-6-1 0 0 0,15 1 0 0 0,4 4 0 0 0,8 3 0 0 0,3 3 0 0 0,4-4 0 0 0,-29-3 0 0 0,-3-2 0 0 0,20-3 0 0 0,2 2 0 0 0,5-1 0 0 0,1 1 0 0 0,6-1 0 0 0,-7 0 0 0 0,-25 3 0 0 0,9 1 0 0 0,9 5 0 0 0,4 4 0 0 0,5-2 0 0 0,0 0 0 0 0,-25-5 0 0 0,-6-3 0 0 0,16-1 0 0 0,6 5 0 0 0,0 4 0 0 0,-3 5 0 0 0,2 2 0 0 0,7-4 0 0 0,1-5 0 0 0,-2-4 0 0 0,2-1 0 0 0,0 3 0 0 0,0 3 0 0 0,0 1 0 0 0,-5-2 0 0 0,-9-4 0 0 0,-11-2 0 0 0,-9-2 11 0 0,-49 4 31 0 0,27 4-20 0 0,-54-5-25 0 0,-1 0 0 0 0,1 0 1 0 0,0 1-1 0 0,-1-1 0 0 0,0 1 1 0 0,1-1-1 0 0,-1 1 0 0 0,1 0 1 0 0,-1 0-1 0 0,0 0 0 0 0,1 0 0 0 0,-1 0 1 0 0,3 3-1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4:22.984"/>
    </inkml:context>
    <inkml:brush xml:id="br0">
      <inkml:brushProperty name="width" value="0.1" units="cm"/>
      <inkml:brushProperty name="height" value="0.1" units="cm"/>
      <inkml:brushProperty name="color" value="#FF0066"/>
    </inkml:brush>
  </inkml:definitions>
  <inkml:trace contextRef="#ctx0" brushRef="#br0">5315 1850 4895 0 0,'5'-49'9710'0'0,"-5"49"-9477"0"0,0-1 1 0 0,0 1-1 0 0,0-2 1 0 0,2-22 4740 0 0,0 7-7288 0 0,-1 11 2468 0 0,-1 0-1 0 0,1 0 1 0 0,0 0 0 0 0,1 0-1 0 0,0 1 1 0 0,-1-1-1 0 0,6-9 1 0 0,24-39 648 0 0,-18 31-530 0 0,1-6 271 0 0,8-13 342 0 0,-12 27-854 0 0,-2-1 1 0 0,11-23-1 0 0,-3 5 80 0 0,-8 16 81 0 0,9-33-1 0 0,-8 25-102 0 0,-2 4 33 0 0,-1-1 0 0 0,4-34-1 0 0,-5 21 105 0 0,14-48-1 0 0,-15 69-189 0 0,0 0 1 0 0,-1 0-1 0 0,-1 0 0 0 0,1-31 0 0 0,-2 26 39 0 0,1 1 0 0 0,1-1-1 0 0,6-23 1 0 0,-8 35-70 0 0,0-1-1 0 0,-1 0 0 0 0,0 0 1 0 0,0 0-1 0 0,-1 0 1 0 0,0 0-1 0 0,-1 0 1 0 0,-3-11-1 0 0,2 8 2 0 0,1-1 0 0 0,0 0 0 0 0,-1-13 0 0 0,3 21-2 0 0,-1 0 1 0 0,0 0-1 0 0,0 1 0 0 0,-1-1 0 0 0,1 1 0 0 0,-1-1 0 0 0,0 1 1 0 0,-1-1-1 0 0,1 1 0 0 0,-5-6 0 0 0,-9-19 14 0 0,-10-40 3 0 0,18 44-6 0 0,-2-1-1 0 0,-16-31 0 0 0,12 35 32 0 0,-1 1 1 0 0,-19-22-1 0 0,-16-23 3875 0 0,26 41-5208 0 0,-1 0-1 0 0,-53-39 1 0 0,24 21 1489 0 0,36 29-103 0 0,0 1 0 0 0,-1 0 0 0 0,0 2-1 0 0,-1 0 1 0 0,0 1 0 0 0,-1 1 0 0 0,0 1 0 0 0,-39-10-1 0 0,26 9-33 0 0,15 3-4 0 0,0 2-1 0 0,-26-4 1 0 0,32 6-46 0 0,0-1-1 0 0,-19-6 0 0 0,-3 0 7 0 0,-41-5 147 0 0,-104-5 0 0 0,65 18-168 0 0,61 2 0 0 0,-315 8 256 0 0,184-19-147 0 0,141 7-90 0 0,-110-1 81 0 0,-181 18 0 0 0,323-13-100 0 0,-86 7 8 0 0,-129 4 37 0 0,-121-10-34 0 0,183 7 53 0 0,102-8-21 0 0,0 3-1 0 0,-73 14 1 0 0,-3-2 21 0 0,95-10-58 0 0,-5 2 17 0 0,0-3 0 0 0,-81 0 0 0 0,-74-9 100 0 0,194 4-118 0 0,-142-4 59 0 0,-111 4 53 0 0,219 1-62 0 0,-45-4-1 0 0,2-1 18 0 0,-19 7-61 0 0,-97-2 293 0 0,87-5-112 0 0,88 3-186 0 0,-33-6-1 0 0,33 3 54 0 0,-34 0-1 0 0,34 5-58 0 0,17-1 0 0 0,1 1 0 0 0,-1-2 0 0 0,0 1 0 0 0,0-1 0 0 0,0-1 0 0 0,-12-3 0 0 0,-14 0 24 0 0,10 3 99 0 0,-9-1 248 0 0,2 1-1384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4:36.825"/>
    </inkml:context>
    <inkml:brush xml:id="br0">
      <inkml:brushProperty name="width" value="0.1" units="cm"/>
      <inkml:brushProperty name="height" value="0.1" units="cm"/>
      <inkml:brushProperty name="color" value="#FF0066"/>
    </inkml:brush>
  </inkml:definitions>
  <inkml:trace contextRef="#ctx0" brushRef="#br0">1288 51 455 0 0,'-2'-14'10156'0'0,"-3"9"-9821"0"0,2 2-133 0 0,0 1-1 0 0,-1-1 1 0 0,1 1-1 0 0,-1 0 1 0 0,1-1-1 0 0,-1 2 1 0 0,0-1-1 0 0,0 0 1 0 0,0 1-1 0 0,0 0 1 0 0,-5-1-1 0 0,-47-4-360 0 0,36 5 837 0 0,-5 0 997 0 0,-45 6-1 0 0,23-1-915 0 0,23-2-354 0 0,1 2 0 0 0,0 1 0 0 0,-26 8 0 0 0,26-6-108 0 0,0-1-1 0 0,0-1 0 0 0,-29 2 1 0 0,-127-2 1394 0 0,-120 10-215 0 0,259-10-1361 0 0,-2 1-81 0 0,-1-2 1 0 0,-72-1-1 0 0,109-4-434 0 0,1 1 1 0 0,-1-1-1 0 0,1-1 1 0 0,0 1-1 0 0,-1-1 1 0 0,1 1-1 0 0,0-2 0 0 0,-8-3 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4:37.689"/>
    </inkml:context>
    <inkml:brush xml:id="br0">
      <inkml:brushProperty name="width" value="0.1" units="cm"/>
      <inkml:brushProperty name="height" value="0.1" units="cm"/>
      <inkml:brushProperty name="color" value="#FF0066"/>
    </inkml:brush>
  </inkml:definitions>
  <inkml:trace contextRef="#ctx0" brushRef="#br0">1071 97 1839 0 0,'-4'-1'134'0'0,"-5"-4"3548"0"0,-13-4-2378 0 0,10 8-481 0 0,0-1 0 0 0,0-1 0 0 0,1 0 0 0 0,-1-1-1 0 0,1 0 1 0 0,0 0 0 0 0,-15-9 0 0 0,2 1-290 0 0,7 6 53 0 0,0 0 0 0 0,0 2 0 0 0,0-1 0 0 0,0 2 0 0 0,-19-2 0 0 0,-200 0 1523 0 0,47 3-1010 0 0,137 2-755 0 0,0 3-1 0 0,0 2 1 0 0,-64 14 0 0 0,116-19-347 0 0,-11 2-666 0 0,0 0 0 0 0,-1-1-1 0 0,1 0 1 0 0,-15-2 0 0 0,11-2-781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4:38.740"/>
    </inkml:context>
    <inkml:brush xml:id="br0">
      <inkml:brushProperty name="width" value="0.1" units="cm"/>
      <inkml:brushProperty name="height" value="0.1" units="cm"/>
      <inkml:brushProperty name="color" value="#FF0066"/>
    </inkml:brush>
  </inkml:definitions>
  <inkml:trace contextRef="#ctx0" brushRef="#br0">2909 105 4607 0 0,'-1'-1'344'0'0,"0"0"-1"0"0,0 1 1 0 0,0-1-1 0 0,0 1 0 0 0,0-1 1 0 0,0 0-1 0 0,1 0 0 0 0,-1 1 1 0 0,0-1-1 0 0,0 0 0 0 0,1 0 1 0 0,-1 0-1 0 0,0 0 1 0 0,1 0-1 0 0,-1 0 0 0 0,1 0 1 0 0,-1 0-1 0 0,1 0 0 0 0,0 0 1 0 0,-1 0-1 0 0,1-1 0 0 0,0 1 1 0 0,0 0-1 0 0,0 0 0 0 0,0 0 1 0 0,0-2-1 0 0,2-7-1246 0 0,-2 8 807 0 0,-3 0 110 0 0,1 1 0 0 0,-1 0-1 0 0,0 0 1 0 0,0 0-1 0 0,0 0 1 0 0,0 0 0 0 0,0 1-1 0 0,0-1 1 0 0,0 1 0 0 0,0 0-1 0 0,0-1 1 0 0,0 2 0 0 0,-1-1-1 0 0,-4 1 1 0 0,-4 0 485 0 0,-160 5 3853 0 0,-66-1-3496 0 0,191-7-719 0 0,-150-5 910 0 0,177 7-1032 0 0,-82 3 241 0 0,64-2-194 0 0,-69-5 0 0 0,-9 0-9 0 0,85 5-53 0 0,-532 11 0 0 0,268-18 107 0 0,-108-5 3253 0 0,335 12-3349 0 0,-3 0-232 0 0,1-2 0 0 0,-126-20 0 0 0,160 12-1238 0 0,3-2-3786 0 0,2-2-1874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4:41.695"/>
    </inkml:context>
    <inkml:brush xml:id="br0">
      <inkml:brushProperty name="width" value="0.1" units="cm"/>
      <inkml:brushProperty name="height" value="0.1" units="cm"/>
      <inkml:brushProperty name="color" value="#FF0066"/>
    </inkml:brush>
  </inkml:definitions>
  <inkml:trace contextRef="#ctx0" brushRef="#br0">1775 59 3679 0 0,'0'0'284'0'0,"-2"0"-186"0"0,-30 1 3893 0 0,22-1-3369 0 0,-1 0 0 0 0,1-1 0 0 0,-19-2-1 0 0,25 1-614 0 0,-1 1 0 0 0,1-1-1 0 0,0 0 1 0 0,0 0-1 0 0,-1 0 1 0 0,1 0 0 0 0,1-1-1 0 0,-1 1 1 0 0,-6-6-1 0 0,6 4 229 0 0,1 1 1 0 0,-1 1-1 0 0,0-1 0 0 0,0 0 0 0 0,0 1 0 0 0,-1 0 0 0 0,-6-3 0 0 0,-8 3 415 0 0,1 0 0 0 0,0 1 0 0 0,-1 1 1 0 0,1 1-1 0 0,-1 0 0 0 0,1 1 0 0 0,-26 7 0 0 0,-6 0-143 0 0,-17 2 271 0 0,-1-2-1 0 0,-122-2 1 0 0,125-6-647 0 0,-125 19 1 0 0,26-1 645 0 0,42-15 34 0 0,-186-19-1 0 0,193-1-711 0 0,74 8-2763 0 0,31 3 652 0 0,1 0 279 0 0,-14-12-5514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4:44.400"/>
    </inkml:context>
    <inkml:brush xml:id="br0">
      <inkml:brushProperty name="width" value="0.1" units="cm"/>
      <inkml:brushProperty name="height" value="0.1" units="cm"/>
      <inkml:brushProperty name="color" value="#FF0066"/>
    </inkml:brush>
  </inkml:definitions>
  <inkml:trace contextRef="#ctx0" brushRef="#br0">2794 89 5063 0 0,'-2'-1'125'0'0,"-1"0"-1"0"0,1 0 0 0 0,-1 0 1 0 0,0 0-1 0 0,1 0 0 0 0,-1 1 1 0 0,0-1-1 0 0,1 1 0 0 0,-1-1 0 0 0,0 1 1 0 0,-3 1-1 0 0,-17 1 4543 0 0,20-1-4603 0 0,-1 0 1 0 0,1 0-1 0 0,0-1 0 0 0,-1 1 1 0 0,1-1-1 0 0,0 1 1 0 0,-1-1-1 0 0,1 0 0 0 0,-1-1 1 0 0,1 1-1 0 0,0 0 0 0 0,-1-1 1 0 0,1 0-1 0 0,0 0 1 0 0,-1 0-1 0 0,1 0 0 0 0,0-1 1 0 0,0 1-1 0 0,0-1 0 0 0,0 1 1 0 0,-5-5-1 0 0,-7-3 579 0 0,7 5-243 0 0,0 1 1 0 0,0 0 0 0 0,0 1-1 0 0,0-1 1 0 0,0 2-1 0 0,-16-2 1 0 0,-52 0 1001 0 0,44 3-892 0 0,-23-1 567 0 0,-66 9 0 0 0,54-2-674 0 0,-24 4-148 0 0,58-5 14 0 0,-51-1 0 0 0,39-2-153 0 0,2-1 72 0 0,0-3 0 0 0,0-1 0 0 0,-59-13 0 0 0,-2-4 536 0 0,-186-12 0 0 0,-36 30 197 0 0,247 7-694 0 0,0 2-1 0 0,-86 20 0 0 0,103-13-145 0 0,-444 77 153 0 0,446-87-1050 0 0,21-7-5804 0 0,13-4-1187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4:46.306"/>
    </inkml:context>
    <inkml:brush xml:id="br0">
      <inkml:brushProperty name="width" value="0.1" units="cm"/>
      <inkml:brushProperty name="height" value="0.1" units="cm"/>
      <inkml:brushProperty name="color" value="#FF0066"/>
    </inkml:brush>
  </inkml:definitions>
  <inkml:trace contextRef="#ctx0" brushRef="#br0">2148 136 10567 0 0,'-13'-2'622'0'0,"1"1"1"0"0,-27 0-1 0 0,23 1-1 0 0,14 0-557 0 0,0-1 0 0 0,1 1 0 0 0,-1-1 0 0 0,0 1 0 0 0,0-1 0 0 0,0 0-1 0 0,0 0 1 0 0,0 0 0 0 0,1 0 0 0 0,-1 0 0 0 0,1-1 0 0 0,-1 1 0 0 0,1 0 0 0 0,-1-1-1 0 0,1 1 1 0 0,-1-1 0 0 0,1 1 0 0 0,0-1 0 0 0,0 0 0 0 0,0 0 0 0 0,-1-2 0 0 0,0 1 59 0 0,1 1 1 0 0,-1-1 0 0 0,0 1 0 0 0,0-1 0 0 0,0 1 0 0 0,-1 0 0 0 0,1-1-1 0 0,-4-2 1 0 0,-4 0 155 0 0,0 0-1 0 0,-1 1 0 0 0,1 0 1 0 0,-1 0-1 0 0,0 1 1 0 0,0 1-1 0 0,0-1 0 0 0,0 2 1 0 0,-13-1-1 0 0,-16 1 475 0 0,-70 9 1 0 0,41-2-29 0 0,45-4-533 0 0,-99 2 462 0 0,-97-23 172 0 0,104 11-238 0 0,67 6-443 0 0,-128-6 218 0 0,-36 13 310 0 0,54 1-45 0 0,49-6-175 0 0,-251-6-464 0 0,349 6-413 0 0,0-1 1 0 0,0-1-1 0 0,1 0 0 0 0,-1-1 1 0 0,1 0-1 0 0,-18-8 0 0 0,9 1-961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02.353"/>
    </inkml:context>
    <inkml:brush xml:id="br0">
      <inkml:brushProperty name="width" value="0.1" units="cm"/>
      <inkml:brushProperty name="height" value="0.1" units="cm"/>
      <inkml:brushProperty name="color" value="#FF0066"/>
    </inkml:brush>
  </inkml:definitions>
  <inkml:trace contextRef="#ctx0" brushRef="#br0">1325 65 10279 0 0,'0'0'231'0'0,"-11"6"1525"0"0,10-5-1704 0 0,0-1 1 0 0,0 0-1 0 0,1 0 0 0 0,-1 0 1 0 0,0 0-1 0 0,0 0 1 0 0,0 0-1 0 0,0 0 0 0 0,0 0 1 0 0,0 0-1 0 0,1-1 0 0 0,-1 1 1 0 0,0 0-1 0 0,0 0 0 0 0,0-1 1 0 0,0 1-1 0 0,1-1 1 0 0,-1 1-1 0 0,0-1 0 0 0,1 1 1 0 0,-2-1-1 0 0,1-1 459 0 0,-18-6 2726 0 0,-14-4-2265 0 0,0 1 0 0 0,-1 2 0 0 0,0 1 1 0 0,-1 1-1 0 0,0 2 0 0 0,0 2 0 0 0,-48 1 0 0 0,-16 3 106 0 0,0 4 1 0 0,-121 23-1 0 0,132-11-865 0 0,-314 50-1804 0 0,358-61 438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4:47.202"/>
    </inkml:context>
    <inkml:brush xml:id="br0">
      <inkml:brushProperty name="width" value="0.1" units="cm"/>
      <inkml:brushProperty name="height" value="0.1" units="cm"/>
      <inkml:brushProperty name="color" value="#FF0066"/>
    </inkml:brush>
  </inkml:definitions>
  <inkml:trace contextRef="#ctx0" brushRef="#br0">1317 89 7367 0 0,'-53'-1'4067'0'0,"-2"0"-1967"0"0,27-1-2073 0 0,-42-6 1 0 0,42 3 94 0 0,-44 0 0 0 0,-37 1 4184 0 0,-56-10-2648 0 0,-82-3 54 0 0,-125-3 1194 0 0,283 14-5041 0 0,60 1 918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4:47.906"/>
    </inkml:context>
    <inkml:brush xml:id="br0">
      <inkml:brushProperty name="width" value="0.1" units="cm"/>
      <inkml:brushProperty name="height" value="0.1" units="cm"/>
      <inkml:brushProperty name="color" value="#FF0066"/>
    </inkml:brush>
  </inkml:definitions>
  <inkml:trace contextRef="#ctx0" brushRef="#br0">932 83 11519 0 0,'0'0'887'0'0,"-3"-2"-583"0"0,-13-7 2248 0 0,13 7-1165 0 0,-30-11-866 0 0,-1 1 0 0 0,1 1 0 0 0,-2 2 1 0 0,0 1-1 0 0,-68-5 0 0 0,46 10 133 0 0,0 3 1 0 0,0 2-1 0 0,-57 10 1 0 0,102-10-743 0 0,-166 19 620 0 0,139-19-4417 0 0,-42-4 1 0 0,39-1-2618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4:48.328"/>
    </inkml:context>
    <inkml:brush xml:id="br0">
      <inkml:brushProperty name="width" value="0.1" units="cm"/>
      <inkml:brushProperty name="height" value="0.1" units="cm"/>
      <inkml:brushProperty name="color" value="#FF0066"/>
    </inkml:brush>
  </inkml:definitions>
  <inkml:trace contextRef="#ctx0" brushRef="#br0">1076 116 7831 0 0,'-72'-11'6613'0'0,"9"4"-3964"0"0,-60-9-215 0 0,-3-6-918 0 0,-129-6 0 0 0,13 15-1523 0 0,80-2-2872 0 0,129 12 941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4:49.032"/>
    </inkml:context>
    <inkml:brush xml:id="br0">
      <inkml:brushProperty name="width" value="0.1" units="cm"/>
      <inkml:brushProperty name="height" value="0.1" units="cm"/>
      <inkml:brushProperty name="color" value="#FF0066"/>
    </inkml:brush>
  </inkml:definitions>
  <inkml:trace contextRef="#ctx0" brushRef="#br0">2494 196 5527 0 0,'-3'-1'423'0'0,"-50"-10"7499"0"0,8 4-5225 0 0,22 3-2572 0 0,0 0 0 0 0,-39-13-1 0 0,47 12 220 0 0,-1 1 0 0 0,0 1 0 0 0,0 0 0 0 0,0 1 0 0 0,-1 0 0 0 0,-18 1 0 0 0,-97 13 1293 0 0,-5 0-482 0 0,-261-25 803 0 0,236 6-1492 0 0,-195-35 219 0 0,52 3-294 0 0,-127 6-794 0 0,248 16-4518 0 0,137 12-2599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4:51.020"/>
    </inkml:context>
    <inkml:brush xml:id="br0">
      <inkml:brushProperty name="width" value="0.1" units="cm"/>
      <inkml:brushProperty name="height" value="0.1" units="cm"/>
      <inkml:brushProperty name="color" value="#FF0066"/>
    </inkml:brush>
  </inkml:definitions>
  <inkml:trace contextRef="#ctx0" brushRef="#br0">3621 177 10447 0 0,'-22'-22'1550'0'0,"-35"-49"0"0"0,53 66-1432 0 0,-1 0 0 0 0,1 0 0 0 0,-1 1 0 0 0,0 0 0 0 0,0 0 0 0 0,-1 0 0 0 0,1 0 0 0 0,-9-3 0 0 0,0 0 591 0 0,0 1 0 0 0,-20-6-1 0 0,6 7 37 0 0,1 0 0 0 0,0 2 1 0 0,-1 1-1 0 0,0 1 0 0 0,-44 4 0 0 0,-58 2 625 0 0,40-3-788 0 0,-112 17 0 0 0,-186 19 53 0 0,227-25-208 0 0,-89 3 197 0 0,181-15-329 0 0,-114-12-1 0 0,-61-15-45 0 0,171 23-104 0 0,-100 6 0 0 0,-354 52 732 0 0,450-44-675 0 0,0-3 0 0 0,-120-4 1 0 0,164-5-491 0 0,1-2 0 0 0,-1-1 1 0 0,1-2-1 0 0,1-1 0 0 0,-1-2 0 0 0,1-1 1 0 0,0-1-1 0 0,-52-28 0 0 0,45 17-977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4:27.817"/>
    </inkml:context>
    <inkml:brush xml:id="br0">
      <inkml:brushProperty name="width" value="0.1" units="cm"/>
      <inkml:brushProperty name="height" value="0.1" units="cm"/>
      <inkml:brushProperty name="color" value="#FF0066"/>
    </inkml:brush>
  </inkml:definitions>
  <inkml:trace contextRef="#ctx0" brushRef="#br0">5441 335 9647 0 0,'-8'-2'263'0'0,"-1"0"0"0"0,0 0-1 0 0,0 1 1 0 0,-14 0 0 0 0,-24-4 590 0 0,44 4-885 0 0,1 0 1 0 0,0 0-1 0 0,0 0 1 0 0,0-1-1 0 0,0 1 1 0 0,0 0-1 0 0,0-1 1 0 0,0 0-1 0 0,0 1 1 0 0,0-1-1 0 0,1 0 1 0 0,-1 0-1 0 0,1 0 1 0 0,-3-4-1 0 0,2 3-63 0 0,0 0-1 0 0,0 0 1 0 0,0 1 0 0 0,-1-1 0 0 0,1 0-1 0 0,-5-2 1 0 0,-2-2 318 0 0,0 1 0 0 0,-1 0 0 0 0,0 0 0 0 0,0 1 0 0 0,0 1 0 0 0,-1 0 0 0 0,1 0 0 0 0,-22-4 0 0 0,-42 1 2906 0 0,-91 3 0 0 0,146 4-3357 0 0,-130-1 1501 0 0,-192 4 74 0 0,304 0-948 0 0,-51 1 134 0 0,-135 25-1 0 0,79-5 5 0 0,92-14-344 0 0,0-2 0 0 0,0-2-1 0 0,0-3 1 0 0,-66-4-1 0 0,104-1-154 0 0,1-1 1 0 0,-1 0-1 0 0,1 0 0 0 0,-14-7 1 0 0,11 5 56 0 0,1 0 0 0 0,-26-4 0 0 0,-190-28 545 0 0,39 1-437 0 0,145 23-166 0 0,1-3 0 0 0,-75-36-1 0 0,101 43-29 0 0,-2 0-4 0 0,-1 2 0 0 0,1 0-1 0 0,-28-5 1 0 0,-14 11 200 0 0,4-10-94 0 0,-12-1-26 0 0,-74-8 173 0 0,-14 4-172 0 0,133 14-40 0 0,7 2-28 0 0,0 1 1 0 0,-33 5 0 0 0,-4 0 39 0 0,-152 20 91 0 0,122-19-46 0 0,-60 2 70 0 0,-8-16-107 0 0,-23 3 78 0 0,155 4-156 0 0,-184 0 278 0 0,53-9-83 0 0,145 7-176 0 0,-119-7 12 0 0,109 8 20 0 0,-30-5 0 0 0,29 2-15 0 0,-31 0-1 0 0,5 3-19 0 0,13 1 29 0 0,-47 3 0 0 0,32 6-31 0 0,34-5 0 0 0,-1-1 0 0 0,0-1 0 0 0,-16 0 0 0 0,-86 2 0 0 0,27 5 0 0 0,89-9-4 0 0,0 0 1 0 0,0 0-1 0 0,0 0 1 0 0,0 1-1 0 0,0-1 1 0 0,0 0-1 0 0,0 0 0 0 0,1 1 1 0 0,-1-1-1 0 0,0 1 1 0 0,0-1-1 0 0,0 1 1 0 0,0-1-1 0 0,0 1 0 0 0,0-1 1 0 0,1 1-1 0 0,-1 0 1 0 0,0-1-1 0 0,1 1 1 0 0,-1 0-1 0 0,0 0 0 0 0,1 0 1 0 0,-1 0-1 0 0,1-1 1 0 0,-1 1-1 0 0,1 0 1 0 0,-1 0-1 0 0,1 0 0 0 0,0 0 1 0 0,0 0-1 0 0,-1 0 1 0 0,1 0-1 0 0,0 0 0 0 0,0 0 1 0 0,0 2-1 0 0,0 5-16 0 0,0 1-1 0 0,0-1 0 0 0,3 14 0 0 0,-1 1 41 0 0,-11 135-84 0 0,1-64 64 0 0,0 4 0 0 0,-14 187 0 0 0,16-235 0 0 0,2 11 0 0 0,5 77 0 0 0,-1 32 0 0 0,-2-136 0 0 0,2 37 0 0 0,1-58 0 0 0,0-1 0 0 0,1 0 0 0 0,0 0 0 0 0,1 1 0 0 0,0-2 0 0 0,8 17 0 0 0,-7-16-5 0 0,1-1-1 0 0,1 0 1 0 0,0 0 0 0 0,0-1-1 0 0,1 0 1 0 0,0 0 0 0 0,1 0-1 0 0,0-1 1 0 0,1-1 0 0 0,-1 1-1 0 0,17 11 1 0 0,-21-17 0 0 0,1 0 1 0 0,-1 0-1 0 0,0 1 0 0 0,7 6 1 0 0,-3-1-4 0 0,1-1-1 0 0,0 0 1 0 0,1-1 0 0 0,19 12 0 0 0,25 13-3 0 0,-27-19-31 0 0,44 17 31 0 0,-44-18 3 0 0,-14-6-4 0 0,0-1 1 0 0,0 0 0 0 0,19 4 0 0 0,35 9 0 0 0,25 1 11 0 0,16-4-11 0 0,-3-11-31 0 0,-13-5 20 0 0,-3-1-20 0 0,13 0-36 0 0,-6 0 12 0 0,-15-4 55 0 0,-9-1 0 0 0,-44 3-31 0 0,46-9 31 0 0,17-5 11 0 0,6 1 0 0 0,-4 5 0 0 0,-9 5 0 0 0,0-2 0 0 0,4-2 0 0 0,15-4-53 0 0,-27 5 42 0 0,14-3 11 0 0,5 2 0 0 0,0 4 0 0 0,-3 6 0 0 0,10 6 0 0 0,0 6-11 0 0,-2-3-31 0 0,18-5 31 0 0,-12-2 11 0 0,1-1 0 0 0,-5 2 0 0 0,-11 4 0 0 0,-6 1 0 0 0,7 2 0 0 0,22 1 0 0 0,6-2 0 0 0,-8 2 0 0 0,-4 3 0 0 0,-9 4 0 0 0,-6-1 0 0 0,11 0 0 0 0,18 1 0 0 0,-15-2 0 0 0,2 0 0 0 0,-2 3 0 0 0,-6 1 0 0 0,-7-3 11 0 0,-59-12 31 0 0,49 0-20 0 0,64 1 31 0 0,-103-2-53 0 0,57 6 0 0 0,-6 1 0 0 0,-5 1 0 0 0,5 1 0 0 0,6-4 11 0 0,47 5 42 0 0,-20-3-53 0 0,-84-7 0 0 0,56 2 0 0 0,-3-2 0 0 0,6-2 0 0 0,8-5 0 0 0,61-5 0 0 0,-92 7 53 0 0,26 0-42 0 0,-1-2-11 0 0,-6 2 0 0 0,10 3 0 0 0,6 5 0 0 0,-77-4 0 0 0,72 10 0 0 0,-63-5 0 0 0,64 5 0 0 0,-4-4 11 0 0,-28-3 42 0 0,-46-3 0 0 0,40 1-31 0 0,-36 0 20 0 0,44 3-20 0 0,-41-3 20 0 0,48 7-31 0 0,-29-2-11 0 0,34 7 0 0 0,16-1 0 0 0,-1-4 0 0 0,6-1 0 0 0,1-1 0 0 0,53 0 64 0 0,-133-5-60 0 0,84 1 57 0 0,-44-5 9 0 0,-39 0-5 0 0,108-11 59 0 0,-69 2 23 0 0,-21 3 86 0 0,64-2-1 0 0,-27 14-4611 0 0,-65-2 710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3:52.434"/>
    </inkml:context>
    <inkml:brush xml:id="br0">
      <inkml:brushProperty name="width" value="0.1" units="cm"/>
      <inkml:brushProperty name="height" value="0.1" units="cm"/>
      <inkml:brushProperty name="color" value="#FF0066"/>
    </inkml:brush>
  </inkml:definitions>
  <inkml:trace contextRef="#ctx0" brushRef="#br0">4306 225 2127 0 0,'7'-24'-197'0'0,"0"0"0"0"0,1 0 0 0 0,15-27 0 0 0,6-18-177 0 0,-29 68 388 0 0,1 1 0 0 0,-1-1 0 0 0,0 0 0 0 0,1 0 0 0 0,-1 1 0 0 0,0-1 0 0 0,0 0 0 0 0,1 0 0 0 0,-1 1 0 0 0,0-1 0 0 0,0 0-1 0 0,0 0 1 0 0,0 0 0 0 0,0 0 0 0 0,0 1 0 0 0,0-1 0 0 0,0 0 0 0 0,0 0 0 0 0,0 0 0 0 0,-1 1 0 0 0,1-1 0 0 0,0 0 0 0 0,0 0 0 0 0,-1 0 0 0 0,1 1 0 0 0,-1-1 0 0 0,1 0 0 0 0,0 1 0 0 0,-1-1 0 0 0,1 0 0 0 0,-1 1 0 0 0,0-1 0 0 0,1 1 0 0 0,-1-1 0 0 0,1 1 0 0 0,-1-1 0 0 0,0 1 0 0 0,0-1 0 0 0,1 1 0 0 0,-1 0 0 0 0,0-1 0 0 0,0 1 0 0 0,1 0 0 0 0,-2-1 0 0 0,-5 0 506 0 0,1 1 0 0 0,-1 0 0 0 0,1 0 1 0 0,-1 0-1 0 0,-7 2 0 0 0,-17-1 2012 0 0,17-3-1616 0 0,-1 1-1 0 0,1 0 1 0 0,-1 1-1 0 0,1 0 1 0 0,-1 1-1 0 0,1 1 1 0 0,-19 5-1 0 0,-183 37 873 0 0,154-31-1341 0 0,-79 23 297 0 0,22 9-589 0 0,-49 16-157 0 0,121-51 52 0 0,-89 7 1 0 0,37-6 62 0 0,-92 5 262 0 0,37-4-61 0 0,72-7 60 0 0,-103-6 0 0 0,106-2 16 0 0,-122 11 0 0 0,131-3-281 0 0,0-3 0 0 0,-112-12 0 0 0,147 8-61 0 0,-138-15 208 0 0,93 9-257 0 0,20 0 26 0 0,0 4 0 0 0,-64 2 0 0 0,2 4 207 0 0,-184-21 0 0 0,189 9-108 0 0,14-3-65 0 0,-148-38-1 0 0,229 46-51 0 0,-156-23 436 0 0,7 2 362 0 0,135 20-741 0 0,-26-8 438 0 0,56 13-708 0 0,0-1 0 0 0,1 0 0 0 0,0-1 0 0 0,-1 1 0 0 0,1-1 0 0 0,0 0 0 0 0,0-1 0 0 0,-6-4 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3:54.992"/>
    </inkml:context>
    <inkml:brush xml:id="br0">
      <inkml:brushProperty name="width" value="0.1" units="cm"/>
      <inkml:brushProperty name="height" value="0.1" units="cm"/>
      <inkml:brushProperty name="color" value="#FF0066"/>
    </inkml:brush>
  </inkml:definitions>
  <inkml:trace contextRef="#ctx0" brushRef="#br0">2884 56 3223 0 0,'-1'-4'345'0'0,"0"1"0"0"0,0 0 0 0 0,-1 0 0 0 0,1 0 0 0 0,-1-1 0 0 0,1 1-1 0 0,-1 1 1 0 0,0-1 0 0 0,0 0 0 0 0,-1 0 0 0 0,1 1 0 0 0,0-1-1 0 0,-1 1 1 0 0,0 0 0 0 0,-5-4 0 0 0,6 5 31 0 0,-1 0-1 0 0,0 0 1 0 0,1 0-1 0 0,-1 0 1 0 0,0 0-1 0 0,0 1 1 0 0,0 0-1 0 0,1-1 1 0 0,-7 1 0 0 0,-19 4-1322 0 0,-8 3 1500 0 0,-1-1 0 0 0,-52 1 0 0 0,-6 0 788 0 0,-55 12-472 0 0,-174 15 751 0 0,-114-38 140 0 0,127-3-894 0 0,-147-10 145 0 0,411 13-1037 0 0,-303-25 818 0 0,-3 23-2013 0 0,306 9-3709 0 0,-4 2-1649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3:57.363"/>
    </inkml:context>
    <inkml:brush xml:id="br0">
      <inkml:brushProperty name="width" value="0.1" units="cm"/>
      <inkml:brushProperty name="height" value="0.1" units="cm"/>
      <inkml:brushProperty name="color" value="#FF0066"/>
    </inkml:brush>
  </inkml:definitions>
  <inkml:trace contextRef="#ctx0" brushRef="#br0">10188 83 4831 0 0,'-1'-2'831'0'0,"1"2"-792"0"0,-7 5 322 0 0,4-2-281 0 0,0 0 0 0 0,0 0 0 0 0,0 0-1 0 0,-1-1 1 0 0,1 1 0 0 0,-1-1 0 0 0,1 0 0 0 0,-1 0 0 0 0,0 0-1 0 0,0 0 1 0 0,-5 1 0 0 0,6-3 18 0 0,-1 0 1 0 0,1 1-1 0 0,0-1 1 0 0,-1 0-1 0 0,1-1 1 0 0,0 1-1 0 0,-1-1 1 0 0,1 1-1 0 0,0-1 0 0 0,0 0 1 0 0,0 0-1 0 0,-1-1 1 0 0,1 1-1 0 0,-5-3 1 0 0,-5-3 280 0 0,-2 0 0 0 0,1 1 0 0 0,-1 1 1 0 0,0 1-1 0 0,0 0 0 0 0,0 1 0 0 0,0 0 0 0 0,-1 1 1 0 0,-21 0-1 0 0,-8 4 189 0 0,-85 14-1 0 0,88-10-352 0 0,-6-1 347 0 0,-1-3 0 0 0,0-2 0 0 0,-94-13 0 0 0,81 7 162 0 0,-151-5 681 0 0,16 1-1086 0 0,38 5-319 0 0,49 3 0 0 0,6 3 167 0 0,1 4 0 0 0,-173 31 1 0 0,225-31-41 0 0,0-1 0 0 0,-91-7 0 0 0,-18 1 54 0 0,-106 23-181 0 0,192-10 5 0 0,0-4-1 0 0,-95-2 1 0 0,-41 2 453 0 0,106-1-442 0 0,-51 3-16 0 0,-113-3 152 0 0,218-5-114 0 0,-39 3-28 0 0,-129 1-10 0 0,61 2 70 0 0,-50-1-76 0 0,172-7 6 0 0,-196-18 0 0 0,78 3 0 0 0,-232 4-1 0 0,162 10 157 0 0,2 4-34 0 0,68 0-63 0 0,-29-6-59 0 0,-253-39 0 0 0,339 33-43 0 0,0 4 0 0 0,0 5-1 0 0,-101 10 1 0 0,36-4-34 0 0,31-3 147 0 0,95 0-57 0 0,0-2 0 0 0,0-2-1 0 0,0-1 1 0 0,1-2 0 0 0,-38-10-1 0 0,8 1 2 0 0,0 3-1 0 0,-1 3 0 0 0,-125 1 1 0 0,-247-6 41 0 0,336 9 102 0 0,-425-9 3166 0 0,360 14-3552 0 0,-189 24 0 0 0,60-1-215 0 0,141-13-611 0 0,-72 3-2047 0 0,175-14 1740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4:00.491"/>
    </inkml:context>
    <inkml:brush xml:id="br0">
      <inkml:brushProperty name="width" value="0.1" units="cm"/>
      <inkml:brushProperty name="height" value="0.1" units="cm"/>
      <inkml:brushProperty name="color" value="#FF0066"/>
    </inkml:brush>
  </inkml:definitions>
  <inkml:trace contextRef="#ctx0" brushRef="#br0">2842 27 6391 0 0,'-2'-1'86'0'0,"0"0"0"0"0,1 1 0 0 0,-1-1 0 0 0,0 0 0 0 0,0 1 0 0 0,0-1 0 0 0,1 1 0 0 0,-1 0 0 0 0,0 0 0 0 0,0-1 0 0 0,-3 2 0 0 0,-11-19 1566 0 0,7 16-1438 0 0,0 1-1 0 0,0 1 0 0 0,0-1 0 0 0,0 2 1 0 0,0-1-1 0 0,0 1 0 0 0,0 0 1 0 0,-15 5-1 0 0,-2-1 183 0 0,-135 32 1018 0 0,64-15-403 0 0,33-6-508 0 0,39-12-207 0 0,-1-2-1 0 0,0 0 1 0 0,0-2-1 0 0,0-1 0 0 0,-29-5 1 0 0,-48 0 411 0 0,28 5-608 0 0,1 4 0 0 0,-88 15-1 0 0,88-8 263 0 0,-128 0-1 0 0,78-6-131 0 0,0 5-219 0 0,-85 2 78 0 0,134-10 156 0 0,-94 14 0 0 0,100-9 89 0 0,0-3 0 0 0,1-3 0 0 0,-81-11 0 0 0,-22 7 259 0 0,20 1-502 0 0,135 2-613 0 0,1-1 1 0 0,0 0 0 0 0,-18-6-1 0 0,8-1-609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03.525"/>
    </inkml:context>
    <inkml:brush xml:id="br0">
      <inkml:brushProperty name="width" value="0.1" units="cm"/>
      <inkml:brushProperty name="height" value="0.1" units="cm"/>
      <inkml:brushProperty name="color" value="#FF0066"/>
    </inkml:brush>
  </inkml:definitions>
  <inkml:trace contextRef="#ctx0" brushRef="#br0">2300 379 6911 0 0,'-8'0'240'0'0,"0"-1"-1"0"0,1 0 0 0 0,-1-1 1 0 0,1 0-1 0 0,-9-3 0 0 0,-7-2 4183 0 0,-3-14-2861 0 0,1 0-823 0 0,-1 1 0 0 0,-1 1 0 0 0,0 1-1 0 0,-39-18 1 0 0,43 26-258 0 0,-1 2 0 0 0,-36-8 0 0 0,2 0-36 0 0,-6-4 546 0 0,-1 2 0 0 0,0 3 0 0 0,-1 3 0 0 0,-1 3 0 0 0,-102-1 0 0 0,-281 7 749 0 0,307-3-2181 0 0,-204-12 2441 0 0,175 0-4869 0 0,2-10-6408 0 0,87 10 3142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4:02.113"/>
    </inkml:context>
    <inkml:brush xml:id="br0">
      <inkml:brushProperty name="width" value="0.1" units="cm"/>
      <inkml:brushProperty name="height" value="0.1" units="cm"/>
      <inkml:brushProperty name="color" value="#FF0066"/>
    </inkml:brush>
  </inkml:definitions>
  <inkml:trace contextRef="#ctx0" brushRef="#br0">1298 2 4607 0 0,'-41'-2'1987'0'0,"11"7"243"0"0,26-3-2149 0 0,0-1 0 0 0,0-1-1 0 0,0 1 1 0 0,0 0 0 0 0,0-1 0 0 0,0 0 0 0 0,0 0 0 0 0,-5 0-1 0 0,-3-3 259 0 0,-1 0 0 0 0,0 2-1 0 0,0 0 1 0 0,0 0 0 0 0,0 1-1 0 0,0 0 1 0 0,0 2 0 0 0,0-1-1 0 0,0 1 1 0 0,1 1 0 0 0,-14 5-1 0 0,-8 4 99 0 0,-2-2 0 0 0,1-1-1 0 0,-1-1 1 0 0,0-2 0 0 0,-1-2 0 0 0,1-1-1 0 0,-1-2 1 0 0,-53-5 0 0 0,-21-4 1419 0 0,-200 12 0 0 0,284-2-1821 0 0,5 0-225 0 0,0 0 0 0 0,0-2-1 0 0,-1 0 1 0 0,-34-6 0 0 0,53 5-122 0 0,0 0-1 0 0,0-1 1 0 0,0 0 0 0 0,0 1-1 0 0,0-1 1 0 0,0-1 0 0 0,-3-2-1 0 0,-4-3-1595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5:08.925"/>
    </inkml:context>
    <inkml:brush xml:id="br0">
      <inkml:brushProperty name="width" value="0.1" units="cm"/>
      <inkml:brushProperty name="height" value="0.1" units="cm"/>
      <inkml:brushProperty name="color" value="#FF0066"/>
    </inkml:brush>
  </inkml:definitions>
  <inkml:trace contextRef="#ctx0" brushRef="#br0">3104 1783 8551 0 0,'0'0'61'0'0,"-1"0"0"0"0,0 0 0 0 0,0-1 0 0 0,1 1 0 0 0,-1 0-1 0 0,0-1 1 0 0,1 1 0 0 0,-1 0 0 0 0,1-1 0 0 0,-1 1 0 0 0,0-1-1 0 0,1 1 1 0 0,-1-1 0 0 0,1 0 0 0 0,-1 1 0 0 0,1-1 0 0 0,0 1-1 0 0,-1-1 1 0 0,1 0 0 0 0,0 1 0 0 0,-1-1 0 0 0,1 0 0 0 0,-1-1-1 0 0,9-13 638 0 0,1 3-760 0 0,-7 9 101 0 0,-1 1-1 0 0,1-1 0 0 0,-1 0 1 0 0,0 0-1 0 0,0 1 0 0 0,0-1 1 0 0,0 0-1 0 0,-1 0 0 0 0,1 0 1 0 0,-1 0-1 0 0,1 0 1 0 0,-1 0-1 0 0,0-6 0 0 0,-1 5 175 0 0,-1 0 0 0 0,1 0-1 0 0,0 0 1 0 0,-1 0 0 0 0,0 1-1 0 0,0-1 1 0 0,0 1 0 0 0,0-1 0 0 0,-6-5-1 0 0,3 0 251 0 0,1 1 1 0 0,0-1-1 0 0,1 0 0 0 0,0 0 0 0 0,0 0 0 0 0,1 0 0 0 0,0-1 0 0 0,-1-10 0 0 0,1-1 72 0 0,2-1-1 0 0,0 0 1 0 0,6-33-1 0 0,-3 18 72 0 0,0 16-391 0 0,1 1-1 0 0,1 0 1 0 0,1 0 0 0 0,11-27-1 0 0,-9 27-77 0 0,-1 0 0 0 0,-1 0 1 0 0,-1 0-1 0 0,4-27 0 0 0,-9-50 608 0 0,-4 4-549 0 0,2 26 75 0 0,0 29 88 0 0,6-57-1 0 0,-4 83-337 0 0,0 0 1 0 0,-1 0-1 0 0,0 0 0 0 0,-1 0 0 0 0,-3-16 0 0 0,2 17 1 0 0,0-1-1 0 0,2 1 1 0 0,-1-1-1 0 0,2 0 1 0 0,0-18-1 0 0,4 5-21 0 0,9-29 0 0 0,-8 37 0 0 0,0-1 0 0 0,-2 1 0 0 0,0-1 0 0 0,0-20 0 0 0,0-20 0 0 0,-1 38 0 0 0,-1 0 0 0 0,-4-37 0 0 0,2 51 22 0 0,0 1-1 0 0,-1 0 1 0 0,1 0-1 0 0,-2 0 1 0 0,1 0-1 0 0,0 0 0 0 0,-1 0 1 0 0,0 1-1 0 0,0-1 1 0 0,0 1-1 0 0,-1 0 1 0 0,1 0-1 0 0,-1 0 1 0 0,0 0-1 0 0,-7-4 1 0 0,-7-5 45 0 0,0 1 1 0 0,-30-15-1 0 0,25 15-109 0 0,-1 1 83 0 0,-1 1-1 0 0,0 2 0 0 0,-1 0 1 0 0,0 1-1 0 0,-27-2 1 0 0,-49-14-20 0 0,69 16 9 0 0,0 1 0 0 0,-1 1-1 0 0,-62 1 1 0 0,34 2-21 0 0,-85 4-9 0 0,47 1 0 0 0,-96 12 0 0 0,116-6 0 0 0,-38 8 0 0 0,-24 2 0 0 0,-155 9 0 0 0,110-8 0 0 0,103-11 0 0 0,33-2 0 0 0,0-3 0 0 0,-86-4 0 0 0,25-17 0 0 0,1 0 0 0 0,93 15 0 0 0,1 2 0 0 0,-1 0 0 0 0,1 1 0 0 0,-25 3 0 0 0,-16 7 0 0 0,10-4 0 0 0,-49 16 0 0 0,61-11-13 0 0,2 2 1 0 0,-1 1-1 0 0,2 2 0 0 0,-52 34 0 0 0,75-45 0 0 0,0 1-1 0 0,1 1 0 0 0,-1 0 1 0 0,-8 10-1 0 0,14-13 7 0 0,0 0 1 0 0,0 0-1 0 0,1 1 0 0 0,-1 0 0 0 0,1-1 0 0 0,1 1 1 0 0,-1 0-1 0 0,1 1 0 0 0,-2 6 0 0 0,-2 19-11 0 0,1-1 1 0 0,0 41-1 0 0,2-25 7 0 0,-1 30-10 0 0,3 1-1 0 0,14 118 1 0 0,7-86 21 0 0,-12-74 0 0 0,-2 0 0 0 0,3 63 0 0 0,-8-41 0 0 0,12 75 0 0 0,-11-122 0 0 0,0 8 0 0 0,1 1 0 0 0,0 0 0 0 0,2-1 0 0 0,0 0 0 0 0,2 0 0 0 0,12 28 0 0 0,-12-36-1 0 0,-1 0 0 0 0,2-1 0 0 0,-1 0 1 0 0,2 0-1 0 0,-1-1 0 0 0,1 0 0 0 0,1 0 0 0 0,-1-1 0 0 0,1 0 0 0 0,1-1 0 0 0,-1 0 0 0 0,1-1 1 0 0,1 0-1 0 0,-1-1 0 0 0,1 0 0 0 0,0-1 0 0 0,0 0 0 0 0,13 2 0 0 0,7 0-7 0 0,0-2 1 0 0,0-1-1 0 0,1-2 0 0 0,-1-1 0 0 0,61-7 0 0 0,316-45 8 0 0,-332 44 0 0 0,172-21 0 0 0,-134 16 435 0 0,229 5-1 0 0,-253 16 246 0 0,-29-2-1709 0 0,0 2-1 0 0,0 3 0 0 0,110 35 1 0 0,-155-39-890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5:45.348"/>
    </inkml:context>
    <inkml:brush xml:id="br0">
      <inkml:brushProperty name="width" value="0.1" units="cm"/>
      <inkml:brushProperty name="height" value="0.1" units="cm"/>
      <inkml:brushProperty name="color" value="#FF0066"/>
    </inkml:brush>
  </inkml:definitions>
  <inkml:trace contextRef="#ctx0" brushRef="#br0">2536 1484 1839 0 0,'0'1'139'0'0,"-1"-1"-1"0"0,1 0 1 0 0,-1 1-1 0 0,1-1 1 0 0,-1 1-1 0 0,1-1 1 0 0,0 1-1 0 0,-1-1 1 0 0,1 0-1 0 0,0 1 1 0 0,0-1-1 0 0,-1 1 1 0 0,1-1-1 0 0,0 1 1 0 0,0 0-1 0 0,0-1 1 0 0,0 1-1 0 0,-1-1 1 0 0,1 1-1 0 0,0-1 1 0 0,0 1-1 0 0,0-1 1 0 0,0 1-1 0 0,0 0 1 0 0,0-1-1 0 0,1 1 1 0 0,-1-1-1 0 0,0 1 1 0 0,0-1-1 0 0,0 1 1 0 0,0-1-1 0 0,1 1 1 0 0,-1-1-1 0 0,0 1 1 0 0,1-1-1 0 0,-1 1 1 0 0,0-1-1 0 0,1 1 1 0 0,-1-1-1 0 0,0 0 1 0 0,1 1-1 0 0,-1-1 1 0 0,1 1-1 0 0,-1-1 1 0 0,1 0-1 0 0,0 1 1 0 0,1 0-51 0 0,-1 0 1 0 0,1 0 0 0 0,0-1 0 0 0,0 1 0 0 0,0 0 0 0 0,0-1 0 0 0,0 1 0 0 0,0-1-1 0 0,0 0 1 0 0,0 1 0 0 0,0-1 0 0 0,0 0 0 0 0,2-1 0 0 0,1 1 64 0 0,0 0 1 0 0,0 0-1 0 0,-1 0 1 0 0,1 1-1 0 0,0 0 1 0 0,-1 0-1 0 0,1 0 1 0 0,-1 0-1 0 0,1 0 1 0 0,-1 1-1 0 0,0 0 1 0 0,1 0-1 0 0,-1 0 1 0 0,0 1-1 0 0,0-1 1 0 0,0 1-1 0 0,3 3 1 0 0,5 3 28 0 0,-11-9-170 0 0,-1 0 0 0 0,1 1 1 0 0,-1-1-1 0 0,1 0 0 0 0,0 1 0 0 0,-1-1 1 0 0,1 0-1 0 0,0 0 0 0 0,0 0 0 0 0,-1 0 1 0 0,1 0-1 0 0,0 1 0 0 0,-1-1 0 0 0,1 0 1 0 0,0-1-1 0 0,0 1 0 0 0,-1 0 0 0 0,1 0 1 0 0,0 0-1 0 0,-1 0 0 0 0,1-1 0 0 0,0 1 1 0 0,-1 0-1 0 0,1 0 0 0 0,0-1 0 0 0,-1 1 0 0 0,1-1 1 0 0,-1 1-1 0 0,1 0 0 0 0,0-1 0 0 0,0 0 1 0 0,14-19 1367 0 0,-12 16-819 0 0,1-5 154 0 0,7-6-199 0 0,-6 11-455 0 0,9-8 74 0 0,0 0 0 0 0,0 0 1 0 0,-2-1-1 0 0,0-1 1 0 0,11-14-1 0 0,-15 16 61 0 0,1 2-1 0 0,16-16 1 0 0,13-17 89 0 0,-30 32-197 0 0,5-5 96 0 0,-2-1 0 0 0,0 0 0 0 0,0 0 0 0 0,12-31 0 0 0,-19 34-4 0 0,0 1 0 0 0,-1 0-1 0 0,-1 0 1 0 0,0-1 0 0 0,0-23 0 0 0,-8-68 904 0 0,2 65-795 0 0,1-21-25 0 0,3 1 0 0 0,12-105 0 0 0,-4 117-183 0 0,-3 17-45 0 0,1-36 1 0 0,-6 56 3 0 0,0-1 0 0 0,-1 1 1 0 0,0 0-1 0 0,-1 0 0 0 0,0 0 1 0 0,-7-21-1 0 0,3 15 10 0 0,2-1 0 0 0,-5-26 1 0 0,-3-18-47 0 0,9 51 3 0 0,-1 1 1 0 0,0 0 0 0 0,0 0-1 0 0,-1 0 1 0 0,-1 0 0 0 0,-10-15-1 0 0,9 16 54 0 0,0-1 0 0 0,-1 1-1 0 0,0 0 1 0 0,-18-15 0 0 0,21 21-38 0 0,1 0 0 0 0,-1 0 0 0 0,0 0-1 0 0,0 1 1 0 0,0 0 0 0 0,0 0 0 0 0,0 0 0 0 0,0 0 0 0 0,0 1 0 0 0,-1 0 0 0 0,1 0-1 0 0,-1 0 1 0 0,-5 0 0 0 0,-18 2 63 0 0,-33 6 0 0 0,33-3-12 0 0,-33 1 0 0 0,46-4-50 0 0,0-1-1 0 0,0-1 0 0 0,0 0 1 0 0,1-1-1 0 0,-1 0 1 0 0,0-2-1 0 0,1 0 0 0 0,-24-9 1 0 0,27 9-4 0 0,-1 1 1 0 0,0 0-1 0 0,0 0 1 0 0,0 1-1 0 0,0 1 1 0 0,0 0-1 0 0,-14 2 1 0 0,-21-3 120 0 0,-22-1 0 0 0,33 1-97 0 0,-45-6-1 0 0,18-6 21 0 0,38 8-48 0 0,0 1 0 0 0,1 0 0 0 0,-38 0 0 0 0,-31 10 77 0 0,56-2-12 0 0,-62-3 1 0 0,67-1-82 0 0,-1 1 0 0 0,-52 8 0 0 0,53-4 16 0 0,0-1 0 0 0,0-2 0 0 0,-54-4 0 0 0,65-1-7 0 0,-34-10 0 0 0,45 10-4 0 0,0 0-1 0 0,-1 1 0 0 0,0 0 0 0 0,1 1 0 0 0,-1 1 0 0 0,0 0 0 0 0,0 0 1 0 0,0 1-1 0 0,0 1 0 0 0,-16 2 0 0 0,5 2-4 0 0,-38 2 0 0 0,37-5 0 0 0,-38 8 0 0 0,56-9 0 0 0,-1 0 0 0 0,1-1 0 0 0,-1 0 0 0 0,1 0 0 0 0,-1-1 0 0 0,1 0 0 0 0,-1 0 0 0 0,-6-2 0 0 0,-34-4 0 0 0,-18 5 0 0 0,34 0 0 0 0,-61 5 0 0 0,74-2 0 0 0,-31-1 0 0 0,-15 0 0 0 0,48 0 0 0 0,1 0 0 0 0,0 0 0 0 0,0-2 0 0 0,-17-3 0 0 0,16 2 0 0 0,0 1 0 0 0,0 0 0 0 0,-31 2 0 0 0,38 1 0 0 0,-1 1 0 0 0,1 0 0 0 0,0 0 0 0 0,0 1 0 0 0,0 1 0 0 0,0-1 0 0 0,-14 9 0 0 0,9-5 0 0 0,-3 1 0 0 0,-1 1 0 0 0,-18 14 0 0 0,30-18 0 0 0,0 0 0 0 0,0 0 0 0 0,1 1 0 0 0,0-1 0 0 0,0 1 0 0 0,0 0 0 0 0,1 0 0 0 0,0 1 0 0 0,-4 6 0 0 0,-4 14 0 0 0,0 0 0 0 0,2 0 0 0 0,1 1 0 0 0,-6 31 0 0 0,11-41 0 0 0,2 0 0 0 0,0 0 0 0 0,1 1 0 0 0,0-1 0 0 0,2 0 0 0 0,0 1 0 0 0,6 29 0 0 0,16 90 0 0 0,-11-56 0 0 0,-6-44 0 0 0,27 125 0 0 0,-12-90 0 0 0,15 57 0 0 0,-33-110 0 0 0,1 1 0 0 0,1-1 0 0 0,1 0 0 0 0,9 20 0 0 0,-10-32-3 0 0,0 0 0 0 0,0 0 1 0 0,1-1-1 0 0,0 1 0 0 0,1-2 0 0 0,0 1 0 0 0,0-1 0 0 0,0 1 1 0 0,10 4-1 0 0,13 9-15 0 0,34 15 1 0 0,-49-27 16 0 0,9 3-4 0 0,1 0 0 0 0,0-2 1 0 0,0-1-1 0 0,1-1 0 0 0,36 5 0 0 0,137 7-29 0 0,-175-17 33 0 0,77 2 1 0 0,-43-3 0 0 0,0 3 0 0 0,83 16 0 0 0,168 48-2309 0 0,-278-61 1042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4:50.297"/>
    </inkml:context>
    <inkml:brush xml:id="br0">
      <inkml:brushProperty name="width" value="0.1" units="cm"/>
      <inkml:brushProperty name="height" value="0.1" units="cm"/>
      <inkml:brushProperty name="color" value="#FF0066"/>
    </inkml:brush>
  </inkml:definitions>
  <inkml:trace contextRef="#ctx0" brushRef="#br0">5169 222 4143 0 0,'0'0'191'0'0,"-4"-3"-11"0"0,-16-7-143 0 0,-7 0 363 0 0,-2 3 8235 0 0,5 5-5797 0 0,6 1-3059 0 0,0-2 1 0 0,0 0 0 0 0,0-1-1 0 0,-33-12 1 0 0,-20-7 633 0 0,-1 3 0 0 0,-108-16 0 0 0,94 27 338 0 0,-1 3 1 0 0,-97 7 0 0 0,-54-3 77 0 0,-46-6-330 0 0,107 5 180 0 0,-65 0-509 0 0,-122-5 28 0 0,161-9-179 0 0,-278-12 90 0 0,189 39 260 0 0,-2 0-197 0 0,81-2 378 0 0,-65-1 647 0 0,-210-9 4 0 0,-168 42-3623 0 0,605-36 1251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4:52.133"/>
    </inkml:context>
    <inkml:brush xml:id="br0">
      <inkml:brushProperty name="width" value="0.1" units="cm"/>
      <inkml:brushProperty name="height" value="0.1" units="cm"/>
      <inkml:brushProperty name="color" value="#FF0066"/>
    </inkml:brush>
  </inkml:definitions>
  <inkml:trace contextRef="#ctx0" brushRef="#br0">3558 76 14599 0 0,'0'0'664'0'0,"-2"-3"-8"0"0,-6-11-418 0 0,0 3-197 0 0,6 9 30 0 0,-22-20-133 0 0,23 20-42 0 0,-1 0 0 0 0,0 0 0 0 0,0 0 0 0 0,1 1 0 0 0,-1-1 0 0 0,-1 0 0 0 0,1 1 0 0 0,0-1 0 0 0,0 1 0 0 0,-1 0 0 0 0,-3-2 0 0 0,2 2 143 0 0,0 1 1 0 0,-1-1-1 0 0,1 1 1 0 0,0 0-1 0 0,0 0 1 0 0,-1 0-1 0 0,1 1 0 0 0,-6 1 1 0 0,-70 17 903 0 0,-78 31-1 0 0,131-38-705 0 0,21-9-215 0 0,0-1-1 0 0,-1 1 0 0 0,1-1 1 0 0,0 0-1 0 0,-1-1 1 0 0,-7 1-1 0 0,-114 21 464 0 0,-253 0 1742 0 0,1-29-776 0 0,293 4-1221 0 0,-235-32-218 0 0,202 17-12 0 0,-188-17 722 0 0,-1 26 60 0 0,188 12-510 0 0,-533 37 427 0 0,401-10-2281 0 0,191-23-6591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4:53.549"/>
    </inkml:context>
    <inkml:brush xml:id="br0">
      <inkml:brushProperty name="width" value="0.1" units="cm"/>
      <inkml:brushProperty name="height" value="0.1" units="cm"/>
      <inkml:brushProperty name="color" value="#FF0066"/>
    </inkml:brush>
  </inkml:definitions>
  <inkml:trace contextRef="#ctx0" brushRef="#br0">3343 15 1839 0 0,'-11'-9'9456'0'0,"4"4"-9376"0"0,5 4-40 0 0,-6 2-55 0 0,-6-1 161 0 0,-190 50 3229 0 0,20-7-1577 0 0,85-16-1166 0 0,-200 28 0 0 0,297-55-623 0 0,-269 23 1248 0 0,207-21-890 0 0,0-3 1 0 0,-81-11-1 0 0,63 0-63 0 0,-172-21 392 0 0,185 27-420 0 0,-119 7 0 0 0,30 9 195 0 0,-422 32 1238 0 0,557-40-1657 0 0,-393 18 725 0 0,388-21-891 0 0,-33-4 0 0 0,52 3-241 0 0,0 0 1 0 0,0 0-1 0 0,1 0 1 0 0,-1-1-1 0 0,1-1 0 0 0,0 1 1 0 0,-16-10-1 0 0,-1-6-1173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4:54.932"/>
    </inkml:context>
    <inkml:brush xml:id="br0">
      <inkml:brushProperty name="width" value="0.1" units="cm"/>
      <inkml:brushProperty name="height" value="0.1" units="cm"/>
      <inkml:brushProperty name="color" value="#FF0066"/>
    </inkml:brush>
  </inkml:definitions>
  <inkml:trace contextRef="#ctx0" brushRef="#br0">2754 77 9647 0 0,'-9'-9'954'0'0,"4"3"-866"0"0,1 2 85 0 0,-1 0 1 0 0,0 0 0 0 0,0 0-1 0 0,0 1 1 0 0,0 0 0 0 0,-1 0 0 0 0,1 0-1 0 0,-1 1 1 0 0,0 0 0 0 0,-11-3-1 0 0,-11-3 659 0 0,25 7-624 0 0,-13-6 383 0 0,12 5-520 0 0,0 1-1 0 0,0-1 1 0 0,0 1 0 0 0,-1 0 0 0 0,1 1-1 0 0,0-1 1 0 0,-1 1 0 0 0,1-1 0 0 0,0 1-1 0 0,-9 1 1 0 0,-40 10 303 0 0,50-10-341 0 0,-60 19 215 0 0,42-14 67 0 0,-32 14 1 0 0,9-4 117 0 0,26-9-204 0 0,-5-2 6 0 0,-29 7 239 0 0,11-4 48 0 0,-43 8 136 0 0,36-6-534 0 0,42-9-119 0 0,-26 2 20 0 0,-337 28 1063 0 0,326-29-928 0 0,-5-2-64 0 0,-20-4 80 0 0,-2 1 172 0 0,0 3 0 0 0,-69 10 0 0 0,91-7-160 0 0,-80-5-1 0 0,-23 0 225 0 0,24 16 295 0 0,-153 39 1 0 0,166-28-606 0 0,-208 18-1 0 0,287-45-1187 0 0,20-3-37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4:56.116"/>
    </inkml:context>
    <inkml:brush xml:id="br0">
      <inkml:brushProperty name="width" value="0.1" units="cm"/>
      <inkml:brushProperty name="height" value="0.1" units="cm"/>
      <inkml:brushProperty name="color" value="#FF0066"/>
    </inkml:brush>
  </inkml:definitions>
  <inkml:trace contextRef="#ctx0" brushRef="#br0">1489 24 5063 0 0,'-1'-1'182'0'0,"-1"-1"0"0"0,1 0 0 0 0,-1 0-1 0 0,0 1 1 0 0,0-1 0 0 0,0 1 0 0 0,1-1-1 0 0,-1 1 1 0 0,-1 0 0 0 0,1 0 0 0 0,0 0-1 0 0,0 0 1 0 0,0 0 0 0 0,0 0 0 0 0,-1 1-1 0 0,1-1 1 0 0,0 1 0 0 0,-5-1 0 0 0,1 0 196 0 0,0 0 0 0 0,-1 1 0 0 0,1 0 1 0 0,0 0-1 0 0,-12 2 0 0 0,9 1-469 0 0,-1 0 1 0 0,1 1-1 0 0,-16 8 0 0 0,-21 9 566 0 0,-69 8 4514 0 0,91-23-4026 0 0,-12 2 297 0 0,-21-1-311 0 0,-80 21 1 0 0,118-24-718 0 0,-40 9 425 0 0,0-4 0 0 0,0-2 0 0 0,-1-3 1 0 0,-85-4-1 0 0,-115-3 794 0 0,67 2-3417 0 0,154-1 321 0 0,2-1-75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4:56.593"/>
    </inkml:context>
    <inkml:brush xml:id="br0">
      <inkml:brushProperty name="width" value="0.1" units="cm"/>
      <inkml:brushProperty name="height" value="0.1" units="cm"/>
      <inkml:brushProperty name="color" value="#FF0066"/>
    </inkml:brush>
  </inkml:definitions>
  <inkml:trace contextRef="#ctx0" brushRef="#br0">1116 18 6911 0 0,'-2'-2'578'0'0,"-1"0"0"0"0,1 1 0 0 0,-1 0 0 0 0,0 0 0 0 0,0-1 0 0 0,1 2 0 0 0,-1-1 0 0 0,0 0 0 0 0,-6 0 0 0 0,-30-3 1503 0 0,36 3-2182 0 0,-47 1 1169 0 0,0 1-1 0 0,-1 3 1 0 0,-61 13-1 0 0,-38 3 1559 0 0,6-8 128 0 0,-225 18-3839 0 0,289-26-7628 0 0,45-2 3469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4:57.775"/>
    </inkml:context>
    <inkml:brush xml:id="br0">
      <inkml:brushProperty name="width" value="0.1" units="cm"/>
      <inkml:brushProperty name="height" value="0.1" units="cm"/>
      <inkml:brushProperty name="color" value="#FF0066"/>
    </inkml:brush>
  </inkml:definitions>
  <inkml:trace contextRef="#ctx0" brushRef="#br0">2393 112 8751 0 0,'-12'-12'511'0'0,"9"7"-280"0"0,-1 1 1 0 0,1 0-1 0 0,-1 0 0 0 0,0 1 0 0 0,0-1 0 0 0,-1 1 0 0 0,1 0 0 0 0,-1 0 0 0 0,1 0 0 0 0,-1 1 1 0 0,0 0-1 0 0,0 0 0 0 0,0 0 0 0 0,-1 0 0 0 0,1 1 0 0 0,-11-2 0 0 0,-47-8 1743 0 0,46 8-1331 0 0,1 0 1 0 0,-1 0 0 0 0,0 2-1 0 0,-18 0 1 0 0,-290 16 1259 0 0,-63 4-948 0 0,173-13 85 0 0,1 0-98 0 0,-174 12 258 0 0,121-20-460 0 0,226-2-863 0 0,0-1 1 0 0,1-3-1 0 0,0 0 0 0 0,-58-22 1 0 0,63 14-986 0 0,-2-3-335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04.342"/>
    </inkml:context>
    <inkml:brush xml:id="br0">
      <inkml:brushProperty name="width" value="0.1" units="cm"/>
      <inkml:brushProperty name="height" value="0.1" units="cm"/>
      <inkml:brushProperty name="color" value="#FF0066"/>
    </inkml:brush>
  </inkml:definitions>
  <inkml:trace contextRef="#ctx0" brushRef="#br0">2723 10 7367 0 0,'-10'-6'763'0'0,"10"6"-731"0"0,-1-1-1 0 0,1 1 1 0 0,0 0-1 0 0,-1-1 1 0 0,1 1-1 0 0,-1 0 1 0 0,1-1-1 0 0,-1 1 1 0 0,1 0-1 0 0,-1 0 1 0 0,1 0 0 0 0,0 0-1 0 0,-1-1 1 0 0,1 1-1 0 0,-1 0 1 0 0,1 0-1 0 0,-1 0 1 0 0,1 0-1 0 0,-1 0 1 0 0,1 0-1 0 0,-1 0 1 0 0,1 0 0 0 0,-1 0-1 0 0,1 1 1 0 0,-1-1-1 0 0,1 0 1 0 0,-1 0-1 0 0,-6 3 3021 0 0,-35 17-926 0 0,9-4-1438 0 0,-45 15-1 0 0,68-30-699 0 0,0 1-1 0 0,1-1 1 0 0,-1-1 0 0 0,0 0-1 0 0,0 0 1 0 0,1-1 0 0 0,-1 0 0 0 0,-18-5-1 0 0,-20-2 415 0 0,-339-4 4183 0 0,207 20-3494 0 0,-297 51 0 0 0,163-24-213 0 0,-1-26 104 0 0,279-8-888 0 0,-37-1 46 0 0,1-3 0 0 0,0-4 0 0 0,1-2 0 0 0,-74-20 0 0 0,36 4-356 0 0,66 16-1676 0 0,-1-1-3443 0 0,-3-1-2333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4:59.731"/>
    </inkml:context>
    <inkml:brush xml:id="br0">
      <inkml:brushProperty name="width" value="0.1" units="cm"/>
      <inkml:brushProperty name="height" value="0.1" units="cm"/>
      <inkml:brushProperty name="color" value="#FF0066"/>
    </inkml:brush>
  </inkml:definitions>
  <inkml:trace contextRef="#ctx0" brushRef="#br0">2369 216 919 0 0,'6'-25'7464'0'0,"-4"20"-7237"0"0,0-1 0 0 0,0 0 0 0 0,-1 1 0 0 0,1-1 0 0 0,-1 0 0 0 0,0 0 0 0 0,-1 0 0 0 0,1 0 0 0 0,-1 0 0 0 0,0 0 0 0 0,-1 0 0 0 0,0 0-1 0 0,0 0 1 0 0,-3-10 0 0 0,2 12-25 0 0,-1 0-1 0 0,1 0 1 0 0,-1-1-1 0 0,0 2 1 0 0,-1-1-1 0 0,1 0 0 0 0,0 1 1 0 0,-1-1-1 0 0,-4-2 1 0 0,-41-26 1472 0 0,38 25-1112 0 0,8 5-472 0 0,0 0-1 0 0,0 1 1 0 0,-1-1 0 0 0,1 1 0 0 0,0 0-1 0 0,-1 0 1 0 0,1 0 0 0 0,0 0 0 0 0,-1 1-1 0 0,1-1 1 0 0,-1 1 0 0 0,1 0-1 0 0,-1 0 1 0 0,0 0 0 0 0,1 1 0 0 0,-1-1-1 0 0,1 1 1 0 0,0 0 0 0 0,-1 0 0 0 0,1 0-1 0 0,-6 3 1 0 0,-4 3-225 0 0,0 0-1 0 0,0 2 1 0 0,1-1 0 0 0,-12 12 0 0 0,12-9-59 0 0,-1-1 0 0 0,-16 9 0 0 0,-9 3 457 0 0,-1-2 1 0 0,-1-2-1 0 0,-1-2 1 0 0,-1-1-1 0 0,0-2 1 0 0,0-2-1 0 0,-53 6 1 0 0,66-12-133 0 0,-49 15-1 0 0,50-12-80 0 0,-54 8 0 0 0,-75 10 691 0 0,-45 3-455 0 0,112-21 454 0 0,-1 4 1 0 0,-153 40-1 0 0,155-27-434 0 0,-134 32 135 0 0,191-51-513 0 0,0-2-1 0 0,0-1 0 0 0,0-1 0 0 0,-1-2 1 0 0,-34-5-1 0 0,-5-6-1353 0 0,25 1-4337 0 0,10 1-959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5:22.924"/>
    </inkml:context>
    <inkml:brush xml:id="br0">
      <inkml:brushProperty name="width" value="0.1" units="cm"/>
      <inkml:brushProperty name="height" value="0.1" units="cm"/>
      <inkml:brushProperty name="color" value="#FF0066"/>
    </inkml:brush>
  </inkml:definitions>
  <inkml:trace contextRef="#ctx0" brushRef="#br0">2241 144 455 0 0,'-11'-11'3490'0'0,"2"1"-1621"0"0,0 1 0 0 0,-19-14 0 0 0,24 21-1746 0 0,0-1 0 0 0,0 1 1 0 0,0 0-1 0 0,0 1 0 0 0,0-1 0 0 0,-1 0 1 0 0,1 1-1 0 0,0 0 0 0 0,-1 0 1 0 0,1 1-1 0 0,-9-1 0 0 0,-19 2 411 0 0,-53 11 0 0 0,9-1 272 0 0,24-9 247 0 0,0-3 0 0 0,-66-8 1 0 0,48 3-482 0 0,-442 3 676 0 0,428 4-844 0 0,1-4 0 0 0,-113-18 1 0 0,-184-29 682 0 0,275 44-1257 0 0,-140 9 1 0 0,227-2-4694 0 0,1 1-1585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5:23.773"/>
    </inkml:context>
    <inkml:brush xml:id="br0">
      <inkml:brushProperty name="width" value="0.1" units="cm"/>
      <inkml:brushProperty name="height" value="0.1" units="cm"/>
      <inkml:brushProperty name="color" value="#FF0066"/>
    </inkml:brush>
  </inkml:definitions>
  <inkml:trace contextRef="#ctx0" brushRef="#br0">3258 64 7831 0 0,'-2'-5'221'0'0,"-1"1"0"0"0,0 0 0 0 0,0 0 0 0 0,0 0 0 0 0,-1 0 0 0 0,0 0 0 0 0,1 1 0 0 0,-1-1 0 0 0,-1 1 0 0 0,1 0 0 0 0,0 0 0 0 0,-1 1 0 0 0,1-1 0 0 0,-1 1 0 0 0,-10-3 0 0 0,5 3 206 0 0,0 0 1 0 0,0 1-1 0 0,0 0 0 0 0,-1 1 0 0 0,1 0 0 0 0,-16 2 1 0 0,-14 0-19 0 0,-14 2 249 0 0,-1 1-1 0 0,-83 20 0 0 0,-29 4-13 0 0,9-11 28 0 0,-180 44 0 0 0,264-47-540 0 0,-1-3 0 0 0,-1-3 0 0 0,1-4 0 0 0,-108-6 0 0 0,-1 4 387 0 0,-44-2 118 0 0,-66-46 913 0 0,3 1 67 0 0,151 33-1334 0 0,-154-9 98 0 0,99 18-3041 0 0,154 3 1353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5:25.921"/>
    </inkml:context>
    <inkml:brush xml:id="br0">
      <inkml:brushProperty name="width" value="0.1" units="cm"/>
      <inkml:brushProperty name="height" value="0.1" units="cm"/>
      <inkml:brushProperty name="color" value="#FF0066"/>
    </inkml:brush>
  </inkml:definitions>
  <inkml:trace contextRef="#ctx0" brushRef="#br0">3068 56 919 0 0,'-18'-20'12417'0'0,"9"15"-13116"0"0,-7-10 747 0 0,4 12 315 0 0,0-1 0 0 0,0 1 0 0 0,-1 1 1 0 0,1 0-1 0 0,0 1 0 0 0,-21 1 1 0 0,-76 10 641 0 0,66-5-616 0 0,-127 25 544 0 0,-3 1-490 0 0,-139-7 392 0 0,46-5 339 0 0,37 2 36 0 0,-302-13-1 0 0,0-12-298 0 0,377 12-2897 0 0,-220 42 1 0 0,347-45 338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5:26.693"/>
    </inkml:context>
    <inkml:brush xml:id="br0">
      <inkml:brushProperty name="width" value="0.1" units="cm"/>
      <inkml:brushProperty name="height" value="0.1" units="cm"/>
      <inkml:brushProperty name="color" value="#FF0066"/>
    </inkml:brush>
  </inkml:definitions>
  <inkml:trace contextRef="#ctx0" brushRef="#br0">1368 147 4607 0 0,'-5'-15'2276'0'0,"4"13"-2265"0"0,0 0 0 0 0,0 0 0 0 0,0-1 0 0 0,1 1 0 0 0,-1 0-1 0 0,0-1 1 0 0,1 1 0 0 0,0-1 0 0 0,-1 1 0 0 0,1 0 0 0 0,0-1 0 0 0,0 1 0 0 0,1-1 0 0 0,-1 1 0 0 0,0-1 0 0 0,1 1 0 0 0,-1 0-1 0 0,1-1 1 0 0,0 1 0 0 0,0 0 0 0 0,0-1 0 0 0,2-2 0 0 0,-3 4 138 0 0,1 0 0 0 0,0 0 0 0 0,-1 0-1 0 0,1 0 1 0 0,-1-1 0 0 0,1 1 0 0 0,-1 0 0 0 0,0 0 0 0 0,0-1 0 0 0,1 1 0 0 0,-1 0-1 0 0,0 0 1 0 0,0-1 0 0 0,0 1 0 0 0,0 0 0 0 0,-1-1 0 0 0,1 1 0 0 0,0 0-1 0 0,-1-2 1 0 0,0 1 48 0 0,0 1-1 0 0,0-1 1 0 0,0 1-1 0 0,-1 0 0 0 0,1 0 1 0 0,0 0-1 0 0,-1 0 1 0 0,1 0-1 0 0,-1 0 0 0 0,1 0 1 0 0,-1 0-1 0 0,1 0 1 0 0,-1 0-1 0 0,0 1 1 0 0,-2-1-1 0 0,-18-6 766 0 0,0 2-1 0 0,0 0 1 0 0,-41-2 0 0 0,-68 5 938 0 0,31 1-938 0 0,57 0-652 0 0,-283-2 1366 0 0,269 6-1615 0 0,1 3 1 0 0,-1 2-1 0 0,-94 26 0 0 0,57-4-727 0 0,-71 20-2740 0 0,131-42 1203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5:27.523"/>
    </inkml:context>
    <inkml:brush xml:id="br0">
      <inkml:brushProperty name="width" value="0.1" units="cm"/>
      <inkml:brushProperty name="height" value="0.1" units="cm"/>
      <inkml:brushProperty name="color" value="#FF0066"/>
    </inkml:brush>
  </inkml:definitions>
  <inkml:trace contextRef="#ctx0" brushRef="#br0">2015 126 5527 0 0,'-3'-3'461'0'0,"0"0"0"0"0,0 0-1 0 0,0 1 1 0 0,0-1-1 0 0,-1 1 1 0 0,1-1-1 0 0,-1 1 1 0 0,1 0-1 0 0,-1 0 1 0 0,0 0-1 0 0,0 1 1 0 0,0 0 0 0 0,0-1-1 0 0,0 1 1 0 0,0 1-1 0 0,-6-2 1 0 0,-11 0 155 0 0,-40 0 0 0 0,49 2-294 0 0,-51 2 188 0 0,28 0 61 0 0,-39-4 0 0 0,-100-8 1606 0 0,-68-8-346 0 0,111-1-925 0 0,-101-13 541 0 0,159 25-1002 0 0,-89 3 0 0 0,-273 25-201 0 0,248-5-7532 0 0,141-11 69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5:29.347"/>
    </inkml:context>
    <inkml:brush xml:id="br0">
      <inkml:brushProperty name="width" value="0.1" units="cm"/>
      <inkml:brushProperty name="height" value="0.1" units="cm"/>
      <inkml:brushProperty name="color" value="#FF0066"/>
    </inkml:brush>
  </inkml:definitions>
  <inkml:trace contextRef="#ctx0" brushRef="#br0">1424 16 3223 0 0,'6'-6'6472'0'0,"-16"2"-6056"0"0,-7 1 1118 0 0,0 2 1 0 0,-1 0-1 0 0,-28 2 0 0 0,-51 13 1132 0 0,21-3-2843 0 0,-141 22 1709 0 0,-87 9 267 0 0,169-33-1206 0 0,-236 18-666 0 0,287-21-2702 0 0,47-6-4455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5:30.614"/>
    </inkml:context>
    <inkml:brush xml:id="br0">
      <inkml:brushProperty name="width" value="0.1" units="cm"/>
      <inkml:brushProperty name="height" value="0.1" units="cm"/>
      <inkml:brushProperty name="color" value="#FF0066"/>
    </inkml:brush>
  </inkml:definitions>
  <inkml:trace contextRef="#ctx0" brushRef="#br0">2569 29 455 0 0,'-9'-2'-456'0'0,"-7"-5"4683"0"0,0-1-1267 0 0,8 6-2726 0 0,0-1-1 0 0,-1 1 0 0 0,1 0 1 0 0,-1 1-1 0 0,1 0 1 0 0,-1 1-1 0 0,1 0 1 0 0,-1 0-1 0 0,0 0 1 0 0,1 1-1 0 0,-1 1 1 0 0,1-1-1 0 0,0 1 1 0 0,-1 1-1 0 0,1-1 1 0 0,0 2-1 0 0,-11 5 1 0 0,-26 14 304 0 0,-1-2 1 0 0,-85 26-1 0 0,129-46-511 0 0,-25 9 913 0 0,-41 23 0 0 0,45-21-351 0 0,-1 0 1 0 0,-34 10-1 0 0,39-16-563 0 0,-14 4 253 0 0,0-1 1 0 0,-57 7-1 0 0,-26-4 333 0 0,-54 5 738 0 0,129-15-903 0 0,0-2 1 0 0,-48-6-1 0 0,-162-19 89 0 0,115 14-149 0 0,-85-9 625 0 0,20-17 488 0 0,-83-9 873 0 0,98 26-4154 0 0,155 16-7126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5:32.505"/>
    </inkml:context>
    <inkml:brush xml:id="br0">
      <inkml:brushProperty name="width" value="0.1" units="cm"/>
      <inkml:brushProperty name="height" value="0.1" units="cm"/>
      <inkml:brushProperty name="color" value="#FF0066"/>
    </inkml:brush>
  </inkml:definitions>
  <inkml:trace contextRef="#ctx0" brushRef="#br0">4622 184 9215 0 0,'-20'-17'1340'0'0,"18"15"-1314"0"0,1 1 0 0 0,-1-1 0 0 0,0 0 0 0 0,1 1 0 0 0,-1-1 0 0 0,0 1 0 0 0,0-1 0 0 0,0 1 0 0 0,0 0 0 0 0,0 0 0 0 0,0 0 0 0 0,0 0 0 0 0,0 0 0 0 0,0 1 0 0 0,-1-1 0 0 0,1 1 0 0 0,0-1 0 0 0,0 1 0 0 0,-1 0 0 0 0,1 0 0 0 0,0 0 0 0 0,-1 0 0 0 0,1 0 0 0 0,0 0 0 0 0,-4 1 0 0 0,-115 23 3042 0 0,52-7-1006 0 0,-81 32 0 0 0,122-37-1826 0 0,16-6-146 0 0,0-1 0 0 0,0 0 0 0 0,-1-1 0 0 0,0 0 0 0 0,-22 3 0 0 0,-105 14 464 0 0,-36 2 254 0 0,13-6 271 0 0,121-11-1035 0 0,15-4 49 0 0,0-1-1 0 0,0 0 0 0 0,-41-6 1 0 0,-79-20 96 0 0,22 3 151 0 0,84 15-215 0 0,10 2 36 0 0,-52-2 1 0 0,52 5-119 0 0,0-2 1 0 0,1-1-1 0 0,0-1 0 0 0,-35-12 0 0 0,-23-5 64 0 0,-173-20 290 0 0,115 20-237 0 0,-42-2-24 0 0,-42-8 80 0 0,211 29-192 0 0,-441-75 704 0 0,373 70-558 0 0,-128 3 0 0 0,-89 21 115 0 0,239-11-195 0 0,-96 5 230 0 0,-231 19-130 0 0,250-19-2759 0 0,105-9 1185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5:35.068"/>
    </inkml:context>
    <inkml:brush xml:id="br0">
      <inkml:brushProperty name="width" value="0.1" units="cm"/>
      <inkml:brushProperty name="height" value="0.1" units="cm"/>
      <inkml:brushProperty name="color" value="#FF0066"/>
    </inkml:brush>
  </inkml:definitions>
  <inkml:trace contextRef="#ctx0" brushRef="#br0">3295 68 455 0 0,'-11'-5'-1477'0'0,"-1"0"3385"0"0,-22-11 8899 0 0,22 8-10325 0 0,-2-3-630 0 0,12 8 165 0 0,0 1 1 0 0,-1 0-1 0 0,1 0 0 0 0,-1 1 1 0 0,1-1-1 0 0,-1 0 0 0 0,0 1 1 0 0,1-1-1 0 0,-1 1 0 0 0,0 0 1 0 0,0 0-1 0 0,0 0 1 0 0,0 1-1 0 0,-6-2 0 0 0,-20 2 863 0 0,0 1-1 0 0,0 1 1 0 0,0 2-1 0 0,0 1 0 0 0,1 1 1 0 0,-40 14-1 0 0,29-11-602 0 0,0-2-1 0 0,-58 4 1 0 0,-105-4 1403 0 0,-47 4-367 0 0,102 10-1043 0 0,-140 11 146 0 0,-57-40 467 0 0,326 7-823 0 0,-298-7 731 0 0,-111-8 218 0 0,276 6-676 0 0,-177 10 1 0 0,239 9-2189 0 0,-36 20-6693 0 0,58-8 2788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05.208"/>
    </inkml:context>
    <inkml:brush xml:id="br0">
      <inkml:brushProperty name="width" value="0.1" units="cm"/>
      <inkml:brushProperty name="height" value="0.1" units="cm"/>
      <inkml:brushProperty name="color" value="#FF0066"/>
    </inkml:brush>
  </inkml:definitions>
  <inkml:trace contextRef="#ctx0" brushRef="#br0">2238 202 16295 0 0,'-16'-4'406'0'0,"1"0"0"0"0,-1 1 0 0 0,0 1-1 0 0,-18 0 1 0 0,22 2-627 0 0,-1 0 0 0 0,1-2 0 0 0,0 1 1 0 0,0-1-1 0 0,0-1 0 0 0,0 0 0 0 0,0-1 0 0 0,1-1 0 0 0,-12-5 0 0 0,-15-10 415 0 0,0 2 0 0 0,-65-21 0 0 0,-87-11 2803 0 0,120 38-2028 0 0,0 2 1 0 0,-1 4 0 0 0,-125 4-1 0 0,-211 41-751 0 0,362-34-177 0 0,-542 34 2311 0 0,554-39-2785 0 0,-52-6 0 0 0,37-3-6719 0 0,20 0-670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5:38.157"/>
    </inkml:context>
    <inkml:brush xml:id="br0">
      <inkml:brushProperty name="width" value="0.1" units="cm"/>
      <inkml:brushProperty name="height" value="0.1" units="cm"/>
      <inkml:brushProperty name="color" value="#FF0066"/>
    </inkml:brush>
  </inkml:definitions>
  <inkml:trace contextRef="#ctx0" brushRef="#br0">3253 49 6447 0 0,'-2'-4'121'0'0,"0"1"-1"0"0,0 0 0 0 0,-1 0 0 0 0,1 0 1 0 0,-1 0-1 0 0,1 0 0 0 0,-1 0 0 0 0,0 1 1 0 0,0-1-1 0 0,0 1 0 0 0,0 0 0 0 0,-1 0 1 0 0,1 0-1 0 0,-1 0 0 0 0,-4-1 0 0 0,1 1 381 0 0,0 1 0 0 0,-1 0 0 0 0,0 0-1 0 0,1 1 1 0 0,-1 0 0 0 0,-13 1 0 0 0,-133 15-403 0 0,-77 4 370 0 0,-317 23 3928 0 0,291-27-3695 0 0,0-20-175 0 0,229 3-449 0 0,-105-3 235 0 0,-154-24 0 0 0,197 15-214 0 0,-1 4 0 0 0,0 5 0 0 0,-105 7 0 0 0,-48-9 445 0 0,13 0 674 0 0,201 7-1155 0 0,1 2 0 0 0,0 1 0 0 0,0 1-1 0 0,0 2 1 0 0,-48 17 0 0 0,41-6-933 0 0,13-3-4502 0 0,6-3-1098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5:38.819"/>
    </inkml:context>
    <inkml:brush xml:id="br0">
      <inkml:brushProperty name="width" value="0.1" units="cm"/>
      <inkml:brushProperty name="height" value="0.1" units="cm"/>
      <inkml:brushProperty name="color" value="#FF0066"/>
    </inkml:brush>
  </inkml:definitions>
  <inkml:trace contextRef="#ctx0" brushRef="#br0">1613 21 5063 0 0,'-2'-2'294'0'0,"0"0"0"0"0,0 0 0 0 0,0 0 0 0 0,0 1-1 0 0,0-1 1 0 0,-1 1 0 0 0,1 0 0 0 0,0 0 0 0 0,0-1-1 0 0,-1 2 1 0 0,1-1 0 0 0,-1 0 0 0 0,1 0 0 0 0,-1 1-1 0 0,1-1 1 0 0,-1 1 0 0 0,0 0 0 0 0,-3 0 0 0 0,-53 2 1883 0 0,48-1-2207 0 0,-172 28 3199 0 0,4 0-2338 0 0,-467-13 1087 0 0,564-17-3461 0 0,0 4 0 0 0,0 4 0 0 0,-105 22 0 0 0,134-16-3853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5:56.900"/>
    </inkml:context>
    <inkml:brush xml:id="br0">
      <inkml:brushProperty name="width" value="0.1" units="cm"/>
      <inkml:brushProperty name="height" value="0.1" units="cm"/>
      <inkml:brushProperty name="color" value="#FF0066"/>
    </inkml:brush>
  </inkml:definitions>
  <inkml:trace contextRef="#ctx0" brushRef="#br0">1 105 4831 0 0,'0'-8'216'0'0,"0"1"40"0"0,2 0-256 0 0,-1 0 0 0 0,1 3 0 0 0,0 2 0 0 0,0 0 0 0 0,0-1 0 0 0,1-1 0 0 0,5-3 0 0 0,1-1 0 0 0,2-1-128 0 0,2 0 40 0 0,-2-2 8 0 0,0 4-320 0 0,-1-2-64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5:57.736"/>
    </inkml:context>
    <inkml:brush xml:id="br0">
      <inkml:brushProperty name="width" value="0.1" units="cm"/>
      <inkml:brushProperty name="height" value="0.1" units="cm"/>
      <inkml:brushProperty name="color" value="#FF0066"/>
    </inkml:brush>
  </inkml:definitions>
  <inkml:trace contextRef="#ctx0" brushRef="#br0">3580 0 3567 0 0,'-22'1'2766'0'0,"-41"6"-1"0"0,-61 22-251 0 0,15-3-1293 0 0,-145 14 1251 0 0,169-32-2279 0 0,-300 22 2332 0 0,170-9-1941 0 0,2-1-213 0 0,165-19-155 0 0,0-2 1 0 0,0-2-1 0 0,1-3 1 0 0,-48-11 0 0 0,-4 0-130 0 0,52 11-59 0 0,-48-15-1 0 0,62 11 27 0 0,-1 1-1 0 0,1 2 1 0 0,-1 1 0 0 0,-58-2-1 0 0,-326 23 411 0 0,-9 24-205 0 0,129-9-16 0 0,226-21 162 0 0,-3-1-767 0 0,25-6-5576 0 0,33-3-741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6:00.254"/>
    </inkml:context>
    <inkml:brush xml:id="br0">
      <inkml:brushProperty name="width" value="0.1" units="cm"/>
      <inkml:brushProperty name="height" value="0.1" units="cm"/>
      <inkml:brushProperty name="color" value="#FF0066"/>
    </inkml:brush>
  </inkml:definitions>
  <inkml:trace contextRef="#ctx0" brushRef="#br0">3238 1612 455 0 0,'-4'5'2831'0'0,"22"-14"-46"0"0,-15 8-2443 0 0,0 0 0 0 0,0 0 0 0 0,-1-1 0 0 0,1 1 0 0 0,0-1 0 0 0,0 0 0 0 0,-1 1 0 0 0,1-1 0 0 0,-1-1 0 0 0,1 1 0 0 0,-1 0 0 0 0,0 0 0 0 0,0-1 0 0 0,3-3 0 0 0,-3 2-87 0 0,1 1 1 0 0,-1-1 0 0 0,1 1 0 0 0,0 0-1 0 0,1 1 1 0 0,-1-1 0 0 0,0 0-1 0 0,1 1 1 0 0,4-3 0 0 0,5-1-240 0 0,-9 5 98 0 0,0 0-1 0 0,0-1 1 0 0,0 1 0 0 0,0-1-1 0 0,0 0 1 0 0,-1 0 0 0 0,1 0-1 0 0,-1-1 1 0 0,1 0 0 0 0,-1 1-1 0 0,0-1 1 0 0,0 0 0 0 0,0 0-1 0 0,-1-1 1 0 0,1 1 0 0 0,-1 0-1 0 0,1-1 1 0 0,-1 0 0 0 0,2-4-1 0 0,4-8 283 0 0,0 1 0 0 0,15-19 0 0 0,11-21 148 0 0,-32 48-503 0 0,1 0 0 0 0,-2 0 1 0 0,1 0-1 0 0,-1 0 0 0 0,0-1 0 0 0,0 1 0 0 0,-1-1 0 0 0,0 1 0 0 0,-1 0 0 0 0,1-1 0 0 0,-4-12 0 0 0,2 10 94 0 0,1 0 1 0 0,0-1-1 0 0,1 1 0 0 0,0 0 0 0 0,2-12 0 0 0,20-110 907 0 0,0 11-341 0 0,-8-11-40 0 0,-8 61-233 0 0,1-82 64 0 0,-4 59-311 0 0,-3 64 21 0 0,-1 1 0 0 0,-8-52 0 0 0,6 70-182 0 0,0 0 0 0 0,0 1 0 0 0,-1 0 0 0 0,-1-1 0 0 0,1 1 0 0 0,-2 1 0 0 0,1-1 0 0 0,-1 1 1 0 0,-1 0-1 0 0,0 0 0 0 0,0 1 0 0 0,-1 0 0 0 0,1 0 0 0 0,-2 1 0 0 0,1 0 0 0 0,-12-7 0 0 0,-81-53-9 0 0,85 57-4 0 0,-1 1 1 0 0,-1 0 0 0 0,1 1-1 0 0,-1 1 1 0 0,-1 1 0 0 0,-35-7-1 0 0,-24 4 5 0 0,-1 4 0 0 0,-137 8 0 0 0,-7 1 16 0 0,62-1-1 0 0,39 1 10 0 0,-414-22 178 0 0,163 2-11 0 0,-4 10 41 0 0,88 15-227 0 0,54 0 100 0 0,153-8-54 0 0,1-4 0 0 0,-121-20 0 0 0,195 21-61 0 0,-39-5 67 0 0,43 7-66 0 0,0-1 0 0 0,0 1-1 0 0,1 0 1 0 0,-1 0 0 0 0,0 1 0 0 0,0-1 0 0 0,1 0 0 0 0,-1 1 0 0 0,0 0 0 0 0,1-1 0 0 0,-1 1 0 0 0,0 0 0 0 0,-2 2 0 0 0,4-2-9 0 0,0 0 0 0 0,1 0 0 0 0,-1 0 0 0 0,0 0 0 0 0,1 0 0 0 0,-1 1 0 0 0,1-1 0 0 0,0 0 0 0 0,-1 0-1 0 0,1 0 1 0 0,0 1 0 0 0,0-1 0 0 0,-1 0 0 0 0,1 0 0 0 0,0 1 0 0 0,0-1 0 0 0,0 0 0 0 0,1 2 0 0 0,4 32-166 0 0,-3-15 99 0 0,-9 322-6 0 0,-3-145 79 0 0,0 105-1 0 0,9 98-64 0 0,1-385 64 0 0,0 7 0 0 0,1-1 0 0 0,2 1 0 0 0,5 28 0 0 0,-7-45 0 0 0,1 0 0 0 0,-1 0 0 0 0,1 0 0 0 0,0 0 0 0 0,0-1 0 0 0,0 1 0 0 0,1-1 0 0 0,0 1 0 0 0,0-1 0 0 0,0 0 0 0 0,0 0 0 0 0,0 0 0 0 0,1-1 0 0 0,0 1 0 0 0,0-1 0 0 0,0 0 0 0 0,0 0 0 0 0,0 0 0 0 0,8 4 0 0 0,34 9 3 0 0,1-2-1 0 0,0-2 0 0 0,60 7 1 0 0,-104-18-2 0 0,61 7 56 0 0,52 0 12 0 0,1-7-42 0 0,-70-4 21 0 0,231-33 97 0 0,-270 35-142 0 0,552-108 385 0 0,-472 88-341 0 0,1 3-1 0 0,136-8 1 0 0,-134 24-47 0 0,41 7 0 0 0,-7 7 0 0 0,-30 2-12 0 0,-58-6-49 0 0,36 12-18 0 0,-36-9-1 0 0,40 13-193 0 0,-34-10-813 0 0,51 16-354 0 0,-71-22-65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6:00.961"/>
    </inkml:context>
    <inkml:brush xml:id="br0">
      <inkml:brushProperty name="width" value="0.1" units="cm"/>
      <inkml:brushProperty name="height" value="0.1" units="cm"/>
      <inkml:brushProperty name="color" value="#FF0066"/>
    </inkml:brush>
  </inkml:definitions>
  <inkml:trace contextRef="#ctx0" brushRef="#br0">20 101 5871 0 0,'-5'-11'128'0'0,"-2"-1"24"0"0,3 1 8 0 0,0 3 8 0 0,6 6-168 0 0,0-1 0 0 0,0-3 0 0 0,3 1 0 0 0,1-6-168 0 0,3-4-72 0 0,2-1-16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6:01.395"/>
    </inkml:context>
    <inkml:brush xml:id="br0">
      <inkml:brushProperty name="width" value="0.1" units="cm"/>
      <inkml:brushProperty name="height" value="0.1" units="cm"/>
      <inkml:brushProperty name="color" value="#FF0066"/>
    </inkml:brush>
  </inkml:definitions>
  <inkml:trace contextRef="#ctx0" brushRef="#br0">68 0 7135 0 0,'-22'42'2598'0'0,"12"-12"-2962"0"0,-18 35 0 0 0,21-50-42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6:02.935"/>
    </inkml:context>
    <inkml:brush xml:id="br0">
      <inkml:brushProperty name="width" value="0.1" units="cm"/>
      <inkml:brushProperty name="height" value="0.1" units="cm"/>
      <inkml:brushProperty name="color" value="#FF0066"/>
    </inkml:brush>
  </inkml:definitions>
  <inkml:trace contextRef="#ctx0" brushRef="#br0">5868 127 3823 0 0,'-34'0'1992'0'0,"-19"-20"4022"0"0,44 16-5257 0 0,0 0-1 0 0,-1 0 1 0 0,1 1 0 0 0,-1 0 0 0 0,-19-3 0 0 0,10 6-636 0 0,0 1 1 0 0,-1 1-1 0 0,1 0 0 0 0,0 1 1 0 0,0 1-1 0 0,1 1 0 0 0,-26 11 1 0 0,13-6-133 0 0,-48 9 0 0 0,-20-4 409 0 0,-113 2 0 0 0,110-16 384 0 0,-44 1 94 0 0,-147 3-330 0 0,287-5-546 0 0,-546 5 0 0 0,114-10 530 0 0,224-4-324 0 0,-15-6-139 0 0,165 10-62 0 0,-28-3 22 0 0,-157-8 800 0 0,78 16-723 0 0,-155-10-14 0 0,71-15-26 0 0,174 22-32 0 0,-94 6 0 0 0,42 1 14 0 0,-168-17 0 0 0,68 1-10 0 0,-98-26 162 0 0,230 22-85 0 0,-161-5 0 0 0,236 20-85 0 0,0 2-1 0 0,1 2 0 0 0,-1 0 1 0 0,0 1-1 0 0,1 2 1 0 0,-37 12-1 0 0,60-17-28 0 0,-1 0-1 0 0,1 0 1 0 0,-1 0-1 0 0,1 0 1 0 0,0 1-1 0 0,0-1 1 0 0,0 1-1 0 0,-1-1 1 0 0,2 1-1 0 0,-1 0 0 0 0,0 0 1 0 0,0 0-1 0 0,0 0 1 0 0,1 0-1 0 0,-1 0 1 0 0,1 0-1 0 0,0 1 1 0 0,0-1-1 0 0,-2 3 1 0 0,2 2-6 0 0,0-1 0 0 0,0 1 0 0 0,1-1 0 0 0,0 1 0 0 0,0 0 0 0 0,1 8 0 0 0,0-8 3 0 0,1 84 30 0 0,-3-1-1 0 0,-4 1 0 0 0,-26 140 1 0 0,7-54 118 0 0,-1 198 1 0 0,16-196-141 0 0,6 169 60 0 0,3-337-63 0 0,1-1 1 0 0,1 0-1 0 0,0 0 0 0 0,0 1 0 0 0,1-1 1 0 0,1-1-1 0 0,5 13 0 0 0,-7-18 2 0 0,0 1 0 0 0,1-1 0 0 0,0 0 0 0 0,0 0 0 0 0,0 0 0 0 0,0-1 0 0 0,1 1 0 0 0,-1-1 0 0 0,1 0 0 0 0,0 0 0 0 0,0 0 0 0 0,0 0 0 0 0,0-1 0 0 0,1 1 0 0 0,-1-1 0 0 0,1 0 0 0 0,5 1 0 0 0,7 1 4 0 0,0 0-1 0 0,1-1 1 0 0,0-1 0 0 0,0-1-1 0 0,18-1 1 0 0,91-11 24 0 0,-113 10-38 0 0,-12 0 7 0 0,350-33 0 0 0,-248 29 0 0 0,145 11 0 0 0,529 41-64 0 0,-627-41 64 0 0,230 17 0 0 0,-308-15 0 0 0,41 6 0 0 0,76 8-53 0 0,32-5 41 0 0,107 10 13 0 0,563 30-1 0 0,-650-43 0 0 0,146 3 0 0 0,86-7 0 0 0,-191-1 0 0 0,-156-3 1 0 0,37 0 5 0 0,-127-6 31 0 0,0-3 0 0 0,52-9-1 0 0,-77 10-26 0 0,0-1 0 0 0,0 0 0 0 0,-1-1 0 0 0,1 0 0 0 0,16-9 0 0 0,-24 11-8 0 0,0-1-1 0 0,0 1 1 0 0,0-1-1 0 0,-1 0 0 0 0,1-1 1 0 0,-1 1-1 0 0,0-1 1 0 0,0 1-1 0 0,0-1 1 0 0,0 0-1 0 0,0 0 0 0 0,-1 0 1 0 0,0 0-1 0 0,0-1 1 0 0,0 1-1 0 0,0-1 0 0 0,1-5 1 0 0,11-63 103 0 0,8-104 0 0 0,-9-76 300 0 0,-11 198-327 0 0,3-76 389 0 0,5 0-1 0 0,44-205 1 0 0,-34 262-378 0 0,-10 38-63 0 0,-1 1 0 0 0,9-74 0 0 0,-18 98-21 0 0,1-1-1 0 0,-2 1 0 0 0,1 0 1 0 0,-2-1-1 0 0,1 1 0 0 0,-2 0 1 0 0,1 0-1 0 0,-1 0 0 0 0,-1 1 0 0 0,0-1 1 0 0,-1 1-1 0 0,0-1 0 0 0,0 2 1 0 0,-8-12-1 0 0,5 10 1 0 0,0 0 0 0 0,-1 1 0 0 0,0-1 0 0 0,-1 2 0 0 0,0-1 0 0 0,0 1 0 0 0,-1 1-1 0 0,0 0 1 0 0,-1 0 0 0 0,0 1 0 0 0,0 1 0 0 0,-16-7 0 0 0,19 10-11 0 0,0 0-1 0 0,0 1 1 0 0,0-1 0 0 0,0 2-1 0 0,-1-1 1 0 0,1 1-1 0 0,-1 1 1 0 0,1 0 0 0 0,-11 1-1 0 0,1 2-347 0 0,1 1 0 0 0,-1 1 1 0 0,1 1-1 0 0,0 0 0 0 0,0 2 0 0 0,1 0 0 0 0,-19 11 0 0 0,7 1-927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7:46.279"/>
    </inkml:context>
    <inkml:brush xml:id="br0">
      <inkml:brushProperty name="width" value="0.1" units="cm"/>
      <inkml:brushProperty name="height" value="0.1" units="cm"/>
      <inkml:brushProperty name="color" value="#FF0066"/>
    </inkml:brush>
  </inkml:definitions>
  <inkml:trace contextRef="#ctx0" brushRef="#br0">149 118 5527 0 0,'-98'-6'4728'0'0,"100"8"-3878"0"0,4-2-892 0 0,-4-3 42 0 0,-1 1 0 0 0,1 0 0 0 0,-1-1-1 0 0,0 0 1 0 0,0 1 0 0 0,0-1 0 0 0,-1 1 0 0 0,1-1-1 0 0,-1 0 1 0 0,1-4 0 0 0,1-30 80 0 0,-2 34-30 0 0,0 0 0 0 0,0 0 0 0 0,-1 0 0 0 0,1 0 0 0 0,-1 0 0 0 0,0 0 0 0 0,0 0 0 0 0,0 0 0 0 0,-2-4 0 0 0,2 6-22 0 0,1 1 1 0 0,0-1 0 0 0,-1 1-1 0 0,1-1 1 0 0,0 1 0 0 0,-1-1-1 0 0,1 1 1 0 0,0 0 0 0 0,-1-1-1 0 0,1 1 1 0 0,-1 0 0 0 0,1-1-1 0 0,-1 1 1 0 0,1 0 0 0 0,-1 0-1 0 0,1-1 1 0 0,-1 1 0 0 0,0 0-1 0 0,1 0 1 0 0,-1 0 0 0 0,1 0-1 0 0,-2 0 1 0 0,1 0 13 0 0,0 0 0 0 0,0 0-1 0 0,0 1 1 0 0,0-1 0 0 0,0 1 0 0 0,0-1 0 0 0,0 1 0 0 0,0-1 0 0 0,0 1-1 0 0,0 0 1 0 0,1-1 0 0 0,-1 1 0 0 0,0 0 0 0 0,0 0 0 0 0,1-1-1 0 0,-2 3 1 0 0,-2 0 26 0 0,1 1-1 0 0,0 0 0 0 0,0 0 0 0 0,0 0 1 0 0,0 1-1 0 0,0-1 0 0 0,1 0 1 0 0,0 1-1 0 0,0 0 0 0 0,0 0 1 0 0,1 0-1 0 0,-1-1 0 0 0,1 1 0 0 0,0 1 1 0 0,1-1-1 0 0,-1 0 0 0 0,1 0 1 0 0,1 9-1 0 0,-1-13-64 0 0,0-1 1 0 0,0 1-1 0 0,0-1 1 0 0,0 1-1 0 0,0-1 0 0 0,0 1 1 0 0,0-1-1 0 0,1 1 1 0 0,-1-1-1 0 0,0 0 0 0 0,0 1 1 0 0,0-1-1 0 0,1 1 1 0 0,-1-1-1 0 0,0 0 0 0 0,1 1 1 0 0,-1-1-1 0 0,0 0 1 0 0,1 1-1 0 0,-1-1 0 0 0,0 0 1 0 0,1 1-1 0 0,-1-1 1 0 0,1 0-1 0 0,-1 0 0 0 0,1 0 1 0 0,-1 1-1 0 0,1-1 1 0 0,-1 0-1 0 0,1 0 0 0 0,14-5 90 0 0,-11 2-56 0 0,-1 1-1 0 0,1-1 0 0 0,-1 0 0 0 0,0 0 1 0 0,5-7-1 0 0,-5-14 490 0 0,-5 13 259 0 0,2 11-760 0 0,0 0 1 0 0,0 0-1 0 0,0 0 1 0 0,0 0 0 0 0,0-1-1 0 0,0 1 1 0 0,-1 0-1 0 0,1 0 1 0 0,0 0-1 0 0,0 0 1 0 0,0 0 0 0 0,0 0-1 0 0,0 0 1 0 0,0 0-1 0 0,-1 0 1 0 0,1 0-1 0 0,0-1 1 0 0,0 1 0 0 0,0 0-1 0 0,0 0 1 0 0,0 0-1 0 0,-1 0 1 0 0,1 0-1 0 0,0 0 1 0 0,0 0 0 0 0,0 0-1 0 0,0 0 1 0 0,0 0-1 0 0,-1 0 1 0 0,1 0-1 0 0,0 0 1 0 0,0 0 0 0 0,0 1-1 0 0,0-1 1 0 0,0 0-1 0 0,0 0 1 0 0,-1 0-1 0 0,1 0 1 0 0,0 0 0 0 0,0 0-1 0 0,0 0 1 0 0,0 0-1 0 0,0 0 1 0 0,0 0-1 0 0,0 1 1 0 0,-1-1 0 0 0,1 0-1 0 0,0 0 1 0 0,0 0-1 0 0,0 1 99 0 0,9-11-1086 0 0,14-16-4916 0 0,-8 5 2058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7:48.533"/>
    </inkml:context>
    <inkml:brush xml:id="br0">
      <inkml:brushProperty name="width" value="0.1" units="cm"/>
      <inkml:brushProperty name="height" value="0.1" units="cm"/>
      <inkml:brushProperty name="color" value="#FF0066"/>
    </inkml:brush>
  </inkml:definitions>
  <inkml:trace contextRef="#ctx0" brushRef="#br0">280 0 1375 0 0,'1'2'110'0'0,"0"0"-1"0"0,0 0 0 0 0,0 0 0 0 0,1 0 0 0 0,-1 0 0 0 0,1-1 0 0 0,-1 1 0 0 0,1 0 0 0 0,-1-1 0 0 0,1 0 0 0 0,0 1 0 0 0,0-1 0 0 0,-1 0 1 0 0,1 0-1 0 0,0 0 0 0 0,0 0 0 0 0,0 0 0 0 0,1 0 0 0 0,1 0 0 0 0,0 1-228 0 0,0-1 0 0 0,0 1 1 0 0,1-1-1 0 0,-1 0 0 0 0,0 0 0 0 0,1 0 0 0 0,-1-1 1 0 0,0 1-1 0 0,1-1 0 0 0,5 0 0 0 0,-10-1 118 0 0,1 1 0 0 0,-1 0 0 0 0,0 0 0 0 0,1 0 0 0 0,-1 0-1 0 0,0 0 1 0 0,1 0 0 0 0,-1 0 0 0 0,0 0 0 0 0,1-1 0 0 0,-1 1 0 0 0,0 0 0 0 0,0 0-1 0 0,1 0 1 0 0,-1-1 0 0 0,0 1 0 0 0,0 0 0 0 0,1 0 0 0 0,-1-1 0 0 0,0 1 0 0 0,0 0 0 0 0,0-1-1 0 0,1 1 1 0 0,-1 0 0 0 0,0-1 0 0 0,0 1 0 0 0,0 0 0 0 0,0-1 0 0 0,0 1 0 0 0,0 0-1 0 0,0-1 1 0 0,0 1 0 0 0,0 0 0 0 0,0-1 0 0 0,0 1 0 0 0,0 0 0 0 0,0-1 0 0 0,0 1 0 0 0,0 0-1 0 0,0-1 1 0 0,0 1 0 0 0,0 0 0 0 0,0-1 0 0 0,0 1 0 0 0,-1 0 0 0 0,1-1 0 0 0,0 1-1 0 0,0 0 1 0 0,0-1 0 0 0,-1 1 0 0 0,1 0 0 0 0,0 0 0 0 0,0-1 0 0 0,-1 1 0 0 0,1 0 0 0 0,0 0-1 0 0,0 0 1 0 0,-1-1 0 0 0,1 1 0 0 0,0 0 0 0 0,-1 0 0 0 0,-20-13 746 0 0,11 10-538 0 0,1 1-1 0 0,-1 0 0 0 0,0 1 1 0 0,1 1-1 0 0,-1-1 1 0 0,0 1-1 0 0,0 1 0 0 0,0 0 1 0 0,1 0-1 0 0,-1 1 1 0 0,-11 4-1 0 0,15-4-58 0 0,0 0 0 0 0,0 1 0 0 0,1 0 0 0 0,0 0 0 0 0,-1 0 0 0 0,1 1 0 0 0,0 0 0 0 0,1 0 0 0 0,-1 0 0 0 0,1 1 0 0 0,-1-1 0 0 0,1 1 0 0 0,1 0 0 0 0,-1 0 0 0 0,1 0 0 0 0,0 1 0 0 0,0-1 0 0 0,-4 13 0 0 0,2-3-67 0 0,1 0 0 0 0,0 0-1 0 0,1 0 1 0 0,1 1-1 0 0,1-1 1 0 0,0 28-1 0 0,1-32-44 0 0,1 0 0 0 0,1-1 0 0 0,-1 1 0 0 0,2 0 0 0 0,-1-1 0 0 0,1 0 0 0 0,1 0 0 0 0,0 0 0 0 0,1 0 0 0 0,9 15 0 0 0,-13-23-34 0 0,0 0 0 0 0,0-1 0 0 0,0 1 0 0 0,0-1-1 0 0,1 1 1 0 0,-1-1 0 0 0,1 0 0 0 0,-1 1 0 0 0,1-1 0 0 0,0 0-1 0 0,-1 0 1 0 0,1 0 0 0 0,0 0 0 0 0,0 0 0 0 0,-1-1-1 0 0,1 1 1 0 0,0-1 0 0 0,0 1 0 0 0,0-1 0 0 0,0 1 0 0 0,0-1-1 0 0,0 0 1 0 0,0 0 0 0 0,0 0 0 0 0,0 0 0 0 0,0-1-1 0 0,0 1 1 0 0,0 0 0 0 0,0-1 0 0 0,0 1 0 0 0,0-1-1 0 0,-1 0 1 0 0,1 1 0 0 0,0-1 0 0 0,0 0 0 0 0,-1 0 0 0 0,1 0-1 0 0,0-1 1 0 0,1 0 0 0 0,2-2 10 0 0,-1 0 1 0 0,1 0-1 0 0,-1-1 1 0 0,1 1-1 0 0,-1-1 0 0 0,-1 0 1 0 0,1 0-1 0 0,-1 0 1 0 0,0 0-1 0 0,0-1 0 0 0,4-9 1 0 0,-5 5 19 0 0,1 0 0 0 0,-2 1 0 0 0,1-1-1 0 0,-1 0 1 0 0,-1 0 0 0 0,0-1 0 0 0,0 1 0 0 0,-1 0 0 0 0,0 0 0 0 0,-5-19 0 0 0,4 22-14 0 0,-1-1 1 0 0,1 1-1 0 0,-1 0 0 0 0,-1 0 1 0 0,0 0-1 0 0,1 0 1 0 0,-2 0-1 0 0,1 1 0 0 0,-1 0 1 0 0,0 0-1 0 0,0 0 0 0 0,-1 1 1 0 0,0 0-1 0 0,-11-8 0 0 0,14 11 12 0 0,-1 1-1 0 0,1-1 0 0 0,-1 1 1 0 0,0 0-1 0 0,0 0 0 0 0,1 0 0 0 0,-1 1 1 0 0,0 0-1 0 0,0-1 0 0 0,0 1 1 0 0,1 0-1 0 0,-1 1 0 0 0,0-1 0 0 0,0 1 1 0 0,0 0-1 0 0,1 0 0 0 0,-1 0 1 0 0,0 0-1 0 0,1 0 0 0 0,-1 1 0 0 0,1 0 1 0 0,-4 2-1 0 0,-5 3 136 0 0,0 0-1 0 0,1 1 1 0 0,0 1 0 0 0,-18 16 0 0 0,26-21-89 0 0,-1 0 0 0 0,1 0 0 0 0,0 0 0 0 0,0 0 0 0 0,0 1 0 0 0,1-1 0 0 0,-1 1 0 0 0,1-1 1 0 0,0 1-1 0 0,1 0 0 0 0,-1 0 0 0 0,1 0 0 0 0,-1 7 0 0 0,1-9-71 0 0,1-1 1 0 0,0 1-1 0 0,0-1 1 0 0,0 1-1 0 0,1-1 1 0 0,-1 1-1 0 0,1-1 0 0 0,-1 1 1 0 0,1-1-1 0 0,0 1 1 0 0,0-1-1 0 0,0 1 1 0 0,0-1-1 0 0,0 0 0 0 0,1 0 1 0 0,-1 0-1 0 0,1 1 1 0 0,-1-1-1 0 0,1-1 0 0 0,0 1 1 0 0,0 0-1 0 0,0 0 1 0 0,0-1-1 0 0,0 1 1 0 0,0-1-1 0 0,0 1 0 0 0,0-1 1 0 0,3 1-1 0 0,3 1-12 0 0,-1 0 0 0 0,1 0 0 0 0,0-1 0 0 0,0 0 0 0 0,0-1 0 0 0,0 0 1 0 0,0 0-1 0 0,0 0 0 0 0,0-1 0 0 0,0 0 0 0 0,0-1 0 0 0,0 0 0 0 0,0 0 0 0 0,0-1 0 0 0,0 0 0 0 0,0 0 0 0 0,-1-1 0 0 0,1 0 0 0 0,-1 0 0 0 0,1-1 0 0 0,-1 0 0 0 0,0 0 0 0 0,-1-1 0 0 0,1 0 0 0 0,-1 0 0 0 0,0 0 0 0 0,0-1 0 0 0,-1 0 0 0 0,1 0 0 0 0,5-9 0 0 0,-10 14 6 0 0,0-1 0 0 0,0 1 0 0 0,0-1 1 0 0,0 1-1 0 0,0-1 0 0 0,0 0 0 0 0,0 0 0 0 0,0 1 0 0 0,-1-1 0 0 0,1 0 0 0 0,-1 0 0 0 0,1 0 0 0 0,-1 1 0 0 0,0-1 0 0 0,0 0 0 0 0,0 0 0 0 0,0 0 0 0 0,0 0 0 0 0,0 0 1 0 0,-1 0-1 0 0,1 0 0 0 0,0 1 0 0 0,-1-1 0 0 0,1 0 0 0 0,-1 0 0 0 0,0 1 0 0 0,0-1 0 0 0,0 0 0 0 0,0 1 0 0 0,0-1 0 0 0,0 0 0 0 0,0 1 0 0 0,0 0 0 0 0,-1-1 0 0 0,1 1 1 0 0,0 0-1 0 0,-1 0 0 0 0,1-1 0 0 0,-1 1 0 0 0,0 0 0 0 0,1 0 0 0 0,-1 1 0 0 0,0-1 0 0 0,-3-1 0 0 0,0 0 10 0 0,0 0 0 0 0,0 1-1 0 0,-1 0 1 0 0,1 0 0 0 0,-1 0 0 0 0,1 0-1 0 0,-1 1 1 0 0,1 0 0 0 0,-1 0 0 0 0,1 1 0 0 0,-1-1-1 0 0,1 1 1 0 0,-1 0 0 0 0,-8 4 0 0 0,1 0 123 0 0,2 2 0 0 0,-1 0 0 0 0,1 0 1 0 0,0 1-1 0 0,0 0 0 0 0,1 1 0 0 0,0 0 0 0 0,1 1 1 0 0,0 0-1 0 0,1 0 0 0 0,-9 14 0 0 0,16-23-129 0 0,0 0-1 0 0,1 0 0 0 0,-1 0 0 0 0,1 0 0 0 0,-1 0 1 0 0,1 0-1 0 0,-1 0 0 0 0,1 0 0 0 0,0 0 1 0 0,0 0-1 0 0,-1 0 0 0 0,1 0 0 0 0,0 0 1 0 0,0 1-1 0 0,0-1 0 0 0,0 0 0 0 0,0 0 1 0 0,0 1-1 0 0,1-1 5 0 0,-1-1 0 0 0,0 1 1 0 0,1 0-1 0 0,-1-1 0 0 0,1 1 0 0 0,-1-1 1 0 0,1 0-1 0 0,-1 1 0 0 0,0-1 0 0 0,1 1 0 0 0,0-1 1 0 0,-1 0-1 0 0,1 1 0 0 0,-1-1 0 0 0,1 0 1 0 0,-1 1-1 0 0,1-1 0 0 0,0 0 0 0 0,-1 0 1 0 0,1 0-1 0 0,0 0 0 0 0,0 1 0 0 0,3-1-475 0 0,0 0 0 0 0,0 0 0 0 0,0 0-1 0 0,0-1 1 0 0,0 1 0 0 0,0-1 0 0 0,0 0-1 0 0,7-3 1 0 0,10-6-3915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05.967"/>
    </inkml:context>
    <inkml:brush xml:id="br0">
      <inkml:brushProperty name="width" value="0.1" units="cm"/>
      <inkml:brushProperty name="height" value="0.1" units="cm"/>
      <inkml:brushProperty name="color" value="#FF0066"/>
    </inkml:brush>
  </inkml:definitions>
  <inkml:trace contextRef="#ctx0" brushRef="#br0">2598 236 455 0 0,'-34'-15'7366'0'0,"-82"-10"1705"0"0,-64-5-9713 0 0,52 9 2090 0 0,-575-67 5188 0 0,454 66-5641 0 0,-166-6 115 0 0,113 24-95 0 0,62 1-2690 0 0,80 4-5502 0 0,90 0-834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7:50.014"/>
    </inkml:context>
    <inkml:brush xml:id="br0">
      <inkml:brushProperty name="width" value="0.1" units="cm"/>
      <inkml:brushProperty name="height" value="0.1" units="cm"/>
      <inkml:brushProperty name="color" value="#FF0066"/>
    </inkml:brush>
  </inkml:definitions>
  <inkml:trace contextRef="#ctx0" brushRef="#br0">133 68 455 0 0,'-2'1'183'0'0,"0"0"-1"0"0,1 0 0 0 0,-1 0 0 0 0,1 0 1 0 0,0 0-1 0 0,-1 1 0 0 0,1-1 0 0 0,0 1 1 0 0,-1-1-1 0 0,1 0 0 0 0,0 1 1 0 0,0 0-1 0 0,0-1 0 0 0,1 1 0 0 0,-1 0 1 0 0,0-1-1 0 0,1 1 0 0 0,-1 0 0 0 0,1 0 1 0 0,-1 0-1 0 0,1 0 0 0 0,0-1 0 0 0,0 1 1 0 0,0 0-1 0 0,0 0 0 0 0,0 3 0 0 0,0-2-147 0 0,0-1 0 0 0,0 1-1 0 0,1 0 1 0 0,-1 0-1 0 0,1-1 1 0 0,-1 1 0 0 0,1-1-1 0 0,0 1 1 0 0,0 0-1 0 0,0-1 1 0 0,1 0 0 0 0,-1 1-1 0 0,0-1 1 0 0,1 0 0 0 0,-1 1-1 0 0,1-1 1 0 0,0 0-1 0 0,3 3 1 0 0,-1-3-52 0 0,0 0 0 0 0,0 0 1 0 0,-1 0-1 0 0,1 0 0 0 0,0-1 0 0 0,1 1 1 0 0,-1-1-1 0 0,0 0 0 0 0,0 0 0 0 0,0-1 0 0 0,1 1 1 0 0,-1-1-1 0 0,0 0 0 0 0,1 0 0 0 0,-1-1 0 0 0,0 1 1 0 0,0-1-1 0 0,1 0 0 0 0,-1 0 0 0 0,0 0 0 0 0,0 0 1 0 0,5-3-1 0 0,-6 2 22 0 0,0 0 1 0 0,0 0 0 0 0,0 0-1 0 0,0-1 1 0 0,0 1-1 0 0,0-1 1 0 0,-1 0-1 0 0,1 1 1 0 0,-1-1 0 0 0,0 0-1 0 0,0-1 1 0 0,0 1-1 0 0,0 0 1 0 0,0-1-1 0 0,-1 1 1 0 0,0 0 0 0 0,1-1-1 0 0,-1 0 1 0 0,0 1-1 0 0,-1-1 1 0 0,1 0-1 0 0,-1 1 1 0 0,0-1 0 0 0,0 0-1 0 0,0-4 1 0 0,0 4 67 0 0,-1 1 1 0 0,1-1-1 0 0,-1 1 1 0 0,1-1 0 0 0,-1 1-1 0 0,0 0 1 0 0,-1-1-1 0 0,1 1 1 0 0,0 0-1 0 0,-1 0 1 0 0,0 0 0 0 0,0 0-1 0 0,0 0 1 0 0,0 0-1 0 0,0 0 1 0 0,-1 1-1 0 0,1-1 1 0 0,-1 1 0 0 0,1-1-1 0 0,-1 1 1 0 0,0 0-1 0 0,0 0 1 0 0,0 1-1 0 0,-4-3 1 0 0,0 2 45 0 0,0-1-1 0 0,1 2 1 0 0,-1-1-1 0 0,0 1 1 0 0,0 0 0 0 0,0 0-1 0 0,0 1 1 0 0,0 0 0 0 0,0 0-1 0 0,0 1 1 0 0,-10 1-1 0 0,10-1 28 0 0,0 1 0 0 0,0-1-1 0 0,1 1 1 0 0,-1 0-1 0 0,1 1 1 0 0,0 0 0 0 0,0 0-1 0 0,0 0 1 0 0,0 1-1 0 0,0-1 1 0 0,1 2 0 0 0,-1-1-1 0 0,1 0 1 0 0,0 1-1 0 0,0 0 1 0 0,1 0 0 0 0,0 1-1 0 0,0-1 1 0 0,0 1-1 0 0,0 0 1 0 0,1 0 0 0 0,0 0-1 0 0,0 0 1 0 0,-2 8-1 0 0,4-12-123 0 0,1-1 0 0 0,-1 1 0 0 0,0 0 0 0 0,1 0 0 0 0,0 0 0 0 0,-1 0 0 0 0,1 0 0 0 0,0 0 0 0 0,0 0-1 0 0,0 0 1 0 0,0 0 0 0 0,0 0 0 0 0,0 0 0 0 0,1 0 0 0 0,-1 0 0 0 0,1 0 0 0 0,-1-1 0 0 0,1 1 0 0 0,0 0 0 0 0,0 0-1 0 0,0 0 1 0 0,0-1 0 0 0,0 1 0 0 0,0 0 0 0 0,0-1 0 0 0,1 1 0 0 0,-1-1 0 0 0,0 0 0 0 0,1 1 0 0 0,-1-1 0 0 0,4 2 0 0 0,-2-1-59 0 0,1-1 0 0 0,0 0 0 0 0,-1 0 0 0 0,1 0 0 0 0,0-1 1 0 0,-1 1-1 0 0,1-1 0 0 0,0 0 0 0 0,0 0 0 0 0,0 0 0 0 0,-1 0 1 0 0,1-1-1 0 0,0 0 0 0 0,0 1 0 0 0,6-4 0 0 0,-2 1-392 0 0,1-1 0 0 0,-2 0-1 0 0,11-6 1 0 0,4-4-3630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7:50.934"/>
    </inkml:context>
    <inkml:brush xml:id="br0">
      <inkml:brushProperty name="width" value="0.1" units="cm"/>
      <inkml:brushProperty name="height" value="0.1" units="cm"/>
      <inkml:brushProperty name="color" value="#FF0066"/>
    </inkml:brush>
  </inkml:definitions>
  <inkml:trace contextRef="#ctx0" brushRef="#br0">267 1 3223 0 0,'-46'8'2626'0'0,"-70"14"3454"0"0,41-1-6170 0 0,73-21 89 0 0,0 1 0 0 0,0 0 0 0 0,0-1 0 0 0,0 1-1 0 0,1 0 1 0 0,-1 0 0 0 0,0 0 0 0 0,0 0 0 0 0,1 0-1 0 0,-1 0 1 0 0,1 0 0 0 0,-1 1 0 0 0,1-1 0 0 0,0 0-1 0 0,-1 1 1 0 0,0 2 0 0 0,2-3-1 0 0,0 0-1 0 0,-1 0 1 0 0,1 0-1 0 0,0 0 1 0 0,1 0 0 0 0,-1 0-1 0 0,0 0 1 0 0,0 1-1 0 0,0-1 1 0 0,1 0-1 0 0,-1 0 1 0 0,0 0 0 0 0,1 0-1 0 0,-1 0 1 0 0,1 0-1 0 0,-1 0 1 0 0,1 0-1 0 0,0 0 1 0 0,-1-1 0 0 0,1 1-1 0 0,0 0 1 0 0,0 0-1 0 0,0 0 1 0 0,-1-1-1 0 0,1 1 1 0 0,0 0 0 0 0,0-1-1 0 0,2 2 1 0 0,1 1-14 0 0,0 0 0 0 0,1 0 1 0 0,-1-1-1 0 0,1 1 1 0 0,-1-1-1 0 0,1 0 1 0 0,0-1-1 0 0,0 1 0 0 0,0-1 1 0 0,0 1-1 0 0,0-2 1 0 0,0 1-1 0 0,8 0 1 0 0,-9-1 3 0 0,0-1 0 0 0,0 0 1 0 0,0 1-1 0 0,0-1 1 0 0,0-1-1 0 0,-1 1 1 0 0,1 0-1 0 0,0-1 1 0 0,-1 0-1 0 0,1 0 1 0 0,-1 0-1 0 0,0 0 1 0 0,1-1-1 0 0,-1 1 0 0 0,0-1 1 0 0,-1 0-1 0 0,1 0 1 0 0,3-4-1 0 0,-5 6 14 0 0,1-1 0 0 0,-1 0 0 0 0,0 0 0 0 0,0 0-1 0 0,0 0 1 0 0,0 0 0 0 0,0 0 0 0 0,0 0 0 0 0,0 0-1 0 0,-1 0 1 0 0,1 0 0 0 0,-1 0 0 0 0,1-1-1 0 0,-1 1 1 0 0,0 0 0 0 0,0 0 0 0 0,0-1 0 0 0,0 1-1 0 0,-1 0 1 0 0,1 0 0 0 0,-1-4 0 0 0,0 5 10 0 0,1 0-1 0 0,-1 1 1 0 0,1-1 0 0 0,-1 0-1 0 0,1 0 1 0 0,-1 1 0 0 0,1-1-1 0 0,-1 0 1 0 0,0 1 0 0 0,1-1-1 0 0,-1 0 1 0 0,0 1 0 0 0,1-1-1 0 0,-1 1 1 0 0,0-1 0 0 0,0 1 0 0 0,0 0-1 0 0,0-1 1 0 0,0 1 0 0 0,-1-1-1 0 0,1 1 34 0 0,-1 0 0 0 0,0 0 0 0 0,0 0-1 0 0,0 0 1 0 0,0 0 0 0 0,0 0 0 0 0,0 1 0 0 0,0-1-1 0 0,1 1 1 0 0,-1-1 0 0 0,0 1 0 0 0,0 0 0 0 0,-2 1-1 0 0,-1 0 87 0 0,1 0 0 0 0,-1 1-1 0 0,1 0 1 0 0,0-1 0 0 0,0 1-1 0 0,0 1 1 0 0,1-1 0 0 0,-1 1-1 0 0,1-1 1 0 0,-1 1 0 0 0,1 0-1 0 0,0 0 1 0 0,-4 8 0 0 0,26-21-677 0 0,-10 3 518 0 0,2-3 28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8:09.591"/>
    </inkml:context>
    <inkml:brush xml:id="br0">
      <inkml:brushProperty name="width" value="0.1" units="cm"/>
      <inkml:brushProperty name="height" value="0.1" units="cm"/>
      <inkml:brushProperty name="color" value="#FF0066"/>
    </inkml:brush>
  </inkml:definitions>
  <inkml:trace contextRef="#ctx0" brushRef="#br0">23 196 2183 0 0,'-21'14'1763'0'0,"21"-14"-1734"0"0,0 0 0 0 0,0 0-1 0 0,0 0 1 0 0,0 0 0 0 0,0 0 0 0 0,0 0 0 0 0,0 0-1 0 0,0 0 1 0 0,0 0 0 0 0,-1 0 0 0 0,1 1 0 0 0,0-1 0 0 0,0 0-1 0 0,0 0 1 0 0,0 0 0 0 0,0 0 0 0 0,0 0 0 0 0,0 0-1 0 0,0 0 1 0 0,0 0 0 0 0,0 1 0 0 0,0-1 0 0 0,0 0 0 0 0,0 0-1 0 0,0 0 1 0 0,0 0 0 0 0,0 0 0 0 0,0 0 0 0 0,0 0-1 0 0,0 1 1 0 0,0-1 0 0 0,0 0 0 0 0,0 0 0 0 0,0 0 0 0 0,0 0-1 0 0,0 0 1 0 0,0 0 0 0 0,0 0 0 0 0,0 1 0 0 0,0-1-1 0 0,1 0 1 0 0,-1 0 0 0 0,0 0 0 0 0,0 0 0 0 0,0 0 0 0 0,0 0-1 0 0,0 0 1 0 0,0 0 0 0 0,14 0 16 0 0,34-7 168 0 0,49-6 532 0 0,-67 8-481 0 0,0 0-1 0 0,49-17 1 0 0,-67 19-169 0 0,38-14 326 0 0,-37 12-325 0 0,0 0-1 0 0,0 1 1 0 0,1 0-1 0 0,-1 1 1 0 0,1 1-1 0 0,0 0 0 0 0,-1 0 1 0 0,26 2-1 0 0,-19 3-85 0 0,1-1 0 0 0,-1-1 0 0 0,1-1 0 0 0,-1 0 0 0 0,0-2 0 0 0,1 0 0 0 0,32-9 0 0 0,65-23 602 0 0,231-34 0 0 0,-320 66-573 0 0,1 1-1 0 0,-1 2 0 0 0,1 0 1 0 0,42 10-1 0 0,-31-5 19 0 0,57 1 0 0 0,-54-6-103 0 0,0 2 0 0 0,85 16 0 0 0,-97-12 46 0 0,-16-2 0 0 0,1-1 0 0 0,0 0 0 0 0,0-2 0 0 0,0 0 0 0 0,26-1 0 0 0,-25-1 0 0 0,-1 0 0 0 0,0 2 0 0 0,0 0 0 0 0,17 4 0 0 0,35 4 0 0 0,23-1 0 0 0,67 4 0 0 0,-49-2 0 0 0,-79-9 3 0 0,-4 1 2 0 0,0-1-1 0 0,1-2 1 0 0,-1-1 0 0 0,0-1-1 0 0,40-8 1 0 0,-46 4-18 0 0,38-7 12 0 0,-56 12 0 0 0,1 0 0 0 0,-1 1-1 0 0,1 0 1 0 0,-1 0 0 0 0,1 0-1 0 0,-1 0 1 0 0,1 1 0 0 0,-1-1 0 0 0,0 1-1 0 0,1 0 1 0 0,-1 0 0 0 0,0 0-1 0 0,6 3 1 0 0,-1 4-83 0 0,-3 2-7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8:10.777"/>
    </inkml:context>
    <inkml:brush xml:id="br0">
      <inkml:brushProperty name="width" value="0.1" units="cm"/>
      <inkml:brushProperty name="height" value="0.1" units="cm"/>
      <inkml:brushProperty name="color" value="#FF0066"/>
    </inkml:brush>
  </inkml:definitions>
  <inkml:trace contextRef="#ctx0" brushRef="#br0">0 32 919 0 0,'0'0'67'0'0,"10"-3"3185"0"0,-9 3-3205 0 0,1 0 1 0 0,0 0-1 0 0,0 0 0 0 0,0 0 1 0 0,0 0-1 0 0,0 1 1 0 0,0-1-1 0 0,0 0 0 0 0,-1 1 1 0 0,1 0-1 0 0,0-1 0 0 0,0 1 1 0 0,-1 0-1 0 0,1 0 1 0 0,0 0-1 0 0,-1 0 0 0 0,1 0 1 0 0,-1 0-1 0 0,1 0 0 0 0,1 3 1 0 0,-2-2-6 0 0,0 0 0 0 0,0 0 0 0 0,1-1 0 0 0,-1 1 0 0 0,0 0 0 0 0,1-1-1 0 0,0 1 1 0 0,-1 0 0 0 0,1-1 0 0 0,0 0 0 0 0,-1 1 0 0 0,1-1 0 0 0,0 0 0 0 0,0 0 0 0 0,0 0 0 0 0,0 0 0 0 0,0 0 0 0 0,1-1 0 0 0,2 1 0 0 0,3 1 110 0 0,-1 0 1 0 0,1-1-1 0 0,0 0 1 0 0,10 0-1 0 0,17-3 305 0 0,67-12 0 0 0,-16 1-86 0 0,22-1-96 0 0,79-5 128 0 0,-97 11-329 0 0,-54 4-31 0 0,1 1-1 0 0,-1 2 1 0 0,39 4 0 0 0,307 39 21 0 0,-87-31 53 0 0,8-18 545 0 0,-286 5-893 0 0,-10 1 344 0 0,0 0 1 0 0,0 1-1 0 0,0 0 1 0 0,13 1-1 0 0,-18-1-244 0 0,0 1 0 0 0,0-1-1 0 0,0 1 1 0 0,0 0 0 0 0,0-1 0 0 0,-1 1-1 0 0,1 0 1 0 0,0 0 0 0 0,0 0-1 0 0,-1 1 1 0 0,1-1 0 0 0,-1 0 0 0 0,1 0-1 0 0,-1 1 1 0 0,0-1 0 0 0,1 1 0 0 0,-1-1-1 0 0,0 1 1 0 0,0 0 0 0 0,0-1 0 0 0,0 1-1 0 0,1 2 1 0 0,2 8-2968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8:22.603"/>
    </inkml:context>
    <inkml:brush xml:id="br0">
      <inkml:brushProperty name="width" value="0.1" units="cm"/>
      <inkml:brushProperty name="height" value="0.1" units="cm"/>
      <inkml:brushProperty name="color" value="#FF0066"/>
    </inkml:brush>
  </inkml:definitions>
  <inkml:trace contextRef="#ctx0" brushRef="#br0">1048 1 455 0 0,'-3'0'717'0'0,"0"1"-1"0"0,0-1 0 0 0,-1 1 1 0 0,1 0-1 0 0,0 0 0 0 0,-5 2 1 0 0,4-2-543 0 0,1 1 1 0 0,-1-1-1 0 0,0 0 1 0 0,1 0-1 0 0,-1-1 1 0 0,-7 2-1 0 0,4-4 470 0 0,4 5-413 0 0,8 5 618 0 0,-80 14 4551 0 0,-30 3-3160 0 0,94-23-2040 0 0,0-1 0 0 0,0 0 0 0 0,0-1 0 0 0,0 0 0 0 0,0-1 0 0 0,-19-4 0 0 0,-29 0 688 0 0,54 5-818 0 0,0-1 0 0 0,0 0-1 0 0,0 0 1 0 0,0 0 0 0 0,0-1 0 0 0,0 1-1 0 0,-7-5 1 0 0,7 4-32 0 0,1 0 1 0 0,-1 0-1 0 0,0 0 0 0 0,-1 1 0 0 0,1 0 1 0 0,0 0-1 0 0,-9-1 0 0 0,-14 3-21 0 0,-29-1 321 0 0,-37-4 395 0 0,57 2-715 0 0,31 2-11 0 0,-1 0 0 0 0,1 0 0 0 0,-1-1 1 0 0,1 0-1 0 0,-1 0 0 0 0,1 0 0 0 0,-10-4 0 0 0,12 4 16 0 0,0 1 1 0 0,1-1-1 0 0,-1 1 1 0 0,0 0 0 0 0,1 0-1 0 0,-1 0 1 0 0,0 0-1 0 0,1 1 1 0 0,-1-1-1 0 0,1 1 1 0 0,-1 0-1 0 0,1 0 1 0 0,-1 0-1 0 0,1 1 1 0 0,-1-1 0 0 0,-2 3-1 0 0,-30 7 273 0 0,7-8 78 0 0,19-2-225 0 0,0 0 0 0 0,0 1 0 0 0,0-1 1 0 0,-13 6-1 0 0,18-6-117 0 0,-1 0 0 0 0,1 0 0 0 0,0 0 0 0 0,0-1 0 0 0,0 0 0 0 0,-6 0 0 0 0,8 0-27 0 0,0 0 1 0 0,0-1-1 0 0,0 1 0 0 0,0 0 1 0 0,1-1-1 0 0,-1 0 0 0 0,0 0 1 0 0,0 0-1 0 0,1 0 0 0 0,-1 0 1 0 0,0 0-1 0 0,-2-2 0 0 0,5 2-15 0 0,0 1-1 0 0,0 0 0 0 0,0 0 1 0 0,-1-1-1 0 0,1 1 1 0 0,0 0-1 0 0,0-1 1 0 0,0 1-1 0 0,0 0 0 0 0,0 0 1 0 0,0-1-1 0 0,0 1 1 0 0,0 0-1 0 0,0-1 1 0 0,0 1-1 0 0,0 0 0 0 0,0-1 1 0 0,0 1-1 0 0,0 0 1 0 0,0-1-1 0 0,0 1 1 0 0,0 0-1 0 0,0-1 0 0 0,0 1 1 0 0,0 0-1 0 0,0 0 1 0 0,0-1-1 0 0,1 1 1 0 0,-1 0-1 0 0,0 0 0 0 0,0-1 1 0 0,0 1-1 0 0,1 0 1 0 0,-1 0-1 0 0,1-1 1 0 0,10-9-1234 0 0,-8 8 968 0 0,10-8-760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8:31.049"/>
    </inkml:context>
    <inkml:brush xml:id="br0">
      <inkml:brushProperty name="width" value="0.1" units="cm"/>
      <inkml:brushProperty name="height" value="0.1" units="cm"/>
      <inkml:brushProperty name="color" value="#FF0066"/>
    </inkml:brush>
  </inkml:definitions>
  <inkml:trace contextRef="#ctx0" brushRef="#br0">1347 50 3823 0 0,'-1'0'17'0'0,"1"-1"0"0"0,0 0-1 0 0,0 1 1 0 0,-1-1 0 0 0,1 0-1 0 0,0 1 1 0 0,0-1 0 0 0,0 0-1 0 0,0 0 1 0 0,0 1 0 0 0,0-1-1 0 0,0 0 1 0 0,0 0 0 0 0,0 1-1 0 0,0-1 1 0 0,0 0-1 0 0,0 1 1 0 0,1-1 0 0 0,-1 0-1 0 0,0 1 1 0 0,0-1 0 0 0,1 0-1 0 0,-1 1 1 0 0,1-2 0 0 0,2-8-1731 0 0,-3 9 1701 0 0,0 1 0 0 0,0 0 0 0 0,0 0 0 0 0,0-1 0 0 0,0 1 0 0 0,0 0 0 0 0,0 0 0 0 0,-1-1 0 0 0,1 1 0 0 0,0 0 0 0 0,0 0 0 0 0,0 0 0 0 0,-1-1 0 0 0,1 1 0 0 0,0 0 0 0 0,0 0 0 0 0,-1 0 0 0 0,1 0 0 0 0,0 0 0 0 0,0-1 0 0 0,-1 1 0 0 0,1 0 0 0 0,0 0 0 0 0,0 0 0 0 0,-1 0 0 0 0,1 0 0 0 0,0 0 0 0 0,-1 0 0 0 0,1 0 0 0 0,0 0 0 0 0,0 0 0 0 0,-1 0 0 0 0,1 0 0 0 0,0 0 0 0 0,-1 0 0 0 0,-14-9 5410 0 0,16 9-5344 0 0,-1 0-1 0 0,0 0 0 0 0,0-1 1 0 0,0 1-1 0 0,0 0 1 0 0,0 0-1 0 0,0 0 0 0 0,0-1 1 0 0,0 1-1 0 0,0 0 0 0 0,0 0 1 0 0,0-1-1 0 0,0 1 1 0 0,0 0-1 0 0,0 0 0 0 0,0 0 1 0 0,0-1-1 0 0,0 1 0 0 0,0 0 1 0 0,0 0-1 0 0,0 0 0 0 0,0-1 1 0 0,0 1-1 0 0,-1 0 1 0 0,1 0-1 0 0,0 0 0 0 0,0 0 1 0 0,0-1-1 0 0,0 1 0 0 0,0 0 1 0 0,-1 0-1 0 0,1 0 1 0 0,0 0-1 0 0,0 0 0 0 0,0-1 1 0 0,0 1-1 0 0,-1 0 0 0 0,1 0 1 0 0,0 0-1 0 0,0 0 0 0 0,0 0 1 0 0,-1 0-1 0 0,1 0 1 0 0,0 0-1 0 0,0 0 0 0 0,0 0 1 0 0,-1 0-1 0 0,1 0 0 0 0,0 0 1 0 0,0 0-1 0 0,-1 0 1 0 0,1 0-1 0 0,0 0 0 0 0,0 0 1 0 0,0 0-1 0 0,-1 0 0 0 0,1 0 1 0 0,0 0-1 0 0,-15 12 1406 0 0,-2 0 626 0 0,5-12-1044 0 0,1 2-1 0 0,-22 4 0 0 0,-1 1-293 0 0,24-7-490 0 0,0 1-1 0 0,0-1 0 0 0,0-1 1 0 0,0 0-1 0 0,-16-3 0 0 0,0-1-147 0 0,-44 0 740 0 0,65 4-819 0 0,-1 1 0 0 0,1 0 0 0 0,0 0 0 0 0,-1 0 0 0 0,1 0 0 0 0,-1 1 0 0 0,1 0 0 0 0,0 0 0 0 0,-6 2 0 0 0,-19 4 57 0 0,-28-5 104 0 0,44-2-66 0 0,0 0 0 0 0,-26 4 1 0 0,22-2-4 0 0,0 0 0 0 0,0-1 1 0 0,-19-2-1 0 0,16 1-17 0 0,-36 3 0 0 0,-10 2-3 0 0,51-5-59 0 0,-1 1 0 0 0,1 1 1 0 0,0 0-1 0 0,1 1 1 0 0,-1 1-1 0 0,-19 6 0 0 0,25-7 34 0 0,0 0 0 0 0,0-1-1 0 0,0-1 1 0 0,0 0 0 0 0,-1 0-1 0 0,1-1 1 0 0,-1 0 0 0 0,1-1-1 0 0,-15-3 1 0 0,8 2 3 0 0,0 1 1 0 0,-24 1-1 0 0,-154 27 550 0 0,156-25-54 0 0,19-5-1682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0:49.575"/>
    </inkml:context>
    <inkml:brush xml:id="br0">
      <inkml:brushProperty name="width" value="0.35" units="cm"/>
      <inkml:brushProperty name="height" value="2.1" units="cm"/>
      <inkml:brushProperty name="color" value="#66CC00"/>
      <inkml:brushProperty name="inkEffects" value="pencil"/>
    </inkml:brush>
  </inkml:definitions>
  <inkml:trace contextRef="#ctx0" brushRef="#br0">1512 1053 455 192403 76200,'0'0'0'0'0,"0"0"0"0"0,0 0 0 0 0,0 0 608 0 0,0-1 88 0 0,0 0 8 0 0,1 0 8 0 0,-1 0-152 0 0,2-3 488 0 0,0-3-144 0 0,1 0-552 0 0,0 0-8 0 0,-1 1 0 0 0,0 0-120 0 0,0 1 160 0 0,0-1 0 0 0,-1 2-192 0 0,1 0 0 0 0,1 0 272 0 0,-1 1-176 0 0,0 0 0 0 0,0 1 272 0 0,-1 0-288 0 0,1 1 0 0 0,-2 1 0 0 0,1 0 0 0 0,-1 1 0 0 0,1 0 0 0 0,0 1 0 0 0,0 1 24 0 0,1 1 312 0 0,0 0-304 0 0,0 0-112 0 0,-1 0-16 0 0,0-1-8 0 0,1 0 144 0 0,-1 0-40 0 0,0-1-136 0 0,1-1 96 0 0,0 1 24 0 0,0-1 0 0 0,-1-1 304 0 0,1 0 80 0 0,-1 0-320 0 0,1-1-64 0 0,0 0 248 0 0,0 0-96 0 0,1-1-136 0 0,-1-1-32 0 0,1 0-48 0 0,-1-2 32 0 0,0 0-96 0 0,-1 0 0 0 0,0 0 128 0 0,0 0 16 0 0,-1-2-40 0 0,0-1-48 0 0,1-1-96 0 0,-1 1 40 0 0,1 1 136 0 0,1 0 0 0 0,1 0-24 0 0,0 0-120 0 0,0 0-40 0 0,1 2-8 0 0,-1 0 0 0 0,0 1 0 0 0,0 0-72 0 0,0 0 72 0 0,0 0 16 0 0,-1-1-24 0 0,-1 1 0 0 0,0-1 120 0 0,-1-1 72 0 0,0 0-128 0 0,-1 0 24 0 0,1 0 8 0 0,-1 1 0 0 0,0 0 96 0 0,1-1-160 0 0,0 1-8 0 0,0 0 0 0 0,1-1-88 0 0,0 1 64 0 0,0 0-64 0 0,0-1 64 0 0,0 0-64 0 0,1-1 0 0 0,-1 1 0 0 0,1-1 64 0 0,1 0-64 0 0,-1 1 0 0 0,1-1 0 0 0,-1 0 0 0 0,0 1 0 0 0,1-1 0 0 0,-1 2 64 0 0,0-2-64 0 0,0 0 64 0 0,0 0 0 0 0,0 0-64 0 0,-1 1 64 0 0,0-1 8 0 0,-1 0-72 0 0,0 1 0 0 0,0-1 64 0 0,0 2-64 0 0,-1-1 0 0 0,-1-1 0 0 0,0-2 0 0 0,0 0 0 0 0,0-1 0 0 0,1 0 72 0 0,-1 1-72 0 0,1 0 0 0 0,1 2 96 0 0,-1-1-32 0 0,1 1 0 0 0,-1-1 8 0 0,0-2-72 0 0,0-1 72 0 0,-1-1-72 0 0,1 1 64 0 0,-1 1-64 0 0,0 0 0 0 0,1 0 0 0 0,-1 1 0 0 0,1 0 0 0 0,0 1 0 0 0,0 0 0 0 0,0 0 0 0 0,0-1 64 0 0,-1-1 0 0 0,2-1-64 0 0,0-1 64 537-8,1-1-64-537 8,1 1 0 0 0,0 0 0 0 0,-1 2 0 0 0,1 0 0 0 0,-1 1 0 0 0,-2-1 0 0 0,0 1 72 506 4,-1-1-72-506-4,1 3 72 0 0,-1-1 24 0 0,0-1 0 0 0,-1 0 32 507 2,1 0-128-507-2,1 1 64 0 0,-1 1-64 0 0,1 2 0 0 0,0 0 0 507 1,0 0 72-507-1,0-1-72 0 0,1 0 72 0 0,-1 0-72 0 0,-1 0 0 0 0,0 0 0 0 0,0 0 0 0 0,-1 1 0 0 0,1 1 0 507 0,-2-1 64-507 0,-2 1-64 0 0,-1 0 64 0 0,-1-1 8 507-1,-1 1-72-507 1,2 0 0 0 0,-1 0 64 507-2,1 1-64-507 2,1-1 0 0 0,0 1 64 0 0,1 0-64 0 0,-1-2 0 507-3,-1 0 64-507 3,0-1-64 0 0,0 0 0 0 0,0 1 64 0 0,1 0-64 0 0,0 1 0 0 0,0 0 0 0 0,1 0 64 520 5,-1 1-64-520-5,0-1 0 0 0,0 0 64 0 0,0 0-64 0 0,1 1 0 0 0,0 0 0 0 0,0-2 0 0 0,-1 0 64 507-5,-2-1-64-507 5,-2-1 0 0 0,0 1 72 0 0,-2 0-8 0 0,0 1-64 520 3,-1 1 72-520-3,-1 2-72 0 0,0 0 72 0 0,0 2-72 0 0,0 0 0 482 5,2 1 0-482-5,1-1 0 0 0,2 1 64 0 0,0 0-64 0 0,0-1 0 0 0,1 1 0 0 0,1-1 0 0 0,-2 0 0 520 1,-2 0 0-13-11,-1-1 0-507 10,1 0 0 0 0,0-1 64 535 9,1 1-64-535-9,-2-1 80 521-3,0 0 0 0 0,-2 0-80-521 3,1-1 0 537 4,0 0 0-537-4,3 1 64 0 0,0-1-64 0 0,0 1 0 483-2,-1-1 0-483 2,-4 0 64 0 0,-2 0 0 537 2,-3 0-64-537-2,1 0 64 0 0,1 1-64 0 0,3 1 0 0 0,1 0 0 0 0,0 1 64 0 0,0 0-64 0 0,0 0 0 0 0,-2 1 0 0 0,-1 1 0 483-4,-1 0 64-483 4,1 0-64 0 0,2 0 0 0 0,1-1 0 0 0,1-1 0 0 0,2 1 0 0 0,-1-1 0 0 0,0-1 0 0 0,0 1 0 0 0,1 0 0 0 0,0 0 0 0 0,1 0 0 0 0,-1 0 64 0 0,-2 1-64 0 0,-2 0 0 0 0,1 0 0 0 0,1 0 0 0 0,0 0 0 0 0,2 0 0 0 0,-1-1 64 0 0,-2 1-64 537 0,-2 1 64-537 0,1 0-64 0 0,1 0 0 0 0,-2 1 0 0 0,1 1 0 0 0,0 0 64 0 0,1-1-64 0 0,1 1 0 0 0,1-1 0 0 0,2 0 0 0 0,-1-1 0 0 0,1 2 0 0 0,0-1 0 0 0,2 0 0 0 0,0 1 0 0 0,0 0 0 0 0,-1 2 0 0 0,-1 0 0 0 0,1 0 0 0 0,1 0 0 0 0,-1-1 0 0 0,1 1 0 0 0,0-1 0 0 0,1-1 0 0 0,0-1 0 0 0,1 0 0 0 0,-1 0 0 0 0,0 0 64 0 0,-1 1-64 0 0,1 0 0 0 0,-1 1 0 0 0,0-1 0 0 0,0 0 0 0 0,1 1 0 0 0,2-2 0 0 0,1 1 0 0 0,0-1 0 0 0,1 1 0 0 0,0 0 0 0 0,0 0 0 0 0,0 0 0 0 0,0 0 0 0 0,-1 0 0 0 0,0 0 0 0 0,0 0 0 0 0,0 0 0 0 0,0-1 0 0 0,0 1 0 0 0,0 0 0 0 0,-1-1 0 0 0,0 2 0 0 0,-1-1 0 0 0,-1 1 0 0 0,1 0 0 0 0,0-1 0 0 0,0 0 0 0 0,0 1 0 0 0,-1 1 0 0 0,1 0 0 0 0,0 0 0 0 0,0-1 0 0 0,0 1 0 0 0,0 0 0 0 0,1 0 0 0 0,0-1 0 0 0,0 0 0 0 0,0 0 0 0 0,0 0 0 0 0,0 0 0 0 0,0 0 0 0 0,0 0 0 0 0,1 0 0 0 0,0 0 0 0 0,-1 1 0 0 0,1 0 0 0 0,0-1 0 0 0,-1 1 0 0 0,1 0 0 0 0,0 0 0 0 0,1 0 0 0 0,0 0 0 0 0,0 0 0 0 0,0 0 0 0 0,1 1 0 0 0,-1 0 0 0 0,0 0 0 0 0,0 0 0 0 0,0 2 0 0 0,0 2 0 0 0,0 2 0 0 0,0 0 0 0 0,0 0 0 0 0,0-1 0 0 0,0 1 0 0 0,0 1 0 0 0,0-1 0 0 0,1 1 0 0 0,-1 1 0 0 0,1 1 0 0 0,1 0 0 0 0,0-1 0 0 0,0-2 0 0 0,1 0 0 0 0,1-2 0 0 0,-1 0 0 0 0,1-1 0 0 0,0 0 0 0 0,2 1 0 0 0,0 1 0 0 0,1-1 0 0 0,1-1 0 0 0,-1-1 0 0 0,0-2 0 0 0,0-1 0 0 0,0 0 0 0 0,0-1 0 0 0,1 1 0 0 0,-1 0 0 0 0,0 1 0 0 0,0-1 0 0 0,-1 0 0 0 0,1 1 0 0 0,-1 0 0 0 0,1 1 0 0 0,-2 3 64 0 0,0-1-64 0 0,-1 0 64 0 0,1 0 0 0 0,-1 0 0 0 0,2 1-64 0 0,1 1 64 0 0,3 0-64 0 0,1 2 0 0 0,1-1 0 0 0,1-2 0 0 0,1 1 0 0 0,2-1 0 0 0,2 0 0 0 0,1-1 0 0 0,-1-1 0 0 0,-1-2 0 0 0,-1-1 0 0 0,-2 0 0 0 0,1-2 64 0 0,0-1-64 0 0,0 0 64 0 0,1-1-64 0 0,-1 0 64 0 0,2 0 0 0 0,0-1-64 0 0,-1 1 64 0 0,2-1 0 0 0,0 0-64 0 0,1 1 64 0 0,-3-1-64 0 0,2 1 64 0 0,1-1-64 0 0,1 0 64 0 0,-2 0-64 0 0,2-1 64 0 0,2 0 0 0 0,0-1 0 0 0,-1 1-64 0 0,-2-1 64 0 0,-2 1-64 0 0,-1-1 0 0 0,-2 1 72 0 0,2 0-72 0 0,2 0 64 0 0,1 0-64 0 0,-1 0 0 0 0,0 0 0 0 0,0-1 0 0 0,-1 0 0 0 0,0 1 0 0 0,-1 0 64 0 0,-1 0-64 0 0,-1 0 0 0 0,-1 0 0 0 0,0 0 0 0 0,0 1 0 0 0,2-1 0 0 0,1-1 0 0 0,7 0-632 0 0,13-5-712 0 0,18-8-14056 0 0,0-2 4665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0:52.501"/>
    </inkml:context>
    <inkml:brush xml:id="br0">
      <inkml:brushProperty name="width" value="0.35" units="cm"/>
      <inkml:brushProperty name="height" value="2.1" units="cm"/>
      <inkml:brushProperty name="color" value="#66CC00"/>
      <inkml:brushProperty name="inkEffects" value="pencil"/>
    </inkml:brush>
  </inkml:definitions>
  <inkml:trace contextRef="#ctx0" brushRef="#br0">2232 246 7511 195170 80081,'-2'-2'784'0'0,"-2"0"-784"0"0,1-1 0 0 0,-1 0 304 0 0,-1-1 344 0 0,-2-2-320 0 0,0 0-24 0 0,0 0-8 0 0,1 0 0 0 0,-1 1 304 0 0,-1 0 8 0 0,0 1-304 0 0,1 0 144 0 0,1 0 32 0 0,0 2 8 0 0,-1-1 464 0 0,-1 0-496 0 0,0 0 0 0 0,-1 0 344 0 0,-2 1-168 0 0,-2-1-24 0 0,-1 1-16 0 0,-1-1-296 0 0,2 0-40 0 0,-1 0 224 0 0,0-1 0 0 0,-2-1 0 0 0,-1 0-16 0 0,-2-1-32 0 0,0 2-216 0 0,3 0-216 0 0,0 1 0 0 0,2 1 0 0 0,1 0 0 0 0,0 1 296 0 0,1 0 24 0 0,0 1 0 0 0,-2-1 160 0 0,-2 1-232 0 0,1-1-128 0 0,0 0-32 0 0,3 0-8 0 0,0-1 0 0 0,2 0 0 0 0,0-2 16 0 0,-1-1 96 0 0,0 0-96 0 0,-1-2 0 0 0,-3 0 96 0 0,-1-1-96 0 0,-1 1-32 0 0,-2-1 64 0 0,-4-1 16 0 0,-1 1-64 0 0,2 1 0 0 0,-1 1 0 0 0,2 2-8 0 0,-3 0 72 0 0,0 1-72 0 0,1 1-8 0 0,-1 0 32 0 0,-2 1-32 0 0,0 0 0 489 8,1 1 0-489-8,3 0-64 0 0,0 0 64 0 0,0 0 0 0 0,1 0-64 528-5,2 0 0-528 5,1-1 0 0 0,2 0 0 0 0,2 1 64 0 0,0-1-64 0 0,0 0 0 0 0,0-1 0 0 0,1 1 0 490 7,-2 0 72-490-7,0 0-72 0 0,1 0 72 0 0,-2 1 24 0 0,-1 1 0 0 0,-1 0-96 529-6,2 2 96-529 6,1 0-96 0 0,1 0 72 0 0,2 1-72 0 0,1-1 0 0 0,-1 1 72 0 0,1 0-72 0 0,-1 0 0 0 0,1 0 64 490 5,1-1-64-490-5,-1-1 0 0 0,0 1 0 0 0,1-2 0 0 0,0 0 0 0 0,-1-1 0 0 0,-1-1 0 0 0,-3-1 0 0 0,-1-1 0 0 0,-2-1 64 0 0,-2 0-64 0 0,0-1 64 473-5,0 2-64-473 5,3 0 0 0 0,1 1 0 0 0,0 0 64 0 0,1 1-64 0 0,2 0 0 0 0,1 0 0 0 0,2 0 0 0 0,0 0 0 0 0,1-1 64 0 0,-1 1-64 0 0,-1-1 0 0 0,1 1 72 0 0,0-1-72 0 0,0 1 0 546 0,0 0 72-546 0,-3 0 8 0 0,-1 0-16 0 0,1 1-64 0 0,0-1 64 0 0,1 1-64 0 0,0 1 64 0 0,2 0-64 0 0,-1 0 0 0 0,-1 0 0 0 0,0 0 0 0 0,1 0 64 0 0,1 0-64 0 0,1 0 0 0 0,-1 0 0 0 0,-1 0 0 0 0,0 0 64 0 0,0-1-64 0 0,2-1 0 0 0,0 1 64 0 0,1-1-64 0 0,0-1 0 0 0,-1 1 64 0 0,0-1-64 0 0,1 1 0 0 0,-1 0 0 0 0,0 0 64 0 0,0 0-64 0 0,0 1 0 0 0,0 0 0 0 0,-2 1 0 0 0,0 0 0 0 0,1 0 64 0 0,1 0-64 0 0,1 1 0 0 0,1-1 0 0 0,1 2 72 0 0,-1 0-72 492 3,-1 1 0-492-3,-1 1 0 0 0,0 0 0 0 0,0 2 0 0 0,-1 0 0 0 0,1 1 0 0 0,1-1 0 0 0,2 0 0 0 0,1-1 0 0 0,2-1 0 0 0,1 0 0 0 0,0 1 0 492 3,0 0 0-492-3,0 1 0 0 0,1-1 0 0 0,0 0 0 0 0,1 1 0 0 0,-2 1 0 0 0,1 1 0 0 0,-1-1-64 0 0,0 1 64 0 0,0-1 0 0 0,-1 1 0 0 0,0 0 0 0 0,0 0 0 0 0,0-1 0 0 0,1 0 0 0 0,0-1 0 0 0,0 0 0 0 0,0 0 0 0 0,0 2 0 0 0,-1 1 0 0 0,0-1 0 0 0,0 0 0 0 0,-1 0 0 0 0,1-2 0 0 0,0 1 0 0 0,-1-2 0 0 0,0 2 0 0 0,-2 0 0 0 0,0-1 0 0 0,1-1 0 0 0,-1 0 0 0 0,1-2 0 0 0,-1 0 0 0 0,2 0 0 0 0,-1-1 0 0 0,1 0 0 0 0,1 1 0 0 0,0 0 64 0 0,1 1-64 0 0,-1 0 0 0 0,1-1 0 0 0,1 2 0 0 0,0 0 0 0 0,0 1 0 0 0,1 0 0 0 0,0-1 0 0 0,0 2 0 0 0,-1 1-64 0 0,1 1 64 0 0,0-1 0 0 0,-1 0 0 0 0,0-1 0 0 0,1 0 0 0 0,0 0 0 0 0,-1-1 0 0 0,1 0 0 0 0,0-1 0 0 0,0 1 0 0 0,0-1 0 0 0,0 0 0 0 0,1 1 0 0 0,0-1 0 0 0,0 1 0 0 0,0 0 0 0 0,0 0 0 0 0,1 1 0 0 0,0 0 0 0 0,0 1 0 0 0,0-1 0 0 0,0 1 0 0 0,-1-1 0 0 0,1 0 0 0 0,0 0 0 0 0,0 1 0 0 0,0 1 0 0 0,1 0 0 0 0,-1-1 0 0 0,1 0 0 0 0,0-2 0 0 0,1 2 0 0 0,-1-2 0 0 0,0 1 0 0 0,0-1 0 0 0,0-1 0 0 0,1 0 0 0 0,3 1 0 0 0,0 0 0 0 0,0-1 0 0 0,1 1 0 0 0,-1-2 0 0 0,0 1 0 0 0,3 0 0 0 0,2 1 0 0 0,-2-1 0 0 0,-1-2-64 0 0,-3-1 64 0 0,-2-2 0 0 0,-3 0 0 0 0,15 4 0 0 0,5 3 0 0 0,3-1 0 0 0,-1 1 0 0 0,-5-2 0 0 0,-6-2 0 0 0,-4-1 0 0 0,-4-2 0 0 0,13 2 0 0 0,6 1 0 0 0,-2-1 0 0 0,-3 0 0 0 0,-6-1 0 0 0,-5-1 0 0 0,-2-1 0 0 0,13 0 0 0 0,6 0 0 0 0,1 0 0 0 0,-1 0 0 0 0,-3-1 0 0 0,-1 1 0 0 0,-1-1-64 0 0,-3 1 64 0 0,1 0 0 0 0,0 0 0 0 0,2 0 0 0 0,-1 1 0 0 0,-1 0 0 0 0,-1 1 0 0 0,0-1 0 0 0,1 1 0 0 0,5 0 0 0 0,2 1 0 0 0,-4-1 0 0 0,-5 0 0 0 0,-5-1 0 0 0,10 2 0 0 0,2 0 0 0 0,-3 0 0 0 0,-4-1 0 0 0,10 3 0 0 0,0-1 0 0 0,-3 0 0 0 0,-6-1 0 0 0,7-1 0 0 0,0-1 0 0 0,-5 0 0 0 0,-4-1 0 0 0,-5 0 0 0 0,9-2 0 0 0,3-1 0 0 0,-3 0 0 0 0,-4 0 0 0 0,-5 2 0 0 0,10-2 0 0 0,1 1 0 0 0,-2 0 0 0 0,-5 1 0 0 0,11 0 0 0 0,6 1 0 0 0,-2 0 0 0 0,-3 0 0 0 0,-2-1 0 0 0,-3 1 0 0 0,-3-1 0 0 0,-3 0 0 0 0,-2 0 0 0 0,1-1 0 0 0,3 0 0 0 0,0 0 0 0 0,1 0 0 0 0,1 1 0 0 0,0-1 0 0 0,0 0 0 0 0,2 0 0 0 0,-1 0 0 0 0,0-1 0 0 0,0 0 0 0 0,0-1 0 0 0,-2 1 0 0 0,-1 0 0 0 0,-3 1 0 0 0,-5 0 0 0 0,11-1 0 0 0,1 0 0 0 0,-3 1 0 0 0,10-2 0 0 0,0-1 0 0 0,-4 2-64 0 0,-7 0 64 0 0,7 0 0 0 0,0-1 0 0 0,-5 1 0 0 0,8-1 0-492-3,0 0 0 492 3,-5 1 0 0 0,-6 1 0 0 0,-5 1 0 0 0,-5 1 0 0 0,11-1 0 0 0,2-1 0 0 0,-1 1 0 0 0,-4 0 0 0 0,-4 1 0 0 0,-4 0 0 0 0,15 0 0 0 0,6-1 0 0 0,2 2 0 0 0,-3-1-64 0 0,-3 0 64 0 0,-4 0 0 0 0,-2 0 0 0 0,1 1 0-492-3,-1 0 0 492 3,-3 0 0 0 0,-4-1 0 0 0,-3 0 0 0 0,11 1 0 0 0,6 0 0-491-3,3-1 0 491 3,-3 0 0 0 0,-4 0 0 0 0,-5-1 0 0 0,-2 0 0 0 0,-2-1 0 0 0,-1 0 0 0 0,0-1 0 0 0,-2 0 0 0 0,-2 1 0 0 0,2-4 0 0 0,3-3 0 0 0,1-2 0 0 0,-1-1 0 0 0,-1 0 0 0 0,0-1 64 0 0,0 0-64-528 8,1-1 0 528-8,0-3 0 0 0,-1 2 0 0 0,0-2 64 0 0,2-1 0 0 0,1-6 0 0 0,0-3-64 0 0,-3-1 64 0 0,-2 3-64 0 0,-4 1 0 0 0,-3 3 64 0 0,-3 1-64 0 0,-3 1 64 0 0,-6-1 16 0 0,-5 0-80 0 0,-2 1 80 0 0,-3 2-80 0 0,-3 2 80 0 0,-4 1-80 0 0,-2 1 0 0 0,-9-1 64 0 0,-8 0-64 0 0,-3 0-120 0 0,3 2 24 0 0,2 1-784 0 0,1 0-1008 0 0,6 1-8016 0 0,9 1-4695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4:43.600"/>
    </inkml:context>
    <inkml:brush xml:id="br0">
      <inkml:brushProperty name="width" value="0.35" units="cm"/>
      <inkml:brushProperty name="height" value="2.1" units="cm"/>
      <inkml:brushProperty name="color" value="#66CC00"/>
      <inkml:brushProperty name="inkEffects" value="pencil"/>
    </inkml:brush>
  </inkml:definitions>
  <inkml:trace contextRef="#ctx0" brushRef="#br0">8 2 919 223937 69721,'0'0'80'0'0,"-2"0"-80"0"0,0-1 192 0 0,0 1 32 0 0,1 0-1639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4:44.487"/>
    </inkml:context>
    <inkml:brush xml:id="br0">
      <inkml:brushProperty name="width" value="0.35" units="cm"/>
      <inkml:brushProperty name="height" value="2.1" units="cm"/>
      <inkml:brushProperty name="color" value="#66CC00"/>
      <inkml:brushProperty name="inkEffects" value="pencil"/>
    </inkml:brush>
  </inkml:definitions>
  <inkml:trace contextRef="#ctx0" brushRef="#br0">10 73 3711 224776 69598,'-1'0'160'0'0,"0"0"40"0"0,0 1-200 0 0,-1-1 512 0 0,1 0 632 0 0,0 0 48 0 0,0 0 24 0 0,0 0-608 0 0,1 0-248 0 0,0-1 264 0 0,0 0-160 0 0,1 1-216 0 0,0-2 0 0 0,0 1 8 0 0,1 0-128 0 0,-1 0 48 0 0,0 0 208 0 0,0 1 96 0 0,0 0-160 0 0,-1 0 0 0 0,0 1 360 0 0,1 1 72 0 0,0 0-120 0 0,2 1-184 0 0,0 1-224 0 0,0-1-64 0 0,2 0 136 0 0,2 0 8 0 0,1 1-136 0 0,1-2 0 0 0,0 0 0 0 0,0 0 0 0 0,2 1 168 0 0,0-1-168 0 0,1 1-8 0 0,0 0 144 0 0,1 0-152 0 0,0 1-56 0 0,0-1 0 0 0,-2 0-8 0 0,2 0 0 0 0,3 0-8 0 0,2 0 0 0 0,0-1-80 0 0,0 0 0 0 0,-1 0 72 0 0,2 1 40 0 0,0-1-16 0 0,-2 1 0 0 0,-1-1 0 0 0,-3 0 0 0 0,2 2 80 0 0,0 1-24 0 0,1 2-24 0 0,1 0-64 0 0,0 1 0 0 0,3-1 32 0 0,3-1-32 0 0,2 0 0 0 0,0-3-64 0 0,-1 0 64 0 0,-1-2-64 0 0,3 0 0 0 0,5-1 64 0 0,0 1-64 0 0,-1-1 0 0 0,-3 0 0 0 0,-3 0 0 0 0,2 0 0 0 0,-1 0 0 0 0,0 0 0 0 0,-1 0 64 0 0,0 0-64 0 0,4-2 64 0 0,1-1-64 0 0,-1-1 0 0 0,0 0 64 0 0,-1 0-64 0 0,1-1 0 0 0,-1 0 64 0 0,-1 1-64 0 0,0 0 0 0 0,-1-1 0 0 0,-2 1 0 0 0,1 1 0 0 0,2 0 0 0 0,3 0 0 0 0,0 1 0 0 0,1 0 72 0 0,0 1-72 0 0,-1 1 0 0 0,1-1 64 0 0,-2 1 0 0 0,-2 0-64 0 0,-3 0 96 0 0,-2 0 48 0 0,1 0 0 0 0,2 1 0 0 0,0 0-72 0 0,-2 1-72 0 0,2-1 72 0 0,2-1-72 0 0,2 0 72 0 0,-1-2-72 0 0,-4 0 128 0 0,-3-1-24 0 0,-3 0-8 0 0,0 0 136 0 0,-2 0-88 0 0,-2 0 0 0 0,0 0 128 0 0,0-1-16 0 0,-1-1-128 0 0,0 0 32 0 0,0 0 176 0 0,0-1-64 0 0,0 0-88 0 0,-1 0-96 0 0,-1 1-88 0 0,-1-1 0 0 0,-2 1 0 0 0,-1 0 64 0 0,1 0-64 0 0,-2 0 0 0 0,-1 0 64 0 0,1 0-64 0 0,-1 0 64 0 0,0 1-64 0 0,0-1 0 0 0,-1 2 64 0 0,0 1-64 0 0,-1-1 0 0 0,2 1 0 0 0,0-1 0 0 0,1 0 0 0 0,-1 0 0 0 0,0 0 0 0 0,-1 0 0 0 0,1 0 64 0 0,-1 0-64 0 0,0 1 0 0 0,-1 0 0 0 0,0 0 0 0 0,1 1 0 0 0,-1 0 0 0 0,0 1 0 0 0,2 1 0 0 0,1 0 0 0 0,1 1 0 0 0,4 2-1248 0 0,2 3-192 0 0,0-1-20007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07.127"/>
    </inkml:context>
    <inkml:brush xml:id="br0">
      <inkml:brushProperty name="width" value="0.1" units="cm"/>
      <inkml:brushProperty name="height" value="0.1" units="cm"/>
      <inkml:brushProperty name="color" value="#FF0066"/>
    </inkml:brush>
  </inkml:definitions>
  <inkml:trace contextRef="#ctx0" brushRef="#br0">1777 198 11519 0 0,'-3'-2'528'0'0,"-39"-19"192"0"0,17 11 1888 0 0,22 8-1158 0 0,-94-40 777 0 0,76 34-2383 0 0,-1 2 1 0 0,1 0 0 0 0,-1 2-1 0 0,0 0 1 0 0,-30-1-1 0 0,-106 5 941 0 0,-82-5 2686 0 0,150-4-2289 0 0,-60-5 592 0 0,-207 7 1 0 0,294 10-1542 0 0,-118-11-1 0 0,141 3-1354 0 0,0-2 1 0 0,-41-13-1 0 0,34 4-501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4:47.888"/>
    </inkml:context>
    <inkml:brush xml:id="br0">
      <inkml:brushProperty name="width" value="0.35" units="cm"/>
      <inkml:brushProperty name="height" value="2.1" units="cm"/>
      <inkml:brushProperty name="color" value="#66CC00"/>
      <inkml:brushProperty name="inkEffects" value="pencil"/>
    </inkml:brush>
  </inkml:definitions>
  <inkml:trace contextRef="#ctx0" brushRef="#br0">169 112 1839 249468 59440,'-2'-1'176'0'0,"-3"0"-176"0"0,-2-1 0 0 0,0 1 0 0 0,-1-1 0 0 0,2 1 944 0 0,1 0 168 0 0,1 0 32 0 0,-1 2 256 0 0,-1 0-1336 0 0,-2 2-64 0 0,-1-1 0 0 0,0 1 0 0 0,1-1 0 0 0,0-1 112 0 0,-1-1 40 0 0,1-2-80 0 0,1-1 376 0 0,0 0 64 0 0,1-1 24 0 0,0 1 568 0 0,0-1-528 0 0,1 0 0 0 0,1-1 0 0 0,0 2-24 0 0,1-1 0 0 0,1 1 0 0 0,0 0 376 0 0,1 1-264 0 0,0 0-336 0 0,1 1-176 0 0,0 1-40 0 0,0 0-8 0 0,1 1 0 0 0,2 1-32 0 0,-1-1-72 0 0,2 2 184 0 0,0-1-56 0 0,2 0 0 0 0,0-1 624 0 0,3-3 720 0 0,3 0-720 0 0,6-4-1488 0 0,1 1 864 0 0,0-1 8 0 0,1 1 104 0 0,1 0-80 0 0,2 2-16 0 0,1 0-16 0 0,-1 1-64 0 0,-2 2-64 0 0,-2 0 80 0 0,-2 1-80 0 0,1 1 80 0 0,2 0-80 0 0,-1 0 72 0 0,0-1-72 0 0,0 0 0 0 0,0-1 72 0 0,1-1-72 0 0,-1-1 0 0 0,1 0 120 0 0,0 0-32 0 0,0-1-8 0 0,0 0 0 0 0,1-1 8 0 0,0 0 0 0 0,1-1 0 0 0,-2 1 0 0 0,0 0 8 0 0,-1 0 0 0 0,-2 0 0 0 0,2 1 88 0 0,1 1-96 0 0,0 1 0 0 0,-1 0 0 0 0,-1 0-88 0 0,5 0 72 0 0,3 2-72 0 0,0-1 0 0 0,-2 0 0 0 0,0 0 0 0 0,-1 1 0 0 0,-3-1 0 0 0,-3 1 64 0 0,-1 0-64 0 0,-1 1 0 0 0,-2-1 0 0 0,0 1 64 0 0,1 0-64 0 0,1 0 0 0 0,1 1 0 0 0,0 1 0 0 0,0 0 0 0 0,0 0 0 0 0,0-1 0 0 0,0 1 0 0 0,5 0 64 0 0,6 0 8 0 0,1 0-72 0 0,0-1 96 0 0,-2 0-96 0 0,-1-1 72 0 0,3-1-72 0 0,-2-1 72 0 0,0-1-72 0 0,-3 0 0 0 0,-2 0 72 0 0,-2-2-72 0 0,0 1 96 0 0,-3-1-24 0 0,1 0 0 0 0,2 0 96 0 0,0-1-64 0 0,1 1 0 0 0,-1 1 0 0 0,-1 0-104 0 0,-3 1 88 0 0,-1 1-88 0 0,1 1 80 0 0,-1 1-80 0 0,-2 1 0 0 0,1 2 64 0 0,1 0-64 0 0,-1 0 0 0 0,0-1 0 0 0,-2 0 0 0 0,-1-2 0 0 0,-1 0 0 0 0,-2 0 64 0 0,0-1-256 0 0,0 2-320 0 0,1 2-12336 0 0,-2 1 3833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4:55.101"/>
    </inkml:context>
    <inkml:brush xml:id="br0">
      <inkml:brushProperty name="width" value="0.35" units="cm"/>
      <inkml:brushProperty name="height" value="2.1" units="cm"/>
      <inkml:brushProperty name="color" value="#66CC00"/>
      <inkml:brushProperty name="inkEffects" value="pencil"/>
    </inkml:brush>
  </inkml:definitions>
  <inkml:trace contextRef="#ctx0" brushRef="#br0">2267 67 7775 224509 82547,'-2'-1'808'0'0,"0"-1"-808"0"0,0-2-192 0 0,0-2-376 0 0,1-2 24 0 0,1-2 80 0 0,1 0-528 0 0,0 1-752 0 0,0 1 936 0 0,-2 3 1392 0 0,-1 2 616 0 0,-2 2-208 0 0,0 2 32 0 0,0 1 0 0 0,-1 0-360 0 0,-1 2-72 0 0,-1-1-16 0 0,-1 0 552 0 0,-4 2-40 0 0,-1-1-544 0 0,-1 1-192 0 0,-1 0 272 0 0,-1-1-320 0 0,0-1 88 0 0,0 0 24 0 0,1-1 0 0 0,0 0 0 0 0,0 0-16 0 0,0-1 0 0 0,0 1 0 0 0,0-1 0 0 0,-1 0-112 0 0,1 1-32 0 0,0-1 0 0 0,-2 1 136 0 0,-4 1-176 0 0,-4 0-112 0 0,0 1-40 0 0,1-1-64 0 0,2 0 0 0 0,2 0 80 0 0,-2 0 0 0 0,-2 1-80 0 0,0 0 96 0 0,-4 1 40 0 0,-3 0-72 0 0,-1 1 64 0 0,0 0 16 0 0,2-1 0 0 0,-4 1 168 0 0,1 0-136 0 0,1 0 0 0 0,3-2 0 0 0,3 0 16 0 0,2-1 0 0 0,2-1 0 0 0,0 0 0 0 0,0-1-80 0 0,-4 0 80 0 0,0-2-96 0 0,-1 0-96 0 0,2 0 0 0 0,1 0 0 0 0,-3-1 168 0 0,-1 0 16 0 0,1 1 0 0 0,2-1 0 0 0,0 1-72 0 0,3 0-16 0 0,0 2 0 0 0,1-1 0 0 0,-1 1-16 0 0,0 0-8 546 0,0 1 0-546 0,-6-1 0 0 0,-2 0 24 0 0,-1 0-96 0 0,0-1 96 0 0,2-1-16 545 0,-5 0 80-54 6,-4 0-8-491-6,-1-1-80 0 0,2 1 0 0 0,3 0 0 0 0,3 0 56 0 0,-3 0 136 0 0,-6 1 64 0 0,-1 2-136 490-9,0 0 8-490 9,3 1 0 0 0,4 1-64 0 0,2 0-8 0 0,2 1-8 492 5,2 0 0-492-5,0 1-120 0 0,1 0 0 0 0,-1-1 0 0 0,-5 1-688 0 0,-8 0-752 0 0,-1 0 704 0 0,-6-1-3136 0 0,5-1-15087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4:55.681"/>
    </inkml:context>
    <inkml:brush xml:id="br0">
      <inkml:brushProperty name="width" value="0.35" units="cm"/>
      <inkml:brushProperty name="height" value="2.1" units="cm"/>
      <inkml:brushProperty name="color" value="#66CC00"/>
      <inkml:brushProperty name="inkEffects" value="pencil"/>
    </inkml:brush>
  </inkml:definitions>
  <inkml:trace contextRef="#ctx0" brushRef="#br0">1522 26 15055 225463 82975,'-3'-2'1656'0'0,"-2"-1"-1656"0"0,-3-1 96 0 0,-3 0 112 0 0,-3 0-104 0 0,-1 0-104 0 0,0 2 0 0 0,2 0 0 0 0,0 1-72 0 0,1 1-64 0 0,1 1-16 0 0,-1 0 0 0 0,-1 0 152 0 0,-4 0 208 0 0,-5 2 72 0 0,-5 1 144 0 0,-3 1-208 0 0,1-1 136 0 0,0 0 24 0 0,0 0 8 0 0,-5-1 72 0 0,-6 1-456 0 0,-2 0 0 0 0,1-1 776 0 0,-1 1 1088 0 0,1-1-912 0 0,2 2-592 0 0,4-1-112 0 0,1 1-24 0 0,1 1-8 0 0,0 1-144 0 0,-1-1-72 0 0,0 1 80 0 0,0 0-80 0 0,-1 0 64 0 0,-4 0-64 521 6,-7 1 152-58-7,-1-2-72-463 1,2 0 0 0 0,-2-1 88 578-3,-4-1 8-56 8,3 0-88 56-9,5-1-88-578 4,1 0 0 0 0,5-2 0 462-3,5-1-128-462 3,1-1-232 0 0,-2-1-848 0 0,-4-1-1200 523 3,1-2-6040-523-3,7 1-3903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4:56.152"/>
    </inkml:context>
    <inkml:brush xml:id="br0">
      <inkml:brushProperty name="width" value="0.35" units="cm"/>
      <inkml:brushProperty name="height" value="2.1" units="cm"/>
      <inkml:brushProperty name="color" value="#66CC00"/>
      <inkml:brushProperty name="inkEffects" value="pencil"/>
    </inkml:brush>
  </inkml:definitions>
  <inkml:trace contextRef="#ctx0" brushRef="#br0">1759 18 16351 225971 82469,'-8'-2'1800'0'0,"-4"-1"-1800"0"0,-1 0 0 0 0,-2 0 288 0 0,0 1 32 0 0,-2 1 16 0 0,-1 0 0 0 0,-1 0-112 0 0,-3 0 160 0 0,-3 1-192 0 0,-3 2-336 0 0,-3 2 72 0 0,-3 0 72 0 0,-3 2 160 0 0,-4-1 256 0 0,0 0-200 0 0,3-1-216 0 0,1 0 0 0 0,3-2 0 0 0,1 1 0 0 0,1 0 488 0 0,-6 0 616 0 0,-10 1-352 0 0,-2 0-624 0 0,0 0-24 0 0,1-1 0 0 0,3 0 24 0 0,1 0 0 0 0,4 0 0 0 0,-5 0 112 0 0,-7 1-16 0 0,-5 2-48 0 0,0 2-112 0 0,3 1-64 0 0,4 1 96 0 0,5 0-96 0 0,5 0 0 0 0,1 1 0 0 0,1-1 0 0 0,0 0 0 0 0,1 0-80 0 0,0 0 0 0 0,-6-1-656 0 0,-6-1-832 0 0,-3-1-1256 0 0,2-4 552 0 0,10-1-14839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4:56.599"/>
    </inkml:context>
    <inkml:brush xml:id="br0">
      <inkml:brushProperty name="width" value="0.35" units="cm"/>
      <inkml:brushProperty name="height" value="2.1" units="cm"/>
      <inkml:brushProperty name="color" value="#66CC00"/>
      <inkml:brushProperty name="inkEffects" value="pencil"/>
    </inkml:brush>
  </inkml:definitions>
  <inkml:trace contextRef="#ctx0" brushRef="#br0">2120 14 14047 226166 82686,'-4'-1'1544'0'0,"-3"0"-1544"0"0,-6-1 0 0 0,-4 0 0 0 0,-4 0 0 0 0,-6 1 64 0 0,-5 0 0 0 0,-6 1-64 0 0,-4 0-192 0 0,0-1 104 0 0,3 1 216 0 0,4 0 32 0 0,4 0 16 0 0,2 0 0 0 0,2 0 72 0 0,0 0 8 0 0,-1 0 8 0 0,-1 0 0 0 0,-1 0 0 0 0,-2 0 0 0 0,-2 1 0 0 0,-2-1 0 0 0,-1 1 48 0 0,-8 0 328 0 0,-4 0-320 0 0,0-1 32 0 0,0 1 0 0 0,2-1 8 0 0,-4-1 304 0 0,1 0-376 0 0,2 0 0 0 0,3 0 0 0 0,4 0-176 0 0,-3-1 24 0 0,0 2-72 0 0,0-1-64 0 0,2 2 0 0 0,1-1 0 0 0,-6 2 64 0 0,-3 1-64 0 0,-1 0 96 0 0,2 0-32 0 0,1-1 136 0 0,3-2 24 0 0,1 1 8 0 0,3-1 0 445-2,0 0 8-445 2,3 0 0 0 0,0 0 0 0 0,3 0 0 0 0,2 1-160 0 0,1 1-80 0 0,2-1 80 0 0,-4 1-584 555-2,-5 0-824-555 2,-3 0-12088 0 0,5-2 4089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4:58.172"/>
    </inkml:context>
    <inkml:brush xml:id="br0">
      <inkml:brushProperty name="width" value="0.35" units="cm"/>
      <inkml:brushProperty name="height" value="2.1" units="cm"/>
      <inkml:brushProperty name="color" value="#66CC00"/>
      <inkml:brushProperty name="inkEffects" value="pencil"/>
    </inkml:brush>
  </inkml:definitions>
  <inkml:trace contextRef="#ctx0" brushRef="#br0">2711 0 9935 226887 83329,'-3'2'1072'0'0,"-5"4"-1072"0"0,-4 2 368 0 0,0 0 48 0 0,3-1 16 0 0,-3 3 88 0 0,2 0-520 0 0,-2 1 0 0 0,1 0-152 0 0,-1 0-248 0 0,-1-1-32 0 0,-1-4-240 0 0,1-4 840 0 0,1-3-88 0 0,2-2 176 0 0,1-1 40 0 0,2-1 8 0 0,0-1 480 0 0,-1-1 240 0 0,-2 0-48 0 0,0 0-528 0 0,1 2-8 0 0,-1 1 0 0 0,1 1-120 0 0,0 2-32 0 0,0 0 0 0 0,0 1 0 0 0,0 1-72 0 0,0 0-24 0 0,-2-1 0 0 0,-3 2 168 0 0,-5 0-40 0 0,-5 2-40 0 0,-4-1-72 0 0,-3 0 24 0 0,-1 0 40 0 0,1-1-136 0 0,4 0 40 0 0,-1-1 192 0 0,-2 1-72 0 0,-4 2-104 0 0,1-1-96 0 0,2 1 0 0 0,3 0-8 0 0,2-1 0 0 0,-2 1 80 0 0,0 1-88 0 0,1-1 0 0 0,2 1 0 0 0,2 0-80 0 0,1 0 96 0 0,1 0-96 0 0,-1-1 96 0 0,1 0-32 0 0,-1 0-64 0 0,0-2 96 0 0,-2 0-32 0 0,-1-1 32 0 0,0 0-96 0 0,2-1 96 0 0,2-1-32 0 0,-2 0 64 0 0,-2 0 32 0 0,0-1-56 0 0,2 0 0 0 0,3 0 0 0 0,1-1-8 0 0,-1 1 80 0 0,1 0-88 0 0,0 0-88 0 0,-1 0 80 0 0,1 1 0 0 0,-3 0-80 0 0,0 2 0 0 0,1-1 0 0 0,4 1 0 0 0,-2 0 0 0 0,0 0 72 0 0,-4 0 8 0 0,-5 0-16 0 0,-4 0 136 0 0,-1 0-96 0 0,0 0 0 0 0,-2 1 96 0 0,0 0-112 0 0,0 1 0 0 0,2-2 0 0 0,0 1 0 0 0,1 0 0 0 0,1-1 0 0 0,0 1 0 0 0,0 0-8 0 0,1-1 0 0 0,2 1 0 0 0,1 0 0 0 0,0-1 8 0 0,0 1 0 0 0,0 0 0 0 0,-2 0 0 0 0,0 1-8 0 0,-1-1 0 0 0,0 0 0 0 0,0 1 0 0 0,0-1-8 0 0,-4 2 72 0 0,-8 2-72 0 0,-6 1-8 0 0,0 1 0 0 0,2 0-64 0 0,-2 0-72 0 0,-2 0-576 0 0,-4 0-640 0 0,-3 0-13048 0 0,7-3 4337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4:59.274"/>
    </inkml:context>
    <inkml:brush xml:id="br0">
      <inkml:brushProperty name="width" value="0.35" units="cm"/>
      <inkml:brushProperty name="height" value="2.1" units="cm"/>
      <inkml:brushProperty name="color" value="#66CC00"/>
      <inkml:brushProperty name="inkEffects" value="pencil"/>
    </inkml:brush>
  </inkml:definitions>
  <inkml:trace contextRef="#ctx0" brushRef="#br0">1068 137 9471 220715 83075,'0'0'1024'0'0,"-1"0"-1024"0"0,0-1 384 0 0,-1 0 48 0 0,1 1 16 0 0,1-1 152 0 0,-2 0-424 0 0,0 0-96 0 0,-1 0-80 0 0,1 0 96 0 0,-1-1-96 0 0,-1-1 96 0 0,-1 0 160 0 0,-1-2 344 0 0,-5-1 736 0 0,-3-3 1056 0 0,-4-1-1176 0 0,0 0-944 0 0,-1 2-184 0 0,0 0-88 0 0,-1 1 80 0 0,-1 1 288 0 0,-2 2 56 0 0,0 1 16 0 0,-6 0 368 0 0,-2 1-456 0 0,0 1 0 0 0,-6 0 320 0 0,-9 0-64 0 0,-9 0-16 0 0,-9-1-32 0 0,0 0-280 0 0,5-1-48 0 0,0 1 216 0 0,0 0-96 0 0,3 0-256 0 0,7 1 0 0 0,6-1 0 0 0,7 1-232 0 0,1-2-248 0 0,1 0-1496 0 0,0-4-2128 0 0,5 0-15407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00.071"/>
    </inkml:context>
    <inkml:brush xml:id="br0">
      <inkml:brushProperty name="width" value="0.35" units="cm"/>
      <inkml:brushProperty name="height" value="2.1" units="cm"/>
      <inkml:brushProperty name="color" value="#66CC00"/>
      <inkml:brushProperty name="inkEffects" value="pencil"/>
    </inkml:brush>
  </inkml:definitions>
  <inkml:trace contextRef="#ctx0" brushRef="#br0">2430 0 11951 216634 81857,'-3'1'1296'0'0,"-2"0"-1296"0"0,0 1 144 0 0,0 0 8 0 0,0 1 0 0 0,1 1 0 0 0,0 0-152 0 0,-1 2 80 0 0,-1 0-88 0 0,-2 1-208 0 0,-2 0 24 0 0,-1 0 120 0 0,-2 0 0 0 0,-1-2 0 0 0,0 1 296 0 0,-4-1 368 0 0,-2 0-288 0 0,0 0 288 0 0,0 0 56 0 0,1-1 16 0 0,-4 1 672 0 0,-4 0 8 0 0,-3 0-672 0 0,2-1-296 0 0,-4 2 248 551 4,1-1-320-551-4,1 1-208 0 0,-3 1-16 0 0,-2-1-80 0 0,2 0 0 0 0,-5 0 0 0 0,-1-1 0 507-4,0 0 88-507 4,1-2-88 0 0,1 0 96 507-5,2-2-96-507 5,2 0 120 0 0,-4-1 48 0 0,-2 0-88 0 0,-1-1 48 551 2,-4 1 160 0-1,-6 0 48-54 6,-8 0 80-497-7,1 1-208 0 0,4 0 16 506-8,0 0 240-506 8,1 0-232 498 5,5-1-80-498-5,3-1-24 0 0,4 0 0 551-1,1 0 0-100-2,3-1-128-451 3,2-1 80 0 0,2 1-80 0 0,-4-1 64 551-3,-1 0-64-551 3,1 0 0 0 0,-5 1 80 0 0,-2-1-80 498 3,0 1 96-498-3,-3 1 64 0 0,-2 0-16 0 0,2 1-8 0 0,1 1 0 0 0,2 0 40 499 2,0 0 8-499-2,2 0 0 0 0,1 0 0 0 0,1 0-72 0 0,1-1-16 0 0,1 1 0 0 0,2-1 0 550-5,4 1-232-550 5,2-1-56 0 0,3-1 0 0 0,-2-1-1936 0 0,-1-1-144 0 0,5-1-19367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01.498"/>
    </inkml:context>
    <inkml:brush xml:id="br0">
      <inkml:brushProperty name="width" value="0.35" units="cm"/>
      <inkml:brushProperty name="height" value="2.1" units="cm"/>
      <inkml:brushProperty name="color" value="#66CC00"/>
      <inkml:brushProperty name="inkEffects" value="pencil"/>
    </inkml:brush>
  </inkml:definitions>
  <inkml:trace contextRef="#ctx0" brushRef="#br0">1328 181 13303 222335 84057,'-6'-2'1440'0'0,"-4"-2"-1440"0"0,-3-1 352 0 0,2 0 456 0 0,-1-1 272 0 0,0-1 392 0 0,1-3-1080 0 0,3-4-2512 0 0,0-3 1704 0 0,-1 0 720 0 0,-3 1 1008 0 0,-3 3-632 0 0,-1 3-600 0 0,-2 2-80 0 0,-2 2-96 0 0,-4 1 456 0 0,-2 1 184 0 0,-2 1 16 0 0,0 1 8 0 0,0 0-120 0 0,-1 1-16 0 0,0 1-8 0 0,-2-1 0 0 0,0 2 760 0 0,-2-1 160 0 0,-3 2 24 0 0,-9 1 144 0 0,-6 1-1616 0 0,-2 0-56 0 0,-9 1-272 0 0,-26 0-448 0 0,-10-2 880 0 0,0-3 128 0 0,10-3 80 0 0,15-2 16 0 0,9-4-1704 0 0,6-7-2800 0 0,13 0-16703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02.233"/>
    </inkml:context>
    <inkml:brush xml:id="br0">
      <inkml:brushProperty name="width" value="0.35" units="cm"/>
      <inkml:brushProperty name="height" value="2.1" units="cm"/>
      <inkml:brushProperty name="color" value="#66CC00"/>
      <inkml:brushProperty name="inkEffects" value="pencil"/>
    </inkml:brush>
  </inkml:definitions>
  <inkml:trace contextRef="#ctx0" brushRef="#br0">1851 0 14399 217534 83127,'-4'0'1560'0'0,"-2"0"-1560"0"0,-1 1 176 0 0,1 0 8 0 0,-1 1 0 0 0,0 0 0 0 0,-1 2-184 0 0,-1 0-264 0 0,1 0-408 0 0,-2-1 40 0 0,-6 0 96 0 0,-4 0 920 0 0,-1-1 32 0 0,-1 0 0 0 0,1-1 120 0 0,-2 0 24 0 0,1 1 8 0 0,-1-1 0 0 0,-1 0 24 0 0,-1 1 8 0 0,-2 1 0 0 0,-1 0 0 0 0,0 1-240 0 0,-1 1-40 0 0,-2 1-16 0 0,0 0 0 0 0,-3 0-112 0 0,-7 1 152 0 0,-5-1-176 0 0,0 0 24 0 0,-5-2 208 535 1,-8-1 24 0-1,-6 0 24 417-2,-8 0-24 172 7,1-1-224-526-14,5 0 0-71 20,6 0 0 7-15,5-1 32-534 4,-5 0 248 534-4,-1 0-240-62 5,0-2-48-472-1,3 0 0 0 0,3-2-8 0 0,4-1 0 0 0,4-1-184 0 0,-2-1 72 0 0,2-2-72 473 2,3 0-104-473-2,-1-1-272 0 0,-2-2-1336 0 0,4-2-64 0 0,9 2-20935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07.862"/>
    </inkml:context>
    <inkml:brush xml:id="br0">
      <inkml:brushProperty name="width" value="0.1" units="cm"/>
      <inkml:brushProperty name="height" value="0.1" units="cm"/>
      <inkml:brushProperty name="color" value="#FF0066"/>
    </inkml:brush>
  </inkml:definitions>
  <inkml:trace contextRef="#ctx0" brushRef="#br0">765 66 12383 0 0,'0'0'564'0'0,"-3"-2"-9"0"0,-6-6-232 0 0,5 5 59 0 0,0 1 0 0 0,1 0 1 0 0,-1 0-1 0 0,0 0 0 0 0,0 0 1 0 0,0 0-1 0 0,0 1 0 0 0,0 0 1 0 0,0 0-1 0 0,0 0 0 0 0,-1 1 1 0 0,-4-1-1 0 0,-1 0-135 0 0,0 1 0 0 0,0 1 0 0 0,-17 2 0 0 0,-53 15 915 0 0,50-10-442 0 0,-1-2-1 0 0,0 0 1 0 0,-48 1-1 0 0,43-7-856 0 0,0-2 0 0 0,0-1 1 0 0,0-2-1 0 0,0-1 0 0 0,1-2 0 0 0,1-2 0 0 0,-38-14 0 0 0,37 10-1142 0 0,3 2-59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03.164"/>
    </inkml:context>
    <inkml:brush xml:id="br0">
      <inkml:brushProperty name="width" value="0.35" units="cm"/>
      <inkml:brushProperty name="height" value="2.1" units="cm"/>
      <inkml:brushProperty name="color" value="#66CC00"/>
      <inkml:brushProperty name="inkEffects" value="pencil"/>
    </inkml:brush>
  </inkml:definitions>
  <inkml:trace contextRef="#ctx0" brushRef="#br0">1103 116 15719 223867 83191,'-6'-3'1728'0'0,"-2"0"-1728"0"0,1 1 0 0 0,-3-1 144 0 0,-4 0 176 0 0,-1 1-40 0 0,-2-1-56 0 0,-1 1-112 0 0,2-1-200 0 0,0 0-168 0 0,-1-1 120 0 0,-2-1 136 0 0,-1-1 0 0 0,1 0 312 0 0,-1 1 8 0 0,1 1 8 0 0,-1-1 0 0 0,-2 2 64 0 0,-7 0 424 0 0,-5 0-408 0 0,-4 0 40 0 0,-2 0 0 0 0,-1 1 8 0 0,0-1 0 0 0,-1 1-152 0 0,-7 0 232 0 0,-9 1-24 0 0,-7-1-32 0 0,1 0-240 0 0,6 1-160 0 0,1 0 0 0 0,3-2-704 0 0,0-1-1008 0 0,2-3-11784 0 0,8-1 4097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03.493"/>
    </inkml:context>
    <inkml:brush xml:id="br0">
      <inkml:brushProperty name="width" value="0.35" units="cm"/>
      <inkml:brushProperty name="height" value="2.1" units="cm"/>
      <inkml:brushProperty name="color" value="#66CC00"/>
      <inkml:brushProperty name="inkEffects" value="pencil"/>
    </inkml:brush>
  </inkml:definitions>
  <inkml:trace contextRef="#ctx0" brushRef="#br0">556 1 19807 232385 83107,'-12'0'2176'0'0,"-9"2"-2176"0"0,-10 1 184 0 0,-9 2 8 0 0,-6 1 8 0 0,-12 2 0 0 0,-4 1-200 0 0,3 1 0 0 0,-5 2-2192 0 0,1 1 936 0 0,7 1-6600 0 0,12-2-3599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17.248"/>
    </inkml:context>
    <inkml:brush xml:id="br0">
      <inkml:brushProperty name="width" value="0.35" units="cm"/>
      <inkml:brushProperty name="height" value="2.1" units="cm"/>
      <inkml:brushProperty name="color" value="#66CC00"/>
      <inkml:brushProperty name="inkEffects" value="pencil"/>
    </inkml:brush>
  </inkml:definitions>
  <inkml:trace contextRef="#ctx0" brushRef="#br0">6128 222 8319 214035 81344,'3'-3'864'0'0,"1"-3"-864"0"0,1 0 0 0 0,-1 1 0 0 0,-1 1 88 0 0,0 0 8 0 0,-1 0 0 0 0,0 0-32 0 0,0-1 0 0 0,1 0-64 0 0,0-1 0 0 0,-1 0 0 0 0,-1 1 0 0 0,0 1 168 0 0,0-1-16 0 0,-1 0-8 0 0,-1 0 392 0 0,-1-1-88 0 0,0 1 0 0 0,0-1 360 0 0,-2 0-472 0 0,1 2-8 0 0,-1-1 288 0 0,-1 0-48 0 0,-1 1-288 0 0,1 1-40 0 0,-1 0 224 0 0,-2 0 80 0 0,-1 1-224 0 0,1 1 8 0 0,-2 0 296 0 0,-2 0-48 0 0,0 1-104 0 0,-2 0-160 0 0,-1 1-64 0 0,0-1-64 0 0,0 1-96 0 0,3-1 56 0 0,1 0 176 0 0,0 0 16 0 0,-2 0 32 0 0,-2 0 0 0 0,-3 0 0 0 0,0 1-184 0 0,1 0-40 0 0,-1 1 128 0 0,1 0-136 0 0,2 0-72 0 0,-1 1 32 0 0,1 0-96 0 0,1-1 64 0 0,0 0-64 0 0,-1 0 0 0 0,-2 0 64 0 0,-3-1 16 0 0,0 0-16 0 0,2 0 0 0 0,1 0 0 0 0,2-1 80 0 0,0 1 16 0 0,1-1 0 0 0,1 1 0 0 0,-1 0-24 0 0,0 0 0 0 0,0-1 0 0 0,0 1 0 0 0,1 0-136 0 0,-2 0 80 0 0,0 0-16 0 0,1 0-64 0 0,-1 1 0 0 0,-2-1 0 0 0,-1 1 0 0 0,-2-1 64 0 0,0-1-64 0 0,2 0 64 0 0,2 1-64 0 0,1-1 112 0 0,-1 0 72 478 0,-1 1-24-478 0,-3 0-16 0 0,-1 0-72 0 0,-1 0-72 0 0,-1 0 0 517 7,0 0 0-517-7,-2 0 0 0 0,2 1 64 0 0,3-1-64 0 0,-1 0 72 0 0,1 0 8 0 0,-2 0-8 533-7,2 0-72-533 7,2 0 64 0 0,2 1-64 0 0,2-1 0 0 0,-1 0 64 0 0,-2 0-64 0 0,0 0 0 0 0,-1 1 0 0 0,-2-1 0 0 0,2 1 0 0 0,0 0 0 0 0,1-1 0 0 0,1 1 0 0 0,1-1 0 517 5,0 0 0-517-5,0 0 0 0 0,1-1 0 0 0,-1 0 64 0 0,1 1-64 0 0,1-1 0 0 0,0 0 64 0 0,2 0-64 0 0,-1 0 0 0 0,0 0 64 0 0,2 0-64 0 0,0 0 0 0 0,-1 0 0 0 0,2-1 64 0 0,1 1-64 0 0,1 0 64 0 0,0 1-64 0 0,1-1 72 0 0,-1-1 8 0 0,1 1-80 0 0,-1 0 0 0 0,1-1 0 0 0,1 0 0 0 0,1 1 0 0 0,-1-1 0 478-3,0 1 0-478 3,1-1 0 0 0,0 0 0 0 0,-3 1 64 0 0,-1-1-64 518 4,1 0 0-518-4,-1 0 72 0 0,1 0-72 0 0,0-1 64 0 0,0 0 16 0 0,-1 0-80 0 0,2 1 96 0 0,-1-1-32 0 0,-1 0-64 0 0,1 1 0 0 0,0 0 0 0 0,2 0 0 0 0,1 1 0 0 0,-1 0 0 0 0,1 0 0 0 0,0 0 0 0 0,-1 0 0 0 0,1 0 0 0 0,0-1 0 0 0,-1 1 0 0 0,-1-1 0 0 0,-1 0 0 0 0,0 1 64 0 0,-1 0-64 0 0,1 0 0 0 0,0 0 0 0 0,1 1 0 0 0,0-1 0 0 0,-1 0 0 0 0,0 1 0 0 0,2-1 64 0 0,-1 1-64 478-4,0 0 0-478 4,1-1 0 0 0,1 1 0 0 0,0 0 0 0 0,0 0 0 0 0,0 0 0 0 0,1 0 0 0 0,0 0 0 0 0,-1-1 0 0 0,1 1 0 0 0,0-1 0 0 0,-1 1 0 519 3,-2 0 0-519-3,1 1 0 0 0,-1-1 64 0 0,-1 1-64 0 0,-1-1 0 0 0,0 1 64 0 0,0-1-64 0 0,0 0 64 519 2,-1-1-64-519-2,0 0 0 0 0,-1 1 0 0 0,-3-1 64 0 0,0 1-64 0 0,0-1 0 0 0,1 0 64 519 2,1 0-64-519-2,2 0 0 0 0,1-1 80 0 0,0 1-80 0 0,1-1 64 0 0,0 1-64 0 0,-1-1 64 0 0,0 0-64 0 0,0 0 0 0 0,0 0 0 0 0,0 0 0 0 0,-1 1 0 0 0,-1-1 0 0 0,-1-1 0 0 0,0 1 0 0 0,-1-1 0 0 0,1-1 0 0 0,-1 1 64 0 0,-1 0-64 0 0,-3-1 0 0 0,0 1 0 0 0,1 0 72 0 0,-1 1 8 0 0,-1-1-16 0 0,0 1-64 0 0,2 0 0 0 0,0 0 64 0 0,-2 0-64 0 0,0 0 0 0 0,2 0 80 0 0,0 0-80 0 0,1 0 80 0 0,-2-1-400 0 0,-1 0-576 0 0,-4 1 792 0 0,0 0 632 0 0,1 0 32 0 0,0 1 136 0 0,-3 0-632 0 0,0 0 24 0 0,2 1-24 0 0,2 0 0 0 0,1 0 0 0 0,2 1-152 0 0,2-1 24 0 0,1 0-424 0 0,-1 1-520 0 0,0 0 496 0 0,1 0 816 0 0,0 1 160 0 0,1-1 32 0 0,0 0 8 0 0,1 0-408 0 0,-1 1-96 0 0,1 0 0 0 0,1 0 0 0 0,-1 0 0 0 0,1 0 0 0 0,0 0 0 0 0,-1 0 0 0 0,0 0 64 0 0,0 1-64 0 0,1-1 0 0 0,1-1 0 0 0,0 1 0 0 0,1-1 64 0 0,0 0-64 0 0,-1 0 0 0 0,0-1 0 0 0,-1 0 0 0 0,0 0 0 0 0,0 1 0 0 0,2-1 0 0 0,0-1 0 0 0,1 0 0 0 0,1 0 0 0 0,0-1 0 0 0,1 1 0 0 0,-1-1 64 0 0,0 0-64 0 0,0-1 0 0 0,1 0 72 0 0,0 1-72 0 0,-1-1 64 0 0,2 0-64 0 0,-2-1 0 0 0,-1 1 0 0 0,1-1 0 0 0,0 1 0 0 0,0 0 64 0 0,-1 1-64 0 0,-1-2 0 0 0,0 1 0 0 0,-1 0 0 0 0,-1-1 0 0 0,-3-1 0 0 0,1 1 0 0 0,0-1 0 0 0,-1 1 0 0 0,-2 0 0 0 0,1 0 0 0 0,1 1 0 0 0,1 1 0 0 0,1 0 64 0 0,-1 0-64 0 0,0 0 0 0 0,-2 1 0 0 0,-1-1 0 0 0,0 1 0 0 0,2 0 0 0 0,1 0 0 0 0,2-1 0 0 0,-1 1 0 0 0,1-1 0 0 0,1 0 0 0 0,1 0 0 0 0,1-1 0 0 0,0 1 64 0 0,1 0-64 0 0,1 1 0 0 0,0-1 0 0 0,0 1 64 0 0,0 0-64 0 0,0 0 0 0 0,-1-1 64 0 0,0 1-64 0 0,1-1 0 0 0,0 1 64 0 0,0-1-64 0 0,-1 0 0 0 0,0 0 0 0 0,-1-1 0 0 0,0 1 0 0 0,0 0 0 0 0,0-1 0 0 0,1 0 0 0 0,-1 1 0 0 0,0-1 0 0 0,-1 0 0 0 0,-2 0 0 0 0,-1 0 0 0 0,1 0 0 0 0,0 0 0 0 0,1 0 0 0 0,0 0 64 0 0,-1-1-64 0 0,0 0 0 0 0,0 0 0 0 0,1 0 0 0 0,0 1 0 0 0,1-1 0 0 0,0 1 0 0 0,2-1 0 0 0,-2 0 0 0 0,1 0 0 0 0,-1 0 0 0 0,1 1 0 0 0,0 0 0 0 0,-1 0 0 0 0,0 0 0 0 0,-2 1 0 0 0,-1-1 0 0 0,-1 0 64 0 0,1 0-64 0 0,-1 1 0 0 0,1-1 64 0 0,0 0-64 0 0,1 0 0 0 0,2 0 0 0 0,1 1 0 0 0,1-1 0 0 0,1 1 0 0 0,0-1 0 0 0,0 1 0 0 0,0-1 0 0 0,0 1 0 0 0,-2 0 0 0 0,-2-1 0 0 0,-1 0 0 0 0,0 0 0 0 0,-1 0 64 0 0,1 1-64 0 0,-1 0 72 0 0,1 0-72 0 0,0 1 0 0 0,1-1 64 0 0,1 1-64 0 0,1 0 0 0 0,0 0 0 0 0,0-1 0 0 0,0 1 0 0 0,0 0 64 0 0,0 0-64 0 0,0-1 0 0 0,1 1 0 0 0,-3 0 0 477-7,0-1 0-477 7,0 1 0 0 0,-2-1 0 0 0,0 1 0 0 0,0-1 0 0 0,0 1 0 0 0,-1-1 0 0 0,0 1 0 0 0,1-1 0 0 0,0 1 0 0 0,1 0 0 0 0,0 0 0 0 0,1 0 0 0 0,0 0 0 0 0,-1 0 0 0 0,0 0 0 0 0,-1 0 0 0 0,0 1 0 0 0,-3 1 0 0 0,1 1 0 519 0,-1 0 0-519 0,2-1 0 0 0,0 0 0 0 0,-2-1 0 0 0,-1 0 0 0 0,0-1 0 0 0,0 1 0 0 0,3-1 0 0 0,0 0 0 519-1,0 0 0-519 1,-1 1 64 0 0,-1 0-64 0 0,1 0 0 518-1,0 0 0-518 1,1 0 0 469 4,-1 0 0-469-4,0 0 0 0 0,1 0 0 0 0,-3-1 64 0 0,0 1-64 0 0,0-1 0 0 0,2 0 0 0 0,0 0 0 0 0,0 1 0 0 0,-1-1 0 0 0,1 1 0 0 0,2 0 0 0 0,-1 0 0 519-2,2 0 0-519 2,-1-1 0 0 0,0 0 0 0 0,1 0 0 0 0,-4 0 0 0 0,0-1 0 0 0,-1 0 0 0 0,0 0 0 0 0,1 0 0 0 0,0 0 64 0 0,1-1-64 0 0,1 1 0 0 0,0 0 0 0 0,0 1 0 564 4,1 0 0-564-4,1 0 64 0 0,-1 0-64 0 0,0 0 0 0 0,-1 0 0 0 0,-2 1 0 0 0,-1 0 0 0 0,0 0 0 0 0,0 1 0 0 0,1-1 0 0 0,1 0 0 0 0,1 0 0 0 0,-2 0 0 0 0,-1 0 0 0 0,-1 0 0 0 0,1 0 0 0 0,-1-1 0 0 0,0 0 0 518-5,1-1 0-518 5,1 1 0 0 0,0-1 0 0 0,0 0 0 0 0,1 0 0 0 0,-1 1 64 0 0,2-1-64 0 0,-1 1 0 0 0,-1-1 0 0 0,1 1 0 0 0,0-1 0 0 0,-2 0 0 0 0,-1 0 0 0 0,0 0 0 0 0,1-1 0 0 0,1 1 0 0 0,-2 0 0 0 0,1-1 0 0 0,-1 1 0 0 0,2 0 0 0 0,0 0 0 0 0,1 0 0 0 0,0 1 0 0 0,-2 0 0 0 0,0 0 0 0 0,0 0 0 0 0,1 0 64 0 0,-1-1-64 0 0,-1 1 0 0 0,-1-1 64 0 0,1 0-64 0 0,0 1 0 0 0,1-1 0 0 0,-2 1 0 0 0,-4 0 64 0 0,-2 1-64 0 0,1-1 0 0 0,1 1 0 0 0,2 1 0 0 0,1-1 64 0 0,1 1-64 0 0,0-1 0 470 2,-2 1 0-470-2,2 0 0 0 0,-4-1 0 0 0,0 0 0 0 0,1-1 0 0 0,-3 0 0 0 0,-3 0 0 0 0,-1 0 0 0 0,2-1 0 0 0,-1 1 0 0 0,2 1 0 0 0,2-1 0 0 0,2 0 0 0 0,3 1 0 0 0,2-1 0 0 0,1 1 0 0 0,2 0 0 0 0,0 0 0 0 0,0 0 0 0 0,-2 0 0 0 0,0-1 0 0 0,1 1 0 0 0,1-2 0 0 0,2 1 0 0 0,0 0 0 0 0,1 0 0 0 0,0 1 0 0 0,0-1 0 0 0,0 1 0 0 0,0-1 0 0 0,1 0 0 0 0,0 1 0 0 0,0-1 0 0 0,1 0 0 0 0,1 0 0 0 0,0 0 0 0 0,0 0 0 0 0,2-1 0 0 0,0 1 64 0 0,0 0-64 0 0,0 0 0 0 0,1 0 0 0 0,0 0 0 0 0,2 0 0 0 0,0 0 0 0 0,1-1 0 0 0,0 1 0 0 0,0 0 0 0 0,0 1 0 0 0,1-1 0 0 0,-1 0 0 0 0,1 0 0 0 0,0 1 0 0 0,0-1 0 0 0,0 1 0 0 0,0 0 0 0 0,1-1 0 0 0,-1 1 0 0 0,0 0 0 0 0,0-1 0 0 0,0 1 0 0 0,-1 0 0 0 0,1 0 0 0 0,0 0 0 0 0,0 0 0 0 0,0 0 0 0 0,-1 0 0 0 0,1 0 0 0 0,-1-1 0 0 0,0 1 0 0 0,0 0 0 0 0,0-1 0 0 0,-1 1 0 0 0,0 0 0 0 0,1 0 0 0 0,-1 0 0 517-5,0-1 0-517 5,0 1 0 0 0,0 0 0 0 0,0-1 0 0 0,0 1 0 0 0,0 0 0 0 0,-1-1 0 0 0,0 1 0 0 0,1 0 0 0 0,-1-1 0 0 0,1 1 0 0 0,0-1 0 0 0,0 1 0 0 0,-1-1 0 0 0,1 1 0 0 0,0-1 0 0 0,1 1 64 0 0,-1 0-64 0 0,0-1 0 0 0,1 1 0 0 0,0-1 0 0 0,-1 1 0 0 0,1-1 0 0 0,0 1 0 0 0,0-1 0 0 0,0 1 0 0 0,0 0 0 0 0,0 0 0 0 0,0-1 0 0 0,0 0 0 0 0,0 0 0 0 0,0 0 0 0 0,0 0 0 0 0,0 1 0 0 0,0-1 0 0 0,0 1 0 0 0,-1-1 0 0 0,0 1 0 0 0,0 0 0 0 0,0 0 0 0 0,0 0 0 0 0,0 0 0 0 0,0 1 0 0 0,0-1 0 0 0,0 0 0 0 0,0 0 0 0 0,0 0 0 0 0,1 0 0 0 0,-1 0 80 0 0,1 0-80 0 0,-1-1 0 0 0,0 1 0 0 0,0 0 0 0 0,1 0 0 0 0,-1 0 0 0 0,1 0 0 0 0,0 1 0 0 0,1 0 0 0 0,-1 1 0 0 0,0-1 0 0 0,1 0 0 0 0,-1-1 0 0 0,1 1 0 0 0,0-1 0 0 0,-1 1 0 0 0,1-2 0 0 0,0 1-96 0 0,0-1 8 0 0,0 1-280 0 0,1-1-272 0 0,1 0-27255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19.191"/>
    </inkml:context>
    <inkml:brush xml:id="br0">
      <inkml:brushProperty name="width" value="0.35" units="cm"/>
      <inkml:brushProperty name="height" value="2.1" units="cm"/>
      <inkml:brushProperty name="color" value="#66CC00"/>
      <inkml:brushProperty name="inkEffects" value="pencil"/>
    </inkml:brush>
  </inkml:definitions>
  <inkml:trace contextRef="#ctx0" brushRef="#br0">3500 169 6559 226893 82487,'-5'-3'688'0'0,"-2"-2"-688"0"0,-2-2 0 0 0,1 0 224 0 0,-1-1 0 0 0,0-2 8 0 0,-3-3 224 0 0,-3-2-8 0 0,-1 0-224 0 0,1 2 64 0 0,1 1 16 0 0,0 3 0 0 0,1 2 0 0 0,0 2 64 0 0,1 0 16 0 0,-1 2 0 0 0,-1-1 0 0 0,0 0 120 0 0,-1 0 24 0 0,0 0 8 0 0,-1 1 0 0 0,0 0-56 0 0,-5-1 472 0 0,-5 2 288 0 0,-6-1 440 0 0,-6 2-832 0 0,-4 1-1344 0 0,-4 1 384 0 0,1 2 336 0 0,4-1 8 0 0,4 1 8 0 0,3 0-80 0 0,-4 0 112 0 0,-7 2 16 0 0,-9 0 16 0 0,0-1-152 0 0,4 0-24 0 0,4 0-8 0 0,7-1 0 0 0,5-1 0 0 0,3 0-24 0 0,-3 1 80 0 0,-3 0-88 0 0,-1-1-88 0 0,2 1 0 0 0,2-1 0 0 0,2 1 160 0 0,-2 0 208 0 0,-5 2-24 0 0,0 0-184 0 0,1-1 0 0 0,2 0 0 0 0,1 0 8 0 0,2-1 0 0 0,2 1 0 0 0,-5 0 136 0 0,1 0-176 0 0,0 0 0 0 0,3-1 0 432-2,2 1-56-432 2,-1 0-8 0 0,0 0 32 0 0,3-1-96 0 0,2 0 0 540-4,2 0 64-540 4,2 0-64 0 0,1-1 80 489 4,1 0-8-489-4,0 0 0 0 0,0-1 0 0 0,0 0 0 489 3,-3 0 72-489-3,-3 1-72 597 1,2-1 8-58-7,0 0 0-539 6,2 1 0 0 0,2-1 0 0 0,1 0-80 0 0,2 1 64 489 2,-1 0-64-489-2,-2 1 64 0 0,-2-1-64 549 6,2-1 0-549-6,0-1 0 0 0,1-1 0 0 0,-2 0 64 0 0,0 0-64 0 0,0-1 0 0 0,1 0 0 0 0,1 1 72 0 0,-3 0-72 0 0,-2 1 72 0 0,0 0-72 0 0,1 0 80 0 0,2 1-80 0 0,2 0 64 0 0,2 1-64 0 0,1 0 72 0 0,1 0-72 0 0,-1 1 80 0 0,1 0-80 0 0,2-1 64 0 0,-4 1-64 0 0,-2 0 72 0 0,0-1-72 0 0,-3 1 96 0 0,-2 0 64 0 0,3 0-96 0 0,-1-1 0 0 0,1 0 0 0 0,2-1 0 0 0,1 1-64 0 0,1-1 96 0 0,0 1-32 0 0,2 0 0 0 0,0 0 0 0 0,-1-1 0 0 0,1 1 0 0 0,-1-1 0 0 0,1 0-64 0 0,-2 1 96 0 0,0-1-32 0 0,-1 1-64 0 0,0 0 80 0 0,0-1-80 0 0,1 0 80 0 0,-1 0-80 0 0,-2 0 0 0 0,0 0 64 0 0,0-1-64 0 0,0 0 0 0 0,2 0 72 0 0,0-1-72 0 0,1 0 64 0 0,1 0-64 0 0,1-1 80 0 0,1 1-80 0 0,-1-1 96 0 0,1 0-32 0 0,0 0-64 0 0,1 0 96 0 0,-1 0-24 0 0,1 0-8 0 0,1 0 0 0 0,1 1 0 0 0,1 0 0 0 0,-2-1 64 0 0,0 0-64 0 0,1 0-64 0 0,1 0 0 0 0,2 0 0 0 0,1 0 0 0 0,1 1 0 0 0,1-1 0 0 0,0-1 0 0 0,1 1 0 0 0,0 0 0 0 0,1 1 0 0 0,0 0 0 0 0,0 0 0 0 0,0 0 0 0 0,-1 0 0 0 0,1 0 0 0 0,0 1 0 0 0,1-1 0 0 0,-1 0 0 0 0,2 0 0 0 0,0 0 0 0 0,0 0 0 0 0,0 0 0 0 0,0 0 0 0 0,1 0 0 0 0,0 1 0 0 0,0 0 0 0 0,0 0-64 0 0,0 0 64 0 0,0 0 0 0 0,0 0 0 0 0,0 0 0 0 0,0 0 0 0 0,0 0 0 0 0,0 0 0 0 0,0 0 0 0 0,-1-1 0 0 0,0 0 0 0 0,0 1 0 0 0,0-1 0 0 0,0 0 0 0 0,-1 0 0 0 0,1 1 0 0 0,1 0 0 0 0,-2-1 0 0 0,0 0 0 0 0,0 1 0 0 0,0-1 0 0 0,1 1 0 0 0,-1-1 0 0 0,1 1 0 0 0,-1-1 0 0 0,0 0 0 0 0,0 1 0 0 0,1-1 0 0 0,-1 1 0 0 0,1-1 0 0 0,0 1 0 0 0,0 0 0 0 0,0 0 0 0 0,-1 0 0 0 0,1-1 0 0 0,1 1 0 0 0,0-1 0 0 0,-1 1 0 0 0,1 0 0 0 0,0 0 0 0 0,-1-1 0 0 0,0 1 0 0 0,1 0 0 0 0,-1-1 0 0 0,1 1 0 0 0,0 0 0 0 0,-1-1 0 0 0,1 1 0 0 0,-1 0 0 0 0,1 0 0 0 0,0-1 0 0 0,0 1 0 0 0,-1 1 0 0 0,-1 0 0 0 0,1 0 0 0 0,-1-1-88 0 0,1 1-120 0 0,0-1-208 0 0,-1 1-976 0 0,-2-2-1392 0 0,0 0-6608 0 0,0-1-4335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20.440"/>
    </inkml:context>
    <inkml:brush xml:id="br0">
      <inkml:brushProperty name="width" value="0.35" units="cm"/>
      <inkml:brushProperty name="height" value="2.1" units="cm"/>
      <inkml:brushProperty name="color" value="#66CC00"/>
      <inkml:brushProperty name="inkEffects" value="pencil"/>
    </inkml:brush>
  </inkml:definitions>
  <inkml:trace contextRef="#ctx0" brushRef="#br0">1201 59 8551 221694 78392,'-4'-3'928'0'0,"-5"-2"-928"0"0,0 0 296 0 0,-1 0 400 0 0,-1 1 32 0 0,-3-1 40 0 0,-3 1-232 0 0,-2 1-336 0 0,-1-1-104 0 0,2 2 96 0 0,-3-1 240 0 0,-4 1 328 0 0,-6-2 464 0 0,-2 1-600 0 0,1 0-8 0 0,-6 0 616 0 0,-9 3-72 0 0,-5 1-640 0 0,-1 3 0 0 0,0 1 0 0 0,1 3-176 0 0,0 1-40 0 0,-1 3-8 0 0,-2 1 0 0 0,-1 1-232 0 0,-11 3-64 0 0,-21 12-1872 0 0,-6 5 808 0 0,2 1-6632 0 0,17-6-3575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04.911"/>
    </inkml:context>
    <inkml:brush xml:id="br0">
      <inkml:brushProperty name="width" value="0.35" units="cm"/>
      <inkml:brushProperty name="height" value="2.1" units="cm"/>
      <inkml:brushProperty name="color" value="#66CC00"/>
      <inkml:brushProperty name="inkEffects" value="pencil"/>
    </inkml:brush>
  </inkml:definitions>
  <inkml:trace contextRef="#ctx0" brushRef="#br0">1279 121 6647 227999 84450,'0'0'648'0'0,"-2"-1"-576"0"0,-3-1-72 0 0,0 0 232 0 0,0 0 32 0 0,2 0 8 0 0,-1-1 128 0 0,-1-2-216 0 0,2 1-32 0 0,0 0-152 0 0,1 1 96 0 0,-1-2 104 0 0,1 0-48 0 0,0-1 0 0 0,0 1 0 0 0,0 1 264 0 0,0-1 64 0 0,0 0 0 0 0,0 1 496 0 0,-1 0 0 0 0,-2-2-48 0 0,-1 0-80 0 0,-4 0-424 0 0,-1 0-88 0 0,-3-1 296 0 0,-1 2-320 0 0,-1 1-8 0 0,-1 0 304 0 0,0 1-8 0 0,-3 1-304 0 0,0 1 0 0 0,-1 1 0 0 0,4 0-88 0 0,-5 1 168 0 0,-2 0-64 0 0,-3 0-184 0 0,2 0-8 0 0,-3 1 0 0 0,-3 0 32 0 0,-1 0 8 0 0,-1 0 0 0 0,-7 0 336 0 0,-12 0 264 0 0,-2 0-376 0 0,0 0 8 0 0,2 0 8 0 0,1 0 0 0 0,-7-1 224 0 0,-2 2-440 0 0,2 0-8 0 0,3 2 0 0 0,5 0-176 0 0,3 0-144 0 0,5 1 24 0 0,-6 1-9400 0 0,-1-1 4176 0 0,8-1-4087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07.832"/>
    </inkml:context>
    <inkml:brush xml:id="br0">
      <inkml:brushProperty name="width" value="0.35" units="cm"/>
      <inkml:brushProperty name="height" value="2.1" units="cm"/>
      <inkml:brushProperty name="color" value="#66CC00"/>
      <inkml:brushProperty name="inkEffects" value="pencil"/>
    </inkml:brush>
  </inkml:definitions>
  <inkml:trace contextRef="#ctx0" brushRef="#br0">1275 173 4895 226759 82375,'-3'0'504'0'0,"0"-1"-504"0"0,-1-1 0 0 0,-1 0 488 0 0,-3 0 72 0 0,-1-1 16 0 0,-1-1 0 0 0,0-1 128 0 0,-1 0 32 0 0,0 0 8 0 0,1-1 0 0 0,0 1-40 0 0,0-3 696 0 0,1 0-704 0 0,0-1-176 0 0,-1 1 448 0 0,-1 0-488 0 0,0 0-184 0 0,-4 1 216 0 0,-3 0-264 0 0,0 2 0 0 0,-2 1 0 0 0,0 1 0 0 0,-1 1 0 0 0,0 0 112 0 0,-2 1 24 0 0,0-1 8 0 0,-2-1 0 0 0,0-1 80 0 0,-2 0 8 0 0,-1-1 8 0 0,-1-1 0 0 0,-3 1 8 0 0,-1-1 0 0 0,-3 1 0 0 0,-9 1 352 0 0,-5 0-528 0 0,-2 1-8 0 0,-9 2 192 0 0,-1 1-344 0 0,3 2 0 0 0,5 2 0 0 0,6 0-160 0 0,-1 3-96 0 0,-4 1-752 0 0,-5 2-1032 0 0,-4 0-11072 481 5,9-1 3977-481-5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22.002"/>
    </inkml:context>
    <inkml:brush xml:id="br0">
      <inkml:brushProperty name="width" value="0.35" units="cm"/>
      <inkml:brushProperty name="height" value="2.1" units="cm"/>
      <inkml:brushProperty name="color" value="#66CC00"/>
      <inkml:brushProperty name="inkEffects" value="pencil"/>
    </inkml:brush>
  </inkml:definitions>
  <inkml:trace contextRef="#ctx0" brushRef="#br0">2683 201 10159 229818 79074,'-7'-2'1104'0'0,"-7"0"-1104"0"0,-2 0 136 0 0,-1 1 152 0 0,-2 1-144 0 0,-2 1-144 0 0,0 1 0 0 0,1 1 0 0 0,0-1 0 0 0,-1 2-136 0 0,-2 0 72 0 0,1 0 64 0 0,-4-1 0 0 0,-1 0-64 0 0,1-2 240 0 0,0 0 48 0 0,1-1 16 0 0,0 0 0 0 0,2-3 128 0 0,-4-1 424 0 0,0-1-392 0 0,1 0-80 0 0,2-1-8 0 0,3 0-8 0 0,0 0 0 0 0,2 1-120 0 0,-3 0 128 0 0,-1-1-160 0 0,-1 1-88 0 0,0 0-64 0 0,1 1 96 0 0,-1 0-96 0 0,1 0 64 0 0,-1 2-64 0 0,0 0 0 0 0,-4 0 120 0 0,-3 0-32 0 0,1 0-8 0 0,1 0 0 0 0,-1 0 8 0 0,1-1 0 0 0,-1 1 0 0 0,1 0 0 0 0,-2 0-8 0 0,0 0 0 0 0,-1 0 0 0 0,-6-1 64 0 0,-6 0-48 0 0,0-1-32 0 0,3 0 32 0 0,3 1 0 0 0,3 0 0 0 0,2 0 0 0 0,2 0 8 0 0,2 0 8 0 0,0-1 0 0 0,-4 0 88 0 0,-2-2-120 0 0,0 1 0 0 0,-4-2 0 0 0,-2 1-80 0 0,0-1 72 0 0,-1 2-72 0 0,-1 0 0 0 0,0 1 0 0 0,-1 1 0 0 0,0 2 0 0 0,0 0 0 0 0,0 1 0 0 0,1 0 0 0 0,-7 0 192 0 0,-2-1-56 0 0,0-1 8 0 0,-7-1 104 0 0,0 0-152 0 0,2-2 0 0 0,1 1 0 0 0,3 1-200 0 0,1-1-48 0 0,2 0-8 0 0,-5 1-11128 0 0,6 0 3377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31.862"/>
    </inkml:context>
    <inkml:brush xml:id="br0">
      <inkml:brushProperty name="width" value="0.35" units="cm"/>
      <inkml:brushProperty name="height" value="2.1" units="cm"/>
      <inkml:brushProperty name="color" value="#66CC00"/>
      <inkml:brushProperty name="inkEffects" value="pencil"/>
    </inkml:brush>
  </inkml:definitions>
  <inkml:trace contextRef="#ctx0" brushRef="#br0">4550 154 1839 234450 84695,'0'0'1440'0'0,"-1"-3"1616"0"0,0-2-1200 0 0,1 1-1856 0 0,1-3 0 0 0,1 0 0 0 0,2-3 0 0 0,1 1-80 0 0,1-2 80 0 0,2-2 0 0 0,0 1 288 1080-3,-2-1 64-511 14,-1 0 24-569-11,-1 4 640 540-2,-1-1-312-540 2,-1 1 0 0 0,-1 3 152 449-9,0 2-856-449 9,-1 2 728 0 0,0 1 112 481 5,-5 1 24-481-5,-1 2 8 0 0,-1-1-584 0 0,3 1-112 0 0,0-1-24 630 1,-4 0 224-148 2,-1 0-120-482-3,1-1 0 0 0,-3 0 0 0 0,0-1 16 0 0,-2 1 288 538-5,-5 0-24-56 8,-4 1-24-482-3,-5 2-32 537-6,-2 3-256-537 6,3-1-8 0 0,1 1 200 965 4,-1 0-16-336-6,0 1-200-146 3,-2 0-200 0-1,-1-1 0-483 0,4-1 160 483 0,1-1 152 97 5,-1 1-160-580-5,3-1-152 0 0,-1-1 64 0 0,-1 0 72 0 0,-3 0 80 483-1,-3-1-112-483 1,0-2 0 0 0,0 0 0 0 0,2-1 0 0 0,-2 0 64 484-1,0-1-104 142-5,5 1-64-144 4,-1-1 96 538 10,-2-1-8-439-7,-5 0 72-581-1,-2-1-80 0 0,4 1 0 0 0,2 0 80 482-4,-1 0 0-482 4,-3 1-80 0 0,5-1 16 0 0,0 1 96 0 0,-7-1-16 1062-4,-4 0-16-1062 4,0-1-80 543 8,2 1-80-543-8,-2 0 80 479-5,-5 0 0-479 5,-5 1-80 581-2,-5 2 72-581 2,0 1-72 443 3,6 1 80-443-3,4 0-80 580-3,6 1 120-580 3,-2-1 64 0 0,-2 0-24 0 0,5 0-88 0 0,0 0 0 0 0,-2-1 0 0 0,0-1-72 546 6,3 0 72-546-6,-3 0-72 0 0,-2-1 0 476-7,-5-1 64-476 7,2 0-64 0 0,-1 0 64 0 0,2-1-64 547 5,5 1 0-547-5,4 0 0 0 0,4 0 0 0 0,3 0 0 0 0,-4 0 0 0 0,-5 0 0 0 0,-5 0 0 0 0,0 0 0 0 0,-1 1 0 0 0,2 1 0 0 0,3 0 0 0 0,-4 2 0 0 0,-4 0 64 0 0,2 1 0 0 0,8-1-64 0 0,1 1 64 0 0,3-1-64 0 0,-2 0 72 0 0,-3 0 8 0 0,-1-1-80 0 0,2 1 0 0 0,-1-1 64 0 0,0 0-64 0 0,2 1 72 0 0,2-2-72 0 0,-2 1 0 0 0,-3-1 64 0 0,-1 0-64 0 0,5 0 0 0 0,2-1 0 0 0,1-1 0 0 0,-2 0 64 0 0,0-1-64 0 0,-2 0 0 0 0,-2 0 0 0 0,-1-1 0 0 0,2 1 0 0 0,3 0 0 0 0,9 0 0 0 0,0 1 0 0 0,6 1 0 0 0,-2 0 0 0 0,-1-1 0 0 0,-2 0 0 0 0,-7-1 0 0 0,-8-1 0 0 0,-1 2 0 0 0,-4 0 64 0 0,3 2-64 0 0,-2 0 64 0 0,-2 0 64 0 0,3 0-64 0 0,4 0 0 0 0,5-2 96 0 0,-1 1-64 0 0,6 0 8 0 0,1 1 0 0 0,4-1 8 0 0,-1 2 0 0 0,3 1 0 0 0,-2 0 80 0 0,-5 0-120 0 0,1-1 0 0 0,-6 0 0 0 0,-2-2 8 0 0,0 0-80 0 0,-1 0 80 0 0,0 1-80 0 0,6-1 0 0 0,0 2 0 0 0,4-1 0 0 0,-5 1 0 0 0,-16 1-1672 0 0,-8 2 792 0 0,-4 0-9448 0 0,9 1-4927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32.500"/>
    </inkml:context>
    <inkml:brush xml:id="br0">
      <inkml:brushProperty name="width" value="0.35" units="cm"/>
      <inkml:brushProperty name="height" value="2.1" units="cm"/>
      <inkml:brushProperty name="color" value="#66CC00"/>
      <inkml:brushProperty name="inkEffects" value="pencil"/>
    </inkml:brush>
  </inkml:definitions>
  <inkml:trace contextRef="#ctx0" brushRef="#br0">1958 76 5527 250037 82568,'0'0'600'0'0,"0"0"-600"0"0,0 0 1344 0 0,-4 0 1928 0 0,-1 0-1608 0 0,0 1-1224 0 0,0-1-112 0 0,-1-1-32 0 0,-3 0 56 0 0,-2-2 176 0 0,-4 0 240 0 0,-6-1 200 0 0,-2 1-352 0 0,0 0 8 0 0,-1 0 0 0 0,0 1-48 0 0,1-1-16 0 0,1 0 0 0 0,-1 0 0 0 0,-1 0-232 0 0,0 0-40 0 0,0-1-16 0 0,-1 1 0 0 0,-2-1-272 0 0,-2 0 0 0 0,-2 1 0 0 0,-5-1 0 0 0,-1 1 0 0 0,-2-1 0 0 0,2 2 0 0 0,1 0 192 0 0,-5 2 168 0 0,-1 0-184 0 0,0 0-8 0 0,-6 2 168 0 0,-1-1-168 0 0,0 1 56 0 0,2 0 0 0 0,3-1 8 0 0,-7-1 208 0 0,-1 0-240 0 0,0-1 0 0 0,2 0 0 0 0,3-1-40 0 0,2 0-16 0 0,2 0 0 0 0,-5 0 104 0 0,-2 0-152 0 0,0 1 0 0 0,2 0 0 0 0,2 1-96 0 0,2 1 88 0 0,2 0-88 0 0,1 0 80 0 0,0 0-152 0 0,1 2-32 0 0,-1-1-8 0 0,0 1 0 0 0,-16 1-4296 0 0,3 0-16423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0:45.040"/>
    </inkml:context>
    <inkml:brush xml:id="br0">
      <inkml:brushProperty name="width" value="0.1" units="cm"/>
      <inkml:brushProperty name="height" value="0.1" units="cm"/>
      <inkml:brushProperty name="color" value="#FF0066"/>
    </inkml:brush>
  </inkml:definitions>
  <inkml:trace contextRef="#ctx0" brushRef="#br0">798 25 455 0 0,'-2'-5'3523'0'0,"2"4"-3433"0"0,9-3 1634 0 0,-7 3-1661 0 0,0 1 0 0 0,-1-1 0 0 0,1 0-1 0 0,0 0 1 0 0,-1 0 0 0 0,1 0-1 0 0,0 0 1 0 0,-1 0 0 0 0,1 0-1 0 0,-1 0 1 0 0,0-1 0 0 0,2-1-1 0 0,-32 23 6593 0 0,-28 18-6114 0 0,44-29-66 0 0,-1-1 0 0 0,1-1 0 0 0,-2-1 0 0 0,1 0 0 0 0,-1 0 0 0 0,1-2-1 0 0,-2 0 1 0 0,-14 2 0 0 0,-126 10 2254 0 0,151-16-2648 0 0,-81 5 473 0 0,0-3 1 0 0,-108-13-1 0 0,145 0-9003 0 0,28 4 3363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08.925"/>
    </inkml:context>
    <inkml:brush xml:id="br0">
      <inkml:brushProperty name="width" value="0.1" units="cm"/>
      <inkml:brushProperty name="height" value="0.1" units="cm"/>
      <inkml:brushProperty name="color" value="#FF0066"/>
    </inkml:brush>
  </inkml:definitions>
  <inkml:trace contextRef="#ctx0" brushRef="#br0">1749 33 6911 0 0,'0'0'528'0'0,"-4"-2"-341"0"0,-13-5 148 0 0,13 5 1290 0 0,-6 1 135 0 0,0 0 0 0 0,1-1 0 0 0,-16-4-1 0 0,-11-2-1141 0 0,20 6-585 0 0,-1 1 0 0 0,0 1 0 0 0,0 0 0 0 0,0 1 0 0 0,-31 7 0 0 0,-82 29-934 0 0,13-3 1706 0 0,51-21 1145 0 0,-103 6 0 0 0,-70-11 660 0 0,15-1-1110 0 0,202-5-1678 0 0,-225 7 2279 0 0,124-16-3563 0 0,0-15-6185 0 0,82 13-179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33.068"/>
    </inkml:context>
    <inkml:brush xml:id="br0">
      <inkml:brushProperty name="width" value="0.35" units="cm"/>
      <inkml:brushProperty name="height" value="2.1" units="cm"/>
      <inkml:brushProperty name="color" value="#66CC00"/>
      <inkml:brushProperty name="inkEffects" value="pencil"/>
    </inkml:brush>
  </inkml:definitions>
  <inkml:trace contextRef="#ctx0" brushRef="#br0">1577 25 5527 245508 82414,'-3'0'600'0'0,"-1"0"-600"0"0,1 0 0 0 0,-2 1 1616 0 0,0 0 312 0 0,-3 1 64 0 0,-1 2 16 0 0,-3 0-1608 0 0,0 1-320 0 0,-1 0-80 0 0,0 0 0 0 0,-3 0 64 0 0,0 0 0 0 0,1-1-64 0 0,0-2 0 0 0,-2-2 384 0 0,-5-2 376 0 0,-1-2-376 0 0,0 1 96 0 0,-4-1 544 0 0,0 0-512 0 0,0 1-64 0 0,-3 0 416 0 0,-1 1-432 0 0,0 0-96 0 0,1 1-16 0 0,1 1-8 0 0,3 1 0 0 0,4 0-128 0 0,-1 2-24 0 0,-2 1-8 0 0,-1 0 0 0 0,-1 1-24 0 0,-2 0 0 0 0,0-1 0 0 0,0 0 0 0 0,-1-2 96 0 0,-7-1 248 0 0,-2-1-232 0 0,0-1 32 0 0,0 0 8 0 0,-1-1 0 0 0,0-1 0 0 0,-1 1-56 0 0,-1-1-16 0 0,0 1 0 0 0,-1 0 0 0 0,0 0-96 0 0,-4 0 72 0 0,-6-1-248 0 0,-5-3-336 0 0,-4-2-984 0 0,-4-3-1392 0 0,3-3-5600 0 0,13 3-3823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33.598"/>
    </inkml:context>
    <inkml:brush xml:id="br0">
      <inkml:brushProperty name="width" value="0.35" units="cm"/>
      <inkml:brushProperty name="height" value="2.1" units="cm"/>
      <inkml:brushProperty name="color" value="#66CC00"/>
      <inkml:brushProperty name="inkEffects" value="pencil"/>
    </inkml:brush>
  </inkml:definitions>
  <inkml:trace contextRef="#ctx0" brushRef="#br0">1657 27 12207 238775 82318,'-2'-1'544'0'0,"-2"0"232"0"0,-1-1-776 0 0,0 0 0 0 0,-1 0 344 0 0,0 0 40 0 0,1 1 0 0 0,-2-1 8 0 0,0 0-392 0 0,-6-1 0 0 0,-5 0 0 0 0,-3 1 0 0 0,-1 0 0 0 0,-4 1-152 0 0,-7 2-168 0 0,-3 0 160 0 0,0 0 600 0 0,-4 1 688 0 0,-7-2 120 0 0,-6 1 104 0 0,-2-1-672 0 0,2 2-224 0 0,-3 0 360 0 0,-6 3-152 0 0,-4 2-192 0 0,2 1-240 0 0,7 1-8 0 0,2 0 208 0 0,4-1-216 0 0,6 0 8 602 1,4-2 8-65-5,2 0 0-537 4,3-1 0 0 0,1 0-72 0 0,-6 1 136 500 3,-2-1-152-500-3,-1 2-48 0 0,1-1-16 537-6,1 0 0-537 6,2-2 0 0 0,1 1-80 0 0,2-1 0 0 0,4-1 72 0 0,-3 1-200 0 0,-1-4-272 0 0,-3-6-1192 0 0,0-7-1696 0 0,6-3-15991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34.145"/>
    </inkml:context>
    <inkml:brush xml:id="br0">
      <inkml:brushProperty name="width" value="0.35" units="cm"/>
      <inkml:brushProperty name="height" value="2.1" units="cm"/>
      <inkml:brushProperty name="color" value="#66CC00"/>
      <inkml:brushProperty name="inkEffects" value="pencil"/>
    </inkml:brush>
  </inkml:definitions>
  <inkml:trace contextRef="#ctx0" brushRef="#br0">2315 74 2303 244789 81875,'-2'0'200'0'0,"-1"0"-200"0"0,-2 0 1992 0 0,-2 0 2784 0 0,-2-1-2344 0 0,-4 1-1560 0 0,-5-1 184 0 0,-4 0-576 0 0,-1 0-96 0 0,-1 0 320 0 0,-3-2-48 0 0,0-2-80 0 0,-2-1-40 0 0,2-1-304 0 0,2 1 0 0 0,2-1 0 0 0,2 2-32 0 0,-4 0 184 0 0,0 0-192 0 0,-1 1-32 0 0,-2 0 128 0 0,-3 0-144 0 0,1 2 40 0 0,-4-1 200 0 0,-1 2-192 0 0,1 0-8 0 0,-3 1 184 0 0,0 2-184 0 0,1 1-16 0 0,-4 2 168 0 0,-1 0-168 0 0,2 2-40 0 0,1 0 0 0 0,3 0-8 0 0,2 0 0 0 0,1 0 0 0 0,1 0 0 0 0,-1-1 0 0 0,0 0 0 0 0,-1 0 8 0 0,-2-1 8 0 0,-1 0 0 0 0,0-1 0 0 0,-1 0-8 0 0,0-1-8 0 0,0-1 0 0 0,1 0 0 0 0,2-2 24 0 0,0 1 8 0 0,0-2 0 0 0,1 0 0 0 0,1-2 16 0 0,-1 0 8 0 0,-1 0 0 0 0,-8-2 136 0 0,-10 0-56 0 0,-5-1-128 0 0,0 1-128 0 0,2-1 64 0 0,2 2-64 0 0,-5 0 0 0 0,-1 1-152 0 0,2 1 24 0 0,-5 3-912 0 0,-10 3-1120 0 0,0 2-6592 0 0,11 0-4095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41.437"/>
    </inkml:context>
    <inkml:brush xml:id="br0">
      <inkml:brushProperty name="width" value="0.35" units="cm"/>
      <inkml:brushProperty name="height" value="2.1" units="cm"/>
      <inkml:brushProperty name="color" value="#66CC00"/>
      <inkml:brushProperty name="inkEffects" value="pencil"/>
    </inkml:brush>
  </inkml:definitions>
  <inkml:trace contextRef="#ctx0" brushRef="#br0">1966 20 5759 219601 80869,'-2'0'560'0'0,"0"0"-496"0"0,-1 1-64 0 0,0-1 0 0 0,0 0 104 0 0,2 1 16 0 0,0 0 0 0 0,1-1 0 0 0,1 0-120 0 0,0-1-96 0 0,1 0 24 0 0,0-1 0 0 0,0 0 72 0 0,0-1 224 0 0,0 0 352 0 0,-1 0 584 0 0,-1 0 200 0 0,-2 1-552 0 0,-1 0 8 0 0,-1 2 0 0 0,-1 0-336 0 0,1 1-64 0 0,-1 0-8 0 0,1 1-8 0 0,0 0-320 0 0,0 0-80 0 0,1 0 0 0 0,0-1 336 0 0,0 0 48 0 0,1-1 16 0 0,1 0 0 0 0,-1 0-104 0 0,1-1 256 0 0,0 1-280 0 0,0-1 0 0 0,-1 1 0 0 0,1-1 0 0 0,-2 0 256 0 0,-2 1-16 0 0,-1 0-256 0 0,-2 1-32 0 0,0 0 0 0 0,-2 1-8 0 0,-2 1 224 0 0,-1 0-216 0 0,-1 0 0 0 0,1 1 0 0 0,0-1-32 0 0,-1 1 192 0 0,1 0-192 0 0,0 0-64 0 0,0 0-24 0 0,2 0 0 0 0,0 1 0 0 0,0-1-16 0 0,-2 1 72 0 0,-1 1-80 0 0,-1 0 24 0 0,1 1 8 0 0,1-1 0 0 0,-2 0 128 0 0,-3 1 32 0 0,0-1-136 0 0,-1 1 808 0 0,2-1 160 0 0,1-1 32 0 0,1 0 8 0 0,1-1-824 0 0,0-1-168 0 0,0 0-32 0 0,-2 1-344 0 0,-3 0-648 0 0,-1 0 424 0 0,1 0 448 0 0,2 0 0 0 0,1-1 128 0 0,-1-1-368 0 0,-2 1-616 0 0,0 0 416 0 0,0 0 440 0 0,-1 0 0 0 0,-2 0 64 0 0,1-1 0 0 0,1 1-64 0 0,2-1 96 0 0,0 0-32 0 0,1-1 16 0 0,-3 0 80 0 0,-1 0-80 0 0,1 0-16 0 0,-1-1 0 0 0,1 1 0 0 0,1 0 0 0 0,1-1-64 0 0,-2 0 80 0 0,0-2 0 0 0,0 1-80 0 0,2-2 96 0 0,1 1-96 0 0,1-1 96 0 0,0 0-96 0 0,0-1 96 0 0,1 1-96 0 0,-4-1 96 0 0,-1 0 0 0 0,0 1-96 0 0,-3-1 168 0 0,-4 1-24 0 0,0 0-72 0 0,1 1-8 0 0,3-1 0 0 0,2 1 0 0 0,1 0 0 0 0,2 1-64 0 0,0-1 64 0 0,0 1-64 0 0,1 0 64 0 0,-1 0-64 0 0,1 0 0 0 0,-1 0 0 0 0,-5 0 64 0 0,-3 0 8 0 0,-2 0-72 0 0,2 0 64 0 0,1 0-64 0 0,2-1 64 0 0,3 1-64 0 0,1 0 0 0 0,1 1 72 0 0,2-1-72 0 0,-2 1 88 0 0,-2 0-8 0 0,-1 1 8 0 0,1-1-88 0 0,1 0 96 0 0,2 0-96 0 0,2 0 104 0 0,1 0-32 0 0,0 0-8 0 0,-1 0 0 0 0,-1 0-64 0 0,0 0 72 0 0,-1 0-72 0 0,1-1-144 0 0,2-1 24 0 0,1 0 8 0 0,2-1 112 0 0,1-2 0 0 0,2 0 0 0 0,2 0-28119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43.253"/>
    </inkml:context>
    <inkml:brush xml:id="br0">
      <inkml:brushProperty name="width" value="0.35" units="cm"/>
      <inkml:brushProperty name="height" value="2.1" units="cm"/>
      <inkml:brushProperty name="color" value="#66CC00"/>
      <inkml:brushProperty name="inkEffects" value="pencil"/>
    </inkml:brush>
  </inkml:definitions>
  <inkml:trace contextRef="#ctx0" brushRef="#br0">2482 60 7511 206476 78202,'-1'-2'816'0'0,"-3"-3"-816"0"0,-1-1 72 0 0,0 0 0 0 0,1 1 0 0 0,0-1 0 0 0,-1-1-72 0 0,-2 0 320 0 0,0 1 56 0 0,-1 1 8 0 0,0 2 0 0 0,0 2 120 0 0,-1 3 560 0 0,-2 2-80 0 0,0 1-560 0 0,1 0 0 0 0,0 0 368 0 0,1 0-88 0 0,0-2-96 0 0,0 1-368 0 0,1-2-8 0 0,1 1 0 0 0,0-2 40 0 0,0 0 8 0 0,-1 0 0 0 0,-1-1 0 0 0,-1 0 32 0 0,-1 0 8 0 0,-2 0 0 0 0,0 0 0 0 0,-2 0-24 0 0,-3-1 296 0 0,-4 1-72 0 0,-1 0-304 0 0,0 0-8 0 0,-1 0 168 0 0,1-1-216 0 0,2 0 0 0 0,1 0 0 0 0,1-1-32 0 0,1 0 0 0 0,2 0-8 0 0,-1-1 0 0 0,-1 1-16 0 0,-4-1 104 0 0,-8 1-8 0 0,-4 1-104 0 0,-1 2 0 0 0,1 0 0 0 0,1 2 8 0 0,-4 2 104 0 0,0 0-104 0 0,1 0 16 0 0,2 1 0 0 0,3 0 0 0 0,2 0 0 0 0,2 0 16 0 0,1-1 8 0 0,0 0 0 500 5,0 0 0-500-5,1-1-32 0 0,0 0-8 0 0,1-1 0 0 0,0-1 0 0 0,0-2-8 0 0,-5 1 80 0 0,0-1-88 0 0,-1 0-24 500 5,2 0-64-500-5,1 0 96 0 0,-3 0 48 0 0,-7 0 16 0 0,-2 0-80 0 0,2-1 8 0 0,2 0 0 0 0,2 0 0 0 0,2-1 0 0 0,2-1 8 0 0,2 0 0 0 0,2 0 0 0 0,-4 0 112 0 0,0 0-88 0 0,0 0 0 0 0,0 0 0 0 0,0 0-24 0 0,0 1 0 0 0,1 0 0 0 0,-1 0 0 0 0,0 0 0 0 0,-1 1 0 0 0,-2-1 0 0 0,0 1 0 0 0,-1 1 56 0 0,-1 0 8 0 0,-3 0 0 0 0,-1 0 0 0 0,-2 1-16 0 0,-2 0 0 0 0,1 1 0 0 0,0 0 0 0 0,3 0-80 520-10,4 0-64-520 10,2 0 72 0 0,1-2-168 0 0,4 0-72 0 0,5-3-16 0 0,4-4-1840 0 0,5-6-152 0 0,5 0-21943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46.396"/>
    </inkml:context>
    <inkml:brush xml:id="br0">
      <inkml:brushProperty name="width" value="0.35" units="cm"/>
      <inkml:brushProperty name="height" value="2.1" units="cm"/>
      <inkml:brushProperty name="color" value="#66CC00"/>
      <inkml:brushProperty name="inkEffects" value="pencil"/>
    </inkml:brush>
  </inkml:definitions>
  <inkml:trace contextRef="#ctx0" brushRef="#br0">5492 1 455 218133 75287,'-8'0'0'0'0,"-8"3"0"0"0,-4 2 2744 0 0,0-1 3856 0 0,0 2-2432 0 0,0 1-3688 0 0,0 1-256 0 0,2 1-224 0 0,1-3 64 0 0,1-1-64 0 0,-2-2 64 0 0,-4-1 64 0 0,-1-2 0 0 0,-1 1-8 0 0,0-1 0 0 0,1 0 360 0 0,-1 0 80 0 0,1 2 16 0 0,-1 0 0 0 0,1 2-88 0 0,0-1-8 0 0,0 0-8 0 0,1 1 0 0 0,0-1-152 0 0,-3 2 248 0 0,-4-1-96 0 0,-6 0-136 0 0,0 0-168 0 0,3-2-8 0 0,-1-1 160 0 0,-3-1 0 0 0,1-1-168 0 0,2-1 0 0 0,-1 0 80 0 0,1-1-168 0 0,2 1 0 0 0,0-1 72 0 0,-3 0 8 0 0,-2-2-72 0 0,1 0 24 0 0,2-1-96 0 0,4 1 96 0 0,3 1-96 0 0,1-1 96 0 0,2 1-96 0 0,-1 0 160 0 0,-4 0-32 0 0,0 0-64 0 0,2 1 0 0 0,2 1 0 0 0,1 0 0 0 0,-4 1 0 0 0,-5 0 16 0 0,-6 1 0 0 0,0 0 16 0 0,1 1-96 0 0,4-1 96 0 0,4 0-32 0 0,4 0-64 0 0,2 1 96 0 0,-1-2 40 0 0,-3 0 8 0 0,-4 0-72 0 0,-3 0-8 0 0,1 0 0 0 0,3 0-64 0 0,-1 2 0 0 0,-2 0 64 0 0,-3 0-64 0 0,2 1 0 0 0,4-1 0 0 0,-1 0 0 0 0,2-1 0 0 0,2 1 0 0 0,-3-2 64 0 0,1 1-64 0 0,0 0 0 0 0,-2-1 80 0 0,1 0 0 0 0,1 1-80 0 0,1 0 0 0 0,3 0 0 0 0,-2 0 64 0 0,1-1 0 0 0,3 0-64 0 0,-2 0 64 0 0,2 1-64 0 0,0-1 0 0 0,-1-1 64 0 0,-2 1-64 0 0,-1 0 64 0 0,2 1-64 0 0,2-1 0 0 0,3 0 0 0 0,1 2 0 0 0,1-1 0 0 0,-3 1 0 0 0,-3-1 0 0 0,-1-1 64 0 0,1 1-64 0 0,-1-1 0 0 0,-2 0 64 0 0,-2 1-64 0 0,-1-1 0 0 0,0 2 0 0 0,-1-1 0 0 0,-4 1 0 0 0,-3 0 0 0 0,1 1 0 0 0,2-1 72 0 0,4 0-72 0 0,4 0 0 0 0,0 1 72 0 0,1 0-72 0 0,1 0 0 0 0,3 1 0 0 0,1-1 0 0 0,-2 1 0 0 0,-4 1 0 0 0,-6 1 0 0 0,1-1 0 0 0,1-1 0 0 0,2 0 0 0 0,3 0 64 0 0,-1-1-64 0 0,-1 0 0 0 0,-4 0 0 0 0,-2-1 72 0 0,-4 0-72 0 0,-3 1 72 0 0,-3-1-72 0 0,-2 0 0 0 0,4 0 0 0 0,4-1 0 0 0,5 1 0 0 0,5-1 0 0 0,0 1 64 0 0,2-1-64 0 0,2-1 0 0 0,2 1 0 0 0,1-1 72 0 0,0 0-72 0 0,-1 0 80 0 0,-4 1-16 0 0,-7 1 112 0 0,-9 0-32 0 0,-2 1-72 0 0,1 0-8 0 0,-3 0 64 0 0,-1 1-64 0 0,1 0 16 0 0,-6 0 80 0 0,-2 0-80 0 0,0 1 8 0 0,2-1 0 0 0,3 1 0 0 0,3-1 0 0 0,1-1 0 0 0,-6 1 88 0 0,-9-1-8 0 0,-3-1-88 0 0,3 0 0 0 0,-4-1 64 0 0,-8 0-48 0 0,1 0-32 0 0,4 1-64 0 0,6 1 0 0 0,7 0 0 0 0,0 2-424 0 0,-3 3-592 0 0,-3 5-14936 0 0,9 1 4793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50.261"/>
    </inkml:context>
    <inkml:brush xml:id="br0">
      <inkml:brushProperty name="width" value="0.35" units="cm"/>
      <inkml:brushProperty name="height" value="2.1" units="cm"/>
      <inkml:brushProperty name="color" value="#66CC00"/>
      <inkml:brushProperty name="inkEffects" value="pencil"/>
    </inkml:brush>
  </inkml:definitions>
  <inkml:trace contextRef="#ctx0" brushRef="#br0">2191 1 6911 227678 81186,'-8'0'3136'0'0,"-5"0"-272"0"0,-2 0 88 0 0,1 0 24 0 0,2 0-2400 0 0,2 0-472 0 0,2 1-104 0 0,0-1 0 0 0,-2 1 0 0 0,-2 0 0 0 0,0 1 0 0 0,1-1 0 0 0,-1 0 0 0 0,0 1 0 0 0,0-1 304 0 0,-1 0 16 0 0,-1 1 0 0 0,-1 0 0 0 0,-1 1 152 0 0,-1-1 32 0 0,0 0 8 0 0,-5 0 288 0 0,-6 0-328 0 0,-6 1-104 0 0,-2-1-248 0 0,2-1-8 0 0,2 1 0 0 0,2-1-8 0 0,3 0 0 0 0,1-1 0 0 0,-3 0 96 0 0,-2-1-112 0 0,0 1 0 0 0,1 0 0 0 0,1 0 0 0 0,-4 0 88 0 0,-3 0-88 0 0,-1 0 8 0 0,-5 1 112 0 0,-6 0-40 0 0,-6 2-104 0 0,0 0 32 0 0,5 1-96 0 0,5 1 72 0 0,5-1-72 0 0,0 1 136 0 0,-6 0 8 0 0,-1-1-72 0 0,2 0 16 0 0,1 0 0 0 0,4-1 0 0 0,0 0 0 0 0,1 0 16 0 0,-1 0 8 0 0,-1 1 0 0 0,-3 1 0 0 0,-1 0-16 0 0,-2 1-8 0 0,0 1 0 0 0,1-1 0 0 0,2 1-16 0 0,1-1 0 0 0,2 0 0 0 0,-2 0 0 0 0,0-1-72 0 0,3-3 72 0 0,0-3-232 0 0,-2-5-296 0 0,0-7-1648 0 0,3-5-88 0 0,7 0-20847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6:19.419"/>
    </inkml:context>
    <inkml:brush xml:id="br0">
      <inkml:brushProperty name="width" value="0.35" units="cm"/>
      <inkml:brushProperty name="height" value="2.1" units="cm"/>
      <inkml:brushProperty name="color" value="#66CC00"/>
      <inkml:brushProperty name="inkEffects" value="pencil"/>
    </inkml:brush>
  </inkml:definitions>
  <inkml:trace contextRef="#ctx0" brushRef="#br0">190 403 455 213844 75751,'-6'1'1040'0'0,"-4"-1"1408"0"0,0 1-456 0 0,0-1-712 0 0,1 0 80 0 0,-2-3 152 0 0,0-1 0 0 0,0-2-8 0 0,1-1-24 0 0,2-1-760 0 0,2 2 0 0 0,2 1 664 0 0,1 2-88 0 0,3 1-112 0 0,5 3-168 0 0,3 3-512 0 0,3 1-40 0 0,4 3 448 0 0,0-1-456 0 0,12 7-48 0 0,16 9 376 0 0,0 1-136 0 0,16 9-416 0 0,-3-2-8 0 0,8 5 120 0 0,10 4-248 0 0,-7-4-8 0 0,2-1 0 0 0,8 3-8 0 0,-10-6 0 0 0,2-1-80 0 0,-12-5 64 0 0,-16-8 8 0 0,-14-7-72 0 0,-12-5 0 0 0,6-1 0 0 0,1-2 0 0 0,-1-2-976 0 0,-4-4-552 0 0,-5-3-1240 0 0,-5-5-392 0 0,-9-6-496 0 0,-7-5 552 0 0,-9-5 832 0 0,-8 0-32 0 0,-6-3-72 0 0,-6-1 1336 0 0,-3-3 1936 0 0,3 0-416 0 0,3 2 640 0 0,3-3 1384 0 0,3-8-208 0 0,6-1-1328 0 0,7-1-8 0 0,5 2 0 0 0,5 2-88 0 0,5-4 832 0 0,2-3-344 0 0,2 2-912 0 0,1 6-8 0 0,-1 7-8 0 0,-1 6-152 0 0,0 4 208 0 0,-4 5 16 0 0,-1 5-232 0 0,-1 6 0 0 0,-2 4 0 0 0,0 4-16 0 0,-3 8 256 0 0,-3 10-72 0 0,-5 14-120 0 0,-2 8-160 0 0,1 5 40 0 0,-4 9 216 551 6,-1 8 0-551-6,0-1-208 0 0,1-3 0 0 0,3-6 0 0 0,1-4 400 494 2,3-5 72-494-2,1-3 24 0 0,1-3 0 528-5,2-1-488-528 5,1 1 0 494 0,0 4-488 25 7,1 0-672-519-7,1-3 328 0 0,2-5 544 0 0,1-9 72 0 0,3-8-184 0 0,0-7 8 0 0,0-5 0 0 0,-1-7-264 0 0,0-8-136 0 0,-1-11-64 0 0,-2-15-112 0 0,-1-23-160 0 0,0-10 656 0 0,0-9-144 0 0,1-5 168 0 0,2 1 120 0 0,3 9 112 0 0,1 12 0 0 0,3 13 0 0 0,0 10 0 0 0,2 6 216 0 0,1 6-128 0 0,-1 5 8 0 0,0 4 112 0 0,1 3 32 0 0,-1 5 48 0 0,0 5-80 0 0,0 3-208 0 0,0 4 96 527-9,1 4 432-527 9,2 7 640 0 0,2 9-776 0 0,2 11-1144 0 0,0 14 352 0 0,1 5 512 0 0,-1 1 8 0 0,-3-1 0 0 0,0-1 24 0 0,-2-3 160 0 0,1 13-24 0 0,0 10-40 0 0,-1 0-120 0 0,-1-7 336 0 0,-1-9 72 0 0,-2-10 16 0 0,-2-9 0 0 0,0-8-416 0 0,-2-4-64 0 0,-1-4-64 0 0,0-5 0 0 0,-1-5 0 0 0,-1-3 64 0 0,0-3-64 0 0,-1-2 0 0 0,-3-6-560 0 0,-1-10-760 0 0,-4-13 216 0 0,-2-20 336 0 0,-3-21 56 0 0,-4-18 56 0 0,-5-9 168 0 0,-5-2 232 0 0,-6 7 136 0 0,1 16 120 0 0,3 18 0 0 0,-1 17 24 0 0,-3 14 232 0 0,-2 14-24 0 0,3 10-152 0 0,5 7 0 0 0,6 4 0 0 0,4 2-80 0 0,5 1 80 0 0,4 1-80 0 0,3 1 80 0 0,2 1 16 0 0,3-1-96 0 0,2 3 184 0 0,5 3-8 0 0,3 4 56 0 0,4 1-72 0 0,1-5 0 0 0,-2-5 0 0 0,-2-6-32 0 0,11 5 112 0 0,3 1-120 0 0,12 0 8 0 0,0-2 0 0 0,-5-4 0 0 0,6-5 0 0 0,4-4 64 0 0,0-5 8 0 0,-1-4 8 0 0,4-5 208 0 0,7-10 0 0 0,7-8-120 0 0,2-6-232 0 0,-5-1-64 0 0,-4 1 96 0 0,-6-1-96 0 0,1-4 0 0 0,-3-2 0 0 0,-4 2-88 0 0,-7 3 16 0 0,-6 4 0 0 0,-7 4 0 0 0,-5 6 72 0 0,-5 2 0 0 0,-7 2 0 0 0,-5 3 0 0 0,-3 4 0 0 0,-3 4 0 0 0,-3 4 0 0 0,-1 2 0 0 0,-2 2 0 0 0,-6 6 0 0 0,-9 5-72 0 0,-6 10 72 488 10,-9 9-72-488-10,-4 10 504 0 0,-3 8 688 0 0,0 8-824 494-4,2 5-1224-494 4,7 2 376 0 0,8-1 552 0 0,10-6 128 0 0,10-10-64 0 0,9-10 0 0 0,7-12 64 552-4,3-9 16-552 4,2-8-72 577 2,0-4-72-31 4,14 4 64-546-6,11 1 0 0 0,6-2-64 0 0,2-4 64 0 0,2-7-64 0 0,-3-6 0 0 0,-3-8 64 0 0,-3-8-160 0 0,-2-7-160 0 0,-1-6-976 0 0,-2-2-1384 0 0,-3 6-19591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55.606"/>
    </inkml:context>
    <inkml:brush xml:id="br0">
      <inkml:brushProperty name="width" value="0.35" units="cm"/>
      <inkml:brushProperty name="height" value="2.1" units="cm"/>
      <inkml:brushProperty name="color" value="#66CC00"/>
      <inkml:brushProperty name="inkEffects" value="pencil"/>
    </inkml:brush>
  </inkml:definitions>
  <inkml:trace contextRef="#ctx0" brushRef="#br0">5280 132 12815 220244 78406,'-1'0'1248'0'0,"-3"-1"-1112"0"0,-4 0-136 0 0,-1 1 552 0 0,-1 1 736 0 0,0 1-632 0 0,-2 1-216 0 0,-5 1 336 0 0,-3 1-392 0 0,0-1-96 0 0,-3-1 224 0 0,-3-2-16 0 0,-1-3-264 0 0,1-1 0 0 0,1-1 0 0 0,1-1 32 0 0,0 0 8 0 0,1 0 0 0 0,0 0 0 0 0,0 0-80 0 0,-5 1 168 0 0,-2 1-184 0 0,0 1-56 0 0,1 0-16 0 0,-1 0 0 0 0,1 1 0 0 0,-1 0 56 0 0,-6 0 168 0 0,-2-1-160 0 0,1 0-8 0 0,-3 0 144 0 0,-6-1-56 0 0,-1 0-168 0 0,0 0 0 0 0,2 1 0 0 0,2 0 24 0 0,-5 1 120 0 0,-2 0-112 0 0,2 2-24 0 0,-2 0 72 0 0,-4 0-80 0 0,-3-1 16 0 0,-3-2 0 0 0,0-2-16 0 0,4-1 0 0 0,9 0-80 0 0,2-2 0 0 0,-2 0 0 0 0,2 0 0 0 0,3 1 0 0 0,-1 0 96 0 0,0 1-16 0 0,3 1-8 0 0,-2 0 0 0 0,-2-1 24 0 0,2 1 0 0 0,4 1-96 0 0,0 0 0 0 0,3 2 64 0 0,3 1-64 0 0,4-1 64 0 0,1 0-64 0 0,4 0 64 0 0,0 0-64 0 0,-2 0 96 0 0,0 0 0 0 0,0 1-96 0 0,2-1 96 0 0,0 2-96 0 0,-3 0 168 0 0,-5 0-24 0 0,-6-1 16 0 0,-1 0-72 0 0,3 0 0 0 0,2 0 0 0 0,4 0-24 0 0,-2 1 64 0 0,-3 0-64 0 0,2 0 0 0 0,4 0-64 0 0,3 1 64 0 0,3-1-64 0 0,0 0 72 0 0,0 0-72 0 0,1 1 64 0 0,2-1-64 0 0,0 0 64 0 0,1 1-64 0 0,0-1 80 0 0,-2 1-16 0 0,-5 2 32 0 0,-5 0-32 0 0,0 0-64 0 0,2 0 64 0 0,2 0-64 0 0,3-1 0 0 0,-1 2 64 0 0,-2 0-64 0 0,0 1 72 0 0,1 0-72 0 0,-3-1 72 0 0,1 0-72 0 0,1 0 0 0 0,-3-1 0 0 0,0 1 64 0 0,1 0-64 0 0,-2 0 0 0 0,-3 0 0 0 0,2 0 0 0 0,3-1 0 0 0,3 0 0 0 0,4-2 0 0 0,0 0 72 0 0,-1-1-72 0 0,2-1 64 0 0,1-1-64 0 0,0 1 0 0 0,-2-2 64 0 0,-6 1-64 0 0,-3 0 0 0 0,-1 0 0 0 0,2 1 0 0 0,3 0 0 0 0,2 0 0 0 0,-1 1 0 0 0,-2 0 0 0 0,-4 0 0 0 0,-1 1 0 0 0,2 0 64 0 0,2-1-64 0 0,3 1 0 0 0,2 0 0 0 0,2-1 0 0 0,1 1 0 0 0,0 0 0 0 0,-1 1 0 0 0,1-1 0 0 0,-1 1 0 0 0,-1 0 0 0 0,0-1 0 0 0,-1 1 64 0 0,0-1-64 0 0,0 1 72 0 0,-5 0 40 0 0,-2 0-24 0 0,0 0-8 0 0,0-1 0 0 0,1 1 8 0 0,-5-1 88 0 0,-1 0-88 0 0,1 0-24 0 0,-3 0 32 0 0,-1 1-32 0 0,1-1-64 0 0,-6 1 80 0 0,-1-1 0 0 0,0 0-80 0 0,-6-1 96 0 0,-7 1 72 0 0,-6-1-24 0 0,2-1-72 0 0,7-2-72 0 0,5 0 0 0 0,6-1 0 0 0,-1-3-344 0 0,-5-1-528 0 0,-4-2-1248 0 0,3 0 200 0 0,9 1-23007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57.445"/>
    </inkml:context>
    <inkml:brush xml:id="br0">
      <inkml:brushProperty name="width" value="0.35" units="cm"/>
      <inkml:brushProperty name="height" value="2.1" units="cm"/>
      <inkml:brushProperty name="color" value="#66CC00"/>
      <inkml:brushProperty name="inkEffects" value="pencil"/>
    </inkml:brush>
  </inkml:definitions>
  <inkml:trace contextRef="#ctx0" brushRef="#br0">1975 150 1839 217660 77220,'0'0'160'0'0,"0"-2"-160"0"0,0 0 1312 0 0,0-1 1800 0 0,0-1-600 0 0,-1-2-968 0 0,1-3-176 0 0,-1-2-776 0 0,0 1-8 0 0,-2-2 392 0 0,-1 0-272 0 0,-1 1-360 0 0,-1 0 40 0 0,-1 3 0 0 0,-2 0 8 0 0,-2 1 376 0 0,-5-1-32 0 0,-3 1-368 0 0,-1 2 24 0 0,-3 0 408 0 0,-5 2-32 0 0,-1 0-408 0 0,1 2 0 0 0,1 0 0 0 0,2 1-16 0 0,2 0-8 0 0,-1 1 0 0 0,1 0 0 0 0,0 0-64 0 0,-6 2 240 0 0,-5 0-32 0 0,-1 0-272 0 0,1 0 0 0 0,1 1 0 0 0,2-2-24 0 0,-3 1 168 0 0,-3-1-32 0 0,-1 1-184 0 0,1 0 0 0 0,-3 0 104 0 0,-9 1-48 0 0,-11 2 48 0 0,-9 1 64 0 0,-2 0-152 0 0,6 0 40 0 0,-4 0 200 0 0,3-2-192 0 0,4-1-16 0 0,5-2-8 0 0,4-1 0 0 0,-5-1 96 0 0,-11-2-128 0 0,-11 0-72 0 0,0-1-168 0 0,7 1 16 0 0,0 1-864 0 0,2 2-1152 0 0,8 3-8096 0 0,14 0-4823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09.335"/>
    </inkml:context>
    <inkml:brush xml:id="br0">
      <inkml:brushProperty name="width" value="0.1" units="cm"/>
      <inkml:brushProperty name="height" value="0.1" units="cm"/>
      <inkml:brushProperty name="color" value="#FF0066"/>
    </inkml:brush>
  </inkml:definitions>
  <inkml:trace contextRef="#ctx0" brushRef="#br0">1031 106 7367 0 0,'-142'8'11572'0'0,"121"-8"-10904"0"0,1-2 1 0 0,0 0-1 0 0,0-1 0 0 0,-39-12 0 0 0,3-2 561 0 0,-1 3-1 0 0,-96-12 0 0 0,-119 5-1205 0 0,148 14-2364 0 0,82 4-3529 0 0,-2-1-1788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58.489"/>
    </inkml:context>
    <inkml:brush xml:id="br0">
      <inkml:brushProperty name="width" value="0.35" units="cm"/>
      <inkml:brushProperty name="height" value="2.1" units="cm"/>
      <inkml:brushProperty name="color" value="#66CC00"/>
      <inkml:brushProperty name="inkEffects" value="pencil"/>
    </inkml:brush>
  </inkml:definitions>
  <inkml:trace contextRef="#ctx0" brushRef="#br0">1515 53 6503 215829 75792,'0'0'640'0'0,"0"-1"-576"0"0,0 0-64 0 0,0 0 816 0 0,-1 0 144 0 0,0 0 32 0 0,-1 0 752 0 0,-2 0-368 0 0,-2 0-696 0 0,0 1-144 0 0,-1-1-32 0 0,-1 0-8 0 0,0 1 0 0 0,0-1 40 0 0,0 0 8 0 0,-1 0 0 0 0,-1 1 504 0 0,-2 0-56 0 0,-2 0-496 0 0,1 0-128 0 0,-2 0 312 0 0,0 1-344 0 0,0 0-112 0 0,1 0-32 0 0,0 0 0 0 0,0 1 0 0 0,2-1-40 0 0,-3 0 120 0 0,0 1-136 0 0,0-1-24 0 0,-3 0 96 0 0,0 0-104 0 0,-1-1 56 0 0,-1-1 0 0 0,0 0 8 0 0,-1 0 0 0 0,0 0 16 0 0,-3 0 184 0 0,-6-2-16 0 0,-6 1-16 0 0,-1-1-168 0 0,2 0-40 0 0,2 1 0 0 0,4 1-8 0 0,-3-1 104 0 0,-4 1-16 0 0,-7-1 16 0 0,-2 2-104 0 0,2 0 0 0 0,-5-1 176 0 0,0 1-104 0 0,1-1 0 0 0,0 0 0 0 0,1-1-24 0 0,-9 0 168 0 0,-2 0-168 0 0,0 1-104 0 0,-2-1 0 0 0,1 0-224 0 0,3 0-296 0 0,6-1-1480 0 0,10-2-48 0 0,10 1-21623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5:59.254"/>
    </inkml:context>
    <inkml:brush xml:id="br0">
      <inkml:brushProperty name="width" value="0.35" units="cm"/>
      <inkml:brushProperty name="height" value="2.1" units="cm"/>
      <inkml:brushProperty name="color" value="#66CC00"/>
      <inkml:brushProperty name="inkEffects" value="pencil"/>
    </inkml:brush>
  </inkml:definitions>
  <inkml:trace contextRef="#ctx0" brushRef="#br0">1551 176 7831 219257 76299,'-1'-1'696'0'0,"-1"-1"-560"0"0,-2-1-136 0 0,1 1 1248 0 0,0 0 1720 0 0,-1-1-1336 0 0,0-2-2024 0 0,0-1-200 0 0,0-1-528 0 0,-2 0 1120 0 0,-1 0 80 0 0,-4 0 592 0 0,-2 1 48 0 0,0 1 16 0 0,-2 0 800 0 0,-1 2-736 0 0,2 0 0 0 0,-1 1 376 0 0,0 0-608 0 0,0 2-200 0 0,2 0-368 0 0,1 0 96 0 0,2 1-96 0 0,2 0 176 0 0,0 1-16 0 0,1-1-8 0 0,0 0 0 0 0,0-1 40 0 0,-3 1 200 0 0,0-1-192 0 0,-1 1 48 0 0,-1-1 264 0 0,-3 0-48 0 0,-1 0-64 0 0,0 1-200 0 0,2-2-96 0 0,2 1-16 0 0,1-1-8 0 0,2 1 0 0 0,0-1 16 0 0,0 1 8 0 0,1 0 0 0 0,-4-1 128 0 0,-4 0 40 0 0,-4 0 408 0 0,-1-1-48 0 0,0 0 8 0 0,-4 0-120 0 0,-4 1-1128 0 0,-4-1 392 0 0,1-1 416 0 0,1 1 24 0 0,-1-2 208 0 0,0 1-224 0 0,0-1 0 0 0,0 0 0 0 0,-1 0-16 0 0,-8 0 176 0 0,-5 0-184 0 0,-3-1-48 0 0,-6 0 120 0 0,-10-2-56 0 0,-2 0-136 0 0,2-1-64 0 0,-4 0 96 0 0,-2 0-160 0 0,-5 1-1048 0 0,-1 3-1296 0 0,11 3-22999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6:01.640"/>
    </inkml:context>
    <inkml:brush xml:id="br0">
      <inkml:brushProperty name="width" value="0.35" units="cm"/>
      <inkml:brushProperty name="height" value="2.1" units="cm"/>
      <inkml:brushProperty name="color" value="#66CC00"/>
      <inkml:brushProperty name="inkEffects" value="pencil"/>
    </inkml:brush>
  </inkml:definitions>
  <inkml:trace contextRef="#ctx0" brushRef="#br0">801 61 2527 212694 74939,'6'-2'264'0'0,"3"-2"-264"0"0,4 1 168 0 0,6-2 216 0 0,1 1-192 0 0,0 0 224 0 0,-1 0 536 0 0,-4 1-472 0 0,-2 2 16 0 0,-5-1 8 0 0,-1 1 0 0 0,-3 1 448 0 0,0 0-520 0 0,-2 0 0 0 0,-1 0 0 0 0,0 0-40 0 0,0 0-8 0 0,0-1 0 0 0,0 1 208 0 0,2-1-264 0 0,1-1-168 0 0,1 0-160 0 0,1 0 64 0 0,0-1-64 0 0,0 0 0 0 0,0 0 0 0 0,0 0 0 0 0,1 0 0 0 0,0 1 96 0 0,-2 1 72 0 0,1 0-88 0 0,-2 1 176 0 0,-1 0 344 0 0,-1 2 56 0 0,0-1-288 0 0,-1 1 0 0 0,0 0 0 0 0,-1 0-144 0 0,0 1 168 0 0,-1 2-128 0 0,0 0-264 0 0,0 1 80 0 0,-1 0-80 0 0,1-1 104 0 0,-1 0 48 0 0,-1 1 120 0 0,1-1 184 0 0,-2 1 32 0 0,1-1-224 0 0,0-1 0 0 0,-1 2 296 0 0,-1-1-256 0 0,1 0 0 0 0,-1-1 0 0 0,1 1 32 0 0,-2 0 352 0 0,1 0-344 0 0,0 1-112 0 0,-1-1-16 0 0,0 0-8 0 0,0-1 0 0 0,0 1-208 0 0,-1-1 0 0 0,-3 2 0 0 0,-1 0 0 499 1,-3-1 0-499-1,0-1 0 0 0,-1 0 472 0 0,-4 0 584 0 0,-2 0-520 0 0,-1 1-232 0 0,-3-1 208 0 0,-5 2-48 0 0,-1 0-256 0 0,0-1 0 0 0,-2 0 240 0 0,-7 0 48 0 0,0-1-248 0 0,0 0 8 0 0,-4-2 272 0 0,-8 0-16 531-6,-7-2-32-531 6,1-3-240 0 0,5-1-112 0 0,8 0-32 0 0,5-2 0 0 0,4 1 0 0 0,5-1-96 0 0,3 1-120 0 0,2 0 24 0 0,-2-1-1048 0 0,-2 0-1408 0 0,4 2-21983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6:02.740"/>
    </inkml:context>
    <inkml:brush xml:id="br0">
      <inkml:brushProperty name="width" value="0.35" units="cm"/>
      <inkml:brushProperty name="height" value="2.1" units="cm"/>
      <inkml:brushProperty name="color" value="#66CC00"/>
      <inkml:brushProperty name="inkEffects" value="pencil"/>
    </inkml:brush>
  </inkml:definitions>
  <inkml:trace contextRef="#ctx0" brushRef="#br0">3081 100 6911 220969 76390,'-1'-2'608'0'0,"0"-1"-480"0"0,-1 0 888 0 0,0-2 1408 0 0,0-1-1184 0 0,-1 0-1048 0 0,0-3-192 0 0,0 0 0 0 0,0-1-112 0 0,-2-1 112 0 0,-1 0 0 0 0,-3 2 0 0 0,-2 1 1320 0 0,-3 3 1840 0 0,-2 3-1544 0 0,1 1-1240 0 0,1 2-248 0 0,0 1-56 0 0,2 0-8 0 0,1 1 104 0 0,0 0 24 0 0,0 1 0 0 0,-1 0 144 0 0,-2 0-200 0 0,0 1 0 0 0,-3 0 216 0 0,-2 0-128 0 0,-1 0 8 0 0,-5 0 216 0 0,-6 0-32 0 0,-6-1-16 0 0,-1 0-208 0 0,1-1 0 0 0,-1-2 160 0 0,-1 1-64 0 0,2 0-144 0 0,5 0-64 0 0,3 0-16 0 0,5 0 0 0 0,2 0 0 0 0,2 1 832 0 0,-3 1 1248 0 0,-5 1-1176 0 0,-5 2-1744 0 0,-3-1 360 0 0,0 1 496 0 0,3-2 16 0 0,-1 0-304 0 0,-1-1-600 0 0,-2-1 392 0 0,1-1 416 0 0,3 0 0 0 0,2-1 72 0 0,2 1-72 0 0,2 0 64 0 0,0 0-64 0 0,-4 0 64 0 0,-4 2-64 0 0,-2-1 0 0 0,3 0 64 0 0,-1-1-64 0 0,2 0 64 0 0,2-1 16 0 0,-3-1 80 0 0,0 0-80 0 0,0-1 16 0 0,1 0 8 0 0,-1 1 0 0 0,-1 0 0 0 0,0 0 0 0 0,-1 1 0 0 0,-2 1 0 0 0,-2 0 0 0 0,-3 0 8 0 0,-2 1 0 0 0,-1-1 0 0 0,-2 1 0 0 0,-2-1 32 0 0,-1 0 8 0 0,-1-1 0 0 0,0-1 0 0 0,-1-1-16 0 0,0-2 0 0 0,-2-1 0 0 0,-4-2 0 0 0,-3-1-136 0 0,-5-1 0 0 0,-3-2 0 0 0,-3-1 0 0 0,-1-1 0 0 0,3-1 0 0 0,3-1 0 0 0,-9 2-1056 0 0,-13 6-1464 0 0,9 4-22343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6:04.458"/>
    </inkml:context>
    <inkml:brush xml:id="br0">
      <inkml:brushProperty name="width" value="0.35" units="cm"/>
      <inkml:brushProperty name="height" value="2.1" units="cm"/>
      <inkml:brushProperty name="color" value="#66CC00"/>
      <inkml:brushProperty name="inkEffects" value="pencil"/>
    </inkml:brush>
  </inkml:definitions>
  <inkml:trace contextRef="#ctx0" brushRef="#br0">2342 91 10735 218419 78634,'-2'-4'1168'0'0,"-2"-2"-1168"0"0,-1-1 0 0 0,1 1 64 0 0,1 1-64 0 0,2 1 88 0 0,-1-2-472 0 0,1-1-680 0 0,0-2-32 0 0,-1-2-536 0 0,-2 2 1856 0 0,-1 1-16 0 0,-1 3 0 0 0,-3 2 496 0 0,0 2 96 0 0,-1 2 16 0 0,-2 2 8 0 0,-2 0-8 0 0,-4 3 816 0 0,-4 2-168 0 0,-2 1-848 0 0,0 0-8 0 0,1 0 0 0 0,1-1-224 0 0,1-1-56 0 0,0 0-8 0 0,2-2 0 0 0,-1 1-128 0 0,0-1-24 0 0,-1 0-8 0 0,0 0 0 0 0,-1-1 0 0 0,-1 0 0 0 0,0 0 0 0 0,-1-1 0 0 0,-1 0 16 0 0,1 0 0 0 0,-1 0 0 0 0,0 0 0 0 0,1-1 0 0 0,0 0 0 0 0,0 0 0 0 0,0 0 0 0 0,1 0-176 0 0,-5 0 0 0 0,-1 0 0 0 0,-1 0 288 0 0,2 0 16 0 0,1-1 8 0 0,-3 0 128 0 0,1 0-352 0 0,-1-1-8 0 0,1 0 0 0 0,0 0-80 0 0,0 0 96 0 0,0 0-96 0 0,0 0 96 0 0,-1-1 16 0 0,0 0 8 0 0,0 0 0 0 0,-1 1 0 0 0,1-1 8 0 0,-5 0 144 0 0,0-1-136 0 0,1 0 16 0 0,1 0 0 0 0,2 0 0 0 0,0 0 0 0 0,1-1 0 0 0,-1 2 0 0 0,-1-1 0 0 0,-6 1 192 0 0,-4 1-152 0 0,-1-1 8 0 0,-8 1 176 0 0,-9 1-40 0 0,-4-1-168 0 0,3 1-96 0 0,5-1-72 0 0,4 1 96 0 0,0-1-96 0 0,2 1-176 0 0,1 0 24 0 0,-4 0-1048 0 0,-8-2-1304 0 0,0-1-6864 0 0,11 0-4359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6:05.832"/>
    </inkml:context>
    <inkml:brush xml:id="br0">
      <inkml:brushProperty name="width" value="0.35" units="cm"/>
      <inkml:brushProperty name="height" value="2.1" units="cm"/>
      <inkml:brushProperty name="color" value="#66CC00"/>
      <inkml:brushProperty name="inkEffects" value="pencil"/>
    </inkml:brush>
  </inkml:definitions>
  <inkml:trace contextRef="#ctx0" brushRef="#br0">3488 35 10159 213427 80228,'-5'-2'1120'0'0,"-2"-1"-1120"0"0,-2 0 0 0 0,2 0 552 0 0,1 1 104 0 0,1 2 16 0 0,0 0 8 0 0,0 1-296 0 0,0 0-56 0 0,-1 2-8 0 0,-1 0 120 0 0,0 1-344 0 0,0 1 0 0 0,0-1-8 0 0,1 1 104 0 0,0-1 256 0 0,-1-1-224 0 0,2-1 200 0 0,1-1 48 0 0,0-1 8 0 0,0 0 0 0 0,1-2-104 0 0,-2-1 328 0 0,1-1-352 0 0,-1 1-136 0 0,-1-1 144 0 0,-1 0-32 0 0,-1 0-40 0 0,-4 2-16 0 0,-1 1-144 0 0,0 0 0 0 0,-1 3 0 0 0,0 0 88 0 0,0 1 8 0 0,-1 0 8 0 0,-3 2 256 0 0,-5 2 24 0 0,-3-1-256 0 0,0 1-96 0 0,1-1-24 0 0,0 0 0 0 0,1-1 0 0 0,1 0-40 0 0,0-1 0 0 0,0-1-8 0 0,1 0 0 0 0,-1 0 16 0 0,-2-1 8 0 0,-1 0 0 0 0,-2 0 0 0 0,-3 0 24 0 0,-7-1 152 0 0,-3 0-144 0 0,0 0-24 0 0,-6 1 104 0 0,-7 0-48 0 0,1 1-112 0 0,4-1-64 0 0,4 1 96 0 0,4-1-96 0 0,-3-1 0 0 0,1 1 0 554-3,1-2 64-554 3,1 1-64 0 0,1-1 0 506 3,2-1 72 0-2,-1 0-72-506-1,-7-1 0 506 1,-3-1 64-506-1,-1 1 0 0 0,0 0-64 0 0,2 0 96 0 0,1 1-32 0 0,1-1 40 554-6,1 1 8-13 13,1-1 0-541-7,-7 0 112 1095-2,-11-2 0-1095 2,-4-1-112 0 0,2-1 16 506-3,3-1 0-506 3,2 0 0 0 0,2 0 0 0 0,2-1-16 0 0,-1 1 0 542 4,1 0 0-542-4,1 0 0 0 0,0 1-16 0 0,1-1 0 506-5,0 2 0-506 5,-12-1 88 460 1,-5 0-104-460-1,-5 1 0 0 0,0 1 0 0 0,0 2-80 543 1,1 0 0-543-1,3 2 0 0 0,4 1 0 0 0,5 1 0 0 0,-3 0 0 0 0,-8-1-1160 0 0,-6-3-1424 543 0,11 0-22799-543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6:22.568"/>
    </inkml:context>
    <inkml:brush xml:id="br0">
      <inkml:brushProperty name="width" value="0.35" units="cm"/>
      <inkml:brushProperty name="height" value="2.1" units="cm"/>
      <inkml:brushProperty name="color" value="#66CC00"/>
      <inkml:brushProperty name="inkEffects" value="pencil"/>
    </inkml:brush>
  </inkml:definitions>
  <inkml:trace contextRef="#ctx0" brushRef="#br0">990 156 1375 230151 76644,'0'-1'128'0'0,"-2"-2"-128"0"0,0 0 2592 0 0,-1 1 3672 0 0,0 0-2336 0 0,1 3-3576 0 0,0 1-160 0 0,1 2-48 0 0,1 1-72 0 0,0 0 216 0 0,-1 1 368 0 0,-3 1 312 0 0,-5 3 424 0 0,-4 2-688 0 0,-4 0-56 0 0,-2 2-8 0 0,-3 2 0 0 0,-6 4 312 0 0,-4 4-712 0 0,-1 0-16 0 0,-1 2 0 0 0,1 0-80 0 0,-5 5 104 0 0,-6 6-32 0 0,1 1-128 0 0,1-1 0 0 0,3-3 0 0 0,3-4-88 0 0,3-2 0 0 0,3-4 72 0 0,2-3-72 0 0,4-4 80 0 0,0-2-16 0 0,3-4 160 0 0,2-3 32 0 0,4-5-64 0 0,4-2-128 0 0,3-4-64 0 0,4-1 96 0 0,2-3-96 0 0,2-3-72 0 0,1-3 72 0 0,1-1-120 0 0,-1-7-64 0 0,1-7 96 0 0,-1-9 88 0 0,0-5 0 0 0,0 1 0 0 0,-1 2 0 0 0,0 3 0 0 0,-1 3 0 0 0,-1 2 0 0 0,1 2 64 0 0,0 3-64 0 0,0 1 0 0 0,0 3 64 0 0,1 4-64 0 0,0 4 0 0 0,0 3 0 0 0,3 4 64 0 0,1 2-64 0 0,1 3 0 0 0,1 1 0 0 0,1 3 0 0 0,3 3 64 0 0,6 5 24 0 0,-1 2 8 0 0,-2-2 0 0 0,6 11 112 0 0,12 18 24 0 0,1 4 40 0 0,9 13-136 0 0,-4-3-48 0 0,-7-10-16 0 0,4 5 0 0 0,-3-6 0 0 0,-8-10-72 0 0,11 6 72 0 0,6 1-72 0 0,2-4 64 0 0,-4-6 0 0 0,-7-9 16 0 0,-8-8-80 0 0,-9-7 96 0 0,-6-5-24 0 0,-5-4-8 0 0,-4-7 64 0 0,-4-10-32 0 0,-1-9-32 0 0,-2-4-64 0 0,-2-12-176 0 0,1-5 104 0 0,-1-2-24 0 0,0-8-112 0 0,-3-7 104 0 0,0-5 104 0 0,-1 6-72 0 0,1 9 72 0 0,1 11 0 0 0,3 9 0 0 0,0 10 0 0 0,3 6 0 0 0,1 6 0 0 0,1 3 0 0 0,0 3 0 0 0,1 3 0 0 0,0 2-64 0 0,1 2 64 0 0,-1 1 0 0 0,1 2 0 0 0,-1 1 0 0 0,1 0 0 0 0,-3 4 0 0 0,-1 4 0 0 0,-1 2 0 0 0,-4 7 0 0 0,-2 5 0 0 0,-2 2 64 0 0,-5 5 16 0 0,-7 9-16 0 0,-8 9 112 0 0,-3 3-104 0 0,-1-3 0 0 0,3-2 0 0 0,1-5 0 0 0,2-3 0 0 0,3-2 0 0 0,0 1 0 0 0,-3 2-8 0 0,3-3 0 0 0,3-6-64 0 0,4-6 0 0 0,4-5 0 0 0,2-2 64 0 0,2-3-64 0 0,4-3 0 0 0,2-4 0 0 0,4-2-96 0 0,1-5-48 0 0,2-2 72 0 0,0-4-24 0 0,0-6-96 0 0,-3-7 0 0 0,0-3 96 0 0,-1-2-8 0 0,0-5-120 0 0,0-5 112 0 0,3-2 24 0 0,2 1 8 0 0,3 5 80 0 0,4 5 0 0 0,3 4 64 0 0,8 2-64 0 0,7 2 0 0 0,3 3 0 0 0,3 1 0 0 0,1 2 0 0 0,2 1 0 0 0,2 0 0 0 0,2 2-64 0 0,0 0 64 0 0,1 1 0 0 0,2 1 0 0 0,2 2 0 0 0,1 0 0 0 0,7 2 0 0 0,2 2 0 0 0,-3 1 0 0 0,1 2 0 0 0,-3 1-64 0 0,-8 1 64 0 0,-6 1 0 0 0,-8 0 0 0 0,-5 1 0 0 0,-5 1 0 0 0,-5 0 0 0 0,-3 1 0 0 0,-4-1 64 0 0,-3 1-64 0 0,-3-1 0 0 0,-2 0 0 0 0,-7 2 0 0 0,-3 1 64 0 0,-4 1-64 0 0,-3 1 0 0 0,-3-1 0 0 0,-1 0 0 0 0,-1-2 0 0 0,-6-1 0 0 0,-7 0-64 0 0,-2-2 64 0 0,0-1 0 0 0,-6 0 416 0 0,-1-2 96 0 0,1 0 16 0 0,-4 1-296 0 0,-5 2-1208 0 0,2 0 464 0 0,5 0 416 0 0,6 0 96 0 0,7 0 0 0 0,5 0 0 0 0,6 0 0 0 0,1 2 0 0 0,0 1 0 0 0,3 3 0 0 0,4-2 0 0 0,6-1 0 0 0,4-1-72 0 0,6-1 72 0 0,3-2 0 0 0,4 1 0 0 0,4 0 0 0 0,2 1 0 0 0,8 4 0 0 0,6 1 0 0 0,3 2 72 0 0,4-2-72 0 0,1-1 104 0 0,7 0 32 0 0,3-4-72 0 0,0-2 16 0 0,7-4 80 0 0,1-6-80 0 0,-2-3-8 0 0,-2-3 0 0 0,-5-2 0 0 0,1-4 0 0 0,-2-1-72 0 0,-5 0 0 0 0,-1-1-440 0 0,0 0-720 0 0,0 2-13432 0 0,-5 2 4409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1:31.202"/>
    </inkml:context>
    <inkml:brush xml:id="br0">
      <inkml:brushProperty name="width" value="0.1" units="cm"/>
      <inkml:brushProperty name="height" value="0.1" units="cm"/>
      <inkml:brushProperty name="color" value="#FFFF00"/>
    </inkml:brush>
  </inkml:definitions>
  <inkml:trace contextRef="#ctx0" brushRef="#br0">1 105 919 0 0,'24'1'3286'0'0,"16"0"-2724"0"0,8 0-55 0 0,1 2 0 0 0,74 15-1 0 0,-106-15-298 0 0,1-1 0 0 0,0 0 0 0 0,0-2 0 0 0,0 0 0 0 0,36-5 0 0 0,86-28 912 0 0,-109 26-1050 0 0,-20 5-57 0 0,-1 0 0 0 0,1-1-1 0 0,-1-1 1 0 0,10-4 0 0 0,-15 6 17 0 0,-1 0 0 0 0,1 1 0 0 0,-1-1 0 0 0,1 1 0 0 0,0 0 0 0 0,-1 0 0 0 0,1 0 0 0 0,0 1 0 0 0,0-1 0 0 0,0 1 0 0 0,-1 1 1 0 0,8 0-1 0 0,-1 1 59 0 0,-1 1 1 0 0,1 0 0 0 0,0 0 0 0 0,12 7 0 0 0,-19-8-81 0 0,0-1 0 0 0,0 0 0 0 0,0 0-1 0 0,1 0 1 0 0,-1-1 0 0 0,0 1 0 0 0,0-1 0 0 0,1 0 0 0 0,-1 0 0 0 0,0-1 0 0 0,0 1 0 0 0,0-1 0 0 0,6-1 0 0 0,7-4 89 0 0,33-14 0 0 0,-2 1-25 0 0,-25 12-66 0 0,1 0 1 0 0,0 2-1 0 0,0 1 0 0 0,0 0 0 0 0,0 2 0 0 0,1 1 0 0 0,-1 1 0 0 0,35 5 0 0 0,-32-3-7 0 0,-1-1 0 0 0,1-2 0 0 0,0 0 0 0 0,-1-2 0 0 0,45-10 0 0 0,-62 13 167 0 0,0 0-1 0 0,0 0 0 0 0,0 1 0 0 0,0 0 1 0 0,0 1-1 0 0,-1 0 0 0 0,1 0 1 0 0,-1 0-1 0 0,1 1 0 0 0,12 7 0 0 0,4 0 45 0 0,-20-8-216 0 0,12 4-340 0 0,1 0-1 0 0,26 5 1 0 0,-37-10 259 0 0,-1 0-1 0 0,1-1 1 0 0,0 0-1 0 0,0 0 1 0 0,-1-1 0 0 0,1 1-1 0 0,0-2 1 0 0,-1 1-1 0 0,1-1 1 0 0,7-2-1 0 0,-8 2 87 0 0,0 0 0 0 0,0 1 0 0 0,1 0 0 0 0,-1 0 0 0 0,0 1 0 0 0,1 0 0 0 0,-1 0 0 0 0,0 0 0 0 0,11 2 0 0 0,8 4 0 0 0,27 8 0 0 0,-16-4 0 0 0,-11-5-10 0 0,-1-2 0 0 0,1 0-1 0 0,0-2 1 0 0,-1 0 0 0 0,1-2 0 0 0,34-5-1 0 0,-46 5 11 0 0,-1 1 0 0 0,18 2 0 0 0,-19-1 0 0 0,0 0 0 0 0,0-1 0 0 0,16-2 0 0 0,50-23 0 0 0,-73 24 3 0 0,0 1-1 0 0,1-1 1 0 0,-1 1-1 0 0,0 0 1 0 0,0 1-1 0 0,0-1 1 0 0,0 1-1 0 0,0-1 1 0 0,6 3-1 0 0,38 15 33 0 0,-33-12-31 0 0,-5-2-4 0 0,-4-1 0 0 0,0 0 0 0 0,0-1 0 0 0,0 0 0 0 0,1 0 0 0 0,-1 0 0 0 0,0-1 0 0 0,1 0 0 0 0,-1 0 0 0 0,1 0 0 0 0,0-1 0 0 0,12-1 0 0 0,-8-1 10 0 0,1 1 0 0 0,-1 1 0 0 0,1 0 0 0 0,21 3 0 0 0,-26-2-9 0 0,0 1 1 0 0,0-1 0 0 0,1 1-1 0 0,-1 1 1 0 0,-1-1-1 0 0,1 1 1 0 0,0 0 0 0 0,9 6-1 0 0,-10-4 12 0 0,-1 1 0 0 0,0-1 0 0 0,0 1-1 0 0,-1 0 1 0 0,1 0 0 0 0,-1 0 0 0 0,0 1 0 0 0,3 8-1 0 0,10 15 9 0 0,2-9-21 0 0,-10-13 0 0 0,-7-6 5 0 0,-1 0-1 0 0,1 0 0 0 0,-1 1 1 0 0,0-1-1 0 0,0 0 1 0 0,0 0-1 0 0,0 1 0 0 0,0-1 1 0 0,-1 0-1 0 0,1 1 0 0 0,-1-1 1 0 0,1 1-1 0 0,-1-1 1 0 0,0 0-1 0 0,0 1 0 0 0,0-1 1 0 0,0 1-1 0 0,-1 2 0 0 0,-11 50 314 0 0,7-34-87 0 0,1-8-161 0 0,0 0 0 0 0,0 0-1 0 0,-1 0 1 0 0,0 0 0 0 0,-1-1-1 0 0,-1 0 1 0 0,-9 13 0 0 0,1-1 144 0 0,0 0 1 0 0,-19 50 0 0 0,32-69-176 0 0,0 0 1 0 0,1-1-1 0 0,-1 1 1 0 0,1 0-1 0 0,0 0 1 0 0,1 0-1 0 0,-1 0 0 0 0,1 0 1 0 0,0 0-1 0 0,1 1 1 0 0,-1-1-1 0 0,1 0 1 0 0,0 0-1 0 0,0-1 1 0 0,0 1-1 0 0,1 0 1 0 0,3 7-1 0 0,22 4-39 0 0,1 10 0 0 0,-26-24 0 0 0,-1 1 0 0 0,0-1 0 0 0,0 0 0 0 0,0 0 0 0 0,0 1 0 0 0,0-1 0 0 0,0 0 0 0 0,0 1 0 0 0,-1-1 0 0 0,0 1 0 0 0,1-1 0 0 0,-1 1 0 0 0,0 2 0 0 0,0 20 16 0 0,0 1 0 0 0,2-1 0 0 0,6 28 0 0 0,-7-44-12 0 0,0 0 0 0 0,-1 0 0 0 0,0 0 0 0 0,-1 0 0 0 0,0 0 0 0 0,-1 0 0 0 0,1 0 0 0 0,-7 16 0 0 0,-4 33 24 0 0,2 23-28 0 0,-3 75 0 0 0,11-115 0 0 0,0-31 0 0 0,1 1 0 0 0,1-1 0 0 0,2 21 0 0 0,12 40 0 0 0,-12-62 2 0 0,5 18 40 0 0,-2 0 0 0 0,3 49 0 0 0,-8-55 24 0 0,0-1-1 0 0,-2 1 0 0 0,-1-1 1 0 0,0 0-1 0 0,-2 0 0 0 0,0 0 1 0 0,-10 23-1 0 0,13-34-35 0 0,-1 0 0 0 0,1 1-1 0 0,0-1 1 0 0,1 1 0 0 0,0 0 0 0 0,1-1-1 0 0,-1 1 1 0 0,2 0 0 0 0,0 0 0 0 0,0-1 0 0 0,4 16-1 0 0,-3-15 2 0 0,-1 1 0 0 0,0-1-1 0 0,-1 0 1 0 0,0 1 0 0 0,-1-1-1 0 0,0 0 1 0 0,-4 16 0 0 0,4-10-19 0 0,0 0 1 0 0,1-1-1 0 0,0 1 1 0 0,1-1 0 0 0,1 1-1 0 0,1-1 1 0 0,0 0-1 0 0,5 16 1 0 0,6 32 12 0 0,0 52-25 0 0,-14-60 46 0 0,-1-23-28 0 0,10 127-18 0 0,-9-60 0 0 0,2-79 0 0 0,-1 1 0 0 0,-3 35 0 0 0,3-4 0 0 0,0-43 0 0 0,0 0 0 0 0,0 0 0 0 0,-1 0 0 0 0,-1 1 0 0 0,0-1 0 0 0,-3 17 0 0 0,2-21 32 0 0,1 0 0 0 0,0 1 0 0 0,0-1 0 0 0,1 1 0 0 0,0 0 0 0 0,0-1 0 0 0,0 1 0 0 0,0-1 0 0 0,2 8 0 0 0,1 0-21 0 0,0-1 0 0 0,-1 1-1 0 0,-1 0 1 0 0,0 0 0 0 0,-3 25-1 0 0,3-13 42 0 0,0-22-44 0 0,-1-1-1 0 0,1 1 1 0 0,-1 0-1 0 0,0-1 1 0 0,0 1 0 0 0,0 0-1 0 0,0-1 1 0 0,-1 1 0 0 0,0 4-1 0 0,0-4 0 0 0,1 1-1 0 0,0 0 0 0 0,0-1 1 0 0,0 1-1 0 0,0 0 1 0 0,2 6-1 0 0,0 9 13 0 0,-2-3 3 0 0,-1 1 0 0 0,-1-1 1 0 0,0 1-1 0 0,-1-1 0 0 0,0 0 0 0 0,-12 30 0 0 0,13-38-7 0 0,1-1 0 0 0,-1 0 0 0 0,1 0 0 0 0,1 1 0 0 0,-1-1 0 0 0,2 14 0 0 0,0-2-3 0 0,-4 113 52 0 0,2-108-64 0 0,-7 38 0 0 0,1-14 0 0 0,-9 38 54 0 0,5 5-44 0 0,9-75-11 0 0,1-8 8 0 0,0 0 0 0 0,0 0 0 0 0,1 0 1 0 0,0 0-1 0 0,0 0 0 0 0,0 0 1 0 0,1-1-1 0 0,3 11 0 0 0,0-4-4 0 0,-1 0-1 0 0,-1 1 0 0 0,0 0 1 0 0,0 23-1 0 0,2 19 50 0 0,-3-49-52 0 0,1 0 0 0 0,1-1 0 0 0,-1 1 0 0 0,2-1 0 0 0,-1 1 0 0 0,1-1 0 0 0,0 0 0 0 0,5 6 0 0 0,0 3 0 0 0,-6-11 0 0 0,-1 1 0 0 0,1 0 0 0 0,-1-1 0 0 0,0 1 0 0 0,-1 0 0 0 0,2 9 0 0 0,-3-10 0 0 0,1 0 0 0 0,0 0 0 0 0,1 0 0 0 0,-1 0 0 0 0,1 0 0 0 0,0 0 0 0 0,0 0 0 0 0,6 8 0 0 0,-4-8 0 0 0,-1-1 0 0 0,0 1 0 0 0,1 0 0 0 0,-2 1 0 0 0,1-1 0 0 0,-1 1 0 0 0,1-1 0 0 0,-2 1 0 0 0,1 0 0 0 0,-1-1 0 0 0,1 1 0 0 0,-1 0 0 0 0,-1 0 0 0 0,1 0 0 0 0,-1 0 0 0 0,-1 0 0 0 0,1 0 0 0 0,-2 8 0 0 0,-2 43 15 0 0,3-36-2 0 0,0 0-1 0 0,-2 0 0 0 0,-9 39 0 0 0,11-55-7 0 0,0 1-1 0 0,0-1 1 0 0,1 0 0 0 0,0 0-1 0 0,0 1 1 0 0,0-1 0 0 0,2 9-1 0 0,-1-7 2 0 0,-1 0-1 0 0,1 0 0 0 0,-1 0 1 0 0,-1 8-1 0 0,-12 45-5 0 0,11-24 64 0 0,0-30-51 0 0,0 0 0 0 0,0 0 0 0 0,-1 0 0 0 0,-4 8 0 0 0,4-9-1 0 0,0 1 1 0 0,1-1 0 0 0,-1 1 0 0 0,-2 9-1 0 0,-16 86-12 0 0,19-98 3 0 0,1 0-1 0 0,-1 0 0 0 0,0 0 1 0 0,0-1-1 0 0,0 1 1 0 0,-1 0-1 0 0,1-1 0 0 0,-1 1 1 0 0,1-1-1 0 0,-1 0 1 0 0,0 0-1 0 0,0 0 0 0 0,0-1 1 0 0,0 1-1 0 0,0 0 1 0 0,-6 1-1 0 0,4-1 2 0 0,0 1 0 0 0,0 0 0 0 0,0 0 0 0 0,0 0-1 0 0,-5 4 1 0 0,-89 80 60 0 0,19-17-64 0 0,73-63 16 0 0,-1-1 0 0 0,1 0 0 0 0,-1 0 0 0 0,-1-1 0 0 0,1 0 0 0 0,-1 0 0 0 0,-15 5 0 0 0,8-3 40 0 0,14-5-43 0 0,-1-1 1 0 0,1 0 0 0 0,-1 0-1 0 0,1 0 1 0 0,-1 0 0 0 0,0 0-1 0 0,1-1 1 0 0,-1 1 0 0 0,-4 0-1 0 0,-34-8 19 0 0,34 5-24 0 0,-1 1 0 0 0,0 0 0 0 0,-12-1 0 0 0,-84-5 259 0 0,74 8-218 0 0,1 2 0 0 0,-1 1 0 0 0,1 1 0 0 0,-44 15 0 0 0,57-16 270 0 0,0 1-1 0 0,1 0 0 0 0,-1 2 0 0 0,1-1 1 0 0,0 2-1 0 0,-25 17 0 0 0,20-11-1632 0 0,13-9 1344 0 0,0 0 0 0 0,0 1 0 0 0,1 0-1 0 0,-11 11 1 0 0,13-11 86 0 0,1 0 0 0 0,-1 0 0 0 0,1 0 0 0 0,-3 11 0 0 0,4-12 7 0 0,0 1-1 0 0,0-1 0 0 0,0 0 1 0 0,-1-1-1 0 0,0 1 0 0 0,0 0 1 0 0,0-1-1 0 0,-4 6 0 0 0,-2-1-355 0 0,-1 1 0 0 0,0-1 1 0 0,-1-1-1 0 0,0 0 0 0 0,-23 13 0 0 0,11-6 1998 0 0,21-13-1940 0 0,-1 1 0 0 0,1-1 1 0 0,-1 0-1 0 0,0-1 0 0 0,0 1 1 0 0,0-1-1 0 0,0 1 1 0 0,0-1-1 0 0,-1 0 0 0 0,1 0 1 0 0,-6 1-1 0 0,6 0-43 0 0,-1-1 1 0 0,1 1-1 0 0,-1 0 0 0 0,1 1 0 0 0,-6 4 1 0 0,9-9-493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1:38.145"/>
    </inkml:context>
    <inkml:brush xml:id="br0">
      <inkml:brushProperty name="width" value="0.1" units="cm"/>
      <inkml:brushProperty name="height" value="0.1" units="cm"/>
      <inkml:brushProperty name="color" value="#FFFF00"/>
    </inkml:brush>
  </inkml:definitions>
  <inkml:trace contextRef="#ctx0" brushRef="#br0">1169 49 3767 0 0,'-2'0'118'0'0,"0"-1"0"0"0,-1 0 0 0 0,1 0-1 0 0,0 0 1 0 0,0-1 0 0 0,0 1-1 0 0,0 0 1 0 0,0-1 0 0 0,0 1 0 0 0,-3-4-1 0 0,-17-12 1190 0 0,21 16-1244 0 0,1 1 0 0 0,-1 0 1 0 0,0-1-1 0 0,0 1 0 0 0,0-1 1 0 0,1 1-1 0 0,-1 0 0 0 0,0 0 0 0 0,0 0 1 0 0,0-1-1 0 0,1 1 0 0 0,-1 0 1 0 0,0 0-1 0 0,0 0 0 0 0,0 0 1 0 0,0 0-1 0 0,1 0 0 0 0,-1 1 1 0 0,0-1-1 0 0,0 0 0 0 0,0 0 0 0 0,0 1 1 0 0,1-1-1 0 0,-2 1 0 0 0,0 0 102 0 0,1 0 0 0 0,-1 1 0 0 0,0 0 0 0 0,1-1 0 0 0,-1 1 0 0 0,1 0 0 0 0,-1 0 0 0 0,-1 2 0 0 0,3-2-119 0 0,-1-1-1 0 0,0 0 1 0 0,1 0-1 0 0,-1 1 1 0 0,0-1 0 0 0,0 0-1 0 0,0 0 1 0 0,0 0-1 0 0,0 0 1 0 0,0 0 0 0 0,-1 0-1 0 0,1-1 1 0 0,0 1 0 0 0,0 0-1 0 0,-1-1 1 0 0,1 1-1 0 0,0 0 1 0 0,-1-1 0 0 0,1 1-1 0 0,0-1 1 0 0,-4 1-1 0 0,-21 3 400 0 0,13-2-85 0 0,1 0 1 0 0,0 0-1 0 0,0-1 1 0 0,-1-1-1 0 0,1 0 1 0 0,-17-2-1 0 0,25 1-338 0 0,0 1-1 0 0,0 0 0 0 0,0 0 1 0 0,0 0-1 0 0,0 1 0 0 0,0-1 1 0 0,0 1-1 0 0,-5 2 0 0 0,5-2 7 0 0,1 0 0 0 0,-1 0-1 0 0,0-1 1 0 0,0 1 0 0 0,0-1 0 0 0,0 0-1 0 0,0 0 1 0 0,0 0 0 0 0,-6-1 0 0 0,8 1-3 0 0,0 0 0 0 0,1-1 0 0 0,-1 1 1 0 0,0-1-1 0 0,0 1 0 0 0,1-1 1 0 0,-1 0-1 0 0,0 0 0 0 0,1 1 0 0 0,-1-1 1 0 0,1 0-1 0 0,-1 0 0 0 0,1 0 0 0 0,0-1 1 0 0,-1 1-1 0 0,1 0 0 0 0,0-1 0 0 0,0 1 1 0 0,0 0-1 0 0,-2-4 0 0 0,0 1-23 0 0,0-1 16 0 0,0 0-1 0 0,-1 0 0 0 0,1 1 0 0 0,-1 0 0 0 0,-5-5 0 0 0,8 8-13 0 0,-1 0 0 0 0,1 0 0 0 0,0 0-1 0 0,-1 0 1 0 0,1 0 0 0 0,-1 1 0 0 0,0-1 0 0 0,1 1-1 0 0,-1-1 1 0 0,0 1 0 0 0,1-1 0 0 0,-1 1-1 0 0,0 0 1 0 0,1 0 0 0 0,-1 0 0 0 0,0 0 0 0 0,1 0-1 0 0,-1 0 1 0 0,0 0 0 0 0,0 1 0 0 0,1-1 0 0 0,-3 1-1 0 0,-9 2 156 0 0,-1 0-1 0 0,1-1 1 0 0,-1-1-1 0 0,1 0 1 0 0,-18-1-1 0 0,17 0-117 0 0,8 1-30 0 0,0 0-1 0 0,0 1 1 0 0,0-1 0 0 0,0 1-1 0 0,0 1 1 0 0,1-1-1 0 0,-1 1 1 0 0,1 0-1 0 0,-1 0 1 0 0,1 1-1 0 0,0 0 1 0 0,0-1 0 0 0,-4 6-1 0 0,-25 16 34 0 0,32-24-40 0 0,1 0 0 0 0,-1 0 0 0 0,1 0 0 0 0,-1 0 0 0 0,1 1 0 0 0,0-1 0 0 0,-1 0 0 0 0,1 1 0 0 0,0-1 0 0 0,0 1 0 0 0,0 0 0 0 0,0-1 0 0 0,0 1 0 0 0,0 0 0 0 0,0 2 0 0 0,1 2-4 0 0,0-5 0 0 0,0 0 0 0 0,0 0 0 0 0,0 0 0 0 0,0 0 0 0 0,0 0 0 0 0,0 0 0 0 0,-1 1 0 0 0,1-1 0 0 0,0 0 0 0 0,0 0 0 0 0,-1 0 0 0 0,1 0 0 0 0,-1 0 0 0 0,1 0 0 0 0,-1-1 0 0 0,1 1 0 0 0,-2 2 0 0 0,-5 5 0 0 0,0 0 0 0 0,-15 12 0 0 0,-1 1 0 0 0,20-17 8 0 0,0 1 0 0 0,-1-1-1 0 0,1 1 1 0 0,1 0 0 0 0,-1 0 0 0 0,1 0-1 0 0,0 0 1 0 0,-2 8 0 0 0,2-8-9 0 0,0 1 1 0 0,0-1-1 0 0,0 1 0 0 0,-1-1 1 0 0,1 0-1 0 0,-1 0 1 0 0,-1 0-1 0 0,-4 5 0 0 0,-38 50 1 0 0,25-41 0 0 0,11-10 0 0 0,0 1 0 0 0,-12 15 0 0 0,12-10 0 0 0,1 0 0 0 0,0 0 0 0 0,1 1 0 0 0,-7 18 0 0 0,9-19 0 0 0,2-4 0 0 0,0 0 0 0 0,0 0 0 0 0,-3 18 0 0 0,3-15 14 0 0,1-1 0 0 0,-9 21 0 0 0,-3 6 8 0 0,4-3 5 0 0,5-19 6 0 0,0-1 0 0 0,2 1 0 0 0,0 0 0 0 0,-3 37 0 0 0,-5 71-33 0 0,10-87 36 0 0,-9 51 1 0 0,1-24 18 0 0,-4 28-55 0 0,-8 22 0 0 0,19-90 0 0 0,-1 39 0 0 0,4-43 0 0 0,-2 0 0 0 0,0-1 0 0 0,-5 24 0 0 0,4-28 8 0 0,1 1 1 0 0,0-1-1 0 0,2 1 0 0 0,0 0 0 0 0,2 18 0 0 0,1 22 7 0 0,-1-35-15 0 0,0-1 0 0 0,2 1 0 0 0,1-1 0 0 0,8 24 0 0 0,5 25 0 0 0,6 19 0 0 0,-9-11 55 0 0,3 19 18 0 0,-13 10 66 0 0,-5-54-79 0 0,2 0 1 0 0,11 61-1 0 0,-8-49 2 0 0,-5-49-29 0 0,6 34 0 0 0,2 23-3 0 0,-6-50-13 0 0,6 32 0 0 0,-6-41 12 0 0,-1 0 0 0 0,0 0 0 0 0,-1 0 0 0 0,-1 0 0 0 0,-3 20-1 0 0,0 28 66 0 0,3-41-28 0 0,3 36-55 0 0,2 7-11 0 0,1 78 135 0 0,-5-116-88 0 0,-16 196-29 0 0,10-168 28 0 0,1-19-2 0 0,-18 62 1 0 0,2-14 15 0 0,5-26-5 0 0,11-45-23 0 0,1 0 0 0 0,1 0-1 0 0,0 1 1 0 0,1-1 0 0 0,-1 17-1 0 0,1-5 24 0 0,-1 1 1 0 0,-1-1-1 0 0,-11 39 0 0 0,-4 19 116 0 0,10-41-111 0 0,5-30-27 0 0,1 0 0 0 0,1 1 0 0 0,-1 21 0 0 0,14 96 21 0 0,-18-33 220 0 0,8-68-216 0 0,0-14-57 0 0,-1 0 0 0 0,-1-1 1 0 0,0 1-1 0 0,-5 27 0 0 0,2 4-1 0 0,11 49 0 0 0,-3-74 0 0 0,-2 1 0 0 0,-1 0 0 0 0,0 0 0 0 0,-2-1 0 0 0,-4 28 0 0 0,-1-6 64 0 0,2 0 0 0 0,1 68-1 0 0,3-94-62 0 0,0 129 63 0 0,12 44-64 0 0,-12-180 8 0 0,1-1 0 0 0,0 0-1 0 0,1 0 1 0 0,0 0 0 0 0,1 0-1 0 0,0 0 1 0 0,0 0 0 0 0,0 0 0 0 0,2-1-1 0 0,-1 0 1 0 0,1 0 0 0 0,0 0-1 0 0,0 0 1 0 0,1-1 0 0 0,0 0-1 0 0,0 0 1 0 0,9 6 0 0 0,-10-9 4 0 0,1-1-1 0 0,-1 1 1 0 0,1-1 0 0 0,0-1 0 0 0,0 1-1 0 0,0-1 1 0 0,1 0 0 0 0,-1 0-1 0 0,13 1 1 0 0,22 6-12 0 0,61 18 0 0 0,-66-19 0 0 0,56 21 0 0 0,-74-24 1 0 0,0 0-1 0 0,0-1 0 0 0,1-1 1 0 0,30 1-1 0 0,-2 1 116 0 0,102 7-106 0 0,-111-10 22 0 0,71-4 0 0 0,-74-1-24 0 0,-5 0 10 0 0,0 1 1 0 0,58 5 0 0 0,133 32-19 0 0,-170-22 3 0 0,-42-10 2 0 0,0 0 0 0 0,1 0 0 0 0,-1-1 0 0 0,1-1 0 0 0,-1 1 1 0 0,1-1-1 0 0,0-1 0 0 0,-1 0 0 0 0,1 0 0 0 0,0-1 0 0 0,13-3 0 0 0,-8 0 26 0 0,0 0 0 0 0,1 2-1 0 0,20-2 1 0 0,-29 4-12 0 0,0 0-1 0 0,0 0 1 0 0,0 1 0 0 0,0 0-1 0 0,0 0 1 0 0,0 1 0 0 0,0 0-1 0 0,0 0 1 0 0,10 5 0 0 0,-16-6-349 0 0,15 6 589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1:55.900"/>
    </inkml:context>
    <inkml:brush xml:id="br0">
      <inkml:brushProperty name="width" value="0.1" units="cm"/>
      <inkml:brushProperty name="height" value="0.1" units="cm"/>
      <inkml:brushProperty name="color" value="#FFFF00"/>
    </inkml:brush>
  </inkml:definitions>
  <inkml:trace contextRef="#ctx0" brushRef="#br0">0 1 2527 0 0,'0'0'116'0'0,"0"0"-6"0"0,0 0-42 0 0,0 1 1 0 0,1-1-1 0 0,-1 0 1 0 0,0 1-1 0 0,0-1 1 0 0,0 0-1 0 0,0 1 0 0 0,0-1 1 0 0,1 0-1 0 0,-1 1 1 0 0,0-1-1 0 0,0 0 1 0 0,1 0-1 0 0,-1 1 1 0 0,0-1-1 0 0,1 0 1 0 0,-1 0-1 0 0,0 1 1 0 0,0-1-1 0 0,1 0 0 0 0,-1 0 1 0 0,1 0-1 0 0,-1 0 1 0 0,0 0-1 0 0,1 1 1 0 0,-1-1-1 0 0,0 0 1 0 0,1 0-1 0 0,-1 0 1 0 0,0 0-1 0 0,1 0 0 0 0,-1 0 1 0 0,1 0-1 0 0,-1 0 1 0 0,1 0-1 0 0,-1-1-34 0 0,1 1 0 0 0,-1 0 0 0 0,1 0 0 0 0,-1 0 0 0 0,1 0-1 0 0,-1 0 1 0 0,1 0 0 0 0,-1 0 0 0 0,1 1 0 0 0,-1-1 0 0 0,1 0-1 0 0,-1 0 1 0 0,0 0 0 0 0,1 0 0 0 0,-1 0 0 0 0,1 1 0 0 0,-1-1 0 0 0,0 0-1 0 0,1 0 1 0 0,-1 1 0 0 0,1-1 0 0 0,-1 0 0 0 0,0 1 0 0 0,0-1-1 0 0,1 0 1 0 0,-1 1 0 0 0,0-1 0 0 0,1 1 0 0 0,-1-1 0 0 0,0 0-1 0 0,0 1 1 0 0,0-1 0 0 0,1 1 0 0 0,-1-1 0 0 0,0 1 0 0 0,0-1 0 0 0,0 1-1 0 0,0 0-18 0 0,0-1-1 0 0,0 1 1 0 0,0-1-1 0 0,0 0 0 0 0,0 1 1 0 0,0-1-1 0 0,0 1 0 0 0,0-1 1 0 0,0 1-1 0 0,0-1 1 0 0,0 1-1 0 0,0-1 0 0 0,0 0 1 0 0,0 1-1 0 0,1-1 1 0 0,-1 1-1 0 0,0-1 0 0 0,0 0 1 0 0,1 1-1 0 0,-1-1 0 0 0,0 0 1 0 0,0 1-1 0 0,1-1 1 0 0,-1 0-1 0 0,0 1 0 0 0,1-1 1 0 0,-1 0-1 0 0,0 0 1 0 0,1 1-1 0 0,-1-1 0 0 0,1 0 1 0 0,-1 0-1 0 0,0 0 0 0 0,1 1 1 0 0,-1-1-1 0 0,1 0 1 0 0,-1 0-1 0 0,1 0 0 0 0,-1 0 1 0 0,0 0-1 0 0,1 0 0 0 0,-1 0 1 0 0,1 0-1 0 0,-1 0 1 0 0,1 0-1 0 0,-1 0 0 0 0,0 0 1 0 0,2-1-1 0 0,23-10 666 0 0,-15 5-449 0 0,9 5-190 0 0,-1 0-1 0 0,1 0 0 0 0,20 4 0 0 0,13-1 7 0 0,-33-2 27 0 0,-13-1 1 0 0,1 1 0 0 0,0-1 0 0 0,0 2-1 0 0,0-1 1 0 0,-1 1 0 0 0,1 0-1 0 0,0 0 1 0 0,0 1 0 0 0,-1 0 0 0 0,1 0-1 0 0,6 4 1 0 0,-7-3-62 0 0,0-1 0 0 0,0 0 0 0 0,0-1 0 0 0,1 0 0 0 0,-1 0 0 0 0,0 0 0 0 0,0 0 0 0 0,13-1 0 0 0,10-4 41 0 0,-3 7-8 0 0,32 7 142 0 0,-41-7-182 0 0,0-1 1 0 0,0 0-1 0 0,0-1 0 0 0,0-1 0 0 0,0 0 0 0 0,1-2 0 0 0,-1 0 0 0 0,17-4 0 0 0,-5 1 63 0 0,46-1-1 0 0,-33 4-41 0 0,-27 1-7 0 0,0 1 0 0 0,1 0 1 0 0,-1 1-1 0 0,28 5 0 0 0,-32-3-12 0 0,1-1 0 0 0,0 1 0 0 0,0-2 0 0 0,0 0 0 0 0,0 0 0 0 0,0-1 0 0 0,20-2 0 0 0,-15 0 5 0 0,0 1 0 0 0,1 1 0 0 0,-1 1 0 0 0,24 3-1 0 0,15 5-12 0 0,41 2 0 0 0,-67-8 0 0 0,-1-1 0 0 0,1-2 0 0 0,-1-1 0 0 0,38-5 0 0 0,-45 3 0 0 0,0 2 0 0 0,36 2 0 0 0,23-2 0 0 0,-32-2-3 0 0,-25 2 25 0 0,0-1 1 0 0,23-5-1 0 0,70-13 178 0 0,-100 19-172 0 0,0 1 0 0 0,32 3 0 0 0,4 1 16 0 0,-37-3-44 0 0,0 0 0 0 0,22 6 0 0 0,-22-4 0 0 0,0 0 0 0 0,23 0 0 0 0,-5-1 0 0 0,58 9 0 0 0,-23-1 0 0 0,-54-8 46 0 0,1-2 0 0 0,-1 0-1 0 0,22-3 1 0 0,93-6 574 0 0,-128 9-651 0 0,0-1 1 0 0,0 1-1 0 0,1 0 1 0 0,-1 0-1 0 0,0 0 1 0 0,0 1-1 0 0,1-1 1 0 0,-1 0-1 0 0,0 1 1 0 0,0 0-1 0 0,0-1 0 0 0,1 1 1 0 0,-1 0-1 0 0,0 0 1 0 0,0 0-1 0 0,0 0 1 0 0,-1 1-1 0 0,1-1 1 0 0,0 0-1 0 0,0 1 1 0 0,1 1-1 0 0,-3-1-532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09.777"/>
    </inkml:context>
    <inkml:brush xml:id="br0">
      <inkml:brushProperty name="width" value="0.1" units="cm"/>
      <inkml:brushProperty name="height" value="0.1" units="cm"/>
      <inkml:brushProperty name="color" value="#FF0066"/>
    </inkml:brush>
  </inkml:definitions>
  <inkml:trace contextRef="#ctx0" brushRef="#br0">1597 1 11519 0 0,'-108'15'4535'0'0,"-196"54"1"0"0,65-10-624 0 0,176-47-4206 0 0,-121 7 0 0 0,95-18 751 0 0,-143-14 1 0 0,188 7-836 0 0,1-2 0 0 0,0-1 0 0 0,1-3 0 0 0,0-1 0 0 0,-54-26-1 0 0,28 4-934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2:16.641"/>
    </inkml:context>
    <inkml:brush xml:id="br0">
      <inkml:brushProperty name="width" value="0.1" units="cm"/>
      <inkml:brushProperty name="height" value="0.1" units="cm"/>
      <inkml:brushProperty name="color" value="#FFFF00"/>
    </inkml:brush>
  </inkml:definitions>
  <inkml:trace contextRef="#ctx0" brushRef="#br0">1782 17 1727 0 0,'0'0'76'0'0,"1"0"0"0"0,-1 0-74 0 0,0 0 0 0 0,0 0 0 0 0,0 0 0 0 0,-1 0 0 0 0,1 0 0 0 0,0 0 0 0 0,0 0 0 0 0,0 0 0 0 0,0 0 0 0 0,0 1 0 0 0,0-1-1 0 0,0 0 1 0 0,0 0 0 0 0,0 0 0 0 0,0 0 0 0 0,0 0 0 0 0,0 0 0 0 0,0 0 0 0 0,0 0 0 0 0,0 0 0 0 0,0 0 0 0 0,0 0-1 0 0,0 0 1 0 0,0 1 0 0 0,0-1 0 0 0,0 0 0 0 0,0 0 0 0 0,0 0 0 0 0,0 0 0 0 0,0 0 0 0 0,0 0 0 0 0,0 0 0 0 0,0 0-1 0 0,1 0 1 0 0,-1 0 0 0 0,0 0 0 0 0,0 0 0 0 0,0 0 0 0 0,0 0 0 0 0,0 0 0 0 0,0 1 0 0 0,0-1 0 0 0,0 0 0 0 0,0 0 0 0 0,0 0-1 0 0,0 0 1 0 0,-10 1 82 0 0,7-2-76 0 0,-2-1 197 0 0,-1-1-1 0 0,0 1 1 0 0,0 0-1 0 0,0 1 0 0 0,0 0 1 0 0,0 0-1 0 0,0 0 1 0 0,0 1-1 0 0,0-1 0 0 0,0 1 1 0 0,0 1-1 0 0,0-1 1 0 0,-1 1-1 0 0,-7 2 0 0 0,12-2-202 0 0,-1 0-1 0 0,0-1 0 0 0,0 0 1 0 0,0 1-1 0 0,0-1 0 0 0,0 0 0 0 0,1 0 1 0 0,-1-1-1 0 0,0 1 0 0 0,0-1 0 0 0,0 1 1 0 0,1-1-1 0 0,-1 0 0 0 0,-3-2 1 0 0,2 2 3 0 0,1 0 0 0 0,-1 0 0 0 0,0 0 0 0 0,0 0 0 0 0,0 0 0 0 0,0 1 0 0 0,1 0 1 0 0,-5 0-1 0 0,-61 15 142 0 0,51-9-101 0 0,-1-2 1 0 0,-24 3-1 0 0,27-5-19 0 0,0 2-1 0 0,-31 9 0 0 0,36-9-7 0 0,-1-1 0 0 0,1 0 1 0 0,-1 0-1 0 0,0-1 0 0 0,1-1 0 0 0,-1 0 0 0 0,-18 0 0 0 0,-14-11 595 0 0,37 8-536 0 0,0 0 0 0 0,1 0 0 0 0,-1 1 0 0 0,-1 0 0 0 0,1 0-1 0 0,0 0 1 0 0,0 1 0 0 0,-14 2 0 0 0,0 1-35 0 0,0 0-1 0 0,-23 0 1 0 0,-146-16 288 0 0,174 14-279 0 0,-1 1 0 0 0,-26 6 0 0 0,27-4-4 0 0,-1-1-1 0 0,-28 1 0 0 0,30-5-39 0 0,-1 0 0 0 0,-24-7 0 0 0,29 6-3 0 0,0-1 0 0 0,0 2 0 0 0,0-1 0 0 0,0 1 0 0 0,0 1 0 0 0,0 0 0 0 0,-14 3 0 0 0,-76 8-5 0 0,90-10 0 0 0,0 0 0 0 0,-1 0 0 0 0,-20-2 0 0 0,-15 0 0 0 0,19 3 0 0 0,-98 12 0 0 0,113-12 19 0 0,1-1-1 0 0,-1 0 1 0 0,0-1-1 0 0,-20-2 1 0 0,-11 0 16 0 0,22 7-2245 0 0,15-2-268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7:48.955"/>
    </inkml:context>
    <inkml:brush xml:id="br0">
      <inkml:brushProperty name="width" value="0.1" units="cm"/>
      <inkml:brushProperty name="height" value="0.1" units="cm"/>
      <inkml:brushProperty name="color" value="#FFFF00"/>
    </inkml:brush>
  </inkml:definitions>
  <inkml:trace contextRef="#ctx0" brushRef="#br0">148 41 3023 0 0,'3'-17'5027'0'0,"-3"19"-4866"0"0,1-1-1 0 0,-1 0 0 0 0,0 0 1 0 0,1 0-1 0 0,-1 0 1 0 0,0 0-1 0 0,1 0 0 0 0,0 0 1 0 0,-1 0-1 0 0,1 0 1 0 0,-1 0-1 0 0,3 1 0 0 0,0-1 183 0 0,1 0 0 0 0,0-1-1 0 0,0 1 1 0 0,0-1 0 0 0,0 0-1 0 0,0-1 1 0 0,0 1 0 0 0,5-2 0 0 0,11 1 44 0 0,3 1-161 0 0,1 0-1 0 0,-1-2 1 0 0,1-1-1 0 0,-1 0 1 0 0,0-2-1 0 0,35-11 1 0 0,-56 14-198 0 0,1 1 0 0 0,0 0 0 0 0,0 0 0 0 0,0 0 0 0 0,0 0 0 0 0,0 1 0 0 0,0-1 0 0 0,0 1 0 0 0,0 0 0 0 0,0 0 0 0 0,0 0 0 0 0,0 0 0 0 0,0 0 0 0 0,0 1 0 0 0,0-1 0 0 0,0 1 0 0 0,0 0 0 0 0,0 0 0 0 0,5 2 0 0 0,15 6 180 0 0,-21-8-174 0 0,1 0 0 0 0,0-1 0 0 0,0 1 0 0 0,-1 0 0 0 0,1 0 0 0 0,-1 1 0 0 0,1-1 0 0 0,-1 0 0 0 0,1 1 0 0 0,-1 0 0 0 0,0-1 0 0 0,0 1 0 0 0,0 0 0 0 0,0 0 0 0 0,0 0 0 0 0,0 0 0 0 0,0 1 0 0 0,-1-1 0 0 0,1 1 1 0 0,1 2-1 0 0,2 7 51 0 0,1-1 0 0 0,0 1 1 0 0,1-2-1 0 0,0 1 0 0 0,1-1 1 0 0,11 12-1 0 0,-17-16 34 0 0,0 1-1 0 0,-1 0 1 0 0,0 0 0 0 0,0-1-1 0 0,0 1 1 0 0,-1 0 0 0 0,0 8-1 0 0,0-15-118 0 0,1 13 79 0 0,1-1 0 0 0,0 1 0 0 0,1-1 0 0 0,7 20 0 0 0,-8-28-65 0 0,0-1 0 0 0,0 1 0 0 0,0 0 0 0 0,1-1-1 0 0,-1 0 1 0 0,1 0 0 0 0,0 0 0 0 0,-1 0 0 0 0,1 0 0 0 0,1 0 0 0 0,-1-1 0 0 0,0 0 0 0 0,8 5 0 0 0,-5-4 2 0 0,0 1 1 0 0,-1 0-1 0 0,1 1 1 0 0,7 7-1 0 0,11 12-16 0 0,-18-19 0 0 0,0 1 0 0 0,-1-1 0 0 0,10 14 0 0 0,2 6-1 0 0,-9-16 3 0 0,-1 0-1 0 0,-1 1 0 0 0,0 0 0 0 0,0 0 0 0 0,-1 1 0 0 0,-1-1 0 0 0,0 1 1 0 0,0 0-1 0 0,3 15 0 0 0,-6-18 48 0 0,0-6-45 0 0,-1-1 1 0 0,0 1-1 0 0,1 0 0 0 0,-1-1 1 0 0,0 1-1 0 0,0-1 0 0 0,0 1 0 0 0,0 0 1 0 0,0-1-1 0 0,-1 1 0 0 0,1-1 0 0 0,0 1 1 0 0,-1-1-1 0 0,0 3 0 0 0,-3 27 238 0 0,1-2-150 0 0,-1 1 1 0 0,-2-1 0 0 0,-16 48-1 0 0,-27 38-28 0 0,47-112-53 0 0,0 1 0 0 0,0 0-1 0 0,0-1 1 0 0,1 1 0 0 0,0 0-1 0 0,-1 0 1 0 0,1 0 0 0 0,0 1-1 0 0,1-1 1 0 0,-1 0 0 0 0,1 7-1 0 0,0-4-10 0 0,0 0 0 0 0,0 1 0 0 0,-1-1 0 0 0,0 0 0 0 0,-1 0 0 0 0,-1 7 0 0 0,-2-5 21 0 0,1 0-1 0 0,0 0 1 0 0,1 0-1 0 0,0 1 1 0 0,0 0 0 0 0,1 0-1 0 0,0-1 1 0 0,0 13-1 0 0,0-7 9 0 0,-1 0 0 0 0,-8 28 0 0 0,-37 71 595 0 0,-7 10-496 0 0,26-29 8 0 0,17-44-37 0 0,8-32-85 0 0,-13 36 1 0 0,8-31-12 0 0,-31 69 58 0 0,12-24 49 0 0,19-47-92 0 0,-13 59-18 0 0,18-58 0 0 0,4-19 0 0 0,0 0 0 0 0,-1-1 0 0 0,0 1 0 0 0,0 0 0 0 0,0-1 0 0 0,0 1 0 0 0,0-1 0 0 0,-3 5 0 0 0,0-1 0 0 0,1 0 0 0 0,0-1 0 0 0,0 1 0 0 0,1 1 0 0 0,0-1 0 0 0,0 0 0 0 0,1 0 0 0 0,0 1 0 0 0,-1 9 0 0 0,2 8 0 0 0,5 37 0 0 0,0 4 0 0 0,-4-45 0 0 0,0-17 0 0 0,-1 0 0 0 0,1 0 0 0 0,-1 0 0 0 0,0 0 0 0 0,0 0 0 0 0,-1 0 0 0 0,1 0 0 0 0,-2 4 0 0 0,0 4 19 0 0,0-1 0 0 0,0 1-1 0 0,1 0 1 0 0,1 0 0 0 0,1 14 0 0 0,-1-3-4 0 0,1-4-15 0 0,-1-12 0 0 0,1 0 0 0 0,-2 0 0 0 0,1 0 0 0 0,-1 0 0 0 0,0 0 0 0 0,0 0 0 0 0,-4 13 0 0 0,-1-2 26 0 0,4-12-8 0 0,0-1 1 0 0,0 1-1 0 0,0-1 0 0 0,-6 10 1 0 0,5-8-3 0 0,1 0 0 0 0,0 0 1 0 0,0 0-1 0 0,1 0 1 0 0,-1 1-1 0 0,2-1 1 0 0,-1 1-1 0 0,1-1 1 0 0,0 1-1 0 0,2 8 1 0 0,-2 4 759 0 0,-1-12-537 0 0,0 0 1 0 0,-1-1-1 0 0,0 1 1 0 0,-4 12-1 0 0,-6 20-202 0 0,9-20-11 0 0,3-13-16 0 0,-1 0-1 0 0,-1 0 1 0 0,1 0 0 0 0,-5 10 0 0 0,4-10-171 0 0,0 0-1 0 0,1 1 0 0 0,0-1 1 0 0,0 0-1 0 0,0 15 1 0 0,1-14 6 0 0,0 0 1 0 0,-1-1-1 0 0,0 1 1 0 0,0 0 0 0 0,-4 10-1 0 0,-9 30 1368 0 0,11-34-1500 0 0,-1-1 0 0 0,0 0-1 0 0,-7 14 1 0 0,-2 12 377 0 0,7-16-68 0 0,4-16-24 0 0,1 1 1 0 0,-1-1-1 0 0,1 0 0 0 0,1 1 0 0 0,0-1 1 0 0,0 1-1 0 0,0-1 0 0 0,2 10 0 0 0,0 19 2 0 0,-2-33 0 0 0,0 1 0 0 0,1-1 0 0 0,-1 1 0 0 0,1 0 0 0 0,0-1 0 0 0,0 0 0 0 0,1 5 0 0 0,-1-5 0 0 0,3 6-8 0 0,1 0 0 0 0,0 0 1 0 0,0 0-1 0 0,1-1 0 0 0,0 0 0 0 0,0 0 0 0 0,1 0 0 0 0,14 12 0 0 0,-14-13 7 0 0,-4-4 0 0 0,0 1 0 0 0,0 0 0 0 0,-1-1 0 0 0,1 1 0 0 0,-1 1-1 0 0,0-1 1 0 0,0 0 0 0 0,0 0 0 0 0,-1 1 0 0 0,1-1 0 0 0,-1 1 0 0 0,0-1-1 0 0,0 7 1 0 0,0 7 10 0 0,0 0-1 0 0,-2 21 0 0 0,-1-5 54 0 0,1 68-69 0 0,0-89 18 0 0,0 0 1 0 0,0-1-1 0 0,-1 1 0 0 0,-6 21 0 0 0,6 6-11 0 0,-7 33 1711 0 0,8-67-2011 0 0,1 0 0 0 0,0 0 0 0 0,0 0-1 0 0,0-1 1 0 0,2 11 0 0 0,0 11 342 0 0,-1-25-42 0 0,-1 1 0 0 0,0-1 0 0 0,-1 1 0 0 0,1 0 0 0 0,0-1 0 0 0,-1 1 0 0 0,1-1 0 0 0,-1 1 0 0 0,0-1 0 0 0,0 0 0 0 0,0 1 0 0 0,0-1 0 0 0,0 0 0 0 0,0 0 0 0 0,-1 1 0 0 0,-2 2 0 0 0,3-3 55 0 0,0 1 1 0 0,0-1-1 0 0,1 0 0 0 0,-1 1 1 0 0,0-1-1 0 0,1 0 0 0 0,0 1 1 0 0,0-1-1 0 0,0 1 0 0 0,0-1 0 0 0,0 1 1 0 0,0-1-1 0 0,0 1 0 0 0,1-1 1 0 0,-1 0-1 0 0,1 1 0 0 0,1 3 1 0 0,2 20 119 0 0,-3 4-976 0 0,-2 24 2405 0 0,-7-17-3474 0 0,-1-8 1888 0 0,1 1 1 0 0,2 0-1 0 0,1 0 0 0 0,1 0 1 0 0,2 1-1 0 0,2 36 0 0 0,-8 59-18 0 0,7-119 7 0 0,1 1 0 0 0,0-1-1 0 0,1 1 1 0 0,0-1 0 0 0,0 1 0 0 0,4 10-1 0 0,2 14 11 0 0,-5 34 4 0 0,-2-54-15 0 0,-1 0 1 0 0,2 0-1 0 0,0-1 0 0 0,0 1 0 0 0,1 0 0 0 0,6 21 0 0 0,1-10-6 0 0,-6-14 0 0 0,0 0 0 0 0,1 0 0 0 0,5 9 0 0 0,-5-8 4 0 0,1 0 0 0 0,-1 0-1 0 0,5 20 1 0 0,6 14 5 0 0,1-9-9 0 0,-9-20 0 0 0,0-1 0 0 0,-1 1 0 0 0,-1 0 0 0 0,0 1 0 0 0,4 26 0 0 0,0 14 0 0 0,18 65 0 0 0,-1-13 0 0 0,-2-16 64 0 0,-17-74-64 0 0,-5-13 0 0 0,0 0 0 0 0,0 0 0 0 0,0 0 0 0 0,-1 1 0 0 0,0-1 0 0 0,0 0 0 0 0,0 7 0 0 0,7 34 32 0 0,-6-37-8 0 0,0 1 0 0 0,-1 0 0 0 0,1 10 0 0 0,4 71 104 0 0,-3-50-104 0 0,-1-34-12 0 0,-1 0-1 0 0,-1 1 1 0 0,1-1-1 0 0,-1 0 1 0 0,0 0 0 0 0,-1 0-1 0 0,0 1 1 0 0,-3 10-1 0 0,-1-2 0 0 0,1 1-1 0 0,0-1 1 0 0,2 1 0 0 0,-1 0-1 0 0,1 21 1 0 0,2-29 5 0 0,-1 1 0 0 0,-1-1 0 0 0,-2 10-1 0 0,2-10 2 0 0,0 1-1 0 0,0-1 0 0 0,1 11 0 0 0,-5 59 48 0 0,5-62-40 0 0,-6 34-1 0 0,3-23-6 0 0,2-11-17 0 0,2 30 0 0 0,0-38 0 0 0,1-1 0 0 0,-1 1 0 0 0,0 0 0 0 0,-1 0 0 0 0,0-1 0 0 0,-1 1 0 0 0,1 0 0 0 0,-2-1 0 0 0,1 0 0 0 0,-8 16 0 0 0,-1-1 66 0 0,9-19-66 0 0,0 1-1 0 0,0-1 1 0 0,0 0 0 0 0,0 1 0 0 0,-1-1 0 0 0,0 0 0 0 0,0-1-1 0 0,0 1 1 0 0,-6 4 0 0 0,4-3 35 0 0,-1 0-22 0 0,0 0 1 0 0,0-1-1 0 0,-1 1 0 0 0,1-1 1 0 0,-1-1-1 0 0,-14 6 0 0 0,19-7-13 0 0,-1-1 0 0 0,1 1 0 0 0,-1-1 0 0 0,1 1 0 0 0,0 0 0 0 0,0 0 0 0 0,0 0 0 0 0,0 0-1 0 0,0 0 1 0 0,0 0 0 0 0,1 1 0 0 0,-3 4 0 0 0,2-4 1 0 0,0 0 1 0 0,0 0-1 0 0,-1 0 0 0 0,1-1 1 0 0,-1 1-1 0 0,1 0 0 0 0,-1-1 1 0 0,-3 3-1 0 0,-103 65 180 0 0,96-59-181 0 0,-25 14 0 0 0,-37 21 256 0 0,65-39-241 0 0,0 1-1 0 0,0 0 1 0 0,-14 17-1 0 0,13-14-8 0 0,10-11-251 0 0,3-3-532 0 0,5-6-2633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7:55.591"/>
    </inkml:context>
    <inkml:brush xml:id="br0">
      <inkml:brushProperty name="width" value="0.1" units="cm"/>
      <inkml:brushProperty name="height" value="0.1" units="cm"/>
      <inkml:brushProperty name="color" value="#FFFF00"/>
    </inkml:brush>
  </inkml:definitions>
  <inkml:trace contextRef="#ctx0" brushRef="#br0">1095 1 2271 0 0,'-2'1'108'0'0,"1"1"-1"0"0,0 0 0 0 0,0-1 0 0 0,1 1 0 0 0,-1 0 1 0 0,0 0-1 0 0,1 0 0 0 0,-1-1 0 0 0,1 1 0 0 0,-1 0 1 0 0,1 0-1 0 0,0 0 0 0 0,0 0 0 0 0,0 0 0 0 0,0 0 0 0 0,0 0 1 0 0,1 2-1 0 0,-3 19 1411 0 0,2-22-1442 0 0,0-1-1 0 0,0 1 0 0 0,-1-1 0 0 0,1 1 0 0 0,0 0 0 0 0,-1-1 0 0 0,1 1 1 0 0,0-1-1 0 0,-1 1 0 0 0,1-1 0 0 0,-1 1 0 0 0,1-1 0 0 0,-1 1 1 0 0,1-1-1 0 0,-1 1 0 0 0,1-1 0 0 0,-1 0 0 0 0,1 1 0 0 0,-1-1 0 0 0,0 0 1 0 0,1 0-1 0 0,-1 1 0 0 0,1-1 0 0 0,-1 0 0 0 0,0 0 0 0 0,1 0 0 0 0,-1 0 1 0 0,0 0-1 0 0,1 0 0 0 0,-1 0 0 0 0,0 0 0 0 0,-1 0 0 0 0,-27 7 970 0 0,26-6-944 0 0,0 0 0 0 0,0 0 0 0 0,0 0 0 0 0,-1 0 0 0 0,1 0 0 0 0,0-1 0 0 0,-1 0 0 0 0,1 0-1 0 0,0 0 1 0 0,0 0 0 0 0,-4 0 0 0 0,-10-6 230 0 0,12 5-198 0 0,1-1 1 0 0,-1 1-1 0 0,0 0 0 0 0,1 0 1 0 0,-1 1-1 0 0,-5-1 0 0 0,3 1 32 0 0,1-1 0 0 0,0 0 0 0 0,0 0 0 0 0,-8-3 0 0 0,8 2 7 0 0,0 0 0 0 0,-1 1 0 0 0,1 0 1 0 0,-9 0-1 0 0,11 0-124 0 0,0 1 0 0 0,0-1 0 0 0,0 0 0 0 0,0 0 1 0 0,0 0-1 0 0,-5-3 0 0 0,6 3-21 0 0,0 0 1 0 0,0 0-1 0 0,0 0 1 0 0,0 0-1 0 0,0 0 0 0 0,0 1 1 0 0,0-1-1 0 0,0 1 0 0 0,-1 0 1 0 0,1 0-1 0 0,0 0 1 0 0,-4 1-1 0 0,3-1 25 0 0,-1 1 0 0 0,0-1-1 0 0,1 0 1 0 0,-1-1 0 0 0,1 1 0 0 0,-1-1-1 0 0,0 0 1 0 0,1 0 0 0 0,-1 0 0 0 0,-6-3 0 0 0,8 3-14 0 0,-4-1 25 0 0,0 0-1 0 0,0 1 1 0 0,-1 0 0 0 0,1 0-1 0 0,0 0 1 0 0,-9 1 0 0 0,11 0-43 0 0,-12 1 14 0 0,0 1 1 0 0,-1 1-1 0 0,-28 7 1 0 0,43-9-35 0 0,-20 10 24 0 0,20-10-20 0 0,0 1 0 0 0,1-1 0 0 0,-1 0 0 0 0,0 0 0 0 0,0 0 0 0 0,0 0 0 0 0,0 0 0 0 0,0 0 0 0 0,-6 0 0 0 0,0-1-4 0 0,1 0 0 0 0,-1-1 0 0 0,0 0 0 0 0,1-1 0 0 0,-13-3 0 0 0,19 5 0 0 0,1-1 0 0 0,0 1 0 0 0,-1-1 0 0 0,1 1 0 0 0,0 0 0 0 0,-1 0 0 0 0,1 0 0 0 0,0 0 0 0 0,-1 0 0 0 0,1 0 0 0 0,0 0 0 0 0,-1 0 0 0 0,1 0 0 0 0,0 0 0 0 0,-1 1 0 0 0,1-1 0 0 0,0 1 0 0 0,0-1 0 0 0,-1 1 0 0 0,1-1 0 0 0,-2 2 0 0 0,2 0 0 0 0,-1 0 0 0 0,0-1 0 0 0,1 1 0 0 0,-1 0 0 0 0,1 0 0 0 0,0 0 0 0 0,0 0 0 0 0,0 0 0 0 0,0 0 0 0 0,0 0 0 0 0,-1 4 0 0 0,-1 3 0 0 0,2 1 0 0 0,-1 0 0 0 0,1 0 0 0 0,0 16 0 0 0,2 6 0 0 0,-2-1 0 0 0,-1 1 0 0 0,-2 0 0 0 0,-1 0 0 0 0,-9 32 0 0 0,10-47 0 0 0,2 1 0 0 0,0-1 0 0 0,1 1 0 0 0,0 0 0 0 0,2-1 0 0 0,0 1 0 0 0,7 34 0 0 0,0 17 0 0 0,9 62 0 0 0,-10-44 0 0 0,-4-40 0 0 0,-1-34 0 0 0,-1 0 0 0 0,-1-1 0 0 0,0 1 0 0 0,-1 0 0 0 0,-2 16 0 0 0,-26 130 64 0 0,22-102 76 0 0,1 0-1 0 0,4 74 1 0 0,2-111-121 0 0,1-4-16 0 0,1-1 1 0 0,5 24 0 0 0,2 14-5 0 0,13 80 1 0 0,-8-57 0 0 0,5 8 29 0 0,2 14 6 0 0,-19-74-6 0 0,-1 0-1 0 0,-1 0 0 0 0,-4 26 0 0 0,0 24 105 0 0,6 21-128 0 0,21 142 0 0 0,-17-176 21 0 0,-5-39-7 0 0,5 30 0 0 0,-3-32-12 0 0,-2 0 1 0 0,0 1-1 0 0,-2-1 0 0 0,0 0 0 0 0,-4 22 0 0 0,-2 48 14 0 0,8-69-5 0 0,6 35 0 0 0,-3-34 0 0 0,1 35 0 0 0,-3 28 3 0 0,1-46 3 0 0,-7 75 1 0 0,-47 135 38 0 0,40-207-58 0 0,5-21 9 0 0,-13 28-1 0 0,13-36-4 0 0,1 1 0 0 0,0-1 0 0 0,1 1 0 0 0,0 0-1 0 0,-2 21 1 0 0,2 113-7 0 0,-1 5 0 0 0,2-128 53 0 0,-11 43 0 0 0,6-35-31 0 0,2-10-15 0 0,1 0 0 0 0,2 0 1 0 0,0 0-1 0 0,1 1 0 0 0,2-1 0 0 0,0 0 0 0 0,2 1 0 0 0,4 22 0 0 0,-3-23-7 0 0,-1 0 0 0 0,0 0 0 0 0,-2 0 0 0 0,-3 29 0 0 0,0 13 0 0 0,2-50 24 0 0,0 0-1 0 0,-2 0 0 0 0,0 0 1 0 0,-8 22-1 0 0,6-18 24 0 0,-7 37 0 0 0,8 109 1 0 0,4-111-43 0 0,-2-11 27 0 0,-11 61 0 0 0,7-62 0 0 0,-2 62 0 0 0,13-7 38 0 0,-2-57-73 0 0,-4 68 0 0 0,-3 65 3 0 0,4-122 0 0 0,0-14 11 0 0,-1 1 0 0 0,-2-1-1 0 0,-2 1 1 0 0,-1-1 0 0 0,-17 51-1 0 0,-77 231 54 0 0,81-254 0 0 0,-15 93 0 0 0,23-86 1 0 0,-35 185 261 0 0,43-238-266 0 0,0 0 1 0 0,2 1-1 0 0,0 21 1 0 0,0 11 10 0 0,1-33-71 0 0,1 1 0 0 0,1 0 0 0 0,1-1 0 0 0,0 0 0 0 0,11 33 0 0 0,17 30 144 0 0,-22-67-124 0 0,-1-1 0 0 0,2 0 0 0 0,0 0-1 0 0,0-1 1 0 0,1-1 0 0 0,20 18 0 0 0,-11-10-21 0 0,20 25-1 0 0,-8-3 2 0 0,35 45 0 0 0,-56-75 0 0 0,1 0 0 0 0,0 0 0 0 0,1-1 0 0 0,19 13 0 0 0,-14-13 0 0 0,0-1 0 0 0,1-1 0 0 0,0 0 0 0 0,1-2 0 0 0,-1 0 0 0 0,31 6 0 0 0,-13-7 0 0 0,0-1 0 0 0,64-1 0 0 0,117 3 64 0 0,-173-6-314 0 0,-4 0-1487 0 0,1-2 1 0 0,42-7-1 0 0,-40 1-3883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8:12.297"/>
    </inkml:context>
    <inkml:brush xml:id="br0">
      <inkml:brushProperty name="width" value="0.1" units="cm"/>
      <inkml:brushProperty name="height" value="0.1" units="cm"/>
      <inkml:brushProperty name="color" value="#FFFF00"/>
    </inkml:brush>
  </inkml:definitions>
  <inkml:trace contextRef="#ctx0" brushRef="#br0">30 0 1783 0 0,'-29'57'5220'0'0,"36"-57"-4841"0"0,2 0-266 0 0,0 0 0 0 0,1 0 0 0 0,-1-1 0 0 0,0 0 0 0 0,0-1 0 0 0,0 0 0 0 0,0 0 0 0 0,0-1-1 0 0,16-8 1 0 0,-22 10-63 0 0,0 0 0 0 0,-1-1 0 0 0,1 1 0 0 0,0 0 0 0 0,0 0 0 0 0,0 1 0 0 0,0-1 0 0 0,1 1 0 0 0,-1 0 0 0 0,0-1 0 0 0,0 1 0 0 0,0 0 0 0 0,5 1 0 0 0,-1 1 107 0 0,0 1-1 0 0,0-1 1 0 0,0 1-1 0 0,8 5 1 0 0,-6-4-128 0 0,-6-3 9 0 0,-1 0 0 0 0,1-1 0 0 0,-1 1 0 0 0,1-1 0 0 0,-1 0 0 0 0,1 0 0 0 0,-1 0 0 0 0,1 0 0 0 0,-1 0-1 0 0,1 0 1 0 0,-1-1 0 0 0,1 1 0 0 0,-1-1 0 0 0,5-1 0 0 0,-4 1 7 0 0,0 0 0 0 0,0 0 0 0 0,0 0 0 0 0,0 0 0 0 0,0 1 0 0 0,1 0 0 0 0,-1 0 0 0 0,0 0 1 0 0,0 0-1 0 0,0 0 0 0 0,6 1 0 0 0,23 13 33 0 0,-26-11-73 0 0,0 0 1 0 0,1 0-1 0 0,-1-1 1 0 0,0 0-1 0 0,1 0 1 0 0,0-1 0 0 0,-1 0-1 0 0,9 1 1 0 0,7 4 7 0 0,-19-5-13 0 0,0 1-1 0 0,0-1 1 0 0,-1-1 0 0 0,1 1-1 0 0,0 0 1 0 0,0-1 0 0 0,3 1-1 0 0,11-1 1 0 0,-10 1 0 0 0,1-1 0 0 0,-1 0 0 0 0,1-1 0 0 0,-1 0 0 0 0,14-3 0 0 0,15-12 37 0 0,-32 13-31 0 0,0 1 1 0 0,0 0-1 0 0,0 0 1 0 0,1 0 0 0 0,-1 1-1 0 0,0-1 1 0 0,1 1-1 0 0,-1 0 1 0 0,1 0-1 0 0,-1 1 1 0 0,1 0-1 0 0,-1-1 1 0 0,8 2-1 0 0,0 1 9 0 0,-1-1 0 0 0,1 0-1 0 0,0-1 1 0 0,-1 0 0 0 0,1-1-1 0 0,-1 0 1 0 0,22-5 0 0 0,-19 3 14 0 0,1 1 0 0 0,0 1 1 0 0,0 0-1 0 0,16 1 1 0 0,-15 1 0 0 0,0-1 0 0 0,-1-1-1 0 0,23-4 1 0 0,68-13 34 0 0,-75 13-58 0 0,-28 4 0 0 0,0 0-1 0 0,1 0 1 0 0,-1 0 0 0 0,0 0-1 0 0,1 1 1 0 0,-1-1-1 0 0,0 1 1 0 0,1 0-1 0 0,-1 0 1 0 0,0 0-1 0 0,1 1 1 0 0,-1-1-1 0 0,0 1 1 0 0,1 0 0 0 0,-1 0-1 0 0,0 0 1 0 0,0 0-1 0 0,0 1 1 0 0,0-1-1 0 0,0 1 1 0 0,4 2-1 0 0,12 15-5 0 0,-18-17 4 0 0,1 0 0 0 0,0 0 0 0 0,0 0 0 0 0,0 0 0 0 0,0 0 0 0 0,0 0 0 0 0,0-1 0 0 0,0 1 0 0 0,1-1 0 0 0,-1 1 0 0 0,1-1 0 0 0,-1 0 0 0 0,1 0 0 0 0,-1 0 0 0 0,4 0 0 0 0,9 2-4 0 0,-1 1 0 0 0,1 0 0 0 0,20 10 0 0 0,-26-10 1 0 0,2 1 8 0 0,1 0-1 0 0,-1 0 1 0 0,14 2 0 0 0,-20-6-7 0 0,-1-1 0 0 0,1 1 0 0 0,-1-1 0 0 0,1 0 1 0 0,-1 0-1 0 0,1 0 0 0 0,-1-1 0 0 0,1 0 0 0 0,-1 1 1 0 0,1-2-1 0 0,-1 1 0 0 0,6-3 0 0 0,-4 3 2 0 0,0-1 0 0 0,0 1 0 0 0,1 0-1 0 0,-1 1 1 0 0,0-1 0 0 0,1 1-1 0 0,-1 1 1 0 0,1-1 0 0 0,-1 1 0 0 0,0 0-1 0 0,0 0 1 0 0,1 1 0 0 0,7 3 0 0 0,21 3 7 0 0,-23-6-11 0 0,0 0 0 0 0,0 0 0 0 0,0-1 0 0 0,0-1 0 0 0,1 0 0 0 0,-1-1 0 0 0,0 0 0 0 0,0-1 0 0 0,0 0 0 0 0,14-5 0 0 0,-20 6-7 0 0,0 0 1 0 0,1 0-1 0 0,-1 1 0 0 0,1 0 0 0 0,0 0 0 0 0,6 1 0 0 0,21-1-17 0 0,-24-1 31 0 0,0-1-1 0 0,0 0 1 0 0,0-1-1 0 0,0 0 0 0 0,0 0 1 0 0,-1-1-1 0 0,0 0 1 0 0,1-1-1 0 0,10-7 0 0 0,-17 10-6 0 0,1 1 0 0 0,0-1 0 0 0,-1 1 0 0 0,1 0 0 0 0,0 0 0 0 0,0 1 0 0 0,0-1 0 0 0,0 1 0 0 0,-1 0 0 0 0,6 0 0 0 0,39 5 0 0 0,-46-5 0 0 0,-1 0-2 0 0,1 0-1 0 0,-1 0 1 0 0,0 1-1 0 0,1-1 0 0 0,-1 1 1 0 0,0-1-1 0 0,0 0 1 0 0,0 1-1 0 0,1 0 1 0 0,-1-1-1 0 0,0 1 0 0 0,0 0 1 0 0,0 0-1 0 0,0-1 1 0 0,0 1-1 0 0,0 0 0 0 0,0 0 1 0 0,0 0-1 0 0,-1 0 1 0 0,1 0-1 0 0,0 0 1 0 0,-1 1-1 0 0,1-1 0 0 0,0 0 1 0 0,-1 0-1 0 0,1 0 1 0 0,-1 1-1 0 0,0-1 1 0 0,1 2-1 0 0,1 5-64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8:30.287"/>
    </inkml:context>
    <inkml:brush xml:id="br0">
      <inkml:brushProperty name="width" value="0.1" units="cm"/>
      <inkml:brushProperty name="height" value="0.1" units="cm"/>
      <inkml:brushProperty name="color" value="#FFFF00"/>
    </inkml:brush>
  </inkml:definitions>
  <inkml:trace contextRef="#ctx0" brushRef="#br0">1778 53 4231 0 0,'0'0'14'0'0,"-1"0"0"0"0,1 0 0 0 0,0 0-1 0 0,-1 0 1 0 0,1 0 0 0 0,-1 0-1 0 0,1 0 1 0 0,-1 0 0 0 0,1 0 0 0 0,0 0-1 0 0,-1 0 1 0 0,1 0 0 0 0,-1 0-1 0 0,1 0 1 0 0,-1 0 0 0 0,1-1 0 0 0,0 1-1 0 0,-1 0 1 0 0,1 0 0 0 0,0 0-1 0 0,-1-1 1 0 0,1 1 0 0 0,0 0 0 0 0,-1 0-1 0 0,1-1 1 0 0,0 1 0 0 0,-1 0-1 0 0,1-1 1 0 0,0 1 0 0 0,0 0 0 0 0,-1-1-1 0 0,1 1 1 0 0,0-1 0 0 0,0 1-1 0 0,0 0 1 0 0,0-1 0 0 0,0 1 0 0 0,-1-1-1 0 0,1 1 1 0 0,0 0 0 0 0,0-1-1 0 0,0 1 1 0 0,0-1 0 0 0,0 1 0 0 0,0-1-1 0 0,0 1 1 0 0,0 0 0 0 0,1-1-1 0 0,-1 0 1 0 0,12-23-200 0 0,-7 15-507 0 0,-5 9 695 0 0,0 0 0 0 0,1 0 0 0 0,-1 0 0 0 0,0 0 0 0 0,0-1 0 0 0,0 1 1 0 0,0 0-1 0 0,0 0 0 0 0,0 0 0 0 0,0 0 0 0 0,0 0 0 0 0,0 0 0 0 0,0 0 0 0 0,0 0 0 0 0,0 0 0 0 0,0-1 0 0 0,0 1 0 0 0,0 0 0 0 0,0 0 0 0 0,0 0 0 0 0,0 0 0 0 0,0 0 1 0 0,0 0-1 0 0,0 0 0 0 0,0 0 0 0 0,0-1 0 0 0,0 1 0 0 0,0 0 0 0 0,0 0 0 0 0,0 0 0 0 0,-1 0 0 0 0,1 0 0 0 0,0 0 0 0 0,0 0 0 0 0,0 0 0 0 0,0 0 0 0 0,0 0 1 0 0,0 0-1 0 0,0 0 0 0 0,0-1 0 0 0,0 1 0 0 0,0 0 0 0 0,-1 0 0 0 0,1 0 0 0 0,0 0 0 0 0,0 0 0 0 0,0 0 0 0 0,0 0 0 0 0,0 0 0 0 0,0 0 0 0 0,0 0 0 0 0,0 0 0 0 0,-9 1 397 0 0,-8 4 816 0 0,16-4-1038 0 0,-1 0 0 0 0,1 0 0 0 0,-1 0 0 0 0,1 0 0 0 0,-1 0 0 0 0,0-1 1 0 0,0 1-1 0 0,1-1 0 0 0,-1 1 0 0 0,0-1 0 0 0,0 1 0 0 0,1-1 0 0 0,-1 0 0 0 0,0 0 1 0 0,0 0-1 0 0,0 0 0 0 0,0 0 0 0 0,1-1 0 0 0,-1 1 0 0 0,0 0 0 0 0,0-1 0 0 0,1 1 0 0 0,-1-1 1 0 0,-3-1-1 0 0,-11 1-37 0 0,15 1-106 0 0,-1 0 0 0 0,1 0 0 0 0,0 0 0 0 0,-1 0 0 0 0,1 0 0 0 0,-1 0 0 0 0,1 0 0 0 0,0 0 0 0 0,-1 0 0 0 0,1-1 0 0 0,0 1 0 0 0,0 0 0 0 0,-1-1 0 0 0,-1 0 0 0 0,1 0 54 0 0,0-1-1 0 0,-1 1 0 0 0,1 0 1 0 0,0 1-1 0 0,-1-1 0 0 0,1 0 1 0 0,-1 1-1 0 0,1-1 0 0 0,-1 1 1 0 0,0 0-1 0 0,1 0 0 0 0,-1 0 1 0 0,-4 1-1 0 0,-36 8 1774 0 0,20-4-1425 0 0,11-1-279 0 0,-1 0 0 0 0,-22 9-1 0 0,25-8-20 0 0,0-1 0 0 0,-1 0 0 0 0,1-1 0 0 0,-21 4 0 0 0,11-4-5 0 0,1 0 1 0 0,0 2 0 0 0,0 0 0 0 0,-26 10-1 0 0,39-14-122 0 0,0 0 0 0 0,-1 0 0 0 0,1 0-1 0 0,-1-1 1 0 0,1 0 0 0 0,-8-1 0 0 0,-5 0-7 0 0,-2 2 45 0 0,-1 2 0 0 0,0 0-1 0 0,-36 11 1 0 0,32-7 20 0 0,-46 6-1 0 0,6-6 578 0 0,-53 3 982 0 0,103-9-1354 0 0,12-1-301 0 0,0 1 0 0 0,-1-1 0 0 0,1 0-1 0 0,0 0 1 0 0,0-1 0 0 0,0 1-1 0 0,0-1 1 0 0,0 0 0 0 0,0 0-1 0 0,0 0 1 0 0,0-1 0 0 0,0 1-1 0 0,0-1 1 0 0,0 0 0 0 0,-3-2 0 0 0,1-1-17 0 0,1 0 0 0 0,-1 1 1 0 0,0-1-1 0 0,-1 2 1 0 0,1-1-1 0 0,-1 1 0 0 0,1 0 1 0 0,-1 0-1 0 0,0 0 1 0 0,0 1-1 0 0,0 0 0 0 0,-1 1 1 0 0,1 0-1 0 0,-13-1 1 0 0,-42 1 80 0 0,24-1 211 0 0,-45 5 1 0 0,-93 17 374 0 0,-61 6 310 0 0,233-26-1047 0 0,-24 0 540 0 0,28 0-467 0 0,-1 1 0 0 0,1-1 0 0 0,-1 0 0 0 0,1 0 0 0 0,-1 0 0 0 0,1-1 0 0 0,0 1 0 0 0,-1 0 1 0 0,1 0-1 0 0,-1 0 0 0 0,1 0 0 0 0,-1 0 0 0 0,1 0 0 0 0,0-1 0 0 0,-1 1 0 0 0,1 0 0 0 0,-1 0 0 0 0,1-1 1 0 0,0 1-1 0 0,-1 0 0 0 0,1 0 0 0 0,0-1 0 0 0,-1 1 0 0 0,1 0 0 0 0,0-1 0 0 0,0 1 0 0 0,-1-1 0 0 0,1 1 1 0 0,0 0-1 0 0,0-1 0 0 0,0 1 0 0 0,0-1 0 0 0,-1 1 0 0 0,1 0 0 0 0,0-1 0 0 0,0 1 0 0 0,0-1 1 0 0,0 1-1 0 0,0-1 0 0 0,0 1 0 0 0,0-1 0 0 0,0 1 0 0 0,0 0 0 0 0,0-1 0 0 0,0 1 0 0 0,1-1 0 0 0,-1 1 1 0 0,0-1-1 0 0,0 1 0 0 0,0 0 0 0 0,1-1 0 0 0,3-8-1040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8:39.953"/>
    </inkml:context>
    <inkml:brush xml:id="br0">
      <inkml:brushProperty name="width" value="0.1" units="cm"/>
      <inkml:brushProperty name="height" value="0.1" units="cm"/>
      <inkml:brushProperty name="color" value="#FFFF00"/>
    </inkml:brush>
  </inkml:definitions>
  <inkml:trace contextRef="#ctx0" brushRef="#br0">1493 54 455 0 0,'-12'-13'8135'0'0,"12"11"-7707"0"0,-1 0-267 0 0,1 1 0 0 0,-1-1-1 0 0,1 1 1 0 0,-1-1 0 0 0,0 1 0 0 0,0-1 0 0 0,1 1 0 0 0,-1 0 0 0 0,0 0-1 0 0,0-1 1 0 0,0 1 0 0 0,-1 0 0 0 0,1 0 0 0 0,0 0 0 0 0,0 0 0 0 0,-1 0-1 0 0,1 0 1 0 0,0 1 0 0 0,-1-1 0 0 0,1 0 0 0 0,-1 1 0 0 0,1-1 0 0 0,-1 1-1 0 0,-1-1 1 0 0,-6 1 241 0 0,0 1 0 0 0,0 1 0 0 0,1-1 0 0 0,-15 6 0 0 0,17-5-267 0 0,0 0 0 0 0,0-1 0 0 0,0 1 0 0 0,0-1 0 0 0,0 0 0 0 0,0-1 1 0 0,-1 0-1 0 0,1 0 0 0 0,0 0 0 0 0,-11-2 0 0 0,-21-5 341 0 0,1 1 0 0 0,-55 0 0 0 0,4-1-352 0 0,13 3 392 0 0,-121 9-1 0 0,18-6 70 0 0,108 2 194 0 0,-90 11 1 0 0,-2 1 13 0 0,108-10-628 0 0,33-1-146 0 0,1 0 1 0 0,-1-2 0 0 0,0 0-1 0 0,-30-5 1 0 0,29-3-1261 0 0,13 1-53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8:56.016"/>
    </inkml:context>
    <inkml:brush xml:id="br0">
      <inkml:brushProperty name="width" value="0.1" units="cm"/>
      <inkml:brushProperty name="height" value="0.1" units="cm"/>
      <inkml:brushProperty name="color" value="#FFFF00"/>
    </inkml:brush>
  </inkml:definitions>
  <inkml:trace contextRef="#ctx0" brushRef="#br0">131 58 4143 0 0,'-26'-4'-273'0'0,"13"3"1332"0"0,1-1 0 0 0,-1 0 1 0 0,-13-5-1 0 0,23 7-864 0 0,0-1-1 0 0,1 0 1 0 0,-1-1-1 0 0,1 1 1 0 0,-1 0 0 0 0,1-1-1 0 0,0 1 1 0 0,-1-1-1 0 0,1 0 1 0 0,0 1-1 0 0,0-1 1 0 0,0 0-1 0 0,0-1 1 0 0,0 1-1 0 0,1 0 1 0 0,-1 0-1 0 0,1-1 1 0 0,-1 1-1 0 0,3-7 2937 0 0,-1 9-3087 0 0,13 7 1034 0 0,19 19-1146 0 0,-24-20 329 0 0,3 2-255 0 0,0 1 0 0 0,0-1 0 0 0,1-1 0 0 0,0 0 0 0 0,0-1 0 0 0,1 0 0 0 0,0-1 0 0 0,0 0 0 0 0,0-1 0 0 0,0-1 0 0 0,1 0 0 0 0,21 2 0 0 0,4-2 1 0 0,7-1 37 0 0,0 2-1 0 0,-1 2 1 0 0,88 23 0 0 0,107 36 1261 0 0,-222-60-1801 0 0,43 13 234 0 0,85 37 1 0 0,-123-46 220 0 0,5 2 60 0 0,-1 2 0 0 0,39 23 0 0 0,-56-29-18 0 0,-1 0-1 0 0,1 1 1 0 0,-1 0 0 0 0,0 0-1 0 0,-1 1 1 0 0,0 0 0 0 0,0 0 0 0 0,-1 1-1 0 0,6 11 1 0 0,3 10 39 0 0,-1 1 0 0 0,-2 0 0 0 0,-1 1 0 0 0,-2 1 0 0 0,9 48 0 0 0,13 178 356 0 0,-28-216-275 0 0,6 279 888 0 0,-3-32-368 0 0,28 298-33 0 0,-21-335-519 0 0,30 205 28 0 0,-5-126-28 0 0,-15-108-38 0 0,57 761 88 0 0,-68-773-90 0 0,-7 146-7 0 0,-20-1 24 0 0,9-270-56 0 0,-31 301 3 0 0,9-132-16 0 0,14-122 3 0 0,-13 217 0 0 0,10 124 0 0 0,-16-26 63 0 0,29-418-62 0 0,-10 84 15 0 0,-9 125 32 0 0,57 520 24 0 0,-19-521-72 0 0,-14-194 19 0 0,-1 0 134 0 0,12 76 1 0 0,-10-101-79 0 0,-2 0 0 0 0,0 0 1 0 0,-1 0-1 0 0,-5 35 1 0 0,0-2 25 0 0,4-40-105 0 0,0 1 0 0 0,-2 0 0 0 0,-4 17 0 0 0,6-27-121 0 0,-1 0-1 0 0,1-1 0 0 0,-1 1 1 0 0,0 0-1 0 0,0-1 1 0 0,-1 1-1 0 0,0-1 0 0 0,1 0 1 0 0,-1 0-1 0 0,-1 0 0 0 0,1 0 1 0 0,0 0-1 0 0,-5 3 1 0 0,7-7 28 0 0,0 1 0 0 0,0-1 0 0 0,0 0 0 0 0,0 1 0 0 0,0-1 0 0 0,1 0 0 0 0,-1 0 0 0 0,0 0 0 0 0,0 0 0 0 0,0 1 0 0 0,0-1 0 0 0,0-1 0 0 0,0 1 0 0 0,0 0 0 0 0,0 0 0 0 0,1 0 0 0 0,-1 0 0 0 0,0-1 0 0 0,0 1 0 0 0,0 0 0 0 0,0-1 0 0 0,0 1 0 0 0,1 0 0 0 0,-1-1 0 0 0,0 1 0 0 0,0-1 0 0 0,1 1 0 0 0,-1-1 0 0 0,0 0 0 0 0,1 1 0 0 0,-2-2 0 0 0,-8-10-1997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18:58.594"/>
    </inkml:context>
    <inkml:brush xml:id="br0">
      <inkml:brushProperty name="width" value="0.1" units="cm"/>
      <inkml:brushProperty name="height" value="0.1" units="cm"/>
      <inkml:brushProperty name="color" value="#FFFF00"/>
    </inkml:brush>
  </inkml:definitions>
  <inkml:trace contextRef="#ctx0" brushRef="#br0">1748 2 8287 0 0,'-9'-1'194'0'0,"0"1"1"0"0,-1 0-1 0 0,1 1 0 0 0,0 0 0 0 0,0 1 0 0 0,-1 0 0 0 0,1 0 0 0 0,1 1 0 0 0,-1 0 0 0 0,0 0 0 0 0,-11 7 0 0 0,1-2-35 0 0,-3 0-16 0 0,-1-1 0 0 0,1-1 0 0 0,-28 3-1 0 0,-32 9 1007 0 0,64-14-989 0 0,1-1-1 0 0,-33 2 1 0 0,-19 4 65 0 0,27-3 266 0 0,-1-1-1 0 0,-49-1 1 0 0,51-4 24 0 0,1 3-1 0 0,-61 11 1 0 0,72-8-450 0 0,0 2 0 0 0,1 1 0 0 0,0 1 0 0 0,1 2 0 0 0,0 0 0 0 0,1 2-1 0 0,1 1 1 0 0,-34 25 0 0 0,51-33-51 0 0,1 1 0 0 0,-1 0 0 0 0,1 0 0 0 0,0 1 0 0 0,1 0 1 0 0,0 0-1 0 0,0 0 0 0 0,1 1 0 0 0,1 0 0 0 0,-1 0 0 0 0,2 0 0 0 0,-1 1 0 0 0,-1 10 0 0 0,-3 18 58 0 0,1 0 0 0 0,-1 50 1 0 0,12 355 472 0 0,4-234-378 0 0,-12 791 283 0 0,-1-806-355 0 0,-5 101 120 0 0,-10 340 194 0 0,14-381-360 0 0,-7 47-49 0 0,-2 113 0 0 0,7-24 0 0 0,-22-122 59 0 0,5-74-54 0 0,6 4-12 0 0,-24 318 142 0 0,41-483-135 0 0,-4 65 0 0 0,-24 129 0 0 0,-16 18 158 0 0,-63 318-28 0 0,78-308-87 0 0,16-95-22 0 0,4 79-21 0 0,8-101 0 0 0,-20 226 2 0 0,17-272 7 0 0,-14 132 49 0 0,-4 63-63 0 0,22-9 54 0 0,5-239-33 0 0,2-1-1 0 0,1 0 1 0 0,3 0 0 0 0,25 75 0 0 0,-26-94-12 0 0,44 107-13 0 0,-42-106 24 0 0,1-1-1 0 0,1 0 1 0 0,27 34 0 0 0,-2-15 23 0 0,10 13-2 0 0,-12-4-651 0 0,45 58-4823 0 0,-58-80-573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0:24.348"/>
    </inkml:context>
    <inkml:brush xml:id="br0">
      <inkml:brushProperty name="width" value="0.1" units="cm"/>
      <inkml:brushProperty name="height" value="0.1" units="cm"/>
      <inkml:brushProperty name="color" value="#FFFF00"/>
    </inkml:brush>
  </inkml:definitions>
  <inkml:trace contextRef="#ctx0" brushRef="#br0">2991 187 3223 0 0,'-19'-1'312'0'0,"10"0"120"0"0,-3 0 1952 0 0,-1 0 0 0 0,1-1 0 0 0,-16-5 0 0 0,2 0-2025 0 0,-1 0 1 0 0,0 2-1 0 0,-1 1 0 0 0,1 1 0 0 0,-51 1 0 0 0,-139 22 2426 0 0,175-15-2638 0 0,-8 1 134 0 0,-6 2 5 0 0,0-2 0 0 0,0-3 0 0 0,-69-5 0 0 0,0-8 111 0 0,-108-15 54 0 0,-569-64 2197 0 0,570 76-2079 0 0,-76-7-258 0 0,-17-8-3399 0 0,267 21 1560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0:16.586"/>
    </inkml:context>
    <inkml:brush xml:id="br0">
      <inkml:brushProperty name="width" value="0.1" units="cm"/>
      <inkml:brushProperty name="height" value="0.1" units="cm"/>
      <inkml:brushProperty name="color" value="#FFFF00"/>
    </inkml:brush>
  </inkml:definitions>
  <inkml:trace contextRef="#ctx0" brushRef="#br0">2456 0 919 0 0,'-2'2'67'0'0,"-1"-1"499"0"0,0 1 0 0 0,0 0 0 0 0,1 0 0 0 0,-1 0 1 0 0,1 0-1 0 0,-1 0 0 0 0,1 1 0 0 0,-3 2 0 0 0,-15 20-490 0 0,8-13-84 0 0,6-7 70 0 0,0-1 0 0 0,-1 0 0 0 0,1 0 0 0 0,-1 0 0 0 0,1-1 0 0 0,-1 1 0 0 0,0-2 0 0 0,-14 5 0 0 0,-7 2 1512 0 0,24-8-1257 0 0,0-1 1 0 0,0 1-1 0 0,-1-1 1 0 0,1 0-1 0 0,0-1 1 0 0,0 1-1 0 0,0-1 1 0 0,-6-1-1 0 0,-15-1 960 0 0,-103-8 2513 0 0,99 12-3148 0 0,-43 7 1 0 0,27-2 42 0 0,-2-2-144 0 0,-51-3 0 0 0,-56 3 481 0 0,-164 9 619 0 0,161-11-1062 0 0,44 0 231 0 0,-139-14 0 0 0,170 2-713 0 0,-165-11 246 0 0,208 20-274 0 0,1 2 0 0 0,-1 2 0 0 0,1 2-1 0 0,-56 13 1 0 0,45-6-1654 0 0,-96 12 1 0 0,103-22-6311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2:03.941"/>
    </inkml:context>
    <inkml:brush xml:id="br0">
      <inkml:brushProperty name="width" value="0.1" units="cm"/>
      <inkml:brushProperty name="height" value="0.1" units="cm"/>
      <inkml:brushProperty name="color" value="#FF0066"/>
    </inkml:brush>
  </inkml:definitions>
  <inkml:trace contextRef="#ctx0" brushRef="#br0">8827 1726 455 0 0,'-2'1'256'0'0,"0"0"-1"0"0,-1 0 0 0 0,1 1 0 0 0,0-1 0 0 0,0 1 0 0 0,0-1 1 0 0,0 1-1 0 0,0 0 0 0 0,1 0 0 0 0,-1 0 0 0 0,0 0 0 0 0,1 0 0 0 0,-1 0 1 0 0,1 1-1 0 0,0-1 0 0 0,0 0 0 0 0,0 1 0 0 0,0-1 0 0 0,0 1 1 0 0,0 2-1 0 0,2 19-560 0 0,-1-22 505 0 0,0 0 0 0 0,0-1 1 0 0,0 1-1 0 0,0-1 0 0 0,0 1 1 0 0,-1-1-1 0 0,1 1 0 0 0,0 0 0 0 0,-1-1 1 0 0,1 0-1 0 0,-1 1 0 0 0,0-1 1 0 0,1 1-1 0 0,-1-1 0 0 0,0 0 0 0 0,0 1 1 0 0,0-1-1 0 0,0 0 0 0 0,0 0 1 0 0,0 0-1 0 0,0 0 0 0 0,-1 0 0 0 0,1 0 1 0 0,0 0-1 0 0,-1 0 0 0 0,-1 1 1 0 0,8-29 1801 0 0,-2 19-1847 0 0,0 0 0 0 0,1 0 0 0 0,8-10 0 0 0,-9 13-108 0 0,0 0-1 0 0,0 0 1 0 0,0 0 0 0 0,0-1-1 0 0,-1 1 1 0 0,0-1 0 0 0,0 1 0 0 0,-1-1-1 0 0,2-9 1 0 0,0-67 915 0 0,-3 59-701 0 0,0 0 0 0 0,2 0-1 0 0,0 0 1 0 0,2 0 0 0 0,7-28 0 0 0,-6 37-258 0 0,-2 0 0 0 0,0 0 1 0 0,-1 0-1 0 0,0 0 0 0 0,-1-1 1 0 0,-1-24-1 0 0,-4-1 181 0 0,-10-42 0 0 0,0 0 570 0 0,12 58-636 0 0,0-1 1 0 0,2 0-1 0 0,1 0 1 0 0,6-37 0 0 0,28-98-75 0 0,-21 99 102 0 0,6 0-69 0 0,-14 47-59 0 0,-1-1 0 0 0,0 0 0 0 0,3-21 0 0 0,-6 12 87 0 0,-2 0 1 0 0,0 1-1 0 0,-1-1 0 0 0,-1 0 1 0 0,-1 1-1 0 0,-2-1 0 0 0,-8-28 1 0 0,9 41-54 0 0,0 0 0 0 0,-1 0 0 0 0,-1 0 0 0 0,0 1 0 0 0,0 0 0 0 0,-1 0 1 0 0,0 0-1 0 0,0 1 0 0 0,-1 0 0 0 0,-1 0 0 0 0,1 1 0 0 0,-1 0 0 0 0,-1 1 1 0 0,1 0-1 0 0,-1 0 0 0 0,-1 1 0 0 0,-15-7 0 0 0,-46-21 322 0 0,35 15-331 0 0,-1 1-1 0 0,0 3 1 0 0,-1 1-1 0 0,-66-15 1 0 0,-125 1 228 0 0,197 26-219 0 0,0 2 1 0 0,1 2-1 0 0,-1 1 0 0 0,0 1 1 0 0,-33 9-1 0 0,36-7-27 0 0,0-2 0 0 0,-1-1 0 0 0,1-2 0 0 0,-1 0-1 0 0,1-3 1 0 0,-1 0 0 0 0,-39-9 0 0 0,0 0 122 0 0,-89-2-1 0 0,21 13-12 0 0,-76-5 84 0 0,71-16-191 0 0,85 10 3 0 0,-1 4 0 0 0,-94-2 0 0 0,10 18 1164 0 0,-90-1-2009 0 0,155-11 897 0 0,11-1 144 0 0,1 3-1 0 0,-1 3 1 0 0,-76 11-1 0 0,62 2-186 0 0,14-1-324 0 0,0-3 0 0 0,-98 2 0 0 0,63-13 567 0 0,-148 2 1132 0 0,-117 10-2619 0 0,269-4 1329 0 0,1 5 0 0 0,-98 26 1 0 0,48-8-45 0 0,-29-6-16 0 0,110-18-15 0 0,0 3 0 0 0,-83 23 0 0 0,-32 8 4 0 0,105-26 11 0 0,-121 10-64 0 0,123-19 0 0 0,-294 33 0 0 0,267-25-2 0 0,61-7 30 0 0,-71 3-1 0 0,32-14 102 0 0,1-4-1 0 0,-113-25 0 0 0,127 20-102 0 0,-25-2-26 0 0,-44-9 0 0 0,83 15 20 0 0,-57-4 1 0 0,-2 0 2 0 0,-26 0-23 0 0,-12-3 0 0 0,93 8 11 0 0,1 2-1 0 0,0 2 1 0 0,-1 3 0 0 0,-78 7-1 0 0,86-3-6 0 0,0-3 0 0 0,-60-6 0 0 0,54 1-4 0 0,-73 4-1 0 0,-21 1 1 0 0,67-1 0 0 0,78 1 0 0 0,-70 0 0 0 0,-83 10 0 0 0,146-9 0 0 0,1 1 0 0 0,-1-1 0 0 0,1 1 0 0 0,-1 1 0 0 0,1-1 0 0 0,0 1 0 0 0,0 0 0 0 0,-12 8 0 0 0,15-8 0 0 0,0 1 0 0 0,0-1 0 0 0,0 1 0 0 0,1-1 0 0 0,-1 1 0 0 0,1 0 0 0 0,0 0 0 0 0,0 1 0 0 0,1-1 0 0 0,-1 1 0 0 0,1-1 0 0 0,0 1 0 0 0,-3 9 0 0 0,-21 115-81 0 0,7-29 26 0 0,-10 11 43 0 0,11-46-6 0 0,3 2 1 0 0,-9 85 0 0 0,21-121 17 0 0,-7 160 0 0 0,0 54-69 0 0,0-1 74 0 0,3 98-5 0 0,7-338-6 0 0,0 1-1 0 0,1 0 0 0 0,0 0 1 0 0,0-1-1 0 0,0 1 1 0 0,0 0-1 0 0,1-1 1 0 0,0 1-1 0 0,0-1 0 0 0,0 0 1 0 0,1 0-1 0 0,-1 1 1 0 0,1-2-1 0 0,0 1 1 0 0,0 0-1 0 0,0 0 1 0 0,1-1-1 0 0,-1 0 0 0 0,7 5 1 0 0,6 3-26 0 0,1-1 0 0 0,0 0 0 0 0,27 11 0 0 0,-19-9 19 0 0,30 12-75 0 0,104 31 0 0 0,63-1-88 0 0,-150-41 94 0 0,75 4 0 0 0,-55-8 38 0 0,39 3 25 0 0,77 10-37 0 0,-23 2-34 0 0,313 0-1 0 0,-319-28 18 0 0,46 1-50 0 0,362-14 39 0 0,-350 6 46 0 0,7-1-36 0 0,-190 6 61 0 0,1-2 0 0 0,79-22-1 0 0,350-84-263 0 0,-387 97 267 0 0,247-30 9 0 0,-42 51-50 0 0,-26 1 49 0 0,-216-10 90 0 0,-1-4 1 0 0,0-1-1 0 0,81-27 0 0 0,21-4-2225 0 0,-111 32 1046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0:17.555"/>
    </inkml:context>
    <inkml:brush xml:id="br0">
      <inkml:brushProperty name="width" value="0.1" units="cm"/>
      <inkml:brushProperty name="height" value="0.1" units="cm"/>
      <inkml:brushProperty name="color" value="#FFFF00"/>
    </inkml:brush>
  </inkml:definitions>
  <inkml:trace contextRef="#ctx0" brushRef="#br0">3899 55 3223 0 0,'-45'-16'5941'0'0,"-47"-14"-3699"0"0,80 27-2007 0 0,-1 1 0 0 0,0 0 0 0 0,0 1-1 0 0,0 1 1 0 0,-20 1 0 0 0,-63 12 3141 0 0,-177 51-1 0 0,121-19-2524 0 0,-128 30-253 0 0,169-53-386 0 0,-109 17 328 0 0,27-12-322 0 0,-110 12 579 0 0,224-33-541 0 0,-148-7 1 0 0,41-11 108 0 0,-121-11-71 0 0,185 8-192 0 0,-135-13 164 0 0,3 6 202 0 0,-116-5-115 0 0,251 19-1412 0 0,41-4-6588 0 0,41 3 561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0:19.383"/>
    </inkml:context>
    <inkml:brush xml:id="br0">
      <inkml:brushProperty name="width" value="0.1" units="cm"/>
      <inkml:brushProperty name="height" value="0.1" units="cm"/>
      <inkml:brushProperty name="color" value="#FFFF00"/>
    </inkml:brush>
  </inkml:definitions>
  <inkml:trace contextRef="#ctx0" brushRef="#br0">3600 0 6447 0 0,'-3'1'274'0'0,"0"-1"0"0"0,0 1-1 0 0,-1 0 1 0 0,1 0 0 0 0,0 0-1 0 0,0 0 1 0 0,0 0 0 0 0,0 1-1 0 0,0 0 1 0 0,1-1 0 0 0,-1 1-1 0 0,0 0 1 0 0,1 0 0 0 0,-1 0 0 0 0,1 1-1 0 0,-2 2 1 0 0,-24 17-273 0 0,3-4-6 0 0,21-15 71 0 0,0 0 0 0 0,0 0 1 0 0,-1 0-1 0 0,1 0 0 0 0,0-1 0 0 0,-8 3 0 0 0,2-2 422 0 0,1-1 0 0 0,-1 0 0 0 0,0-1 1 0 0,0 0-1 0 0,1-1 0 0 0,-1 1 0 0 0,0-2 0 0 0,0 0 0 0 0,0 0 0 0 0,1-1 0 0 0,-11-2 0 0 0,5 1-425 0 0,-193-20 2330 0 0,111 14-2082 0 0,12 1-34 0 0,-213-29 774 0 0,260 32-938 0 0,0 2-1 0 0,0 1 1 0 0,0 2-1 0 0,-73 10 1 0 0,-84-2 5 0 0,77-6 185 0 0,-180 21 477 0 0,157-10-712 0 0,-83-4 182 0 0,124-7 245 0 0,-144 20 0 0 0,-173 36 330 0 0,325-52-958 0 0,0-3 1 0 0,-146-14-1 0 0,198 6-992 0 0,-55-16 0 0 0,22 0-212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0:21.251"/>
    </inkml:context>
    <inkml:brush xml:id="br0">
      <inkml:brushProperty name="width" value="0.1" units="cm"/>
      <inkml:brushProperty name="height" value="0.1" units="cm"/>
      <inkml:brushProperty name="color" value="#FFFF00"/>
    </inkml:brush>
  </inkml:definitions>
  <inkml:trace contextRef="#ctx0" brushRef="#br0">1437 14 2303 0 0,'-4'0'-14'0'0,"0"1"0"0"0,0-1 0 0 0,0 0 0 0 0,1 0 0 0 0,-1 0 0 0 0,0 0 0 0 0,0-1 0 0 0,-4 0 0 0 0,-8-2 1827 0 0,1 3 4327 0 0,-42 9-4873 0 0,33-5-770 0 0,0 0-1 0 0,-25-1 1 0 0,-38 1 2964 0 0,-163 30 1 0 0,-20 3-1427 0 0,252-36-1963 0 0,-227 6 1006 0 0,213-8-1187 0 0,-1-2 1 0 0,1-1-1 0 0,0-1 0 0 0,1-2 1 0 0,-48-17-1 0 0,68 20-405 0 0,0-1 0 0 0,0 0 0 0 0,1-1 0 0 0,0 0 0 0 0,-12-10 0 0 0,-6-10-6554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0:21.763"/>
    </inkml:context>
    <inkml:brush xml:id="br0">
      <inkml:brushProperty name="width" value="0.1" units="cm"/>
      <inkml:brushProperty name="height" value="0.1" units="cm"/>
      <inkml:brushProperty name="color" value="#FFFF00"/>
    </inkml:brush>
  </inkml:definitions>
  <inkml:trace contextRef="#ctx0" brushRef="#br0">1789 193 455 0 0,'-18'-7'-1490'0'0,"-11"-3"5669"0"0,-11-5 1662 0 0,36 13-5879 0 0,1 0 1 0 0,-1 0-1 0 0,1 0 0 0 0,-1-1 1 0 0,1 0-1 0 0,0 1 1 0 0,0-1-1 0 0,0 0 0 0 0,1-1 1 0 0,-1 1-1 0 0,1 0 1 0 0,-1-1-1 0 0,1 0 0 0 0,0 1 1 0 0,1-1-1 0 0,-1 0 1 0 0,-1-6-1 0 0,1 6 154 0 0,0-1 0 0 0,0 0-1 0 0,0 1 1 0 0,0-1 0 0 0,-1 1-1 0 0,0 0 1 0 0,0 0 0 0 0,0 0 0 0 0,0 0-1 0 0,-1 0 1 0 0,1 1 0 0 0,-7-5 0 0 0,4 4-118 0 0,0 1 0 0 0,0 0 0 0 0,0 1 0 0 0,-7-3 0 0 0,2 3 1062 0 0,1-1-1 0 0,-1 2 1 0 0,-19-2 0 0 0,-3 4 1974 0 0,-41 5-1 0 0,46-3-4215 0 0,-366 10 2871 0 0,-2-31-1117 0 0,274 11-155 0 0,115 6-514 0 0,-286-11-176 0 0,168 12-6175 0 0,86 2 84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0:22.486"/>
    </inkml:context>
    <inkml:brush xml:id="br0">
      <inkml:brushProperty name="width" value="0.1" units="cm"/>
      <inkml:brushProperty name="height" value="0.1" units="cm"/>
      <inkml:brushProperty name="color" value="#FFFF00"/>
    </inkml:brush>
  </inkml:definitions>
  <inkml:trace contextRef="#ctx0" brushRef="#br0">2616 135 8495 0 0,'-17'0'139'0'0,"10"-1"-33"0"0,0 1 0 0 0,0 0 0 0 0,0 1 0 0 0,0-1 0 0 0,0 1-1 0 0,-9 3 1 0 0,0 0 130 0 0,0 0 0 0 0,-19 1 0 0 0,-18 4 320 0 0,-32 16 330 0 0,51-14-524 0 0,-1-1 0 0 0,-36 5 0 0 0,-140 7 2651 0 0,63-8-1027 0 0,95-10-1380 0 0,0-2 0 0 0,0-3 0 0 0,-80-11 0 0 0,-157-41 1177 0 0,155 26-1249 0 0,103 20-403 0 0,-737-132 857 0 0,760 137-989 0 0,-44-7-907 0 0,0 2 0 0 0,-93 0 0 0 0,88 11-430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0:30.368"/>
    </inkml:context>
    <inkml:brush xml:id="br0">
      <inkml:brushProperty name="width" value="0.1" units="cm"/>
      <inkml:brushProperty name="height" value="0.1" units="cm"/>
      <inkml:brushProperty name="color" value="#FFFF00"/>
    </inkml:brush>
  </inkml:definitions>
  <inkml:trace contextRef="#ctx0" brushRef="#br0">1865 257 3367 0 0,'-8'-1'99'0'0,"0"-1"0"0"0,1 1 0 0 0,-1-1-1 0 0,1-1 1 0 0,0 1 0 0 0,0-1-1 0 0,0-1 1 0 0,0 1 0 0 0,0-1 0 0 0,0 0-1 0 0,1-1 1 0 0,-7-5 0 0 0,4 3 164 0 0,-1 0 1 0 0,0 1 0 0 0,0 0-1 0 0,-17-6 1 0 0,14 8 12 0 0,0 1 1 0 0,0 0-1 0 0,0 1 0 0 0,0 1 1 0 0,-26 0-1 0 0,-68 12 110 0 0,38-3 2 0 0,-4-3 873 0 0,0-3 1 0 0,0-3 0 0 0,-104-16-1 0 0,90 5-432 0 0,27 5-499 0 0,-103-27-1 0 0,141 29-270 0 0,0 1-1 0 0,-39-2 1 0 0,8 1-48 0 0,-175-27 394 0 0,196 27-375 0 0,-68-14 87 0 0,-28-13 64 0 0,124 30-175 0 0,-1 1-1 0 0,0-1 0 0 0,0 1 1 0 0,0 1-1 0 0,0-1 0 0 0,0 0 1 0 0,0 1-1 0 0,0 0 0 0 0,0 0 1 0 0,0 1-1 0 0,-6 1 0 0 0,9-1-5 0 0,2 0-1 0 0,0-1-1 0 0,-1 0 1 0 0,1 1-1 0 0,0-1 0 0 0,0 1 1 0 0,0-1-1 0 0,0 1 1 0 0,1-1-1 0 0,-1 0 1 0 0,0 1-1 0 0,0-1 1 0 0,0 1-1 0 0,0-1 0 0 0,0 0 1 0 0,0 1-1 0 0,1-1 1 0 0,-1 1-1 0 0,0-1 1 0 0,0 0-1 0 0,1 1 1 0 0,-1-1-1 0 0,0 0 1 0 0,0 1-1 0 0,1-1 0 0 0,-1 0 1 0 0,0 0-1 0 0,1 1 1 0 0,-1-1-1 0 0,1 0 1 0 0,-1 0-1 0 0,0 1 1 0 0,1-1-1 0 0,16 8-86 0 0,-13-6 99 0 0,19 8-58 0 0,-1-2 1 0 0,1 0-1 0 0,31 5 0 0 0,-14-3-22 0 0,3 2 69 0 0,11 4 0 0 0,1-3 0 0 0,1-2 0 0 0,71 5 0 0 0,-84-15 0 0 0,-1-2 0 0 0,60-8 0 0 0,240-31-64 0 0,-310 36 24 0 0,37-1-48 0 0,-213-2 1097 0 0,40 0-450 0 0,14 4 25 0 0,-123 12 0 0 0,162-4-372 0 0,-104 14 560 0 0,135-16-615 0 0,13-2-88 0 0,0 0 1 0 0,0 0-1 0 0,0 1 0 0 0,1 0 0 0 0,-1 0 0 0 0,-12 6 1 0 0,19-8-70 0 0,0 0 0 0 0,-1 0 1 0 0,1 0-1 0 0,0 0 1 0 0,0 0-1 0 0,0 1 0 0 0,0-1 1 0 0,0 0-1 0 0,0 0 1 0 0,0 0-1 0 0,-1 0 0 0 0,1 0 1 0 0,0 0-1 0 0,0 0 1 0 0,0 1-1 0 0,0-1 0 0 0,0 0 1 0 0,0 0-1 0 0,0 0 1 0 0,0 0-1 0 0,0 0 0 0 0,0 1 1 0 0,0-1-1 0 0,0 0 1 0 0,0 0-1 0 0,0 0 0 0 0,0 0 1 0 0,0 1-1 0 0,0-1 1 0 0,0 0-1 0 0,0 0 0 0 0,0 0 1 0 0,0 0-1 0 0,0 0 1 0 0,0 1-1 0 0,0-1 0 0 0,0 0 1 0 0,0 0-1 0 0,1 0 1 0 0,-1 0-1 0 0,0 0 0 0 0,0 0 1 0 0,0 1-1 0 0,0-1 1 0 0,0 0-1 0 0,0 0 0 0 0,0 0 1 0 0,1 0-1 0 0,-1 0 1 0 0,12 8-52 0 0,14 2-112 0 0,45 10-735 0 0,-40-13 460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0:36.523"/>
    </inkml:context>
    <inkml:brush xml:id="br0">
      <inkml:brushProperty name="width" value="0.1" units="cm"/>
      <inkml:brushProperty name="height" value="0.1" units="cm"/>
      <inkml:brushProperty name="color" value="#FF0066"/>
    </inkml:brush>
  </inkml:definitions>
  <inkml:trace contextRef="#ctx0" brushRef="#br0">3895 1977 9991 0 0,'-96'-4'2592'0'0,"91"3"-2483"0"0,0-1-1 0 0,0 0 0 0 0,1 1 1 0 0,-1-2-1 0 0,1 1 1 0 0,0 0-1 0 0,0-1 0 0 0,0 0 1 0 0,0 0-1 0 0,0 0 1 0 0,0-1-1 0 0,1 1 0 0 0,-1-1 1 0 0,1 0-1 0 0,-3-5 0 0 0,1 3 123 0 0,0 0-1 0 0,-1 1 0 0 0,1-1 0 0 0,-1 1 0 0 0,-8-5 0 0 0,3 4-3 0 0,-1 0 0 0 0,0 1 0 0 0,0 1-1 0 0,0 0 1 0 0,-1 1 0 0 0,-17-3 0 0 0,-80-4 720 0 0,64 8-533 0 0,-283-19 1482 0 0,290 17-1659 0 0,0-1-1 0 0,0-2 0 0 0,-61-21 1 0 0,29 9-39 0 0,19 8-46 0 0,-1 3 1 0 0,-86-3-1 0 0,25 4 37 0 0,-109-2 262 0 0,63 5-63 0 0,108 4-329 0 0,-59 8-1 0 0,87-6-44 0 0,-176 30 100 0 0,61-8-36 0 0,47-10 166 0 0,-264 31-19 0 0,281-40-206 0 0,-183 22 37 0 0,101 0 69 0 0,-102 14 142 0 0,101-28-195 0 0,115-8-40 0 0,-52 14 0 0 0,55-14 123 0 0,40-9-125 0 0,-1 0 0 0 0,1 0 0 0 0,0-1 1 0 0,1 1-1 0 0,0-8 0 0 0,1 1-21 0 0,-1 1 1 0 0,0-1-1 0 0,-1-1 0 0 0,0 1 1 0 0,0 0-1 0 0,-2 0 0 0 0,-3-16 1 0 0,2 11 39 0 0,0 0 1 0 0,1 0-1 0 0,0-16 1 0 0,1 13-14 0 0,0-44 5 0 0,2 0 0 0 0,3 1-1 0 0,3-1 1 0 0,19-75-1 0 0,-24 121-16 0 0,-1 1 1 0 0,0-1-1 0 0,-1 1 0 0 0,-1-1 0 0 0,-1 1 1 0 0,0-1-1 0 0,-1 1 0 0 0,0 0 0 0 0,-2 0 1 0 0,-7-20-1 0 0,9 25-3 0 0,0 0 0 0 0,1-1 0 0 0,0 1 0 0 0,1-1 0 0 0,0 0 0 0 0,1 0 0 0 0,0 1 0 0 0,4-21 0 0 0,3-7-26 0 0,17-48 1 0 0,-14 52 10 0 0,10-55 0 0 0,-18 58 25 0 0,-2-1 0 0 0,0 1 0 0 0,-3-1 0 0 0,0 1 0 0 0,-11-42 0 0 0,-1-12 28 0 0,13 70-59 0 0,2-1 0 0 0,-1 1 0 0 0,2-1 0 0 0,0 0 0 0 0,1 1 0 0 0,1 0 0 0 0,1-1 0 0 0,8-25 0 0 0,-11 40-3 0 0,0 0 0 0 0,0 1 0 0 0,0-1 0 0 0,0 0 0 0 0,1 0 0 0 0,-1 0 0 0 0,1 1 0 0 0,-1-1 0 0 0,1 1 0 0 0,-1-1 0 0 0,1 1 0 0 0,0-1 0 0 0,0 1 0 0 0,0 0 0 0 0,0 0 0 0 0,0 0 0 0 0,0 0 0 0 0,0 0 0 0 0,4 0 0 0 0,6-3-31 0 0,0 2 0 0 0,19-2-1 0 0,6-2-2 0 0,95-23-27 0 0,-84 16 59 0 0,0 2 0 0 0,71-6 0 0 0,101 4-25 0 0,27-3 11 0 0,-142 7 19 0 0,184 8 0 0 0,-77-7-42 0 0,-75 0 20 0 0,-105 7 22 0 0,152 0 0 0 0,-136 5 0 0 0,50 7 0 0 0,20 10 0 0 0,47 9 0 0 0,-44-13 3 0 0,131 1 1 0 0,-215-16 0 0 0,86 7 49 0 0,358 46 75 0 0,-430-50-128 0 0,118 4 0 0 0,-9-11 27 0 0,219-32-1 0 0,-333 30-15 0 0,246-23-11 0 0,-71-8 0 0 0,5-1 0 0 0,-184 32 0 0 0,80-5 0 0 0,237-28 0 0 0,-160 8 0 0 0,-153 25 0 0 0,29-3 0 0 0,54-6 0 0 0,-88 9 0 0 0,252-23 0 0 0,-113 16 64 0 0,-132 10-64 0 0,46 0 0 0 0,62 2 0 0 0,326 31 53 0 0,-411-26-31 0 0,-39-3 20 0 0,45 4-31 0 0,28 2-11 0 0,81 8 0 0 0,-47-13 0 0 0,-88-4 11 0 0,46 0 31 0 0,-5-2-31 0 0,-41 0-11 0 0,30 1 0 0 0,86 7 0 0 0,-18 2 0 0 0,-107-7 0 0 0,36 1 0 0 0,-39 0 11 0 0,-17 0 31 0 0,60 4-31 0 0,11 0-11 0 0,-39-2 0 0 0,105 4 0 0 0,57 5 0 0 0,-170-10 0 0 0,47 3 0 0 0,12 1 0 0 0,-8-1 0 0 0,-4-5 0 0 0,63-13 0 0 0,76-9 0 0 0,-194 21 0 0 0,39 1 0 0 0,22 5 0 0 0,-3 1 0 0 0,37 4 0 0 0,-98-9 1 0 0,-12-1-2 0 0,34 7 0 0 0,-49-6 2 0 0,0 0 1 0 0,-1 0-1 0 0,1 1 0 0 0,0 0 1 0 0,-1 1-1 0 0,0 0 0 0 0,0 0 0 0 0,7 5 1 0 0,-10-6 4 0 0,79 64 46 0 0,-73-57-53 0 0,-1 0 0 0 0,1 1 0 0 0,-2 0 1 0 0,1 0-1 0 0,10 21 0 0 0,-7-7 4 0 0,-1 0 1 0 0,-2 1-1 0 0,0 1 0 0 0,9 52 0 0 0,-9-22 21 0 0,1 78 0 0 0,-15 59 65 0 0,1 21 14 0 0,6-186-103 0 0,5 191 0 0 0,-8-155 32 0 0,-14 95 0 0 0,-4 30 32 0 0,17-167-32 0 0,-2 0 0 0 0,-1-1 0 0 0,-11 33 0 0 0,12-46-21 0 0,0 1 1 0 0,-1-1 0 0 0,0 0-1 0 0,0 0 1 0 0,-1-1 0 0 0,0 0-1 0 0,-1 0 1 0 0,1 0 0 0 0,-2-1-1 0 0,-9 8 1 0 0,6-6 5 0 0,-1-1 1 0 0,0 0-1 0 0,0-1 1 0 0,0-1-1 0 0,-1 0 0 0 0,0-1 1 0 0,-1 0-1 0 0,1-1 1 0 0,-1 0-1 0 0,0-1 0 0 0,0-1 1 0 0,-16 1-1 0 0,-16-1-4 0 0,0-3-1 0 0,-64-9 0 0 0,-17 0 34 0 0,-114 0 18 0 0,53 0 37 0 0,-217 18 1 0 0,266 2-82 0 0,-97 10 24 0 0,-117 19-44 0 0,-125-5 0 0 0,409-31 0 0 0,-441 39 11 0 0,217 0 46 0 0,-255 44-61 0 0,-184 10 68 0 0,330-80-28 0 0,158-11-8 0 0,137-5-28 0 0,-136-18 0 0 0,161 10 0 0 0,-144-8 1 0 0,-104-12 73 0 0,275 22-49 0 0,-413-37 134 0 0,305 35 56 0 0,46 1 24 0 0,-181 13 0 0 0,272-4-317 0 0,-49 5-722 0 0,27-9-2823 0 0,42 0 1652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0:37.764"/>
    </inkml:context>
    <inkml:brush xml:id="br0">
      <inkml:brushProperty name="width" value="0.1" units="cm"/>
      <inkml:brushProperty name="height" value="0.1" units="cm"/>
      <inkml:brushProperty name="color" value="#FF0066"/>
    </inkml:brush>
  </inkml:definitions>
  <inkml:trace contextRef="#ctx0" brushRef="#br0">253 5 4607 0 0,'-11'-2'479'0'0,"10"2"-401"0"0,1-1 0 0 0,-1 1 1 0 0,0 0-1 0 0,1 0 1 0 0,-1-1-1 0 0,0 1 0 0 0,1 0 1 0 0,-1 0-1 0 0,1 0 1 0 0,-1 0-1 0 0,0 0 0 0 0,1 0 1 0 0,-1 0-1 0 0,0 0 1 0 0,1 0-1 0 0,-1 0 0 0 0,0 0 1 0 0,1 1-1 0 0,-1-1 1 0 0,1 0-1 0 0,-1 0 0 0 0,0 1 1 0 0,1-1-1 0 0,-1 0 1 0 0,1 1-1 0 0,-1-1 0 0 0,1 0 1 0 0,-1 1-1 0 0,1-1 1 0 0,-1 1-1 0 0,1-1 0 0 0,-1 2 1 0 0,-5 4 135 0 0,0 1 0 0 0,0-1 0 0 0,-1 0 0 0 0,-10 8 0 0 0,3-5 642 0 0,-1-1 0 0 0,0 0 0 0 0,0-1 0 0 0,0-1 0 0 0,-1 0 0 0 0,-22 4 0 0 0,32-7-399 0 0,0-1-1 0 0,0 1 0 0 0,1 0 0 0 0,-1 1 0 0 0,-5 3 1 0 0,6-3-51 0 0,4-4-372 0 0,1 0 0 0 0,0 0 0 0 0,-1 1 0 0 0,1-1-1 0 0,0 0 1 0 0,-1 0 0 0 0,1 0 0 0 0,0 1 0 0 0,-1-1 0 0 0,1 0-1 0 0,0 0 1 0 0,0 1 0 0 0,-1-1 0 0 0,1 0 0 0 0,0 1 0 0 0,0-1-1 0 0,0 0 1 0 0,-1 1 0 0 0,1-1 0 0 0,0 0 0 0 0,0 1 0 0 0,0-1-1 0 0,0 0 1 0 0,0 1 0 0 0,0-1 0 0 0,0 0 0 0 0,0 1 0 0 0,0-1-1 0 0,0 0 1 0 0,0 1 0 0 0,0-1 0 0 0,0 1 0 0 0,0-1 0 0 0,11 8 641 0 0,25-1-6 0 0,-33-6-572 0 0,-3-1-91 0 0,170 20 1308 0 0,87-31-882 0 0,2 0 133 0 0,-179 14-402 0 0,-73-2-83 0 0,14 1-13 0 0,124 12-1 0 0,-89-8-2 0 0,112 18-53 0 0,-70-11-10 0 0,87 9 12 0 0,-142-19 51 0 0,-1-2 0 0 0,58-6 0 0 0,-82 2 40 0 0,0 0 0 0 0,0-2 1 0 0,0 0-1 0 0,0-1 1 0 0,22-10-1 0 0,-31 12-26 0 0,-7 3-59 0 0,0 0-1 0 0,1 0 1 0 0,-1 0 0 0 0,1 0-1 0 0,-1 0 1 0 0,0-1-1 0 0,0 1 1 0 0,0-1 0 0 0,0 1-1 0 0,0-1 1 0 0,0 0 0 0 0,1-2-1 0 0,2 0-304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1:45.791"/>
    </inkml:context>
    <inkml:brush xml:id="br0">
      <inkml:brushProperty name="width" value="0.35" units="cm"/>
      <inkml:brushProperty name="height" value="2.1" units="cm"/>
      <inkml:brushProperty name="color" value="#66CC00"/>
      <inkml:brushProperty name="inkEffects" value="pencil"/>
    </inkml:brush>
  </inkml:definitions>
  <inkml:trace contextRef="#ctx0" brushRef="#br0">0 122 6247 195865 77809,'0'-2'672'0'0,"0"-2"-672"0"0,0 0-192 0 0,1-1-320 0 0,0-1 248 0 0,2 1 152 0 0,2-2-40 0 0,2-1 80 0 0,2-1 72 0 0,2-2 0 0 0,2 0 0 0 0,0 0-72 0 0,2-1-72 0 0,0-2-3032 0 0,-2 2 953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1:48.534"/>
    </inkml:context>
    <inkml:brush xml:id="br0">
      <inkml:brushProperty name="width" value="0.35" units="cm"/>
      <inkml:brushProperty name="height" value="2.1" units="cm"/>
      <inkml:brushProperty name="color" value="#66CC00"/>
      <inkml:brushProperty name="inkEffects" value="pencil"/>
    </inkml:brush>
  </inkml:definitions>
  <inkml:trace contextRef="#ctx0" brushRef="#br0">3711 2073 10799 195688 76867,'-2'1'1168'0'0,"0"0"-1168"0"0,-1 0 744 0 0,0 0 128 0 0,1 0 24 0 0,-1-1 640 0 0,2 1-400 0 0,0-2-384 0 0,2 0-544 0 0,1 0-112 0 0,0-1 0 0 0,1 0-8 0 0,-1 0 0 0 0,0 0 192 0 0,0-1 168 0 0,-1 0-224 0 0,-1 1 88 0 0,0 0 352 0 0,0-2 56 0 0,-1 0-320 0 0,-1 1 0 0 0,-2-1 320 0 0,0-1-408 0 0,0 1-8 0 0,0 0 0 0 0,0 0-112 0 0,0 0-32 0 0,1 0 0 0 0,0 0 128 0 0,0-2-160 0 0,1 1-8 0 0,1-2 96 0 0,0-1-128 0 0,0 0 0 0 0,2 1 0 0 0,-1-1-16 0 0,2-2 72 0 0,0-1-72 0 0,0-1-8 0 0,1 1 0 0 0,0-1 0 0 0,0-2 0 0 0,0-4 0 0 0,1-2 0 0 0,-1 1-64 0 0,-1 1 0 0 0,0 0 64 0 0,-1 1-64 0 0,0 2 0 0 0,-1 0 136 0 0,1 0-64 0 0,0 1 0 0 0,1-2 72 0 0,0 0 0 0 0,-1-1-72 0 0,1 2-72 0 0,1 0 96 0 0,0 0 0 0 0,0 2-96 0 0,0-1 0 0 0,1-1 0 0 0,-1-2 64 0 0,-1 1-64 0 0,0 2 104 0 0,-1 1-16 0 0,-2 2-8 0 0,-2-1 80 0 0,0 0-80 0 0,-1 0 0 0 0,0 1 0 0 0,1 0-16 0 0,-1-1 32 0 0,0-4-32 0 0,1-2-64 0 0,-1 0 64 0 0,2 0-64 0 0,0 1 0 0 0,1 0 72 0 0,0-1-8 0 0,0-3 16 0 0,-1-2-8 0 0,0-1-8 0 0,-2-1-64 0 0,1 0 64 0 0,-1 1-64 0 0,1 1 0 0 0,0 3 64 0 0,0 3-64 0 0,0 2 0 0 0,0 1 0 0 0,1 2 72 0 0,0-2 0 0 0,-1-3 24 0 0,0 0-96 0 0,0 1 80 0 0,0-1-16 0 0,1 0-64 0 0,0 1 0 0 0,0 2 0 0 0,0 1 0 0 0,0 0 0 0 0,0-2 0 0 0,-1-1 0 0 0,1 1 0 0 0,-1 0 64 0 0,0-2-64 0 0,1 1 0 0 0,0 1 0 0 0,1 1 0 0 0,1 1 0 0 0,0-1 0 0 0,1-2 0 0 0,1-3 0 0 0,0-2 0 0 0,0-3 0 0 0,0-1 0 0 0,-1 0 0 0 0,0 0 0 0 0,-1 4 0 0 0,0 0 0 0 0,-2-1 0 0 0,1 3 0 0 0,1 1 0 0 0,-1 1 0 0 0,2 0 0 0 0,0-2 0 0 0,2 0 0 0 0,0 2 0 0 0,0 1 0 0 0,-1 0 0 0 0,0 0 0 0 0,0-1 0 0 0,0 0 0 0 0,-1 2 0 0 0,-1 1 0 0 0,0 2 0 0 0,-1 1 0 0 0,-1 0 0 0 0,1 2 0 0 0,-1 0 0 0 0,0-1 0 0 0,-1 1 0 0 0,0 0 0 0 0,-1 0 64 0 0,0-1-64 0 0,-1 0 0 0 0,-2-1 0 0 0,-2-1 0 0 0,-2-1 0 0 0,0 2 0 0 0,0 1 0 0 0,0 1 0 0 0,0 0 0 0 0,1 2 64 0 0,0 1-64 0 0,0 0 0 0 0,-2-1 0 0 0,-1 0 0 0 0,0 0 0 0 0,-3-1 64 493 0,0-1-64-493 0,1 1 0 0 0,-2 0 0 0 0,-2-1 0 0 0,0 1 0 0 0,0 1 0 0 0,-3 0 64 533-4,-4 1-64-533 4,-3 1 64 0 0,-1 1-64 0 0,2 1 0 0 0,1 0 0 492-2,0 0 0-492 2,3 1 0 0 0,-2 0 0 0 0,-1 0 0 0 0,-3 0 0 0 0,2 0 0 0 0,1 1 64 0 0,0 1-64 506 7,2 0 0-506-7,0 1 0 0 0,2 0 0 0 0,0 1 0 0 0,1 0 0 0 0,0 0 0 0 0,-4 0 0 0 0,-5 1 0 0 0,-1-1 0 493-4,0 0 0-493 4,3 0 0 0 0,3 1 64 0 0,1-2-64 0 0,2 1 0 0 0,0-1 0 0 0,-1 0 0 0 0,-1 1 0 0 0,-1 0 0 0 0,-6 0 0 0 0,-7 3 64 0 0,-2-1-64 0 0,1 0 0 0 0,3 0 64 0 0,4 0-64 0 0,4 0 0 0 0,2-1 0 0 0,3 0 0 0 0,2 0 0 0 0,-4-1 64 0 0,-2 0-64 0 0,-5-1 0 0 0,-4 0 0 0 0,0 0 0 0 0,4-1 0 0 0,1-2 0 0 0,1 0 0 0 0,3 0 64 0 0,-2-1-64 0 0,1 0 0 0 0,1 0 0 0 0,-3 0 0 0 0,0-1 0 0 0,1 1 0 0 0,-2-1 0 0 0,0 1 0 0 0,2 0 0 0 0,1 1 0 0 0,3 0 0 0 0,-1 0 0 0 0,0 1 0 0 0,1 0 0 0 0,2 0 0 0 0,2 0 0 0 0,-3 1 0 0 0,-4-1 0 0 0,-6 0 0 0 0,0 0 0 0 0,2 0 0 0 0,2 1 0 0 0,2-1 0 0 0,-1 0 0 0 0,-3-1 0 0 0,-3 0 0 0 0,-5-1 0 0 0,-3 0 0 0 0,2 1 0 0 0,4 0 0 0 0,0 1 0 0 0,3 1 0 0 0,4 1 0 0 0,3 1 0 0 0,3 0 0 0 0,1-1 0 0 0,3 1 0 0 0,1-1 0 0 0,1 1 0 0 0,0 0 0 0 0,1 0 0 0 0,-3 1 0 0 0,-5 0 0 0 0,0-1 0 0 0,1 0 0 0 0,2 0 0 0 0,2-1 0 0 0,2-1 0 0 0,1 1 0 0 0,-2 0 0 0 0,-2-1 0 0 0,-2 0 0 0 0,0 0 0 0 0,2 0 0 0 0,3 0 0 0 0,1 0 0 0 0,2 0 0 0 0,0 0 0 0 0,-1 0 0 0 0,0 0 0 0 0,0 0 0 0 0,-1 0 0 0 0,-1 0 0 0 0,1 0 0 0 0,0 0 0 0 0,0 0 0 0 0,-2-2 0 0 0,-3 1 0 0 0,-2 0 0 0 0,2 0 0 0 0,4 1 0 0 0,3 0 0 0 0,3 0 0 0 0,2 1 0 0 0,1 1 0 0 0,2 0 0 0 0,1 1 0 0 0,2-1 0 0 0,1 0 0 0 0,0 1 0 0 0,2 2 0 0 0,0-1 0 0 0,0 2-72 0 0,2 2 72 0 0,0 0 0 0 0,1 1 0 0 0,1 3 0 0 0,0 0 0 0 0,-1 0 0 0 0,1 0 0 0 0,-1-1 0 0 0,0 0 0 0 0,0 1 0 0 0,-1 3 0 0 0,0 5 0 0 0,-1 2 0 0 0,0 1 0 0 0,0-2 0 0 0,-1 1 0 0 0,0-1 0 0 0,1 0 0 0 0,-1-1 0 0 0,1 1 0 0 0,0 3 0 0 0,1 1 0 0 0,1 1 0 0 0,1 2 0 0 0,-1 1 0 0 0,1 0 0 0 0,0 3 0 0 0,0-2 0 0 0,1-1 0 0 0,0 1 0 0 0,0-2 0 0 0,0-1 0 0 0,0 0 0 0 0,1 2 64 0 0,-1-1-64 0 0,1-1 0 0 0,-1-4 0 0 0,0-3 0 0 0,0-2 0 0 0,0-2 0 0 0,-1 0 0 0 0,1-1 0 0 0,-1-1 0 0 0,0-1 0 0 0,-1 1 0 0 0,1 0 0 0 0,-1 4 0 0 0,2 0 0 0 0,-1 0 0 0 0,2 1 0 0 0,0 0 0 0 0,0-2 0 0 0,2 1 0 0 0,0-1 0 0 0,0 0 0 0 0,0-2 0 0 0,1-1 0 0 0,0 1 0 0 0,2 1 0 0 0,1 2 0 0 0,2 0 0 0 0,-1 0 0 0 0,0-2 0 0 0,-2-3 0 0 0,-3-4 0 0 0,10 6 0 0 0,1 1 0 0 0,-2-2 0 0 0,8 2 0 0 0,1-2 0 0 0,-4-3 0 0 0,10 1 64 0 0,-1 0-64 0 0,-5-3 0 0 0,7 0 0 0 0,-3-1 0 0 0,-5-2 0 0 0,7-1 0 0 0,-1-2 0 0 0,-5 0 0 0 0,-8-2 0 0 0,11 1 0 0 0,1-1 0 0 0,11 1 0 0 0,-1-1 0 0 0,10 0 0 0 0,-2 0 0 0 0,5 0 0 0 0,-6 1 0 0 0,-10-1 0 0 0,3 1 0 0 0,-4 0 0 0 0,-7 0 0 0 0,3 1 0 0 0,-1 0 0 0 0,-7 0 0 0 0,10 2 0 0 0,0 0 0 0 0,8 1 0 0 0,-3 0 0 0 0,7 0 0 0 0,-4-1 0 0 0,-9-2 0 0 0,7 0 64 0 0,13-3-64 0 0,-1 0 0 0 0,10-1 0 0 0,-6 0 0 0 0,-11-1 0 0 0,6 2 0 0 0,-5 0 0 0 0,8 1 0 0 0,-5 0 0 0 0,7 0 0 0 0,-6 1 0 0 0,7 0 0 0 0,-7 1 0 0 0,7 0 0 0 0,-7 0 0 0 0,7 2 0 0 0,12 0 0 0 0,-5 1 0 0 0,4 0 0 0 0,-9-1 0 0 0,0 1 0 0 0,-9-1 0 0 0,2 0 0 0 0,-9-1 0 0 0,8 0 0 0 0,-6-1 0 0 0,-9-2 0 0 0,7 1 0 0 0,-4-1 64 0 0,-8 0-64 0 0,-9-1 0 0 0,10 1 0 0 0,-1 0 0 0 0,-4 0 0 0 0,-7-1 0 0 0,-7 1 64 0 0,13-1-64 0 0,5 0 0 0 0,-2 0 64 0 0,-6 0-64 0 0,-7 0 64 0 0,11 0 8 0 0,1 0-72 0 0,-2 0 64 0 0,-5 0-64 0 0,-6 0 80 0 0,-4 0 16 0 0,-2-1-24 0 0,-3 1-72 0 0,-2-1 72 0 0,-1 1-72 0 0,-1-1 64 0 0,-1 1 0 0 0,1 0 0 0 0,-1 0-64 0 0,-1 0 72 0 0,1 0-72 0 0,1 0 0 0 0,-1 0 0 0 0,1-1 64 0 0,0 1-64 0 0,0-1 0 0 0,0 0 0 0 0,1 1 0 0 0,-1-1 0 0 0,1 1 0 0 0,1 0 0 0 0,-1-1 0 0 0,0 1 0 0 0,0-1 0 0 0,0 1 0 0 0,-1 0 0 0 0,1 0 0 0 0,0 0 0 0 0,1 0 0 0 0,-1 1 0 0 0,1-1 0 0 0,0 0 0 0 0,0 0 0 0 0,0 0 0 0 0,0 1 0 0 0,1-1 0 0 0,0 0 0 0 0,0 0 0 0 0,-1 0-64 0 0,-1 0 64 0 0,0 0 0 0 0,0 0 0 0 0,-1 0 0 0 0,0 0 0 0 0,1 1 0 0 0,-1-1 0 0 0,2 1 0 0 0,-1 1 0 0 0,1-1 0 0 0,1-1-2216 0 0,0 0 976 0 0,0-1-9672 0 0,-1 0-5135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2:09.482"/>
    </inkml:context>
    <inkml:brush xml:id="br0">
      <inkml:brushProperty name="width" value="0.1" units="cm"/>
      <inkml:brushProperty name="height" value="0.1" units="cm"/>
      <inkml:brushProperty name="color" value="#FFFF00"/>
    </inkml:brush>
  </inkml:definitions>
  <inkml:trace contextRef="#ctx0" brushRef="#br0">11 17 4143 0 0,'-4'0'368'0'0,"1"0"-296"0"0,1 0-72 0 0,0 0 112 0 0,2-2 8 0 0,0 0 0 0 0,0 0 0 0 0,2 0-264 0 0,-4-1-48 0 0,2-3-16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1:51.509"/>
    </inkml:context>
    <inkml:brush xml:id="br0">
      <inkml:brushProperty name="width" value="0.35" units="cm"/>
      <inkml:brushProperty name="height" value="2.1" units="cm"/>
      <inkml:brushProperty name="color" value="#66CC00"/>
      <inkml:brushProperty name="inkEffects" value="pencil"/>
    </inkml:brush>
  </inkml:definitions>
  <inkml:trace contextRef="#ctx0" brushRef="#br0">3812 2575 9215 194856 78485,'-1'0'408'0'0,"-4"0"176"0"0,-4 0-584 0 0,-2 0 1760 0 0,1 0 2472 0 0,1-1-2064 0 0,2 1-1408 0 0,1-1 136 0 0,3-1-320 0 0,1-1-472 0 0,3 0-8 0 0,2-2 0 0 0,3-2-96 0 0,2-3-168 0 0,3-2 96 0 0,0-2 72 0 0,2-5 0 0 0,0-4 288 0 0,-1 0-32 0 0,-2 0 0 0 0,-2 0 336 0 0,-3 1 96 0 0,-2 0-344 0 0,-1 3-48 0 0,-2 2-8 0 0,0 2 0 0 0,-1 1 0 0 0,1 0-136 0 0,0 0 80 0 0,1-3 8 0 0,2 0-112 0 0,0 1 0 0 0,0 0 0 0 0,1 1-16 0 0,1-2 112 0 0,1-3-48 0 0,1-3-88 0 0,2-1-24 0 0,0-1-64 0 0,-1 3 0 0 0,0 1 0 0 0,-1 1 72 0 0,-1 2-8 0 0,-1 1-64 0 0,0 0 96 0 0,-1 0-16 0 0,1-1-8 0 0,0-1 0 0 0,0 0 0 0 0,1 0 16 0 0,-1-1 0 0 0,0 0 0 0 0,0 0 0 0 0,-1 1-8 0 0,0-3 80 0 0,0-3-16 0 0,1-4-16 0 0,0-1-64 0 0,0 2-64 0 0,0-1 80 0 0,1-3 0 0 0,0-3-8 0 0,0 2-72 0 0,-1 3 0 0 0,0 0 64 0 0,-1 1-64 0 0,-1 4 0 0 0,-1 2 0 0 0,0 2 0 0 0,-1-2 64 515 4,0-4 0-515-4,-2-5 0 0 0,1 0 8 0 0,-1 1-72 0 0,0 2 80 0 0,0 2-80 502-7,1-1 96-502 7,0-1 0 0 0,-1 2-96 0 0,1-2 64 0 0,0 1 0 0 0,-1 0-64 0 0,0-1 64 515 2,-1-5 0-515-2,-1-4-64 0 0,-1-2 0 0 0,0 1 0 0 0,0 3 0 0 0,0 5 0 516 1,0 4 0-516-1,0 1 0 0 0,1 1 0 0 0,0 1 0 0 0,-1 0 64 0 0,0 1-64 0 0,1 1 0 515 0,-1 3 0-515 0,1 1 64 0 0,1 2-64 0 0,-1 0 0 0 0,0 2 0 0 0,0 0 0 0 0,0 1 64 0 0,0 0-64 0 0,0 1 0 0 0,0 0 0 0 0,-1 1 0 0 0,0-1 0 0 0,0 0 0 0 0,0 0 64 0 0,0-1-64 0 0,1 0 0 469 2,-2-3 0-469-2,-2-1 0 0 0,-1-4 0 0 0,-3-1 64 0 0,-1 1-64 0 0,1 2 0 516-1,-2 0 64-516 1,-2 2-64 516-3,-2 1 64-516 3,-1 3-64 0 0,1 1 0 0 0,1 3 0 533 6,-3 0 0-533-6,0 0 0 0 0,-1 1 0 469-1,1 1 0-469 1,-1 0 0 0 0,-1 1 0 0 0,0 0 0 0 0,-1 0 0 516-5,0 1 0-516 5,-1 0 0 487 6,1 0 0-487-6,-1 0 0 0 0,1 1 0 0 0,-6 1 0 0 0,-6-1 0 0 0,-6 2 64 516-7,-2 0-64-516 7,1 1 0 0 0,-2 0 0 533 1,-4 1 0-533-1,-5 0 64 489 4,0 0-64-489-4,3 2 0 0 0,3-1 64 534 0,3 0-64-534 0,1 1 0 0 0,2-1 0 0 0,1 1 64 0 0,1-1-64 0 0,-6 1 0 0 0,-1 0 0 0 0,0 0 0 0 0,-4-1 0 489 2,0 0 0-489-2,2 0 64 0 0,3 0-64 0 0,3-1 0 0 0,-4 1 0 0 0,-1-1 0 0 0,1 1 0 0 0,-6 0 64 0 0,-8 1-64 0 0,1-1 0 0 0,3 1 0 0 0,7 1 0 0 0,5-1 0 0 0,4 0 0 0 0,3-1 0 489 1,3 1 0-489-1,0-1 0 0 0,-5 0 0 0 0,-7-1 0 0 0,-2-1 0 0 0,2 0 0 0 0,3-1 0 0 0,2 0 0 0 0,3 0 0 0 0,0-1 64 0 0,-5-1-64 0 0,-8 0 0 0 0,1 0 0 0 0,1 0 0 0 0,0 1 0 0 0,3 0 0 0 0,4 0 0 0 0,4 1 0 0 0,3 0 0 0 0,2 1 0 0 0,1-1 0 0 0,2 1 0 0 0,0-1 0 0 0,-4 0 0 0 0,-1 1 0 0 0,-1-1 0 0 0,1 1 0 0 0,1-1 0 0 0,1 0 0 0 0,1 1 0 489 1,-4-1 0-489-1,-6 1 0 0 0,-1 0 0 0 0,3 0 0 0 0,3 1 0 0 0,5-1 0 0 0,-1 1 0 0 0,1-2 0 0 0,5 1 0 0 0,2 0 0 0 0,3-1 0 0 0,1 0 0 0 0,2 0 0 0 0,0 0 0 0 0,0 0 0 0 0,-4-1 0 0 0,-1 0 0 0 0,0 1 0 0 0,1 0 0 0 0,2 1 0 0 0,2 1 0 0 0,1-1 0 0 0,0 0 0 0 0,-1 0 0 0 0,2 0 0 0 0,2-1 0 0 0,1 1 0 0 0,0 0 0 0 0,-2-1 0 0 0,0 0 0 0 0,2 0 0 0 0,-1 1 0 0 0,1-1 0 0 0,1 2 0 0 0,1-1 0 0 0,1 1 0 0 0,1 0 0 0 0,1 0 0 0 0,2 1 0 0 0,1 1 0 0 0,1 1 0 0 0,1 0 0 0 0,1 0 0 0 0,2 1 0 0 0,1 3 0 0 0,2 1 0 0 0,0 2 0 0 0,0 2 0 0 0,1 2 0 0 0,0 0-88 0 0,1 2 88 0 0,-1 0 0 0 0,1 2 0 0 0,1 4 0 0 0,1 7 0 0 0,1 6 0 0 0,-1 2 0 0 0,-1-1 0 0 0,-1 3 0 0 0,-1-1 0 0 0,-3-3 0 0 0,-1 3 0 0 0,-1-2 0 0 0,-2-3 0 0 0,-1 3 0 0 0,0 3 0 0 0,1 0 64 0 0,0-3-64 0 0,0-3 0 0 0,1-3 0 0 0,-1-2 0 0 0,1 0 0 0 0,-1 4 0 0 0,-1 7 0 0 0,-1 7 0 0 0,-1 3 0 0 0,-2 4 0 0 0,1-5 0 0 0,1-6 0 0 0,1-1 0 0 0,0 0 0 0 0,2-2 0 0 0,0-5 0 0 0,1 1 0 0 0,2-2 0 0 0,0-2 0 0 0,1 3 0 0 0,0-1 0 0 0,1-3 0 0 0,1-3 0 0 0,-1-1 0 0 0,0-2 0 0 0,0 1 0 0 0,2 3 0 0 0,1 4 0 0 0,1-1 0 0 0,1-2 0 0 0,0-3 0 0 0,0-3 0 0 0,0-3 0 0 0,-1-2 0 0 0,0-4 0 0 0,-2-4 0 0 0,5 6 0 0 0,2 0 0 0 0,-2-2 0 0 0,4 7 0 0 0,1 1 0 0 0,-1-2 0 0 0,-4-5 0 0 0,8 5-64 0 0,1 0 64 0 0,-2-5 0 0 0,-4-3 0 0 0,-5-5 0 0 0,11 3 0 0 0,2 0 0 0 0,-3-2 0 0 0,11 1 0 0 0,1 0 0 0 0,-6-3 0 0 0,13 3 0 0 0,-1-2 0 0 0,-7 0 0 0 0,8 0 0 0 0,17 2 0 0 0,-2 0 0 0 0,12 1 0 0 0,11-2-64 0 0,7-1 64 0 0,-9-1 0 0 0,-3-3 0 0 0,2-2 0 0 0,8-2-64 0 0,8 0 64 0 0,-9 0 0 0 0,4 0 0 0 0,-12 0 0-489-1,3 1 0 489 1,9 1 0 0 0,-10 1 0 0 0,2 0 0 0 0,-10 1 0 0 0,2 2-64 0 0,-8-1 64-555-6,5 3 0 555 6,-7 0 0 0 0,8 0 0-469 6,-6-1 0 469-6,9 0 0 0 0,14-2 0 0 0,13-2 0-488-3,-9-1 0 488 3,1-2 0 0 0,6 0 0 0 0,9 0 0 0 0,6 0 0 0 0,-15 1 0 0 0,-6 1 0 0 0,-18-1 0 0 0,-5 1 0 0 0,2 0 0 0 0,5 2 64 0 0,5-1 0 0 0,-10 1-64 0 0,3 0 64 0 0,-8-1 0 0 0,2 1-64 0 0,-9-2 80 0 0,1 1 8 0 0,-8-1-88 0 0,-13-1 96 0 0,-11 1 0 0 0,5-1-32-534 0,-2 0 0 534 0,-6-1 48 0 0,-5 1-32 0 0,-6 0-8 0 0,-3 0 0 0 0,-4 0-72 0 0,-1 0 0 0 0,-1 0 0 0 0,0 0 0 0 0,0 0 0 0 0,0 0 0 0 0,0 0-2272 0 0,1 0-8960 0 0,0 0-5415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3:10.035"/>
    </inkml:context>
    <inkml:brush xml:id="br0">
      <inkml:brushProperty name="width" value="0.35" units="cm"/>
      <inkml:brushProperty name="height" value="2.1" units="cm"/>
      <inkml:brushProperty name="color" value="#66CC00"/>
      <inkml:brushProperty name="inkEffects" value="pencil"/>
    </inkml:brush>
  </inkml:definitions>
  <inkml:trace contextRef="#ctx0" brushRef="#br0">0 10 919 274081 41618,'1'0'80'0'0,"1"0"-80"0"0,1-1 0 0 0,0 1 224 0 0,0 0 280 0 0,0 0-248 0 0,0 1-24 0 0,2-1 232 0 0,2 0 48 0 0,3-1 64 0 0,1-1-288 0 0,0 1 16 0 0,0-1 320 0 0,1 0-48 0 0,1 1-64 0 0,-1 0-256 0 0,1 1-120 0 0,0 2 80 0 0,2 2-48 0 0,0 1-104 0 0,2 0 104 0 0,1-1-40 0 0,-1 0-64 0 0,-1 0 40 0 0,2-1 120 0 0,-1-1-112 0 0,-1-1-8 0 0,-1-1 0 0 0,-2 1 0 0 0,2-1 120 0 0,-1 0-104 0 0,0 0 0 0 0,1-1 104 0 0,4 1-16 0 0,1 0-104 0 0,0 0-32 0 0,-3 0-8 0 0,0 1 0 0 0,1-1 0 0 0,4 1-64 0 0,1-1 64 0 0,-1 1-64 0 0,-2-1 64 0 0,0 1-64 0 0,-3 0 64 0 0,0-1 32 0 0,-1 1 8 0 0,-1 0 0 0 0,0 1 0 0 0,-1 1-16 0 0,2 0 72 0 0,0 2-80 0 0,0-1-80 0 0,0 1 80 0 0,-1 0-80 0 0,0-1 80 0 0,-1 0-80 0 0,4-1 64 0 0,5 0 0 0 0,4 0-64 0 0,4-1 64 0 0,4-1 32 0 0,1-1 0 0 0,-2-1 0 0 0,-5 0-96 0 0,-3-1 160 0 0,-1 0-32 0 0,-1 0-64 0 0,-3-1 32 0 0,-2 1-96 0 0,-3 0 96 0 0,-1 0-96 0 0,2 0 0 0 0,3 1 64 0 0,2 0-64 0 0,3-2 64 0 0,-2 0-64 0 0,-1 0 0 0 0,0-1 64 0 0,-2 0-64 0 0,-1 0 0 0 0,0 0 0 0 0,1 0 0 0 0,0 0 64 0 0,-2 1-64 0 0,1 2 64 0 0,2 1 0 0 0,-1 1-64 0 0,-1 1 0 0 0,0 1 64 0 0,4 0-64 0 0,0 0 64 0 0,-1-1-64 0 0,1-1 0 0 0,0 0 0 0 0,-1-2 0 0 0,-2 0 0 0 0,-1-1 0 0 0,-1 1 64 0 0,-2-1-64 0 0,0 0 0 0 0,-1 0 64 0 0,-3 1-64 0 0,-2 1 64 0 0,-3 1 0 0 0,-8 3-664 0 0,-3 1-10967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3:15.966"/>
    </inkml:context>
    <inkml:brush xml:id="br0">
      <inkml:brushProperty name="width" value="0.1" units="cm"/>
      <inkml:brushProperty name="height" value="0.1" units="cm"/>
      <inkml:brushProperty name="color" value="#FFFF00"/>
    </inkml:brush>
  </inkml:definitions>
  <inkml:trace contextRef="#ctx0" brushRef="#br0">1 37 919 0 0,'8'-4'672'0'0,"0"0"0"0"0,1 0 0 0 0,0 1 0 0 0,0 0 0 0 0,0 1 0 0 0,0-1 0 0 0,0 2 0 0 0,0-1 0 0 0,0 1 0 0 0,15 1 0 0 0,-12 0-520 0 0,1 2 0 0 0,-1-1 0 0 0,1 2-1 0 0,-1-1 1 0 0,18 8 0 0 0,-14-5 146 0 0,-1 0 1 0 0,0-2-1 0 0,1 1 1 0 0,-1-2-1 0 0,20 1 0 0 0,81-5 1188 0 0,-39 0-825 0 0,315-5 1293 0 0,-79-1-1029 0 0,-252 6-860 0 0,234 3 107 0 0,-103 3-69 0 0,-29 4 191 0 0,-36 1-116 0 0,417-10 185 0 0,-271-15-75 0 0,170 5-87 0 0,-428 11-192 0 0,353-13 207 0 0,-180 13 68 0 0,-112 2-202 0 0,78-8 0 0 0,50 1 26 0 0,-136 5-88 0 0,-38 2-20 0 0,47 8 0 0 0,13 0 0 0 0,134-2 0 0 0,-105-8 43 0 0,-44-3-22 0 0,510-20 225 0 0,-522 20-229 0 0,1 3 1 0 0,106 13 0 0 0,41 2 3 0 0,-149-12 4 0 0,86 14 0 0 0,-59-4-11 0 0,139 7-14 0 0,4-13 17 0 0,-39-3 30 0 0,-122 2-48 0 0,227 10 66 0 0,-238-16-65 0 0,120 17 0 0 0,-111-9 47 0 0,1-3 0 0 0,0-3 0 0 0,85-8 0 0 0,-150 6-49 0 0,3-1 14 0 0,0 0 1 0 0,0 1-1 0 0,0 0 0 0 0,0 1 1 0 0,0 0-1 0 0,12 3 0 0 0,-20-4-15 0 0,1 0 0 0 0,-1 0 0 0 0,0 0 0 0 0,1 0 0 0 0,-1 1 0 0 0,0-1 1 0 0,1 0-1 0 0,-1 0 0 0 0,0 0 0 0 0,0 1 0 0 0,1-1 0 0 0,-1 0 0 0 0,0 0 0 0 0,0 1 0 0 0,1-1 0 0 0,-1 0 0 0 0,0 1 0 0 0,0-1 0 0 0,0 0 0 0 0,1 1 0 0 0,-1-1 0 0 0,0 0 0 0 0,0 1 0 0 0,0-1 0 0 0,0 0 0 0 0,0 1 1 0 0,0-1-1 0 0,0 1 0 0 0,0-1 0 0 0,0 0 0 0 0,0 1 0 0 0,0-1 0 0 0,0 1 0 0 0,-9 13-42 0 0,-17 9-1537 0 0,25-23 1424 0 0,-22 16-6133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3:17.078"/>
    </inkml:context>
    <inkml:brush xml:id="br0">
      <inkml:brushProperty name="width" value="0.1" units="cm"/>
      <inkml:brushProperty name="height" value="0.1" units="cm"/>
      <inkml:brushProperty name="color" value="#FFFF00"/>
    </inkml:brush>
  </inkml:definitions>
  <inkml:trace contextRef="#ctx0" brushRef="#br0">1 43 455 0 0,'14'-7'4259'0'0,"15"4"-3202"0"0,-8 2-797 0 0,-18 1-157 0 0,0-1 0 0 0,0 1 0 0 0,1-1 0 0 0,-1 0 0 0 0,0 0 0 0 0,0 0 0 0 0,0 0 0 0 0,0-1-1 0 0,0 1 1 0 0,0-1 0 0 0,0 0 0 0 0,-1 0 0 0 0,1 0 0 0 0,0 0 0 0 0,-1 0 0 0 0,0 0-1 0 0,3-4 1 0 0,-4 3 181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3:20.711"/>
    </inkml:context>
    <inkml:brush xml:id="br0">
      <inkml:brushProperty name="width" value="0.1" units="cm"/>
      <inkml:brushProperty name="height" value="0.1" units="cm"/>
      <inkml:brushProperty name="color" value="#FFFF00"/>
    </inkml:brush>
  </inkml:definitions>
  <inkml:trace contextRef="#ctx0" brushRef="#br0">52 211 1839 0 0,'-6'-2'440'0'0,"-14"-5"-1115"0"0,19 6 832 0 0,1 1 1 0 0,-1 0 0 0 0,1 0 0 0 0,-1 0-1 0 0,0 0 1 0 0,1 0 0 0 0,-1 0 0 0 0,1 0-1 0 0,-1 0 1 0 0,1 0 0 0 0,-1 0-1 0 0,0 0 1 0 0,1 0 0 0 0,-1 0 0 0 0,1 0-1 0 0,-1 0 1 0 0,1 0 0 0 0,-1 1 0 0 0,1-1-1 0 0,-1 0 1 0 0,1 0 0 0 0,-1 1 0 0 0,1-1-1 0 0,-1 0 1 0 0,1 1 0 0 0,-1-1 0 0 0,1 1-1 0 0,-1 0 1 0 0,-3 3 732 0 0,4-4-881 0 0,-1 1 0 0 0,1-1 1 0 0,0 0-1 0 0,-1 0 1 0 0,1 0-1 0 0,0 0 0 0 0,0 1 1 0 0,-1-1-1 0 0,1 0 0 0 0,0 0 1 0 0,0 1-1 0 0,-1-1 1 0 0,1 0-1 0 0,0 1 0 0 0,0-1 1 0 0,0 0-1 0 0,0 0 0 0 0,-1 1 1 0 0,1-1-1 0 0,0 0 1 0 0,0 1-1 0 0,0-1 0 0 0,0 0 1 0 0,0 1-1 0 0,0-1 0 0 0,0 0 1 0 0,0 1-1 0 0,0-1 1 0 0,0 1-1 0 0,0-1 0 0 0,0 0 1 0 0,0 1-1 0 0,0-1 0 0 0,0 0 1 0 0,1 1-1 0 0,-1-1 0 0 0,0 0 1 0 0,0 0-1 0 0,0 1 1 0 0,0-1-1 0 0,1 0 0 0 0,-1 1 1 0 0,0-1-1 0 0,0 0 0 0 0,0 0 1 0 0,1 1-1 0 0,-1-1 1 0 0,0 0-1 0 0,1 0 0 0 0,-1 0 1 0 0,0 0-1 0 0,0 1 0 0 0,1-1 1 0 0,-1 0-1 0 0,0 0 1 0 0,1 0-1 0 0,-1 0 0 0 0,0 0 1 0 0,1 0-1 0 0,13 8 1160 0 0,28 9 0 0 0,10 6 289 0 0,-26-10-839 0 0,52 18-1 0 0,-60-27-486 0 0,0-1-1 0 0,1 0 0 0 0,-1-1 0 0 0,0-1 1 0 0,1-1-1 0 0,17-2 0 0 0,12 0 201 0 0,4 2-25 0 0,-1 3 0 0 0,69 11 0 0 0,-50-4-1 0 0,117 0-1 0 0,-96-7-10 0 0,40 7-118 0 0,-60-4-11 0 0,109-3 1 0 0,-112-7-39 0 0,-1 3 0 0 0,1 3 0 0 0,122 19 0 0 0,-121-7-58 0 0,1-3 0 0 0,-1-4-1 0 0,86 0 1 0 0,-19-16 134 0 0,-72 3-76 0 0,0 3 1 0 0,65 6-1 0 0,-45 0-94 0 0,1-3 0 0 0,94-13 0 0 0,-88 4 11 0 0,140 6 0 0 0,-95 7 29 0 0,141-15-1 0 0,164 7 172 0 0,-69-9-73 0 0,-146 0-77 0 0,191-17 140 0 0,-279 15-166 0 0,193 4 0 0 0,-39-8 76 0 0,-153 7-98 0 0,-87 10-26 0 0,0 4 0 0 0,74 10 0 0 0,-78-6-20 0 0,17-2 17 0 0,103-7 0 0 0,4 0 154 0 0,312 10 152 0 0,-371-9-260 0 0,-26-1-52 0 0,12-1-8 0 0,47 2 67 0 0,-123 2-43 0 0,39-3 1 0 0,14-1-33 0 0,-14 6 13 0 0,1 1 19 0 0,75-6-1 0 0,122-13 27 0 0,111 12 63 0 0,-105 5-96 0 0,-134-9-8 0 0,35-2 38 0 0,214 3 77 0 0,-201 0-94 0 0,310-4 124 0 0,0-18 62 0 0,-289 16-51 0 0,-101 8-120 0 0,169-29 1 0 0,-201 23-6 0 0,1 3 0 0 0,84 0-1 0 0,-73 6 18 0 0,239-39-61 0 0,-131 12 0 0 0,4 8 0 0 0,-182 20 0 0 0,92-12 32 0 0,183 2 0 0 0,-120 26-32 0 0,-49-2 0 0 0,-16-9 0 0 0,37 4 0 0 0,201 13 0 0 0,-144-14 0 0 0,97 22 52 0 0,-181-17-40 0 0,-20 1-12 0 0,91 25 0 0 0,24 8 0 0 0,53-11 83 0 0,4-19 58 0 0,-111-9-97 0 0,106-2-29 0 0,4-1-18 0 0,-21 3 87 0 0,-82-5-40 0 0,208-3 20 0 0,288 13 0 0 0,-470-8-32 0 0,107-2 0 0 0,-149-9-32 0 0,144 12 0 0 0,-179 1 22 0 0,1-5-1 0 0,167-20 0 0 0,-111 6 52 0 0,-28 3-18 0 0,153-5-55 0 0,-95 6 0 0 0,-41 2 28 0 0,203-21 72 0 0,-35 5-100 0 0,-174 16 0 0 0,-15-1 0 0 0,184-10 0 0 0,-38 18 0 0 0,-120 2 0 0 0,17 6 0 0 0,235 40 0 0 0,69 4 0 0 0,-455-50 0 0 0,199 29 0 0 0,-80-10 0 0 0,189 1 78 0 0,-82-9-28 0 0,-143-3-18 0 0,173-7 0 0 0,83-15 20 0 0,-228 9-29 0 0,161-13 30 0 0,-205 10-53 0 0,-80 6 0 0 0,1 1 0 0 0,0 0 0 0 0,-1 1 0 0 0,1 0 0 0 0,18 6 0 0 0,-29-8-10 0 0,0 0 0 0 0,0 0 1 0 0,0 1-1 0 0,-1-1 0 0 0,1 0 0 0 0,0 1 0 0 0,0-1 0 0 0,0 1 0 0 0,0-1 1 0 0,-1 1-1 0 0,1-1 0 0 0,0 1 0 0 0,-1 0 0 0 0,1-1 0 0 0,0 1 0 0 0,-1 0 0 0 0,1-1 1 0 0,-1 1-1 0 0,1 0 0 0 0,-1 0 0 0 0,1 0 0 0 0,-1-1 0 0 0,0 1 0 0 0,1 0 1 0 0,-1 0-1 0 0,0 0 0 0 0,0 0 0 0 0,1 0 0 0 0,-1 0 0 0 0,0 0 0 0 0,0 0 1 0 0,0-1-1 0 0,0 1 0 0 0,0 0 0 0 0,-1 0 0 0 0,1 0 0 0 0,0 1 0 0 0,-1 1-163 0 0,-1 0-1 0 0,1 0 0 0 0,-1 0 0 0 0,1 0 1 0 0,-1 0-1 0 0,0-1 0 0 0,0 1 1 0 0,0-1-1 0 0,-5 5 0 0 0,-20 16-1018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3:22.311"/>
    </inkml:context>
    <inkml:brush xml:id="br0">
      <inkml:brushProperty name="width" value="0.1" units="cm"/>
      <inkml:brushProperty name="height" value="0.1" units="cm"/>
      <inkml:brushProperty name="color" value="#FFFF00"/>
    </inkml:brush>
  </inkml:definitions>
  <inkml:trace contextRef="#ctx0" brushRef="#br0">1 81 4951 0 0,'7'7'264'0'0,"1"-1"0"0"0,0-1 0 0 0,0 0 0 0 0,0 0 0 0 0,1 0-1 0 0,0-1 1 0 0,11 4 0 0 0,6 1 85 0 0,35 7 1 0 0,-44-13-131 0 0,1-1-1 0 0,-1-1 1 0 0,0 0 0 0 0,1-1 0 0 0,31-5 0 0 0,86-23 1119 0 0,-39 6-537 0 0,412-35 964 0 0,-301 39-1538 0 0,116 9 298 0 0,-49 3-48 0 0,169 3 206 0 0,-19-3-167 0 0,-395 5-469 0 0,45-1 59 0 0,0 3 1 0 0,0 4 0 0 0,100 18-1 0 0,-108-11-106 0 0,0-3 0 0 0,93 0 0 0 0,218 16 440 0 0,-358-23-400 0 0,265 14 235 0 0,-150-12-60 0 0,159 27-1 0 0,-202-16-187 0 0,152 7 0 0 0,300 8 354 0 0,-513-28-376 0 0,251 3 183 0 0,-36-2 4 0 0,-205-1-164 0 0,436 5 215 0 0,-207-22-127 0 0,246-19 149 0 0,-238 28-214 0 0,0 0 16 0 0,-215 1-56 0 0,303-21 42 0 0,77 24-43 0 0,-301 6 25 0 0,214 31 0 0 0,-317-30-30 0 0,43 1 65 0 0,-58-6-60 0 0,-1 2-1 0 0,1 0 1 0 0,0 2-1 0 0,41 11 0 0 0,-61-14-66 0 0,-1 0-1 0 0,1 1 0 0 0,0-1 0 0 0,-1 1 1 0 0,1 0-1 0 0,-1-1 0 0 0,0 1 1 0 0,1 0-1 0 0,-1 1 0 0 0,0-1 0 0 0,0 0 1 0 0,-1 1-1 0 0,1-1 0 0 0,0 1 1 0 0,-1-1-1 0 0,1 1 0 0 0,-1 0 1 0 0,0-1-1 0 0,0 1 0 0 0,0 0 0 0 0,0 0 1 0 0,-1 0-1 0 0,1 0 0 0 0,-1 3 1 0 0,0 15-1469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3:37.534"/>
    </inkml:context>
    <inkml:brush xml:id="br0">
      <inkml:brushProperty name="width" value="0.1" units="cm"/>
      <inkml:brushProperty name="height" value="0.1" units="cm"/>
      <inkml:brushProperty name="color" value="#FF0066"/>
    </inkml:brush>
  </inkml:definitions>
  <inkml:trace contextRef="#ctx0" brushRef="#br0">23297 1094 2303 0 0,'-31'4'1830'0'0,"2"0"1266"0"0,29-4-3046 0 0,0 1 1 0 0,0-1 0 0 0,0 0-1 0 0,1 1 1 0 0,-1-1 0 0 0,0 0 0 0 0,0 1-1 0 0,0-1 1 0 0,0 0 0 0 0,0 1-1 0 0,0-1 1 0 0,1 0 0 0 0,-1 1-1 0 0,0-1 1 0 0,0 0 0 0 0,0 0-1 0 0,1 1 1 0 0,-1-1 0 0 0,0 0 0 0 0,1 0-1 0 0,-1 1 1 0 0,0-1 0 0 0,0 0-1 0 0,1 0 1 0 0,-1 0 0 0 0,0 1-1 0 0,1-1 1 0 0,-1 0 0 0 0,0 0-1 0 0,1 0 1 0 0,-1 0 0 0 0,1 0 0 0 0,-1 0-1 0 0,0 0 1 0 0,1 0 0 0 0,-1 0-1 0 0,0 0 1 0 0,1 0 0 0 0,-1 0-1 0 0,0 0 1 0 0,1 0 0 0 0,-1 0-1 0 0,0 0 1 0 0,1 0 0 0 0,-1-1-1 0 0,0 1 1 0 0,1 0 0 0 0,-1 0 0 0 0,0 0-1 0 0,1 0 1 0 0,-1-1 0 0 0,0 1-1 0 0,1-1 1 0 0,0 0 232 0 0,1 1 0 0 0,-1-1 0 0 0,1 0 0 0 0,-1 1 0 0 0,1-1 0 0 0,0 1 0 0 0,-1 0-1 0 0,1-1 1 0 0,-1 1 0 0 0,1 0 0 0 0,0 0 0 0 0,-1 0 0 0 0,1 0 0 0 0,0 0 0 0 0,-1 0 0 0 0,1 1 0 0 0,-1-1 0 0 0,1 0 0 0 0,-1 1 0 0 0,1-1 0 0 0,0 1 0 0 0,-1 0-1 0 0,0-1 1 0 0,1 1 0 0 0,1 2 0 0 0,0-2-45 0 0,-1 0 0 0 0,0 0 0 0 0,1 0 0 0 0,-1 0 0 0 0,1 0 0 0 0,-1 0-1 0 0,1-1 1 0 0,4 1 1136 0 0,4-1-1214 0 0,33 0 0 0 0,-43 0-148 0 0,1 0 0 0 0,0 0 1 0 0,0-1-1 0 0,-1 1 0 0 0,1 0 0 0 0,0-1 0 0 0,-1 1 0 0 0,1-1 0 0 0,-1 1 0 0 0,3-2 1 0 0,8-4 146 0 0,0 0 0 0 0,0-1 0 0 0,-1 0 0 0 0,16-14 0 0 0,-23 18-114 0 0,-1 0 0 0 0,0-1 1 0 0,0 0-1 0 0,0 1 1 0 0,0-1-1 0 0,-1 0 1 0 0,0 0-1 0 0,0 0 1 0 0,0-1-1 0 0,0 1 1 0 0,0 0-1 0 0,-1-1 1 0 0,0 1-1 0 0,0-1 0 0 0,0 0 1 0 0,-1 1-1 0 0,1-9 1 0 0,-2-4 89 0 0,-1 0 1 0 0,-4-22 0 0 0,3 29-62 0 0,1 1-1 0 0,1-1 1 0 0,0 0 0 0 0,0 1 0 0 0,0-1 0 0 0,1 0 0 0 0,1 1 0 0 0,0-1 0 0 0,0 0-1 0 0,1 1 1 0 0,4-14 0 0 0,33-61-74 0 0,4-12 0 0 0,-42 91 30 0 0,0 0 0 0 0,0 0 0 0 0,0 0 1 0 0,-1 0-1 0 0,1 0 0 0 0,-1 0 0 0 0,-1 0 0 0 0,1 0 0 0 0,-1 0 0 0 0,0-5 0 0 0,-17-53 465 0 0,10 40-420 0 0,-3-7 71 0 0,-1 0 0 0 0,-2 0-1 0 0,-1 2 1 0 0,-1-1-1 0 0,-2 2 1 0 0,-31-38-1 0 0,30 43-77 0 0,-1 2 0 0 0,-1 0 0 0 0,-1 2 0 0 0,-1 0 0 0 0,-39-23 0 0 0,50 34-68 0 0,0 1 0 0 0,0 1 0 0 0,-1 0 0 0 0,1 0 0 0 0,-1 1 0 0 0,-17-2 0 0 0,-83-10 0 0 0,98 15 0 0 0,-249-5 211 0 0,156 8-158 0 0,-260 22 76 0 0,138-4-66 0 0,-124-12 162 0 0,21-2-114 0 0,52 4-100 0 0,-46 2 42 0 0,-167 9 11 0 0,212-7-63 0 0,120-3-38 0 0,-190-12 1 0 0,204-4 2 0 0,-175 19 0 0 0,-58 0 38 0 0,196-16-4 0 0,48 2 0 0 0,-174-21 0 0 0,13-5 0 0 0,210 20 0 0 0,-151-20 14 0 0,-25-1 36 0 0,-322 22-50 0 0,558 6 0 0 0,-359 27 0 0 0,44-13 84 0 0,110-10-29 0 0,115 3-28 0 0,-360 15 135 0 0,146-4-162 0 0,-1 0 0 0 0,139-13 0 0 0,-283-4 0 0 0,96 1 161 0 0,11 1 9 0 0,-221-20-117 0 0,324-5 9 0 0,154 9-60 0 0,-61-7-4 0 0,-104-8 161 0 0,262 26-156 0 0,-266-10 155 0 0,1 22-28 0 0,155-3-130 0 0,-155-10 0 0 0,173-1 0 0 0,-73 1 0 0 0,-191-9 0 0 0,93 15 0 0 0,-13-1 0 0 0,148-16 0 0 0,-154-7 0 0 0,188 21-8 0 0,-262-7-48 0 0,-106-12-6 0 0,428 16 60 0 0,-26 0 2 0 0,-476 2 0 0 0,474 5 0 0 0,-400 20 0 0 0,233-11 0 0 0,10-21 0 0 0,9-1 0 0 0,-148 7-48 0 0,141-1 24 0 0,-59 16 24 0 0,-92-3 0 0 0,10-17 64 0 0,-7 4-64 0 0,371 1 0 0 0,-229 4 0 0 0,60 1 0 0 0,-78-16 0 0 0,0 1 0 0 0,-294-13 0 0 0,398 7 0 0 0,-175 5 0 0 0,-47 26 0 0 0,242-7 0 0 0,-43-6 0 0 0,92-2 0 0 0,-296-7-64 0 0,324 6 64 0 0,0 3 0 0 0,0 2 0 0 0,-57 11 0 0 0,99-12 1 0 0,-101 20-66 0 0,102-19 65 0 0,-23 7 0 0 0,26-8-5 0 0,0 2-1 0 0,0-1 1 0 0,0 1 0 0 0,1 1-1 0 0,-1 0 1 0 0,1 0 0 0 0,0 1-1 0 0,1 0 1 0 0,-1 0 0 0 0,1 1-1 0 0,-13 14 1 0 0,4-2 5 0 0,-3 7 0 0 0,5 0 8 0 0,7-12-32 0 0,0 0 0 0 0,-10 28 0 0 0,11-25 24 0 0,4-10 0 0 0,1-1 0 0 0,0 1 0 0 0,0 1 0 0 0,0-1 0 0 0,1 0 0 0 0,0 0 0 0 0,1 9 0 0 0,-2 31 0 0 0,3 12 0 0 0,3 3 0 0 0,4 0 0 0 0,5 5 0 0 0,3-2 0 0 0,8 5 0 0 0,-1 1 0 0 0,0-4 0 0 0,0 0 11 0 0,-3-10 42 0 0,-11-35 0 0 0,-4-13-50 0 0,-1-1-1 0 0,1 0 0 0 0,1 1 0 0 0,6 7 0 0 0,-8-12-2 0 0,0 0 0 0 0,0-1 0 0 0,0 1 0 0 0,1-1 0 0 0,-1 0 0 0 0,1 0 0 0 0,0-1 0 0 0,0 1 0 0 0,0-1 0 0 0,5 2 0 0 0,-4-3 2 0 0,0 1 0 0 0,0-1-1 0 0,1-1 1 0 0,-1 1 0 0 0,10-1 0 0 0,3-2 40 0 0,27-6-31 0 0,3-1-11 0 0,2 0 0 0 0,3 2 0 0 0,2 0 0 0 0,-9 1 0 0 0,-3-1 0 0 0,-1-1 0 0 0,-2 1 0 0 0,5-2 0 0 0,8 1 11 0 0,10 3 31 0 0,2 4-31 0 0,-6 2-11 0 0,-4 0 0 0 0,6 2 0 0 0,3 1 0 0 0,0 1 0 0 0,1 2 0 0 0,5 0 0 0 0,4-1 0 0 0,-2-2 0 0 0,-9 0 0 0 0,-2 3 0 0 0,-41-5 1 0 0,35 7 51 0 0,-1 2-41 0 0,14 2-11 0 0,2 3 0 0 0,-2-1 0 0 0,5 1 0 0 0,7-1 0 0 0,-12-3 11 0 0,-43-8 31 0 0,36 7-20 0 0,7 3 20 0 0,4 3-31 0 0,6-1-11 0 0,3-1 0 0 0,-1 0 0 0 0,-15-7 11 0 0,-39-6 31 0 0,41 2-31 0 0,-4-4-11 0 0,-15 0 11 0 0,-26 0 31 0 0,31-1-19 0 0,-27 0 25 0 0,36-2-36 0 0,-2-1-12 0 0,-4-1 11 0 0,3 3 31 0 0,0-1-31 0 0,3 1-11 0 0,16 2 0 0 0,5-1 0 0 0,-19-1 0 0 0,-3-1 0 0 0,2-3 11 0 0,9-3 31 0 0,-10 0-31 0 0,10 0-11 0 0,-13 1 0 0 0,1 2 0 0 0,16 4 0 0 0,-7 3 11 0 0,-41 0 31 0 0,44 0-31 0 0,-6 1-11 0 0,-2-2 0 0 0,16 0 0 0 0,1-4 0 0 0,-1 1 0 0 0,2 2 0 0 0,-6 3 0 0 0,1 4 0 0 0,3 2 0 0 0,4 0 0 0 0,4-3 0 0 0,-19-2 0 0 0,-9-3 0 0 0,1-2 0 0 0,-3 0 0 0 0,1-2 0 0 0,4-1 0 0 0,18 1 0 0 0,17 2 53 0 0,-47 1-42 0 0,14 0-11 0 0,0 0 0 0 0,-15-1 11 0 0,-26 2 31 0 0,45-2-31 0 0,-4 1-11 0 0,-4 0 0 0 0,3 0 0 0 0,-2 1 0 0 0,-1-1 0 0 0,2-2 0 0 0,1-1 0 0 0,-1-3 0 0 0,-1-1 0 0 0,0 0 11 0 0,13-1 31 0 0,1 2-31 0 0,-12 3-11 0 0,13 3 0 0 0,5-2 0 0 0,4 2 0 0 0,-17 0 0 0 0,-4-3 0 0 0,1 0 0 0 0,13-3 0 0 0,-5 0 0 0 0,-1 0 11 0 0,2 3 31 0 0,6-2-31 0 0,1 1-11 0 0,-1 0 0 0 0,-4 0 0 0 0,-5 4 0 0 0,-3-1 0 0 0,-5 0 0 0 0,-4-3 0 0 0,6-2 0 0 0,0 2 0 0 0,-1-1 11 0 0,-3 3 31 0 0,3 2-31 0 0,-41 0-2 0 0,42 3 35 0 0,7 3-33 0 0,31 3 42 0 0,-36-2-42 0 0,9 0-11 0 0,1 3 0 0 0,-1 2 0 0 0,-10-1 0 0 0,4-2 0 0 0,13 1 0 0 0,-2-2 0 0 0,1-3 0 0 0,-2-2 0 0 0,-10 0 0 0 0,-6 1 0 0 0,1 1 0 0 0,0 1 0 0 0,3 3 0 0 0,0-1 0 0 0,4-1 0 0 0,6-1 0 0 0,0-3 0 0 0,1-2 0 0 0,-3 2 0 0 0,-5 0 0 0 0,0-1 0 0 0,0-1 0 0 0,5 1 0 0 0,6 0 0 0 0,3-1 0 0 0,1-2 0 0 0,-4-3 0 0 0,-14-2 0 0 0,10 1 0 0 0,1-1 0 0 0,-14 1 0 0 0,-1 0 0 0 0,-2 1 0 0 0,1 0 0 0 0,11-2 0 0 0,-7 1 0 0 0,-4 1 0 0 0,0-1 0 0 0,0 0 0 0 0,11-4 0 0 0,7 3 0 0 0,2 3 0 0 0,2 2 0 0 0,0-1 0 0 0,-3 2 0 0 0,-14 1 0 0 0,-3 0 0 0 0,4 1 0 0 0,12 0 0 0 0,0 3 0 0 0,6 3 0 0 0,5 2 0 0 0,1 2 0 0 0,1 2 0 0 0,0-3 0 0 0,-22-6 0 0 0,-6-1 0 0 0,-1 0 0 0 0,-2-1 0 0 0,5 2 0 0 0,22 5 0 0 0,7 4 0 0 0,-1 0 0 0 0,-1 0 0 0 0,-20-5 0 0 0,-3-2 0 0 0,9-1 0 0 0,4 1 0 0 0,2-1 0 0 0,-2 1 0 0 0,-2 3 0 0 0,5-2 0 0 0,1 0 0 0 0,-13-3 0 0 0,-1 0 0 0 0,13 0 0 0 0,1 1 0 0 0,-14-1 0 0 0,18-1 0 0 0,8 0 0 0 0,-1-2 0 0 0,-2 1 0 0 0,-8 3 0 0 0,-11 0 0 0 0,0 0 0 0 0,-12-5 0 0 0,0-1 0 0 0,20 1 0 0 0,6 1 0 0 0,1 2 0 0 0,0 0 0 0 0,-8-4 0 0 0,-7-1 0 0 0,3 1 0 0 0,7 2 0 0 0,4 2 0 0 0,-2-1 0 0 0,-18-3 0 0 0,-2-1 0 0 0,1 0 0 0 0,10 1 0 0 0,2 1 0 0 0,-13-4 0 0 0,-6 0 0 0 0,-3 0 0 0 0,1-1 0 0 0,6 1 0 0 0,20-1 0 0 0,-15 2 0 0 0,-3 0 0 0 0,11 1 0 0 0,-14 1 0 0 0,-2 0 0 0 0,3-2 0 0 0,1 0 0 0 0,-1-1 0 0 0,1 0 0 0 0,1-2 0 0 0,-2 1 0 0 0,1 1 0 0 0,0 2 0 0 0,-6-1 0 0 0,4 1 0 0 0,14 2 0 0 0,-7 3 0 0 0,21-1 0 0 0,4 0 0 0 0,-19-2 0 0 0,-8-4 0 0 0,-3-1 0 0 0,-3-2 0 0 0,0-1 0 0 0,0 2 0 0 0,2 2 11 0 0,3 3 31 0 0,1 1-31 0 0,4 0-11 0 0,6 0 0 0 0,-2-2 0 0 0,-10-1 0 0 0,2-3 0 0 0,9-1 0 0 0,0 2 0 0 0,-2 3 0 0 0,14 5 0 0 0,-13 2 0 0 0,-1 0 0 0 0,0-1 0 0 0,-4-3 0 0 0,-7 1 0 0 0,4-2 0 0 0,1 2 0 0 0,-2 1 0 0 0,0 3 0 0 0,1 1 0 0 0,2 1 0 0 0,3-1 0 0 0,1-2 0 0 0,-4 1 0 0 0,-6 1 0 0 0,0 0 0 0 0,2 1 0 0 0,7-1 0 0 0,1-2 0 0 0,-2-3 0 0 0,3 0 0 0 0,0-3 0 0 0,-4 0 0 0 0,-3 1 0 0 0,-3 1 0 0 0,0 1 0 0 0,-1 1 0 0 0,3-1 0 0 0,15 2 0 0 0,-14-3 0 0 0,-4-1 0 0 0,0-3 0 0 0,-1-2 0 0 0,8 0 0 0 0,-13 2-19 0 0,42 1-1126 0 0,-64 0 46 0 0,-32 2-54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8:04.130"/>
    </inkml:context>
    <inkml:brush xml:id="br0">
      <inkml:brushProperty name="width" value="0.1" units="cm"/>
      <inkml:brushProperty name="height" value="0.1" units="cm"/>
      <inkml:brushProperty name="color" value="#FFFF00"/>
    </inkml:brush>
  </inkml:definitions>
  <inkml:trace contextRef="#ctx0" brushRef="#br0">12147 1387 4287 0 0,'1'-1'79'0'0,"-1"-1"-1"0"0,1 1 0 0 0,-1-1 0 0 0,1 0 0 0 0,0 1 0 0 0,-1-1 1 0 0,1 1-1 0 0,0 0 0 0 0,0-1 0 0 0,0 1 0 0 0,0 0 0 0 0,0-1 1 0 0,1 1-1 0 0,1-2 0 0 0,0-1 1069 0 0,-27 3 1737 0 0,18 0-2543 0 0,0 1 0 0 0,-1 0 0 0 0,1 0 0 0 0,0 0 0 0 0,-1 1 0 0 0,1-1 0 0 0,0 1 1 0 0,0 1-1 0 0,0-1 0 0 0,0 1 0 0 0,0 1 0 0 0,0-1 0 0 0,-7 4 0 0 0,-5 7 326 0 0,-1-1 0 0 0,-1 0 1 0 0,0-2-1 0 0,0 0 0 0 0,-1-2 0 0 0,-27 8 1 0 0,-21 3 196 0 0,38-9-579 0 0,1-2-1 0 0,-1-1 0 0 0,-1-2 1 0 0,-48 3-1 0 0,-303-1 1191 0 0,291-4-1255 0 0,-153-14 0 0 0,-161-22 126 0 0,111 18 132 0 0,-135-2-49 0 0,131 9-75 0 0,208 4-143 0 0,-663-59 163 0 0,483 38-256 0 0,59 8-55 0 0,181 14-58 0 0,-204-25 43 0 0,103 10 22 0 0,-191-1-1 0 0,-141 26-5 0 0,54 4-64 0 0,235-5 0 0 0,-149 24 0 0 0,76-4 0 0 0,54-16 22 0 0,-108 9 20 0 0,-147 17-42 0 0,-15 11 0 0 0,363-37 16 0 0,-1-4 0 0 0,1-5 0 0 0,-107-12 0 0 0,83 5-16 0 0,-82-9 0 0 0,-41-10 32 0 0,172 21-16 0 0,-97 8 0 0 0,-104 14-16 0 0,268-17 0 0 0,-391 33 11 0 0,-50 20 442 0 0,285-40-457 0 0,-7 0 140 0 0,-153 21 15 0 0,225-30-64 0 0,22-3 18 0 0,-76 8-1 0 0,-109 9 101 0 0,201-13-197 0 0,4 0 20 0 0,-98 21 0 0 0,18 1-28 0 0,62-14 0 0 0,72-13 17 0 0,-1-1-1 0 0,1 1 1 0 0,0-1-1 0 0,-1 0 1 0 0,1 0-1 0 0,0-1 1 0 0,-6 0-1 0 0,9 1-10 0 0,-1-1 1 0 0,0 1-1 0 0,1-1 0 0 0,-1 1 1 0 0,0-1-1 0 0,1 0 0 0 0,-1 1 0 0 0,1-1 1 0 0,-1 0-1 0 0,1 0 0 0 0,0 0 1 0 0,-1 0-1 0 0,1 0 0 0 0,0 0 0 0 0,0-1 1 0 0,-1 1-1 0 0,1 0 0 0 0,0-1 0 0 0,0 1 1 0 0,-1-3-1 0 0,-4-15 17 0 0,1-1 0 0 0,1 0-1 0 0,1 1 1 0 0,0-1 0 0 0,1-27 0 0 0,-6-35 32 0 0,-3 22-31 0 0,4 23 28 0 0,-3-39 0 0 0,5 15 21 0 0,-2-27-18 0 0,0-43-60 0 0,-1-1 63 0 0,13-3-46 0 0,-4-82-2 0 0,-2 197-5 0 0,1 0-1 0 0,1 0 1 0 0,1 0 0 0 0,0 0 0 0 0,2 1 0 0 0,0-1 0 0 0,1 1 0 0 0,1 0-1 0 0,1 0 1 0 0,18-35 0 0 0,-13 33-5 0 0,14-31 0 0 0,-22 44-1 0 0,-1 1 1 0 0,1-1-1 0 0,0 1 0 0 0,1 0 0 0 0,0 0 1 0 0,0 1-1 0 0,1-1 0 0 0,-1 1 0 0 0,1 0 1 0 0,0 1-1 0 0,1-1 0 0 0,0 1 0 0 0,-1 1 1 0 0,2-1-1 0 0,-1 1 0 0 0,9-4 0 0 0,12-3-12 0 0,1 1 0 0 0,-1 1 0 0 0,34-5 0 0 0,-44 10 14 0 0,-1 0-12 0 0,-3 0-31 0 0,41-6 31 0 0,14 1 11 0 0,-46 5-1 0 0,38-2-51 0 0,-2 4 41 0 0,14 5 11 0 0,5 7 0 0 0,21 6-53 0 0,-37-3 31 0 0,-31-6-20 0 0,45 16 31 0 0,6 6 11 0 0,-1 1 0 0 0,-1-2 0 0 0,2-4-11 0 0,1-2-31 0 0,2-1 31 0 0,10 1 11 0 0,-17-8 0 0 0,0-2 0 0 0,7-1 0 0 0,-10-4 0 0 0,15 2 0 0 0,-15-4 0 0 0,-7-2-11 0 0,5-2-31 0 0,2 1 31 0 0,1-2 11 0 0,-1-4-11 0 0,-5-3-31 0 0,-9 2 31 0 0,-6 1 11 0 0,2 3 0 0 0,-1-4 0 0 0,4 1-11 0 0,-1 1-31 0 0,-5-1 31 0 0,-14 1 11 0 0,16 1 0 0 0,2 1 0 0 0,-14 0 0 0 0,18 1 0 0 0,6-1 0 0 0,-7 0-11 0 0,-1-1-31 0 0,1 2 31 0 0,-2 0 11 0 0,-1 0 0 0 0,3 0 0 0 0,-35 0-6 0 0,76 7-41 0 0,-25 0 36 0 0,8 2 11 0 0,4-1 0 0 0,-5-2 0 0 0,-8-1 0 0 0,6-3 0 0 0,-1 2 0 0 0,-12 0 0 0 0,12 3 0 0 0,-8 0 0 0 0,-1-2 0 0 0,1-1 0 0 0,0 0 0 0 0,7-1 0 0 0,-15 1 0 0 0,-6-2 0 0 0,3-1 0 0 0,0-1 0 0 0,-1 0 0 0 0,-1 1 0 0 0,2 2 0 0 0,1-1 0 0 0,1 0 0 0 0,4-1 0 0 0,-1-4 0 0 0,-5 0 0 0 0,2 0 0 0 0,2 0 0 0 0,1-1 0 0 0,-1 1 0 0 0,-1 1 0 0 0,82-5 0 0 0,-80 5 0 0 0,6 0 0 0 0,-4-2 0 0 0,-9 0 0 0 0,0-1 0 0 0,3-1 0 0 0,0 0 0 0 0,0 0 0 0 0,116-11 0 0 0,-143 16 0 0 0,17-1 0 0 0,62-4 0 0 0,-64 4 0 0 0,6 1 0 0 0,16-1 0 0 0,7 4 0 0 0,-1 1 0 0 0,-16-1 0 0 0,122 6 0 0 0,-123-6 0 0 0,-22-1 0 0 0,8-3 0 0 0,7 0 0 0 0,-35 2 0 0 0,52-6 0 0 0,-28 1 0 0 0,6 0 0 0 0,70-6 0 0 0,163 7 0 0 0,-252 4 0 0 0,21 0 0 0 0,6-2 0 0 0,1-1 0 0 0,-1-3 0 0 0,0 1 0 0 0,-1 2 0 0 0,0 2 0 0 0,-2 1 0 0 0,3 1 0 0 0,10 3 0 0 0,-26-1 0 0 0,12 2 0 0 0,9-2 0 0 0,-1-3 0 0 0,1-3 0 0 0,63-10 0 0 0,-67 8 0 0 0,2 0 0 0 0,-2 1 0 0 0,-5 4 11 0 0,3 1 31 0 0,46 7-31 0 0,-71-6-11 0 0,23 3 0 0 0,7-2 0 0 0,3 0 0 0 0,3 0 0 0 0,-9-2 0 0 0,11 2 0 0 0,3 2 0 0 0,0 1 0 0 0,-2-2 0 0 0,0 3 0 0 0,2-1 0 0 0,-15-3 0 0 0,-2-3 0 0 0,2-1 0 0 0,-4-1 0 0 0,-4-1 0 0 0,-3 2 0 0 0,55-5 0 0 0,-102 6 0 0 0,61-4 32 0 0,90-17 0 0 0,-34 0-32 0 0,-8 1 0 0 0,76-34 0 0 0,-22 5 45 0 0,-71 23-26 0 0,-73 21-19 0 0,1 1 0 0 0,-1 1 0 0 0,1 1 0 0 0,37 1 0 0 0,-54 1-1 0 0,-1 1 0 0 0,1-1 0 0 0,0 1-1 0 0,-1 0 1 0 0,1-1 0 0 0,-1 1 0 0 0,0 1 0 0 0,1-1 0 0 0,-1 0 0 0 0,0 0-1 0 0,1 1 1 0 0,-1 0 0 0 0,0-1 0 0 0,0 1 0 0 0,0 0 0 0 0,-1 0-1 0 0,1 0 1 0 0,0 0 0 0 0,-1 0 0 0 0,1 0 0 0 0,1 5 0 0 0,5 7-11 0 0,-2 0 0 0 0,9 24 0 0 0,-9-21 9 0 0,-2-6 3 0 0,1 3 0 0 0,-1-1 0 0 0,0 1 0 0 0,-1 0 0 0 0,3 25 0 0 0,1 19 0 0 0,-5 7 0 0 0,-3 0 0 0 0,-2-2 0 0 0,-1-1 0 0 0,-14 42 0 0 0,-19 21 0 0 0,9-34 0 0 0,25-84 0 0 0,1 0 0 0 0,0 1 0 0 0,0-1 0 0 0,1 1 0 0 0,-1 12 0 0 0,2-7 0 0 0,-3 14 0 0 0,-1 18 0 0 0,-1 12 0 0 0,5-37 11 0 0,-3 27 31 0 0,-3 2-31 0 0,-3 10 42 0 0,3-28-54 0 0,4-23-63 0 0,0 0-132 0 0,-7 22-165 0 0,7-22-1081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8:14.974"/>
    </inkml:context>
    <inkml:brush xml:id="br0">
      <inkml:brushProperty name="width" value="0.1" units="cm"/>
      <inkml:brushProperty name="height" value="0.1" units="cm"/>
      <inkml:brushProperty name="color" value="#FF0066"/>
    </inkml:brush>
  </inkml:definitions>
  <inkml:trace contextRef="#ctx0" brushRef="#br0">10572 1683 4831 0 0,'-13'0'416'0'0,"-25"2"839"0"0,22 0-534 0 0,1-1 0 0 0,0 0 0 0 0,-28-2-1 0 0,24-1 129 0 0,1 2-1 0 0,-21 2 0 0 0,36-1-636 0 0,-13 0 746 0 0,16-1-911 0 0,1 0 1 0 0,-1 0-1 0 0,0 0 0 0 0,0 0 0 0 0,0 0 1 0 0,0-1-1 0 0,0 1 0 0 0,0 0 0 0 0,1 0 48 0 0,-1 0-48 0 0,0 0 0 0 0,0 0 1 0 0,0 0-1 0 0,0-1 0 0 0,0 1 0 0 0,0 0 1 0 0,0 0-1 0 0,0 0 0 0 0,0 0 0 0 0,0 0 1 0 0,0 0-1 0 0,1-1 0 0 0,-1 1 0 0 0,0 0 1 0 0,0 0-1 0 0,0 0 0 0 0,0 0 0 0 0,0-1 1 0 0,0 1-1 0 0,0 0 0 0 0,0 0 0 0 0,-1 0 1 0 0,1 0-1 0 0,0 0 0 0 0,0-1 0 0 0,0 1 1 0 0,0 0-1 0 0,0 0 0 0 0,0 0 0 0 0,0 0 1 0 0,0 0-1 0 0,0 0 0 0 0,0-1 0 0 0,0 1 48 0 0,-1 0-48 0 0,1 0 0 0 0,0 0 1 0 0,0 0-1 0 0,0 0 0 0 0,0 0 0 0 0,0 0 1 0 0,0 0-1 0 0,-1-1 0 0 0,1 1 0 0 0,0 0 1 0 0,0 0-1 0 0,0 0 0 0 0,0 0 0 0 0,0 0 1 0 0,-1 0-1 0 0,1 0 0 0 0,0 0 0 0 0,0 0 1 0 0,0 0-1 0 0,32-36 4231 0 0,54-79-2967 0 0,-70 96-1118 0 0,-14 18-172 0 0,0-1 0 0 0,0 0 0 0 0,0 0 0 0 0,0 0 0 0 0,-1 0 0 0 0,1 0 0 0 0,-1-1 0 0 0,1 1 1 0 0,-1 0-1 0 0,0-1 0 0 0,0 1 0 0 0,0-1 0 0 0,0 1 0 0 0,-1-1 0 0 0,1 1 0 0 0,0-1 0 0 0,-1 0 0 0 0,0-2 0 0 0,2-27 382 0 0,2-1 0 0 0,1 1 0 0 0,1 0-1 0 0,15-44 1 0 0,0-4-427 0 0,-17 57 192 0 0,0 0 0 0 0,-2-1-1 0 0,0-38 1 0 0,-12-72 391 0 0,6 110-407 0 0,-1 1-1 0 0,-1-1 0 0 0,-1 1 0 0 0,-1 0 0 0 0,-21-41 0 0 0,23 48-110 0 0,1-1 0 0 0,1 1 0 0 0,0-1 0 0 0,1 0 0 0 0,1 0 0 0 0,-1-22 0 0 0,2 21 5 0 0,0-1 1 0 0,-1 1-1 0 0,-1 0 1 0 0,-1 0-1 0 0,-9-24 0 0 0,8 31 8 0 0,0 1 0 0 0,-1 0-1 0 0,0 1 1 0 0,0-1 0 0 0,-1 1-1 0 0,-1 0 1 0 0,0 1-1 0 0,0 0 1 0 0,0 0 0 0 0,-13-9-1 0 0,-5 0 79 0 0,0 1-1 0 0,-47-22 0 0 0,42 27-91 0 0,0 1 0 0 0,-1 1 0 0 0,-1 2 0 0 0,-64-6 0 0 0,30 8 10 0 0,-105 7-1 0 0,5 0-1 0 0,36-10-36 0 0,59 3 5 0 0,1 2 1 0 0,-124 12-1 0 0,-113 29 83 0 0,-178 27-72 0 0,194-34 36 0 0,-208-32 76 0 0,243-21 82 0 0,-42-1 5 0 0,-90-5-152 0 0,193-9 23 0 0,57 8-68 0 0,-347-69 98 0 0,393 80-128 0 0,-145-8 0 0 0,93 13 0 0 0,-287-32 0 0 0,-9 27 64 0 0,412 18-64 0 0,-535 19 0 0 0,491-8 0 0 0,40-6 0 0 0,-57 3 0 0 0,33-5 0 0 0,-94 16 0 0 0,54-4 0 0 0,-45 8 13 0 0,-36 3 19 0 0,146-23-27 0 0,0-1 0 0 0,-1-2-1 0 0,-50-7 1 0 0,-83-20 8 0 0,33 4 12 0 0,-153-6 1 0 0,164 28-26 0 0,-76-5 0 0 0,133 0 0 0 0,-90-8 0 0 0,-195 5 0 0 0,180 25 0 0 0,2-1 0 0 0,20-13 0 0 0,95-2 0 0 0,8 2 0 0 0,-60 11 0 0 0,58-6 0 0 0,-288 40 0 0 0,318-45 0 0 0,-1 1 0 0 0,1 1 0 0 0,-1 1 0 0 0,1 0 0 0 0,0 1 0 0 0,1 1 0 0 0,-24 12 0 0 0,36-16-7 0 0,-1-1 1 0 0,1 1-1 0 0,-1 0 1 0 0,1 0-1 0 0,0 0 0 0 0,0 0 1 0 0,0 1-1 0 0,1 0 0 0 0,-1 0 1 0 0,1 0-1 0 0,0 0 1 0 0,0 0-1 0 0,0 1 0 0 0,0-1 1 0 0,1 1-1 0 0,0 0 0 0 0,0 0 1 0 0,0 0-1 0 0,1 0 1 0 0,0 0-1 0 0,0 0 0 0 0,0 0 1 0 0,0 0-1 0 0,1 0 1 0 0,0 1-1 0 0,0-1 0 0 0,0 0 1 0 0,2 8-1 0 0,-3 253-58 0 0,-4-107 66 0 0,1-75-1 0 0,-17 100 0 0 0,-3 38 0 0 0,20-159 0 0 0,1-32 0 0 0,1 1 0 0 0,2-1 0 0 0,7 61 0 0 0,-1-54 0 0 0,-5-33-2 0 0,0 0 1 0 0,1 0 0 0 0,-1 1-1 0 0,1-1 1 0 0,3 6-1 0 0,-4-7 0 0 0,2 4-9 0 0,0 0 0 0 0,0-1 0 0 0,1 1 0 0 0,8 13 0 0 0,-4-9 2 0 0,8 10-33 0 0,-3-5 34 0 0,-5-7 7 0 0,0-1 1 0 0,0 0-1 0 0,19 16 0 0 0,-4-7-20 0 0,0-2-1 0 0,30 16 1 0 0,-19-16 10 0 0,50 20-31 0 0,0-3 20 0 0,-51-20-20 0 0,44 18 31 0 0,12-2 11 0 0,-4-10 0 0 0,-10-9-13 0 0,-43-7-41 0 0,36 4 29 0 0,-33-5-23 0 0,36 2 24 0 0,-34-3-24 0 0,54 1 24 0 0,-7-5-24 0 0,-25-1 24 0 0,-32 2-24 0 0,48-4 36 0 0,13 2 1 0 0,1-1-31 0 0,-8 3 31 0 0,-31 0 11 0 0,32 0 0 0 0,-4 0 0 0 0,5 0-53 0 0,-22-3 42 0 0,10-1 11 0 0,-1 1 0 0 0,-1-1-11 0 0,2-1-31 0 0,3-3 20 0 0,124-31-84 0 0,-131 24 95 0 0,-40 10 11 0 0,37-8-53 0 0,-8 5 42 0 0,7 0 11 0 0,-13 3-11 0 0,-27 4-31 0 0,43-3 31 0 0,13 0 11 0 0,-2-1 0 0 0,-11-3 0 0 0,3-6 0 0 0,7-3 0 0 0,2 1 0 0 0,-1 3 0 0 0,2 2-53 0 0,-26 4 42 0 0,11 1 11 0 0,4 1 0 0 0,16 1 0 0 0,-12-1 0 0 0,-3 1 0 0 0,5-3 0 0 0,4 0 0 0 0,-2-1 0 0 0,-7 3 0 0 0,-4-1 0 0 0,-3 2 0 0 0,4 0 0 0 0,18-2 0 0 0,11 0 0 0 0,-4 1 0 0 0,-18 1 0 0 0,-1-1 0 0 0,1-1 0 0 0,13 1 0 0 0,-6 0 0 0 0,-3 5 0 0 0,8 6 0 0 0,2 4 0 0 0,1 8 0 0 0,6 3 0 0 0,-1-3 0 0 0,-11-1 0 0 0,3 3 0 0 0,0 1 0 0 0,-6-1 0 0 0,10 2 0 0 0,6-3 0 0 0,-7-6 0 0 0,7 0 0 0 0,4 1 0 0 0,-8 0 0 0 0,-7 0 0 0 0,0-2 0 0 0,0-3 0 0 0,1-3 0 0 0,5-4 0 0 0,10-3 0 0 0,3 5 0 0 0,-6 3 0 0 0,-10 4 0 0 0,-1-2 0 0 0,3-3 0 0 0,2-3 0 0 0,-1-2 0 0 0,4-1 0 0 0,5 3 0 0 0,-7 3 0 0 0,-9 4 0 0 0,-2 3 0 0 0,10 0 0 0 0,3-3 0 0 0,0-4 0 0 0,3 2 0 0 0,-11 0 0 0 0,-3 1 0 0 0,-2 1 0 0 0,5 5 0 0 0,-8-5 0 0 0,-3 0 0 0 0,3-2 0 0 0,-11-2 0 0 0,-25 0 0 0 0,29 4 0 0 0,11 3 0 0 0,3 1 0 0 0,-3-1 0 0 0,8-2 0 0 0,-10-4 0 0 0,-6-4 0 0 0,49-1 11 0 0,-87 0 14 0 0,-4 0-11 0 0,35-4 0 0 0,50-7-14 0 0,-100 10 9 0 0,32-5 35 0 0,31-6-33 0 0,-63 10-11 0 0,37-6 8 0 0,-42 9-307 0 0,34 4-135 0 0,-35-4-1790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8:59.579"/>
    </inkml:context>
    <inkml:brush xml:id="br0">
      <inkml:brushProperty name="width" value="0.1" units="cm"/>
      <inkml:brushProperty name="height" value="0.1" units="cm"/>
      <inkml:brushProperty name="color" value="#FF0066"/>
    </inkml:brush>
  </inkml:definitions>
  <inkml:trace contextRef="#ctx0" brushRef="#br0">863 246 7831 0 0,'-1'0'83'0'0,"1"-1"0"0"0,-1 1 0 0 0,1-1 0 0 0,-1 1-1 0 0,0-1 1 0 0,1 1 0 0 0,-1-1 0 0 0,0 1 0 0 0,1 0 0 0 0,-1-1-1 0 0,0 1 1 0 0,1 0 0 0 0,-1 0 0 0 0,0-1 0 0 0,0 1-1 0 0,1 0 1 0 0,-1 0 0 0 0,0 0 0 0 0,0 0 0 0 0,1 0 0 0 0,-1 0-1 0 0,0 0 1 0 0,-1 0 0 0 0,-5 1 2307 0 0,5-1-2308 0 0,0 0 0 0 0,0 1 1 0 0,0-1-1 0 0,1 1 1 0 0,-1-1-1 0 0,0 1 0 0 0,1 0 1 0 0,-1 0-1 0 0,0-1 0 0 0,1 1 1 0 0,-2 2-1 0 0,2-2-60 0 0,-1 0-1 0 0,1-1 1 0 0,0 1-1 0 0,0 0 1 0 0,-1 0-1 0 0,1-1 1 0 0,0 1-1 0 0,-1 0 1 0 0,1-1-1 0 0,0 0 1 0 0,-1 1-1 0 0,1-1 1 0 0,-1 0-1 0 0,1 0 1 0 0,-1 1-1 0 0,1-1 1 0 0,0 0 0 0 0,-1-1-1 0 0,1 1 1 0 0,-1 0-1 0 0,1 0 1 0 0,-1 0-1 0 0,1-1 1 0 0,0 1-1 0 0,-2-2 1 0 0,-4-1 265 0 0,1-1 0 0 0,0-1 0 0 0,-11-9-1 0 0,-16-11 751 0 0,18 16-769 0 0,0 1 0 0 0,-1 0 0 0 0,0 1 1 0 0,0 1-1 0 0,-1 0 0 0 0,0 1 0 0 0,0 1 1 0 0,0 1-1 0 0,-31-3 0 0 0,11 6 220 0 0,1 1 1 0 0,-1 2-1 0 0,-44 8 0 0 0,-105 33 257 0 0,169-39-555 0 0,-87 13 404 0 0,98-16-546 0 0,-5 0 345 0 0,24-7-328 0 0,73-30-71 0 0,132-34 0 0 0,-89 33 41 0 0,-70 18 11 0 0,73-12 1 0 0,-28 14 681 0 0,164-2 0 0 0,-261 18-641 0 0,1 0 0 0 0,-1 0 1 0 0,0 1-1 0 0,0 0 0 0 0,0 0 0 0 0,0 1 0 0 0,13 4 0 0 0,-21-5-5 0 0,0 0 0 0 0,-1 1 0 0 0,1-1 0 0 0,0 0 0 0 0,-1 0 0 0 0,1 0 0 0 0,-1 0 0 0 0,1 0 0 0 0,-1-1 0 0 0,0 1 0 0 0,-2 1 0 0 0,-35 11-37 0 0,-51 16-253 0 0,76-26-2570 0 0,0-1 0 0 0,-21 2 0 0 0,12-4-4710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2:12.533"/>
    </inkml:context>
    <inkml:brush xml:id="br0">
      <inkml:brushProperty name="width" value="0.1" units="cm"/>
      <inkml:brushProperty name="height" value="0.1" units="cm"/>
      <inkml:brushProperty name="color" value="#FFFF00"/>
    </inkml:brush>
  </inkml:definitions>
  <inkml:trace contextRef="#ctx0" brushRef="#br0">6036 2428 2759 0 0,'-3'5'8297'0'0,"2"11"-5103"0"0,2-15-2904 0 0,-1 0 0 0 0,0 0 0 0 0,0 0-1 0 0,0 0 1 0 0,0 0 0 0 0,0 0 0 0 0,0 0 0 0 0,0 0 0 0 0,0 0-1 0 0,0 0 1 0 0,0 0 0 0 0,-1 0 0 0 0,1 0 0 0 0,0 0-1 0 0,-2 2 1 0 0,2-3-84 0 0,-1 0-1 0 0,0-1 0 0 0,0 1 1 0 0,0 0-1 0 0,0 0 0 0 0,1 0 1 0 0,-1 0-1 0 0,0-1 0 0 0,0 1 1 0 0,1 0-1 0 0,-1-1 0 0 0,0 1 1 0 0,1-1-1 0 0,-1 1 0 0 0,0-1 0 0 0,1 1 1 0 0,-1-1-1 0 0,0 1 0 0 0,1-1 1 0 0,-1 0-1 0 0,1 1 0 0 0,-1-1 1 0 0,1 0-1 0 0,0 1 0 0 0,-1-1 1 0 0,0-1-1 0 0,0-10 291 0 0,0 1-1 0 0,-1-1 1 0 0,0 1 0 0 0,-7-18-1 0 0,5 15-206 0 0,0-1-1 0 0,-2-17 1 0 0,5 20-162 0 0,1 0-1 0 0,0 0 0 0 0,1 0 1 0 0,0-1-1 0 0,6-22 1 0 0,24-60 112 0 0,-18 57-226 0 0,69-251 813 0 0,-58 200-697 0 0,-17 56-20 0 0,18-47 0 0 0,-21 66-90 0 0,-1 0-1 0 0,0-1 1 0 0,-1 1 0 0 0,-1 0-1 0 0,0-1 1 0 0,-1 1 0 0 0,-1-1-1 0 0,-2-14 1 0 0,1-27 122 0 0,1 36-137 0 0,-1 1 0 0 0,-7-31 0 0 0,5 30-4 0 0,0 1-1 0 0,0-32 1 0 0,4 20 66 0 0,-4-95 3 0 0,3 110-70 0 0,-2-1 0 0 0,0 1 0 0 0,-1 0-1 0 0,-1 0 1 0 0,-10-24 0 0 0,8 24 1 0 0,-6-10 21 0 0,2-1 1 0 0,-15-50-1 0 0,24 74-18 0 0,1-1 1 0 0,-1 1-1 0 0,0 0 1 0 0,1 0-1 0 0,-2 0 0 0 0,1 0 1 0 0,0 1-1 0 0,0-1 1 0 0,-1 1-1 0 0,0-1 0 0 0,1 1 1 0 0,-1 0-1 0 0,0 0 1 0 0,0 0-1 0 0,0 0 0 0 0,0 0 1 0 0,-6-1-1 0 0,4 0-2 0 0,0 1-1 0 0,1-1 0 0 0,-1-1 1 0 0,0 1-1 0 0,1 0 1 0 0,-5-6-1 0 0,-88-110 53 0 0,89 111-51 0 0,0-1-1 0 0,0 1 0 0 0,-1 1 0 0 0,0 0 0 0 0,-17-10 1 0 0,-54-27 48 0 0,72 40-33 0 0,-15-5-3 0 0,0 0-1 0 0,-1 2 1 0 0,0 0 0 0 0,-32-4-1 0 0,29 7 2 0 0,0-2 0 0 0,1-1 0 0 0,-33-13 0 0 0,-137-51 33 0 0,100 39-32 0 0,-76-14 39 0 0,112 33-13 0 0,-76-28 0 0 0,62 17-14 0 0,-1 3 1 0 0,-95-14-1 0 0,-68-17 68 0 0,172 36-64 0 0,-1 3 0 0 0,0 3 0 0 0,-122-3 0 0 0,-121-12 32 0 0,233 21-48 0 0,1 2 0 0 0,-1 4 0 0 0,-104 16 0 0 0,-50-2 37 0 0,38-4-42 0 0,-340 50 117 0 0,367-42-128 0 0,85-12 0 0 0,-146 34 0 0 0,167-28 0 0 0,-101 9 0 0 0,11-2 0 0 0,91-13 0 0 0,1-2 0 0 0,-70-3 0 0 0,3 0 0 0 0,-9-7 62 0 0,95 1 135 0 0,0 2 1 0 0,-46 4 0 0 0,-11 10-498 0 0,-98 27 1 0 0,180-37 299 0 0,0 1 0 0 0,0 1 0 0 0,0 0 0 0 0,1 1 0 0 0,-1 1 0 0 0,2-1 0 0 0,-1 2 0 0 0,1 0 0 0 0,0 1 0 0 0,0 0 0 0 0,1 0 0 0 0,-10 12 0 0 0,12-10-8 0 0,1 0 1 0 0,1 0-1 0 0,0 0 0 0 0,0 1 1 0 0,1 0-1 0 0,1 0 0 0 0,0 1 1 0 0,-6 23-1 0 0,2 7 12 0 0,-6 60 0 0 0,0 3-7 0 0,-1 7 3 0 0,5-25 0 0 0,-25 150 0 0 0,31-170-21 0 0,3-1-1 0 0,11 124 1 0 0,12-5 21 0 0,-19-168-3 0 0,1 0-1 0 0,0 0 1 0 0,1-1 0 0 0,1 0-1 0 0,1 0 1 0 0,0 0-1 0 0,2-1 1 0 0,-1 0 0 0 0,2 0-1 0 0,0-1 1 0 0,1 0 0 0 0,1 0-1 0 0,0-2 1 0 0,1 1-1 0 0,0-1 1 0 0,1-1 0 0 0,0 0-1 0 0,24 16 1 0 0,-14-15 0 0 0,1-1 0 0 0,1 0-1 0 0,45 14 1 0 0,82 12-48 0 0,77 2 9 0 0,-85-18 20 0 0,-69-12 22 0 0,-21-5 0 0 0,59 9 0 0 0,13 6 0 0 0,-11 5 0 0 0,-1-1 0 0 0,-74-17-1 0 0,0-2 1 0 0,1-2-1 0 0,52-2 0 0 0,-53-1-7 0 0,20-1-34 0 0,60 0 31 0 0,7 5 11 0 0,80 14 0 0 0,-102-9 0 0 0,64 8 0 0 0,-112-10 0 0 0,57 7 0 0 0,40 7 0 0 0,-54-8 0 0 0,198 19 0 0 0,-236-28 0 0 0,63 3 0 0 0,7-1 0 0 0,-5-1 0 0 0,93 17 0 0 0,-134-11 0 0 0,-22-4 0 0 0,63 4 0 0 0,4-4 0 0 0,41-4 0 0 0,-111 0 0 0 0,66 5 0 0 0,12 6 0 0 0,-22 0 0 0 0,11 1 0 0 0,-93-10 0 0 0,95 17 0 0 0,79 32 8 0 0,-12-3-99 0 0,-193-50-448 0 0,34 5 405 0 0,-25-7-2555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9:01.216"/>
    </inkml:context>
    <inkml:brush xml:id="br0">
      <inkml:brushProperty name="width" value="0.1" units="cm"/>
      <inkml:brushProperty name="height" value="0.1" units="cm"/>
      <inkml:brushProperty name="color" value="#FF0066"/>
    </inkml:brush>
  </inkml:definitions>
  <inkml:trace contextRef="#ctx0" brushRef="#br0">898 241 5527 0 0,'-22'-1'-224'0'0,"-12"-4"4235"0"0,-21-2 940 0 0,27 5-4632 0 0,1-1 0 0 0,-1-1 0 0 0,1-2 0 0 0,-46-15 0 0 0,37 10 506 0 0,-58-10 0 0 0,-50-8 510 0 0,-16-3-935 0 0,139 30-325 0 0,-7-1 270 0 0,0-1 0 0 0,1-1 0 0 0,-35-11 1 0 0,62 16-347 0 0,0 1 0 0 0,-1-1 0 0 0,1 0 0 0 0,0 0 0 0 0,0 0 0 0 0,0 0 0 0 0,0 0 0 0 0,0 0 0 0 0,0 0 0 0 0,0 0 0 0 0,0 0 0 0 0,0 0 0 0 0,-1 0 0 0 0,1 0 0 0 0,0 0 0 0 0,0 0 0 0 0,0 0 0 0 0,0 0 1 0 0,0 0-1 0 0,0 0 0 0 0,0 0 0 0 0,0 0 0 0 0,0-1 0 0 0,-1 1 0 0 0,1 0 0 0 0,0 0 0 0 0,0 0 0 0 0,0 0 0 0 0,0 0 0 0 0,0 0 0 0 0,0 0 0 0 0,0 0 0 0 0,0 0 0 0 0,0 0 0 0 0,0 0 0 0 0,0 0 0 0 0,0 0 1 0 0,0-1-1 0 0,0 1 0 0 0,-1 0 0 0 0,1 0 0 0 0,0 0 0 0 0,0 0 0 0 0,0 0 0 0 0,0 0 0 0 0,0 0 0 0 0,0 0 0 0 0,0 0 0 0 0,0-1 0 0 0,0 1 0 0 0,0 0 0 0 0,0 0 0 0 0,0 0 0 0 0,0 0 0 0 0,0 0 0 0 0,1 0 1 0 0,-1 0-1 0 0,0 0 0 0 0,0 0 0 0 0,0-1 0 0 0,0 1 0 0 0,0 0 0 0 0,0 0 0 0 0,0 0 0 0 0,0 0 0 0 0,0 0 0 0 0,0 0 0 0 0,19-7-128 0 0,16-4 136 0 0,-26 8 24 0 0,0 0 1 0 0,1 1-1 0 0,-1 0 1 0 0,12-1-1 0 0,-6 1 1 0 0,-2 0 64 0 0,0 0-16 0 0,42-4-17 0 0,-52 6-34 0 0,61-6 324 0 0,-10 4 439 0 0,2 0-528 0 0,-42 1-21 0 0,2 0-3 0 0,45-4-13 0 0,-46 4-55 0 0,0 0-20 0 0,46-2-7 0 0,-29 3-25 0 0,34 6-200 0 0,-50-4-465 0 0,65 33-13702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29:02.977"/>
    </inkml:context>
    <inkml:brush xml:id="br0">
      <inkml:brushProperty name="width" value="0.1" units="cm"/>
      <inkml:brushProperty name="height" value="0.1" units="cm"/>
      <inkml:brushProperty name="color" value="#FF0066"/>
    </inkml:brush>
  </inkml:definitions>
  <inkml:trace contextRef="#ctx0" brushRef="#br0">545 24 6447 0 0,'-26'-18'9086'0'0,"14"16"-9486"0"0,-19 0 875 0 0,-1 1 0 0 0,0 2 1 0 0,1 1-1 0 0,-1 1 1 0 0,1 2-1 0 0,0 1 0 0 0,0 2 1 0 0,-35 13-1 0 0,4-3 491 0 0,48-15-861 0 0,1 1 0 0 0,-1 0 0 0 0,0 0 0 0 0,1 1 0 0 0,0 1 0 0 0,0 1 0 0 0,-14 9 0 0 0,27-16-120 0 0,-1 0 0 0 0,1 0 1 0 0,0 0-1 0 0,-1 0 0 0 0,1 1 1 0 0,0-1-1 0 0,-1 0 0 0 0,1 0 1 0 0,0 0-1 0 0,-1 1 0 0 0,1-1 1 0 0,0 0-1 0 0,0 1 0 0 0,-1-1 1 0 0,1 0-1 0 0,0 0 0 0 0,0 1 1 0 0,0-1-1 0 0,-1 0 0 0 0,1 1 1 0 0,0-1-1 0 0,0 1 0 0 0,0-1 1 0 0,0 0-1 0 0,0 1 0 0 0,0-1 1 0 0,0 0-1 0 0,0 1 0 0 0,0 0 1 0 0,11-1-911 0 0,17-8 248 0 0,-25 6 758 0 0,1 0 0 0 0,0 1 0 0 0,0-1 0 0 0,0 1 0 0 0,0 0 0 0 0,0 0 0 0 0,1 0 0 0 0,-1 0 0 0 0,0 1 0 0 0,0 0 0 0 0,0-1 0 0 0,1 2 0 0 0,5 0 0 0 0,-5 0-18 0 0,1 1 1 0 0,-1 0-1 0 0,1 0 1 0 0,-1 0-1 0 0,0 1 0 0 0,0 0 1 0 0,0 0-1 0 0,0 1 1 0 0,5 4-1 0 0,38 28-2015 0 0,-32-25-4896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1:07.787"/>
    </inkml:context>
    <inkml:brush xml:id="br0">
      <inkml:brushProperty name="width" value="0.1" units="cm"/>
      <inkml:brushProperty name="height" value="0.1" units="cm"/>
      <inkml:brushProperty name="color" value="#FF0066"/>
    </inkml:brush>
  </inkml:definitions>
  <inkml:trace contextRef="#ctx0" brushRef="#br0">1249 36 2183 0 0,'0'0'154'0'0,"0"0"-96"0"0,-2-9 3591 0 0,2 9-3590 0 0,0 0-1 0 0,0-1 1 0 0,0 1-1 0 0,0 0 1 0 0,0 0-1 0 0,0 0 1 0 0,0-1-1 0 0,0 1 0 0 0,0 0 1 0 0,0 0-1 0 0,0-1 1 0 0,0 1-1 0 0,0 0 1 0 0,0 0-1 0 0,0 0 1 0 0,0-1-1 0 0,0 1 1 0 0,0 0-1 0 0,1 0 1 0 0,-1 0-1 0 0,0 0 0 0 0,0-1 1 0 0,0 1-1 0 0,0 0 1 0 0,0 0-1 0 0,1 0 1 0 0,-1 0-1 0 0,0 0 1 0 0,0-1-1 0 0,0 1 1 0 0,1 0-1 0 0,-1 0 1 0 0,0 0-1 0 0,0 0 0 0 0,0 0 1 0 0,1 0-1 0 0,-1 0 1 0 0,0 0-1 0 0,0 0 1 0 0,1 0-1 0 0,-1 0 1 0 0,0 0-1 0 0,0 0 1 0 0,0 0-1 0 0,1 0 1 0 0,-1 0-1 0 0,0 0 0 0 0,0 0 1 0 0,1 0-1 0 0,-1 0 1 0 0,0 0-1 0 0,0 0 1 0 0,0 1-1 0 0,0-1 1 0 0,1 0-1 0 0,-1 0 1 0 0,0 0-1 0 0,0 0 1 0 0,0 0-1 0 0,0 1 0 0 0,1-1 1 0 0,-1 0-1 0 0,1 1 110 0 0,1-1-91 0 0,1 0 0 0 0,0 0 0 0 0,0 0 0 0 0,0 0-1 0 0,0 0 1 0 0,0-1 0 0 0,0 1 0 0 0,-1-1 0 0 0,6-1-1 0 0,26-13 1624 0 0,-25 13-1601 0 0,1 1 0 0 0,-1 0 0 0 0,1 0-1 0 0,-1 1 1 0 0,11 1 0 0 0,1 0-120 0 0,-19-1 38 0 0,0 0 0 0 0,0 0 0 0 0,0 1-1 0 0,0-1 1 0 0,0 1 0 0 0,0-1-1 0 0,0 1 1 0 0,0 0 0 0 0,0 0 0 0 0,0 0-1 0 0,-1 0 1 0 0,1 0 0 0 0,0 0 0 0 0,-1 1-1 0 0,1-1 1 0 0,-1 0 0 0 0,1 1 0 0 0,-1-1-1 0 0,2 3 1 0 0,-1-2-4 0 0,0 1 1 0 0,0-1-1 0 0,0 0 1 0 0,1 0-1 0 0,-1 0 1 0 0,0-1-1 0 0,1 1 1 0 0,4 2-1 0 0,0 0 57 0 0,-1 1-1 0 0,0 0 0 0 0,0 0 1 0 0,0 1-1 0 0,-1-1 0 0 0,0 1 1 0 0,0 0-1 0 0,8 14 0 0 0,-7-15-23 0 0,-1 1-1 0 0,2-1 1 0 0,-1 0 0 0 0,0 0-1 0 0,1-1 1 0 0,0 0-1 0 0,0 0 1 0 0,1 0 0 0 0,11 3-1 0 0,-16-6-47 0 0,0-1-1 0 0,0 0 1 0 0,0 0 0 0 0,0 0-1 0 0,0 0 1 0 0,0 0-1 0 0,4-1 1 0 0,-5 0 34 0 0,-1 1 1 0 0,1 0-1 0 0,0-1 1 0 0,-1 1-1 0 0,1 0 1 0 0,-1 0-1 0 0,1 0 1 0 0,0 0-1 0 0,-1 0 0 0 0,1 0 1 0 0,0 1-1 0 0,-1-1 1 0 0,1 1-1 0 0,0-1 1 0 0,2 2-1 0 0,9 5 300 0 0,-1 4-332 0 0,-9-9 0 0 0,-1 0 0 0 0,0 0 0 0 0,0 0 0 0 0,0 0 0 0 0,0 0 0 0 0,0 1 0 0 0,0-1 0 0 0,0 1 0 0 0,-1-1 0 0 0,1 1 0 0 0,-1 0 0 0 0,0-1 0 0 0,1 5 0 0 0,5 21 74 0 0,-2 0 0 0 0,3 36-1 0 0,-2-5 16 0 0,-3-41-74 0 0,-1 0-1 0 0,0 1 1 0 0,-2-1 0 0 0,-1 21 0 0 0,-2-19 40 0 0,2-1-1 0 0,0 1 1 0 0,1-1-1 0 0,1 1 1 0 0,1-1-1 0 0,5 25 1 0 0,-3-33-53 0 0,1 0 1 0 0,0 0-1 0 0,1-1 1 0 0,6 11 0 0 0,13 23-6 0 0,-21-32 41 0 0,0 1-1 0 0,-1 0 0 0 0,0 0 1 0 0,-1 0-1 0 0,-1 0 0 0 0,0 22 0 0 0,0-14 38 0 0,5 33 0 0 0,9 31-6 0 0,-7-35 19 0 0,24 81 0 0 0,-25-103-42 0 0,-1-1 0 0 0,-1 1 0 0 0,1 41 0 0 0,-4-48-38 0 0,1 5 84 0 0,13 47-1 0 0,-9-47-45 0 0,5 44 0 0 0,-9-31 31 0 0,2-1 1 0 0,1 1-1 0 0,17 52 0 0 0,-1-3 35 0 0,-8-26-96 0 0,-8-34 36 0 0,-1 1-1 0 0,2 53 1 0 0,-1 2 132 0 0,-2-55-144 0 0,3 23 4 0 0,1 57 0 0 0,-1-13 81 0 0,-1-33-58 0 0,-10 149 270 0 0,-2-63-149 0 0,4-47-166 0 0,0 52 20 0 0,13 208 150 0 0,-42 19-64 0 0,26-353-32 0 0,-2 0 0 0 0,-14 41 0 0 0,-5 13 56 0 0,15-44-78 0 0,-3-1 0 0 0,-33 65 0 0 0,-1 3 44 0 0,-12 21 224 0 0,5-9-56 0 0,14-34-286 0 0,26-38 21 0 0,6-17 15 0 0,-1 1-1 0 0,-25 45 1 0 0,13-29-17 0 0,15-31-7 0 0,0 0-1 0 0,0-1 0 0 0,-15 19 0 0 0,3-4 25 0 0,0 1 1 0 0,2 1-1 0 0,-14 33 0 0 0,12-24 11 0 0,11-19-47 0 0,0 0 0 0 0,1 1 0 0 0,-4 24 0 0 0,-10 29 0 0 0,10-44 55 0 0,2-2-52 0 0,-2-1 0 0 0,-14 27 0 0 0,-32 38 121 0 0,4 6 120 0 0,42-82-233 0 0,0-2-1 0 0,-1 1 0 0 0,-1-2 1 0 0,-18 17-1 0 0,-3 2 2 0 0,-10 18-16 0 0,34-37 15 0 0,-1 0 1 0 0,-1-1-1 0 0,0 0 0 0 0,0-1 1 0 0,-28 19-1 0 0,23-22-11 0 0,14-7 0 0 0,1-1 0 0 0,-1 1 0 0 0,1 0 0 0 0,-1 1 0 0 0,1-1 0 0 0,0 0 0 0 0,0 1 0 0 0,-1-1 0 0 0,-2 4 0 0 0,-77 84 0 0 0,68-74 54 0 0,-16 25 0 0 0,15-21-34 0 0,-3 3 34 0 0,-1-2-1 0 0,-44 36 0 0 0,26-24-21 0 0,-20 14 133 0 0,34-29-30 0 0,2 1 1 0 0,-37 40-1 0 0,50-50-108 0 0,6-5-21 0 0,-1 0 1 0 0,0 0-1 0 0,1 1 0 0 0,-1-1 0 0 0,1 0 1 0 0,0 1-1 0 0,-3 7 0 0 0,-2 2-6 0 0,5-12 0 0 0,1 0 0 0 0,1 0 0 0 0,-1 1 0 0 0,0-1 0 0 0,0 0 0 0 0,0 1 0 0 0,1-1 0 0 0,-1 1 0 0 0,0-1 0 0 0,1 0 0 0 0,0 1 0 0 0,-1-1 0 0 0,1 1 0 0 0,-1 3 0 0 0,1-2 0 0 0,-1 1 0 0 0,0 0 0 0 0,0-1 0 0 0,-1 1 0 0 0,1-1 0 0 0,-1 0 0 0 0,0 1 0 0 0,1-1 0 0 0,-1 0 0 0 0,-1 0 0 0 0,1 0 0 0 0,0 0 0 0 0,-1 0 0 0 0,-4 3 0 0 0,-12 18 0 0 0,-58 100 704 0 0,-1-27 30 0 0,72-89-724 0 0,-6 3-9 0 0,1-1 0 0 0,-2 0 0 0 0,1 0 0 0 0,-1-2 0 0 0,-1 1 0 0 0,-16 7 0 0 0,-31 19-47 0 0,48-26-394 0 0,1 0 0 0 0,0 0 0 0 0,0 1 0 0 0,1 1 0 0 0,1 0-1 0 0,-13 17 1 0 0,17-22-1366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1:14.986"/>
    </inkml:context>
    <inkml:brush xml:id="br0">
      <inkml:brushProperty name="width" value="0.1" units="cm"/>
      <inkml:brushProperty name="height" value="0.1" units="cm"/>
      <inkml:brushProperty name="color" value="#FF0066"/>
    </inkml:brush>
  </inkml:definitions>
  <inkml:trace contextRef="#ctx0" brushRef="#br0">1156 3 4287 0 0,'-8'-1'81'0'0,"0"0"-1"0"0,0 1 0 0 0,0 0 1 0 0,0 0-1 0 0,-9 1 0 0 0,2 4 2685 0 0,-15 16-1234 0 0,13-8-792 0 0,-33 17 0 0 0,42-28-485 0 0,0 1-1 0 0,0-1 1 0 0,0-1-1 0 0,-1 1 1 0 0,1-1-1 0 0,0-1 1 0 0,-1 0-1 0 0,-15-1 1 0 0,-1 0 112 0 0,-24 8-112 0 0,8-12 43 0 0,23 6-137 0 0,-1 1-1 0 0,0 1 1 0 0,1 1-1 0 0,-24 8 1 0 0,-32 6 299 0 0,23-7-77 0 0,0 3 0 0 0,-74 30 0 0 0,122-43-360 0 0,-5 2-16 0 0,1 0-1 0 0,-1 1 0 0 0,1 0 1 0 0,0 0-1 0 0,1 1 0 0 0,-1-1 1 0 0,1 2-1 0 0,0-1 0 0 0,0 1 1 0 0,1-1-1 0 0,-8 12 0 0 0,11-14 1 0 0,0 0 1 0 0,0 1-1 0 0,1 0 0 0 0,0-1 0 0 0,0 1 1 0 0,0 0-1 0 0,0 0 0 0 0,1 0 0 0 0,-1 0 1 0 0,1 7-1 0 0,5 47-14 0 0,-2-25 11 0 0,19 160 243 0 0,-4-50 23 0 0,-5-46-116 0 0,18 121 89 0 0,-25-182-198 0 0,13 49 108 0 0,-11-56-117 0 0,7 48 0 0 0,-13-23-3 0 0,-1 1 0 0 0,-3-1 0 0 0,-12 75 0 0 0,1 106 275 0 0,-10 99-190 0 0,-9-151-68 0 0,22-137-34 0 0,-10 65 17 0 0,-10 195 0 0 0,31-138-32 0 0,-1 13 0 0 0,-12 156 64 0 0,1 106-10 0 0,8-365-17 0 0,-19 112 0 0 0,17-146-33 0 0,3 73 0 0 0,3-71 52 0 0,-8 203-56 0 0,6-219 0 0 0,-4 75-11 0 0,1 207 86 0 0,5 28-75 0 0,-2-300 0 0 0,-5 46 25 0 0,-19 89-1 0 0,7-57-9 0 0,-23 158 167 0 0,1 54-108 0 0,-5-53 172 0 0,28-106-165 0 0,16-147-82 0 0,2 1 0 0 0,0-1-1 0 0,2 0 1 0 0,1 1 0 0 0,7 22 0 0 0,-10-43 3 0 0,0-1 0 0 0,1 1 0 0 0,0-1-1 0 0,0 0 1 0 0,0 0 0 0 0,0 0 0 0 0,0 0-1 0 0,0 0 1 0 0,1 0 0 0 0,0-1 0 0 0,-1 1 0 0 0,1-1-1 0 0,5 3 1 0 0,6 5 23 0 0,27 12 0 0 0,0 0 28 0 0,23 26 112 0 0,-41-29-38 0 0,26 15-1 0 0,-39-28-101 0 0,0-1-1 0 0,0 0 0 0 0,0-1 0 0 0,0 0 1 0 0,1 0-1 0 0,15 2 0 0 0,-1-2 24 0 0,1-2 0 0 0,25-1 0 0 0,28 3-208 0 0,-76-4 57 0 0,0 1 0 0 0,0-1-1 0 0,-1 1 1 0 0,1-1 0 0 0,0 1-1 0 0,0 0 1 0 0,-1 0 0 0 0,1 0-1 0 0,-1 1 1 0 0,1-1 0 0 0,-1 1-1 0 0,1-1 1 0 0,-1 1 0 0 0,0 0-1 0 0,3 3 1 0 0,6 9-1456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1:31.366"/>
    </inkml:context>
    <inkml:brush xml:id="br0">
      <inkml:brushProperty name="width" value="0.1" units="cm"/>
      <inkml:brushProperty name="height" value="0.1" units="cm"/>
      <inkml:brushProperty name="color" value="#FF0066"/>
    </inkml:brush>
  </inkml:definitions>
  <inkml:trace contextRef="#ctx0" brushRef="#br0">89 4 1351 0 0,'-14'-2'459'0'0,"12"2"-340"0"0,0 0 0 0 0,0-1 0 0 0,0 1 0 0 0,0 0 0 0 0,0 0 1 0 0,0 0-1 0 0,-1 0 0 0 0,1 0 0 0 0,0 1 0 0 0,0-1 0 0 0,-3 1 0 0 0,-28 7 1684 0 0,20 3-1238 0 0,13-10-539 0 0,0-1 1 0 0,-1 0-1 0 0,1 1 1 0 0,0-1-1 0 0,0 0 1 0 0,0 1-1 0 0,0-1 1 0 0,0 0-1 0 0,0 1 1 0 0,0-1-1 0 0,0 0 1 0 0,0 1-1 0 0,0-1 1 0 0,0 0-1 0 0,0 1 1 0 0,0-1-1 0 0,1 0 1 0 0,-1 1-1 0 0,0-1 1 0 0,0 0-1 0 0,0 1 1 0 0,0-1-1 0 0,0 0 1 0 0,1 0-1 0 0,-1 1 1 0 0,0-1-1 0 0,1 1 1 0 0,0 0 63 0 0,1 0 0 0 0,-1 0 0 0 0,1 0 1 0 0,0 0-1 0 0,-1-1 0 0 0,1 1 1 0 0,0 0-1 0 0,0-1 0 0 0,0 1 1 0 0,-1-1-1 0 0,1 0 0 0 0,0 0 1 0 0,0 1-1 0 0,2-1 0 0 0,-2 0-49 0 0,1 1-1 0 0,-1-1 0 0 0,0 1 1 0 0,0 0-1 0 0,1 0 1 0 0,-1 0-1 0 0,0 0 0 0 0,0 0 1 0 0,0 0-1 0 0,0 1 0 0 0,0-1 1 0 0,-1 1-1 0 0,1 0 0 0 0,0-1 1 0 0,2 4-1 0 0,16 12 226 0 0,-13-14-211 0 0,0 0-1 0 0,0-1 0 0 0,1 1 0 0 0,-1-1 0 0 0,1-1 0 0 0,-1 0 0 0 0,12 1 1 0 0,-9-1 20 0 0,0 0 1 0 0,-1 1 0 0 0,18 5-1 0 0,-11-3-55 0 0,1 0 0 0 0,-1-1 0 0 0,1-1 0 0 0,0 0 0 0 0,0-2 0 0 0,22-1 0 0 0,-13 1 92 0 0,39 4-1 0 0,-4 2-20 0 0,67-1-1 0 0,-55-11 83 0 0,-52 4-100 0 0,1 0 0 0 0,30 2 0 0 0,-11 4-41 0 0,67-4 0 0 0,120-21 32 0 0,-215 19-60 0 0,7 0 16 0 0,-1 1 1 0 0,0 0 0 0 0,0 2 0 0 0,1 0 0 0 0,18 4-1 0 0,-36-4-40 0 0,1-1 0 0 0,-1 1 0 0 0,0 0 0 0 0,0 0 0 0 0,0 0-1 0 0,0 0 1 0 0,0 0 0 0 0,0 0 0 0 0,0 1 0 0 0,0-1 0 0 0,2 3 0 0 0,4 6-2623 0 0,-3-2-641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1:33.534"/>
    </inkml:context>
    <inkml:brush xml:id="br0">
      <inkml:brushProperty name="width" value="0.1" units="cm"/>
      <inkml:brushProperty name="height" value="0.1" units="cm"/>
      <inkml:brushProperty name="color" value="#FF0066"/>
    </inkml:brush>
  </inkml:definitions>
  <inkml:trace contextRef="#ctx0" brushRef="#br0">0 37 2815 0 0,'24'-1'584'0'0,"10"2"-25"0"0,-32-1-533 0 0,0 1 1 0 0,-1-1-1 0 0,1 1 0 0 0,0 0 1 0 0,0 0-1 0 0,-1 0 1 0 0,1 0-1 0 0,0 0 1 0 0,-1 0-1 0 0,1 0 1 0 0,-1 1-1 0 0,1-1 0 0 0,-1 0 1 0 0,0 1-1 0 0,2 1 1 0 0,-2 0 60 0 0,1-1 0 0 0,0 1 0 0 0,1-1 0 0 0,-1 1 0 0 0,0-1 1 0 0,1 0-1 0 0,-1 0 0 0 0,1 0 0 0 0,-1 0 0 0 0,1-1 0 0 0,0 1 0 0 0,0-1 1 0 0,0 1-1 0 0,0-1 0 0 0,0 0 0 0 0,0 0 0 0 0,0-1 0 0 0,0 1 0 0 0,1 0 1 0 0,-1-1-1 0 0,0 0 0 0 0,0 0 0 0 0,0 0 0 0 0,1 0 0 0 0,-1-1 0 0 0,0 1 1 0 0,4-2-1 0 0,9 1 99 0 0,1 1 1 0 0,29 3-1 0 0,-35-2-160 0 0,0 0 0 0 0,1 0 0 0 0,-1-1-1 0 0,0 0 1 0 0,1-1 0 0 0,-1-1 0 0 0,0 0 0 0 0,14-4 0 0 0,-17 4-5 0 0,1 0 0 0 0,0 0 0 0 0,0 1 0 0 0,0 0 0 0 0,0 0 0 0 0,0 1 0 0 0,0 0 0 0 0,0 1 0 0 0,13 2 0 0 0,-20-3-21 0 0,201 11 280 0 0,-185-9-169 0 0,1-1 0 0 0,-1-1 0 0 0,0 0 0 0 0,1-2 0 0 0,-1 0 0 0 0,0-1 0 0 0,0 0 0 0 0,0-2 0 0 0,27-10 0 0 0,-40 13-94 0 0,1 0 1 0 0,0 0 0 0 0,0 0 0 0 0,0 1 0 0 0,1 0 0 0 0,-1 0-1 0 0,0 0 1 0 0,0 1 0 0 0,9 0 0 0 0,1 2-9 0 0,0 1 1 0 0,18 5 0 0 0,2 0-15 0 0,-29-7 5 0 0,-1-1 0 0 0,0 1 0 0 0,1-1 0 0 0,-1 0 0 0 0,0-1 0 0 0,1 1 0 0 0,10-4 0 0 0,45-16 201 0 0,-44 13-56 0 0,33-7 0 0 0,-26 9-120 0 0,-18 3-16 0 0,1 0 0 0 0,-1 1 1 0 0,0 0-1 0 0,1 0 0 0 0,-1 0 0 0 0,0 1 1 0 0,1 1-1 0 0,-1-1 0 0 0,8 2 0 0 0,2 3-3 0 0,0-2 0 0 0,0 0 0 0 0,0-1 0 0 0,0 0-1 0 0,0-2 1 0 0,0 0 0 0 0,1-1 0 0 0,-1 0 0 0 0,0-2 0 0 0,25-6-1 0 0,-30 6 33 0 0,0 1 0 0 0,0-1 0 0 0,0 2 0 0 0,0 0 0 0 0,12 1 0 0 0,24-3-42 0 0,-43 2 10 0 0,0 1 0 0 0,0 0 0 0 0,-1 0 0 0 0,1 0-1 0 0,0 1 1 0 0,0-1 0 0 0,5 3 0 0 0,-8-3-20 0 0,0 1 0 0 0,0 0 0 0 0,0-1 0 0 0,0 1 0 0 0,0 0 0 0 0,0 0 0 0 0,-1 0 0 0 0,1 1 0 0 0,0-1 0 0 0,0 0 0 0 0,-1 1-1 0 0,1-1 1 0 0,-1 1 0 0 0,1-1 0 0 0,-1 1 0 0 0,0 0 0 0 0,0 0 0 0 0,2 3 0 0 0,-1 2-318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1:36.846"/>
    </inkml:context>
    <inkml:brush xml:id="br0">
      <inkml:brushProperty name="width" value="0.1" units="cm"/>
      <inkml:brushProperty name="height" value="0.1" units="cm"/>
      <inkml:brushProperty name="color" value="#FF0066"/>
    </inkml:brush>
  </inkml:definitions>
  <inkml:trace contextRef="#ctx0" brushRef="#br0">0 80 1375 0 0,'2'0'292'0'0,"0"0"0"0"0,1 0-1 0 0,-1 1 1 0 0,0-1-1 0 0,0-1 1 0 0,0 1 0 0 0,0 0-1 0 0,0 0 1 0 0,0-1-1 0 0,3 0 1 0 0,6-1 226 0 0,38 6 988 0 0,-10-9-1045 0 0,-33 4-389 0 0,-1 0-1 0 0,0 0 1 0 0,1 0 0 0 0,-1 1 0 0 0,1 0 0 0 0,-1 0 0 0 0,0 0 0 0 0,1 0-1 0 0,-1 1 1 0 0,9 2 0 0 0,-12-2-58 0 0,0-1 0 0 0,0 1 0 0 0,0-1 0 0 0,0 1 0 0 0,0-1 0 0 0,1 0 0 0 0,-1 0 0 0 0,0 0 0 0 0,0-1 0 0 0,0 1 0 0 0,0 0 0 0 0,0-1 0 0 0,1 1-1 0 0,-1-1 1 0 0,3-2 0 0 0,19-2 600 0 0,-18 5-562 0 0,-1 1 0 0 0,0 0-1 0 0,1 0 1 0 0,8 4 0 0 0,11 2 65 0 0,-8-4-118 0 0,-12-1 2 0 0,0-1 1 0 0,-1-1 0 0 0,1 1 0 0 0,0-1 0 0 0,-1 1-1 0 0,9-2 1 0 0,11 2 66 0 0,4-2-7 0 0,34-8 309 0 0,26-2-104 0 0,-46 5-202 0 0,-9 3 40 0 0,49 1 0 0 0,-35-4-98 0 0,-40 4 2 0 0,1 1 0 0 0,0 0 1 0 0,0 0-1 0 0,0 1 1 0 0,-1 0-1 0 0,12 1 0 0 0,-14 0 1 0 0,1-1 0 0 0,-1 0 0 0 0,1 0 0 0 0,-1-1 0 0 0,1 1 0 0 0,-1-1 0 0 0,1 0-1 0 0,-1-1 1 0 0,1 0 0 0 0,-1 1 0 0 0,10-6 0 0 0,-2 1 87 0 0,-6 4-69 0 0,0 1 0 0 0,0-1-1 0 0,0 1 1 0 0,0 0 0 0 0,0 1 0 0 0,13 0 0 0 0,-11 0-34 0 0,12 0-3 0 0,-8-1 35 0 0,0 1-1 0 0,18 3 1 0 0,-19-2-25 0 0,-1 0 0 0 0,0-1 0 0 0,0-1 0 0 0,20-3 0 0 0,20 0 0 0 0,35-9 118 0 0,25 11-108 0 0,-107 2-10 0 0,-1 0 0 0 0,1 0 0 0 0,0 0 0 0 0,0 1 0 0 0,-1-1 0 0 0,1 1 0 0 0,-1 0 0 0 0,1 0 0 0 0,-1 1 0 0 0,1-1 0 0 0,4 3 0 0 0,-7-3 0 0 0,1 0 0 0 0,-1 0 0 0 0,0 0 0 0 0,0 0 0 0 0,1 0 0 0 0,-1 0 0 0 0,0 0 0 0 0,0 0 0 0 0,0 1 0 0 0,0-1 0 0 0,-1 0 0 0 0,1 1 0 0 0,1 1 0 0 0,-1-1 0 0 0,-1-1 0 0 0,1 1 0 0 0,0-1 0 0 0,0 1 0 0 0,0-1 0 0 0,1 1 0 0 0,-1-1 0 0 0,0 0 0 0 0,0 0 0 0 0,1 1 0 0 0,-1-1 0 0 0,1 0 0 0 0,2 1 0 0 0,8 0 0 0 0,-12-2 0 0 0,1 0 0 0 0,0 0 0 0 0,-1 0 0 0 0,1 0 0 0 0,0 0 0 0 0,-1 0 0 0 0,1 0 0 0 0,-1 0 0 0 0,1 1 0 0 0,0-1 0 0 0,-1 0 0 0 0,1 0 0 0 0,-1 0 0 0 0,1 1 0 0 0,0-1 0 0 0,-1 0 0 0 0,1 1 0 0 0,-1-1 0 0 0,1 1 0 0 0,-1-1 0 0 0,1 0 0 0 0,-1 1 0 0 0,0-1 0 0 0,1 1 0 0 0,-1-1 0 0 0,1 2 0 0 0,2 3 0 0 0,-2-3 0 0 0,0 0 0 0 0,0-1 0 0 0,0 1 0 0 0,0 0 0 0 0,0 0 0 0 0,1 0 0 0 0,-1-1 0 0 0,1 1 0 0 0,2 2 0 0 0,-1-4 5 0 0,0 1-1 0 0,-1-1 1 0 0,1 1-1 0 0,-1-1 1 0 0,1 0-1 0 0,0 0 1 0 0,-1 0-1 0 0,1-1 1 0 0,5 0-1 0 0,4-1 15 0 0,5 3-19 0 0,-12-1 0 0 0,0 0 0 0 0,0 0 0 0 0,-1 0 0 0 0,1-1 0 0 0,5 0 0 0 0,-8 0 0 0 0,-1 1 0 0 0,1 0 0 0 0,-1 0 0 0 0,1 0 0 0 0,-1 0 0 0 0,1 1 0 0 0,-1-1 0 0 0,1 0 0 0 0,-1 0 0 0 0,1 1 0 0 0,-1-1 0 0 0,1 1 0 0 0,-1 0 0 0 0,0-1 0 0 0,1 1 0 0 0,-1 0 0 0 0,0 0 0 0 0,0-1 0 0 0,1 1 0 0 0,0 2 0 0 0,10 4 0 0 0,-10-6 0 0 0,0-1 0 0 0,1 0 0 0 0,-1 0 0 0 0,1 0 0 0 0,0 0 0 0 0,-1 0 0 0 0,0 0 0 0 0,1-1 0 0 0,4-1 0 0 0,11-1 0 0 0,-12 3 0 0 0,12 0 0 0 0,0 0 0 0 0,-1 1 0 0 0,34 7 0 0 0,-40-7 0 0 0,0 0 0 0 0,0-1 0 0 0,0 0 0 0 0,0 0 0 0 0,14-4 0 0 0,-16 2 6 0 0,0-1 0 0 0,0 0-1 0 0,0 0 1 0 0,-1-1 0 0 0,17-9 0 0 0,-17 8 0 0 0,1 0-1 0 0,0 1 1 0 0,0 0 0 0 0,17-5 0 0 0,-10 5-6 0 0,0 0 0 0 0,-1-1 0 0 0,1-1 0 0 0,16-9 0 0 0,-31 14 0 0 0,0 1 0 0 0,0-1 0 0 0,0 1 0 0 0,1 0 0 0 0,-1-1 0 0 0,0 1 0 0 0,0 0 0 0 0,0-1 0 0 0,0 1 0 0 0,0 0 0 0 0,0 0 0 0 0,1 0 0 0 0,-1 0 0 0 0,0 0 0 0 0,0 0 0 0 0,0 1 0 0 0,0-1 0 0 0,0 0 0 0 0,0 1 0 0 0,0-1 0 0 0,1 0 0 0 0,-1 1 0 0 0,0-1 0 0 0,0 1 0 0 0,1 0 0 0 0,-1 0-4 0 0,1 0-1 0 0,0-1 1 0 0,-1 1-1 0 0,1-1 1 0 0,0 1-1 0 0,-1-1 1 0 0,1 0-1 0 0,0 0 1 0 0,3 0-1 0 0,-5 0 1 0 0,1 0 0 0 0,-1 0 0 0 0,0-1 0 0 0,0 1-1 0 0,1 0 1 0 0,-1 0 0 0 0,0 0 0 0 0,1 0 0 0 0,-1 0-1 0 0,0 0 1 0 0,1 0 0 0 0,-1 0 0 0 0,0 0 0 0 0,1 0 0 0 0,-1 0-1 0 0,0 0 1 0 0,1 0 0 0 0,-1 1 0 0 0,0-1 0 0 0,0 0-1 0 0,1 0 1 0 0,-1 0 0 0 0,0 0 0 0 0,1 0 0 0 0,-1 1 0 0 0,0-1-1 0 0,0 0 1 0 0,1 0 0 0 0,-1 0 0 0 0,0 1 0 0 0,0-1-1 0 0,0 0 1 0 0,1 0 0 0 0,-1 1 0 0 0,0-1 0 0 0,0 0-1 0 0,0 1 1 0 0,0-1 0 0 0,0 0 0 0 0,0 0 0 0 0,1 1 0 0 0,-1-1-1 0 0,0 0 1 0 0,0 1 0 0 0,0 3-267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1:38.412"/>
    </inkml:context>
    <inkml:brush xml:id="br0">
      <inkml:brushProperty name="width" value="0.1" units="cm"/>
      <inkml:brushProperty name="height" value="0.1" units="cm"/>
      <inkml:brushProperty name="color" value="#FF0066"/>
    </inkml:brush>
  </inkml:definitions>
  <inkml:trace contextRef="#ctx0" brushRef="#br0">0 85 1583 0 0,'0'0'128'0'0,"0"1"-1"0"0,1 0 0 0 0,-1 0 0 0 0,0 0 0 0 0,0 0 1 0 0,1 0-1 0 0,-1 0 0 0 0,1-1 0 0 0,-1 1 0 0 0,1 0 0 0 0,-1 0 1 0 0,1-1-1 0 0,-1 1 0 0 0,1 0 0 0 0,-1-1 0 0 0,1 1 0 0 0,0 0 1 0 0,0-1-1 0 0,-1 1 0 0 0,1-1 0 0 0,0 1 0 0 0,0-1 0 0 0,-1 0 1 0 0,1 1-1 0 0,0-1 0 0 0,2 1 0 0 0,25 5 1403 0 0,-22-5-1575 0 0,5 1 219 0 0,0-1 0 0 0,-1 0 1 0 0,1 0-1 0 0,0-1 0 0 0,0-1 0 0 0,0 0 0 0 0,17-4 0 0 0,64-20 679 0 0,-57 14-615 0 0,67-11-1 0 0,-74 20-201 0 0,0 2-1 0 0,43 4 1 0 0,7 0 181 0 0,-51-6 49 0 0,0 0-1 0 0,47-12 1 0 0,-42 7-21 0 0,42-4 0 0 0,-26 10-136 0 0,-35 2-91 0 0,-1-1 0 0 0,1-1 0 0 0,-1 0 0 0 0,0 0 0 0 0,1-2 0 0 0,19-5 0 0 0,-29 7-4 0 0,1 0 0 0 0,0 0-1 0 0,0 0 1 0 0,0 0 0 0 0,0 0 0 0 0,1 1 0 0 0,-1 0 0 0 0,7 1 0 0 0,7 4-3145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1:50.729"/>
    </inkml:context>
    <inkml:brush xml:id="br0">
      <inkml:brushProperty name="width" value="0.1" units="cm"/>
      <inkml:brushProperty name="height" value="0.1" units="cm"/>
      <inkml:brushProperty name="color" value="#FF0066"/>
    </inkml:brush>
  </inkml:definitions>
  <inkml:trace contextRef="#ctx0" brushRef="#br0">157 39 2303 0 0,'0'3'69'0'0,"1"-1"-1"0"0,-1 1 1 0 0,1 0-1 0 0,0-1 1 0 0,-1 1-1 0 0,1 0 1 0 0,0-1-1 0 0,0 1 1 0 0,1-1-1 0 0,-1 1 1 0 0,1-1-1 0 0,-1 0 1 0 0,1 0-1 0 0,0 1 1 0 0,-1-1-1 0 0,1 0 1 0 0,0-1-1 0 0,1 1 1 0 0,-1 0-1 0 0,0 0 1 0 0,0-1-1 0 0,1 0 1 0 0,-1 1-1 0 0,1-1 1 0 0,-1 0-1 0 0,5 1 1 0 0,-1 0 29 0 0,-1 0 0 0 0,1-1 0 0 0,-1 1 0 0 0,1-1 0 0 0,0-1 0 0 0,0 1 0 0 0,-1-1 0 0 0,1 0 0 0 0,0 0 0 0 0,0-1 0 0 0,10-2 0 0 0,19-5 344 0 0,0 2 0 0 0,0 1 0 0 0,67 0 0 0 0,-16 2-278 0 0,-61 1-100 0 0,-1 1 22 0 0,0-1 0 0 0,0-1-1 0 0,0-2 1 0 0,0 0 0 0 0,23-8-1 0 0,-26 6 56 0 0,0 1 0 0 0,1 1-1 0 0,0 2 1 0 0,35-3-1 0 0,27-4-53 0 0,-62 7-65 0 0,-1 1 1 0 0,29 1-1 0 0,-46 1-4 0 0,-4 0-16 0 0,0 0 0 0 0,0 0 0 0 0,-1 0-1 0 0,1 0 1 0 0,0 0 0 0 0,0 0 0 0 0,0 0 0 0 0,0 1 0 0 0,0-1-1 0 0,0 0 1 0 0,-1 0 0 0 0,1 0 0 0 0,0 0 0 0 0,0 0 0 0 0,0 0-1 0 0,0 0 1 0 0,0 0 0 0 0,0 0 0 0 0,0 0 0 0 0,0 0 0 0 0,-1 1-1 0 0,1-1 1 0 0,0 0 0 0 0,0 0 0 0 0,0 0 0 0 0,0 0 0 0 0,0 0-1 0 0,0 0 1 0 0,0 0 0 0 0,0 1 0 0 0,0-1 0 0 0,0 0 0 0 0,0 0-1 0 0,0 0 1 0 0,0 0 0 0 0,0 0 0 0 0,0 0 0 0 0,0 1 0 0 0,0-1 0 0 0,0 0-1 0 0,0 0 1 0 0,0 0 0 0 0,0 0 0 0 0,0 0 0 0 0,0 1 0 0 0,0-1-1 0 0,0 0 1 0 0,0 0 0 0 0,0 0 0 0 0,0 0 0 0 0,0 0 0 0 0,0 0-1 0 0,1 0 1 0 0,-1 0 0 0 0,0 1 0 0 0,0-1 0 0 0,0 0 0 0 0,0 0-1 0 0,0 0 1 0 0,0 0 0 0 0,0 0 0 0 0,1 0 0 0 0,-1 0 0 0 0,0 0-1 0 0,0 0 1 0 0,0 0 0 0 0,0 0 0 0 0,1 0 0 0 0,-10 7 72 0 0,-148 50 266 0 0,96-41-276 0 0,-78 10 0 0 0,97-20-32 0 0,-1-3 0 0 0,0-1 0 0 0,1-2 0 0 0,-1-1 0 0 0,-47-9 0 0 0,61 4-1 0 0,-29-11 0 0 0,31 9 2 0 0,-37-7 0 0 0,57 14-33 0 0,0 1 0 0 0,1-1 0 0 0,-1 1 0 0 0,0 1 0 0 0,0-1 0 0 0,1 1 0 0 0,-1 0 0 0 0,1 1 0 0 0,-1 0 0 0 0,-6 2 0 0 0,-3 3 0 0 0,0 1 0 0 0,-24 15 0 0 0,27-11 0 0 0,13-12 0 0 0,0 0 0 0 0,0 0 0 0 0,0 0 0 0 0,0 1 0 0 0,0-1 0 0 0,0 0 0 0 0,0 0 0 0 0,0 0 0 0 0,0 1 0 0 0,0-1 0 0 0,0 0 0 0 0,0 0 0 0 0,0 0 0 0 0,0 0 0 0 0,0 1 0 0 0,0-1 0 0 0,0 0 0 0 0,0 0 0 0 0,0 0 0 0 0,0 0 0 0 0,1 1 0 0 0,-1-1 0 0 0,0 0 0 0 0,0 0 0 0 0,0 0 0 0 0,0 0 0 0 0,0 0 0 0 0,0 1 0 0 0,1-1 0 0 0,-1 0 0 0 0,0 0 0 0 0,0 0 0 0 0,0 0 0 0 0,0 0 0 0 0,0 0 0 0 0,1 0 0 0 0,-1 0 0 0 0,0 0 0 0 0,0 0 0 0 0,0 0 0 0 0,1 0 0 0 0,29 2 0 0 0,-22-2 0 0 0,30-2 0 0 0,0-2 0 0 0,71-17 0 0 0,12-1 0 0 0,210 6 64 0 0,27 3 208 0 0,-354 12-277 0 0,14 0 216 0 0,-29 6-6 0 0,-11-1-149 0 0,0-1 1 0 0,-1-1-1 0 0,1-1 1 0 0,-1-1-1 0 0,-26-3 1 0 0,22 2-23 0 0,-315 6 94 0 0,268-1-75 0 0,26-3-51 0 0,1 1 1 0 0,-1 4-1 0 0,1 1 0 0 0,-60 17 0 0 0,60-8-2 0 0,-2 0 0 0 0,-82 17 0 0 0,242-60 64 0 0,-71 21-64 0 0,-1 2 0 0 0,50 1 0 0 0,79 11 0 0 0,-93-3 0 0 0,118-6 0 0 0,22-8 182 0 0,-205 9-141 0 0,0 0 0 0 0,0 1 0 0 0,0 0 1 0 0,0 0-1 0 0,-1 1 0 0 0,14 4 0 0 0,-21-5-68 0 0,0 0-1 0 0,0 0 0 0 0,0 0 1 0 0,0 0-1 0 0,0 0 0 0 0,0 0 1 0 0,0 1-1 0 0,-1-1 1 0 0,1 0-1 0 0,0 1 0 0 0,-1 0 1 0 0,1-1-1 0 0,-1 1 0 0 0,0 0 1 0 0,1 0-1 0 0,-1 0 1 0 0,0 0-1 0 0,0 0 0 0 0,0 0 1 0 0,0 0-1 0 0,-1 0 0 0 0,1 0 1 0 0,0 0-1 0 0,-1 0 1 0 0,0 1-1 0 0,1-1 0 0 0,-1 0 1 0 0,0 0-1 0 0,0 0 1 0 0,0 1-1 0 0,-1-1 0 0 0,1 0 1 0 0,-1 3-1 0 0,-2 10-3783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2:19.087"/>
    </inkml:context>
    <inkml:brush xml:id="br0">
      <inkml:brushProperty name="width" value="0.1" units="cm"/>
      <inkml:brushProperty name="height" value="0.1" units="cm"/>
      <inkml:brushProperty name="color" value="#FFFF00"/>
    </inkml:brush>
  </inkml:definitions>
  <inkml:trace contextRef="#ctx0" brushRef="#br0">112 54 8287 0 0,'-19'1'586'0'0,"-36"6"0"0"0,27-2 860 0 0,19-6 1009 0 0,23-7-1990 0 0,26-8-651 0 0,-11 6 290 0 0,1 1-1 0 0,0 2 1 0 0,0 2 0 0 0,0 0-1 0 0,59 0 1 0 0,155 19 427 0 0,-171-7-433 0 0,121 25 3 0 0,-6-1-109 0 0,-151-27 40 0 0,0 1 0 0 0,0 1 0 0 0,-1 3-1 0 0,0 0 1 0 0,0 3 0 0 0,-1 1 0 0 0,0 1-1 0 0,-1 2 1 0 0,-1 1 0 0 0,34 24 0 0 0,-54-31-8 0 0,4 1 59 0 0,28 25 1 0 0,-40-31-68 0 0,0 0 0 0 0,0 0 0 0 0,-1 0 0 0 0,1 1 0 0 0,-2 0 0 0 0,1 0 0 0 0,0 0 0 0 0,-1 1 1 0 0,2 7-1 0 0,1 4 78 0 0,-2 0 0 0 0,0 1 0 0 0,-1 0 1 0 0,-1 0-1 0 0,0 0 0 0 0,-2 0 0 0 0,-1 19 1 0 0,-23 135 486 0 0,13-113-434 0 0,-20 147 553 0 0,-7 364 0 0 0,55 389-564 0 0,-16-920-135 0 0,9 512 66 0 0,-36-1-7 0 0,-2-245 114 0 0,14 337-1 0 0,20-157 0 0 0,1 1-157 0 0,-3-370 40 0 0,26 164 0 0 0,1-115 96 0 0,14 267 0 0 0,-45-338-155 0 0,-4-1 0 0 0,-4 0 0 0 0,-4 0-1 0 0,-28 107 1 0 0,18-107-61 0 0,5 2 0 0 0,-7 110 0 0 0,22-120 66 0 0,10 120-1 0 0,28 83-14 0 0,-11-49-42 0 0,-15-127 110 0 0,13 300 307 0 0,-20-324-106 0 0,8 41-29 0 0,-5-76-158 0 0,-1 74 1 0 0,-5-120-30 0 0,-1-1 1 0 0,0 1 0 0 0,0-1 0 0 0,-1 1 0 0 0,1-1 0 0 0,-2 0-1 0 0,1 0 1 0 0,-1 0 0 0 0,0 0 0 0 0,-1 0 0 0 0,1-1 0 0 0,-1 1-1 0 0,-1-1 1 0 0,1 0 0 0 0,-1 0 0 0 0,0-1 0 0 0,0 0 0 0 0,-1 1-1 0 0,1-2 1 0 0,-1 1 0 0 0,-1-1 0 0 0,1 0 0 0 0,0 0 0 0 0,-1 0-1 0 0,0-1 1 0 0,0 0 0 0 0,0-1 0 0 0,0 1 0 0 0,0-1 0 0 0,0-1-1 0 0,-8 2 1 0 0,-31 3 55 0 0,0-2 0 0 0,-1-1 0 0 0,-90-9 0 0 0,-138-32-143 0 0,268 36 41 0 0,-345-55-937 0 0,201 36-5359 0 0,78 10-128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2:14.802"/>
    </inkml:context>
    <inkml:brush xml:id="br0">
      <inkml:brushProperty name="width" value="0.1" units="cm"/>
      <inkml:brushProperty name="height" value="0.1" units="cm"/>
      <inkml:brushProperty name="color" value="#FFFF00"/>
    </inkml:brush>
  </inkml:definitions>
  <inkml:trace contextRef="#ctx0" brushRef="#br0">25 1 10391 0 0,'-1'0'109'0'0,"-1"1"-1"0"0,1 0 0 0 0,-1 0 0 0 0,1 0 0 0 0,-1 1 0 0 0,1-1 1 0 0,0 0-1 0 0,0 0 0 0 0,-1 1 0 0 0,1-1 0 0 0,0 1 0 0 0,0-1 1 0 0,0 1-1 0 0,0-1 0 0 0,1 1 0 0 0,-1 0 0 0 0,0-1 0 0 0,1 1 1 0 0,-1 3-1 0 0,0 1 363 0 0,0 1 0 0 0,1 0 0 0 0,0 0 1 0 0,1 7-1 0 0,-1 5 25 0 0,2 13 337 0 0,2 1-1 0 0,1-1 1 0 0,1 0-1 0 0,1-1 0 0 0,24 60 1 0 0,-30-87-542 0 0,5 7-17 0 0,19 30-36 0 0,-19-30-193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2:20.397"/>
    </inkml:context>
    <inkml:brush xml:id="br0">
      <inkml:brushProperty name="width" value="0.1" units="cm"/>
      <inkml:brushProperty name="height" value="0.1" units="cm"/>
      <inkml:brushProperty name="color" value="#FFFF00"/>
    </inkml:brush>
  </inkml:definitions>
  <inkml:trace contextRef="#ctx0" brushRef="#br0">1550 30 8751 0 0,'-19'-7'448'0'0,"-1"1"1"0"0,1 1-1 0 0,-1 1 0 0 0,-1 0 0 0 0,1 2 0 0 0,0 0 0 0 0,-40 3 0 0 0,-7 5 1453 0 0,-71 17-1 0 0,6-1-2774 0 0,-16-8 1413 0 0,-86 14 844 0 0,202-22-1138 0 0,1 2 0 0 0,0 1 0 0 0,1 1 0 0 0,0 1 0 0 0,-39 22 0 0 0,49-20-174 0 0,0 0-1 0 0,2 2 1 0 0,-25 24 0 0 0,8-8-58 0 0,20-16-9 0 0,0 0 0 0 0,1 2 0 0 0,0-1 0 0 0,2 2-1 0 0,0-1 1 0 0,1 2 0 0 0,1-1 0 0 0,0 2 0 0 0,2-1 0 0 0,0 1-1 0 0,1 0 1 0 0,1 1 0 0 0,-4 27 0 0 0,2 6 22 0 0,2 2 1 0 0,3-1 0 0 0,6 108-1 0 0,44 165 62 0 0,-10-101-48 0 0,8 428-40 0 0,-49 159 203 0 0,-1-226-73 0 0,2-236-79 0 0,19 105-29 0 0,1-79 10 0 0,-32 197 53 0 0,3-78 175 0 0,-5 85-53 0 0,-51-46-198 0 0,55-453-8 0 0,-78 816-1 0 0,61-287 64 0 0,28-545-61 0 0,-6 222 53 0 0,9-198-27 0 0,16 106 1 0 0,-12-169 22 0 0,1 0 1 0 0,2 0 0 0 0,0 0 0 0 0,2-1-1 0 0,1 0 1 0 0,1-1 0 0 0,1 0 0 0 0,1-1 0 0 0,2-1-1 0 0,0 0 1 0 0,30 33 0 0 0,-29-38-9 0 0,1-1 0 0 0,1-1 0 0 0,1-1 0 0 0,0-1 0 0 0,1-1 0 0 0,0 0 1 0 0,1-2-1 0 0,1 0 0 0 0,0-2 0 0 0,0 0 0 0 0,1-2 0 0 0,0 0 0 0 0,38 6 0 0 0,-38-11-310 0 0,-1-2-1 0 0,1 0 1 0 0,0-2-1 0 0,0 0 1 0 0,0-2-1 0 0,-1 0 1 0 0,1-2-1 0 0,22-7 1 0 0,10-6-1080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7:38.866"/>
    </inkml:context>
    <inkml:brush xml:id="br0">
      <inkml:brushProperty name="width" value="0.1" units="cm"/>
      <inkml:brushProperty name="height" value="0.1" units="cm"/>
      <inkml:brushProperty name="color" value="#FF0066"/>
    </inkml:brush>
  </inkml:definitions>
  <inkml:trace contextRef="#ctx0" brushRef="#br0">0 39 455 0 0,'15'-18'0'0'0,"-4"7"0"0"0,-2 2 0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7:44.794"/>
    </inkml:context>
    <inkml:brush xml:id="br0">
      <inkml:brushProperty name="width" value="0.1" units="cm"/>
      <inkml:brushProperty name="height" value="0.1" units="cm"/>
      <inkml:brushProperty name="color" value="#FF0066"/>
    </inkml:brush>
  </inkml:definitions>
  <inkml:trace contextRef="#ctx0" brushRef="#br0">1 48 455 0 0,'1'-1'138'0'0,"-1"1"-1"0"0,1-1 0 0 0,0 0 0 0 0,0 1 0 0 0,-1-1 1 0 0,1 1-1 0 0,0-1 0 0 0,0 1 0 0 0,0-1 0 0 0,0 1 1 0 0,0 0-1 0 0,0 0 0 0 0,0-1 0 0 0,-1 1 0 0 0,1 0 1 0 0,0 0-1 0 0,0 0 0 0 0,0 0 0 0 0,0 0 0 0 0,0 0 1 0 0,0 0-1 0 0,0 0 0 0 0,0 0 0 0 0,0 1 0 0 0,0-1 1 0 0,0 0-1 0 0,0 1 0 0 0,0-1 0 0 0,0 0 0 0 0,-1 1 1 0 0,1-1-1 0 0,0 1 0 0 0,0-1 0 0 0,0 1 0 0 0,1 1 0 0 0,3 3-112 0 0,0 1 0 0 0,1-1-1 0 0,7 13 1 0 0,4 3 529 0 0,-13-18-425 0 0,0 0 1 0 0,0-1-1 0 0,1 1 0 0 0,-1-1 0 0 0,0 0 0 0 0,1 0 0 0 0,0 0 0 0 0,-1-1 0 0 0,1 0 0 0 0,0 0 0 0 0,0 0 0 0 0,6 0 0 0 0,9 0 878 0 0,36-4-1 0 0,-10 1-405 0 0,-44 2-584 0 0,76 1 363 0 0,-1-4 0 0 0,120-19-1 0 0,-33-6 13 0 0,-130 24-277 0 0,0 1 0 0 0,63 4-1 0 0,82 22-39 0 0,-87-12-19 0 0,40 3 5 0 0,-78-9 55 0 0,-29-2-65 0 0,1-1 0 0 0,0-1 0 0 0,41-4 0 0 0,8-4 13 0 0,1 4 0 0 0,100 7 0 0 0,-147-4-31 0 0,43-5 0 0 0,12 0 29 0 0,-21 6-40 0 0,0 3-1 0 0,72 14 0 0 0,-72-9 5 0 0,-1-3-1 0 0,1-2 1 0 0,0-4 0 0 0,70-8-1 0 0,94-17 58 0 0,-123 18 8 0 0,108 7-1 0 0,-182 1-88 0 0,54 2 29 0 0,115-11 0 0 0,-143 1-23 0 0,149-11 48 0 0,-147 18-56 0 0,76 12 0 0 0,-25-1 0 0 0,189-9 64 0 0,-26-6-66 0 0,127-6 68 0 0,-265 0-66 0 0,76-3 0 0 0,17-6 49 0 0,-120 7-34 0 0,19-4-15 0 0,-79 8 0 0 0,1 2 0 0 0,0 2 0 0 0,67 3 0 0 0,-10 13 0 0 0,-43-5 0 0 0,102 0 0 0 0,26 0 0 0 0,-36 1 0 0 0,98 4 0 0 0,-184-6 8 0 0,170 5 48 0 0,157-31 8 0 0,-120 16-64 0 0,-87 4 0 0 0,338-23 64 0 0,-325 33-64 0 0,-141-4 0 0 0,0-3 0 0 0,66-5 0 0 0,-13-8 160 0 0,206 8 0 0 0,-131 11-116 0 0,107 11 40 0 0,-135-4-84 0 0,45 8 0 0 0,-123-9 1 0 0,221 31 10 0 0,-180-32 182 0 0,-74-6-166 0 0,1-3 0 0 0,53-1 0 0 0,236-15 122 0 0,-244 5-44 0 0,35-1 62 0 0,-1 11-85 0 0,-65-1-49 0 0,0-2 0 0 0,65-9 0 0 0,132-11 95 0 0,125-4-64 0 0,-87 28-25 0 0,-78 1-14 0 0,-36-10-25 0 0,162 6 0 0 0,-224 2 43 0 0,0-5 0 0 0,136-20-1 0 0,-221 17-29 0 0,-1 2 0 0 0,1 1 0 0 0,0 2-1 0 0,67 10 1 0 0,-5 3 9 0 0,1-5-1 0 0,115-4 0 0 0,46 3-21 0 0,-240-7 0 0 0,199 8 0 0 0,-77 7 0 0 0,-12-1 0 0 0,-85-11 0 0 0,67 16 0 0 0,-96-16 0 0 0,43 10 0 0 0,1-3 0 0 0,63 4 0 0 0,101-13 0 0 0,-115-4 0 0 0,0 7 0 0 0,42-1 0 0 0,249-43 224 0 0,-288 26-192 0 0,-114 13-28 0 0,0 0 0 0 0,0 0 0 0 0,1 0 0 0 0,-1 0-1 0 0,0 0 1 0 0,0 0 0 0 0,0 0 0 0 0,0-1 0 0 0,0 1-1 0 0,1 0 1 0 0,-1 0 0 0 0,0 0 0 0 0,0 0 0 0 0,0 0 0 0 0,0 0-1 0 0,1 0 1 0 0,-1 0 0 0 0,0 0 0 0 0,0 0 0 0 0,0 0-1 0 0,1 0 1 0 0,-1 0 0 0 0,0 0 0 0 0,0 0 0 0 0,0 0 0 0 0,0 0-1 0 0,1 0 1 0 0,-1 0 0 0 0,0 1 0 0 0,0-1 0 0 0,0 0-1 0 0,0 0 1 0 0,0 0 0 0 0,1 0 0 0 0,-1 0 0 0 0,0 0 0 0 0,0 0-1 0 0,0 0 1 0 0,0 1 0 0 0,0-1 0 0 0,0 0 0 0 0,0 0-1 0 0,1 0 1 0 0,-1 0 0 0 0,0 0 0 0 0,0 1 0 0 0,0-1 0 0 0,0 0-1 0 0,0 0 1 0 0,0 0 0 0 0,0 0 0 0 0,0 1 0 0 0,0-1-1 0 0,0 0 1 0 0,-10 9-1414 0 0,-7-2-3942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7:45.952"/>
    </inkml:context>
    <inkml:brush xml:id="br0">
      <inkml:brushProperty name="width" value="0.1" units="cm"/>
      <inkml:brushProperty name="height" value="0.1" units="cm"/>
      <inkml:brushProperty name="color" value="#FF0066"/>
    </inkml:brush>
  </inkml:definitions>
  <inkml:trace contextRef="#ctx0" brushRef="#br0">0 97 3367 0 0,'3'0'360'0'0,"0"-1"0"0"0,-1 0-1 0 0,1 1 1 0 0,0-1-1 0 0,-1 0 1 0 0,1-1-1 0 0,-1 1 1 0 0,4-3-1 0 0,6-2 315 0 0,111-30 1855 0 0,-86 25-2346 0 0,1 1 0 0 0,0 2 0 0 0,1 2 0 0 0,0 1 0 0 0,0 3 0 0 0,0 0 0 0 0,0 3 0 0 0,40 5 0 0 0,155 16 611 0 0,-125-14-183 0 0,112-8 0 0 0,-215 0-596 0 0,0 0 0 0 0,0 0 1 0 0,-1 0-1 0 0,1 1 1 0 0,0 0-1 0 0,0 0 0 0 0,0 0 1 0 0,-1 1-1 0 0,7 3 1 0 0,-9-4-45 0 0,1 1 0 0 0,-1 0 1 0 0,0 0-1 0 0,0 1 1 0 0,0-1-1 0 0,0 0 1 0 0,0 1-1 0 0,-1 0 1 0 0,1 0-1 0 0,-1 0 1 0 0,1 0-1 0 0,-1 0 1 0 0,0 0-1 0 0,-1 1 1 0 0,3 3-1 0 0,5 14-258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8:21.612"/>
    </inkml:context>
    <inkml:brush xml:id="br0">
      <inkml:brushProperty name="width" value="0.1" units="cm"/>
      <inkml:brushProperty name="height" value="0.1" units="cm"/>
      <inkml:brushProperty name="color" value="#FF0066"/>
    </inkml:brush>
  </inkml:definitions>
  <inkml:trace contextRef="#ctx0" brushRef="#br0">1 99 2527 0 0,'20'2'189'0'0,"1"0"-1"0"0,-1 2 0 0 0,0 0 0 0 0,0 1 0 0 0,25 10 0 0 0,47 10-69 0 0,-54-19-76 0 0,1-2-1 0 0,0-1 1 0 0,0-2-1 0 0,75-9 0 0 0,-17 2 644 0 0,153 11 0 0 0,-146 0-540 0 0,281 6 148 0 0,-229 2-154 0 0,-86-5-2 0 0,106-2 0 0 0,-120-11-116 0 0,0-3 0 0 0,56-15 0 0 0,-109 22-24 0 0,35-8 2 0 0,0 1 0 0 0,1 2 0 0 0,0 2 0 0 0,0 1 0 0 0,48 4 0 0 0,-8 6 24 0 0,0-4 0 0 0,102-8 0 0 0,-64-4-24 0 0,193 9 0 0 0,-244 1 22 0 0,0-2-1 0 0,97-15 0 0 0,-78 4-21 0 0,284-26 0 0 0,-301 32 97 0 0,84-16 0 0 0,-47 4 32 0 0,-33 8-101 0 0,0 3 1 0 0,1 3-1 0 0,0 4 0 0 0,107 12 0 0 0,61 6-30 0 0,-17-3 15 0 0,205 28 464 0 0,-418-43-515 0 0,1 1-1 0 0,0 1 0 0 0,0 0 0 0 0,0 0 0 0 0,-1 1 1 0 0,1 1-1 0 0,-1 0 0 0 0,0 0 0 0 0,0 1 1 0 0,19 12-1 0 0,-10 2-2415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7:36.141"/>
    </inkml:context>
    <inkml:brush xml:id="br0">
      <inkml:brushProperty name="width" value="0.1" units="cm"/>
      <inkml:brushProperty name="height" value="0.1" units="cm"/>
      <inkml:brushProperty name="color" value="#FF0066"/>
    </inkml:brush>
  </inkml:definitions>
  <inkml:trace contextRef="#ctx0" brushRef="#br0">71 1 1783 0 0,'-6'0'21'0'0,"1"1"0"0"0,0 0-1 0 0,-1 0 1 0 0,1 1-1 0 0,-10 3 1 0 0,13-4-5 0 0,1-1 1 0 0,-1 1-1 0 0,0-1 1 0 0,1 1-1 0 0,-1 0 1 0 0,1 0 0 0 0,-1 0-1 0 0,1 0 1 0 0,-1 0-1 0 0,1 0 1 0 0,0 0-1 0 0,0 0 1 0 0,-1 1-1 0 0,1-1 1 0 0,0 0 0 0 0,0 1-1 0 0,0-1 1 0 0,1 1-1 0 0,-1-1 1 0 0,0 1-1 0 0,0-1 1 0 0,0 3-1 0 0,1-3-10 0 0,0 0-1 0 0,1-1 1 0 0,-1 1-1 0 0,0 0 1 0 0,0 0-1 0 0,1-1 0 0 0,-1 1 1 0 0,0 0-1 0 0,1 0 1 0 0,-1-1-1 0 0,1 1 1 0 0,-1-1-1 0 0,1 1 0 0 0,-1 0 1 0 0,1-1-1 0 0,0 1 1 0 0,-1-1-1 0 0,1 1 1 0 0,0-1-1 0 0,-1 1 0 0 0,1-1 1 0 0,0 0-1 0 0,0 1 1 0 0,-1-1-1 0 0,1 0 1 0 0,0 0-1 0 0,0 1 0 0 0,-1-1 1 0 0,1 0-1 0 0,0 0 1 0 0,0 0-1 0 0,1 0 0 0 0,31 1-15 0 0,-24-2 17 0 0,12 1-7 0 0,3-3 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7:36.570"/>
    </inkml:context>
    <inkml:brush xml:id="br0">
      <inkml:brushProperty name="width" value="0.1" units="cm"/>
      <inkml:brushProperty name="height" value="0.1" units="cm"/>
      <inkml:brushProperty name="color" value="#FF0066"/>
    </inkml:brush>
  </inkml:definitions>
  <inkml:trace contextRef="#ctx0" brushRef="#br0">0 55 919 0 0,'6'-22'80'0'0,"-3"10"-80"0"0,1 3 0 0 0,2 3 0 0 0,-1 4 392 0 0,1 0 64 0 0,3 4 16 0 0,5-4-1032 0 0,10 1-208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8:23.203"/>
    </inkml:context>
    <inkml:brush xml:id="br0">
      <inkml:brushProperty name="width" value="0.1" units="cm"/>
      <inkml:brushProperty name="height" value="0.1" units="cm"/>
      <inkml:brushProperty name="color" value="#FF0066"/>
    </inkml:brush>
  </inkml:definitions>
  <inkml:trace contextRef="#ctx0" brushRef="#br0">1 352 455 0 0,'1'-1'59'0'0,"0"0"-1"0"0,1 0 1 0 0,-1 0-1 0 0,1 0 1 0 0,-1 0-1 0 0,1 1 1 0 0,-1-1-1 0 0,1 0 1 0 0,-1 1-1 0 0,1 0 1 0 0,0-1-1 0 0,-1 1 0 0 0,1 0 1 0 0,0 0-1 0 0,2 0 1 0 0,30 3 183 0 0,-15-1-284 0 0,58 7 42 0 0,-45-5 0 0 0,37 1 0 0 0,-22-6 277 0 0,1-2 0 0 0,-1-2 0 0 0,0-2 0 0 0,77-22-1 0 0,-30 5 600 0 0,174-22-1 0 0,-173 35-670 0 0,135-22 2 0 0,-145 13-121 0 0,35-8 230 0 0,138-14-1 0 0,9 10-83 0 0,84 10-24 0 0,-205 17-141 0 0,283 2 402 0 0,-157 3-358 0 0,-125-2-78 0 0,172-6 154 0 0,174 4 170 0 0,-120 4-357 0 0,-331-1 0 0 0,53-1 38 0 0,229-1 212 0 0,-15-1-186 0 0,-232 3 76 0 0,121-17-1 0 0,-172 14-80 0 0,45-4 230 0 0,-64 8-269 0 0,0 0 0 0 0,-1 1 1 0 0,1-1-1 0 0,0 1 0 0 0,-1 0 0 0 0,1 1 0 0 0,-1 0 0 0 0,8 3 0 0 0,3 8-594 0 0,-10-3-2300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7:55.301"/>
    </inkml:context>
    <inkml:brush xml:id="br0">
      <inkml:brushProperty name="width" value="0.1" units="cm"/>
      <inkml:brushProperty name="height" value="0.1" units="cm"/>
      <inkml:brushProperty name="color" value="#FF0066"/>
    </inkml:brush>
  </inkml:definitions>
  <inkml:trace contextRef="#ctx0" brushRef="#br0">0 59 4375 0 0,'30'-4'678'0'0,"-23"2"-394"0"0,17-2-27 0 0,-1 0 0 0 0,1 2 0 0 0,0 1 0 0 0,-1 0-1 0 0,1 2 1 0 0,24 4 0 0 0,-25-3-77 0 0,0-1 0 0 0,-1-1 0 0 0,1-1 1 0 0,35-7-1 0 0,-36 5 107 0 0,28 0 208 0 0,1 2-1 0 0,-1 2 0 0 0,59 9 0 0 0,-59-6-453 0 0,54 1 330 0 0,153-14 1 0 0,-126 2-313 0 0,95 4 81 0 0,99-6 30 0 0,-164 1-49 0 0,-86 5-93 0 0,-60 2-24 0 0,272-2 109 0 0,-161 5 5 0 0,-67 1-97 0 0,0-2 0 0 0,97-12 1 0 0,-131 8-20 0 0,0 1 0 0 0,0 2 1 0 0,0 0-1 0 0,33 5 0 0 0,97 25-3 0 0,-127-24 1 0 0,21 3-2 0 0,-31-7 15 0 0,1 1 0 0 0,-1 1 1 0 0,-1 1-1 0 0,22 9 0 0 0,-36-13-58 0 0,-1 0-1 0 0,0 0 1 0 0,0 1-1 0 0,0-1 0 0 0,0 1 1 0 0,0-1-1 0 0,0 1 1 0 0,-1 0-1 0 0,1-1 0 0 0,0 1 1 0 0,-1 0-1 0 0,1 0 1 0 0,-1 0-1 0 0,0 0 1 0 0,2 4-1 0 0,2 9-785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7:56.755"/>
    </inkml:context>
    <inkml:brush xml:id="br0">
      <inkml:brushProperty name="width" value="0.1" units="cm"/>
      <inkml:brushProperty name="height" value="0.1" units="cm"/>
      <inkml:brushProperty name="color" value="#FF0066"/>
    </inkml:brush>
  </inkml:definitions>
  <inkml:trace contextRef="#ctx0" brushRef="#br0">0 146 1839 0 0,'4'-6'-54'0'0,"-3"5"188"0"0,0-1-1 0 0,-1 1 0 0 0,1-1 1 0 0,0 1-1 0 0,0-1 1 0 0,0 1-1 0 0,0-1 1 0 0,1 1-1 0 0,-1 0 1 0 0,0 0-1 0 0,0 0 1 0 0,1 0-1 0 0,-1 0 1 0 0,1 0-1 0 0,-1 0 1 0 0,1 0-1 0 0,-1 0 0 0 0,1 1 1 0 0,-1-1-1 0 0,1 0 1 0 0,0 1-1 0 0,0 0 1 0 0,-1-1-1 0 0,1 1 1 0 0,0 0-1 0 0,-1 0 1 0 0,4 0-1 0 0,56 1 218 0 0,-24 1-143 0 0,0-3 0 0 0,41-5 0 0 0,134-30 1020 0 0,-161 29-1075 0 0,0 3 1 0 0,0 1 0 0 0,86 8-1 0 0,-6 0 6 0 0,41-6 32 0 0,289 7 1341 0 0,-33-9-1186 0 0,-116 5-225 0 0,13-2 68 0 0,-208-5-88 0 0,201 15 0 0 0,-128-2-8 0 0,-132-7-58 0 0,114-4 18 0 0,65 3 12 0 0,149 18-55 0 0,-331-20 120 0 0,106-16 0 0 0,51-27 226 0 0,-174 35-75 0 0,77-14 279 0 0,-102 22-530 0 0,1 0-1 0 0,0 2 1 0 0,0-1 0 0 0,-1 2-1 0 0,1 0 1 0 0,16 3-1 0 0,-26-3-74 0 0,0 0 0 0 0,-1 1 0 0 0,1-1 0 0 0,0 1 0 0 0,0 0 0 0 0,-1 0 0 0 0,1 0 0 0 0,-1 0 1 0 0,0 1-1 0 0,1-1 0 0 0,-1 1 0 0 0,-1 0 0 0 0,1 0 0 0 0,4 6 0 0 0,4 5-801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2:15.411"/>
    </inkml:context>
    <inkml:brush xml:id="br0">
      <inkml:brushProperty name="width" value="0.1" units="cm"/>
      <inkml:brushProperty name="height" value="0.1" units="cm"/>
      <inkml:brushProperty name="color" value="#FFFF00"/>
    </inkml:brush>
  </inkml:definitions>
  <inkml:trace contextRef="#ctx0" brushRef="#br0">218 1 11375 0 0,'-9'1'146'0'0,"1"0"-1"0"0,-1 1 0 0 0,1 0 1 0 0,0 1-1 0 0,0 0 0 0 0,-1 0 1 0 0,2 1-1 0 0,-1 0 0 0 0,0 0 1 0 0,1 0-1 0 0,-13 11 0 0 0,8-4-291 0 0,1 1 0 0 0,0 0 0 0 0,0 1 0 0 0,1 0-1 0 0,1 0 1 0 0,-14 27 0 0 0,19-31 238 0 0,1 0-1 0 0,-1 1 1 0 0,2-1 0 0 0,-1 1-1 0 0,1-1 1 0 0,-1 17 0 0 0,3-16 585 0 0,0 0-1 0 0,1-1 1 0 0,0 1 0 0 0,2 12 0 0 0,8 21 483 0 0,2 0 0 0 0,36 78 0 0 0,50 63-347 0 0,-82-162-713 0 0,29 34-32 0 0,-23-29-4 0 0,40 35 2 0 0,24 17 4 0 0,-19-23 9 0 0,-40-38 21 0 0,33 15-16 0 0,-46-25-11 0 0,2-7-13 0 0,55-2-48 0 0,-67 1 9 0 0,-1-1-1 0 0,1 0 1 0 0,-1 0-1 0 0,1 0 1 0 0,-1-1-1 0 0,1 1 1 0 0,-1-1 0 0 0,0 0-1 0 0,1-1 1 0 0,-1 1-1 0 0,0-1 1 0 0,-1 1-1 0 0,1-1 1 0 0,0 0-1 0 0,-1-1 1 0 0,0 1-1 0 0,0-1 1 0 0,0 1 0 0 0,0-1-1 0 0,4-6 1 0 0,0 0 27 0 0,17-25 62 0 0,-1-1 0 0 0,-1 0 0 0 0,23-56 0 0 0,37-124 89 0 0,-72 189-130 0 0,-1-1 0 0 0,-2 1 0 0 0,-1-1 0 0 0,-1-1 0 0 0,-2 1 1 0 0,1-39-1 0 0,-4 55-28 0 0,-1 1 1 0 0,0-1 0 0 0,-1 0-1 0 0,0 1 1 0 0,-1 0-1 0 0,0-1 1 0 0,-1 1 0 0 0,0 0-1 0 0,-1 1 1 0 0,0-1 0 0 0,-1 1-1 0 0,0 0 1 0 0,0 0-1 0 0,-1 1 1 0 0,0-1 0 0 0,-1 2-1 0 0,0-1 1 0 0,-11-8-1 0 0,2 4 73 0 0,0 1 0 0 0,-1 1 0 0 0,0 1 0 0 0,-1 1 0 0 0,0 0 0 0 0,0 1 0 0 0,-1 1 0 0 0,0 1 0 0 0,0 1 0 0 0,-39-5 0 0 0,10 6 23 0 0,1 1-1 0 0,-1 3 1 0 0,-74 10-1 0 0,112-9-740 0 0,1 1 0 0 0,-1 0 0 0 0,-14 6 0 0 0,14-3-669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7:59.223"/>
    </inkml:context>
    <inkml:brush xml:id="br0">
      <inkml:brushProperty name="width" value="0.1" units="cm"/>
      <inkml:brushProperty name="height" value="0.1" units="cm"/>
      <inkml:brushProperty name="color" value="#FF0066"/>
    </inkml:brush>
  </inkml:definitions>
  <inkml:trace contextRef="#ctx0" brushRef="#br0">1 4 1375 0 0,'14'-2'419'0'0,"1"1"0"0"0,0 0-1 0 0,0 1 1 0 0,0 1 0 0 0,0 0-1 0 0,23 6 1 0 0,5-1-252 0 0,57 2 588 0 0,-58-7-159 0 0,-1 3 0 0 0,67 14-1 0 0,-72-11-559 0 0,0-2 1 0 0,73 2-1 0 0,-78-6-11 0 0,246-3 838 0 0,-95-2-729 0 0,49 3 247 0 0,-94-2 359 0 0,230-34 0 0 0,-301 31-656 0 0,97 2 0 0 0,67 16 84 0 0,-178-9-160 0 0,235-6 40 0 0,-188-3-13 0 0,113 10 0 0 0,145-2 114 0 0,-255-6-96 0 0,325 12 101 0 0,-95 0 12 0 0,-231-8-166 0 0,308 10 0 0 0,-108 8 0 0 0,10-10 115 0 0,-227-9-102 0 0,155 13-13 0 0,-1 0 0 0 0,-165-9 26 0 0,73 13 0 0 0,-66-5 40 0 0,63 11-56 0 0,-78-11 22 0 0,126 7 0 0 0,274-45 32 0 0,-281 17-32 0 0,241 19 0 0 0,-164 5-32 0 0,123 3 152 0 0,-180-7 8 0 0,342-29 0 0 0,-217-8-96 0 0,-76-6 118 0 0,-30 2 84 0 0,-222 30-264 0 0,0 1-1 0 0,0 0 0 0 0,0 0 0 0 0,0 0 0 0 0,0-1 1 0 0,0 1-1 0 0,1 0 0 0 0,-1 0 0 0 0,0 0 0 0 0,0 1 1 0 0,0-1-1 0 0,0 0 0 0 0,0 0 0 0 0,0 1 0 0 0,1-1 1 0 0,-1 0-1 0 0,0 1 0 0 0,0-1 0 0 0,0 1 0 0 0,0 0 1 0 0,0-1-1 0 0,-1 1 0 0 0,1 0 0 0 0,0-1 0 0 0,0 1 1 0 0,0 0-1 0 0,0 0 0 0 0,-1 0 0 0 0,1 0 1 0 0,0 0-1 0 0,0 1 0 0 0,0 1-41 0 0,-1 0 0 0 0,0 0 0 0 0,0 0 0 0 0,0 0 0 0 0,0 0 0 0 0,0 0 0 0 0,0 0 0 0 0,-1-1 0 0 0,1 1 0 0 0,-1 0 0 0 0,-1 3 0 0 0,-1 7-471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8:07.801"/>
    </inkml:context>
    <inkml:brush xml:id="br0">
      <inkml:brushProperty name="width" value="0.1" units="cm"/>
      <inkml:brushProperty name="height" value="0.1" units="cm"/>
      <inkml:brushProperty name="color" value="#FF0066"/>
    </inkml:brush>
  </inkml:definitions>
  <inkml:trace contextRef="#ctx0" brushRef="#br0">0 74 2415 0 0,'0'1'54'0'0,"1"1"0"0"0,-1-1 0 0 0,0 0 0 0 0,1 0-1 0 0,-1 0 1 0 0,1 0 0 0 0,-1 0 0 0 0,1 0-1 0 0,-1 0 1 0 0,1 0 0 0 0,0 0 0 0 0,-1 0-1 0 0,1 0 1 0 0,0 0 0 0 0,0-1 0 0 0,0 1 0 0 0,0 0-1 0 0,0-1 1 0 0,0 1 0 0 0,0 0 0 0 0,0-1-1 0 0,0 1 1 0 0,0-1 0 0 0,0 1 0 0 0,0-1-1 0 0,0 0 1 0 0,0 1 0 0 0,1-1 0 0 0,-1 0 0 0 0,0 0-1 0 0,0 0 1 0 0,0 0 0 0 0,2 0 0 0 0,47-2 2402 0 0,-42 2-2277 0 0,112-7 829 0 0,72-6 16 0 0,-140 7-893 0 0,1 3 0 0 0,66 4-1 0 0,-80 3 25 0 0,66 15-1 0 0,-68-11-135 0 0,77 7 0 0 0,-18-17 293 0 0,1-3 0 0 0,121-24 0 0 0,12-1 53 0 0,137 12-227 0 0,-212 14-84 0 0,-31-8 3 0 0,-33 2-50 0 0,-30 8-7 0 0,95 9 0 0 0,25 0 0 0 0,-62-13 16 0 0,-48 1 8 0 0,112 6 0 0 0,53 28-24 0 0,45-4 0 0 0,-247-25 56 0 0,50-6 0 0 0,-51 3 11 0 0,57 0 0 0 0,-87 3-74 0 0,1 0 0 0 0,0 1 0 0 0,0-1 0 0 0,0 1 0 0 0,0-1 1 0 0,-1 1-1 0 0,1 1 0 0 0,0-1 0 0 0,-1 0 0 0 0,1 1 0 0 0,-1 0 1 0 0,0 0-1 0 0,1 0 0 0 0,4 4 0 0 0,0 8-104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8:09.802"/>
    </inkml:context>
    <inkml:brush xml:id="br0">
      <inkml:brushProperty name="width" value="0.1" units="cm"/>
      <inkml:brushProperty name="height" value="0.1" units="cm"/>
      <inkml:brushProperty name="color" value="#FF0066"/>
    </inkml:brush>
  </inkml:definitions>
  <inkml:trace contextRef="#ctx0" brushRef="#br0">1 57 3423 0 0,'0'0'158'0'0,"37"9"1948"0"0,-20-11-1749 0 0,0-2 0 0 0,-1 0 0 0 0,1-1 0 0 0,20-8-1 0 0,-24 7-193 0 0,0 1 0 0 0,0 1 0 0 0,0 0 0 0 0,1 1 0 0 0,0 0-1 0 0,-1 1 1 0 0,25-1 0 0 0,133 24 353 0 0,-115-13-391 0 0,-28-6-16 0 0,1-2-1 0 0,-1 0 0 0 0,1-2 1 0 0,-1-1-1 0 0,43-11 0 0 0,-28 6 207 0 0,54-4 0 0 0,121 16-94 0 0,32-2-175 0 0,-218-3-2 0 0,0 1-1 0 0,57 8 1 0 0,61 19 8 0 0,37 5-54 0 0,-67-19 66 0 0,50-11 54 0 0,-127-4-85 0 0,199 0 787 0 0,-226 5-794 0 0,0-1 0 0 0,-1 2 0 0 0,1 0 0 0 0,16 7 0 0 0,5 1 25 0 0,0-2-29 0 0,-23-7 8 0 0,1 1-1 0 0,-1 0 0 0 0,26 13 0 0 0,-37-16-33 0 0,0 1 1 0 0,-1 0-1 0 0,1 0 1 0 0,-1 1-1 0 0,1-1 1 0 0,-1 0-1 0 0,0 1 1 0 0,0 0-1 0 0,0-1 1 0 0,2 5-1 0 0,7 17-3354 0 0,-4-6-552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8:11.189"/>
    </inkml:context>
    <inkml:brush xml:id="br0">
      <inkml:brushProperty name="width" value="0.1" units="cm"/>
      <inkml:brushProperty name="height" value="0.1" units="cm"/>
      <inkml:brushProperty name="color" value="#FF0066"/>
    </inkml:brush>
  </inkml:definitions>
  <inkml:trace contextRef="#ctx0" brushRef="#br0">7 22 3623 0 0,'0'0'-9'0'0,"-1"-1"183"0"0,0 0 1 0 0,1-1-1 0 0,-1 1 0 0 0,0 0 0 0 0,1 0 0 0 0,-1-1 0 0 0,1 1 0 0 0,-1 0 0 0 0,1-1 0 0 0,0 1 1 0 0,-1 0-1 0 0,1-1 0 0 0,0-1 0 0 0,1 3-109 0 0,0 0 1 0 0,0-1-1 0 0,1 1 0 0 0,-1 0 1 0 0,0 0-1 0 0,0 0 1 0 0,0 0-1 0 0,0 0 0 0 0,1 0 1 0 0,-1 0-1 0 0,0 0 0 0 0,0 0 1 0 0,0 1-1 0 0,0-1 1 0 0,0 0-1 0 0,0 1 0 0 0,2 0 1 0 0,40 7 252 0 0,0-1 0 0 0,52 1 0 0 0,22 2 42 0 0,-23-2-154 0 0,0-4-1 0 0,95-9 0 0 0,118 6 211 0 0,-117-1-354 0 0,-153-1-49 0 0,-7 0 21 0 0,166-1 321 0 0,-144 4-237 0 0,92 16 0 0 0,245 50 22 0 0,-313-61-140 0 0,109-2 0 0 0,-157-5 0 0 0,30-1 66 0 0,1-2 0 0 0,0-3-1 0 0,74-18 1 0 0,-45 4 423 0 0,155-14-1 0 0,-195 33-433 0 0,1 2-1 0 0,0 3 1 0 0,-1 1-1 0 0,94 23 0 0 0,-130-24-56 0 0,1 0-1 0 0,-1 1 0 0 0,0 0 0 0 0,0 1 0 0 0,17 11 0 0 0,6 8-3257 0 0,-15-9-455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8:12.521"/>
    </inkml:context>
    <inkml:brush xml:id="br0">
      <inkml:brushProperty name="width" value="0.1" units="cm"/>
      <inkml:brushProperty name="height" value="0.1" units="cm"/>
      <inkml:brushProperty name="color" value="#FF0066"/>
    </inkml:brush>
  </inkml:definitions>
  <inkml:trace contextRef="#ctx0" brushRef="#br0">10 95 455 0 0,'-1'-3'253'0'0,"-1"0"-1"0"0,1 0 0 0 0,0 0 0 0 0,0-1 0 0 0,0 1 1 0 0,0 0-1 0 0,0-1 0 0 0,1 1 0 0 0,-1-1 0 0 0,1 1 0 0 0,0 0 1 0 0,0-1-1 0 0,1 1 0 0 0,-1-1 0 0 0,1 1 0 0 0,1-5 0 0 0,-1 6-142 0 0,0-1-1 0 0,0 1 0 0 0,0 0 0 0 0,0 0 1 0 0,1 0-1 0 0,-1 1 0 0 0,1-1 1 0 0,-1 0-1 0 0,1 0 0 0 0,0 1 0 0 0,0-1 1 0 0,0 1-1 0 0,0 0 0 0 0,0-1 0 0 0,0 1 1 0 0,0 0-1 0 0,0 0 0 0 0,1 0 1 0 0,-1 1-1 0 0,0-1 0 0 0,0 0 0 0 0,1 1 1 0 0,-1 0-1 0 0,0-1 0 0 0,3 1 0 0 0,11 0-65 0 0,-1 1 0 0 0,1 0-1 0 0,-1 1 1 0 0,0 1 0 0 0,20 5 0 0 0,-14-3 8 0 0,40 5 1 0 0,126-10 58 0 0,-117-2-32 0 0,82 7 1 0 0,-80 2-68 0 0,312 21 50 0 0,-140-25-63 0 0,321-12 13 0 0,-177 2 398 0 0,-237 9-233 0 0,-150-2-181 0 0,24-1 79 0 0,47 7 0 0 0,-66-5-119 0 0,0 0 1 0 0,0 0 0 0 0,0 1 0 0 0,-1 0 0 0 0,1 0-1 0 0,0 0 1 0 0,-1 1 0 0 0,1 0 0 0 0,-1 0 0 0 0,0 0 0 0 0,0 1-1 0 0,0-1 1 0 0,6 7 0 0 0,1 5-2944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8:28.758"/>
    </inkml:context>
    <inkml:brush xml:id="br0">
      <inkml:brushProperty name="width" value="0.1" units="cm"/>
      <inkml:brushProperty name="height" value="0.1" units="cm"/>
      <inkml:brushProperty name="color" value="#FF0066"/>
    </inkml:brush>
  </inkml:definitions>
  <inkml:trace contextRef="#ctx0" brushRef="#br0">258 2716 2303 0 0,'-31'-51'7430'0'0,"31"50"-7352"0"0,-1 1 1 0 0,1 0-1 0 0,0 0 1 0 0,0-1-1 0 0,-1 1 1 0 0,1 0-1 0 0,0 0 1 0 0,-1-1 0 0 0,1 1-1 0 0,0 0 1 0 0,-1 0-1 0 0,1 0 1 0 0,0-1-1 0 0,-1 1 1 0 0,1 0-1 0 0,0 0 1 0 0,-1 0-1 0 0,1 0 1 0 0,0 0 0 0 0,-1 0-1 0 0,1 0 1 0 0,-1 0-1 0 0,1 0 1 0 0,0 0-1 0 0,-1 0 1 0 0,1 0-1 0 0,-1 0 1 0 0,1 0-1 0 0,0 0 1 0 0,-1 0 0 0 0,1 0-1 0 0,-1 1 1 0 0,2 2 735 0 0,10-2-762 0 0,3-2 33 0 0,-1 0 0 0 0,0-1 0 0 0,0-1 0 0 0,0-1 0 0 0,14-4 0 0 0,22-7 413 0 0,-45 15-348 0 0,1-1-1 0 0,-1 1 1 0 0,1 0-1 0 0,-1 0 1 0 0,0 0-1 0 0,9 2 1 0 0,-9-1 1 0 0,0 0 0 0 0,0-1 0 0 0,0 1 1 0 0,0-1-1 0 0,0 0 0 0 0,0-1 1 0 0,0 1-1 0 0,6-2 0 0 0,15-6 374 0 0,35-17-1 0 0,-21 7-213 0 0,-17 10-119 0 0,0 1 1 0 0,37-6-1 0 0,-19 4-73 0 0,66-23 242 0 0,-40 11-162 0 0,-46 14-139 0 0,0-1-1 0 0,20-11 0 0 0,7-3 110 0 0,-40 18-104 0 0,-1 1 1 0 0,0-1-1 0 0,11-8 0 0 0,11-8 138 0 0,-21 16-151 0 0,0-1 0 0 0,0 0 0 0 0,-1 0 0 0 0,0-1 0 0 0,0 1 0 0 0,9-14 0 0 0,17-14 67 0 0,99-84 95 0 0,-121 107-183 0 0,0 0-1 0 0,0 0 1 0 0,-1 0 0 0 0,0-2-1 0 0,10-17 1 0 0,31-65 181 0 0,-36 64-55 0 0,-4 11-4 0 0,10-29 1 0 0,-9 19-49 0 0,24-44-1 0 0,-19 43-88 0 0,13-38-1 0 0,67-170 132 0 0,-89 220-131 0 0,-1-1 1 0 0,0 0-1 0 0,-2 0 1 0 0,0-1-1 0 0,-1 1 1 0 0,-1-1-1 0 0,-1 0 1 0 0,0 0-1 0 0,-2 1 1 0 0,-3-27-1 0 0,-17-47 104 0 0,9 41-58 0 0,-43-160 140 0 0,48 191-188 0 0,0 1 0 0 0,-2-1 0 0 0,0 1 0 0 0,-1 0-1 0 0,-1 1 1 0 0,-1 1 0 0 0,-1 0 0 0 0,0 0 0 0 0,-30-29 0 0 0,25 29 29 0 0,0-1 0 0 0,2-1 0 0 0,-19-29 0 0 0,-2-1-34 0 0,26 37 28 0 0,-1 2 0 0 0,-24-21 0 0 0,13 13-12 0 0,9 6-22 0 0,-8-5 32 0 0,-27-20 0 0 0,41 32-28 0 0,-1 1 0 0 0,0 0 0 0 0,0 1-1 0 0,-1 0 1 0 0,1 0 0 0 0,-1 1 0 0 0,-10-2 0 0 0,-34-7 55 0 0,-36-7 68 0 0,50 14-36 0 0,-112-19 224 0 0,120 20-250 0 0,1 1 1 0 0,-1 2-1 0 0,0 0 1 0 0,0 3-1 0 0,-32 5 0 0 0,5-2-7 0 0,55-4-58 0 0,-1-1 1 0 0,0 0-1 0 0,0 0 1 0 0,0-1 0 0 0,0 1-1 0 0,0-1 1 0 0,0 0-1 0 0,0 0 1 0 0,1 0-1 0 0,-1-1 1 0 0,0 0-1 0 0,1 0 1 0 0,-1 0 0 0 0,-4-4-1 0 0,8 6-3 0 0,1 0 0 0 0,0-1 1 0 0,-1 1-1 0 0,1-1 0 0 0,0 1 0 0 0,0-1 0 0 0,0 1 0 0 0,-1 0 0 0 0,1-1 0 0 0,0 1 1 0 0,0-1-1 0 0,0 1 0 0 0,0-1 0 0 0,0 1 0 0 0,0-1 0 0 0,0 1 0 0 0,0-1 1 0 0,0 1-1 0 0,0-1 0 0 0,0 1 0 0 0,0-1 0 0 0,0 1 0 0 0,0-1 0 0 0,1 1 0 0 0,-1 0 1 0 0,0-1-1 0 0,0 1 0 0 0,0-1 0 0 0,1 1 0 0 0,-1-1 0 0 0,0 1 0 0 0,1 0 1 0 0,-1-1-1 0 0,17-16-40 0 0,-2 1 11 0 0,-11 10 29 0 0,0 1 0 0 0,1 0 0 0 0,-1 0 0 0 0,1 0 0 0 0,0 0 0 0 0,1 1 0 0 0,6-5 0 0 0,16-14 0 0 0,-20 15 0 0 0,1 1 0 0 0,0 0 0 0 0,1 0 0 0 0,-1 1 0 0 0,22-10 0 0 0,54-17 0 0 0,-4 3 0 0 0,-75 27 0 0 0,-1 1 0 0 0,0 0 0 0 0,0 0 0 0 0,0 0 0 0 0,0-1 0 0 0,-1 0 0 0 0,1 0 0 0 0,4-4 0 0 0,-31 7 0 0 0,-123 33 113 0 0,75-15-37 0 0,29-5-60 0 0,1 1-1 0 0,-69 34 0 0 0,50-20 14 0 0,-137 65-29 0 0,181-87 0 0 0,2 1 0 0 0,-1 0 0 0 0,1 1 0 0 0,-25 19 0 0 0,38-27 0 0 0,0 0-1 0 0,-1 1 0 0 0,1-1 1 0 0,0 0-1 0 0,-1 1 1 0 0,1-1-1 0 0,0 0 1 0 0,0 1-1 0 0,0-1 1 0 0,-1 0-1 0 0,1 1 0 0 0,0-1 1 0 0,0 1-1 0 0,0-1 1 0 0,0 1-1 0 0,0-1 1 0 0,0 0-1 0 0,0 1 1 0 0,0-1-1 0 0,0 1 0 0 0,0-1 1 0 0,0 0-1 0 0,0 1 1 0 0,0-1-1 0 0,0 1 1 0 0,0-1-1 0 0,0 1 1 0 0,0-1-1 0 0,1 0 0 0 0,-1 1 1 0 0,0-1-1 0 0,0 0 1 0 0,0 1-1 0 0,1-1 1 0 0,-1 1-1 0 0,0-1 1 0 0,0 0-1 0 0,1 0 0 0 0,-1 1 1 0 0,0-1-1 0 0,1 0 1 0 0,-1 0-1 0 0,1 1 1 0 0,-1-1-1 0 0,0 0 1 0 0,1 1-1 0 0,28 12-52 0 0,-6-3 60 0 0,150 133-67 0 0,-118-96 56 0 0,-30-28 4 0 0,-1-1 0 0 0,2-1 0 0 0,1-1 0 0 0,43 19 0 0 0,-21-20 0 0 0,-45-14 0 0 0,0 0 0 0 0,1 0 0 0 0,-1-1 0 0 0,1 0 0 0 0,-1 1 0 0 0,1-2 0 0 0,-1 1 0 0 0,0 0 0 0 0,7-2 0 0 0,-11 2 0 0 0,0 0 1 0 0,0 0-1 0 0,0 0 1 0 0,0 0-1 0 0,0 0 0 0 0,1-1 1 0 0,-1 1-1 0 0,0 0 0 0 0,0 0 1 0 0,0 0-1 0 0,0 0 0 0 0,0 0 1 0 0,1 0-1 0 0,-1 0 0 0 0,0 0 1 0 0,0 0-1 0 0,0 0 1 0 0,0-1-1 0 0,0 1 0 0 0,0 0 1 0 0,0 0-1 0 0,0 0 0 0 0,1 0 1 0 0,-1 0-1 0 0,0 0 0 0 0,0-1 1 0 0,0 1-1 0 0,0 0 0 0 0,0 0 1 0 0,0 0-1 0 0,0 0 1 0 0,0 0-1 0 0,0-1 0 0 0,0 1 1 0 0,0 0-1 0 0,0 0 0 0 0,0 0 1 0 0,0 0-1 0 0,0-1 0 0 0,0 1 1 0 0,0 0-1 0 0,0 0 0 0 0,0 0 1 0 0,0 0-1 0 0,0 0 0 0 0,0-1 1 0 0,-1 1-1 0 0,1 0 1 0 0,0 0-1 0 0,0 0 0 0 0,0 0 1 0 0,0 0-1 0 0,0 0 0 0 0,0 0 1 0 0,0-1-1 0 0,0 1 0 0 0,-1 0 1 0 0,1 0-1 0 0,0 0 0 0 0,0 0 1 0 0,0 0-1 0 0,0 0 1 0 0,-1 0-1 0 0,-13-9 47 0 0,4 3-53 0 0,8 3 6 0 0,0 1 0 0 0,0-1 0 0 0,-1 1 0 0 0,1 0 0 0 0,-1 0 0 0 0,1 0 0 0 0,-1 0 0 0 0,0 1 0 0 0,-5-3 0 0 0,-3-3 0 0 0,-10-7 2 0 0,18 11 7 0 0,-1 0 1 0 0,1 0 0 0 0,-1 1 0 0 0,0-1-1 0 0,0 1 1 0 0,0 0 0 0 0,0 0 0 0 0,0 0-1 0 0,0 1 1 0 0,-1 0 0 0 0,1 0-1 0 0,-6-1 1 0 0,60 14-1854 0 0,-28-4 832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8:30.856"/>
    </inkml:context>
    <inkml:brush xml:id="br0">
      <inkml:brushProperty name="width" value="0.1" units="cm"/>
      <inkml:brushProperty name="height" value="0.1" units="cm"/>
      <inkml:brushProperty name="color" value="#FF0066"/>
    </inkml:brush>
  </inkml:definitions>
  <inkml:trace contextRef="#ctx0" brushRef="#br0">343 412 919 0 0,'-3'-4'203'0'0,"-1"1"-1"0"0,0-1 0 0 0,0 1 0 0 0,-1 0 0 0 0,1 0 0 0 0,0 0 0 0 0,-1 1 0 0 0,0-1 0 0 0,0 1 0 0 0,0 0 0 0 0,0 1 0 0 0,0-1 0 0 0,0 1 0 0 0,0 0 0 0 0,0 0 0 0 0,0 1 0 0 0,0-1 0 0 0,-1 1 0 0 0,1 0 0 0 0,0 1 0 0 0,0-1 0 0 0,-1 1 0 0 0,1 0 0 0 0,0 1 0 0 0,0-1 0 0 0,0 1 1 0 0,0 0-1 0 0,0 0 0 0 0,1 0 0 0 0,-1 1 0 0 0,-7 4 0 0 0,7-4-50 0 0,0 1 0 0 0,0-1 0 0 0,1 1 0 0 0,-1 0 0 0 0,1 0 0 0 0,-1 0 0 0 0,1 0 0 0 0,1 1 0 0 0,-1 0 0 0 0,-5 8 0 0 0,9-11-30 0 0,0 0 1 0 0,-1 0 0 0 0,1 0 0 0 0,0 0-1 0 0,0 0 1 0 0,0 1 0 0 0,0-1 0 0 0,1 0-1 0 0,0 2 1 0 0,-1-2-52 0 0,1 1-1 0 0,-1-1 1 0 0,0 0 0 0 0,0 0-1 0 0,0 0 1 0 0,0 0-1 0 0,0 1 1 0 0,0-1 0 0 0,0 0-1 0 0,-1 0 1 0 0,0 2-1 0 0,0 0 101 0 0,1-3-118 0 0,-1 0-1 0 0,1 0 0 0 0,0-1 0 0 0,0 1 0 0 0,0 0 0 0 0,-1 0 1 0 0,1 0-1 0 0,0-1 0 0 0,-1 1 0 0 0,1 0 0 0 0,-1-1 1 0 0,1 1-1 0 0,-1 0 0 0 0,1-1 0 0 0,-1 1 0 0 0,0 0 0 0 0,1-1 1 0 0,-1 1-1 0 0,0-1 0 0 0,1 0 0 0 0,-1 1 0 0 0,0-1 1 0 0,1 1-1 0 0,-1-1 0 0 0,0 0 0 0 0,-1 1 0 0 0,2-3 95 0 0,0 0-1 0 0,0 0 1 0 0,0 0 0 0 0,0 1-1 0 0,0-1 1 0 0,0 0-1 0 0,0 0 1 0 0,1 0-1 0 0,-1 0 1 0 0,1 1-1 0 0,0-3 1 0 0,1 1-51 0 0,-1 1 0 0 0,0-1 1 0 0,1 1-1 0 0,0 0 0 0 0,-1-1 0 0 0,1 1 1 0 0,0 0-1 0 0,0 0 0 0 0,1 0 0 0 0,-1 0 1 0 0,0 0-1 0 0,1 1 0 0 0,-1-1 0 0 0,4-1 0 0 0,-2 1-10 0 0,3-4 98 0 0,1 0 1 0 0,-1 0-1 0 0,0-1 0 0 0,0 0 0 0 0,11-16 0 0 0,17-17 259 0 0,33-14 178 0 0,-39 32-266 0 0,30-30 0 0 0,-18 13-111 0 0,-19 19-123 0 0,-1-2 0 0 0,36-45 0 0 0,-38 37-89 0 0,-14 19 8 0 0,2 2 0 0 0,-1-1 0 0 0,14-14 0 0 0,-20 23-35 0 0,0 1 0 0 0,0 0 0 0 0,0 0 1 0 0,0-1-1 0 0,0 1 0 0 0,0 0 0 0 0,0 0 1 0 0,0-1-1 0 0,0 1 0 0 0,0 0 0 0 0,0 0 1 0 0,0-1-1 0 0,0 1 0 0 0,-1 0 0 0 0,1 0 1 0 0,0 0-1 0 0,0-1 0 0 0,0 1 1 0 0,0 0-1 0 0,0 0 0 0 0,0-1 0 0 0,-1 1 1 0 0,1 0-1 0 0,0 0 0 0 0,0 0 0 0 0,0 0 1 0 0,-1-1-1 0 0,1 1 0 0 0,0 0 0 0 0,0 0 1 0 0,0 0-1 0 0,-1 0 0 0 0,1 0 0 0 0,0 0 1 0 0,0 0-1 0 0,-1-1 0 0 0,1 1 0 0 0,0 0 1 0 0,0 0-1 0 0,-1 0 0 0 0,1 0 1 0 0,0 0-1 0 0,0 0 0 0 0,-1 0 0 0 0,1 0 1 0 0,0 0-1 0 0,0 0 0 0 0,-1 1 0 0 0,1-1 1 0 0,-1 0-2 0 0,0-1 0 0 0,1 1 1 0 0,-1 0-1 0 0,0 0 0 0 0,1 0 0 0 0,-1 0 1 0 0,0 0-1 0 0,1 0 0 0 0,-1 0 1 0 0,0 1-1 0 0,1-1 0 0 0,-1 0 1 0 0,0 0-1 0 0,1 0 0 0 0,-1 1 0 0 0,1-1 1 0 0,-1 0-1 0 0,0 1 0 0 0,1-1 1 0 0,-1 0-1 0 0,1 1 0 0 0,-1-1 1 0 0,1 1-1 0 0,-1 0 0 0 0,-20 35 22 0 0,-2-1-1 0 0,0-1 1 0 0,-3-1 0 0 0,-33 34-1 0 0,4-3 1 0 0,-36 40 76 0 0,-19 21-38 0 0,96-109-55 0 0,0 0 0 0 0,0-1 1 0 0,-2 0-1 0 0,0-1 0 0 0,0 0 0 0 0,-22 12 0 0 0,34-24-9 0 0,0 0 0 0 0,0-1 0 0 0,-1 0 0 0 0,1 1 0 0 0,0-2 0 0 0,-4 2 0 0 0,5-3-13 0 0,4 0 4 0 0,0 0 0 0 0,-1 0 0 0 0,1 0 0 0 0,0 0-1 0 0,0 0 1 0 0,0 0 0 0 0,0 0 0 0 0,0 0 0 0 0,0 0 0 0 0,0 0 0 0 0,0 1 0 0 0,1-1 0 0 0,0 0 0 0 0,-1 0 5 0 0,7-2-4 0 0,0 0 0 0 0,0 1 0 0 0,1-1 0 0 0,-1 1 0 0 0,1 1 0 0 0,-1 0 0 0 0,14 0 0 0 0,-19 1 9 0 0,0 1 0 0 0,0 0 0 0 0,1 0 0 0 0,-1 0 1 0 0,-1 0-1 0 0,1 0 0 0 0,0 1 0 0 0,0-1 0 0 0,0 1 0 0 0,-1 0 0 0 0,1 0 0 0 0,-1 0 0 0 0,4 3 0 0 0,28 31 48 0 0,-10-7-17 0 0,2-1 0 0 0,0-1 0 0 0,36 26 0 0 0,0 0 37 0 0,-36-31-3 0 0,46 33-1 0 0,-36-25 281 0 0,-35-29-258 0 0,-3-2 4 0 0,0-1 0 0 0,0 1 0 0 0,0 0 1 0 0,1 0-1 0 0,-2 0 0 0 0,1 0 0 0 0,0 0 1 0 0,0 1-1 0 0,0-1 0 0 0,0 0 0 0 0,0 1 1 0 0,-4-1-1 0 0,-4-1 83 0 0,-23-6 85 0 0,31 7-249 0 0,0 1 0 0 0,1 0 1 0 0,-1 0-1 0 0,0 0 0 0 0,0 0 0 0 0,0 0 1 0 0,0 0-1 0 0,0 0 0 0 0,1 0 0 0 0,-1 1 1 0 0,0-1-1 0 0,0 1 0 0 0,1-1 1 0 0,-1 1-1 0 0,-2 1 0 0 0,3-1-12 0 0,1-1 0 0 0,0 1 1 0 0,0 0-1 0 0,0-1 0 0 0,0 1 0 0 0,0-1 0 0 0,0 1 0 0 0,0 0 0 0 0,0-1 1 0 0,0 1-1 0 0,0-1 0 0 0,0 1 0 0 0,1 0 0 0 0,-1-1 0 0 0,0 1 0 0 0,0-1 0 0 0,1 1 1 0 0,-1 0-1 0 0,0-1 0 0 0,1 1 0 0 0,-1-1 0 0 0,0 1 0 0 0,1-1 0 0 0,-1 0 1 0 0,1 1-1 0 0,-1-1 0 0 0,1 1 0 0 0,-1-1 0 0 0,1 1 0 0 0,19 16-217 0 0,-16-14 79 0 0,16 14-1082 0 0,3 2-399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9:02.677"/>
    </inkml:context>
    <inkml:brush xml:id="br0">
      <inkml:brushProperty name="width" value="0.1" units="cm"/>
      <inkml:brushProperty name="height" value="0.1" units="cm"/>
      <inkml:brushProperty name="color" value="#FF0066"/>
    </inkml:brush>
  </inkml:definitions>
  <inkml:trace contextRef="#ctx0" brushRef="#br0">1134 1127 3767 0 0,'-18'33'2074'0'0,"17"-33"-1816"0"0,1 1 0 0 0,-1 0-1 0 0,0 0 1 0 0,1 0 0 0 0,-1 0 0 0 0,0-1 0 0 0,0 1 0 0 0,0 0 0 0 0,1 0 0 0 0,-1-1-1 0 0,0 1 1 0 0,0-1 0 0 0,0 1 0 0 0,0-1 0 0 0,0 1 0 0 0,0-1 0 0 0,0 0 0 0 0,0 1 0 0 0,0-1-1 0 0,-2 0 1 0 0,-21-9 3249 0 0,15 4-3679 0 0,4 3 330 0 0,1 1-1 0 0,-1-1 0 0 0,0 1 1 0 0,1 0-1 0 0,-1 0 1 0 0,0 1-1 0 0,-6-1 0 0 0,6 1 28 0 0,0 0-1 0 0,0-1 1 0 0,0 0-1 0 0,0 0 1 0 0,0 0-1 0 0,0 0 0 0 0,-6-4 1 0 0,1 2-12 0 0,0 1 0 0 0,0-1 0 0 0,0 2 0 0 0,0-1 0 0 0,0 1 0 0 0,-18 1 0 0 0,23 0-48 0 0,0 0-1 0 0,0 0 1 0 0,0 1 0 0 0,1 0 0 0 0,-1 0 0 0 0,0 0 0 0 0,0 0 0 0 0,0 1 0 0 0,1 0 0 0 0,-8 3 0 0 0,7-4-48 0 0,1 0 0 0 0,-1 0 0 0 0,1-1-1 0 0,-1 0 1 0 0,1 0 0 0 0,-1 0 0 0 0,-7-1-1 0 0,-5 0 110 0 0,-48 6 203 0 0,48-3-246 0 0,0 0 0 0 0,0-1-1 0 0,-22-2 1 0 0,18 0 22 0 0,-1 1-1 0 0,1 1 1 0 0,-28 6 0 0 0,20-4 60 0 0,-29 1 0 0 0,51-5-179 0 0,0 0 0 0 0,0 0-1 0 0,0-1 1 0 0,-1 0 0 0 0,2 0-1 0 0,-15-7 1 0 0,-23-7 81 0 0,23 10-41 0 0,-32-13 0 0 0,-14-4 47 0 0,61 20-116 0 0,1 1 0 0 0,0-1 0 0 0,0-1 0 0 0,0 1-1 0 0,0-1 1 0 0,0 0 0 0 0,1 0 0 0 0,-1 0-1 0 0,1 0 1 0 0,0-1 0 0 0,1 0 0 0 0,-1 0-1 0 0,-3-8 1 0 0,1 2-10 0 0,0-2-1 0 0,1 1 1 0 0,1-1-1 0 0,0 1 1 0 0,-3-19-1 0 0,3 13 7 0 0,-12-34-1 0 0,4 15 17 0 0,10 28-13 0 0,-1-1-1 0 0,-1 1 0 0 0,-4-10 1 0 0,6 14-10 0 0,0 0 1 0 0,0 0-1 0 0,1 0 1 0 0,-1 0-1 0 0,1 0 1 0 0,0 0-1 0 0,0 0 1 0 0,1-1 0 0 0,0-9-1 0 0,7-51 83 0 0,-1 23-62 0 0,-4 24-27 0 0,1 1 0 0 0,0-1 0 0 0,1 1 0 0 0,1 0 0 0 0,1 0 0 0 0,0 0 0 0 0,2 1 0 0 0,9-18 0 0 0,1 9-16 0 0,1 1 0 0 0,1 1 0 0 0,27-27 0 0 0,-42 47 6 0 0,0 0 0 0 0,0 1-1 0 0,1-1 1 0 0,6-3 0 0 0,6-4-11 0 0,7-3 21 0 0,0 0 0 0 0,28-10 0 0 0,19-10 0 0 0,-43 18-9 0 0,1 0 0 0 0,0 2 0 0 0,1 2 0 0 0,1 0-1 0 0,-1 2 1 0 0,61-10 0 0 0,-41 13 3 0 0,161-10-52 0 0,132 15-6 0 0,-236 9 64 0 0,0 1 0 0 0,-54-3 0 0 0,-41-3 0 0 0,1-1 0 0 0,25 0 0 0 0,-3-1 0 0 0,1 1 0 0 0,40 7 0 0 0,6 0 0 0 0,102 15 0 0 0,-148-18 0 0 0,-1 0 0 0 0,57 18 0 0 0,-34-8 0 0 0,43 10 0 0 0,122 25 0 0 0,-162-39 0 0 0,60 9 0 0 0,-116-20 0 0 0,57 7 32 0 0,96-2 0 0 0,-97-7-32 0 0,-17 2 0 0 0,78-12 0 0 0,298-85 64 0 0,-391 90-14 0 0,1 1 0 0 0,1 2 0 0 0,57-1 0 0 0,-2 0 14 0 0,101-4 0 0 0,14 10 28 0 0,28-3 80 0 0,-186 1-138 0 0,54 4 0 0 0,19-1-38 0 0,160-16 132 0 0,-227 11-82 0 0,1 3 1 0 0,54 6-1 0 0,150 3 62 0 0,-206-9-99 0 0,24 3-9 0 0,22 0 0 0 0,-32-6 7 0 0,178-6 50 0 0,-162 6-14 0 0,-1-3-1 0 0,117-24 1 0 0,-131 20 21 0 0,95-2 1 0 0,-13 2-66 0 0,-37 1 14 0 0,-51 5 4 0 0,0-2 0 0 0,74-19 0 0 0,-100 19-4 0 0,1 1-1 0 0,0 2 0 0 0,0 1 1 0 0,43 3-1 0 0,-23 0-10 0 0,-10-2-2 0 0,68 4 0 0 0,47 4 0 0 0,-53-4 0 0 0,-42-1 152 0 0,-1-2 0 0 0,65-10 0 0 0,-104 9-219 0 0,-1 0 0 0 0,1 2-1 0 0,23 3 1 0 0,3 0-16 0 0,13 1 83 0 0,42 1 0 0 0,-38-6 8 0 0,174 4 48 0 0,-42 1 173 0 0,219-18-394 0 0,-180 4 1730 0 0,54 15-3098 0 0,-165 12 1533 0 0,-53-5 0 0 0,-56-10 0 0 0,1 1 0 0 0,-1 1 0 0 0,0 0 0 0 0,20 10 0 0 0,5 1 0 0 0,-33-14 0 0 0,0 1 0 0 0,0 1 0 0 0,0-1 0 0 0,0 1 0 0 0,-1 1 0 0 0,1 0 0 0 0,-1 0 0 0 0,14 12 0 0 0,-12-7 0 0 0,-3-4 0 0 0,0 1 0 0 0,-1 0 0 0 0,1 1 0 0 0,-1-1 0 0 0,0 1 0 0 0,-1 0 0 0 0,0 1 0 0 0,4 9 0 0 0,10 26 12 0 0,-9-21 6 0 0,-1 0-1 0 0,12 43 0 0 0,-18-43-3 0 0,-1 1-1 0 0,-1 0 1 0 0,0-1-1 0 0,-2 1 0 0 0,-4 26 1 0 0,1-17 10 0 0,2 51-1 0 0,4-62-16 0 0,-2 0-1 0 0,-1 0 0 0 0,-1 0 1 0 0,0 0-1 0 0,-2 0 1 0 0,0-1-1 0 0,-2 1 0 0 0,0-1 1 0 0,-16 34-1 0 0,7-11 67 0 0,13-35-7 0 0,-1 0 1 0 0,0 0-1 0 0,0-1 0 0 0,-1 0 0 0 0,-8 15 1 0 0,-28 26 1652 0 0,28-35-2052 0 0,-1-2 0 0 0,-1 0 0 0 0,0 0 0 0 0,-1-2 0 0 0,-31 18 0 0 0,27-18 340 0 0,-1-1-1 0 0,-1-1 1 0 0,1-1 0 0 0,-1-1-1 0 0,-1 0 1 0 0,1-2 0 0 0,-27 3-1 0 0,-226-3 5 0 0,155-5-11 0 0,67 0 53 0 0,0 3 1 0 0,-88 15-1 0 0,90-9-53 0 0,-1-3 0 0 0,-61-1 0 0 0,62-3 0 0 0,-175-9 387 0 0,89 0 1022 0 0,39 3-1956 0 0,-80-1-406 0 0,120 8 1046 0 0,-308 23 1426 0 0,172-3-2957 0 0,149-18 1320 0 0,-358 24 246 0 0,347-25-115 0 0,-1-2 1 0 0,1-3-1 0 0,-101-17 0 0 0,79 7 31 0 0,-127-4-1 0 0,52 6 9 0 0,96 5-18 0 0,-2 0 85 0 0,-80-16 0 0 0,93 13-104 0 0,1 2 1 0 0,-1 2-1 0 0,-67 3 0 0 0,76 2-12 0 0,-172-16 0 0 0,169 11 5 0 0,-74-2 59 0 0,-140 10 1 0 0,55 2-22 0 0,-18-14 17 0 0,201 7-62 0 0,-35 0 29 0 0,21 0 24 0 0,-47-6 1 0 0,-148-18 235 0 0,137 17-271 0 0,-223 6-19 0 0,150 6 0 0 0,-365 5 0 0 0,286-9 103 0 0,-3-1 2 0 0,-11 1-18 0 0,100-3-46 0 0,-48 9 2 0 0,-99-3 53 0 0,-39 1 85 0 0,273-1-124 0 0,-164 13-50 0 0,61-8 94 0 0,125-9-58 0 0,0 3 0 0 0,0 1-1 0 0,-63 13 1 0 0,91-11-813 0 0,0 1-1 0 0,0 1 1 0 0,-18 10-1 0 0,17-8-1369 0 0,-1-1 0 0 0,-19 7 0 0 0,15-8-6278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9:42.417"/>
    </inkml:context>
    <inkml:brush xml:id="br0">
      <inkml:brushProperty name="width" value="0.1" units="cm"/>
      <inkml:brushProperty name="height" value="0.1" units="cm"/>
      <inkml:brushProperty name="color" value="#FF0066"/>
    </inkml:brush>
  </inkml:definitions>
  <inkml:trace contextRef="#ctx0" brushRef="#br0">0 7 3223 0 0,'0'-1'89'0'0,"1"1"-1"0"0,-1-1 0 0 0,1 1 0 0 0,-1-1 1 0 0,1 1-1 0 0,-1 0 0 0 0,1-1 0 0 0,-1 1 1 0 0,1 0-1 0 0,0-1 0 0 0,-1 1 0 0 0,1 0 0 0 0,-1 0 1 0 0,1-1-1 0 0,0 1 0 0 0,-1 0 0 0 0,1 0 1 0 0,0 0-1 0 0,-1 0 0 0 0,1 0 0 0 0,0 0 0 0 0,-1 0 1 0 0,1 0-1 0 0,0 0 0 0 0,-1 0 0 0 0,1 0 1 0 0,-1 1-1 0 0,1-1 0 0 0,0 0 0 0 0,0 1 1 0 0,30 11 273 0 0,-25-9-339 0 0,-1-1 1 0 0,1 1 0 0 0,0-1 0 0 0,8 1-1 0 0,3-2 206 0 0,1-1 0 0 0,-1-1 0 0 0,25-4 0 0 0,-27 2-39 0 0,0 2-1 0 0,1-1 1 0 0,-1 2 0 0 0,0 0-1 0 0,23 3 1 0 0,35 13-51 0 0,-43-8-101 0 0,1-2 1 0 0,0-1-1 0 0,44 2 1 0 0,-3-7 190 0 0,310-4 321 0 0,-275-2-504 0 0,-33 1 64 0 0,95 7 0 0 0,21 25 18 0 0,-136-20-67 0 0,-1-2-1 0 0,1-2 1 0 0,63-6-1 0 0,-8 0 8 0 0,-61 4 20 0 0,0 1 0 0 0,0 3 0 0 0,77 17 0 0 0,-96-13-126 0 0,-1 1 1 0 0,0 1 0 0 0,31 17-1 0 0,-34-15-90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9:31.203"/>
    </inkml:context>
    <inkml:brush xml:id="br0">
      <inkml:brushProperty name="width" value="0.1" units="cm"/>
      <inkml:brushProperty name="height" value="0.1" units="cm"/>
      <inkml:brushProperty name="color" value="#FF0066"/>
    </inkml:brush>
  </inkml:definitions>
  <inkml:trace contextRef="#ctx0" brushRef="#br0">20 0 1087 0 0,'0'0'0'0'0,"-2"0"0"0"0,2 2 72 0 0,0 0-72 0 0,0 0 0 0 0,-1-2 0 0 0,1 1 0 0 0,-2 1 0 0 0,0 2 0 0 0,-2 0 0 0 0,2-3 0 0 0,1 5 0 0 0,-3-2 64 0 0,2 1-64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2:18.374"/>
    </inkml:context>
    <inkml:brush xml:id="br0">
      <inkml:brushProperty name="width" value="0.1" units="cm"/>
      <inkml:brushProperty name="height" value="0.1" units="cm"/>
      <inkml:brushProperty name="color" value="#FFFF00"/>
    </inkml:brush>
  </inkml:definitions>
  <inkml:trace contextRef="#ctx0" brushRef="#br0">8882 2229 13415 0 0,'17'-26'1592'0'0,"-9"14"-1674"0"0,-2 1 0 0 0,1-1 0 0 0,-1 0 0 0 0,-1-1 0 0 0,0 1 0 0 0,-1-1 0 0 0,-1 0 0 0 0,1 0 0 0 0,1-20 0 0 0,-3-2 916 0 0,-1 0 1 0 0,-6-51-1 0 0,1 9 730 0 0,7-77 0 0 0,25-111-1219 0 0,0-3-5 0 0,-25 210-114 0 0,2 0 133 0 0,-3 0 1 0 0,-3 0 0 0 0,-10-80-1 0 0,3 70 239 0 0,3 0 0 0 0,8-132 0 0 0,0 136-363 0 0,-3 51-200 0 0,1 1 0 0 0,-1-1-1 0 0,-1 1 1 0 0,-1-1-1 0 0,-2-15 1 0 0,2 25-26 0 0,1-1 1 0 0,0 1 0 0 0,-1-1 0 0 0,1 1-1 0 0,-1 0 1 0 0,0 0 0 0 0,0 0-1 0 0,-1 0 1 0 0,1 0 0 0 0,0 0 0 0 0,-1 0-1 0 0,0 1 1 0 0,0-1 0 0 0,0 1-1 0 0,0 0 1 0 0,0 0 0 0 0,0 0 0 0 0,0 0-1 0 0,-1 1 1 0 0,1-1 0 0 0,0 1-1 0 0,-5-1 1 0 0,-15-3 88 0 0,1 0-1 0 0,-1 2 1 0 0,0 1-1 0 0,-30 1 1 0 0,-25-3 31 0 0,29 1-134 0 0,0 2-1 0 0,0 2 1 0 0,1 2-1 0 0,-78 16 0 0 0,-97 15 405 0 0,90-18-310 0 0,-225-2 0 0 0,223-12-91 0 0,15-1 98 0 0,-231-30 0 0 0,221 15 63 0 0,-197 3-1 0 0,184 8-84 0 0,-158-26-1 0 0,-205-12 79 0 0,456 38-56 0 0,-524-39 320 0 0,376 23-340 0 0,152 17 97 0 0,0 2 1 0 0,-59 8-1 0 0,41 1 32 0 0,-489 46 42 0 0,315-35-112 0 0,154-9-13 0 0,-153-2 0 0 0,76-19-65 0 0,-120-4-61 0 0,113 7 31 0 0,-213-37-1 0 0,-191 1-16 0 0,481 38-9 0 0,58 4-1 0 0,-40-1 0 0 0,-1-4 0 0 0,-141-28 0 0 0,172 23 0 0 0,0 2 0 0 0,-1 1 0 0 0,0 3 0 0 0,-1 2 0 0 0,1 1 0 0 0,-1 3 0 0 0,1 1 0 0 0,-1 3 0 0 0,-52 12 0 0 0,31-3 8 0 0,42-10-20 0 0,-1 1 0 0 0,1 1 0 0 0,1 1 0 0 0,-1 1 0 0 0,-25 14 0 0 0,10-1-12 0 0,2 1 0 0 0,1 3 0 0 0,-37 31 0 0 0,56-41 13 0 0,1 0 1 0 0,1 1-1 0 0,1 1 0 0 0,0 0 1 0 0,1 1-1 0 0,1 1 0 0 0,1 0 1 0 0,-10 22-1 0 0,5 0-11 0 0,1 1 0 0 0,-10 49-1 0 0,-11 89-77 0 0,27-129 86 0 0,-24 169-15 0 0,-7 38-20 0 0,28-201 50 0 0,-3 0 0 0 0,-33 81 0 0 0,9-52-1 0 0,22-52 0 0 0,2 1 0 0 0,1 1 0 0 0,-16 60 0 0 0,29-92-4 0 0,1 1-1 0 0,-1 0 1 0 0,1-1-1 0 0,0 1 1 0 0,0-1 0 0 0,0 1-1 0 0,0 0 1 0 0,1-1 0 0 0,0 1-1 0 0,0-1 1 0 0,0 1-1 0 0,0-1 1 0 0,1 1 0 0 0,0-1-1 0 0,0 0 1 0 0,2 4-1 0 0,9 1-37 0 0,33 19 20 0 0,-42-26 16 0 0,-1 0 0 0 0,1 0 0 0 0,-1 0 0 0 0,1-1 0 0 0,0 1 0 0 0,5 0 0 0 0,65 21-16 0 0,-38-14-20 0 0,52 6 31 0 0,25 1 0 0 0,-7-2-31 0 0,-3 2 31 0 0,-1 2 0 0 0,-4-4-31 0 0,-1-3 31 0 0,9-5 11 0 0,6-2-11 0 0,8-4-31 0 0,0 2 31 0 0,-6 5 11 0 0,-10-1 0 0 0,3-1 0 0 0,4-1 0 0 0,9-2 0 0 0,9 4 0 0 0,0 4 0 0 0,-5 2 0 0 0,-1-1 0 0 0,5-5 0 0 0,2-4 0 0 0,3 1 0 0 0,-6 4 0 0 0,-13 1 0 0 0,-3 0 0 0 0,3 0 0 0 0,0 1 0 0 0,9 3 0 0 0,0 5 0 0 0,-9 1 0 0 0,-2-1 0 0 0,2-5 0 0 0,6-1 0 0 0,8-2 0 0 0,0-2 0 0 0,-10-2 0 0 0,-4 0 0 0 0,-1 2 0 0 0,4 3 0 0 0,7-1 0 0 0,3-3 0 0 0,-9-2 0 0 0,1-4 0 0 0,2-2 0 0 0,5-2 0 0 0,4-5 0 0 0,3-2 0 0 0,-8-2 0 0 0,-13 1 0 0 0,-4 4 0 0 0,2 2 0 0 0,4 1 0 0 0,9 2 0 0 0,2 1 0 0 0,-14-3 0 0 0,-4 1 0 0 0,5-2 0 0 0,4 1 0 0 0,5-1 0 0 0,-2 2 0 0 0,-7 3 0 0 0,-8 2 0 0 0,-6 0 0 0 0,3-1 0 0 0,23 2 0 0 0,-21-2 0 0 0,7 2 53 0 0,-22 0 26 0 0,-16 1 6 0 0,-38-4-6 0 0,-15 1-66 0 0,58-6 70 0 0,-1-5-16 0 0,6-5-54 0 0,-75 14-11 0 0,0 0-1 0 0,0 0 1 0 0,0 0 0 0 0,0-1 0 0 0,7-4-1 0 0,-13 6-90 0 0,1 0-1 0 0,-1 0 0 0 0,1 0 1 0 0,-1 0-1 0 0,0 0 0 0 0,0 0 1 0 0,0 0-1 0 0,1-1 0 0 0,-1 1 1 0 0,0 0-1 0 0,-1-1 1 0 0,1 1-1 0 0,0-1 0 0 0,0 1 1 0 0,-1-1-1 0 0,1 1 0 0 0,0-1 1 0 0,-1 0-1 0 0,1-2 0 0 0,-2-14-1631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9:33.051"/>
    </inkml:context>
    <inkml:brush xml:id="br0">
      <inkml:brushProperty name="width" value="0.1" units="cm"/>
      <inkml:brushProperty name="height" value="0.1" units="cm"/>
      <inkml:brushProperty name="color" value="#FF0066"/>
    </inkml:brush>
  </inkml:definitions>
  <inkml:trace contextRef="#ctx0" brushRef="#br0">0 1 455 0 0,'2'2'202'0'0,"0"0"-1"0"0,0 0 0 0 0,0 0 1 0 0,0 0-1 0 0,0 0 0 0 0,1-1 1 0 0,-1 1-1 0 0,0-1 0 0 0,1 0 1 0 0,-1 1-1 0 0,1-1 0 0 0,0 0 0 0 0,2 0 1 0 0,11 6 114 0 0,-10-4-246 0 0,-1 0 0 0 0,1-1-1 0 0,0 0 1 0 0,0 0 0 0 0,0 0 0 0 0,0-1 0 0 0,0 1-1 0 0,10-1 1 0 0,51-1 448 0 0,-31-1 89 0 0,0 6 35 0 0,-31-4-588 0 0,1 0-1 0 0,0 0 1 0 0,0 0-1 0 0,-1-1 1 0 0,10 0-1 0 0,2-3 68 0 0,0 0 0 0 0,-1-1-1 0 0,17-7 1 0 0,-20 7 52 0 0,0-1 1 0 0,1 2-1 0 0,-1 0 0 0 0,1 0 0 0 0,19 0 1 0 0,-10 4-114 0 0,-1 1 0 0 0,0 1 0 0 0,23 7 0 0 0,-45-10-58 0 0,8 1 68 0 0,0 0-1 0 0,0-1 0 0 0,0 0 0 0 0,12-1 1 0 0,21 0 375 0 0,-20 4-393 0 0,-1 1 0 0 0,0 1 0 0 0,26 10 0 0 0,17 5 28 0 0,-41-16-30 0 0,41 2 0 0 0,-27-3-22 0 0,-16-1-2 0 0,0-1 0 0 0,-1-2-1 0 0,1 0 1 0 0,36-6-1 0 0,-49 6-14 0 0,0 0 0 0 0,-1 1 0 0 0,1 0 1 0 0,0 0-1 0 0,12 2 0 0 0,-12-1-12 0 0,0 0 1 0 0,1-1-1 0 0,-1 1 1 0 0,14-3-1 0 0,13-2 1 0 0,0 1 0 0 0,1 2 0 0 0,67 7 0 0 0,0-4 126 0 0,-47 2-165 0 0,81-5 0 0 0,-20 1 39 0 0,-53 1 0 0 0,-34-1 0 0 0,13 1 0 0 0,77-10 0 0 0,-98 7 16 0 0,0 1 0 0 0,39 3 0 0 0,-10-1 0 0 0,-38 0-16 0 0,1 1 0 0 0,21 4 0 0 0,-5 0 0 0 0,-11 0-2 0 0,-16-5 3 0 0,0 0 0 0 0,0 0 0 0 0,0 0 0 0 0,0-1-1 0 0,0 1 1 0 0,0-1 0 0 0,0 1 0 0 0,0-1 0 0 0,0 0 0 0 0,0 0 0 0 0,0 0-1 0 0,0 0 1 0 0,0 0 0 0 0,3-1 0 0 0,17-2 60 0 0,0 0 0 0 0,1 2 0 0 0,0 1 0 0 0,-1 1-1 0 0,36 5 1 0 0,-50-6-47 0 0,0 0-1 0 0,0-1 0 0 0,1 0 0 0 0,-1 0 0 0 0,0 0 1 0 0,0-1-1 0 0,12-5 0 0 0,-11 4 6 0 0,0 1 1 0 0,0-1-1 0 0,1 1 1 0 0,17-1-1 0 0,141 7 170 0 0,-99-1-71 0 0,74 23 20 0 0,-96-27-116 0 0,-37 0 5 0 0,-1 0-1 0 0,0 1 1 0 0,15 1-1 0 0,8 2 24 0 0,-1-2 0 0 0,1-1 0 0 0,34-4 0 0 0,-50 2-58 0 0,56-2 206 0 0,-22 2-105 0 0,52-10 0 0 0,-47 1-18 0 0,-23 2 9 0 0,-26 6-61 0 0,0 2 1 0 0,-1-1 0 0 0,1 0 0 0 0,0 1-1 0 0,11 0 1 0 0,-15 1-27 0 0,0 0 0 0 0,-1 0 0 0 0,1 0 0 0 0,0 1 0 0 0,0-1 0 0 0,-1 1 0 0 0,1-1-1 0 0,0 1 1 0 0,-1 0 0 0 0,1 0 0 0 0,0 0 0 0 0,-1 0 0 0 0,1 0 0 0 0,-1 0 0 0 0,0 0 0 0 0,1 0 0 0 0,-1 0 0 0 0,0 1-1 0 0,0-1 1 0 0,0 1 0 0 0,0-1 0 0 0,0 1 0 0 0,2 2 0 0 0,1 2-80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9:33.886"/>
    </inkml:context>
    <inkml:brush xml:id="br0">
      <inkml:brushProperty name="width" value="0.1" units="cm"/>
      <inkml:brushProperty name="height" value="0.1" units="cm"/>
      <inkml:brushProperty name="color" value="#FF0066"/>
    </inkml:brush>
  </inkml:definitions>
  <inkml:trace contextRef="#ctx0" brushRef="#br0">1 58 4175 0 0,'8'-4'257'0'0,"1"0"0"0"0,0 1-1 0 0,0 0 1 0 0,0 1 0 0 0,0 0-1 0 0,0 0 1 0 0,17 0 0 0 0,1-2 172 0 0,-4 1-166 0 0,54-10 791 0 0,100-2 1 0 0,-152 14-989 0 0,0 2 0 0 0,0 1 1 0 0,0 1-1 0 0,0 1 0 0 0,-1 1 0 0 0,0 1 1 0 0,0 1-1 0 0,29 12 0 0 0,-24-4-133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9:34.706"/>
    </inkml:context>
    <inkml:brush xml:id="br0">
      <inkml:brushProperty name="width" value="0.1" units="cm"/>
      <inkml:brushProperty name="height" value="0.1" units="cm"/>
      <inkml:brushProperty name="color" value="#FF0066"/>
    </inkml:brush>
  </inkml:definitions>
  <inkml:trace contextRef="#ctx0" brushRef="#br0">0 23 1839 0 0,'2'-1'187'0'0,"-1"-1"0"0"0,0 1-1 0 0,1-1 1 0 0,-1 1 0 0 0,1 0-1 0 0,0 0 1 0 0,-1 0 0 0 0,1 0-1 0 0,0 0 1 0 0,0 0 0 0 0,0 0-1 0 0,-1 1 1 0 0,1-1 0 0 0,0 1-1 0 0,0-1 1 0 0,0 1 0 0 0,0 0-1 0 0,0-1 1 0 0,0 1 0 0 0,0 0-1 0 0,0 1 1 0 0,0-1 0 0 0,0 0-1 0 0,4 1 1 0 0,2 0-639 0 0,19 2 763 0 0,0 1 0 0 0,50 15-1 0 0,-54-12-216 0 0,0-1 0 0 0,1-1 0 0 0,0-1 0 0 0,29 1-1 0 0,277-24 1439 0 0,-240 12-1378 0 0,304-26 99 0 0,-381 31-284 0 0,1 1-1 0 0,0 1 1 0 0,-1 1-1 0 0,1-1 1 0 0,0 2-1 0 0,-1 0 1 0 0,18 5-1 0 0,-16-1-159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9:36.896"/>
    </inkml:context>
    <inkml:brush xml:id="br0">
      <inkml:brushProperty name="width" value="0.1" units="cm"/>
      <inkml:brushProperty name="height" value="0.1" units="cm"/>
      <inkml:brushProperty name="color" value="#FF0066"/>
    </inkml:brush>
  </inkml:definitions>
  <inkml:trace contextRef="#ctx0" brushRef="#br0">0 75 3567 0 0,'2'-2'126'0'0,"-1"-1"0"0"0,1 0 0 0 0,0 1 0 0 0,-1-1-1 0 0,1 1 1 0 0,0-1 0 0 0,1 1 0 0 0,-1 0 0 0 0,0 0-1 0 0,1 0 1 0 0,-1 0 0 0 0,1 0 0 0 0,-1 0 0 0 0,1 1-1 0 0,0-1 1 0 0,0 1 0 0 0,-1 0 0 0 0,1 0 0 0 0,0 0-1 0 0,0 0 1 0 0,1 1 0 0 0,4-1 0 0 0,159-16 1484 0 0,-138 16-1428 0 0,1 2 0 0 0,0 0-1 0 0,38 8 1 0 0,-63-8-173 0 0,-3 0 4 0 0,0-1 0 0 0,0 1 0 0 0,0-1 0 0 0,0 1 0 0 0,0 0 0 0 0,0 0-1 0 0,0 0 1 0 0,0 0 0 0 0,0 1 0 0 0,0-1 0 0 0,0 0 0 0 0,-1 1 0 0 0,3 1 0 0 0,16 12 94 0 0,-11-10-86 0 0,-6-3 11 0 0,1-1-1 0 0,-1 1 1 0 0,1 0-1 0 0,-1-1 1 0 0,1 0-1 0 0,0 0 1 0 0,0 0 0 0 0,-1 0-1 0 0,1 0 1 0 0,7-1-1 0 0,31 2 295 0 0,-29 0-276 0 0,0-2 0 0 0,-1 1-1 0 0,1-2 1 0 0,0 0 0 0 0,21-4-1 0 0,-26 4-32 0 0,1 0 0 0 0,0 0 0 0 0,-1 0 0 0 0,1 1 0 0 0,0 0 0 0 0,16 3 0 0 0,-13-1 0 0 0,-1-1 1 0 0,0-1-1 0 0,13 0 0 0 0,21-7 5 0 0,-33 5-17 0 0,-1 0 1 0 0,1 0-1 0 0,-1 1 1 0 0,1 0-1 0 0,0 1 1 0 0,0 1-1 0 0,-1 0 0 0 0,1 0 1 0 0,20 6-1 0 0,-23-5-5 0 0,1-1 0 0 0,0 0 0 0 0,0 0 0 0 0,0-1 0 0 0,0 0 0 0 0,12-2 0 0 0,12 1 0 0 0,99-1 0 0 0,-99 2 0 0 0,0-2 0 0 0,43-7 0 0 0,-64 6 0 0 0,1 1 0 0 0,0 1 0 0 0,0 0 0 0 0,-1 1 0 0 0,21 3 0 0 0,-23-3 10 0 0,-1 0 0 0 0,1-1 0 0 0,-1 0-1 0 0,0-1 1 0 0,0 0 0 0 0,0-1 0 0 0,0 0 0 0 0,0 0-1 0 0,0-1 1 0 0,-1-1 0 0 0,18-9 0 0 0,-23 11 4 0 0,1 1 1 0 0,0-1 0 0 0,0 1-1 0 0,0 0 1 0 0,0 1-1 0 0,1-1 1 0 0,-1 1 0 0 0,0 0-1 0 0,1 1 1 0 0,-1-1 0 0 0,0 1-1 0 0,7 0 1 0 0,-8 0-15 0 0,-1 1 1 0 0,0-1 0 0 0,1 1-1 0 0,-1 0 1 0 0,0 0-1 0 0,0 0 1 0 0,0 0 0 0 0,0 1-1 0 0,0-1 1 0 0,0 1-1 0 0,0 0 1 0 0,0 0 0 0 0,-1 0-1 0 0,1 0 1 0 0,-1 0-1 0 0,1 1 1 0 0,-1-1 0 0 0,0 1-1 0 0,0-1 1 0 0,3 5-1 0 0,2 8-714 0 0,1 1-2860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9:38.220"/>
    </inkml:context>
    <inkml:brush xml:id="br0">
      <inkml:brushProperty name="width" value="0.1" units="cm"/>
      <inkml:brushProperty name="height" value="0.1" units="cm"/>
      <inkml:brushProperty name="color" value="#FF0066"/>
    </inkml:brush>
  </inkml:definitions>
  <inkml:trace contextRef="#ctx0" brushRef="#br0">0 179 3167 0 0,'0'-2'87'0'0,"4"-8"130"0"0,-2 5 677 0 0,-2 4-809 0 0,0 1 1 0 0,0-1 0 0 0,0 0 0 0 0,0 1-1 0 0,1-1 1 0 0,-1 1 0 0 0,0-1 0 0 0,0 1-1 0 0,1-1 1 0 0,-1 1 0 0 0,0-1 0 0 0,0 1-1 0 0,1-1 1 0 0,-1 1 0 0 0,0 0-1 0 0,1-1 1 0 0,-1 1 0 0 0,1-1 0 0 0,0 1-1 0 0,1-2 62 0 0,1 0 0 0 0,0 1 0 0 0,0-1 0 0 0,0 1 0 0 0,0 0 0 0 0,0 0 0 0 0,0 0 0 0 0,1 0 0 0 0,-1 0 0 0 0,0 1 0 0 0,0-1 0 0 0,1 1 0 0 0,-1 0-1 0 0,7 1 1 0 0,-3-1-107 0 0,65-4 494 0 0,-1-3 0 0 0,94-23 0 0 0,-68 12-257 0 0,54-13 10 0 0,-76 14-160 0 0,0 4 1 0 0,78-5-1 0 0,-147 18-87 0 0,0 0 1 0 0,0 0-1 0 0,0 0 0 0 0,0 1 0 0 0,0-1 0 0 0,0 1 0 0 0,9 3 1 0 0,-13-3-223 0 0,1 1 0 0 0,-1-1 0 0 0,1 1 1 0 0,-1-1-1 0 0,1 1 0 0 0,-1 0 1 0 0,0 0-1 0 0,0 0 0 0 0,0 0 1 0 0,0 0-1 0 0,0 1 0 0 0,-1-1 1 0 0,1 1-1 0 0,-1-1 0 0 0,1 1 0 0 0,-1-1 1 0 0,2 5-1 0 0,2 9-3221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9:40.818"/>
    </inkml:context>
    <inkml:brush xml:id="br0">
      <inkml:brushProperty name="width" value="0.1" units="cm"/>
      <inkml:brushProperty name="height" value="0.1" units="cm"/>
      <inkml:brushProperty name="color" value="#FF0066"/>
    </inkml:brush>
  </inkml:definitions>
  <inkml:trace contextRef="#ctx0" brushRef="#br0">0 24 2671 0 0,'2'-1'129'0'0,"-2"1"-125"0"0,0 0 1 0 0,0 0-1 0 0,1 0 0 0 0,-1 0 0 0 0,0 0 1 0 0,1 0-1 0 0,-1 0 0 0 0,0 0 0 0 0,0 0 0 0 0,1 0 1 0 0,-1 0-1 0 0,0 0 0 0 0,0 1 0 0 0,0-1 1 0 0,1 0-1 0 0,-1 0 0 0 0,0 0 0 0 0,0 0 1 0 0,1 0-1 0 0,-1 0 0 0 0,0 1 0 0 0,0-1 0 0 0,0 0 1 0 0,1 0-1 0 0,-1 0 0 0 0,0 1 0 0 0,0-1 1 0 0,0 0-1 0 0,0 0 0 0 0,0 0 0 0 0,0 1 0 0 0,1-1 1 0 0,-1 0-1 0 0,0 0 0 0 0,0 1 0 0 0,0-1 1 0 0,0 0-1 0 0,0 1 122 0 0,24 14 1682 0 0,-12-16-1279 0 0,1 0 0 0 0,-1-1 0 0 0,-1-1 0 0 0,13-3-1 0 0,-12 2-372 0 0,0 1-1 0 0,1 1 1 0 0,-1 0-1 0 0,14-1 1 0 0,14 1-27 0 0,-27 0-76 0 0,0 2 0 0 0,21 0 0 0 0,147 6 448 0 0,-135-8-307 0 0,58-10-1 0 0,-86 9-207 0 0,-2 2 39 0 0,0 1-1 0 0,0 0 0 0 0,0 1 0 0 0,25 4 0 0 0,-14-1-9 0 0,-7-2-4 0 0,-1 2 0 0 0,0 0-1 0 0,0 1 1 0 0,0 0 0 0 0,33 16-1 0 0,-46-19-2 0 0,0 0-1 0 0,0-1 0 0 0,0 0 1 0 0,0 0-1 0 0,0-1 0 0 0,0 1 0 0 0,0-1 1 0 0,0-1-1 0 0,9 0 0 0 0,10 0-16 0 0,7 0 16 0 0,54 3 114 0 0,-38 4-68 0 0,56 2-42 0 0,-7-11 53 0 0,-81 3-59 0 0,10 0 25 0 0,30 4-1 0 0,46-1 35 0 0,29 8 0 0 0,-15 0-64 0 0,-27-1 0 0 0,-63-2 2 0 0,-23-7 2 0 0,1 1 0 0 0,-1-1 0 0 0,1 0 0 0 0,0 0 1 0 0,0 0-1 0 0,-1-1 0 0 0,1 1 0 0 0,0-1 0 0 0,0 0 1 0 0,0 0-1 0 0,0 0 0 0 0,-1 0 0 0 0,6-2 0 0 0,77-18 8 0 0,-15-5 52 0 0,-68 24-65 0 0,0 1-1 0 0,0 0 0 0 0,0 0 0 0 0,0 0 0 0 0,0 0 1 0 0,0 0-1 0 0,0 1 0 0 0,0-1 0 0 0,0 1 1 0 0,0 0-1 0 0,4 2 0 0 0,-4-2 3 0 0,0 0 0 0 0,-1 0 0 0 0,1 0 0 0 0,0-1 0 0 0,0 1 0 0 0,0-1 0 0 0,-1 1 0 0 0,1-1 0 0 0,0 0 0 0 0,0 0-1 0 0,0 0 1 0 0,0-1 0 0 0,4 0 0 0 0,12-4-1 0 0,0 0 0 0 0,38-2-1 0 0,-32 4 7 0 0,27-6 0 0 0,-3 5 47 0 0,1-2-53 0 0,61-1 0 0 0,-3-1 0 0 0,-45 1 0 0 0,-56 7 0 0 0,29-4 0 0 0,0 3 0 0 0,68 5 0 0 0,-39 5 0 0 0,-31-3 0 0 0,1-2 0 0 0,0-1 0 0 0,0-1 0 0 0,40-4 0 0 0,81-20 11 0 0,-153 21-12 0 0,0 1 0 0 0,0 0 0 0 0,0 0 1 0 0,1 0-1 0 0,-1 0 0 0 0,0 1 0 0 0,0-1 0 0 0,0 1 0 0 0,1 0 1 0 0,-1 0-1 0 0,0 0 0 0 0,0 0 0 0 0,0 0 0 0 0,-1 1 0 0 0,1-1 1 0 0,0 1-1 0 0,0 0 0 0 0,3 3 0 0 0,1 6-154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39:59.405"/>
    </inkml:context>
    <inkml:brush xml:id="br0">
      <inkml:brushProperty name="width" value="0.1" units="cm"/>
      <inkml:brushProperty name="height" value="0.1" units="cm"/>
      <inkml:brushProperty name="color" value="#FF0066"/>
    </inkml:brush>
  </inkml:definitions>
  <inkml:trace contextRef="#ctx0" brushRef="#br0">1703 1072 919 0 0,'11'1'62'0'0,"0"0"-1"0"0,0 1 0 0 0,0 0 1 0 0,11 4-1 0 0,-12-3 8 0 0,1 0 0 0 0,0-1 0 0 0,0 0-1 0 0,11 0 1 0 0,-9-3 366 0 0,0 0 0 0 0,23-6 0 0 0,9 0 308 0 0,-12 4-699 0 0,-15 2 11 0 0,1-1-1 0 0,0-1 0 0 0,30-8 0 0 0,-41 9-54 0 0,0 0 0 0 0,0 1 0 0 0,0 1 0 0 0,0-1 0 0 0,0 1 0 0 0,0 0 0 0 0,15 3 0 0 0,-12-1 0 0 0,0-1 0 0 0,21-1 0 0 0,2-5 13 0 0,-16 3 4 0 0,1 0 0 0 0,32 1 0 0 0,-31 1 18 0 0,-1-1 0 0 0,0 0 0 0 0,26-6 0 0 0,13-1 25 0 0,-47 7-41 0 0,0-1 1 0 0,0-1-1 0 0,18-6 0 0 0,-21 6-3 0 0,1 0 1 0 0,-1 1 0 0 0,1-1 0 0 0,-1 2 0 0 0,1-1-1 0 0,0 1 1 0 0,16 1 0 0 0,-3 2-10 0 0,-1-2-1 0 0,1 0 1 0 0,-1-1 0 0 0,1-1-1 0 0,-1-1 1 0 0,0-1 0 0 0,31-10-1 0 0,-45 12-6 0 0,58-17 0 0 0,-58 18 0 0 0,0 0 0 0 0,0 1 0 0 0,0 0 0 0 0,0 0 0 0 0,0 0 0 0 0,0 1 0 0 0,11 2 0 0 0,-5 0 19 0 0,-1-2 1 0 0,0 0-1 0 0,20 0 0 0 0,-19-1 135 0 0,-1 0 0 0 0,1 1 0 0 0,20 4 1 0 0,-7 4-96 0 0,-22-7-48 0 0,1 0 0 0 0,1-1 0 0 0,-1 1 0 0 0,0-1 0 0 0,0 0 0 0 0,0 0 0 0 0,7-1-1 0 0,19 0 3 0 0,-15-1 4 0 0,1 1 0 0 0,32 4 0 0 0,90 11 735 0 0,-133-14-678 0 0,0-1 1 0 0,1 0-1 0 0,-1 0 0 0 0,0-1 0 0 0,0 0 0 0 0,0 0 0 0 0,10-3 0 0 0,-8 2 35 0 0,0 0-1 0 0,0 0 1 0 0,15 0-1 0 0,-10 2-19 0 0,1 0 0 0 0,-1 1 0 0 0,0 0 0 0 0,21 6 0 0 0,-29-5-45 0 0,0 0 0 0 0,0 0 0 0 0,0-1 0 0 0,1 0-1 0 0,-1 0 1 0 0,0 0 0 0 0,1 0 0 0 0,-1-1 0 0 0,1 0-1 0 0,-1 0 1 0 0,1 0 0 0 0,-1-1 0 0 0,8-1 0 0 0,-7 0 23 0 0,1 0-1 0 0,-1 1 1 0 0,1 0 0 0 0,-1 1 0 0 0,1-1 0 0 0,0 1-1 0 0,-1 1 1 0 0,1-1 0 0 0,0 1 0 0 0,-1 0 0 0 0,1 1-1 0 0,-1-1 1 0 0,1 1 0 0 0,-1 1 0 0 0,0-1 0 0 0,0 1 0 0 0,7 4-1 0 0,-9-5-58 0 0,0 0-1 0 0,0 0 0 0 0,0 0 1 0 0,0-1-1 0 0,0 1 0 0 0,1-1 1 0 0,-1 0-1 0 0,1-1 0 0 0,-1 1 1 0 0,0-1-1 0 0,1 0 0 0 0,-1 0 1 0 0,1 0-1 0 0,-1 0 0 0 0,1-1 1 0 0,-1 0-1 0 0,1 0 0 0 0,-1 0 1 0 0,0 0-1 0 0,0-1 0 0 0,8-3 1 0 0,-2 1 122 0 0,0 0-1 0 0,0 1 1 0 0,0 0 0 0 0,20-2 0 0 0,-22 5-105 0 0,-1-2 0 0 0,1 1 1 0 0,0-1-1 0 0,-1 0 0 0 0,1 0 0 0 0,-1-1 0 0 0,0 0 1 0 0,0 0-1 0 0,0-1 0 0 0,7-4 0 0 0,-12 6 17 0 0,-1 0 0 0 0,1 1 0 0 0,-1-1 0 0 0,1 0 1 0 0,-1 0-1 0 0,0 0 0 0 0,0 0 0 0 0,0 0 0 0 0,0 0 0 0 0,0 0 0 0 0,0-1 0 0 0,-1 1 0 0 0,1 0 0 0 0,-1 0 0 0 0,1-1 0 0 0,-1 1 0 0 0,0 0 0 0 0,0-1 0 0 0,0 1 0 0 0,-1-4 0 0 0,3-21 342 0 0,-1 25-368 0 0,-1-1 1 0 0,0 1-1 0 0,1 0 0 0 0,-1 0 0 0 0,0 0 1 0 0,-1-1-1 0 0,1 1 0 0 0,0 0 1 0 0,-1 0-1 0 0,1 0 0 0 0,-1-1 1 0 0,0 1-1 0 0,1 0 0 0 0,-3-3 0 0 0,2 3-10 0 0,0 0 0 0 0,0 0 0 0 0,1 0 0 0 0,-1 0 0 0 0,0 0 0 0 0,1-1 0 0 0,-1 1 0 0 0,1 0 0 0 0,0 0 0 0 0,0-1 0 0 0,0 1 0 0 0,0 0-1 0 0,0 0 1 0 0,1-4 0 0 0,2-8 99 0 0,0 0 0 0 0,-1-1 0 0 0,-1 1 0 0 0,-1-24 0 0 0,0 33-70 0 0,0-4-3 0 0,-1 1-1 0 0,0-1 0 0 0,0 1 0 0 0,-1-1 1 0 0,0 1-1 0 0,-1-1 0 0 0,1 1 0 0 0,-2 0 1 0 0,1 0-1 0 0,-7-11 0 0 0,8 17-39 0 0,-1-6 63 0 0,1-1 1 0 0,-1 0-1 0 0,1 1 0 0 0,1-1 0 0 0,-1 0 0 0 0,1-11 1 0 0,-1-3 229 0 0,1 11-189 0 0,1 0 1 0 0,1 0-1 0 0,0-1 0 0 0,0 1 0 0 0,1 0 0 0 0,7-23 1 0 0,5-27 176 0 0,-14 57-258 0 0,-1 0-1 0 0,1 0 1 0 0,-1 0 0 0 0,0 0 0 0 0,0 0-1 0 0,-1 0 1 0 0,1 0 0 0 0,-1 0 0 0 0,0 1-1 0 0,0-1 1 0 0,-1 1 0 0 0,-4-7 0 0 0,3 5 15 0 0,1 0 0 0 0,-1 0 0 0 0,2-1-1 0 0,-1 1 1 0 0,1-1 0 0 0,-3-9 0 0 0,4 10 2 0 0,-1 0-1 0 0,1 0 1 0 0,-1 1 0 0 0,-1-1-1 0 0,-2-6 1 0 0,-4-9 30 0 0,7 13-24 0 0,0 1 0 0 0,0-1-1 0 0,-1-16 1 0 0,-5-20 99 0 0,-2-16-9 0 0,9 58-128 0 0,1 1 0 0 0,-1-1 0 0 0,0 1 0 0 0,-1-1 0 0 0,1 1 0 0 0,0 0 0 0 0,0-1 0 0 0,-1 1 0 0 0,1 0 0 0 0,0 0 0 0 0,-1 0 0 0 0,1 0 0 0 0,-1 0 0 0 0,0 0 0 0 0,1 1 0 0 0,-1-1 0 0 0,1 0 0 0 0,-1 1 0 0 0,-3-1 0 0 0,-38-4 0 0 0,27 4 0 0 0,1 0 0 0 0,1 1 0 0 0,-28 3 0 0 0,28-1 0 0 0,0-1 0 0 0,-1-1 0 0 0,-19-1 0 0 0,10-1 0 0 0,1 2 0 0 0,-1 1 0 0 0,1 1 0 0 0,-1 0 0 0 0,-22 7 0 0 0,-9 1 0 0 0,-82 3 0 0 0,-32 6 0 0 0,144-16 0 0 0,0-1 0 0 0,-49-3 0 0 0,22-1 0 0 0,6 2 0 0 0,15-1 0 0 0,1 1 0 0 0,-33 5 0 0 0,19 2 0 0 0,-63 1 0 0 0,13-10 0 0 0,-14 4 0 0 0,19 5 0 0 0,62-4 0 0 0,-52 1 0 0 0,-70-11 0 0 0,118 7 0 0 0,0 2 0 0 0,-1 0 0 0 0,-56 14 0 0 0,52-9 0 0 0,1-1 0 0 0,-52 1 0 0 0,-32 2 0 0 0,83-5 0 0 0,-1-1 0 0 0,-38-2 0 0 0,-46-11 64 0 0,93 7-64 0 0,0 0 0 0 0,0 2 0 0 0,0 1 0 0 0,-41 6 0 0 0,14-5 0 0 0,45-1 0 0 0,-1 0 0 0 0,1 0 0 0 0,0 1 0 0 0,0 0 0 0 0,-14 3 0 0 0,-7 5 0 0 0,0-1 0 0 0,0-2 0 0 0,-1-1 0 0 0,0-2 0 0 0,0-1 0 0 0,-33-2 0 0 0,-7-1 0 0 0,43 1 0 0 0,-58-6 0 0 0,-54-11 896 0 0,109 12 1590 0 0,-39-12-5732 0 0,51 12 3246 0 0,-33-3 0 0 0,-7-3 0 0 0,18-4 0 0 0,35 12 0 0 0,0 0 0 0 0,0 1 0 0 0,-1-1 0 0 0,1 1 0 0 0,-1 1 0 0 0,1-1 0 0 0,-10 0 0 0 0,9 2-4 0 0,1-1-1 0 0,-1 0 1 0 0,1-1 0 0 0,-1 0-1 0 0,-7-3 1 0 0,9 3 0 0 0,0 0 0 0 0,0 0 1 0 0,-1 1-1 0 0,1-1 0 0 0,0 1 0 0 0,0 1 1 0 0,-1-1-1 0 0,1 1 0 0 0,-8 1 0 0 0,-42 6 4 0 0,54-6-2 0 0,1-1 0 0 0,0 0 0 0 0,-1 0 0 0 0,1 1-1 0 0,0-1 1 0 0,0 0 0 0 0,-1 1 0 0 0,1 0 0 0 0,0-1 0 0 0,0 1 0 0 0,0 0-1 0 0,-1-1 1 0 0,1 1 0 0 0,0 0 0 0 0,0 0 0 0 0,0 0 0 0 0,1 0-1 0 0,-1 0 1 0 0,0 0 0 0 0,0 0 0 0 0,0 0 0 0 0,1 0 0 0 0,-1 1-1 0 0,0-1 1 0 0,0 2 0 0 0,-11 42-96 0 0,4-15 60 0 0,6-21 38 0 0,1-1 0 0 0,-1 1 0 0 0,1 0 0 0 0,0-1 0 0 0,1 1 0 0 0,1 13 0 0 0,0-3 0 0 0,0-5 0 0 0,1 0 0 0 0,1 0 0 0 0,0 0 0 0 0,8 21 0 0 0,6-2 0 0 0,-14-30 0 0 0,-1 0 0 0 0,0 0 0 0 0,0 1 0 0 0,0-1 0 0 0,0 1 0 0 0,0-1 0 0 0,-1 1 0 0 0,0 0 0 0 0,0-1 0 0 0,0 1 0 0 0,1 8 0 0 0,-1-1 0 0 0,0-1 0 0 0,1 1 0 0 0,4 16 0 0 0,3 18 0 0 0,-8-38 0 0 0,1 1 0 0 0,1-1 0 0 0,-1 0 0 0 0,1 0 0 0 0,0 0 0 0 0,1 0 0 0 0,-1-1 0 0 0,7 9 0 0 0,-4-6 0 0 0,-1 0 0 0 0,0 0 0 0 0,5 14 0 0 0,-3-2 11 0 0,0 1 0 0 0,1-1-1 0 0,1-1 1 0 0,1 1 0 0 0,23 33-1 0 0,-26-46-10 0 0,1-1 0 0 0,0 0 0 0 0,0 0 0 0 0,1 0 0 0 0,0-1 0 0 0,0 0 0 0 0,0-1 0 0 0,1 0 0 0 0,-1-1 0 0 0,17 6 0 0 0,-23-8-4 0 0,0-1 0 0 0,0 1 0 0 0,0 0 0 0 0,0 0 0 0 0,0 1 0 0 0,0-1 0 0 0,-1 1 0 0 0,1-1 0 0 0,-1 1 0 0 0,0 0 0 0 0,0 0 0 0 0,0 0 0 0 0,0 0 0 0 0,0 0 0 0 0,-1 0 0 0 0,1 0 0 0 0,-1 1 0 0 0,2 5-1 0 0,1 7-117 0 0,-1-1-1 0 0,2 31 1 0 0,-4-35 14 0 0,3 28-672 0 0,-2 6-40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4:30.755"/>
    </inkml:context>
    <inkml:brush xml:id="br0">
      <inkml:brushProperty name="width" value="0.1" units="cm"/>
      <inkml:brushProperty name="height" value="0.1" units="cm"/>
      <inkml:brushProperty name="color" value="#FF0066"/>
    </inkml:brush>
  </inkml:definitions>
  <inkml:trace contextRef="#ctx0" brushRef="#br0">1 132 455 0 0,'16'-18'0'0'0,"4"-1"0"0"0,2 1 0 0 0,2 0 0 0 0,5-2 88 0 0,-5 5-24 0 0,-6 6-64 0 0,-10 5 96 0 0,-1 2-96 0 0,2 1 0 0 0,9-1 0 0 0,12-2 0 0 0,10 2 0 0 0,8 2 0 0 0,6 6 64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4:48.851"/>
    </inkml:context>
    <inkml:brush xml:id="br0">
      <inkml:brushProperty name="width" value="0.1" units="cm"/>
      <inkml:brushProperty name="height" value="0.1" units="cm"/>
      <inkml:brushProperty name="color" value="#FF0066"/>
    </inkml:brush>
  </inkml:definitions>
  <inkml:trace contextRef="#ctx0" brushRef="#br0">0 23 919 0 0,'32'-8'473'0'0,"-16"4"-237"0"0,-1 1 0 0 0,1 0 0 0 0,0 1 0 0 0,-1 0 0 0 0,25 2-1 0 0,-25 3-169 0 0,0 1-1 0 0,0 1 1 0 0,0 0-1 0 0,-1 0 1 0 0,0 2-1 0 0,0 0 1 0 0,16 11-1 0 0,-15-9-68 0 0,0 0 0 0 0,0-1-1 0 0,0-1 1 0 0,1-1 0 0 0,31 9-1 0 0,23 1 24 0 0,-50-10-13 0 0,1-1 1 0 0,0-1-1 0 0,0-1 1 0 0,0 0-1 0 0,30-2 0 0 0,47-10 223 0 0,-57 4-47 0 0,0 1 0 0 0,0 3 1 0 0,50 4-1 0 0,-51 2-154 0 0,1-2 1 0 0,-1-1-1 0 0,66-7 0 0 0,-56-1-29 0 0,-1 2 0 0 0,1 3 0 0 0,80 7 0 0 0,341 12 136 0 0,-451-18-136 0 0,143 7 0 0 0,-65-1 0 0 0,-27-4 32 0 0,109-10 0 0 0,-123 4-32 0 0,0 3 0 0 0,-1 2 0 0 0,111 16 0 0 0,-134-14 111 0 0,-1-2 0 0 0,53-4 0 0 0,-4 0 20 0 0,-78 3-122 0 0,0 1-1 0 0,0-1 1 0 0,1 1-1 0 0,-1 0 0 0 0,0 0 1 0 0,0 0-1 0 0,-1 0 0 0 0,1 1 1 0 0,0-1-1 0 0,0 1 1 0 0,-1 0-1 0 0,1-1 0 0 0,4 6 1 0 0,1 1 1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4:53.468"/>
    </inkml:context>
    <inkml:brush xml:id="br0">
      <inkml:brushProperty name="width" value="0.1" units="cm"/>
      <inkml:brushProperty name="height" value="0.1" units="cm"/>
      <inkml:brushProperty name="color" value="#FF0066"/>
    </inkml:brush>
  </inkml:definitions>
  <inkml:trace contextRef="#ctx0" brushRef="#br0">1 150 1207 0 0,'13'-26'0'0'0,"1"1"104"0"0,6-1-104 0 0,-1 6 0 0 0,-5 7 0 0 0,-6 6 0 0 0,-1 3 0 0 0,2 1 0 0 0,6-1 0 0 0,9-1 0 0 0,10-5 0 0 0,7 3 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2:19.325"/>
    </inkml:context>
    <inkml:brush xml:id="br0">
      <inkml:brushProperty name="width" value="0.1" units="cm"/>
      <inkml:brushProperty name="height" value="0.1" units="cm"/>
      <inkml:brushProperty name="color" value="#FFFF00"/>
    </inkml:brush>
  </inkml:definitions>
  <inkml:trace contextRef="#ctx0" brushRef="#br0">115 134 12927 0 0,'-7'-9'588'0'0,"-3"-5"492"0"0,10 13-1033 0 0,0 0 0 0 0,0 0 0 0 0,0 0-1 0 0,0 1 1 0 0,0-1 0 0 0,0 0 0 0 0,0 0 0 0 0,0 1 0 0 0,1-1 0 0 0,-1 0 0 0 0,0 0 0 0 0,1 1 0 0 0,-1-1 0 0 0,0 0-1 0 0,1 1 1 0 0,-1-1 0 0 0,1 1 0 0 0,-1-1 0 0 0,1 0 0 0 0,-1 1 0 0 0,1-1 0 0 0,0 1 0 0 0,1-1 0 0 0,20-17 220 0 0,1 2 0 0 0,1 1 0 0 0,31-15 0 0 0,-51 28-182 0 0,1 0 1 0 0,0 0 0 0 0,-1 0-1 0 0,1 0 1 0 0,0 1 0 0 0,0 0-1 0 0,0 0 1 0 0,1 0 0 0 0,-1 1-1 0 0,0 0 1 0 0,7 0 0 0 0,-8 1 18 0 0,-1-1 1 0 0,1 1 0 0 0,-1 0 0 0 0,0 0 0 0 0,0 1-1 0 0,0-1 1 0 0,1 1 0 0 0,-1-1 0 0 0,0 1 0 0 0,-1 0-1 0 0,1 0 1 0 0,0 0 0 0 0,-1 1 0 0 0,1-1 0 0 0,-1 0 0 0 0,1 1-1 0 0,3 5 1 0 0,5 11 73 0 0,0 0 0 0 0,0 0-1 0 0,-2 1 1 0 0,0 0 0 0 0,-2 0-1 0 0,0 1 1 0 0,-1 0 0 0 0,-1 1-1 0 0,-2-1 1 0 0,0 1 0 0 0,-1 0-1 0 0,0 0 1 0 0,-2 0-1 0 0,-1 0 1 0 0,-1-1 0 0 0,-1 1-1 0 0,0 0 1 0 0,-2-1 0 0 0,-1 0-1 0 0,0 0 1 0 0,-1 0 0 0 0,-2-1-1 0 0,-12 24 1 0 0,11-27-161 0 0,0 0 0 0 0,-1-1-1 0 0,-1 0 1 0 0,-1-1 0 0 0,0 0 0 0 0,-1-1-1 0 0,-23 18 1 0 0,31-27-18 0 0,-1 0 0 0 0,0 0 0 0 0,0-1 0 0 0,0 0 0 0 0,-1-1 0 0 0,0 1 0 0 0,1-1 0 0 0,-1-1 0 0 0,0 0 0 0 0,0 0 0 0 0,0 0 0 0 0,0-1 0 0 0,-1 0-1 0 0,1-1 1 0 0,0 0 0 0 0,0 0 0 0 0,-1-1 0 0 0,1 0 0 0 0,0 0 0 0 0,-12-4 0 0 0,15 3-11 0 0,-1 0 1 0 0,1 0-1 0 0,-1-1 0 0 0,1 0 0 0 0,0 0 0 0 0,-1 0 1 0 0,2 0-1 0 0,-1-1 0 0 0,0 0 0 0 0,1 0 1 0 0,-7-8-1 0 0,9 10 6 0 0,0-1 0 0 0,1 1 0 0 0,-1-1 0 0 0,1 1 1 0 0,0-1-1 0 0,0 1 0 0 0,0-1 0 0 0,0 0 0 0 0,0 0 1 0 0,1 0-1 0 0,-1 1 0 0 0,1-1 0 0 0,0 0 0 0 0,-1 0 0 0 0,2 0 1 0 0,-1 0-1 0 0,0 0 0 0 0,0 1 0 0 0,1-1 0 0 0,0 0 0 0 0,-1 0 1 0 0,1 0-1 0 0,0 1 0 0 0,0-1 0 0 0,1 1 0 0 0,1-5 0 0 0,-1 4-3 0 0,0 0-1 0 0,0 1 0 0 0,0-1 0 0 0,0 1 0 0 0,0 0 0 0 0,1-1 0 0 0,-1 1 1 0 0,0 0-1 0 0,1 0 0 0 0,0 1 0 0 0,-1-1 0 0 0,1 0 0 0 0,0 1 0 0 0,0 0 1 0 0,0-1-1 0 0,0 1 0 0 0,0 1 0 0 0,0-1 0 0 0,1 0 0 0 0,-1 1 0 0 0,0-1 1 0 0,0 1-1 0 0,5 0 0 0 0,3 1 29 0 0,-1 0 1 0 0,0 1-1 0 0,0 0 1 0 0,1 0-1 0 0,15 7 0 0 0,-23-8 208 0 0,14 8-100 0 0,48 25 62 0 0,-48-25 31 0 0,-1 0 4 0 0,50 29 0 0 0,-49-29 0 0 0,0 1 0 0 0,53 29 0 0 0,-53-29-20 0 0,0-2-83 0 0,50 25-31 0 0,-50-25-9 0 0,1 0-14 0 0,54 21-250 0 0,-54-22-834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5:09.788"/>
    </inkml:context>
    <inkml:brush xml:id="br0">
      <inkml:brushProperty name="width" value="0.1" units="cm"/>
      <inkml:brushProperty name="height" value="0.1" units="cm"/>
      <inkml:brushProperty name="color" value="#FF0066"/>
    </inkml:brush>
  </inkml:definitions>
  <inkml:trace contextRef="#ctx0" brushRef="#br0">0 64 799 0 0,'13'-22'0'0'0,"-4"8"72"0"0,0 3-72 0 0,-1 3 0 0 0,-3 6 0 0 0,1 2 0 0 0,5-1 0 0 0,1-1-88 0 0,10-2 24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5:13.254"/>
    </inkml:context>
    <inkml:brush xml:id="br0">
      <inkml:brushProperty name="width" value="0.1" units="cm"/>
      <inkml:brushProperty name="height" value="0.1" units="cm"/>
      <inkml:brushProperty name="color" value="#FF0066"/>
    </inkml:brush>
  </inkml:definitions>
  <inkml:trace contextRef="#ctx0" brushRef="#br0">0 76 431 0 0,'49'-28'0'0'0,"-14"8"0"0"0,-4 4 0 0 0,-9 9 0 0 0,-11 3 0 0 0,-3 4 0 0 0,-1 2 0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5:57.899"/>
    </inkml:context>
    <inkml:brush xml:id="br0">
      <inkml:brushProperty name="width" value="0.1" units="cm"/>
      <inkml:brushProperty name="height" value="0.1" units="cm"/>
      <inkml:brushProperty name="color" value="#FF0066"/>
    </inkml:brush>
  </inkml:definitions>
  <inkml:trace contextRef="#ctx0" brushRef="#br0">0 73 1583 0 0,'15'-16'64'0'0,"5"-2"24"0"0,0-1-88 0 0,-2 5 0 0 0,-3 8 0 0 0,-6 6 0 0 0,0 2 0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4:28.536"/>
    </inkml:context>
    <inkml:brush xml:id="br0">
      <inkml:brushProperty name="width" value="0.1" units="cm"/>
      <inkml:brushProperty name="height" value="0.1" units="cm"/>
      <inkml:brushProperty name="color" value="#FF0066"/>
    </inkml:brush>
  </inkml:definitions>
  <inkml:trace contextRef="#ctx0" brushRef="#br0">754 216 8287 0 0,'-1'-1'118'0'0,"0"0"1"0"0,0 1-1 0 0,1-1 0 0 0,-1 0 0 0 0,1 1 0 0 0,-1-1 0 0 0,1 0 0 0 0,-1 0 0 0 0,1 1 0 0 0,-1-1 1 0 0,1 0-1 0 0,0 0 0 0 0,-1 0 0 0 0,1 0 0 0 0,0 0 0 0 0,0 1 0 0 0,0-1 0 0 0,-1 0 0 0 0,1 0 0 0 0,0 0 1 0 0,0 0-1 0 0,0 0 0 0 0,1 0 0 0 0,-1 0 0 0 0,0 0 0 0 0,0 1 0 0 0,0-1 0 0 0,1 0 0 0 0,-1 0 0 0 0,0 0 1 0 0,1 0-1 0 0,0-1 0 0 0,19-35-542 0 0,-14 26 93 0 0,-4 7 201 0 0,0 0 1 0 0,0 1-1 0 0,-1-1 0 0 0,0 0 0 0 0,0 0 1 0 0,0 0-1 0 0,0 0 0 0 0,0 0 0 0 0,-1 0 1 0 0,0-5-1 0 0,0 8 234 0 0,0-1 0 0 0,0 1 0 0 0,-1-1 0 0 0,1 1 0 0 0,-1 0 0 0 0,1-1 0 0 0,-1 1 1 0 0,0-1-1 0 0,1 1 0 0 0,-1 0 0 0 0,0 0 0 0 0,0-1 0 0 0,0 1 0 0 0,0 0 0 0 0,0 0 0 0 0,0 0 0 0 0,0 0 1 0 0,0 0-1 0 0,-1 0 0 0 0,1 1 0 0 0,0-1 0 0 0,0 0 0 0 0,-1 0 0 0 0,1 1 0 0 0,-1-1 0 0 0,1 1 0 0 0,-1-1 1 0 0,1 1-1 0 0,0 0 0 0 0,-1 0 0 0 0,-1-1 0 0 0,-7 1 306 0 0,0 0-1 0 0,1 0 1 0 0,-1 0 0 0 0,0 1 0 0 0,-11 3 0 0 0,-30 2 182 0 0,21-7-215 0 0,-42-8 0 0 0,42 5 89 0 0,-43-2 0 0 0,-238 17 1238 0 0,291-10-1384 0 0,1 1 0 0 0,-36 8 0 0 0,32-5-106 0 0,37-6-244 0 0,1 0 1 0 0,-1 1 0 0 0,20 2-1 0 0,18 4 64 0 0,-1-3 0 0 0,63-3 0 0 0,105-18 146 0 0,-143 10-155 0 0,87-9 36 0 0,136-11 59 0 0,-262 26-91 0 0,-14 1 32 0 0,1 0 1 0 0,35 4 0 0 0,-44 1 194 0 0,-15-4-245 0 0,0 1-1 0 0,0-1 0 0 0,0 0 0 0 0,0 0 1 0 0,0 0-1 0 0,0 0 0 0 0,0 1 1 0 0,0-1-1 0 0,0 0 0 0 0,0 0 1 0 0,0 0-1 0 0,0 0 0 0 0,0 1 1 0 0,0-1-1 0 0,0 0 0 0 0,0 0 0 0 0,0 0 1 0 0,0 0-1 0 0,0 1 0 0 0,-1-1 1 0 0,1 0-1 0 0,0 0 0 0 0,0 0 1 0 0,0 0-1 0 0,0 0 0 0 0,0 0 0 0 0,0 1 1 0 0,-1-1-1 0 0,1 0 0 0 0,0 0 1 0 0,0 0-1 0 0,0 0 0 0 0,0 0 1 0 0,0 0-1 0 0,-1 0 0 0 0,1 0 1 0 0,0 0-1 0 0,0 0 0 0 0,0 0 0 0 0,-1 0 1 0 0,-1 1 30 0 0,-1 0 0 0 0,0 0 0 0 0,0 0 0 0 0,0-1 0 0 0,0 1 0 0 0,1-1 0 0 0,-1 0 0 0 0,-4 0-1 0 0,-129-6 250 0 0,-6-1-1 0 0,-57-7 15 0 0,124 11-215 0 0,0 3 0 0 0,-89 12 0 0 0,150-10-75 0 0,6-2-8 0 0,1 0 1 0 0,0 1-1 0 0,0 1 1 0 0,0-1 0 0 0,-14 6-1 0 0,35-4-35 0 0,14 1-10 0 0,-21-3 35 0 0,194 12 388 0 0,-196-13-313 0 0,9 1-6 0 0,82 0 63 0 0,39 3 29 0 0,92 10 198 0 0,-222-14-275 0 0,11 3-13 0 0,49 5-38 0 0,-34-5 51 0 0,-8-2-45 0 0,55-1 26 0 0,-68 0-62 0 0,0 0-1 0 0,0-1 1 0 0,0 0-1 0 0,13-3 1 0 0,-9 1-13 0 0,1 0-162 0 0,1 0 0 0 0,28-11 0 0 0,-1-9-6640 0 0,-15 4-859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6:30.815"/>
    </inkml:context>
    <inkml:brush xml:id="br0">
      <inkml:brushProperty name="width" value="0.1" units="cm"/>
      <inkml:brushProperty name="height" value="0.1" units="cm"/>
      <inkml:brushProperty name="color" value="#FF0066"/>
    </inkml:brush>
  </inkml:definitions>
  <inkml:trace contextRef="#ctx0" brushRef="#br0">1 158 2759 0 0,'25'-19'120'0'0,"-1"-1"32"0"0,0 0-152 0 0,3-2 0 0 0,-1 4 0 0 0,-8 7 0 0 0,-7 3-264 0 0,-4 7-88 0 0,3-3-8 0 0,8-2-8 0 0,11-4 272 0 0,11-1 96 0 0,4 3 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6:31.823"/>
    </inkml:context>
    <inkml:brush xml:id="br0">
      <inkml:brushProperty name="width" value="0.1" units="cm"/>
      <inkml:brushProperty name="height" value="0.1" units="cm"/>
      <inkml:brushProperty name="color" value="#FF0066"/>
    </inkml:brush>
  </inkml:definitions>
  <inkml:trace contextRef="#ctx0" brushRef="#br0">0 64 1927 0 0,'1'-3'10'0'0,"-1"1"-1"0"0,0-1 0 0 0,1 1 0 0 0,-1 0 0 0 0,1-1 1 0 0,0 1-1 0 0,0 0 0 0 0,0-1 0 0 0,0 1 0 0 0,0 0 1 0 0,0 0-1 0 0,0 0 0 0 0,1 0 0 0 0,-1 0 0 0 0,1 0 0 0 0,0 1 1 0 0,0-1-1 0 0,-1 0 0 0 0,1 1 0 0 0,0-1 0 0 0,0 1 1 0 0,0 0-1 0 0,1-1 0 0 0,-1 1 0 0 0,0 0 0 0 0,4-1 0 0 0,0 0-9 0 0,1 0 0 0 0,-1 0 0 0 0,1 0 0 0 0,-1 1 0 0 0,1 0 0 0 0,-1 0 0 0 0,14 1 0 0 0,-17 0 0 0 0,0 0 0 0 0,0 0 0 0 0,0 1 0 0 0,0-1 0 0 0,0 1 0 0 0,-1 0 0 0 0,1-1 0 0 0,0 2 0 0 0,0-1 0 0 0,-1 0 0 0 0,1 0 0 0 0,-1 1 0 0 0,1 0 0 0 0,-1-1 0 0 0,0 1 0 0 0,1 0 0 0 0,-1 0 0 0 0,0 0 0 0 0,0 0 0 0 0,3 5 0 0 0,-5-6-4 0 0,1 1-1 0 0,-1-1 0 0 0,1 0 0 0 0,-1 0 0 0 0,0 1 0 0 0,1-1 0 0 0,-1 0 0 0 0,0 1 0 0 0,0-1 0 0 0,0 1 0 0 0,0-1 0 0 0,0 0 0 0 0,0 1 0 0 0,-1-1 0 0 0,1 0 0 0 0,0 1 0 0 0,-1-1 0 0 0,1 0 0 0 0,-1 0 0 0 0,0 3 0 0 0,-18 21-99 0 0,19-25 103 0 0,0 0 0 0 0,0 0 0 0 0,0 0-1 0 0,0 0 1 0 0,0 0 0 0 0,0 0 0 0 0,0 0-1 0 0,0 1 1 0 0,0-1 0 0 0,0 0 0 0 0,0 0-1 0 0,0 0 1 0 0,0 0 0 0 0,0 0 0 0 0,0 0-1 0 0,0 0 1 0 0,0 0 0 0 0,0 0 0 0 0,0 0-1 0 0,0 1 1 0 0,0-1 0 0 0,0 0-1 0 0,0 0 1 0 0,0 0 0 0 0,0 0 0 0 0,0 0-1 0 0,0 0 1 0 0,0 0 0 0 0,0 0 0 0 0,0 0-1 0 0,0 0 1 0 0,0 1 0 0 0,0-1 0 0 0,0 0-1 0 0,0 0 1 0 0,0 0 0 0 0,0 0 0 0 0,0 0-1 0 0,0 0 1 0 0,0 0 0 0 0,0 0 0 0 0,0 0-1 0 0,0 0 1 0 0,0 0 0 0 0,1 0-1 0 0,-1 0 1 0 0,0 0 0 0 0,0 1 0 0 0,0-1-1 0 0,0 0 1 0 0,0 0 0 0 0,0 0 0 0 0,0 0-1 0 0,0 0 1 0 0,0 0 0 0 0,0 0 0 0 0,1 0-1 0 0,-1 0 1 0 0,0 0 0 0 0,0 0 0 0 0,0 0-1 0 0,0 0 0 0 0,4 1 2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6:43.802"/>
    </inkml:context>
    <inkml:brush xml:id="br0">
      <inkml:brushProperty name="width" value="0.1" units="cm"/>
      <inkml:brushProperty name="height" value="0.1" units="cm"/>
      <inkml:brushProperty name="color" value="#FF0066"/>
    </inkml:brush>
  </inkml:definitions>
  <inkml:trace contextRef="#ctx0" brushRef="#br0">77 209 455 0 0,'-12'-17'346'0'0,"2"-1"0"0"0,0 0-1 0 0,1 0 1 0 0,1-1 0 0 0,0 0-1 0 0,2 0 1 0 0,-6-30 0 0 0,11 48-343 0 0,1 0 0 0 0,0 0 0 0 0,0 0 0 0 0,0 0 0 0 0,0 0 0 0 0,0 0 0 0 0,0 0 0 0 0,0-1 0 0 0,1 1 0 0 0,-1 0 0 0 0,0 0 0 0 0,1 0 0 0 0,-1 0 0 0 0,0 0 0 0 0,1 0 0 0 0,0 0 0 0 0,-1 0 0 0 0,1 1 0 0 0,-1-1 0 0 0,1 0 0 0 0,0 0 0 0 0,0 0 0 0 0,-1 0 0 0 0,1 1 0 0 0,0-1 0 0 0,0 0 0 0 0,0 1 0 0 0,0-1 0 0 0,0 1 0 0 0,0-1 0 0 0,0 1 0 0 0,0 0 0 0 0,0-1 0 0 0,0 1 0 0 0,0 0 0 0 0,0-1 0 0 0,0 1 0 0 0,2 0 0 0 0,5-1-7 0 0,1 1 0 0 0,-1 0 0 0 0,0 0 1 0 0,10 2-1 0 0,-9-1 12 0 0,14 1-8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6:47.724"/>
    </inkml:context>
    <inkml:brush xml:id="br0">
      <inkml:brushProperty name="width" value="0.1" units="cm"/>
      <inkml:brushProperty name="height" value="0.1" units="cm"/>
      <inkml:brushProperty name="color" value="#FF0066"/>
    </inkml:brush>
  </inkml:definitions>
  <inkml:trace contextRef="#ctx0" brushRef="#br0">5 124 1839 0 0,'-2'-14'161'0'0,"-1"-26"-222"0"0,3 39 96 0 0,1-1 1 0 0,-1 0-1 0 0,0 1 0 0 0,0-1 0 0 0,1 1 1 0 0,-1-1-1 0 0,0 0 0 0 0,1 1 0 0 0,0 0 1 0 0,-1-1-1 0 0,1 1 0 0 0,0-1 0 0 0,0 1 1 0 0,0 0-1 0 0,0-1 0 0 0,0 1 0 0 0,0 0 1 0 0,0 0-1 0 0,0 0 0 0 0,3-2 0 0 0,4-2-22 0 0,1 0 0 0 0,0 0 1 0 0,1 1-1 0 0,-1 0 0 0 0,1 0 0 0 0,0 1 0 0 0,-1 1 0 0 0,1 0 0 0 0,1 0 0 0 0,-1 1 0 0 0,0 0 0 0 0,0 1 0 0 0,0 0 0 0 0,1 0 0 0 0,-1 1 0 0 0,15 4 0 0 0,-6 0-56 0 0,3-1 32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6:48.601"/>
    </inkml:context>
    <inkml:brush xml:id="br0">
      <inkml:brushProperty name="width" value="0.1" units="cm"/>
      <inkml:brushProperty name="height" value="0.1" units="cm"/>
      <inkml:brushProperty name="color" value="#FF0066"/>
    </inkml:brush>
  </inkml:definitions>
  <inkml:trace contextRef="#ctx0" brushRef="#br0">0 10 1839 0 0,'0'-9'80'0'0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7:56.060"/>
    </inkml:context>
    <inkml:brush xml:id="br0">
      <inkml:brushProperty name="width" value="0.1" units="cm"/>
      <inkml:brushProperty name="height" value="0.1" units="cm"/>
      <inkml:brushProperty name="color" value="#FF0066"/>
    </inkml:brush>
  </inkml:definitions>
  <inkml:trace contextRef="#ctx0" brushRef="#br0">1 73 2303 0 0,'35'10'328'0'0,"0"-2"0"0"0,1-2 0 0 0,0-1 0 0 0,1-2 0 0 0,-1-1 0 0 0,0-2 0 0 0,53-6 0 0 0,34 6 384 0 0,19-13-185 0 0,-74 6-434 0 0,119 1-1 0 0,-7 10-28 0 0,-128-4-44 0 0,1-3 1 0 0,102-17-1 0 0,-110 13-17 0 0,59-13 15 0 0,-64 10-3 0 0,1 3 1 0 0,79-5-1 0 0,-87 14-15 0 0,-1 1 0 0 0,64 16 0 0 0,-50-10 0 0 0,49 6 104 0 0,101 2-1 0 0,19 2 26 0 0,-88 5-103 0 0,-77-12 3 0 0,71 5-1 0 0,199-12 122 0 0,-195-6-119 0 0,282-16 435 0 0,-353 14-440 0 0,-20 1-12 0 0,19-3 45 0 0,1 3 1 0 0,-1 3 0 0 0,86 10-1 0 0,-42 7-41 0 0,1-5 0 0 0,109 0 0 0 0,-158-12 18 0 0,0 3 0 0 0,-1 1 0 0 0,1 2 0 0 0,-1 3 0 0 0,81 26 0 0 0,-123-34-35 0 0,-1 1 0 0 0,1-1 0 0 0,-1 1 0 0 0,0 0 0 0 0,1 1 0 0 0,-1-1 0 0 0,-1 1 0 0 0,1 0 0 0 0,8 9 0 0 0,4 8-1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26.869"/>
    </inkml:context>
    <inkml:brush xml:id="br0">
      <inkml:brushProperty name="width" value="0.1" units="cm"/>
      <inkml:brushProperty name="height" value="0.1" units="cm"/>
      <inkml:brushProperty name="color" value="#FF0066"/>
    </inkml:brush>
  </inkml:definitions>
  <inkml:trace contextRef="#ctx0" brushRef="#br0">6182 1938 1839 0 0,'-23'6'-170'0'0,"-3"2"6468"0"0,31-8-4215 0 0,5 1-1472 0 0,0 1 0 0 0,0-1 1 0 0,0 2-1 0 0,0-1 0 0 0,0 1 0 0 0,-1 1 0 0 0,18 9 1 0 0,-18-9-436 0 0,0 1 1 0 0,0-2-1 0 0,1 1 0 0 0,-1-1 1 0 0,1-1-1 0 0,-1 1 1 0 0,20 1-1 0 0,-2-6 597 0 0,-22 1-659 0 0,-1 1-1 0 0,1-1 1 0 0,-1 1 0 0 0,1 0 0 0 0,-1 0-1 0 0,1 1 1 0 0,-1-1 0 0 0,1 1-1 0 0,-1 0 1 0 0,1 0 0 0 0,-1 0-1 0 0,1 1 1 0 0,-1 0 0 0 0,0 0 0 0 0,5 2-1 0 0,-2 2-61 0 0,1-1 0 0 0,0 0 0 0 0,0-1 0 0 0,1 1 0 0 0,-1-2 0 0 0,1 1 0 0 0,0-1 0 0 0,0-1 0 0 0,0 0 0 0 0,0 0 0 0 0,0 0 0 0 0,0-1 0 0 0,1-1 0 0 0,-1 0 0 0 0,0 0 0 0 0,1 0 0 0 0,-1-1 0 0 0,0-1 0 0 0,0 0 0 0 0,0 0 0 0 0,14-6 0 0 0,-3 1 147 0 0,-14 5-132 0 0,1 0 0 0 0,-1 0 0 0 0,1-1-1 0 0,-1 0 1 0 0,0 0 0 0 0,0-1-1 0 0,0 1 1 0 0,-1-1 0 0 0,1 0 0 0 0,-1-1-1 0 0,0 1 1 0 0,0-1 0 0 0,-1 0-1 0 0,6-8 1 0 0,47-71 1153 0 0,-54 81-1189 0 0,-1-1 0 0 0,1 1 0 0 0,-1-1 0 0 0,0 1 0 0 0,0-1 0 0 0,0 0-1 0 0,-1 0 1 0 0,1 1 0 0 0,-1-1 0 0 0,0 0 0 0 0,2-9 0 0 0,-4 10 17 0 0,1 0 1 0 0,-1 0-1 0 0,1 0 0 0 0,-1 1 0 0 0,0-1 1 0 0,0 0-1 0 0,0 0 0 0 0,0 0 1 0 0,-1 1-1 0 0,1-1 0 0 0,-1 0 0 0 0,1 1 1 0 0,-1-1-1 0 0,0 1 0 0 0,0 0 1 0 0,0 0-1 0 0,-3-3 0 0 0,0 1 101 0 0,1-1 0 0 0,0 0 0 0 0,0 0 0 0 0,-7-10 0 0 0,10 12-117 0 0,0 1 1 0 0,0-1-1 0 0,0 1 1 0 0,0-1 0 0 0,1 1-1 0 0,-1-1 1 0 0,1 0-1 0 0,-1 1 1 0 0,1-1 0 0 0,0 0-1 0 0,0 1 1 0 0,0-1-1 0 0,1 0 1 0 0,0-3-1 0 0,1 0-18 0 0,0 0-1 0 0,1 0 0 0 0,0 0 0 0 0,0 0 0 0 0,6-8 1 0 0,11-22-19 0 0,-9 11 188 0 0,-2 5-9 0 0,9-32 1 0 0,-17 47-158 0 0,0 0-1 0 0,0-1 1 0 0,0 1 0 0 0,0-1 0 0 0,-1 1 0 0 0,0-1-1 0 0,0 1 1 0 0,0-1 0 0 0,-1 1 0 0 0,0-1 0 0 0,-1-5-1 0 0,-1 2 45 0 0,2-1 0 0 0,-1 1-1 0 0,2 0 1 0 0,-1 0 0 0 0,1-1-1 0 0,0 1 1 0 0,1 0 0 0 0,3-15-1 0 0,-2 13-60 0 0,-1-1 1 0 0,0 1-1 0 0,-1-1 0 0 0,0 1 0 0 0,-2-20 0 0 0,-9-31 46 0 0,-6-31 36 0 0,-5 30-58 0 0,15 47-14 0 0,2 0 0 0 0,0 0 0 0 0,-5-26 0 0 0,9 22-10 0 0,0 1 0 0 0,5-38 0 0 0,-2 37 0 0 0,-1 0 0 0 0,-2-32 0 0 0,0 39 0 0 0,-1 0 0 0 0,0 1 0 0 0,0-1 0 0 0,-1 1 0 0 0,-1 0 0 0 0,-9-20 0 0 0,9 22 2 0 0,0 1 1 0 0,1-1-1 0 0,0 1 0 0 0,0-1 0 0 0,1 0 0 0 0,-1-16 1 0 0,2-62 26 0 0,2 60-19 0 0,-4-43-1 0 0,1 64 3 0 0,0 0-1 0 0,-1 0 0 0 0,0-1 1 0 0,0 1-1 0 0,0 1 1 0 0,-1-1-1 0 0,0 0 1 0 0,-9-10-1 0 0,-5-10 14 0 0,16 24-13 0 0,-1 0-1 0 0,1 0 1 0 0,-1 0-1 0 0,0 0 1 0 0,1 0 0 0 0,-1 1-1 0 0,0 0 1 0 0,-1-1-1 0 0,1 1 1 0 0,0 0 0 0 0,-1 0-1 0 0,1 1 1 0 0,-1-1-1 0 0,0 1 1 0 0,1 0 0 0 0,-1 0-1 0 0,-5-1 1 0 0,-9-1 102 0 0,1 1 1 0 0,-31 2 0 0 0,1-2-20 0 0,13 0-59 0 0,8 0 46 0 0,-39-8 0 0 0,28 3 14 0 0,-1 2 0 0 0,-38 0 0 0 0,-8 0 35 0 0,2 2-33 0 0,-4 0-26 0 0,-12-4 30 0 0,-187 12-1 0 0,75-5-11 0 0,93-2-52 0 0,57 2-2 0 0,0 2 1 0 0,0 3-1 0 0,0 2 0 0 0,-68 18 0 0 0,66-12-1 0 0,-2-3 1 0 0,-126 5-1 0 0,43-6 51 0 0,-38-2-10 0 0,59-4-77 0 0,-126 22 65 0 0,30-9-25 0 0,54-6-14 0 0,116-8 7 0 0,0-3-1 0 0,0-1 0 0 0,-53-11 1 0 0,-58-2 46 0 0,-38 13 63 0 0,-10 0-94 0 0,-138 5 70 0 0,321-3-119 0 0,0-1 0 0 0,1-1 0 0 0,-35-7-1 0 0,-80-25 421 0 0,131 31-323 0 0,-111-21-405 0 0,77 15 231 0 0,-2 0 79 0 0,20 2 0 0 0,-42-3 0 0 0,35 6 18 0 0,-1-2 0 0 0,1-2 0 0 0,-61-21-1 0 0,45 13-8 0 0,9 2 15 0 0,0 2 0 0 0,-1 2 0 0 0,-1 2 0 0 0,1 2 0 0 0,-46-1 0 0 0,6 3 1 0 0,-88-15 0 0 0,75 7-11 0 0,-17-3-23 0 0,-75-7 2234 0 0,159 20-2781 0 0,-108-5-912 0 0,103 6 1468 0 0,-50-10 0 0 0,51 6 0 0 0,-51-2 0 0 0,77 7 7 0 0,2 0-13 0 0,0 0-1 0 0,0 0 1 0 0,1 1-1 0 0,-1-1 1 0 0,-7 2-1 0 0,10-1 6 0 0,0-1-1 0 0,0 0 1 0 0,0 1-1 0 0,1-1 1 0 0,-1 1-1 0 0,0-1 1 0 0,0 1 0 0 0,1-1-1 0 0,-1 1 1 0 0,0 0-1 0 0,0-1 1 0 0,1 1 0 0 0,-1 0-1 0 0,1 0 1 0 0,-1 0-1 0 0,1-1 1 0 0,-1 1-1 0 0,1 0 1 0 0,-1 0 0 0 0,1 0-1 0 0,0 0 1 0 0,0 0-1 0 0,-1 0 1 0 0,1 0-1 0 0,0 0 1 0 0,0-1 0 0 0,0 1-1 0 0,0 0 1 0 0,0 1-1 0 0,-3 30-27 0 0,2-24 23 0 0,0 1 0 0 0,1 0 0 0 0,0 12 0 0 0,10 69-8 0 0,9 119-36 0 0,-16-164 50 0 0,-2 1 0 0 0,-2 0 0 0 0,-1 0 0 0 0,-12 57 0 0 0,8-78 0 0 0,-20 107 0 0 0,23-107 0 0 0,1 0 0 0 0,1 0 0 0 0,2 34 0 0 0,2-39-14 0 0,0 0 0 0 0,1 0 1 0 0,2 0-1 0 0,7 20 0 0 0,36 71 22 0 0,-12-29-11 0 0,-19-36 3 0 0,-11-25 0 0 0,2-1 0 0 0,0 0 0 0 0,0-1 0 0 0,23 32 0 0 0,-19-37-9 0 0,1-1 0 0 0,0-1 0 0 0,1 0-1 0 0,0-1 1 0 0,1 0 0 0 0,30 14 0 0 0,-26-16 170 0 0,0 0 1 0 0,0-1-1 0 0,1-2 0 0 0,40 9 0 0 0,90 5 854 0 0,-122-17-972 0 0,128 12-655 0 0,117 15-808 0 0,-128-20 2780 0 0,-23 8-655 0 0,-52-7-1761 0 0,112 4 0 0 0,-53-11 1039 0 0,-86 0 17 0 0,114 18 12 0 0,277 31-80 0 0,-401-51 68 0 0,12 2 0 0 0,50 3 0 0 0,75 11 0 0 0,-94-15 0 0 0,0-3 0 0 0,150-19 0 0 0,-90 9-64 0 0,-93 8 64 0 0,107-5 0 0 0,-8 6 0 0 0,152 2 0 0 0,-261 1 0 0 0,17 1 0 0 0,-39-2 0 0 0,140 17 0 0 0,101 41 0 0 0,-76-14 0 0 0,-126-35 0 0 0,48 12 0 0 0,64 14 0 0 0,-48-15 4 0 0,77 18-192 0 0,-113-20-2819 0 0,-56-12 1438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2:22.052"/>
    </inkml:context>
    <inkml:brush xml:id="br0">
      <inkml:brushProperty name="width" value="0.1" units="cm"/>
      <inkml:brushProperty name="height" value="0.1" units="cm"/>
      <inkml:brushProperty name="color" value="#FFFF00"/>
    </inkml:brush>
  </inkml:definitions>
  <inkml:trace contextRef="#ctx0" brushRef="#br0">4181 258 16815 0 0,'-12'-2'212'0'0,"0"0"-1"0"0,1 1 0 0 0,-1 1 0 0 0,0 0 1 0 0,0 0-1 0 0,0 1 0 0 0,0 1 0 0 0,-18 4 1 0 0,-30 12-98 0 0,32-10-34 0 0,-35 7 0 0 0,54-13-60 0 0,0-1-1 0 0,-1 0 1 0 0,1-1-1 0 0,-1 0 1 0 0,1-1-1 0 0,0 0 1 0 0,-18-4-1 0 0,-68-21 1212 0 0,-113-30 1373 0 0,188 52-2447 0 0,-305-63 999 0 0,144 44-728 0 0,-263 0 0 0 0,196 9-173 0 0,71 2-246 0 0,69 8-5 0 0,-273-9-4 0 0,0 23 177 0 0,260-4-152 0 0,0-5 0 0 0,-181-23 0 0 0,-71-7 103 0 0,189 11-192 0 0,172 16 71 0 0,-1 0 0 0 0,1 1 0 0 0,0 0 1 0 0,-1 1-1 0 0,1 0 0 0 0,-1 1 0 0 0,1 1 0 0 0,-14 3 0 0 0,25-5-8 0 0,0 1 0 0 0,0-1 0 0 0,0 0 0 0 0,0 1 1 0 0,0-1-1 0 0,0 1 0 0 0,1 0 0 0 0,-1-1 0 0 0,0 1 0 0 0,0 0 0 0 0,0-1 0 0 0,0 1 0 0 0,1 0 0 0 0,-1 0 0 0 0,0 0 1 0 0,1 0-1 0 0,-1 0 0 0 0,1 0 0 0 0,-1 0 0 0 0,1 0 0 0 0,-1 1 0 0 0,0 1-4 0 0,1-1 1 0 0,0 1-1 0 0,0-1 1 0 0,0 1-1 0 0,0-1 0 0 0,0 1 1 0 0,0-1-1 0 0,0 0 0 0 0,2 4 1 0 0,1 6-18 0 0,1 0 0 0 0,1-1 0 0 0,7 14 0 0 0,-7-15 16 0 0,15 35-54 0 0,-10-24 56 0 0,6 19-31 0 0,7 53-2 0 0,6 129 37 0 0,-26-174 0 0 0,2 31 0 0 0,0-3 0 0 0,-2-20 0 0 0,3 16 15 0 0,0-14 57 0 0,4 19 6 0 0,4 7-22 0 0,2 3-34 0 0,0 3 20 0 0,1 0-31 0 0,-2-4-11 0 0,1-4 0 0 0,-1-9 0 0 0,0-6 0 0 0,-3-17 15 0 0,-6-27 54 0 0,7 28 4 0 0,4 4 20 0 0,-12-42-83 0 0,-2-2 49 0 0,2 0-5 0 0,15 33-32 0 0,-15-33 31 0 0,6 0 0 0 0,34 34-42 0 0,-43-43-7 0 0,-1 0-1 0 0,1 0 0 0 0,0 0 1 0 0,0-1-1 0 0,1 1 1 0 0,-1-1-1 0 0,0 1 0 0 0,0-1 1 0 0,1 0-1 0 0,-1 0 1 0 0,1 0-1 0 0,-1 0 1 0 0,1 0-1 0 0,-1-1 0 0 0,1 1 1 0 0,-1-1-1 0 0,1 0 1 0 0,4 0-1 0 0,4 1-4 0 0,85 16 1 0 0,-12-1-12 0 0,6 0-36 0 0,-15-5 25 0 0,-44-7-19 0 0,44 1 31 0 0,2-3 11 0 0,2-4 0 0 0,6-1 0 0 0,3-2 0 0 0,4 1 0 0 0,7 0 0 0 0,0-1 0 0 0,-6 2 0 0 0,-1 2 0 0 0,1 2 0 0 0,0 2 0 0 0,2 0 0 0 0,8 0 0 0 0,6-3 0 0 0,-4-3 0 0 0,-7-2 0 0 0,-5 0 0 0 0,1 4 0 0 0,-1 4 0 0 0,0 4 0 0 0,5 1 0 0 0,-2 0 0 0 0,-5-1 0 0 0,-3-2 0 0 0,-3-2 0 0 0,8-2 0 0 0,4-1 0 0 0,0 0 0 0 0,6 0 0 0 0,-2-3 0 0 0,-6-1 0 0 0,-10-1 0 0 0,-6 3 0 0 0,-2-2 0 0 0,3 1 0 0 0,17-2 0 0 0,-14-3-11 0 0,-52 3-31 0 0,34-10 31 0 0,-20 1 0 0 0,-29 7-31 0 0,22-11 31 0 0,-29 12 15 0 0,0 0 1 0 0,0-1-1 0 0,0 0 0 0 0,-1-1 0 0 0,0 1 1 0 0,-1-2-1 0 0,1 1 0 0 0,-2-1 1 0 0,1 0-1 0 0,-1 0 0 0 0,-1-1 0 0 0,1 0 1 0 0,-2 0-1 0 0,7-18 0 0 0,-4 6 2 0 0,-2 0 0 0 0,0 0 1 0 0,3-40-1 0 0,0-1 94 0 0,4-18-75 0 0,-4 0 0 0 0,-4-159 0 0 0,-23 30 57 0 0,0 9-1313 0 0,-11-166 2711 0 0,-6 107-1547 0 0,35 254 23 0 0,1 1 0 0 0,-1-1 0 0 0,1 0-1 0 0,0 0 1 0 0,1 0 0 0 0,-1 1 0 0 0,3-10 0 0 0,-3 15 37 0 0,0-1 1 0 0,1 1 0 0 0,-1-1 0 0 0,0 1-1 0 0,0 0 1 0 0,1-1 0 0 0,-1 1-1 0 0,0-1 1 0 0,1 1 0 0 0,-1 0 0 0 0,0-1-1 0 0,1 1 1 0 0,-1 0 0 0 0,0-1-1 0 0,1 1 1 0 0,-1 0 0 0 0,1 0-1 0 0,-1 0 1 0 0,1-1 0 0 0,-1 1 0 0 0,1 0-1 0 0,-1 0 1 0 0,1 0 0 0 0,-1 0-1 0 0,1 0 1 0 0,-1 0 0 0 0,0 0 0 0 0,1 0-1 0 0,-1 0 1 0 0,1 0 0 0 0,-1 0-1 0 0,1 0 1 0 0,-1 0 0 0 0,2 1 0 0 0,12 5-125 0 0,-37-6 387 0 0,-15-4-62 0 0,-1 2-1 0 0,0 2 0 0 0,0 2 1 0 0,-59 10-1 0 0,-152 44-384 0 0,103-19 119 0 0,94-25 72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7:57.593"/>
    </inkml:context>
    <inkml:brush xml:id="br0">
      <inkml:brushProperty name="width" value="0.1" units="cm"/>
      <inkml:brushProperty name="height" value="0.1" units="cm"/>
      <inkml:brushProperty name="color" value="#FF0066"/>
    </inkml:brush>
  </inkml:definitions>
  <inkml:trace contextRef="#ctx0" brushRef="#br0">0 73 919 0 0,'9'-8'641'0'0,"0"0"0"0"0,0 0 0 0 0,0 0-1 0 0,1 2 1 0 0,1-1 0 0 0,18-8 0 0 0,-24 12-566 0 0,1 1 1 0 0,-1 0 0 0 0,1 1-1 0 0,-1 0 1 0 0,1-1 0 0 0,0 2-1 0 0,-1-1 1 0 0,1 1 0 0 0,0 0 0 0 0,0 0-1 0 0,0 0 1 0 0,-1 1 0 0 0,1 0-1 0 0,0 0 1 0 0,-1 0 0 0 0,11 5-1 0 0,1 0-39 0 0,0 0-1 0 0,0-1 1 0 0,1 0-1 0 0,28 2 0 0 0,72 0 57 0 0,-34-4-21 0 0,57 14 11 0 0,-90-9-36 0 0,8 5-46 0 0,-39-9 0 0 0,-1 1 0 0 0,22 0 0 0 0,1-2 58 0 0,-1 1 0 0 0,1 3 0 0 0,45 12 0 0 0,-72-15-31 0 0,0-1 0 0 0,0-1 0 0 0,1 0 0 0 0,-1-1 1 0 0,19-1-1 0 0,77-10 202 0 0,-96 8-214 0 0,73-13 204 0 0,-51 7-172 0 0,53-3 0 0 0,-41 11-73 0 0,-1 3 0 0 0,0 2-1 0 0,86 20 1 0 0,-98-18-181 0 0,-8-2-137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8:01.083"/>
    </inkml:context>
    <inkml:brush xml:id="br0">
      <inkml:brushProperty name="width" value="0.1" units="cm"/>
      <inkml:brushProperty name="height" value="0.1" units="cm"/>
      <inkml:brushProperty name="color" value="#FF0066"/>
    </inkml:brush>
  </inkml:definitions>
  <inkml:trace contextRef="#ctx0" brushRef="#br0">1 10 919 0 0,'1'-1'254'0'0,"1"0"0"0"0,0 0-1 0 0,-1 0 1 0 0,1 0 0 0 0,0 0-1 0 0,0 0 1 0 0,-1 1-1 0 0,1-1 1 0 0,0 1 0 0 0,0-1-1 0 0,0 1 1 0 0,0 0-1 0 0,0 0 1 0 0,3 0 0 0 0,33 2-604 0 0,-22 0 591 0 0,199 25-159 0 0,-66-5-36 0 0,-71-13-3 0 0,100-3 0 0 0,124-4 767 0 0,-134 9-675 0 0,-81-4-27 0 0,108-4 1 0 0,-18-8-37 0 0,-84 2 145 0 0,-1 4 0 0 0,126 17 0 0 0,-136-7-142 0 0,-1-4-1 0 0,1-3 1 0 0,148-13 0 0 0,-169 2 53 0 0,0 3 0 0 0,1 3 0 0 0,-1 2 0 0 0,74 12 0 0 0,-77-3-91 0 0,84 10 56 0 0,-64-18-64 0 0,98-9-1 0 0,-108 3-21 0 0,598-19 281 0 0,-399 26-160 0 0,-152 0-128 0 0,77 2 0 0 0,-102-3 32 0 0,171-20 0 0 0,-75 3 208 0 0,275 13 0 0 0,-293-3-202 0 0,-111 0-25 0 0,83 6 0 0 0,65 10-13 0 0,-106-10 63 0 0,30 2-61 0 0,-106-1-2 0 0,0 1 0 0 0,-1 1 0 0 0,37 11-1 0 0,49 26 1 0 0,-93-35 0 0 0,1 0 0 0 0,0-1 0 0 0,1 0 0 0 0,-1-1 0 0 0,32 2 0 0 0,89-2 0 0 0,-41-3 0 0 0,6 6 0 0 0,-44-2 0 0 0,0-2 0 0 0,-1-3 0 0 0,88-10 0 0 0,-109 4 0 0 0,0 2 0 0 0,0 1 0 0 0,46 2 0 0 0,72 0 0 0 0,24 2 0 0 0,-152 3 18 0 0,0 1-1 0 0,0 1 0 0 0,36 14 0 0 0,-8-2-14 0 0,-38-15-3 0 0,0 0 0 0 0,1 0 0 0 0,-1-2 0 0 0,1 0 0 0 0,0-1 0 0 0,17-2 0 0 0,101 3 0 0 0,-54 1 0 0 0,-71-2 0 0 0,-2 0 0 0 0,1 0 0 0 0,-1 0 0 0 0,0 1 0 0 0,1 0 0 0 0,8 3 0 0 0,2 0 9 0 0,1 0 0 0 0,-1-2 0 0 0,0 0 0 0 0,36-1 0 0 0,20 1 10 0 0,-27 1-19 0 0,94-5 0 0 0,-41-12 0 0 0,-67 8 0 0 0,0 1 0 0 0,35 0 0 0 0,49 10 0 0 0,-91-1-12 0 0,43 10-1 0 0,8 2-22 0 0,-30-11 22 0 0,23 3 14 0 0,-43-4-1 0 0,0-1 0 0 0,0-2 0 0 0,1 0 0 0 0,-1-2 0 0 0,0-2 0 0 0,0 0 0 0 0,35-10 0 0 0,-31 6 0 0 0,-4-1 0 0 0,0 1 0 0 0,1 2 0 0 0,0 1 0 0 0,0 1 0 0 0,35 1 0 0 0,-12 6 10 0 0,-22 0 3 0 0,1-3 1 0 0,0 0 0 0 0,39-5-1 0 0,104-10-13 0 0,-70 7 0 0 0,-65 2 0 0 0,58-15 0 0 0,69-24 0 0 0,-145 40 0 0 0,1 0 0 0 0,36 1 0 0 0,-40 2 0 0 0,-1 0 0 0 0,1 0 0 0 0,-1-2 0 0 0,0 0 0 0 0,18-6 0 0 0,3-2 0 0 0,1 2 0 0 0,0 2 0 0 0,1 1 0 0 0,64 0 0 0 0,-32 1 0 0 0,62 5 0 0 0,-58 2 0 0 0,-2-1 32 0 0,108 15 0 0 0,-140-12-20 0 0,0-2 0 0 0,46-2 0 0 0,62 2 16 0 0,-98 2-28 0 0,83-4 0 0 0,-81-1 75 0 0,-20 0 111 0 0,58-8 0 0 0,-68 6-63 0 0,0 1 0 0 0,31 1 0 0 0,-40 1-107 0 0,-14 0-30 0 0,0 0 0 0 0,0 0 1 0 0,-1 0-1 0 0,1 0 0 0 0,0 0 0 0 0,0 0 0 0 0,0 0 0 0 0,0 1 0 0 0,0-1 0 0 0,-1 0 0 0 0,1 0 0 0 0,0 0 0 0 0,0 1 0 0 0,0-1 0 0 0,-1 1 0 0 0,1-1 0 0 0,0 1 0 0 0,0-1 1 0 0,-1 1-1 0 0,1-1 0 0 0,0 1 0 0 0,-1-1 0 0 0,1 1 0 0 0,-1 0 0 0 0,1-1 0 0 0,-1 1 0 0 0,1 0 0 0 0,-1 0 0 0 0,1-1 0 0 0,-1 1 0 0 0,0 0 0 0 0,1 0 0 0 0,-1 0 0 0 0,0-1 0 0 0,0 1 1 0 0,0 0-1 0 0,1 0 0 0 0,-1 0 0 0 0,0 0 0 0 0,0 0 0 0 0,0-1 0 0 0,0 1 0 0 0,-1 1 0 0 0,0 9-3373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8:09.931"/>
    </inkml:context>
    <inkml:brush xml:id="br0">
      <inkml:brushProperty name="width" value="0.1" units="cm"/>
      <inkml:brushProperty name="height" value="0.1" units="cm"/>
      <inkml:brushProperty name="color" value="#FF0066"/>
    </inkml:brush>
  </inkml:definitions>
  <inkml:trace contextRef="#ctx0" brushRef="#br0">7556 1767 8063 0 0,'0'1'75'0'0,"-1"-1"0"0"0,0 1 0 0 0,0 0 0 0 0,0-1 0 0 0,0 1 0 0 0,1-1 0 0 0,-1 1 0 0 0,0-1 0 0 0,0 0 0 0 0,0 1 0 0 0,0-1 0 0 0,0 0 0 0 0,0 0 0 0 0,0 0 0 0 0,0 0 0 0 0,0 0 0 0 0,0 0 0 0 0,0 0 0 0 0,0 0 0 0 0,0 0 0 0 0,0 0 0 0 0,0 0 0 0 0,0-1 0 0 0,0 1 0 0 0,0 0 0 0 0,0-1 0 0 0,0 1 0 0 0,0 0 0 0 0,0-1 0 0 0,1 0 0 0 0,-1 1 0 0 0,0-1 0 0 0,0 1 0 0 0,0-1 0 0 0,1 0 0 0 0,-1 0 0 0 0,-1-1 0 0 0,0 0 119 0 0,1 0-1 0 0,-1 0 1 0 0,0 0-1 0 0,1-1 0 0 0,-1 1 1 0 0,1 0-1 0 0,0-1 0 0 0,0 1 1 0 0,0-1-1 0 0,0 1 0 0 0,0-1 1 0 0,0 0-1 0 0,1 1 1 0 0,-1-4-1 0 0,-5-15 726 0 0,5 20-818 0 0,0 0-1 0 0,1 0 0 0 0,-1 0 1 0 0,0 0-1 0 0,1-1 0 0 0,-1 1 1 0 0,1 0-1 0 0,-1 0 1 0 0,1-1-1 0 0,0 1 0 0 0,0 0 1 0 0,-1 0-1 0 0,1-1 1 0 0,0 1-1 0 0,0 0 0 0 0,0 0 1 0 0,1-1-1 0 0,-1 1 1 0 0,0 0-1 0 0,0-1 0 0 0,1 1 1 0 0,-1 0-1 0 0,0 0 0 0 0,1 0 1 0 0,0-2-1 0 0,0 1 86 0 0,0 0 0 0 0,0 0 0 0 0,0 0 0 0 0,-1 0-1 0 0,1 0 1 0 0,-1 0 0 0 0,1 0 0 0 0,-1-1 0 0 0,0 1 0 0 0,0 0 0 0 0,0 0-1 0 0,0-4 1 0 0,-3 4 181 0 0,1-2 191 0 0,7-7-323 0 0,2 1-195 0 0,2-1-1 0 0,-1 1 1 0 0,1 0 0 0 0,0 1-1 0 0,1 0 1 0 0,15-11-1 0 0,-19 15-36 0 0,-2 2 50 0 0,0 0 0 0 0,0 0 0 0 0,-1-1-1 0 0,0 0 1 0 0,0 0 0 0 0,0 0 0 0 0,0 0 0 0 0,0 0 0 0 0,-1-1-1 0 0,0 1 1 0 0,0-1 0 0 0,2-7 0 0 0,-1-1 220 0 0,0 0 0 0 0,-2 0-1 0 0,1-18 1 0 0,1-8-27 0 0,7-3-62 0 0,-8 36-181 0 0,0 1 0 0 0,-1-1-1 0 0,0 0 1 0 0,0 0 0 0 0,0 0-1 0 0,0 0 1 0 0,-1 0 0 0 0,0 0-1 0 0,0 0 1 0 0,-1 0-1 0 0,-1-6 1 0 0,1 8 5 0 0,-3-13 56 0 0,0 0 1 0 0,-2 0 0 0 0,0 0-1 0 0,-9-17 1 0 0,13 29-58 0 0,0-1 0 0 0,1 1 1 0 0,-1-1-1 0 0,1 0 0 0 0,0 0 0 0 0,0 1 1 0 0,1-1-1 0 0,0 0 0 0 0,0 0 0 0 0,0 0 1 0 0,2-7-1 0 0,-1-32 23 0 0,-4 1-30 0 0,3 32 0 0 0,-1-1 0 0 0,0 1 0 0 0,-4-17 0 0 0,3 15 0 0 0,1 1 0 0 0,0-1 0 0 0,1 0 0 0 0,0 1 0 0 0,5-25 0 0 0,-4 28 0 0 0,0-32 0 0 0,2-9 0 0 0,-3 47 0 0 0,5-15 0 0 0,-2-1 0 0 0,0 0 0 0 0,-2 0 0 0 0,0 0 0 0 0,-3-30 0 0 0,0 39 11 0 0,1-1-1 0 0,0 0 1 0 0,1 0 0 0 0,0 0-1 0 0,4-24 1 0 0,-1 21-11 0 0,0 5 0 0 0,-1 0 0 0 0,0 0 0 0 0,-1 0 0 0 0,0 0 0 0 0,-1 0 0 0 0,0-1 0 0 0,0 1 0 0 0,-2-11 0 0 0,1 15 0 0 0,0 0 0 0 0,0 0 0 0 0,1 0 0 0 0,0-1 0 0 0,0 1 0 0 0,2-7 0 0 0,-1 8 0 0 0,-1-1 0 0 0,1 1 0 0 0,-1 0 0 0 0,0-1 0 0 0,-1 1 0 0 0,1 0 0 0 0,-1-1 0 0 0,-2-9 0 0 0,0 8 14 0 0,1-1 1 0 0,-2 1-1 0 0,1 0 0 0 0,0 0 0 0 0,-1 0 0 0 0,-1 1 1 0 0,1-1-1 0 0,-10-10 0 0 0,9 13-12 0 0,-5-6 28 0 0,0 0 1 0 0,-13-9 0 0 0,19 17-22 0 0,0-1-1 0 0,0 1 1 0 0,0 0 0 0 0,0 0-1 0 0,-1 0 1 0 0,1 1 0 0 0,-1-1-1 0 0,1 1 1 0 0,-1 0 0 0 0,-5 0-1 0 0,-46-8 78 0 0,44 6-26 0 0,0 1-1 0 0,0 0 1 0 0,-1 1-1 0 0,1 0 1 0 0,-25 3-1 0 0,-92 10 184 0 0,53-6-246 0 0,-114 24 16 0 0,-15 3 38 0 0,-57-25 13 0 0,-106 4-64 0 0,164 0 0 0 0,183-12 1 0 0,-275-2 62 0 0,152-18-63 0 0,-46-4 0 0 0,151 22 0 0 0,1-2 0 0 0,0-2 0 0 0,0-1 0 0 0,-40-14 0 0 0,-4 3 0 0 0,55 12 0 0 0,-4 2 0 0 0,0 2 0 0 0,0 0 0 0 0,-47 5 0 0 0,-23-1 0 0 0,20-5 0 0 0,-10 1 0 0 0,-117-19 0 0 0,176 18-5 0 0,1 1 0 0 0,-1 1-1 0 0,-63 7 1 0 0,-37 0-110 0 0,81-11 113 0 0,-98-21-1 0 0,45 5 83 0 0,69 16-50 0 0,-1 3 0 0 0,1 0 0 0 0,-1 3 1 0 0,1 1-1 0 0,-49 8 0 0 0,-17 3 148 0 0,-202-2 0 0 0,302-11-177 0 0,-43-2 66 0 0,-49-9 0 0 0,-15-1 10 0 0,-119 9 187 0 0,32 4-200 0 0,97-2-64 0 0,60 3 9 0 0,1 2-1 0 0,-66 15 1 0 0,57-9 10 0 0,-48 3 0 0 0,54-12-19 0 0,-1-2 0 0 0,-50-7 0 0 0,20 1 0 0 0,-37 6 5 0 0,2 1-127 0 0,58-1 118 0 0,0 3 1 0 0,-87 13 0 0 0,126-13 2 0 0,-59 9 1 0 0,35-4 0 0 0,-1-2 0 0 0,-43 1 0 0 0,9-3 0 0 0,-23 0 0 0 0,25-2-3 0 0,48 1 22 0 0,0-2-1 0 0,-26-2 1 0 0,-42-2-19 0 0,63 7-58 0 0,20-2 59 0 0,-1 0-1 0 0,1-1 1 0 0,-1 1-1 0 0,1-1 1 0 0,-1 0-1 0 0,1 0 1 0 0,-1 0 0 0 0,-4-2-1 0 0,6 2 0 0 0,0 0 0 0 0,1 0 0 0 0,-1 0 0 0 0,0 0 0 0 0,0 0 0 0 0,0 0 0 0 0,0 1 0 0 0,0-1 0 0 0,0 1 0 0 0,-2 0 0 0 0,2 0 0 0 0,1-1 0 0 0,0 1 0 0 0,0-1 0 0 0,0 1 0 0 0,-1-1 0 0 0,1 0 0 0 0,0 0 0 0 0,0 0 0 0 0,-1 1 0 0 0,1-1 0 0 0,0 0 0 0 0,-1-1 0 0 0,1 1 0 0 0,0 0 0 0 0,0 0 0 0 0,-1 0 0 0 0,1-1 0 0 0,0 1 0 0 0,-1-1 0 0 0,0-1 0 0 0,0 1 0 0 0,0 0 0 0 0,0-1 0 0 0,0 1 0 0 0,-1 0 0 0 0,1 0 0 0 0,0 0 0 0 0,0 1 0 0 0,-1-1 0 0 0,1 0 0 0 0,0 1 0 0 0,-1 0 0 0 0,1-1 0 0 0,0 1 0 0 0,-1 0 0 0 0,1 0 0 0 0,-1 0 0 0 0,1 1 0 0 0,-3-1 0 0 0,-33-1-128 0 0,29 1 136 0 0,1 0 0 0 0,0 1 0 0 0,0 0 0 0 0,0 1 0 0 0,0 0 0 0 0,0 0 0 0 0,-10 5 0 0 0,-40 14-72 0 0,37-14 64 0 0,-1 1 0 0 0,1 1 0 0 0,0 0 0 0 0,-34 23 0 0 0,31-16 0 0 0,15-10 0 0 0,-1 1 0 0 0,1 0 0 0 0,-15 15 0 0 0,20-19 0 0 0,1 1 0 0 0,1 0 0 0 0,-1 0 0 0 0,1 0 0 0 0,-1 1 0 0 0,1-1 0 0 0,0 1 0 0 0,1-1 0 0 0,-1 1 0 0 0,1-1 0 0 0,0 1 0 0 0,-1 8 0 0 0,1 1 0 0 0,1 0 0 0 0,1-1 0 0 0,1 1 0 0 0,-1-1 0 0 0,6 17 0 0 0,3 25 0 0 0,5 37 0 0 0,-9-59 0 0 0,1 0 0 0 0,18 50 0 0 0,-3-13 0 0 0,-16-49 0 0 0,2-1 0 0 0,0-1 0 0 0,1 1 0 0 0,0-1 0 0 0,2-1 0 0 0,0 0 0 0 0,2 0 0 0 0,0-2 0 0 0,0 1 0 0 0,29 25 0 0 0,-3-12 0 0 0,-26-21 0 0 0,23 21 0 0 0,-26-20 7 0 0,1-1-1 0 0,1 0 1 0 0,-1-1 0 0 0,1 0 0 0 0,14 6-1 0 0,68 27 29 0 0,-64-29-46 0 0,22 10 11 0 0,38 16 0 0 0,145 42 0 0 0,-144-62 0 0 0,113 8 0 0 0,-37-6 0 0 0,71 1 62 0 0,-123-15-49 0 0,6 3 40 0 0,29-2-53 0 0,86 9 0 0 0,-73 12 0 0 0,44 6 0 0 0,-51-21 0 0 0,-142-13 0 0 0,237 19 0 0 0,-67-8 66 0 0,-68-7-68 0 0,51 21 66 0 0,34-21-64 0 0,-22-1 0 0 0,-83 0 62 0 0,169 13-60 0 0,-236-15-2 0 0,60-4 0 0 0,10 0 0 0 0,223 17 0 0 0,-171-1 0 0 0,-106-10 0 0 0,71-4 0 0 0,15 1 0 0 0,-55 1 0 0 0,137-16 0 0 0,-89 4 0 0 0,-89 8 46 0 0,19 0-37 0 0,76-15 0 0 0,-115 16-9 0 0,0 0 0 0 0,1 1 0 0 0,17 1 0 0 0,-17 0 0 0 0,1 0 0 0 0,25-4 0 0 0,-1-2 0 0 0,56 0 0 0 0,-30 3 0 0 0,-25-2 0 0 0,72-18 0 0 0,-5 0 0 0 0,121-9 0 0 0,-192 28 32 0 0,51-1 0 0 0,-73 5-32 0 0,0-1 0 0 0,0-1 0 0 0,0 0 0 0 0,-1-1 0 0 0,20-7 0 0 0,-29 9-5 0 0,0-1 0 0 0,0 1-1 0 0,1 0 1 0 0,-1 1 0 0 0,0 0 0 0 0,1 0 0 0 0,9 1-1 0 0,48 11-62 0 0,-27-5 50 0 0,-11-2-817 0 0,-1 1 0 0 0,47 18 0 0 0,-60-20-571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8:45.716"/>
    </inkml:context>
    <inkml:brush xml:id="br0">
      <inkml:brushProperty name="width" value="0.1" units="cm"/>
      <inkml:brushProperty name="height" value="0.1" units="cm"/>
      <inkml:brushProperty name="color" value="#FF0066"/>
    </inkml:brush>
  </inkml:definitions>
  <inkml:trace contextRef="#ctx0" brushRef="#br0">0 248 1375 0 0,'30'-11'1212'0'0,"-13"4"-334"0"0,1 2 1 0 0,21-5 0 0 0,-10 7-670 0 0,0 1-1 0 0,0 1 0 0 0,54 6 0 0 0,-53-3-113 0 0,68 0 282 0 0,-60-2 31 0 0,67 7-1 0 0,-57 1-261 0 0,1-2-1 0 0,0-2 0 0 0,0-2 1 0 0,0-2-1 0 0,77-11 0 0 0,41-10 82 0 0,-91 14-107 0 0,97-2 180 0 0,0-1-13 0 0,-49-1-27 0 0,173 4 0 0 0,-195 18-249 0 0,-73-6-11 0 0,-1-1 0 0 0,1-2 0 0 0,39-2-1 0 0,102-13 119 0 0,-115 10-26 0 0,0 3 1 0 0,0 1 0 0 0,98 17-1 0 0,48 20 106 0 0,-170-34-167 0 0,-1-1 0 0 0,1-2 1 0 0,44-3-1 0 0,91-19 261 0 0,-127 15-155 0 0,22-3 66 0 0,1 3 0 0 0,-1 3-1 0 0,75 6 1 0 0,-106-2-182 0 0,-1-2 1 0 0,0-1-1 0 0,1 0 0 0 0,-1-3 1 0 0,40-10-1 0 0,4-7 111 0 0,-31 9-27 0 0,1 2 1 0 0,44-7-1 0 0,55-4 64 0 0,52-5-93 0 0,-54 7-12 0 0,-87 16-42 0 0,1 2-1 0 0,98 10 0 0 0,-111-5 63 0 0,0-2 0 0 0,73-8 0 0 0,-58 3 248 0 0,81 1-75 0 0,-80 4-86 0 0,70-9 1 0 0,-33-4-8 0 0,101 1 0 0 0,-176 11-161 0 0,220 9 186 0 0,-166 2-189 0 0,68 5 0 0 0,97 15 64 0 0,-225-29-64 0 0,166 36 42 0 0,30 4-20 0 0,30-23 130 0 0,-52-6-48 0 0,-21 2-40 0 0,4-11 64 0 0,-123-2-68 0 0,-31-1-16 0 0,1 0 0 0 0,30-3 0 0 0,-5-5 1 0 0,-20 3 4 0 0,0 1 0 0 0,27-1 0 0 0,-17-3-23 0 0,-30 6-21 0 0,0 0 0 0 0,1 0 0 0 0,-1 0 0 0 0,1 0 0 0 0,-1 0-1 0 0,1 1 1 0 0,-1-1 0 0 0,1 1 0 0 0,-1-1 0 0 0,1 1 0 0 0,0 0 0 0 0,-1 0-1 0 0,1 1 1 0 0,-1-1 0 0 0,1 0 0 0 0,-1 1 0 0 0,1 0 0 0 0,-1-1 0 0 0,1 1-1 0 0,2 1 1 0 0,-4-1-12 0 0,-1 0-1 0 0,1-1 1 0 0,-1 1-1 0 0,1 0 1 0 0,-1-1-1 0 0,0 1 1 0 0,1 0-1 0 0,-1 0 1 0 0,0-1-1 0 0,1 1 1 0 0,-1 0-1 0 0,0 0 1 0 0,0 0-1 0 0,0-1 1 0 0,0 1-1 0 0,0 0 1 0 0,0 0-1 0 0,0 0 1 0 0,0-1-1 0 0,0 1 1 0 0,0 0-1 0 0,0 0 1 0 0,0 0-1 0 0,-1 1 1 0 0,-7 20-728 0 0,7-20 633 0 0,-6 15-442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9:25.496"/>
    </inkml:context>
    <inkml:brush xml:id="br0">
      <inkml:brushProperty name="width" value="0.1" units="cm"/>
      <inkml:brushProperty name="height" value="0.1" units="cm"/>
      <inkml:brushProperty name="color" value="#FF0066"/>
    </inkml:brush>
  </inkml:definitions>
  <inkml:trace contextRef="#ctx0" brushRef="#br0">1 94 919 0 0,'0'2'1371'0'0,"13"15"1194"0"0,-6-14-2362 0 0,0 0-1 0 0,1 0 0 0 0,-1 0 0 0 0,1-1 0 0 0,-1 0 0 0 0,1 0 0 0 0,0-1 0 0 0,0 0 0 0 0,0-1 0 0 0,8 0 0 0 0,-5 1 52 0 0,-1-1-1 0 0,1 1 1 0 0,-1 1-1 0 0,0 0 1 0 0,14 4-1 0 0,-18-4-171 0 0,0-2-1 0 0,0 1 0 0 0,0-1 0 0 0,0 0 1 0 0,7 0-1 0 0,1-1 55 0 0,12-1 42 0 0,12 1 7 0 0,21 0 61 0 0,-24 0 13 0 0,204-1 719 0 0,-91 11-472 0 0,-130-9-442 0 0,1 0 0 0 0,-1-1 0 0 0,1-2 0 0 0,-1 0 0 0 0,21-6 0 0 0,82-18 219 0 0,-102 23-241 0 0,0 2 0 0 0,0 0 0 0 0,0 2 0 0 0,21 1 0 0 0,-2 0-7 0 0,-11 0 81 0 0,28 5-1 0 0,-33-3-5 0 0,1 0 0 0 0,31-2-1 0 0,107-8 99 0 0,-49 2-208 0 0,-80 0 6 0 0,54-14-1 0 0,-69 16 12 0 0,0 1-1 0 0,0 0 1 0 0,0 1 0 0 0,0 1 0 0 0,0 0 0 0 0,26 4-1 0 0,29 7 131 0 0,-39-5-34 0 0,58 3 1 0 0,66-14 227 0 0,-126 3-310 0 0,-17 2-9 0 0,-1-1-1 0 0,0-1 0 0 0,0 1 1 0 0,-1-2-1 0 0,1 0 1 0 0,15-6-1 0 0,-4 2 21 0 0,0 0 0 0 0,0 1 0 0 0,37-4 0 0 0,-43 7-28 0 0,-3 1-6 0 0,-8 0-8 0 0,2 1 0 0 0,-1-1 1 0 0,0 2-1 0 0,0-1 0 0 0,0 1 1 0 0,0 1-1 0 0,10 1 0 0 0,1 1 37 0 0,1 0-1 0 0,0-1 1 0 0,-1-1 0 0 0,1-1-1 0 0,0 0 1 0 0,27-5-1 0 0,-35 5-27 0 0,1 1 0 0 0,-1 0 0 0 0,1 1 0 0 0,-1 0 0 0 0,1 1 0 0 0,11 4 0 0 0,-18-5-8 0 0,3 1 6 0 0,0-1 0 0 0,0-1 1 0 0,0 0-1 0 0,0 0 0 0 0,0-1 0 0 0,0 0 0 0 0,0 0 0 0 0,11-3 0 0 0,-13 3 3 0 0,1 0-1 0 0,-1 0 0 0 0,0 0 0 0 0,1 1 1 0 0,9 2-1 0 0,-11-1-1 0 0,0-1 0 0 0,0 0 0 0 0,0-1 0 0 0,0 1 0 0 0,0-1 0 0 0,0-1 0 0 0,0 1 0 0 0,10-2 0 0 0,-6-1 0 0 0,0 1 0 0 0,0 0 0 0 0,1 1 0 0 0,-1 1 0 0 0,1-1 0 0 0,-1 2 0 0 0,14 1 0 0 0,-2-1-8 0 0,0-1 0 0 0,0 0 0 0 0,22-5 0 0 0,84-11 64 0 0,-110 15-64 0 0,0 1 0 0 0,33 4 0 0 0,-31-2 0 0 0,1-1 0 0 0,20-1 0 0 0,40-3 11 0 0,-49 3 3 0 0,1-2 0 0 0,39-6 1 0 0,53-18-5 0 0,-108 23-5 0 0,0 0 0 0 0,-1 1-1 0 0,1 1 1 0 0,23 1 0 0 0,69 10 30 0 0,-61-5-30 0 0,-34-4 1 0 0,151 10 316 0 0,-152-10-258 0 0,1 1 1 0 0,24 5-1 0 0,-28-5-29 0 0,0 0 0 0 0,-1 0 0 0 0,1-1 0 0 0,0 0 0 0 0,0-1 0 0 0,18-1 0 0 0,-27 1-20 0 0,1-1-1 0 0,0 1 1 0 0,-1-1 0 0 0,1 1 0 0 0,0 0 0 0 0,-1 0 0 0 0,1 0 0 0 0,0 0 0 0 0,-1 0 0 0 0,1 0 0 0 0,0 0 0 0 0,-1 1-1 0 0,1-1 1 0 0,-1 0 0 0 0,1 1 0 0 0,0 0 0 0 0,-1-1 0 0 0,1 1 0 0 0,-1 0 0 0 0,1 0 0 0 0,-1-1 0 0 0,0 1 0 0 0,1 0-1 0 0,-1 1 1 0 0,0-1 0 0 0,0 0 0 0 0,0 0 0 0 0,0 0 0 0 0,0 1 0 0 0,0-1 0 0 0,0 1 0 0 0,0-1 0 0 0,0 1 0 0 0,0-1 0 0 0,-1 1-1 0 0,1 2 1 0 0,1 4-294 0 0,-1 1 0 0 0,-1-1 0 0 0,1 1 0 0 0,-1-1-1 0 0,-1 1 1 0 0,-1 8 0 0 0,0 1-732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9:27.144"/>
    </inkml:context>
    <inkml:brush xml:id="br0">
      <inkml:brushProperty name="width" value="0.1" units="cm"/>
      <inkml:brushProperty name="height" value="0.1" units="cm"/>
      <inkml:brushProperty name="color" value="#FF0066"/>
    </inkml:brush>
  </inkml:definitions>
  <inkml:trace contextRef="#ctx0" brushRef="#br0">0 112 2671 0 0,'11'3'1200'0'0,"-11"-3"-1147"0"0,1 0 0 0 0,-1 0 0 0 0,1 1 0 0 0,-1-1 0 0 0,1 0 0 0 0,-1 0 0 0 0,1 0 0 0 0,0 0 0 0 0,-1 1 0 0 0,1-1 0 0 0,-1 0 0 0 0,1 0 0 0 0,-1 0 0 0 0,1 0 0 0 0,-1 0 0 0 0,1-1 0 0 0,-1 1 0 0 0,1 0 0 0 0,-1 0 0 0 0,1 0 0 0 0,-1 0 0 0 0,1-1 0 0 0,-1 1-1 0 0,1 0 1 0 0,-1 0 0 0 0,1-1 0 0 0,-1 1 0 0 0,1-1 0 0 0,7-3 400 0 0,0 0 0 0 0,0 1 0 0 0,0 0 0 0 0,1 0 0 0 0,-1 1 0 0 0,1 0 0 0 0,8-1 0 0 0,67-3 416 0 0,-33 4-354 0 0,124 1 928 0 0,-19 2-1022 0 0,66-16 182 0 0,-181 15-378 0 0,49 4 0 0 0,8 1 98 0 0,-29-4-243 0 0,143-7 411 0 0,-193 2-420 0 0,0 0 0 0 0,0-1 0 0 0,26-11 1 0 0,-31 10 12 0 0,1 1 0 0 0,0 0 0 0 0,0 1 1 0 0,0 0-1 0 0,1 2 0 0 0,16-2 1 0 0,-2 5 30 0 0,-22 0-30 0 0,1-1 0 0 0,-1 0 1 0 0,1 0-1 0 0,-1-1 0 0 0,12-2 0 0 0,-8-2 194 0 0,-4 1-18 0 0,-17 15-225 0 0,-4 2-990 0 0,3-4-108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9:33.441"/>
    </inkml:context>
    <inkml:brush xml:id="br0">
      <inkml:brushProperty name="width" value="0.1" units="cm"/>
      <inkml:brushProperty name="height" value="0.1" units="cm"/>
      <inkml:brushProperty name="color" value="#FF0066"/>
    </inkml:brush>
  </inkml:definitions>
  <inkml:trace contextRef="#ctx0" brushRef="#br0">13 0 455 0 0,'-1'1'290'0'0,"0"-1"0"0"0,0 1-1 0 0,1 0 1 0 0,-1-1-1 0 0,0 1 1 0 0,0 0-1 0 0,1 0 1 0 0,-1-1-1 0 0,0 1 1 0 0,1 0-1 0 0,-1 0 1 0 0,1 0-1 0 0,-1 0 1 0 0,0 1-1 0 0,1-2-269 0 0,0 1 0 0 0,0-1 0 0 0,-1 0 0 0 0,1 1 0 0 0,0-1 1 0 0,0 0-1 0 0,0 1 0 0 0,0-1 0 0 0,0 0 0 0 0,0 1 0 0 0,0-1 0 0 0,0 0 0 0 0,0 1 0 0 0,0-1 0 0 0,0 1 0 0 0,0-1 0 0 0,0 0 0 0 0,0 1 0 0 0,0-1 0 0 0,0 0 0 0 0,0 1 0 0 0,0-1 0 0 0,0 0 0 0 0,1 1 0 0 0,-1-1 0 0 0,0 0 0 0 0,0 1 1 0 0,0-1-1 0 0,1 0 0 0 0,-1 0 0 0 0,0 1 0 0 0,0-1 0 0 0,1 0 0 0 0,-1 0 0 0 0,0 1 0 0 0,0-1 0 0 0,1 0 0 0 0,-1 0 0 0 0,0 0 0 0 0,1 1 0 0 0,-1-1 0 0 0,0 0 0 0 0,1 0 0 0 0,-1 0 0 0 0,0 0 0 0 0,1 0 0 0 0,-1 0 0 0 0,1 0 0 0 0,-1 0 0 0 0,0 0 1 0 0,1 0-1 0 0,-1 0 0 0 0,0 0 0 0 0,1 0 0 0 0,0 0 0 0 0,8 0 546 0 0,1 1-1 0 0,-1 1 1 0 0,11 2 0 0 0,-10-2-276 0 0,-1 0 0 0 0,1 0 0 0 0,11-1 1 0 0,-17 0-166 0 0,-1-1 0 0 0,1 1 0 0 0,0 0 0 0 0,-1-1 0 0 0,1 2 0 0 0,4 1 0 0 0,-5-2-64 0 0,1 0 0 0 0,-1 1 0 0 0,1-1 0 0 0,0-1 0 0 0,0 1 0 0 0,5 0 0 0 0,129 10 1203 0 0,-62-11-816 0 0,-63 0-362 0 0,0 0-1 0 0,21 3 1 0 0,10 0 159 0 0,-14-3-88 0 0,-12 1-33 0 0,34-4 0 0 0,-47 3-77 0 0,-1-1-1 0 0,1 1 1 0 0,0 0 0 0 0,0 1-1 0 0,-1-1 1 0 0,1 1 0 0 0,6 2-1 0 0,2 0 80 0 0,-3-2-54 0 0,-1 0 0 0 0,0-1 0 0 0,0 1 0 0 0,0-2 0 0 0,0 1 0 0 0,15-4 0 0 0,-10 3-12 0 0,-1 0 1 0 0,1 1 0 0 0,23 3 0 0 0,11 0 34 0 0,-20-3-47 0 0,0 2 0 0 0,0 1 0 0 0,45 10 0 0 0,-21-3 6 0 0,-49-9-42 0 0,9 3 38 0 0,-1-1 0 0 0,1 0-1 0 0,-1 0 1 0 0,1-1 0 0 0,0-1 0 0 0,0 0 0 0 0,0-1 0 0 0,0 0-1 0 0,14-2 1 0 0,40-3 26 0 0,-64 4-67 0 0,1 1-1 0 0,0 0 1 0 0,-1 0-1 0 0,1 0 1 0 0,-1 1-1 0 0,1-1 1 0 0,0 1 0 0 0,-1-1-1 0 0,1 1 1 0 0,-1 0-1 0 0,1 0 1 0 0,-1 0-1 0 0,0 0 1 0 0,5 3-1 0 0,-3-3 34 0 0,5 3 44 0 0,-7-3-86 0 0,1 0 0 0 0,-1 0 0 0 0,1 0 0 0 0,-1-1 0 0 0,1 0 0 0 0,-1 1 0 0 0,1-1 0 0 0,0 0 0 0 0,4-1 0 0 0,-6 1 0 0 0,38 3 31 0 0,-30-2-19 0 0,-1 0 0 0 0,1 0 0 0 0,0-1 0 0 0,0-1 1 0 0,0 1-1 0 0,0-1 0 0 0,14-4 0 0 0,-18 4-12 0 0,0 0 0 0 0,0 0 0 0 0,0 0 0 0 0,0 1 0 0 0,6 0 0 0 0,-6 0 0 0 0,0 0 0 0 0,0 0 0 0 0,1-1 0 0 0,-1 0 0 0 0,6-1 0 0 0,-8 1 0 0 0,-1 1 0 0 0,1-1 0 0 0,0 1 0 0 0,-1 0 0 0 0,1 0 0 0 0,-1 0 0 0 0,1 0 0 0 0,-1 1 0 0 0,1-1 0 0 0,-1 1 0 0 0,1-1 0 0 0,-1 1 0 0 0,1 0 0 0 0,-1 0 0 0 0,3 2 0 0 0,-2-2 0 0 0,0 0 0 0 0,-1 0 0 0 0,1 0 0 0 0,0 0 0 0 0,0 0 0 0 0,-1-1 0 0 0,1 1 0 0 0,0-1 0 0 0,0 1 0 0 0,0-1 0 0 0,0 0 0 0 0,0 0 0 0 0,3-1 0 0 0,-1 0 8 0 0,-1 1 1 0 0,0-1-1 0 0,0 1 0 0 0,1 0 0 0 0,-1 0 1 0 0,0 1-1 0 0,7 1 0 0 0,20 1-10 0 0,-15-12 56 0 0,-14 8-44 0 0,-2 0-10 0 0,1 1 0 0 0,-1 0 0 0 0,1 1 0 0 0,1 0 2 0 0,-1-1 0 0 0,1 1 0 0 0,0-1 0 0 0,0 1 0 0 0,0-1-1 0 0,0 0 1 0 0,-1 0 0 0 0,1 0 0 0 0,0 0 0 0 0,0 0 0 0 0,0 0 0 0 0,0-1 0 0 0,0 1-1 0 0,-1 0 1 0 0,1-1 0 0 0,0 0 0 0 0,0 1 0 0 0,3-3 0 0 0,-4 2-1 0 0,0 1 1 0 0,0-1 0 0 0,1 0-1 0 0,-1 1 1 0 0,1-1-1 0 0,-1 1 1 0 0,0 0-1 0 0,1-1 1 0 0,-1 1 0 0 0,1 0-1 0 0,-1 0 1 0 0,1 0-1 0 0,-1 0 1 0 0,1 0-1 0 0,-1 0 1 0 0,1 1 0 0 0,2 0-1 0 0,15 10-22 0 0,14 6-22 0 0,-20-12 43 0 0,-9-4 0 0 0,0 1 0 0 0,0-1 0 0 0,0 0 0 0 0,0 0 0 0 0,0 0 0 0 0,0 0 0 0 0,5-1 0 0 0,15 2 0 0 0,-24-2 4 0 0,1 0 1 0 0,-1 1-1 0 0,0-1 0 0 0,1 0 0 0 0,-1 0 0 0 0,1 0 0 0 0,-1 0 0 0 0,0 0 0 0 0,1 0 1 0 0,-1 0-1 0 0,1 0 0 0 0,-1 0 0 0 0,0 0 0 0 0,1 0 0 0 0,-1 0 0 0 0,1-1 1 0 0,-1 1-1 0 0,0 0 0 0 0,1 0 0 0 0,-1 0 0 0 0,0 0 0 0 0,1-1 0 0 0,-1 1 1 0 0,0 0-1 0 0,1 0 0 0 0,-1-1 0 0 0,0 1 0 0 0,1 0 0 0 0,-1-1 0 0 0,0 1 0 0 0,0 0 1 0 0,1-1-1 0 0,-1 1 0 0 0,0 0 0 0 0,0-1 0 0 0,0 1 0 0 0,0 0 0 0 0,1-1 1 0 0,-1 1-1 0 0,0-1 0 0 0,0 1 0 0 0,0 0 0 0 0,0-1 0 0 0,0 1 0 0 0,0-1 0 0 0,0 1 1 0 0,0 0-1 0 0,0-2 0 0 0,9 1 49 0 0,28 8-53 0 0,-33-5 0 0 0,1-1 0 0 0,-1 0 0 0 0,1 0 0 0 0,0 0 0 0 0,-1 0 0 0 0,1-1 0 0 0,7 0 0 0 0,-10 0 0 0 0,0 0 0 0 0,0 1 0 0 0,0-1 0 0 0,0 1 0 0 0,1-1 0 0 0,-1 1 0 0 0,0 0 0 0 0,0 0 0 0 0,0 0 0 0 0,0 0 0 0 0,0 0 0 0 0,2 2 0 0 0,8 4 0 0 0,-8-6 2 0 0,-1 0 0 0 0,0-1 1 0 0,0 1-1 0 0,0-1 0 0 0,1 0 0 0 0,-1 1 0 0 0,0-2 0 0 0,0 1 0 0 0,1 0 0 0 0,-1-1 0 0 0,0 1 1 0 0,0-1-1 0 0,1 0 0 0 0,-1 0 0 0 0,3-1 0 0 0,29-6 28 0 0,-31 8-30 0 0,1-1 0 0 0,-1 1 0 0 0,1-1 0 0 0,-1-1 0 0 0,0 1 0 0 0,0 0 0 0 0,7-4 0 0 0,17-5 0 0 0,-2 6-170 0 0,5-1 4059 0 0,-23 4-4480 0 0,0 2 0 0 0,-1-1 0 0 0,1 1 0 0 0,-1 0 1 0 0,1 1-1 0 0,7 2 0 0 0,-12-3 992 0 0,16 2-401 0 0,-1-1 0 0 0,35 0 0 0 0,24-11 0 0 0,-61 8 0 0 0,0-1 0 0 0,22-5 0 0 0,-9 2 0 0 0,65-16 70 0 0,15-2-76 0 0,-100 21 6 0 0,9 0 0 0 0,-1 0 0 0 0,0-2 0 0 0,0 0 0 0 0,0-1 0 0 0,17-7 0 0 0,-28 9 0 0 0,-3 1 0 0 0,0 0 0 0 0,1 0 0 0 0,-1 1 0 0 0,0-1 0 0 0,1 1 0 0 0,0 0 0 0 0,-1 0 0 0 0,1 0 0 0 0,0 1 0 0 0,-1-1 0 0 0,1 1 0 0 0,7 0 0 0 0,-6 0 0 0 0,1 0 0 0 0,-1-1 0 0 0,1 0 0 0 0,-1 0 0 0 0,1 0 0 0 0,-1-1 0 0 0,0 0 0 0 0,1 0 0 0 0,8-5 0 0 0,17-5 0 0 0,-28 11 0 0 0,1 0 0 0 0,0 0 0 0 0,-1 0 0 0 0,1 0 0 0 0,0 1 0 0 0,0 0 0 0 0,0-1 0 0 0,-1 1 0 0 0,1 1 0 0 0,0-1 0 0 0,0 0 0 0 0,0 1 0 0 0,-1 0 0 0 0,1 0 0 0 0,0 0 0 0 0,-1 0 0 0 0,1 1 0 0 0,-1 0 0 0 0,1-1 0 0 0,-1 1 0 0 0,0 0 0 0 0,0 1 0 0 0,0-1 0 0 0,4 4 0 0 0,7-3 0 0 0,-13-3 0 0 0,0 0 0 0 0,0 0 0 0 0,0 0 0 0 0,0 1 0 0 0,0-1 0 0 0,0 0 0 0 0,0 0 0 0 0,0 1 0 0 0,0-1 0 0 0,0 0 0 0 0,0 1 0 0 0,0-1 0 0 0,1 2 0 0 0,-1-1 0 0 0,1 0 0 0 0,-1 0 0 0 0,1 0 0 0 0,0 0 0 0 0,-1-1 0 0 0,1 1 0 0 0,0 0 0 0 0,-1-1 0 0 0,1 1 0 0 0,0-1 0 0 0,0 0 0 0 0,0 1 0 0 0,0-1 0 0 0,-1 0 0 0 0,1 0 0 0 0,0 0 0 0 0,0 0 0 0 0,0-1 0 0 0,0 1 0 0 0,-1 0 0 0 0,4-2 0 0 0,-2 1 0 0 0,-1 1 0 0 0,0-1 0 0 0,1 1 0 0 0,-1 0 0 0 0,1 0 0 0 0,-1 0 0 0 0,0 0 0 0 0,1 0 0 0 0,-1 0 0 0 0,1 1 0 0 0,-1-1 0 0 0,5 2 0 0 0,5 3 0 0 0,1-1 0 0 0,0 0 0 0 0,1-1 0 0 0,-1-1 0 0 0,0 0 0 0 0,1 0 0 0 0,-1-2 0 0 0,15 0 0 0 0,-10 0 0 0 0,1 1 0 0 0,-1 1 0 0 0,26 6 0 0 0,-41-8 0 0 0,0 0 0 0 0,0 0 0 0 0,0 0 0 0 0,-1 0 0 0 0,1 0 0 0 0,0-1 0 0 0,0 1 0 0 0,0-1 0 0 0,0 0 0 0 0,3-1 0 0 0,23-4 0 0 0,-16 6 0 0 0,-6 0 0 0 0,-1 0 0 0 0,1 0 0 0 0,0-1 0 0 0,10-2 0 0 0,-4 0 12 0 0,20-7 40 0 0,-31 10-52 0 0,1-1 0 0 0,-1 1 0 0 0,1-1 0 0 0,-1 1 0 0 0,1 0 0 0 0,0 0 0 0 0,-1 0 0 0 0,1 0 0 0 0,-1 0 0 0 0,5 2 0 0 0,21-1 0 0 0,38-10 64 0 0,15 5 254 0 0,-38 9-484 0 0,-27-3 166 0 0,1-1 0 0 0,28-1 0 0 0,-12-1 0 0 0,-22 1 0 0 0,0 2 0 0 0,0-1 0 0 0,20 6 0 0 0,5 1 0 0 0,3-3 0 0 0,-26-4 0 0 0,-1 0 0 0 0,1 1 0 0 0,-1 0 0 0 0,1 1 0 0 0,22 9 0 0 0,-33-12 3 0 0,0 1-1 0 0,-1-1 0 0 0,1 1 1 0 0,0-1-1 0 0,0 0 0 0 0,0 0 1 0 0,0 0-1 0 0,0 0 1 0 0,0 0-1 0 0,0 0 0 0 0,0 0 1 0 0,3-2-1 0 0,-3 2 0 0 0,-1-1 0 0 0,1 1 0 0 0,0 0 0 0 0,-1-1 0 0 0,1 1 1 0 0,0 0-1 0 0,-1 0 0 0 0,1 0 0 0 0,0 0 0 0 0,-1 1 0 0 0,1-1 0 0 0,0 0 0 0 0,-1 1 0 0 0,1-1 0 0 0,2 2 0 0 0,-4-2-35 0 0,1 1 0 0 0,-1-1 0 0 0,0 1 0 0 0,1-1 0 0 0,-1 1 0 0 0,0 0 0 0 0,1-1 0 0 0,-1 1 0 0 0,0 0 0 0 0,0-1 0 0 0,0 1-1 0 0,0 0 1 0 0,1-1 0 0 0,-1 1 0 0 0,0 0 0 0 0,0-1 0 0 0,0 1 0 0 0,0 0 0 0 0,-1 0 0 0 0,1-1 0 0 0,0 1 0 0 0,0 0 0 0 0,0-1 0 0 0,-1 2 0 0 0,-3 10-933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49:46.373"/>
    </inkml:context>
    <inkml:brush xml:id="br0">
      <inkml:brushProperty name="width" value="0.1" units="cm"/>
      <inkml:brushProperty name="height" value="0.1" units="cm"/>
      <inkml:brushProperty name="color" value="#FF0066"/>
    </inkml:brush>
  </inkml:definitions>
  <inkml:trace contextRef="#ctx0" brushRef="#br0">1089 1205 2471 0 0,'-8'1'272'0'0,"-1"0"0"0"0,1 1 0 0 0,0 0 0 0 0,0 0 0 0 0,0 1 0 0 0,0 0 0 0 0,-12 6 0 0 0,-29 10 886 0 0,23-9-824 0 0,23-9-261 0 0,0 1 0 0 0,0-1 0 0 0,-1 0 0 0 0,1 0 0 0 0,-1 0 0 0 0,1 0 0 0 0,-1 0 0 0 0,1-1 0 0 0,-1 1 0 0 0,0-1 0 0 0,1 0-1 0 0,-7-1 1 0 0,3 0 92 0 0,0 1 0 0 0,0 0 0 0 0,0 0 0 0 0,0 1 0 0 0,1-1 0 0 0,-1 2 0 0 0,0-1 0 0 0,0 1 0 0 0,-10 4 0 0 0,8-3-98 0 0,0-1 0 0 0,0 1 0 0 0,0-2 0 0 0,-17 2-1 0 0,-82 5 886 0 0,70-4-537 0 0,-10 4-185 0 0,34-5-182 0 0,1-1 0 0 0,-26 2 1 0 0,-169-1 1241 0 0,196-3-1159 0 0,0 0 0 0 0,0 0 0 0 0,1-1 0 0 0,-1-1 0 0 0,0 0 0 0 0,1 0 0 0 0,-1-1 0 0 0,1-1 0 0 0,-12-4 0 0 0,22 8-118 0 0,0-1 1 0 0,1 1 0 0 0,-1 0-1 0 0,0 0 1 0 0,1 0 0 0 0,-1-1-1 0 0,0 1 1 0 0,1 0 0 0 0,-1-1-1 0 0,1 1 1 0 0,-1 0 0 0 0,1-1-1 0 0,-1 1 1 0 0,0-1 0 0 0,1 1-1 0 0,0-1 1 0 0,-1 1 0 0 0,1-1-1 0 0,-1 0 1 0 0,1 1-1 0 0,0-1 1 0 0,-1 1 0 0 0,1-1-1 0 0,0 0 1 0 0,-1 1 0 0 0,1-1-1 0 0,0 0 1 0 0,0 1 0 0 0,0-1-1 0 0,0 0 1 0 0,0 0 0 0 0,0 1-1 0 0,0-1 1 0 0,0 0 0 0 0,0 1-1 0 0,0-1 1 0 0,0 0 0 0 0,0 1-1 0 0,1-2 1 0 0,-1-14 232 0 0,-14-6 18 0 0,13 20-248 0 0,-1 0 1 0 0,0 0-1 0 0,1 0 0 0 0,0 0 0 0 0,-1 0 0 0 0,1-1 0 0 0,0 1 1 0 0,0 0-1 0 0,0-1 0 0 0,0 1 0 0 0,0-4 0 0 0,0-6 107 0 0,-1-1-1 0 0,0 1 0 0 0,-1 0 1 0 0,0-1-1 0 0,-1 1 1 0 0,0 1-1 0 0,-1-1 0 0 0,-1 1 1 0 0,-8-15-1 0 0,6 13-31 0 0,1 0 0 0 0,1-1 0 0 0,0 1 0 0 0,1-1 0 0 0,0 0 0 0 0,1-1 0 0 0,-2-17 0 0 0,3-39 45 0 0,2 57 102 0 0,1 0 0 0 0,0 1 0 0 0,1-1 0 0 0,0 0-1 0 0,1 0 1 0 0,6-20 0 0 0,4-32 503 0 0,-1 9-766 0 0,-8 45 84 0 0,0-1 0 0 0,-1 1-1 0 0,1-15 1 0 0,-3 22-232 0 0,-1 0 0 0 0,1 0 1 0 0,-1 0-1 0 0,0 1 0 0 0,0-1 0 0 0,0 0 1 0 0,0 0-1 0 0,-1 0 0 0 0,0 1 0 0 0,0-1 1 0 0,-5-6-1 0 0,1 0 241 0 0,1 0 1 0 0,0-1-1 0 0,0 1 1 0 0,1-1-1 0 0,1 0 1 0 0,0 0-1 0 0,0 0 1 0 0,1 0 0 0 0,1-1-1 0 0,0-17 1 0 0,1 14-121 0 0,1-1 1 0 0,1 0 0 0 0,0 1 0 0 0,1-1 0 0 0,1 1 0 0 0,0 0 0 0 0,9-20 0 0 0,-10 31 51 0 0,-1 1 0 0 0,1 0 0 0 0,0 0 0 0 0,0 0 0 0 0,0 0 0 0 0,1 1 0 0 0,-1 0 0 0 0,1-1 0 0 0,0 1 0 0 0,0 0 0 0 0,0 1 0 0 0,0-1 0 0 0,0 1 0 0 0,1-1 0 0 0,4 0 0 0 0,4-2 0 0 0,-1 0 0 0 0,1 2 0 0 0,0 0 0 0 0,19-3 0 0 0,26 1 0 0 0,1 1 0 0 0,110 9 0 0 0,255 17 0 0 0,-106 11-64 0 0,-7 2 64 0 0,468 11 0 0 0,-700-46 0 0 0,136 2 0 0 0,376-15 892 0 0,-453 3-724 0 0,251-14-1212 0 0,-204 23 1044 0 0,53-1 0 0 0,287-3 0 0 0,-309 7 0 0 0,-53-7 0 0 0,39 1 0 0 0,474-3 0 0 0,-641 6 0 0 0,308-15 54 0 0,149-23-44 0 0,-146 15 53 0 0,-119 10-30 0 0,324-1-33 0 0,-182-5 0 0 0,-281 11 0 0 0,202-9 64 0 0,-248 14-64 0 0,-19 2 0 0 0,0 1 0 0 0,36 2 0 0 0,-49-1 0 0 0,0 0 0 0 0,1-1 0 0 0,-1 0 0 0 0,0-1 0 0 0,0 0 0 0 0,0 0 0 0 0,16-7 0 0 0,-15 5 0 0 0,1 1 0 0 0,-1 0 0 0 0,1 0 0 0 0,0 1 0 0 0,12 0 0 0 0,-16 1 0 0 0,-7 1 0 0 0,0 0 0 0 0,-1 0 0 0 0,1 0 0 0 0,0 0 0 0 0,0 0 0 0 0,0 0 0 0 0,-1 0 0 0 0,1 0 0 0 0,0 0 0 0 0,0 0 0 0 0,0 0 0 0 0,-1 1 0 0 0,1-1 0 0 0,0 0 0 0 0,0 0 0 0 0,-1 1 0 0 0,1-1 0 0 0,0 1 0 0 0,-1-1 0 0 0,1 1 0 0 0,0-1 0 0 0,-1 1 0 0 0,1 0 0 0 0,18 11-28 0 0,-16-11 24 0 0,-1 0-1 0 0,0 0 1 0 0,1 0 0 0 0,-1 1-1 0 0,0-1 1 0 0,0 1-1 0 0,0 0 1 0 0,0-1 0 0 0,3 4-1 0 0,-5-3 5 0 0,0 0 0 0 0,1 0 0 0 0,-1 0 0 0 0,0 0 0 0 0,0 0 0 0 0,0 0 0 0 0,-1 0 0 0 0,1 0 0 0 0,0 0 0 0 0,-1 0 0 0 0,0 2 0 0 0,-1 16 0 0 0,6 14 0 0 0,-1-1 0 0 0,-2 1 0 0 0,-4 50 0 0 0,-1 62 35 0 0,5-93-16 0 0,-2-29 11 0 0,-6 34 0 0 0,3-35 45 0 0,0 35 0 0 0,5-27 27 0 0,-1-17-63 0 0,1-1 0 0 0,-3 17 0 0 0,-1 0 13 0 0,3-22-29 0 0,0-1 1 0 0,-1 0-1 0 0,0 1 0 0 0,-1-1 1 0 0,1 0-1 0 0,-1 0 1 0 0,-1 0-1 0 0,1 0 0 0 0,-1 0 1 0 0,-7 12-1 0 0,8-16-20 0 0,0 0 0 0 0,1 1 0 0 0,-1-1-1 0 0,1 1 1 0 0,-1 0 0 0 0,1-1 0 0 0,0 1-1 0 0,1 0 1 0 0,-1 0 0 0 0,1-1 0 0 0,-1 1-1 0 0,1 0 1 0 0,0 0 0 0 0,1 0 0 0 0,0 7-1 0 0,0-4 3 0 0,0 0 0 0 0,-1 0 0 0 0,-1 13 0 0 0,0-14-5 0 0,-1 0 0 0 0,0-1 0 0 0,1 1 0 0 0,-2 0 0 0 0,-2 5 0 0 0,3-7 0 0 0,-1 1 0 0 0,2-1 0 0 0,-1 1 0 0 0,0-1 0 0 0,1 1 0 0 0,0 0 0 0 0,0 0 0 0 0,-1 8 0 0 0,5 24 11 0 0,0 18 23 0 0,-4-51-33 0 0,1 0 1 0 0,0-1-1 0 0,-1 1 1 0 0,0 0-1 0 0,0-1 1 0 0,0 1-1 0 0,0-1 1 0 0,-1 1-1 0 0,1-1 1 0 0,-1 0-1 0 0,0 0 1 0 0,-2 4-1 0 0,2-5 6 0 0,-1 0 0 0 0,1 0 0 0 0,-1 0 0 0 0,1 0 0 0 0,-1 0 0 0 0,0 0 0 0 0,0-1 0 0 0,0 0 0 0 0,-5 3 0 0 0,4-3 0 0 0,1 0 0 0 0,-1 1 1 0 0,1 0-1 0 0,0-1 0 0 0,-1 1 1 0 0,1 0-1 0 0,-3 4 0 0 0,1-2-3 0 0,1-1 0 0 0,-1 1-1 0 0,1-1 1 0 0,-1 0-1 0 0,0 0 1 0 0,0 0 0 0 0,0-1-1 0 0,-1 1 1 0 0,1-1 0 0 0,-1-1-1 0 0,1 1 1 0 0,-8 0 0 0 0,-6 1 26 0 0,-1-2 0 0 0,-25 0 0 0 0,27-2-17 0 0,1 2 1 0 0,0 0 0 0 0,-21 4-1 0 0,33-4-84 0 0,0 1 0 0 0,0-1 0 0 0,1 1 0 0 0,-1 0 0 0 0,0 1 0 0 0,1-1 0 0 0,0 1 0 0 0,-1 0 0 0 0,1 0-1 0 0,0 0 1 0 0,1 1 0 0 0,-1 0 0 0 0,0-1 0 0 0,1 1 0 0 0,0 0 0 0 0,0 1 0 0 0,0-1 0 0 0,1 0 0 0 0,-1 1 0 0 0,1 0 0 0 0,0-1 0 0 0,-2 9 0 0 0,-4 12-6167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0:26.063"/>
    </inkml:context>
    <inkml:brush xml:id="br0">
      <inkml:brushProperty name="width" value="0.1" units="cm"/>
      <inkml:brushProperty name="height" value="0.1" units="cm"/>
      <inkml:brushProperty name="color" value="#FF0066"/>
    </inkml:brush>
  </inkml:definitions>
  <inkml:trace contextRef="#ctx0" brushRef="#br0">1 64 919 0 0,'1'-3'80'0'0,"-1"-3"-80"0"0,2 1 0 0 0,0-1 0 0 0,0 3 512 0 0,0-3 96 0 0,0 3 8 0 0,-1-1 8 0 0,-1 2-304 0 0,2 0-224 0 0,2-1 0 0 0,-2-3-96 0 0,3 1 0 0 0,-1-1 0 0 0,1 2-1536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0:27.235"/>
    </inkml:context>
    <inkml:brush xml:id="br0">
      <inkml:brushProperty name="width" value="0.1" units="cm"/>
      <inkml:brushProperty name="height" value="0.1" units="cm"/>
      <inkml:brushProperty name="color" value="#FF0066"/>
    </inkml:brush>
  </inkml:definitions>
  <inkml:trace contextRef="#ctx0" brushRef="#br0">1 169 2815 0 0,'4'-1'341'0'0,"0"1"-1"0"0,0-1 0 0 0,0 1 0 0 0,1 0 1 0 0,-1 1-1 0 0,5 0 0 0 0,8 1 998 0 0,-4-3-457 0 0,-1 0-1 0 0,21-6 0 0 0,4 1-311 0 0,-24 3-297 0 0,0 0 0 0 0,17-6 1 0 0,4-2 178 0 0,-31 11-428 0 0,126-33 985 0 0,156-18 1 0 0,-189 45-799 0 0,29-4 145 0 0,40-9 125 0 0,-142 18-432 0 0,39 2 0 0 0,-17 0-16 0 0,38-7 148 0 0,-58 3-155 0 0,-1 1 1 0 0,32 1-1 0 0,120 1 92 0 0,-143 3-117 0 0,66 14 0 0 0,-72-10 22 0 0,1-2-1 0 0,0-2 0 0 0,0 0 1 0 0,0-1-1 0 0,49-5 0 0 0,-15 4 118 0 0,47-6 128 0 0,-76 4-204 0 0,40-8 0 0 0,-49 5 4 0 0,1 1 0 0 0,-1 1 0 0 0,41 3 0 0 0,103 5-3 0 0,-130 1-64 0 0,-18-1 0 0 0,14 8 0 0 0,-12-5 0 0 0,-14-5 0 0 0,0 0 0 0 0,0 0 0 0 0,-1 0 0 0 0,1 1 0 0 0,-1 0 0 0 0,0 0 0 0 0,0 1 0 0 0,8 8 0 0 0,-14-12 0 0 0,1 0 0 0 0,-1-1 0 0 0,1 1 0 0 0,0 0 0 0 0,0-1 0 0 0,0 0 0 0 0,0 1 0 0 0,0-1 0 0 0,0 0 0 0 0,0 0 0 0 0,0 0 0 0 0,4 1 0 0 0,4 0-2 0 0,-10-1 2 0 0,1-1 1 0 0,-1 0-1 0 0,1 0 1 0 0,-1 1-1 0 0,1-1 0 0 0,-1 0 1 0 0,1 0-1 0 0,-1 0 1 0 0,1 0-1 0 0,-1 0 1 0 0,1 0-1 0 0,-1 0 0 0 0,1 0 1 0 0,0 0-1 0 0,-1 0 1 0 0,1 0-1 0 0,-1 0 1 0 0,1 0-1 0 0,-1 0 1 0 0,1 0-1 0 0,-1-1 0 0 0,1 1 1 0 0,-1 0-1 0 0,1 0 1 0 0,-1-1-1 0 0,0 1 1 0 0,1 0-1 0 0,-1 0 1 0 0,1-1-1 0 0,-1 1 0 0 0,0-1 1 0 0,1 0-1 0 0,2-1 15 0 0,0 0 1 0 0,-1 1-1 0 0,1-1 0 0 0,0 0 0 0 0,0 1 1 0 0,0 0-1 0 0,0-1 0 0 0,0 1 0 0 0,0 0 0 0 0,1 1 1 0 0,-1-1-1 0 0,0 1 0 0 0,0-1 0 0 0,5 1 0 0 0,-6 0-54 0 0,0 1 0 0 0,-1-1 0 0 0,1 0 0 0 0,0 1-1 0 0,-1 0 1 0 0,1-1 0 0 0,-1 1 0 0 0,1 0 0 0 0,-1 0-1 0 0,1 0 1 0 0,-1 0 0 0 0,0 0 0 0 0,1 0 0 0 0,-1 0-1 0 0,0 1 1 0 0,0-1 0 0 0,0 0 0 0 0,0 1 0 0 0,0-1-1 0 0,0 0 1 0 0,0 1 0 0 0,0-1 0 0 0,-1 1 0 0 0,1 0-1 0 0,0-1 1 0 0,-1 1 0 0 0,0 0 0 0 0,1-1-1 0 0,-1 3 1 0 0,2 9-1161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2:51.361"/>
    </inkml:context>
    <inkml:brush xml:id="br0">
      <inkml:brushProperty name="width" value="0.1" units="cm"/>
      <inkml:brushProperty name="height" value="0.1" units="cm"/>
      <inkml:brushProperty name="color" value="#FFFF00"/>
    </inkml:brush>
  </inkml:definitions>
  <inkml:trace contextRef="#ctx0" brushRef="#br0">2338 86 5983 0 0,'-18'4'1202'0'0,"17"-5"-1100"0"0,1 0 0 0 0,0 1 0 0 0,-1-1 0 0 0,1 0 1 0 0,-1 1-1 0 0,1-1 0 0 0,-1 0 0 0 0,1 1 0 0 0,-1-1 1 0 0,1 1-1 0 0,-1-1 0 0 0,0 1 0 0 0,1-1 0 0 0,-1 1 1 0 0,0 0-1 0 0,0-1 0 0 0,1 1 0 0 0,-1 0 0 0 0,0-1 1 0 0,0 1-1 0 0,1 0 0 0 0,-1 0 0 0 0,0 0 0 0 0,0 0 1 0 0,0 0-1 0 0,1 0 0 0 0,-1 0 0 0 0,-1 0 0 0 0,-31 0 1583 0 0,26 0-1271 0 0,-9 1 376 0 0,1 0-1 0 0,-22 5 0 0 0,24-3-509 0 0,0-1 0 0 0,0 0 0 0 0,0-1 0 0 0,-16-1 0 0 0,8 0 60 0 0,-1 1-1 0 0,1 0 1 0 0,-24 5-1 0 0,23-2 123 0 0,-1-1-1 0 0,-35-1 1 0 0,31-3-281 0 0,-213-7 899 0 0,-42-3-588 0 0,204 7-270 0 0,42 4-100 0 0,0 2 1 0 0,-45 8 0 0 0,-4 0 31 0 0,22-9 81 0 0,1-3 0 0 0,0-2 0 0 0,-78-16 1 0 0,-89-7 535 0 0,149 25-627 0 0,-191-16 592 0 0,215 7-2572 0 0,2-7-3408 0 0,37 9-1972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0:34.226"/>
    </inkml:context>
    <inkml:brush xml:id="br0">
      <inkml:brushProperty name="width" value="0.1" units="cm"/>
      <inkml:brushProperty name="height" value="0.1" units="cm"/>
      <inkml:brushProperty name="color" value="#FF0066"/>
    </inkml:brush>
  </inkml:definitions>
  <inkml:trace contextRef="#ctx0" brushRef="#br0">0 64 2759 0 0,'0'0'107'0'0,"0"-1"-1"0"0,1 1 1 0 0,-1 0-1 0 0,0-1 1 0 0,0 1-1 0 0,1-1 0 0 0,-1 1 1 0 0,0 0-1 0 0,0-1 1 0 0,1 1-1 0 0,-1-1 1 0 0,0 1-1 0 0,1 0 0 0 0,-1 0 1 0 0,1-1-1 0 0,-1 1 1 0 0,0 0-1 0 0,1 0 1 0 0,-1-1-1 0 0,1 1 0 0 0,-1 0 1 0 0,1 0-1 0 0,-1 0 1 0 0,0 0-1 0 0,1 0 1 0 0,-1 0-1 0 0,1-1 0 0 0,-1 1 1 0 0,1 0-1 0 0,-1 0 1 0 0,1 1-1 0 0,-1-1 0 0 0,1 0 1 0 0,0 0-1 0 0,28 3 571 0 0,-6-1-68 0 0,52-12 1019 0 0,-43 5-1240 0 0,0 1 1 0 0,0 2-1 0 0,39 2 0 0 0,-37 1 1 0 0,59-7 0 0 0,-32 2 0 0 0,58 2-9 0 0,-62 2 35 0 0,103-13-1 0 0,-100 5-140 0 0,0 3-1 0 0,0 2 1 0 0,0 3 0 0 0,96 12-1 0 0,13 12-155 0 0,-141-22-49 0 0,1-1 0 0 0,-1-2 0 0 0,50-6 0 0 0,-6 1 103 0 0,-30 3-70 0 0,-4-1-22 0 0,0 2 0 0 0,0 2-1 0 0,0 1 1 0 0,61 11 0 0 0,-57-3-33 0 0,-16-4-12 0 0,48 15 0 0 0,-58-14 46 0 0,0-1-1 0 0,1-1 0 0 0,-1 0 1 0 0,1-1-1 0 0,0-1 1 0 0,30 0-1 0 0,-14-2 398 0 0,0-1 0 0 0,42-7 1 0 0,-56 2-465 0 0,-17 4-6 0 0,0 1-1 0 0,0 0 1 0 0,0 0 0 0 0,0 1 0 0 0,0-1 0 0 0,1 0 0 0 0,-1 1-1 0 0,0-1 1 0 0,0 1 0 0 0,1 0 0 0 0,-1 0 0 0 0,0-1-1 0 0,1 2 1 0 0,-1-1 0 0 0,0 0 0 0 0,1 0 0 0 0,-1 1 0 0 0,0-1-1 0 0,3 2 1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2:02.267"/>
    </inkml:context>
    <inkml:brush xml:id="br0">
      <inkml:brushProperty name="width" value="0.1" units="cm"/>
      <inkml:brushProperty name="height" value="0.1" units="cm"/>
      <inkml:brushProperty name="color" value="#FF0066"/>
    </inkml:brush>
  </inkml:definitions>
  <inkml:trace contextRef="#ctx0" brushRef="#br0">1 70 4031 0 0,'2'-4'284'0'0,"7"-12"650"0"0,12 14 960 0 0,-7 1-1559 0 0,7-3 145 0 0,1 0 1 0 0,-1 1-1 0 0,24 0 0 0 0,-21 1 273 0 0,11 1 334 0 0,-3 8-620 0 0,-26-5-415 0 0,-1 0-1 0 0,1-1 1 0 0,0 0 0 0 0,0 0-1 0 0,0-1 1 0 0,0 1-1 0 0,-1-1 1 0 0,1 0-1 0 0,7-2 1 0 0,7-2 128 0 0,-1 0 0 0 0,1 1 1 0 0,0 1-1 0 0,0 1 0 0 0,21 2 0 0 0,-10 5-154 0 0,-22-4 31 0 0,0 0 1 0 0,1-1 0 0 0,-1 0 0 0 0,1 0 0 0 0,10-2-1 0 0,12 0 154 0 0,43 3-1 0 0,-9 1-27 0 0,-49-4-124 0 0,0-1 1 0 0,26-7-1 0 0,5 1 49 0 0,22-3-35 0 0,-35 5-11 0 0,0 2 1 0 0,0 1-1 0 0,41 1 0 0 0,-9 4-11 0 0,-38-2 14 0 0,55 7 1 0 0,35 6 72 0 0,-62-7-112 0 0,-22-3 8 0 0,-1 1 0 0 0,36 9 0 0 0,62 31 158 0 0,-88-30 28 0 0,87 14-1 0 0,6 1-18 0 0,-119-24-159 0 0,1-2 0 0 0,0 0-1 0 0,0-1 1 0 0,26-1 0 0 0,77-8 142 0 0,-120 7-182 0 0,31-5 62 0 0,1-1 0 0 0,58-20 0 0 0,-14 3-3 0 0,-50 16-29 0 0,-1 1 0 0 0,1 1 0 0 0,53-2 0 0 0,140 12-32 0 0,-159 0 0 0 0,41 1 0 0 0,60 5 0 0 0,-123-5 0 0 0,68 20 0 0 0,-68-15 0 0 0,66 10 0 0 0,-7-5 0 0 0,-62-9 0 0 0,1-1 0 0 0,46 0 0 0 0,225-21 191 0 0,-221 6-205 0 0,-8 1 14 0 0,110 3-1 0 0,-78 4 1 0 0,-80-1 0 0 0,0 1 0 0 0,0 2 0 0 0,59 9 0 0 0,40 15 0 0 0,188 11 0 0 0,-137-39 0 0 0,-124 0 5 0 0,101 7 1 0 0,-111-1 23 0 0,0-3 0 0 0,77-8 0 0 0,24-1 1 0 0,-75 5 393 0 0,106-18 0 0 0,-157 19 203 0 0,20-2-996 0 0,49 2 0 0 0,-20 1-242 0 0,-29 2 612 0 0,55 7 0 0 0,15 0 0 0 0,253-16 0 0 0,-294 4 0 0 0,107-3 0 0 0,-146 9 0 0 0,-1 1 0 0 0,1 1 0 0 0,46 11 0 0 0,-54-9 142 0 0,1-2-1 0 0,-1-1 0 0 0,1-1 1 0 0,-1-2-1 0 0,47-5 1 0 0,-42 2-67 0 0,0 2 0 0 0,0 1 0 0 0,47 5 1 0 0,18 12-1128 0 0,-42-6 1028 0 0,0-2-1 0 0,1-2 1 0 0,94-2-1 0 0,134-2 1443 0 0,-208 1-2606 0 0,233-18 1016 0 0,-119 1 242 0 0,-71 7-70 0 0,49-2 0 0 0,-136 10 0 0 0,-1 3 0 0 0,0 0 0 0 0,-1 2 0 0 0,1 0 0 0 0,-1 3 0 0 0,38 15 0 0 0,-37-15 0 0 0,46 8 0 0 0,-4-1 0 0 0,-42-9 0 0 0,0-1 0 0 0,1-2 0 0 0,43 1 0 0 0,89-8 200 0 0,-158 3-189 0 0,228-6 354 0 0,-182 4-290 0 0,95-18 0 0 0,17-2 47 0 0,-115 19-122 0 0,-13 0 0 0 0,0 2 0 0 0,43 3 0 0 0,78 14 0 0 0,-77-9 0 0 0,-53-6 0 0 0,-1 1 0 0 0,45 10 0 0 0,-68-12 0 0 0,17 6 0 0 0,1-1 0 0 0,0-1 0 0 0,0-1 0 0 0,1 0 0 0 0,-1-1 0 0 0,0-1 0 0 0,28-3 0 0 0,59-13 19 0 0,-40 4 4 0 0,106-3-1 0 0,-113 11-5 0 0,0-2-1 0 0,67-16 1 0 0,-6 1-3 0 0,-4 14-14 0 0,-83 6 0 0 0,0-1 0 0 0,35-7 0 0 0,42-4 10 0 0,-80 10 55 0 0,-13 2-55 0 0,0 1-1 0 0,-1 1 1 0 0,27 6 0 0 0,-43-8-10 0 0,17 4-41 0 0,1 1 1 0 0,18 9-1 0 0,-21-8 37 0 0,-1 0 0 0 0,1-2 0 0 0,26 6 0 0 0,-9-5 4 0 0,-16-2 0 0 0,1-1 0 0 0,19 1 0 0 0,-28-4 46 0 0,1 0-1 0 0,-1 0 0 0 0,17-5 0 0 0,-17 3 0 0 0,0 1 0 0 0,1 1 0 0 0,16-2-1 0 0,-23 4-303 0 0,0-1 1 0 0,0 1-1 0 0,0 0 0 0 0,0 0 0 0 0,0 0 0 0 0,0 0 1 0 0,-1 1-1 0 0,1-1 0 0 0,0 0 0 0 0,-1 1 0 0 0,1-1 1 0 0,0 1-1 0 0,-1 0 0 0 0,0 0 0 0 0,1-1 0 0 0,-1 1 1 0 0,0 0-1 0 0,0 0 0 0 0,1 3 0 0 0,7 11-5589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2:06.053"/>
    </inkml:context>
    <inkml:brush xml:id="br0">
      <inkml:brushProperty name="width" value="0.1" units="cm"/>
      <inkml:brushProperty name="height" value="0.1" units="cm"/>
      <inkml:brushProperty name="color" value="#FF0066"/>
    </inkml:brush>
  </inkml:definitions>
  <inkml:trace contextRef="#ctx0" brushRef="#br0">1246 6 919 0 0,'-1'-1'273'0'0,"-1"0"0"0"0,1 1 0 0 0,-1-1 0 0 0,1 0 0 0 0,-1 1 0 0 0,1 0 0 0 0,-1-1 0 0 0,0 1 0 0 0,1 0 0 0 0,-1 0 0 0 0,1 0 0 0 0,-1 0 0 0 0,0 0 0 0 0,-2 1 0 0 0,-31 4 554 0 0,22-2 307 0 0,-65 12 657 0 0,52-9-1196 0 0,0-1-1 0 0,0-1 0 0 0,-27 0 0 0 0,13-2 244 0 0,-74 14 0 0 0,8-1 46 0 0,-6-10 420 0 0,-180-16-1 0 0,173 8-870 0 0,104 4-413 0 0,0 0 1 0 0,0 1-1 0 0,0 1 1 0 0,0 0-1 0 0,-25 9 1 0 0,34-9-132 0 0,1-1 1 0 0,-1 1 0 0 0,1 0-1 0 0,-7 6 1 0 0,-7 9-4399 0 0,8-3-569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2:09.193"/>
    </inkml:context>
    <inkml:brush xml:id="br0">
      <inkml:brushProperty name="width" value="0.1" units="cm"/>
      <inkml:brushProperty name="height" value="0.1" units="cm"/>
      <inkml:brushProperty name="color" value="#FF0066"/>
    </inkml:brush>
  </inkml:definitions>
  <inkml:trace contextRef="#ctx0" brushRef="#br0">8 6 1375 0 0,'0'-1'61'0'0,"0"1"0"0"0,0 0-1 0 0,-1-1 1 0 0,1 1-1 0 0,0 0 1 0 0,0 0-1 0 0,0-1 1 0 0,0 1-1 0 0,0 0 1 0 0,-1 0-1 0 0,1-1 1 0 0,0 1-1 0 0,0 0 1 0 0,0 0-1 0 0,-1 0 1 0 0,1 0 0 0 0,0-1-1 0 0,0 1 1 0 0,-1 0-1 0 0,1 0 1 0 0,0 0-1 0 0,0 0 1 0 0,-1 0-1 0 0,1 0 1 0 0,0-1-1 0 0,0 1 1 0 0,-1 0-1 0 0,1 0 1 0 0,0 0-1 0 0,-1 0 1 0 0,1 0-1 0 0,0 0 1 0 0,-1 0 0 0 0,13 2 1584 0 0,-3-1-1386 0 0,1 0 0 0 0,-1 1-1 0 0,1 0 1 0 0,-1 0-1 0 0,0 1 1 0 0,13 6-1 0 0,33 10 612 0 0,19-9 86 0 0,0-3 0 0 0,111-3 0 0 0,-179-4-936 0 0,27-1-181 0 0,-12 0 418 0 0,1 1 0 0 0,29 4 0 0 0,-46-3-467 0 0,0 0 0 0 0,0 0 0 0 0,0 0 0 0 0,0 0 0 0 0,0 1 0 0 0,0 0 1 0 0,0 0-1 0 0,-1 0 0 0 0,1 1 0 0 0,-1 0 0 0 0,0 0 0 0 0,1 0 0 0 0,-1 0 0 0 0,-1 0 0 0 0,5 5 0 0 0,3 8-3185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5:47.611"/>
    </inkml:context>
    <inkml:brush xml:id="br0">
      <inkml:brushProperty name="width" value="0.1" units="cm"/>
      <inkml:brushProperty name="height" value="0.1" units="cm"/>
      <inkml:brushProperty name="color" value="#FF0066"/>
    </inkml:brush>
  </inkml:definitions>
  <inkml:trace contextRef="#ctx0" brushRef="#br0">0 86 2303 0 0,'26'-25'96'0'0,"-8"6"32"0"0,0 3-128 0 0,-7 7 0 0 0,-3 5 0 0 0,-5 2 0 0 0,3 0 0 0 0,1 1 0 0 0,6-3-96 0 0,3 0 96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5:48.590"/>
    </inkml:context>
    <inkml:brush xml:id="br0">
      <inkml:brushProperty name="width" value="0.1" units="cm"/>
      <inkml:brushProperty name="height" value="0.1" units="cm"/>
      <inkml:brushProperty name="color" value="#FF0066"/>
    </inkml:brush>
  </inkml:definitions>
  <inkml:trace contextRef="#ctx0" brushRef="#br0">273 209 4607 0 0,'-42'-35'200'0'0,"13"11"48"0"0,5 4-248 0 0,8 5 0 0 0,7 8 0 0 0,3 2 0 0 0,-1-3-320 0 0,-4-3-104 0 0,-7-5-24 0 0,-4-3-8 0 0,0 1 392 0 0,3 4 64 0 0,5 4 0 0 0,3 5 64 0 0,3 3-64 0 0,3 4 0 0 0,1 5 0 0 0,-1 1-1376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6:03.599"/>
    </inkml:context>
    <inkml:brush xml:id="br0">
      <inkml:brushProperty name="width" value="0.1" units="cm"/>
      <inkml:brushProperty name="height" value="0.1" units="cm"/>
      <inkml:brushProperty name="color" value="#FF0066"/>
    </inkml:brush>
  </inkml:definitions>
  <inkml:trace contextRef="#ctx0" brushRef="#br0">0 64 455 0 0,'10'-20'0'0'0,"2"2"0"0"0,-2 5 0 0 0,-3 4 0 0 0,0 5 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6:17.051"/>
    </inkml:context>
    <inkml:brush xml:id="br0">
      <inkml:brushProperty name="width" value="0.1" units="cm"/>
      <inkml:brushProperty name="height" value="0.1" units="cm"/>
      <inkml:brushProperty name="color" value="#FF0066"/>
    </inkml:brush>
  </inkml:definitions>
  <inkml:trace contextRef="#ctx0" brushRef="#br0">1 103 1839 0 0,'18'-18'160'0'0,"0"-2"-160"0"0,2 3 0 0 0,2 3 0 0 0,4 1-160 0 0,-2 2-72 0 0,-6 5-16 0 0,-7 5 0 0 0,0-1 184 0 0,0 2 64 0 0,7 0 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6:21.180"/>
    </inkml:context>
    <inkml:brush xml:id="br0">
      <inkml:brushProperty name="width" value="0.1" units="cm"/>
      <inkml:brushProperty name="height" value="0.1" units="cm"/>
      <inkml:brushProperty name="color" value="#FF0066"/>
    </inkml:brush>
  </inkml:definitions>
  <inkml:trace contextRef="#ctx0" brushRef="#br0">0 117 455 0 0,'0'-22'0'0'0,"0"2"0"0"0,2 2 0 0 0,2 1 0 0 0,1-1 0 0 0,1 7 0 0 0,-3 4-72 0 0,1 3 72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6:21.993"/>
    </inkml:context>
    <inkml:brush xml:id="br0">
      <inkml:brushProperty name="width" value="0.1" units="cm"/>
      <inkml:brushProperty name="height" value="0.1" units="cm"/>
      <inkml:brushProperty name="color" value="#FF0066"/>
    </inkml:brush>
  </inkml:definitions>
  <inkml:trace contextRef="#ctx0" brushRef="#br0">1 89 3223 0 0,'9'-15'288'0'0,"2"2"-288"0"0,-4 6 0 0 0,1 3 0 0 0,-3 4-96 0 0,4-3-80 0 0,8-5-16 0 0,12-3 0 0 0,9-1 112 0 0,8 2 80 0 0,4 5-104 0 0,-3 5 40 0 0,-1 5-88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3:18.257"/>
    </inkml:context>
    <inkml:brush xml:id="br0">
      <inkml:brushProperty name="width" value="0.1" units="cm"/>
      <inkml:brushProperty name="height" value="0.1" units="cm"/>
      <inkml:brushProperty name="color" value="#FF0066"/>
    </inkml:brush>
  </inkml:definitions>
  <inkml:trace contextRef="#ctx0" brushRef="#br0">14 91 1839 0 0,'-13'-18'8446'0'0,"21"13"-6359"0"0,-2 2-2948 0 0,6-1 1254 0 0,0 0 0 0 0,1 1 0 0 0,-1 0 0 0 0,1 1-1 0 0,0 0 1 0 0,0 1 0 0 0,14 1 0 0 0,11-2 64 0 0,57-1 299 0 0,18-2-360 0 0,-14-4 3 0 0,-1 5 0 0 0,115 9-1 0 0,-96-2-180 0 0,0-5-1 0 0,139-20 0 0 0,-201 18-119 0 0,0 2 0 0 0,74 6 1 0 0,107 25 523 0 0,-138-14-270 0 0,194 3 1 0 0,-106-36-144 0 0,-145 13-253 0 0,-41 5 2 0 0,0 0 0 0 0,0 0 0 0 0,1 0 1 0 0,-1 0-1 0 0,0 0 0 0 0,1-1 0 0 0,-1 1 0 0 0,0 0 1 0 0,0 0-1 0 0,1 1 0 0 0,-1-1 0 0 0,0 0 0 0 0,0 0 1 0 0,1 0-1 0 0,-1 0 0 0 0,0 0 0 0 0,0 0 0 0 0,1 0 1 0 0,-1 0-1 0 0,0 0 0 0 0,0 1 0 0 0,1-1 0 0 0,-1 0 1 0 0,0 0-1 0 0,0 0 0 0 0,0 0 0 0 0,1 1 0 0 0,-1-1 1 0 0,0 0-1 0 0,0 1 0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7:23.977"/>
    </inkml:context>
    <inkml:brush xml:id="br0">
      <inkml:brushProperty name="width" value="0.1" units="cm"/>
      <inkml:brushProperty name="height" value="0.1" units="cm"/>
      <inkml:brushProperty name="color" value="#FF0066"/>
    </inkml:brush>
  </inkml:definitions>
  <inkml:trace contextRef="#ctx0" brushRef="#br0">220 8 6911 0 0,'-25'-3'554'0'0,"-3"0"-226"0"0,-31 1-1 0 0,49 2 554 0 0,0 1 1 0 0,0 1-1 0 0,-16 3 0 0 0,22-4-759 0 0,0 0 1 0 0,1 0-1 0 0,0 1 0 0 0,-1-1 1 0 0,1 1-1 0 0,0 0 1 0 0,-1 0-1 0 0,1 0 1 0 0,0 0-1 0 0,1 0 1 0 0,-1 1-1 0 0,-3 2 1 0 0,6-4-114 0 0,-1 1 0 0 0,0-1 0 0 0,0 1 0 0 0,0-1 1 0 0,1 1-1 0 0,-1-1 0 0 0,1 1 0 0 0,-1 0 0 0 0,1-1 1 0 0,0 1-1 0 0,-1 0 0 0 0,1-1 0 0 0,0 1 0 0 0,0 0 1 0 0,0-1-1 0 0,0 1 0 0 0,1 0 0 0 0,-1-1 0 0 0,0 1 1 0 0,1-1-1 0 0,-1 1 0 0 0,1 0 0 0 0,-1-1 0 0 0,1 1 1 0 0,0-1-1 0 0,0 1 0 0 0,0-1 0 0 0,1 2 0 0 0,5 7-231 0 0,0 0-1 0 0,1 0 0 0 0,1-1 0 0 0,0 0 1 0 0,0 0-1 0 0,0-1 0 0 0,16 10 0 0 0,-21-15 103 0 0,1 0 0 0 0,-1-1 0 0 0,1 0 0 0 0,0 0 0 0 0,0 0-1 0 0,0 0 1 0 0,0-1 0 0 0,0 0 0 0 0,7 1 0 0 0,-10-2 91 0 0,1 0 1 0 0,0 0-1 0 0,0 0 0 0 0,0 0 1 0 0,-1-1-1 0 0,1 1 0 0 0,0-1 1 0 0,0 0-1 0 0,-1 0 0 0 0,1 0 1 0 0,-1 0-1 0 0,1 0 0 0 0,-1-1 1 0 0,1 1-1 0 0,-1-1 0 0 0,0 0 1 0 0,0 1-1 0 0,3-4 0 0 0,-4 4 62 0 0,0 0 0 0 0,1 0 0 0 0,-1 0-1 0 0,0 0 1 0 0,0 0 0 0 0,0-1 0 0 0,0 1-1 0 0,0 0 1 0 0,0-1 0 0 0,0 1-1 0 0,0-1 1 0 0,-1 1 0 0 0,1-1 0 0 0,-1 1-1 0 0,1-1 1 0 0,-1 1 0 0 0,1-1 0 0 0,-1 0-1 0 0,0 1 1 0 0,0-1 0 0 0,0 0 0 0 0,0 1-1 0 0,0-1 1 0 0,0 0 0 0 0,0 1-1 0 0,0-1 1 0 0,-1 0 0 0 0,1 1 0 0 0,-1-1-1 0 0,1 1 1 0 0,-1-1 0 0 0,0 1 0 0 0,1-1-1 0 0,-1 1 1 0 0,0-1 0 0 0,0 1 0 0 0,-2-2-1 0 0,0 0 49 0 0,0 1-1 0 0,0-1 0 0 0,0 1 0 0 0,0 0 1 0 0,-1 0-1 0 0,1 0 0 0 0,0 1 0 0 0,-1-1 1 0 0,0 1-1 0 0,1 0 0 0 0,-1 0 0 0 0,0 0 1 0 0,1 1-1 0 0,-1-1 0 0 0,-6 1 0 0 0,7 0-41 0 0,-1 0-1 0 0,1 1 0 0 0,0 0 1 0 0,-1 0-1 0 0,1 0 1 0 0,0 0-1 0 0,0 1 0 0 0,0-1 1 0 0,0 1-1 0 0,0-1 0 0 0,0 1 1 0 0,1 0-1 0 0,-1 0 1 0 0,0 1-1 0 0,-3 4 0 0 0,4-5-14 0 0,0 0 0 0 0,0 0 0 0 0,0 0 0 0 0,0 1 0 0 0,1-1 0 0 0,-1 0 0 0 0,1 1 0 0 0,0 0 0 0 0,0-1 0 0 0,0 1 0 0 0,0 0 0 0 0,0 0 0 0 0,0-1 0 0 0,1 1 0 0 0,0 0 0 0 0,-1 0 0 0 0,1 0 0 0 0,0 0 0 0 0,1 3 0 0 0,-1-4-21 0 0,1 0 1 0 0,0-1 0 0 0,0 1-1 0 0,0-1 1 0 0,0 1 0 0 0,1-1-1 0 0,-1 0 1 0 0,0 1 0 0 0,1-1 0 0 0,-1 0-1 0 0,0 0 1 0 0,1 0 0 0 0,0 0-1 0 0,-1 0 1 0 0,1 0 0 0 0,-1 0-1 0 0,1-1 1 0 0,0 1 0 0 0,0-1-1 0 0,-1 1 1 0 0,4 0 0 0 0,3 1-6 0 0,-1-1 1 0 0,1 0-1 0 0,14 1 0 0 0,-21-2 2 0 0,1 0 0 0 0,-1 0 0 0 0,0 0 0 0 0,1 0 0 0 0,-1 0 0 0 0,0 0 0 0 0,1 0 0 0 0,-1 0 0 0 0,0-1 0 0 0,1 1 0 0 0,-1-1 0 0 0,0 1 0 0 0,0-1 0 0 0,0 1 0 0 0,1-1 0 0 0,-1 0 0 0 0,0 1 0 0 0,0-1 0 0 0,0 0 0 0 0,0 0 0 0 0,0 0 0 0 0,0 0 0 0 0,0 0 0 0 0,0 0-1 0 0,-1 0 1 0 0,1 0 0 0 0,0 0 0 0 0,-1 0 0 0 0,1-1 0 0 0,0 1 0 0 0,-1 0 0 0 0,0 0 0 0 0,1-1 0 0 0,-1 1 0 0 0,0 0 0 0 0,1-2 0 0 0,-1 1 31 0 0,0 0 1 0 0,-1-1-1 0 0,1 1 0 0 0,0 0 1 0 0,-1 0-1 0 0,0 0 1 0 0,1 0-1 0 0,-1 0 0 0 0,0 0 1 0 0,0 0-1 0 0,0 0 0 0 0,0 0 1 0 0,0 1-1 0 0,0-1 0 0 0,-1 0 1 0 0,1 0-1 0 0,-1 1 0 0 0,1-1 1 0 0,-1 1-1 0 0,1 0 1 0 0,-1-1-1 0 0,-2 0 0 0 0,3 1 31 0 0,1 1-1 0 0,-1-1 1 0 0,0 1 0 0 0,0-1-1 0 0,1 1 1 0 0,-1-1-1 0 0,0 1 1 0 0,0-1 0 0 0,0 1-1 0 0,0 0 1 0 0,0-1-1 0 0,0 1 1 0 0,1 0-1 0 0,-1 0 1 0 0,0 0 0 0 0,0 0-1 0 0,0 0 1 0 0,0 0-1 0 0,0 0 1 0 0,0 0 0 0 0,0 0-1 0 0,0 0 1 0 0,0 1-1 0 0,0-1 1 0 0,0 0-1 0 0,0 1 1 0 0,1-1 0 0 0,-1 0-1 0 0,0 1 1 0 0,0-1-1 0 0,0 1 1 0 0,1-1 0 0 0,-1 1-1 0 0,0 0 1 0 0,0 0-1 0 0,0 0-34 0 0,1 1 0 0 0,-1-1 1 0 0,1 0-1 0 0,0 0 0 0 0,0 0 0 0 0,0 1 0 0 0,0-1 0 0 0,0 0 0 0 0,0 0 0 0 0,0 1 0 0 0,0-1 1 0 0,0 0-1 0 0,0 0 0 0 0,1 0 0 0 0,-1 1 0 0 0,0-1 0 0 0,1 0 0 0 0,-1 0 0 0 0,1 0 0 0 0,0 0 1 0 0,-1 0-1 0 0,1 0 0 0 0,0 0 0 0 0,-1 0 0 0 0,1 0 0 0 0,0 0 0 0 0,2 1 0 0 0,2 3-324 0 0,1 0-1 0 0,0 0 1 0 0,0-1-1 0 0,1 0 0 0 0,9 5 1 0 0,2 0-5318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7:33.515"/>
    </inkml:context>
    <inkml:brush xml:id="br0">
      <inkml:brushProperty name="width" value="0.1" units="cm"/>
      <inkml:brushProperty name="height" value="0.1" units="cm"/>
      <inkml:brushProperty name="color" value="#FF0066"/>
    </inkml:brush>
  </inkml:definitions>
  <inkml:trace contextRef="#ctx0" brushRef="#br0">1 9 1375 0 0,'11'-4'516'0'0,"-10"3"-419"0"0,0 1 0 0 0,0-1 1 0 0,0 1-1 0 0,1-1 0 0 0,-1 1 1 0 0,0 0-1 0 0,0-1 0 0 0,0 1 0 0 0,0 0 1 0 0,0 0-1 0 0,1 0 0 0 0,-1 0 1 0 0,2 0-1 0 0,4 1-86 0 0,0 0 14 0 0,-1 0 1 0 0,1 0-1 0 0,-1 1 1 0 0,12 4-1 0 0,-16-4-19 0 0,1 0 0 0 0,0 0 1 0 0,0 0-1 0 0,-1 0 0 0 0,1 0 0 0 0,-1 1 0 0 0,0-1 0 0 0,1 1 1 0 0,-1-1-1 0 0,-1 1 0 0 0,1 0 0 0 0,1 3 0 0 0,-2-4 19 0 0,1 1 0 0 0,-1-1-1 0 0,0 1 1 0 0,1-1-1 0 0,-1 0 1 0 0,1 0 0 0 0,0 1-1 0 0,-1-1 1 0 0,1 0-1 0 0,0-1 1 0 0,0 1 0 0 0,1 0-1 0 0,-1 0 1 0 0,0-1-1 0 0,0 0 1 0 0,1 1 0 0 0,-1-1-1 0 0,1 0 1 0 0,-1 0-1 0 0,1 0 1 0 0,0 0-1 0 0,-1-1 1 0 0,1 1 0 0 0,0-1-1 0 0,0 0 1 0 0,3 1-1 0 0,91 6 2495 0 0,-92-7-2419 0 0,1 1 0 0 0,-1 0 0 0 0,1 0 1 0 0,-1 1-1 0 0,0 0 0 0 0,1 0 0 0 0,-1 0 0 0 0,9 6 0 0 0,16 6 491 0 0,-28-13-575 0 0,0 0-1 0 0,0 0 1 0 0,-1 0-1 0 0,1 0 1 0 0,0 0 0 0 0,-1 1-1 0 0,1-1 1 0 0,-1 1-1 0 0,2 1 1 0 0,-1-1 28 0 0,-1 0 0 0 0,1-1 0 0 0,0 1 1 0 0,0 0-1 0 0,0-1 0 0 0,0 1 0 0 0,5 1 0 0 0,0-1 137 0 0,0 0-1 0 0,1-1 1 0 0,-1 0-1 0 0,1 0 1 0 0,8-1-1 0 0,13 2 107 0 0,102 11-54 0 0,-105-9-147 0 0,0 1 0 0 0,-1 2 0 0 0,0 0 0 0 0,33 15 0 0 0,40 12 113 0 0,-58-26-117 0 0,49 5-1 0 0,35 7 87 0 0,-74-7-63 0 0,-3 0-27 0 0,68 9 0 0 0,-37-17 109 0 0,1-3 0 0 0,126-13-1 0 0,-153 10-46 0 0,1 2-1 0 0,93 13 0 0 0,-86-6-97 0 0,97-1 0 0 0,-98-11-2 0 0,69-15 0 0 0,-69 8 21 0 0,67-2 0 0 0,-69 12-45 0 0,1 3 0 0 0,-1 3 0 0 0,74 14 0 0 0,-42-6-1 0 0,162 2-1 0 0,-49-6 224 0 0,-115-1-160 0 0,97 6 121 0 0,-31-16-126 0 0,-90 0-13 0 0,88 7-1 0 0,-46-2-10 0 0,-74-3-19 0 0,0 1 0 0 0,43 7 0 0 0,-35-3-3 0 0,-1-2 0 0 0,0-2 0 0 0,1-1 0 0 0,44-6 1 0 0,43-1 17 0 0,-112 7-44 0 0,329 9 209 0 0,-250-5-146 0 0,123-9 0 0 0,52-12 53 0 0,-143 15-38 0 0,-39 1-18 0 0,-17 1 25 0 0,41-4 182 0 0,-9-9-191 0 0,45-5 46 0 0,-27 5-60 0 0,-70 6-56 0 0,0 2 1 0 0,80 2-1 0 0,-72 5 12 0 0,90-11 1 0 0,6 0-6 0 0,-65 8 4 0 0,80 2 28 0 0,-85 5-27 0 0,-43-2 3 0 0,73-3 1 0 0,-43-3-23 0 0,-41 1 0 0 0,50-6 0 0 0,184-25 11 0 0,-236 29 22 0 0,24-1-23 0 0,74-16 0 0 0,-18 3 47 0 0,-17 3-50 0 0,1-2-7 0 0,146-5 0 0 0,7 17-5 0 0,-49 3 74 0 0,38-12-15 0 0,202 3-44 0 0,-326 13-10 0 0,47 3 0 0 0,21 8 0 0 0,43 5 0 0 0,-36-7 0 0 0,-101-9 0 0 0,162 17 11 0 0,12 0 42 0 0,-243-19-18 0 0,-1 1-1 0 0,0 0 1 0 0,0 0-1 0 0,-1 1 0 0 0,18 7 1 0 0,-27-9-63 0 0,-1 0 0 0 0,1 0 0 0 0,0 1 0 0 0,-1-1 0 0 0,1 1 0 0 0,-1 0 0 0 0,1 0 0 0 0,-1 0 0 0 0,0 0-1 0 0,0 0 1 0 0,0 0 0 0 0,0 0 0 0 0,0 1 0 0 0,-1-1 0 0 0,1 1 0 0 0,-1 0 0 0 0,1-1 0 0 0,-1 1 0 0 0,0 0 0 0 0,0 0 0 0 0,0 0 0 0 0,0 0 0 0 0,-1-1 0 0 0,1 1 0 0 0,-1 0 0 0 0,0 0 0 0 0,0 0 0 0 0,0 0 0 0 0,0 4 0 0 0,-4 15-3603 0 0,-3 3-1248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7:37.577"/>
    </inkml:context>
    <inkml:brush xml:id="br0">
      <inkml:brushProperty name="width" value="0.1" units="cm"/>
      <inkml:brushProperty name="height" value="0.1" units="cm"/>
      <inkml:brushProperty name="color" value="#FF0066"/>
    </inkml:brush>
  </inkml:definitions>
  <inkml:trace contextRef="#ctx0" brushRef="#br0">3 193 2759 0 0,'-1'-1'80'0'0,"1"1"0"0"0,0-1-1 0 0,0 1 1 0 0,-1-1 0 0 0,1 1-1 0 0,0-1 1 0 0,0 0 0 0 0,0 1-1 0 0,0-1 1 0 0,0 1 0 0 0,0-1-1 0 0,0 0 1 0 0,0 1 0 0 0,0-1-1 0 0,0 1 1 0 0,0-1-1 0 0,0 0 1 0 0,0 1 0 0 0,0-1-1 0 0,0 1 1 0 0,1-1 0 0 0,-1 1-1 0 0,0-1 1 0 0,1 0 0 0 0,13-21 765 0 0,-9 16-577 0 0,0 0 1 0 0,0 1-1 0 0,1 0 1 0 0,0 0 0 0 0,6-4-1 0 0,-8 7-176 0 0,0 0 1 0 0,1 0-1 0 0,-1 1 0 0 0,1-1 0 0 0,-1 1 0 0 0,1 0 0 0 0,-1 1 0 0 0,1-1 0 0 0,5 1 0 0 0,46 3 148 0 0,-14 0-123 0 0,24-4 97 0 0,-21 0 163 0 0,-1 1 1 0 0,61 9-1 0 0,-35-2-310 0 0,-50-6 23 0 0,1 1 0 0 0,34 7-1 0 0,-40-4-29 0 0,-1 1-1 0 0,0 0 0 0 0,0 1 0 0 0,15 10 1 0 0,-5-4-21 0 0,-18-9 0 0 0,0-1 0 0 0,1-1-1 0 0,0 1 1 0 0,0-1 0 0 0,0 0-1 0 0,0-1 1 0 0,0 0-1 0 0,0 0 1 0 0,0 0 0 0 0,12-1-1 0 0,3-2 232 0 0,-1-1-1 0 0,26-6 0 0 0,-27 4-104 0 0,0 1 0 0 0,39-2 0 0 0,129-3 23 0 0,-91 2-120 0 0,-2 5-45 0 0,-58 3 1 0 0,0-2 0 0 0,0-2-1 0 0,58-12 1 0 0,-49 5 20 0 0,0 3 1 0 0,0 1-1 0 0,1 2 0 0 0,0 3 1 0 0,48 4-1 0 0,-43 0-47 0 0,3 1 46 0 0,-1-2 1 0 0,98-10 0 0 0,-133 6-44 0 0,1 2 0 0 0,-1 0 0 0 0,1 1 0 0 0,30 5 0 0 0,10 2 0 0 0,0-8 72 0 0,-42-1-32 0 0,0 1 0 0 0,31 4 0 0 0,-19 2-34 0 0,0 0 15 0 0,-1-1-1 0 0,1-1 0 0 0,0-2 1 0 0,0-1-1 0 0,30-3 0 0 0,270-46 300 0 0,-295 42-307 0 0,0 1 0 0 0,0 2 0 0 0,1 2-1 0 0,48 4 1 0 0,-26 2-9 0 0,0-3-1 0 0,88-7 1 0 0,-141 4-2 0 0,44-4 88 0 0,74 2-1 0 0,16 8-47 0 0,89 6 44 0 0,-198-11-74 0 0,0 0 0 0 0,0-2 0 0 0,37-7 0 0 0,3 0 15 0 0,-25 6 5 0 0,61 5 0 0 0,6 0-4 0 0,55 4-3 0 0,-104 0-18 0 0,-5 1 12 0 0,0-4 0 0 0,80-4 0 0 0,-42-8-6 0 0,122-10 49 0 0,-174 19-43 0 0,85 12-1 0 0,19 0-2 0 0,66-25 36 0 0,-132 6-40 0 0,300-26 52 0 0,-199 6 5 0 0,-127 16-70 0 0,1 3 0 0 0,0 2-1 0 0,95 2 1 0 0,186 38 1 0 0,-281-32 0 0 0,96-10 0 0 0,-103 3 0 0 0,-1 3 0 0 0,93 7 0 0 0,59 13 0 0 0,-87-15 37 0 0,-18-1-10 0 0,129 6-27 0 0,-106 5 0 0 0,-98-10 0 0 0,0 1 0 0 0,22 8 0 0 0,-23-6 0 0 0,0-1 0 0 0,31 4 0 0 0,-17-7 17 0 0,0-1-1 0 0,59-7 1 0 0,66-20 75 0 0,3-1-42 0 0,29 21-50 0 0,-127 7 0 0 0,69-9 0 0 0,40-10 64 0 0,-103 13-64 0 0,1 2 0 0 0,86 9 0 0 0,-51 5 0 0 0,-60-5 0 0 0,91-1 0 0 0,46-6 0 0 0,-90 2 0 0 0,-9-2 58 0 0,-29-1 30 0 0,1 3-1 0 0,56 8 0 0 0,-51-4-87 0 0,0-2 0 0 0,92-8 0 0 0,-128 4 0 0 0,67-6 19 0 0,-42 2 3 0 0,68 3 1 0 0,247 7 41 0 0,-315-8-63 0 0,8-1 15 0 0,1 3 0 0 0,-1 2 0 0 0,65 10-1 0 0,2 18-15 0 0,10 1 0 0 0,74-12 157 0 0,-74-10-68 0 0,183-7 192 0 0,-287-2-242 0 0,4 0-33 0 0,53-4 38 0 0,0 5 0 0 0,136 15 0 0 0,-151-7 2 0 0,0-3-1 0 0,0-4 0 0 0,87-9 1 0 0,-111 9-42 0 0,-38 0 70 0 0,-1-1 0 0 0,0 0 0 0 0,0 0 0 0 0,0-1 0 0 0,1 0 0 0 0,12-4 0 0 0,-23 5-67 0 0,0 0 1 0 0,1-1-1 0 0,-1 1 0 0 0,0 0 0 0 0,1 0 1 0 0,-1 0-1 0 0,1 0 0 0 0,-1 0 0 0 0,0 0 1 0 0,1 0-1 0 0,-1 0 0 0 0,0 0 0 0 0,1 0 1 0 0,-1 0-1 0 0,0 0 0 0 0,1 0 0 0 0,-1 0 0 0 0,1 0 1 0 0,-1 1-1 0 0,0-1 0 0 0,1 0 0 0 0,-1 0 1 0 0,0 0-1 0 0,0 1 0 0 0,1-1 0 0 0,-1 0 1 0 0,0 0-1 0 0,1 1 0 0 0,-1-1 0 0 0,0 0 0 0 0,1 1 1 0 0,2 13 60 0 0,-6 17-100 0 0,3-29 36 0 0,-7 29-980 0 0,1-9-2892 0 0,-3 6-1408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7:43.198"/>
    </inkml:context>
    <inkml:brush xml:id="br0">
      <inkml:brushProperty name="width" value="0.1" units="cm"/>
      <inkml:brushProperty name="height" value="0.1" units="cm"/>
      <inkml:brushProperty name="color" value="#FF0066"/>
    </inkml:brush>
  </inkml:definitions>
  <inkml:trace contextRef="#ctx0" brushRef="#br0">52 123 4231 0 0,'-11'-24'184'0'0,"-2"2"40"0"0,2 2-224 0 0,2 6 0 0 0,3 3 0 0 0,4 5 0 0 0,4 2-88 0 0,0 3-64 0 0,2-3-8 0 0,1-3-8 0 0,4-3 40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7:43.769"/>
    </inkml:context>
    <inkml:brush xml:id="br0">
      <inkml:brushProperty name="width" value="0.1" units="cm"/>
      <inkml:brushProperty name="height" value="0.1" units="cm"/>
      <inkml:brushProperty name="color" value="#FF0066"/>
    </inkml:brush>
  </inkml:definitions>
  <inkml:trace contextRef="#ctx0" brushRef="#br0">1 11 1839 0 0,'3'-5'80'0'0,"1"1"16"0"0,-2 4-96 0 0,0 0 0 0 0,0-2 0 0 0,-1 2 0 0 0,1 2 0 0 0,2 0 0 0 0,3 2 0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57:44.369"/>
    </inkml:context>
    <inkml:brush xml:id="br0">
      <inkml:brushProperty name="width" value="0.1" units="cm"/>
      <inkml:brushProperty name="height" value="0.1" units="cm"/>
      <inkml:brushProperty name="color" value="#FF0066"/>
    </inkml:brush>
  </inkml:definitions>
  <inkml:trace contextRef="#ctx0" brushRef="#br0">0 39 919 0 0,'2'-15'80'0'0,"-2"6"-80"0"0,2 2 0 0 0,-2 1 0 0 0,2 5 640 0 0,-2 2-288 0 0,2-1 0 0 0,0 2-352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2:53.749"/>
    </inkml:context>
    <inkml:brush xml:id="br0">
      <inkml:brushProperty name="width" value="0.1" units="cm"/>
      <inkml:brushProperty name="height" value="0.1" units="cm"/>
      <inkml:brushProperty name="color" value="#FF0066"/>
    </inkml:brush>
  </inkml:definitions>
  <inkml:trace contextRef="#ctx0" brushRef="#br0">0 2 919 0 0,'13'-2'80'0'0,"2"2"-80"0"0,-3 0 0 0 0,-2 0 0 0 0,-3 0 64 0 0,-3 2 0 0 0,-1 0 0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2:57.958"/>
    </inkml:context>
    <inkml:brush xml:id="br0">
      <inkml:brushProperty name="width" value="0.1" units="cm"/>
      <inkml:brushProperty name="height" value="0.1" units="cm"/>
      <inkml:brushProperty name="color" value="#FF0066"/>
    </inkml:brush>
  </inkml:definitions>
  <inkml:trace contextRef="#ctx0" brushRef="#br0">1 186 2615 0 0,'20'-33'112'0'0,"2"2"32"0"0,2-1-144 0 0,-4 7 0 0 0,-4 10 0 0 0,-7 6 0 0 0,-3 5 0 0 0,1 1 0 0 0,6-3 0 0 0,5-1 0 0 0,6 0 0 0 0,3-2 0 0 0,1 5 0 0 0,-3 6 0 0 0,-3 3-72 0 0,0 6 72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2:59.876"/>
    </inkml:context>
    <inkml:brush xml:id="br0">
      <inkml:brushProperty name="width" value="0.1" units="cm"/>
      <inkml:brushProperty name="height" value="0.1" units="cm"/>
      <inkml:brushProperty name="color" value="#FF0066"/>
    </inkml:brush>
  </inkml:definitions>
  <inkml:trace contextRef="#ctx0" brushRef="#br0">8 52 1007 0 0,'-2'-15'0'0'0,"-2"-1"88"0"0,2-4-88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3:00.804"/>
    </inkml:context>
    <inkml:brush xml:id="br0">
      <inkml:brushProperty name="width" value="0.1" units="cm"/>
      <inkml:brushProperty name="height" value="0.1" units="cm"/>
      <inkml:brushProperty name="color" value="#FF0066"/>
    </inkml:brush>
  </inkml:definitions>
  <inkml:trace contextRef="#ctx0" brushRef="#br0">0 34 1439 0 0,'13'-20'64'0'0,"-6"7"8"0"0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3:19.468"/>
    </inkml:context>
    <inkml:brush xml:id="br0">
      <inkml:brushProperty name="width" value="0.1" units="cm"/>
      <inkml:brushProperty name="height" value="0.1" units="cm"/>
      <inkml:brushProperty name="color" value="#FF0066"/>
    </inkml:brush>
  </inkml:definitions>
  <inkml:trace contextRef="#ctx0" brushRef="#br0">5 33 2759 0 0,'-3'-3'1381'0'0,"3"3"-1243"0"0,0-1 0 0 0,0 1 0 0 0,-1 0 0 0 0,1-1 0 0 0,0 1 0 0 0,0 0 0 0 0,0-1 0 0 0,0 1 0 0 0,0 0 0 0 0,0-1 0 0 0,0 1 0 0 0,0-1 0 0 0,0 1 0 0 0,0 0 0 0 0,0-1 0 0 0,0 1 0 0 0,0 0 0 0 0,0-1 0 0 0,0 1 0 0 0,0 0 0 0 0,0-1 0 0 0,0 1 0 0 0,1-1 0 0 0,-1 1 0 0 0,14-8 1807 0 0,30 1-1605 0 0,-33 6 208 0 0,26-2 326 0 0,1 1 1 0 0,-1 2-1 0 0,71 10 0 0 0,35 0-403 0 0,191 5 691 0 0,-217-7-692 0 0,176 9 394 0 0,-48-15 773 0 0,-117-5-2503 0 0,-48 1 993 0 0,-39-1-56 0 0,52 5 0 0 0,28 0-16 0 0,-19-2-46 0 0,180 7 45 0 0,356 30-44 0 0,-336-12-10 0 0,-180-18 0 0 0,-42-4 0 0 0,132 23 0 0 0,-177-19 0 0 0,23 6 0 0 0,0-3 0 0 0,1-2 0 0 0,76 1 0 0 0,124-36 76 0 0,-204 19-34 0 0,125-12-32 0 0,-156 18-3 0 0,-14 0 0 0 0,-1 1-1 0 0,1 0 0 0 0,0 1 1 0 0,0 0-1 0 0,0 0 0 0 0,-1 1 1 0 0,1 0-1 0 0,12 4 0 0 0,-20-5-11 0 0,-1 1-1 0 0,0-1 0 0 0,0 1 1 0 0,0 0-1 0 0,0-1 0 0 0,0 1 0 0 0,0 0 1 0 0,0 0-1 0 0,0-1 0 0 0,-1 1 1 0 0,1 0-1 0 0,0 0 0 0 0,0 0 1 0 0,-1 0-1 0 0,1 0 0 0 0,0 0 1 0 0,-1 0-1 0 0,1 0 0 0 0,-1 1 1 0 0,0-1-1 0 0,1 0 0 0 0,-1 0 1 0 0,0 0-1 0 0,0 0 0 0 0,1 1 1 0 0,-1-1-1 0 0,0 0 0 0 0,0 0 0 0 0,0 0 1 0 0,-1 3-1 0 0,0 2-242 0 0,-1 0 0 0 0,1 0 0 0 0,-1 0 1 0 0,-5 10-1 0 0,7-16 242 0 0,-12 28-797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4:01.664"/>
    </inkml:context>
    <inkml:brush xml:id="br0">
      <inkml:brushProperty name="width" value="0.1" units="cm"/>
      <inkml:brushProperty name="height" value="0.1" units="cm"/>
      <inkml:brushProperty name="color" value="#FF0066"/>
    </inkml:brush>
  </inkml:definitions>
  <inkml:trace contextRef="#ctx0" brushRef="#br0">123 287 5063 0 0,'-54'-18'638'0'0,"52"18"-310"0"0,1 0-1 0 0,-1 0 1 0 0,1 0 0 0 0,0 0 0 0 0,-1 0-1 0 0,1 0 1 0 0,-1 1 0 0 0,1-1 0 0 0,0 0 0 0 0,-1 1-1 0 0,-1 0 1 0 0,1 0-272 0 0,-1 1 0 0 0,1-1 0 0 0,-1 0-1 0 0,1 1 1 0 0,-1 0 0 0 0,1-1 0 0 0,0 1 0 0 0,0 0-1 0 0,0 0 1 0 0,0 1 0 0 0,0-1 0 0 0,0 0 0 0 0,1 0 0 0 0,-3 5-1 0 0,3-6-36 0 0,1-1-1 0 0,0 0 1 0 0,0 1-1 0 0,0-1 0 0 0,0 1 1 0 0,0-1-1 0 0,0 0 1 0 0,0 1-1 0 0,-1-1 1 0 0,1 0-1 0 0,0 1 0 0 0,0-1 1 0 0,1 0-1 0 0,-1 1 1 0 0,0-1-1 0 0,0 1 1 0 0,0-1-1 0 0,0 0 0 0 0,0 1 1 0 0,0-1-1 0 0,0 0 1 0 0,0 1-1 0 0,1-1 1 0 0,-1 0-1 0 0,0 1 0 0 0,0-1 1 0 0,1 0-1 0 0,-1 0 1 0 0,0 1-1 0 0,0-1 1 0 0,1 0-1 0 0,-1 1 1 0 0,13-2 451 0 0,12-13-173 0 0,-22 11-285 0 0,-1 0 1 0 0,1 0-1 0 0,-1-1 0 0 0,1 0 0 0 0,-1 1 0 0 0,0-1 0 0 0,2-6 0 0 0,7-12 19 0 0,15-27-31 0 0,-21 38 0 0 0,0 0 0 0 0,14-20 0 0 0,-17 29 0 0 0,2 20 0 0 0,-1-6 0 0 0,4 11 0 0 0,-2-14 0 0 0,-4-7 0 0 0,0 1 0 0 0,1-1 0 0 0,-1 0 0 0 0,0 0 0 0 0,1 0 0 0 0,-1 0 0 0 0,4 4 0 0 0,-4-6 0 0 0,-1 0 0 0 0,0 0 0 0 0,0 1 0 0 0,1-1 0 0 0,-1 0 0 0 0,0 0 0 0 0,0 0 0 0 0,1 0 0 0 0,-1 0 0 0 0,0 0 0 0 0,1 0 0 0 0,-1 0 0 0 0,0 0 0 0 0,1 0 0 0 0,-1 0 0 0 0,0 0 0 0 0,0 0 0 0 0,1 0 0 0 0,-1 0 0 0 0,0 0 0 0 0,1 0 0 0 0,-1 0 0 0 0,0 0 0 0 0,0 0 0 0 0,1-1 0 0 0,-1 1 0 0 0,0 0 0 0 0,1 0 0 0 0,8-14 0 0 0,-1-4 0 0 0,1-3 0 0 0,11-34 0 0 0,-19 48 0 0 0,1 0 0 0 0,-1 0 0 0 0,0 0 0 0 0,0 0 0 0 0,-1 0 0 0 0,1 0 0 0 0,-2 0 0 0 0,1 0 0 0 0,-3-10 0 0 0,3 16-1 0 0,0-1 0 0 0,-1 0 0 0 0,1 1 1 0 0,-1-1-1 0 0,1 0 0 0 0,-1 1 0 0 0,0-1 0 0 0,1 0 0 0 0,-1 1 0 0 0,0-1 0 0 0,0 1 0 0 0,0 0 0 0 0,0-1 0 0 0,-1 1 0 0 0,1 0 0 0 0,0-1 0 0 0,0 1 0 0 0,-1 0 0 0 0,1 0 0 0 0,-1 0 1 0 0,1 0-1 0 0,-1 0 0 0 0,-2 0 0 0 0,1 0 5 0 0,1 1 0 0 0,-1 0 1 0 0,0 0-1 0 0,1 0 0 0 0,-1 0 1 0 0,1 0-1 0 0,-1 0 0 0 0,0 1 1 0 0,1-1-1 0 0,-1 1 0 0 0,1 0 1 0 0,-1 0-1 0 0,1 0 0 0 0,-3 1 1 0 0,-2 1 64 0 0,1 1 0 0 0,0 0 0 0 0,1 0 1 0 0,-1 0-1 0 0,1 0 0 0 0,0 1 0 0 0,0 0 1 0 0,0 0-1 0 0,1 0 0 0 0,-1 1 0 0 0,-4 7 1 0 0,6-4-27 0 0,1 0 1 0 0,0 0-1 0 0,0 0 1 0 0,0 0 0 0 0,1 0-1 0 0,1 0 1 0 0,0 1-1 0 0,0-1 1 0 0,1 0 0 0 0,0 0-1 0 0,0 0 1 0 0,5 17-1 0 0,-6-25-43 0 0,0 0 0 0 0,1 0 0 0 0,-1 0 0 0 0,0 0 0 0 0,0 0 0 0 0,1 0 0 0 0,-1 0 0 0 0,0 0 0 0 0,1 0 0 0 0,-1-1 0 0 0,1 1 0 0 0,-1 0 0 0 0,1 0 0 0 0,-1 0 0 0 0,1-1 0 0 0,0 1 0 0 0,0 0 0 0 0,-1 0 0 0 0,1-1 0 0 0,0 1 0 0 0,0-1 0 0 0,0 1 0 0 0,-1-1 0 0 0,1 1 0 0 0,0-1 0 0 0,0 1 0 0 0,0-1 0 0 0,0 0 0 0 0,0 0 0 0 0,0 1 0 0 0,0-1 0 0 0,0 0 0 0 0,0 0 0 0 0,0 0 0 0 0,1 0 0 0 0,-1 0 0 0 0,0-1 0 0 0,1 1 0 0 0,-1-1 0 0 0,0 1 0 0 0,0-1 0 0 0,0 0 0 0 0,0 1 0 0 0,0-1 0 0 0,0 0 0 0 0,0 0 0 0 0,0 0 0 0 0,0 1 0 0 0,0-1 0 0 0,0 0 0 0 0,-1 0 0 0 0,1 0 0 0 0,0-1 0 0 0,-1 1 0 0 0,1 0 0 0 0,0 0 0 0 0,-1 0 0 0 0,0 0 0 0 0,1-1 0 0 0,-1 1 0 0 0,0 0 0 0 0,1 0 0 0 0,-1-2 0 0 0,0-7 14 0 0,1 0 0 0 0,-2 1 0 0 0,1-1 0 0 0,-2 0 0 0 0,1 1 0 0 0,-1-1 0 0 0,0 1 0 0 0,-7-16 0 0 0,3 11 14 0 0,0 1 0 0 0,-1-1 0 0 0,0 1 1 0 0,-19-23-1 0 0,26 36-27 0 0,0-1 0 0 0,0 1 0 0 0,0-1-1 0 0,-1 1 1 0 0,1-1 0 0 0,0 1 0 0 0,-1-1 0 0 0,1 1 0 0 0,0-1 0 0 0,-1 1 0 0 0,1 0 0 0 0,-1-1-1 0 0,1 1 1 0 0,-1 0 0 0 0,1-1 0 0 0,-1 1 0 0 0,1 0 0 0 0,-1 0 0 0 0,1-1 0 0 0,-1 1-1 0 0,1 0 1 0 0,-1 0 0 0 0,1 0 0 0 0,-1 0 0 0 0,1 0 0 0 0,-1 0 0 0 0,1 0 0 0 0,-1 0 0 0 0,0 0-1 0 0,0 0 1 0 0,0 1 2 0 0,1-1-1 0 0,-1 1 1 0 0,1 0-1 0 0,-1 0 1 0 0,1-1-1 0 0,-1 1 1 0 0,1 0-1 0 0,0 0 0 0 0,-1 0 1 0 0,1 0-1 0 0,0 0 1 0 0,0-1-1 0 0,0 1 1 0 0,0 0-1 0 0,-1 2 1 0 0,3 36 47 0 0,3-13-50 0 0,-2-7 0 0 0,0 0 0 0 0,2 0 0 0 0,0-1 0 0 0,1 1 0 0 0,1-1 0 0 0,15 28 0 0 0,-21-44 0 0 0,0 0 0 0 0,1 0 0 0 0,-1 1 0 0 0,1-1 0 0 0,-1-1 0 0 0,1 1 0 0 0,0 0 0 0 0,0 0 0 0 0,0-1 0 0 0,0 1 0 0 0,0-1 0 0 0,0 1 0 0 0,0-1 0 0 0,0 0 0 0 0,1 0 0 0 0,-1 0 0 0 0,1 0 0 0 0,-1 0 0 0 0,0-1 0 0 0,1 1 0 0 0,-1-1 0 0 0,1 1 0 0 0,-1-1 0 0 0,1 0 0 0 0,-1 0 0 0 0,1 0 0 0 0,0 0 0 0 0,-1-1 0 0 0,1 1 0 0 0,-1-1 0 0 0,0 1 0 0 0,1-1 0 0 0,-1 0 0 0 0,1 0 0 0 0,-1 0 0 0 0,0 0 0 0 0,0-1 0 0 0,0 1 0 0 0,4-4 0 0 0,-2 3 0 0 0,0-1 0 0 0,-1 0 0 0 0,0-1 0 0 0,0 1 0 0 0,1 0 0 0 0,-2-1 0 0 0,1 0 0 0 0,0 0 0 0 0,-1 0 0 0 0,0 0 0 0 0,0 0 0 0 0,0 0 0 0 0,0 0 0 0 0,-1-1 0 0 0,0 1 0 0 0,0-1 0 0 0,0 1 0 0 0,0-1 0 0 0,-1 1 0 0 0,1-1 0 0 0,-2-7 0 0 0,0 5 24 0 0,0 1 0 0 0,-1-1-1 0 0,0 1 1 0 0,-1-1 0 0 0,0 1-1 0 0,0 0 1 0 0,0-1 0 0 0,0 2-1 0 0,-1-1 1 0 0,0 0 0 0 0,-8-7-1 0 0,11 11-11 0 0,-1 0-1 0 0,0 0 1 0 0,0 0-1 0 0,0 1 0 0 0,0-1 1 0 0,-1 1-1 0 0,1-1 1 0 0,0 1-1 0 0,-1 0 0 0 0,1 0 1 0 0,0 0-1 0 0,-1 0 1 0 0,0 0-1 0 0,1 1 0 0 0,-1-1 1 0 0,1 1-1 0 0,-1 0 1 0 0,0-1-1 0 0,1 1 1 0 0,-1 0-1 0 0,0 1 0 0 0,1-1 1 0 0,-1 0-1 0 0,1 1 1 0 0,-1-1-1 0 0,0 1 0 0 0,1 0 1 0 0,0 0-1 0 0,-1 0 1 0 0,1 0-1 0 0,-1 1 0 0 0,1-1 1 0 0,-2 2-1 0 0,-5 4 139 0 0,0 0 0 0 0,1 1 0 0 0,1 0-1 0 0,-1 0 1 0 0,1 0 0 0 0,0 1 0 0 0,1 0-1 0 0,0 0 1 0 0,-7 16 0 0 0,2-1 297 0 0,2 0 1 0 0,-14 49-1 0 0,23-72-441 0 0,0 0 1 0 0,-1 0-1 0 0,1 0 0 0 0,0 0 0 0 0,0-1 0 0 0,-1 1 0 0 0,1 0 0 0 0,0 0 1 0 0,0 0-1 0 0,0 0 0 0 0,0 0 0 0 0,0-1 0 0 0,0 1 0 0 0,0 0 0 0 0,1 0 1 0 0,-1 0-1 0 0,0 0 0 0 0,0 0 0 0 0,1-1 0 0 0,-1 1 0 0 0,0 0 0 0 0,1 0 1 0 0,-1-1-1 0 0,1 1 0 0 0,-1 0 0 0 0,1 0 0 0 0,-1-1 0 0 0,1 1 0 0 0,0-1 1 0 0,-1 1-1 0 0,1 0 0 0 0,0-1 0 0 0,1 1 0 0 0,-1 0-7 0 0,0-1 1 0 0,1 0-1 0 0,-1 0 0 0 0,0 0 0 0 0,0 0 1 0 0,1 0-1 0 0,-1-1 0 0 0,0 1 0 0 0,0 0 1 0 0,1 0-1 0 0,-1-1 0 0 0,0 1 1 0 0,0-1-1 0 0,0 1 0 0 0,1-1 0 0 0,-1 0 1 0 0,0 1-1 0 0,0-1 0 0 0,0 0 0 0 0,0 0 1 0 0,0 1-1 0 0,1-3 0 0 0,1 0 234 0 0,-3 2-209 0 0,0 1 1 0 0,0 0 0 0 0,1 0-1 0 0,-1 0 1 0 0,0 0-1 0 0,0-1 1 0 0,0 1 0 0 0,0 0-1 0 0,0 0 1 0 0,0 0 0 0 0,1 0-1 0 0,-1 0 1 0 0,0-1 0 0 0,0 1-1 0 0,0 0 1 0 0,0 0-1 0 0,1 0 1 0 0,-1 0 0 0 0,0 0-1 0 0,0 0 1 0 0,0 0 0 0 0,1 0-1 0 0,-1 0 1 0 0,0 0-1 0 0,0 0 1 0 0,0 0 0 0 0,1 0-1 0 0,-1 0 1 0 0,0 0 0 0 0,0 0-1 0 0,0 0 1 0 0,1 0 0 0 0,-1 0-1 0 0,0 0 1 0 0,0 0-1 0 0,0 0 1 0 0,1 0 0 0 0,-1 0-1 0 0,0 0 1 0 0,0 0 0 0 0,0 0-1 0 0,0 0 1 0 0,1 1-1 0 0,-1-1 1 0 0,0 0 0 0 0,2 1-228 0 0,5 1 282 0 0,3 0 458 0 0,-10-2-532 0 0,0 0 0 0 0,-1 0 0 0 0,1 0 0 0 0,0 0 0 0 0,0 0 0 0 0,0 0 0 0 0,0 0 0 0 0,0 0-1 0 0,0 0 1 0 0,0 1 0 0 0,0-1 0 0 0,0 0 0 0 0,0 0 0 0 0,0 0 0 0 0,0 0 0 0 0,-1 0 0 0 0,1 0 0 0 0,0 0-1 0 0,0 0 1 0 0,0 0 0 0 0,0 0 0 0 0,0 0 0 0 0,0 0 0 0 0,0 0 0 0 0,0 0 0 0 0,0 0 0 0 0,0 0-1 0 0,0 1 1 0 0,0-1 0 0 0,0 0 0 0 0,0 0 0 0 0,0 0 0 0 0,0 0 0 0 0,0 0 0 0 0,0 0 0 0 0,0 0-1 0 0,0 0 1 0 0,0 0 0 0 0,0 0 0 0 0,0 0 0 0 0,0 1 0 0 0,0-1 0 0 0,0 0 0 0 0,0 0 0 0 0,0 0 0 0 0,0 0-1 0 0,0 0 1 0 0,0 0 0 0 0,0 0 0 0 0,0 0 0 0 0,0 0 0 0 0,0 0 0 0 0,0 0 0 0 0,0 0 0 0 0,0 0-1 0 0,0 1 1 0 0,1-1 0 0 0,-1 0 0 0 0,0 0 0 0 0,0 0 0 0 0,0 0 0 0 0,0 0 0 0 0,0 0 0 0 0,0 0-1 0 0,0 0 1 0 0,0 0 0 0 0,0 0 0 0 0,0 0-57 0 0,-1 0 0 0 0,1 1 1 0 0,0-1-1 0 0,-1 1 0 0 0,1-1 0 0 0,0 0 0 0 0,-1 1 0 0 0,1-1 0 0 0,0 1 0 0 0,-1-1 0 0 0,1 0 1 0 0,0 1-1 0 0,0-1 0 0 0,0 1 0 0 0,-1-1 0 0 0,1 1 0 0 0,0-1 0 0 0,0 1 0 0 0,0-1 0 0 0,0 1 1 0 0,0-1-1 0 0,0 2 0 0 0,0-2 39 0 0,0 0 1 0 0,0 0-1 0 0,0 0 0 0 0,0 0 1 0 0,0 0-1 0 0,-1 0 0 0 0,1 0 1 0 0,0 0-1 0 0,0 0 1 0 0,0-1-1 0 0,0 1 0 0 0,0 0 1 0 0,0 0-1 0 0,0 0 0 0 0,0 0 1 0 0,0 0-1 0 0,0 0 1 0 0,0 0-1 0 0,0 1 0 0 0,0-1 1 0 0,0 0-1 0 0,-1 0 0 0 0,1 0 1 0 0,0 0-1 0 0,0 0 1 0 0,0 0-1 0 0,0 0 0 0 0,0 0 1 0 0,0 0-1 0 0,0 0 1 0 0,0 0-1 0 0,0 0 0 0 0,0 0 1 0 0,0 0-1 0 0,0 0 0 0 0,0 0 1 0 0,0 0-1 0 0,0 0 1 0 0,0 0-1 0 0,0 0 0 0 0,0 0 1 0 0,0 0-1 0 0,0 1 0 0 0,0-1 1 0 0,0 0-1 0 0,0 0 1 0 0,-1 0-1 0 0,1 0 0 0 0,0 0 1 0 0,0 0-1 0 0,0 0 0 0 0,0 0 1 0 0,1 0-1 0 0,-1 0 1 0 0,0 0-1 0 0,0 0 0 0 0,0 0 1 0 0,0 0-1 0 0,0 1 1 0 0,0-1-1 0 0,0 0 0 0 0,-1 0 41 0 0,1 0 0 0 0,0-1 0 0 0,0 1-1 0 0,0 0 1 0 0,-1 0 0 0 0,1 0 0 0 0,0 0-1 0 0,0 0 1 0 0,-1 0 0 0 0,1 0 0 0 0,0 0-1 0 0,0 0 1 0 0,-1 0 0 0 0,1 0 0 0 0,0 0 0 0 0,0 0-1 0 0,-1 0 1 0 0,1 1 0 0 0,0-1 0 0 0,0 0-1 0 0,-1 0 1 0 0,1 0 0 0 0,0 0 0 0 0,0 0-1 0 0,0 0 1 0 0,-1 1 0 0 0,1-1 0 0 0,0 0-1 0 0,0 0 1 0 0,0 1 0 0 0,0-2-10 0 0,0 1 0 0 0,0 0 0 0 0,0 0 0 0 0,0 0 0 0 0,0 0 0 0 0,0 0-1 0 0,0 0 1 0 0,0-1 0 0 0,0 1 0 0 0,0 0 0 0 0,0 0 0 0 0,-1 0 0 0 0,1 0 0 0 0,0 0 0 0 0,0 0 0 0 0,0-1 0 0 0,0 1 0 0 0,0 0 0 0 0,0 0-1 0 0,0 0 1 0 0,0 0 0 0 0,0 0 0 0 0,0 0 0 0 0,0 0 0 0 0,0 0 0 0 0,-1 0 0 0 0,1-1 0 0 0,0 1 0 0 0,0 0 0 0 0,0 0 0 0 0,0 0 0 0 0,0 0 0 0 0,0 0-1 0 0,0 0 1 0 0,-1 0 0 0 0,1 0 0 0 0,0 0 0 0 0,0 0 0 0 0,0 0 0 0 0,0 0 0 0 0,0 0 0 0 0,0 0 0 0 0,-1 0 0 0 0,1 0 0 0 0,0 0 0 0 0,0 0-1 0 0,0 0 1 0 0,0 0 0 0 0,0 0 0 0 0,0 0 0 0 0,-1 0 0 0 0,1 0 0 0 0,0 0 0 0 0,0 0 0 0 0,0 1 0 0 0,0-1 0 0 0,0 0 0 0 0,0 0 0 0 0,0 0-1 0 0,0 0 1 0 0,-1 0 0 0 0,1 0 0 0 0,0 0 0 0 0,0 3-223 0 0,0-1-1 0 0,0 1 0 0 0,-1-1 1 0 0,1 1-1 0 0,-1-1 1 0 0,0 0-1 0 0,1 1 0 0 0,-1-1 1 0 0,-2 4-1 0 0,3-5 206 0 0,1 0 0 0 0,-1 0 0 0 0,0 0 0 0 0,0 0 0 0 0,1 0 0 0 0,-1 0 0 0 0,0-1 0 0 0,0 1 0 0 0,0 0 0 0 0,0 0 0 0 0,0 0 0 0 0,0 0 0 0 0,0 0 0 0 0,0 0 0 0 0,-1 2 0 0 0,-1 0 0 0 0,-4 5 0 0 0,1 1 0 0 0,0-1 0 0 0,-7 18 0 0 0,12-26 0 0 0,0 0 0 0 0,0 1 0 0 0,0-1 0 0 0,0 0 0 0 0,0 0 0 0 0,0 1 0 0 0,0-1 0 0 0,0 0 0 0 0,0 0 0 0 0,0 0 0 0 0,0 1 0 0 0,0-1 0 0 0,1 0 0 0 0,-1 0 0 0 0,0 1 0 0 0,0-1 0 0 0,0 0 0 0 0,0 0 0 0 0,0 0 0 0 0,1 0 0 0 0,-1 1 0 0 0,0-1 0 0 0,0 0 0 0 0,0 0 0 0 0,1 0 0 0 0,-1 0 0 0 0,0 0 0 0 0,0 0 0 0 0,0 1 0 0 0,1-1 0 0 0,-1 0 0 0 0,0 0 0 0 0,1 0 0 0 0,-1 0 0 0 0,0 0 0 0 0,0 0 0 0 0,0 0 0 0 0,1 0 0 0 0,-1 0 0 0 0,0 0 0 0 0,0 0 0 0 0,0 0 0 0 0,1 1 0 0 0,-1-1 0 0 0,0 0 0 0 0,0 0 0 0 0,0 0 0 0 0,0 0 0 0 0,1 0 0 0 0,-1 0 0 0 0,0 1 0 0 0,0-1 0 0 0,0 0 0 0 0,0 0 0 0 0,0 0 0 0 0,0 0 0 0 0,0 1 0 0 0,1-1 0 0 0,-1 0 0 0 0,0 0 0 0 0,0 0 0 0 0,0 1 0 0 0,0-1 0 0 0,0 0 0 0 0,0 0 0 0 0,0 0 0 0 0,0 1 0 0 0,0-1 0 0 0,0 0 0 0 0,0 0 0 0 0,0 0 0 0 0,0 1 0 0 0,0-1 0 0 0,0 0 0 0 0,0 0 0 0 0,-1 0 0 0 0,1 1 0 0 0,0-1 0 0 0,0 0 0 0 0,0 0 0 0 0,0 0 0 0 0,0 1 0 0 0,0-1 0 0 0,0 0 0 0 0,-1 0 0 0 0,1 0 0 0 0,0 0 0 0 0,0 0 0 0 0,0 1 0 0 0,-1-1 0 0 0,1 0-6 0 0,0 0 0 0 0,0 0 1 0 0,0 0-1 0 0,0 0 0 0 0,0 1 0 0 0,-1-1 0 0 0,1 0 0 0 0,0 0 0 0 0,0 0 0 0 0,0 0 0 0 0,0 0 0 0 0,0 1 0 0 0,0-1 1 0 0,0 0-1 0 0,0 0 0 0 0,0 0 0 0 0,0 0 0 0 0,0 1 0 0 0,0-1 0 0 0,0 0 0 0 0,0 0 0 0 0,0 0 0 0 0,0 0 1 0 0,0 1-1 0 0,0-1 0 0 0,0 0 0 0 0,0 0 0 0 0,0 0 0 0 0,0 0 0 0 0,0 1 0 0 0,0-1 0 0 0,0 0 0 0 0,0 0 0 0 0,0 0 1 0 0,0 0-1 0 0,0 1 0 0 0,1-1 0 0 0,-1 0 0 0 0,0 0 0 0 0,0 0 0 0 0,0 0 0 0 0,0 0 0 0 0,0 0 0 0 0,1 1 1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4:08.590"/>
    </inkml:context>
    <inkml:brush xml:id="br0">
      <inkml:brushProperty name="width" value="0.1" units="cm"/>
      <inkml:brushProperty name="height" value="0.1" units="cm"/>
      <inkml:brushProperty name="color" value="#FF0066"/>
    </inkml:brush>
  </inkml:definitions>
  <inkml:trace contextRef="#ctx0" brushRef="#br0">150 105 455 0 0,'-28'-11'-793'0'0,"22"10"1800"0"0,-1 0 1 0 0,1 1 1 0 0,0 0-1 0 0,0 0 0 0 0,-1 0 0 0 0,1 1 1 0 0,0 0-1 0 0,-9 2 0 0 0,-2 1-632 0 0,-23 3 964 0 0,43-7-1323 0 0,0 0 0 0 0,0-1 0 0 0,0 1 0 0 0,0-1 0 0 0,-1 0 0 0 0,1 0 0 0 0,0 0 0 0 0,-1 0 0 0 0,1-1 0 0 0,0 1 0 0 0,-1-1 0 0 0,1 1 0 0 0,-1-1 0 0 0,3-3 0 0 0,32-35-48 0 0,-14 14 43 0 0,-1 4-12 0 0,-21 21 0 0 0,5 4 390 0 0,-10 4-30 0 0,-18 14 269 0 0,4-2-88 0 0,-33 73 87 0 0,45-81-515 0 0,9-13-82 0 0,-2 1-32 0 0,0-1 1 0 0,0 0 0 0 0,0 1-1 0 0,0-1 1 0 0,-1 0 0 0 0,1 0 0 0 0,0 0-1 0 0,-1 0 1 0 0,0 0 0 0 0,1-3-1 0 0,1-14 27 0 0,0-21-3 0 0,-2 39-15 0 0,0 0-1 0 0,0 0 0 0 0,0 0 0 0 0,0-1 0 0 0,0 1 1 0 0,-1 0-1 0 0,1 0 0 0 0,0 0 0 0 0,-1 0 0 0 0,1-1 1 0 0,-1 1-1 0 0,1 0 0 0 0,-1 0 0 0 0,0 0 0 0 0,1 0 0 0 0,-1 0 1 0 0,0 0-1 0 0,0 1 0 0 0,0-1 0 0 0,1 0 0 0 0,-1 0 1 0 0,0 1-1 0 0,0-1 0 0 0,0 0 0 0 0,-2 0 0 0 0,-6 0 502 0 0,8 4-177 0 0,10 12-211 0 0,-3-5-567 0 0,5 10-1400 0 0,-8-13 292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4:10.963"/>
    </inkml:context>
    <inkml:brush xml:id="br0">
      <inkml:brushProperty name="width" value="0.1" units="cm"/>
      <inkml:brushProperty name="height" value="0.1" units="cm"/>
      <inkml:brushProperty name="color" value="#FF0066"/>
    </inkml:brush>
  </inkml:definitions>
  <inkml:trace contextRef="#ctx0" brushRef="#br0">53 116 455 0 0,'-1'-1'110'0'0,"0"1"-1"0"0,0-1 1 0 0,-1 1-1 0 0,1-1 1 0 0,0 1-1 0 0,-1-1 0 0 0,1 1 1 0 0,0 0-1 0 0,-1 0 1 0 0,1 0-1 0 0,0 0 1 0 0,-1 0-1 0 0,1 0 0 0 0,0 0 1 0 0,-1 0-1 0 0,1 1 1 0 0,0-1-1 0 0,-1 0 1 0 0,1 1-1 0 0,0-1 0 0 0,-2 2 1 0 0,-20 3 3760 0 0,27-6-2944 0 0,-3 1-860 0 0,0-1 0 0 0,0 1 0 0 0,0 0 0 0 0,0-1 0 0 0,0 1 0 0 0,0 0 0 0 0,0 0 0 0 0,0 0 0 0 0,0 0 0 0 0,0 0 0 0 0,0 0 0 0 0,0 0-1 0 0,0 0 1 0 0,-1 0 0 0 0,1 0 0 0 0,0 1 0 0 0,1-1 0 0 0,2 3 4 0 0,0-1-1 0 0,0 0 1 0 0,0 1-1 0 0,-1 0 1 0 0,7 6-1 0 0,13 10-45 0 0,-20-18-24 0 0,-1 1 0 0 0,0-1 0 0 0,1 0 0 0 0,-1 0 0 0 0,1 0 0 0 0,-1 0 0 0 0,1 0 0 0 0,0-1 0 0 0,-1 1 0 0 0,1-1 0 0 0,0 0 0 0 0,-1 0 0 0 0,1 0 0 0 0,0 0 0 0 0,-1 0 0 0 0,1 0 0 0 0,3-1 0 0 0,-3-1 0 0 0,1 1 0 0 0,-1-1 0 0 0,1 0 0 0 0,-1 0 0 0 0,0 0 0 0 0,0 0 0 0 0,0-1 0 0 0,0 1 0 0 0,0-1 0 0 0,0 0 0 0 0,3-4 0 0 0,-2 1 0 0 0,1 1 0 0 0,-1-1 0 0 0,7-12 0 0 0,-10 16 0 0 0,-1 0 0 0 0,1 0 0 0 0,0 0 0 0 0,-1 0 0 0 0,1 0 0 0 0,-1 0 0 0 0,1 0 0 0 0,-1 0 0 0 0,0 0 0 0 0,0-1 0 0 0,0 1 0 0 0,0 0 0 0 0,0 0 0 0 0,-1 0 0 0 0,1 0 0 0 0,-1 0 0 0 0,-1-4 0 0 0,0 1 12 0 0,2 4-9 0 0,0 0-1 0 0,0 0 1 0 0,-1 1 0 0 0,1-1-1 0 0,0 0 1 0 0,-1 0 0 0 0,1 0 0 0 0,-1 0-1 0 0,1 1 1 0 0,-1-1 0 0 0,1 0 0 0 0,-1 0-1 0 0,1 1 1 0 0,-1-1 0 0 0,-1 0 0 0 0,1 1 17 0 0,0 0 1 0 0,0 0 0 0 0,0 0 0 0 0,0 0-1 0 0,0 0 1 0 0,0 1 0 0 0,0-1-1 0 0,0 0 1 0 0,0 1 0 0 0,0-1 0 0 0,0 1-1 0 0,0-1 1 0 0,0 1 0 0 0,0-1 0 0 0,1 1-1 0 0,-1-1 1 0 0,0 1 0 0 0,-1 1 0 0 0,-2 1 92 0 0,1 1 0 0 0,0 0 0 0 0,-1 0 1 0 0,1 0-1 0 0,-4 8 0 0 0,5-10-93 0 0,1-1 0 0 0,0 1 0 0 0,0 0 0 0 0,1-1 0 0 0,-1 1 0 0 0,0 0 0 0 0,0 0 0 0 0,1 0 0 0 0,-1 0 0 0 0,1 0 0 0 0,0 0 0 0 0,0 0 0 0 0,-1 0-1 0 0,1 0 1 0 0,0 0 0 0 0,1 0 0 0 0,-1 2 0 0 0,2-1-11 0 0,-1 0 0 0 0,1 0-1 0 0,0-1 1 0 0,0 1 0 0 0,0-1-1 0 0,0 0 1 0 0,1 1-1 0 0,-1-1 1 0 0,0 0 0 0 0,1 0-1 0 0,0-1 1 0 0,-1 1 0 0 0,1 0-1 0 0,0-1 1 0 0,0 0-1 0 0,0 1 1 0 0,0-1 0 0 0,0 0-1 0 0,0-1 1 0 0,0 1 0 0 0,0-1-1 0 0,0 1 1 0 0,1-1 0 0 0,-1 0-1 0 0,0 0 1 0 0,0 0-1 0 0,0 0 1 0 0,1-1 0 0 0,3-1-1 0 0,-2 1-9 0 0,-1 0 0 0 0,1 0 1 0 0,-1-1-1 0 0,1 1 0 0 0,-1-1 0 0 0,0-1 0 0 0,0 1 0 0 0,0 0 0 0 0,0-1 0 0 0,0 0 0 0 0,0 0 0 0 0,-1 0 0 0 0,1 0 0 0 0,-1-1 0 0 0,0 1 0 0 0,0-1 0 0 0,0 0 0 0 0,-1 0 0 0 0,4-6 0 0 0,-4 4 1 0 0,0 0 0 0 0,0 0 0 0 0,0-1 0 0 0,0-9 0 0 0,-1 14 0 0 0,-1 0 0 0 0,0 1 0 0 0,0-1 0 0 0,0 0 0 0 0,0 0 0 0 0,0 1 0 0 0,0-1 0 0 0,0 0 0 0 0,-1 0 0 0 0,1 1 0 0 0,-1-1 0 0 0,1 0 0 0 0,-1 1 0 0 0,1-1 0 0 0,-1 1 0 0 0,0-1 0 0 0,0 0 0 0 0,0 1 0 0 0,0 0 0 0 0,0-1 0 0 0,0 1 0 0 0,-2-2 0 0 0,2 2 2 0 0,0 1-1 0 0,0 0 0 0 0,0-1 0 0 0,0 1 1 0 0,0 0-1 0 0,0-1 0 0 0,0 1 0 0 0,0 0 0 0 0,0 0 1 0 0,-1 0-1 0 0,1 0 0 0 0,0 0 0 0 0,0 0 1 0 0,0 0-1 0 0,0 0 0 0 0,0 1 0 0 0,0-1 1 0 0,0 0-1 0 0,0 1 0 0 0,0-1 0 0 0,0 1 1 0 0,0-1-1 0 0,0 1 0 0 0,0-1 0 0 0,0 1 1 0 0,0-1-1 0 0,1 1 0 0 0,-1 0 0 0 0,0 0 0 0 0,0-1 1 0 0,1 1-1 0 0,-1 0 0 0 0,0 0 0 0 0,1 0 1 0 0,-1 0-1 0 0,1 0 0 0 0,-1 1 0 0 0,0-1 0 0 0,0 1-1 0 0,1-1 1 0 0,-1 0-1 0 0,0 0 1 0 0,1 0-1 0 0,0 1 1 0 0,-1-1-1 0 0,1 0 1 0 0,0 1 0 0 0,0-1-1 0 0,-1 0 1 0 0,1 1-1 0 0,0-1 1 0 0,0 0-1 0 0,0 1 1 0 0,1-1-1 0 0,-1 0 1 0 0,0 0-1 0 0,0 1 1 0 0,1-1-1 0 0,-1 0 1 0 0,1 0-1 0 0,-1 1 1 0 0,1-1-1 0 0,0 0 1 0 0,-1 0-1 0 0,1 0 1 0 0,0 0-1 0 0,0 0 1 0 0,0 0-1 0 0,0 0 1 0 0,2 2-1 0 0,-1-2-2 0 0,0 1-1 0 0,0-1 0 0 0,1 0 0 0 0,-1 0 0 0 0,1 0 0 0 0,-1 0 1 0 0,1 0-1 0 0,-1-1 0 0 0,1 1 0 0 0,-1-1 0 0 0,1 0 1 0 0,0 1-1 0 0,-1-1 0 0 0,1 0 0 0 0,0-1 0 0 0,-1 1 1 0 0,1 0-1 0 0,-1-1 0 0 0,1 1 0 0 0,-1-1 0 0 0,5-2 1 0 0,-3 1 1 0 0,0 0 0 0 0,0 0 0 0 0,0-1 0 0 0,-1 1 0 0 0,1-1 0 0 0,-1 0 1 0 0,0 0-1 0 0,1 0 0 0 0,-2-1 0 0 0,1 1 0 0 0,5-8 0 0 0,-8 10 2 0 0,1 0-1 0 0,-1 0 0 0 0,0 0 1 0 0,1 1-1 0 0,-1-1 1 0 0,0 0-1 0 0,0 0 0 0 0,0 0 1 0 0,1 0-1 0 0,-1 0 0 0 0,0 0 1 0 0,0 1-1 0 0,0-1 0 0 0,0 0 1 0 0,-1 0-1 0 0,1 0 1 0 0,0 0-1 0 0,0 0 0 0 0,0 1 1 0 0,-1-1-1 0 0,1 0 0 0 0,0 0 1 0 0,-1 0-1 0 0,1 1 0 0 0,-1-1 1 0 0,1 0-1 0 0,-1 0 1 0 0,1 1-1 0 0,-1-1 0 0 0,0 0 1 0 0,1 1-1 0 0,-1-1 0 0 0,0 1 1 0 0,1-1-1 0 0,-1 1 0 0 0,0-1 1 0 0,0 1-1 0 0,0 0 1 0 0,1-1-1 0 0,-1 1 0 0 0,-2-1 1 0 0,1 0 1 0 0,0 1 1 0 0,0-1 0 0 0,0 0-1 0 0,0 1 1 0 0,0-1 0 0 0,-1 1 0 0 0,1 0-1 0 0,0 0 1 0 0,0-1 0 0 0,-1 2-1 0 0,1-1 1 0 0,0 0 0 0 0,0 0 0 0 0,0 1-1 0 0,-1-1 1 0 0,1 1 0 0 0,-2 0-1 0 0,-5 4 80 0 0,1 0-1 0 0,0 1 0 0 0,1-1 1 0 0,-1 1-1 0 0,1 1 0 0 0,0 0 1 0 0,1 0-1 0 0,-1 0 0 0 0,1 0 1 0 0,1 1-1 0 0,0 0 0 0 0,0 0 1 0 0,0 1-1 0 0,1 0 0 0 0,0-1 1 0 0,1 1-1 0 0,0 1 0 0 0,0-1 1 0 0,1 0-1 0 0,0 1 0 0 0,1-1 1 0 0,0 1-1 0 0,0-1 0 0 0,1 1 1 0 0,2 15-1 0 0,2 11-621 0 0,-1-16 221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5:29.752"/>
    </inkml:context>
    <inkml:brush xml:id="br0">
      <inkml:brushProperty name="width" value="0.1" units="cm"/>
      <inkml:brushProperty name="height" value="0.1" units="cm"/>
      <inkml:brushProperty name="color" value="#FF0066"/>
    </inkml:brush>
  </inkml:definitions>
  <inkml:trace contextRef="#ctx0" brushRef="#br0">0 49 3223 0 0,'17'1'425'0'0,"0"2"0"0"0,32 7 0 0 0,-47-9-477 0 0,17 3 908 0 0,1-2 0 0 0,0 0 0 0 0,25 0 0 0 0,-25-2-638 0 0,0 0 1 0 0,1 2-1 0 0,24 5 0 0 0,37 20-83 0 0,-60-19-82 0 0,1 0 0 0 0,-1-2 0 0 0,37 6 0 0 0,-20-10 133 0 0,0-2-1 0 0,0-2 1 0 0,0-1 0 0 0,45-10-1 0 0,-45 6-45 0 0,1 2 0 0 0,0 1 0 0 0,72 3 0 0 0,-21 8-57 0 0,-32-3-29 0 0,-1 2 0 0 0,59 14 0 0 0,-90-15-39 0 0,1-1 0 0 0,45 0 0 0 0,0 0 4 0 0,-23 2 33 0 0,113 9 291 0 0,18-18-74 0 0,-56-2-218 0 0,-87 3 13 0 0,58-10 0 0 0,-31 3 43 0 0,99-7 15 0 0,46-6 12 0 0,-26 4 58 0 0,-82 11-169 0 0,-42 1-6 0 0,0 4 0 0 0,100 7 0 0 0,-126 0-13 0 0,-11-1 11 0 0,0-2 0 0 0,1 0 0 0 0,32-2 0 0 0,-11-2 47 0 0,82 6 0 0 0,-88-1-13 0 0,-1-1 0 0 0,1-3 0 0 0,43-5 0 0 0,-9-1-6 0 0,-1 2 0 0 0,131 9-1 0 0,-152-1-41 0 0,50 2 31 0 0,122-9-1 0 0,-162 2-11 0 0,0 3-1 0 0,68 8 0 0 0,8 1 51 0 0,-37-4-70 0 0,-28-2 0 0 0,118-6 0 0 0,-136-4 16 0 0,-1 3 0 0 0,1 1 0 0 0,94 11 0 0 0,-100-4-16 0 0,-1-2 0 0 0,49-4 0 0 0,-27 0 0 0 0,45-4 0 0 0,-71 2 0 0 0,0 2 0 0 0,0 1 0 0 0,45 7 0 0 0,40 17 0 0 0,-76-12 0 0 0,1-3 0 0 0,0-1 0 0 0,95-1 0 0 0,-64-11 9 0 0,298-3 100 0 0,-274 11-84 0 0,0-4-1 0 0,164-22 1 0 0,-88 9-25 0 0,-148 12 0 0 0,76-2 49 0 0,-35 2 38 0 0,-1-3 0 0 0,86-16 0 0 0,-155 18-86 0 0,171-28 9 0 0,-151 28-10 0 0,1 1 0 0 0,-1 0 0 0 0,0 3-1 0 0,44 6 1 0 0,-32-2 0 0 0,46 0 0 0 0,-59-5 0 0 0,100 14 0 0 0,-80-7 0 0 0,68 1 0 0 0,153 7 0 0 0,-177-5 64 0 0,-34-3-64 0 0,-1-3 0 0 0,67-2 0 0 0,6-4 0 0 0,-109 2 0 0 0,0 1 0 0 0,0 1 0 0 0,0 0 0 0 0,30 11 0 0 0,-20-7 0 0 0,0 0 0 0 0,0-2 0 0 0,0-1 0 0 0,1-1 0 0 0,57-3 0 0 0,46 5 0 0 0,-45 1 31 0 0,152-11 0 0 0,-223 4-29 0 0,220-11 62 0 0,-26 11-64 0 0,-90 3 0 0 0,-12 5 0 0 0,-67-3 0 0 0,53-2 0 0 0,201 1 54 0 0,-242-2-29 0 0,80-10 0 0 0,14-1-1 0 0,154-8 83 0 0,-198 9-75 0 0,-58 5 21 0 0,-10 0-53 0 0,44 1 0 0 0,4 2 36 0 0,98-13-1 0 0,49-2 22 0 0,89 8 135 0 0,-221-1-192 0 0,-62 4 0 0 0,1 2 0 0 0,39 2 0 0 0,102 7 75 0 0,-150-8-48 0 0,0-1-1 0 0,46-11 1 0 0,18-2 10 0 0,-43 9-37 0 0,-28 4 0 0 0,0 0 0 0 0,37 2 0 0 0,-17 3 0 0 0,33 1 0 0 0,92 17 0 0 0,90 14 0 0 0,-61-34 44 0 0,-81-2-24 0 0,66 2-20 0 0,72 5 0 0 0,-206-5 0 0 0,91-11 0 0 0,140-13 53 0 0,-180 19-42 0 0,-14-3 33 0 0,43-1 40 0 0,-90 14-43 0 0,-33-3-35 0 0,0-1 1 0 0,0 0-1 0 0,0-1 0 0 0,0 1 0 0 0,0-1 0 0 0,0 0 1 0 0,0 1-1 0 0,0-2 0 0 0,0 1 0 0 0,0 0 1 0 0,0-1-1 0 0,0 0 0 0 0,5-2 0 0 0,-6 2 10 0 0,-1 0 0 0 0,1-1 0 0 0,-1 1 0 0 0,0-1 0 0 0,0 0 0 0 0,0 0 0 0 0,0 0 0 0 0,0 0 0 0 0,0 0 0 0 0,-1 0 0 0 0,1 0 0 0 0,-1 0 0 0 0,1-1 0 0 0,-1 1 0 0 0,0-1 0 0 0,2-4 0 0 0,-2 5-7 0 0,-1 1 0 0 0,1-1 0 0 0,-1 1-1 0 0,0-1 1 0 0,1 1 0 0 0,-1-1 0 0 0,0 0-1 0 0,0 1 1 0 0,0-1 0 0 0,0 1 0 0 0,0-1 0 0 0,-1 0-1 0 0,1 1 1 0 0,0-1 0 0 0,-1 1 0 0 0,1-1-1 0 0,-1 1 1 0 0,1-1 0 0 0,-1 1 0 0 0,0-1 0 0 0,0 1-1 0 0,0 0 1 0 0,1-1 0 0 0,-1 1 0 0 0,0 0-1 0 0,-1 0 1 0 0,1 0 0 0 0,0 0 0 0 0,0 0-1 0 0,-2-2 1 0 0,1 3-76 0 0,0-1-1 0 0,1 0 0 0 0,-1 0 1 0 0,0 1-1 0 0,0-1 0 0 0,1 1 1 0 0,-1 0-1 0 0,0 0 0 0 0,0-1 1 0 0,0 1-1 0 0,0 0 0 0 0,0 1 1 0 0,1-1-1 0 0,-1 0 0 0 0,0 0 1 0 0,0 1-1 0 0,0-1 0 0 0,1 1 1 0 0,-1-1-1 0 0,0 1 0 0 0,-2 1 1 0 0,-1 1-538 0 0,0 0 0 0 0,0 1 0 0 0,0-1 1 0 0,0 1-1 0 0,-5 6 0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5:44.328"/>
    </inkml:context>
    <inkml:brush xml:id="br0">
      <inkml:brushProperty name="width" value="0.1" units="cm"/>
      <inkml:brushProperty name="height" value="0.1" units="cm"/>
      <inkml:brushProperty name="color" value="#FF0066"/>
    </inkml:brush>
  </inkml:definitions>
  <inkml:trace contextRef="#ctx0" brushRef="#br0">1 121 455 0 0,'21'1'1664'0'0,"0"1"0"0"0,41 10 0 0 0,-44-7-1580 0 0,0-2 0 0 0,0 0 0 0 0,1-1 0 0 0,32 0 0 0 0,12-8 629 0 0,132-3 209 0 0,228-6-226 0 0,-197 10-28 0 0,-4 1-364 0 0,92-4-59 0 0,-48 37-71 0 0,-171-15-59 0 0,123 2-1 0 0,-149-12-14 0 0,0 3-1 0 0,130 30 1 0 0,-181-34-90 0 0,26 7 37 0 0,0-3-1 0 0,0-2 1 0 0,1-1-1 0 0,0-3 1 0 0,0-1-1 0 0,52-8 1 0 0,74-9 45 0 0,219 8 1 0 0,-333 9-65 0 0,155-12 82 0 0,-132 5 716 0 0,135 6 1 0 0,163 21-2385 0 0,-159-27 1591 0 0,-7 1-2 0 0,205-15-31 0 0,-387 18 0 0 0,600-54 139 0 0,-602 55-118 0 0,301-35 75 0 0,-92 15 3 0 0,-79 9-70 0 0,21-2 35 0 0,129 1-12 0 0,-188 11-40 0 0,578-4 53 0 0,-670 7-66 0 0,-25 0 0 0 0,377 4 141 0 0,-148 13-14 0 0,53 1-17 0 0,175-8-9 0 0,-338-6-8 0 0,87-13 69 0 0,1 0-104 0 0,-86 15-57 0 0,98 1 64 0 0,-67-14-27 0 0,128-3 54 0 0,-6 22-37 0 0,-112-18-44 0 0,28 8 51 0 0,-61 1-58 0 0,79 9-3 0 0,-174-9 0 0 0,109 10 3 0 0,219 11 58 0 0,124-19 3 0 0,-383-7-38 0 0,85 3 12 0 0,-80 7-38 0 0,8 0 118 0 0,192 13-196 0 0,-252-16 78 0 0,-23-1 0 0 0,57-3 0 0 0,-65-2-2 0 0,-18 2 21 0 0,0-2 0 0 0,-1 1 1 0 0,18-5-1 0 0,-10 2 6 0 0,-1-1-1 0 0,0 2 1 0 0,1 0 0 0 0,-1 2-1 0 0,1-1 1 0 0,0 2 0 0 0,-1 0-1 0 0,21 5 1 0 0,-27-4-44 0 0,0 0 0 0 0,1 1 0 0 0,-1 1 0 0 0,-1 0 0 0 0,1 0 0 0 0,0 1 0 0 0,-1 0 0 0 0,0 1 0 0 0,0 0 0 0 0,-1 0 0 0 0,0 1 0 0 0,0 0 0 0 0,13 15 0 0 0,-2 1-406 0 0,1-2-29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6:00.556"/>
    </inkml:context>
    <inkml:brush xml:id="br0">
      <inkml:brushProperty name="width" value="0.1" units="cm"/>
      <inkml:brushProperty name="height" value="0.1" units="cm"/>
      <inkml:brushProperty name="color" value="#FF0066"/>
    </inkml:brush>
  </inkml:definitions>
  <inkml:trace contextRef="#ctx0" brushRef="#br0">1 125 2671 0 0,'6'0'260'0'0,"0"1"0"0"0,0 0 0 0 0,-1 0-1 0 0,1 1 1 0 0,9 3 0 0 0,21 5 813 0 0,67-5 872 0 0,-2-1-1354 0 0,-67-1-457 0 0,63 10 220 0 0,-59-8-215 0 0,0-2-1 0 0,-1-1 0 0 0,1-2 0 0 0,47-5 1 0 0,-16 0-9 0 0,100-8 155 0 0,98-2-26 0 0,-224 14-196 0 0,0-2 0 0 0,47-9 1 0 0,-17 1 23 0 0,76-5 105 0 0,-30 12-97 0 0,169 14-1 0 0,-240-10-64 0 0,1-2-1 0 0,-1-3 1 0 0,82-17-1 0 0,-74 12-19 0 0,22-4 51 0 0,1 4-1 0 0,86 0 1 0 0,-146 10-55 0 0,57 0 92 0 0,89-11 0 0 0,67-8 138 0 0,-185 17-216 0 0,8 2 55 0 0,103 14 0 0 0,-131-11-43 0 0,297 19 42 0 0,16 1-10 0 0,-266-16 4 0 0,0-4-1 0 0,89-7 1 0 0,-23-5 139 0 0,253 18-1 0 0,-349-8-122 0 0,0-1 0 0 0,0-2-1 0 0,77-14 1 0 0,-39 4-8 0 0,29 1 47 0 0,176 5-1 0 0,58-6-58 0 0,-256 7-32 0 0,174 15 0 0 0,-253-9-32 0 0,70 7 0 0 0,156-5 0 0 0,-6-9 0 0 0,-228 6 0 0 0,194 8 69 0 0,0 1-74 0 0,-34-16 4 0 0,1 0 13 0 0,-143 7 7 0 0,294 13 133 0 0,-264-10-128 0 0,1-2 1 0 0,80-10-1 0 0,-113 8-23 0 0,17-2 8 0 0,85-4 46 0 0,-69 8-23 0 0,54 9 0 0 0,-105-10-32 0 0,29 3 6 0 0,33 1-1 0 0,-21-1 59 0 0,-30-2-26 0 0,0 0 1 0 0,-1 0-1 0 0,1-1 0 0 0,12-2 1 0 0,-20 2-20 0 0,0-1 1 0 0,1 2-1 0 0,-1-1 0 0 0,1 0 1 0 0,-1 1-1 0 0,0-1 1 0 0,1 1-1 0 0,-1 0 0 0 0,0 0 1 0 0,0 0-1 0 0,1 1 0 0 0,-1-1 1 0 0,0 1-1 0 0,0 0 0 0 0,-1 0 1 0 0,5 3-1 0 0,6 6-377 0 0,-1 0 0 0 0,14 15 0 0 0,-9-7-2489 0 0,1-1-1428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6:14.293"/>
    </inkml:context>
    <inkml:brush xml:id="br0">
      <inkml:brushProperty name="width" value="0.1" units="cm"/>
      <inkml:brushProperty name="height" value="0.1" units="cm"/>
      <inkml:brushProperty name="color" value="#FF0066"/>
    </inkml:brush>
  </inkml:definitions>
  <inkml:trace contextRef="#ctx0" brushRef="#br0">0 52 2759 0 0,'8'-16'248'0'0,"-3"-1"-248"0"0,1 8 0 0 0,-6 2 0 0 0,0 5 0 0 0,-2 2 0 0 0,-2 2 0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6:15.078"/>
    </inkml:context>
    <inkml:brush xml:id="br0">
      <inkml:brushProperty name="width" value="0.1" units="cm"/>
      <inkml:brushProperty name="height" value="0.1" units="cm"/>
      <inkml:brushProperty name="color" value="#FF0066"/>
    </inkml:brush>
  </inkml:definitions>
  <inkml:trace contextRef="#ctx0" brushRef="#br0">1 66 1375 0 0,'5'-10'64'0'0,"-1"2"8"0"0,3 3-72 0 0,-1-1 0 0 0,-3 3 0 0 0,1 3 0 0 0,1-4 216 0 0,6 2 24 0 0,9-5 8 0 0,8-1 0 0 0,1 1-248 0 0,4 3 0 0 0,-2 3 0 0 0,-2 2 0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6:45.348"/>
    </inkml:context>
    <inkml:brush xml:id="br0">
      <inkml:brushProperty name="width" value="0.1" units="cm"/>
      <inkml:brushProperty name="height" value="0.1" units="cm"/>
      <inkml:brushProperty name="color" value="#FF0066"/>
    </inkml:brush>
  </inkml:definitions>
  <inkml:trace contextRef="#ctx0" brushRef="#br0">1 81 455 0 0,'3'-15'0'0'0,"3"1"0"0"0,1 1 0 0 0,0 2 0 0 0,3-2 184 0 0,-3 6-8 0 0,-2 3 0 0 0,3 2 0 0 0,-5 2-176 0 0,1-1 0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6:45.895"/>
    </inkml:context>
    <inkml:brush xml:id="br0">
      <inkml:brushProperty name="width" value="0.1" units="cm"/>
      <inkml:brushProperty name="height" value="0.1" units="cm"/>
      <inkml:brushProperty name="color" value="#FF0066"/>
    </inkml:brush>
  </inkml:definitions>
  <inkml:trace contextRef="#ctx0" brushRef="#br0">0 93 1839 0 0,'8'-33'80'0'0,"-3"11"16"0"0,1 4-96 0 0,-1 7 0 0 0,0 9 0 0 0,1 2 0 0 0,-1-3 0 0 0,3-1 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3:38.032"/>
    </inkml:context>
    <inkml:brush xml:id="br0">
      <inkml:brushProperty name="width" value="0.1" units="cm"/>
      <inkml:brushProperty name="height" value="0.1" units="cm"/>
      <inkml:brushProperty name="color" value="#FF0066"/>
    </inkml:brush>
  </inkml:definitions>
  <inkml:trace contextRef="#ctx0" brushRef="#br0">21 3 1839 0 0,'0'-1'51'0'0,"-1"1"-1"0"0,0 0 0 0 0,1 0 0 0 0,-1-1 0 0 0,1 1 0 0 0,-1 0 0 0 0,0 0 0 0 0,1 0 0 0 0,-1 0 0 0 0,0 0 0 0 0,1 0 0 0 0,-1 0 0 0 0,1 0 0 0 0,-1 0 0 0 0,0 0 0 0 0,1 0 0 0 0,-1 0 0 0 0,0 0 0 0 0,1 1 0 0 0,-1-1 1 0 0,1 0-1 0 0,-1 0 0 0 0,1 1 0 0 0,-1-1 0 0 0,1 0 0 0 0,-1 1 0 0 0,1-1 0 0 0,-1 1 0 0 0,0 0 0 0 0,1-1-10 0 0,0 0 1 0 0,-1 0-1 0 0,1 0 0 0 0,0 0 0 0 0,0 0 1 0 0,0 1-1 0 0,0-1 0 0 0,0 0 0 0 0,0 0 1 0 0,0 0-1 0 0,-1 0 0 0 0,1 0 0 0 0,0 0 1 0 0,0 1-1 0 0,0-1 0 0 0,0 0 1 0 0,0 0-1 0 0,0 0 0 0 0,0 0 0 0 0,0 0 1 0 0,0 1-1 0 0,0-1 0 0 0,0 0 0 0 0,0 0 1 0 0,0 0-1 0 0,0 0 0 0 0,0 1 0 0 0,0-1 1 0 0,0 0-1 0 0,0 0 0 0 0,0 0 1 0 0,0 0-1 0 0,0 0 0 0 0,0 1 0 0 0,0-1 1 0 0,0 0-1 0 0,0 0 0 0 0,0 0 0 0 0,1 0 1 0 0,-1 0-1 0 0,14 0 1043 0 0,22-4-508 0 0,1 0 0 0 0,-1 3-1 0 0,50 3 1 0 0,-6 0-434 0 0,55-3-63 0 0,-5-1 243 0 0,146 16-1 0 0,83 6-181 0 0,0-32 79 0 0,80 19 150 0 0,-33-7-306 0 0,-360-2-60 0 0,161 5 52 0 0,-172-3-49 0 0,59 0-2 0 0,113-14-1 0 0,-145 8-2 0 0,0 3 0 0 0,105 7 0 0 0,-163-4 2 0 0,26 2 29 0 0,54 11 0 0 0,-81-12-17 0 0,0 0-1 0 0,0 0 0 0 0,0 1 1 0 0,0-1-1 0 0,0 1 0 0 0,0 0 1 0 0,0 0-1 0 0,-1 0 0 0 0,1 1 1 0 0,-1-1-1 0 0,1 0 0 0 0,-1 1 1 0 0,0 0-1 0 0,3 4 0 0 0,1 1 51 0 0,-6-7-62 0 0,0-1 0 0 0,0 0-1 0 0,1 0 1 0 0,-1 1 0 0 0,0-1-1 0 0,0 0 1 0 0,0 0-1 0 0,1 0 1 0 0,-1 1 0 0 0,0-1-1 0 0,0 0 1 0 0,1 0 0 0 0,-1 0-1 0 0,0 0 1 0 0,0 1 0 0 0,1-1-1 0 0,-1 0 1 0 0,0 0 0 0 0,1 0-1 0 0,-1 0 1 0 0,0 0-1 0 0,1 0 1 0 0,-1 0 0 0 0,0 0-1 0 0,0 0 1 0 0,1 0 0 0 0,-1 0-1 0 0,0 0 1 0 0,1 0 0 0 0,-1 0-1 0 0,0 0 1 0 0,1 0-1 0 0,-1 0 1 0 0,0 0 0 0 0,0-1-1 0 0,1 1 1 0 0,-1 0 0 0 0,1 0-1 0 0,-32 22-1 0 0,26-23 32 0 0,6-7 0 0 0,5 1-32 0 0,-5 10 0 0 0,-1 6 0 0 0,0-10 3 0 0,0-1-1 0 0,1 1 0 0 0,-1 0 1 0 0,1 0-1 0 0,-1 0 1 0 0,1-1-1 0 0,-1 1 0 0 0,1 0 1 0 0,-1 0-1 0 0,1 0 0 0 0,0 0 1 0 0,0 0-1 0 0,0 0 1 0 0,0 0-1 0 0,-1 0 0 0 0,1 0 1 0 0,0 1-1 0 0,1-1 0 0 0,-1 0 1 0 0,0 1-1 0 0,0-1 0 0 0,0 0 1 0 0,0 1-1 0 0,0-1 1 0 0,1 1-1 0 0,1-1 0 0 0,-2 2-2 0 0,-4 1 0 0 0,4-2 0 0 0,-1 0 0 0 0,1 0 0 0 0,-1 0 0 0 0,1 0 0 0 0,0 0 0 0 0,-1 0 0 0 0,1 1 0 0 0,-1-1 0 0 0,1 0 0 0 0,0 0 0 0 0,-1 0 0 0 0,1 1 0 0 0,-1-1 0 0 0,1 0 0 0 0,-1 1 0 0 0,1-1 0 0 0,-1 1 0 0 0,1-1 0 0 0,-1 0 0 0 0,1 1 0 0 0,-1-1 0 0 0,0 1 0 0 0,1-1 0 0 0,-1 1 0 0 0,0-1 0 0 0,1 1 0 0 0,-1-1 0 0 0,0 1 0 0 0,0 0 0 0 0,1-1 0 0 0,-1 1 0 0 0,0-1 0 0 0,0 2 0 0 0,0-1 0 0 0,0-1 0 0 0,0 1 0 0 0,0-1 0 0 0,-1 1-1 0 0,1-1 1 0 0,0 1 0 0 0,0-1 0 0 0,-1 1 0 0 0,1-1-1 0 0,0 1 1 0 0,0-1 0 0 0,-1 0 0 0 0,1 1 0 0 0,-1-1-1 0 0,1 0 1 0 0,0 1 0 0 0,-1-1 0 0 0,1 0 0 0 0,-1 1-1 0 0,1-1 1 0 0,-1 0 0 0 0,0 1 0 0 0,0-1 3 0 0,1 0-1 0 0,-1 1 1 0 0,1-1 0 0 0,-1 0 0 0 0,0 1-1 0 0,1-1 1 0 0,-1 1 0 0 0,1-1-1 0 0,-1 1 1 0 0,1-1 0 0 0,-1 1 0 0 0,1-1-1 0 0,-1 1 1 0 0,1 0 0 0 0,0-1 0 0 0,-1 1-1 0 0,1-1 1 0 0,0 1 0 0 0,0 0 0 0 0,-1-1-1 0 0,1 1 1 0 0,0 0 0 0 0,0-1 0 0 0,0 2-1 0 0,0-1-2 0 0,0-2 11 0 0,0 2 32 0 0,0 1-32 0 0,2-5-12 0 0,-1 3 1 0 0,-2 0 0 0 0,4 1 5 0 0,-1-1-1 0 0,1 1 1 0 0,0-1-1 0 0,-1 1 1 0 0,1 0-1 0 0,-1 0 0 0 0,1 0 1 0 0,-1 1-1 0 0,1-1 1 0 0,-1 1-1 0 0,3 2 1 0 0,1 1-251 0 0,11 14 727 0 0,-10-5-3660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6:49.763"/>
    </inkml:context>
    <inkml:brush xml:id="br0">
      <inkml:brushProperty name="width" value="0.1" units="cm"/>
      <inkml:brushProperty name="height" value="0.1" units="cm"/>
      <inkml:brushProperty name="color" value="#FF0066"/>
    </inkml:brush>
  </inkml:definitions>
  <inkml:trace contextRef="#ctx0" brushRef="#br0">24 47 2959 0 0,'-5'-13'128'0'0,"-1"0"32"0"0,1 2-160 0 0,-1 4 0 0 0,4 5 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6:56.509"/>
    </inkml:context>
    <inkml:brush xml:id="br0">
      <inkml:brushProperty name="width" value="0.1" units="cm"/>
      <inkml:brushProperty name="height" value="0.1" units="cm"/>
      <inkml:brushProperty name="color" value="#FF0066"/>
    </inkml:brush>
  </inkml:definitions>
  <inkml:trace contextRef="#ctx0" brushRef="#br0">0 39 4143 0 0,'9'-13'368'0'0,"0"2"-296"0"0,1 4-72 0 0,-5 1 0 0 0,1 5-112 0 0,-1 1-40 0 0,-3 0-8 0 0,2 3-968 0 0,3-1-200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6:56.965"/>
    </inkml:context>
    <inkml:brush xml:id="br0">
      <inkml:brushProperty name="width" value="0.1" units="cm"/>
      <inkml:brushProperty name="height" value="0.1" units="cm"/>
      <inkml:brushProperty name="color" value="#FF0066"/>
    </inkml:brush>
  </inkml:definitions>
  <inkml:trace contextRef="#ctx0" brushRef="#br0">0 6 2615 0 0,'22'-4'112'0'0,"-5"2"32"0"0,-3 2-144 0 0,-1 2 0 0 0,-4 0 0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6:57.543"/>
    </inkml:context>
    <inkml:brush xml:id="br0">
      <inkml:brushProperty name="width" value="0.1" units="cm"/>
      <inkml:brushProperty name="height" value="0.1" units="cm"/>
      <inkml:brushProperty name="color" value="#FF0066"/>
    </inkml:brush>
  </inkml:definitions>
  <inkml:trace contextRef="#ctx0" brushRef="#br0">40 153 1375 0 0,'-12'-42'-115'0'0,"-14"-52"3813"0"0,26 94-3687 0 0,0-1 0 0 0,0 1 0 0 0,-1-1 0 0 0,1 0 0 0 0,0 1 0 0 0,0-1 0 0 0,0 1 0 0 0,0-1 0 0 0,0 0 0 0 0,0 1 0 0 0,0-1 0 0 0,0 0 0 0 0,0 1 0 0 0,0-1 0 0 0,0 0 0 0 0,0 1 0 0 0,0-1 0 0 0,1 1 0 0 0,-1-1 0 0 0,0 0 0 0 0,0 1 0 0 0,1-1 0 0 0,-1 1 0 0 0,0-1 0 0 0,1 1 0 0 0,-1-1 0 0 0,1 0 0 0 0,0 1-1 0 0,0 0 0 0 0,0 0 1 0 0,0 0-1 0 0,0 0 1 0 0,1 1-1 0 0,-1-1 0 0 0,0 0 1 0 0,0 1-1 0 0,0-1 0 0 0,0 0 1 0 0,0 1-1 0 0,0-1 0 0 0,0 1 1 0 0,-1 0-1 0 0,3 0 0 0 0,9 7-10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6:58.250"/>
    </inkml:context>
    <inkml:brush xml:id="br0">
      <inkml:brushProperty name="width" value="0.1" units="cm"/>
      <inkml:brushProperty name="height" value="0.1" units="cm"/>
      <inkml:brushProperty name="color" value="#FF0066"/>
    </inkml:brush>
  </inkml:definitions>
  <inkml:trace contextRef="#ctx0" brushRef="#br0">0 59 3023 0 0,'6'-18'128'0'0,"-3"5"32"0"0,3 2-160 0 0,-1 4 0 0 0,1 5 0 0 0,-2 0 0 0 0,1 2 0 0 0,6-2 0 0 0,5-1-96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6:58.689"/>
    </inkml:context>
    <inkml:brush xml:id="br0">
      <inkml:brushProperty name="width" value="0.1" units="cm"/>
      <inkml:brushProperty name="height" value="0.1" units="cm"/>
      <inkml:brushProperty name="color" value="#FF0066"/>
    </inkml:brush>
  </inkml:definitions>
  <inkml:trace contextRef="#ctx0" brushRef="#br0">1 44 455 0 0,'7'-17'0'0'0,"-2"6"0"0"0,1 2 0 0 0,-3 4 0 0 0,1 3 0 0 0,-2 2 0 0 0,2 2 240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6:59.955"/>
    </inkml:context>
    <inkml:brush xml:id="br0">
      <inkml:brushProperty name="width" value="0.1" units="cm"/>
      <inkml:brushProperty name="height" value="0.1" units="cm"/>
      <inkml:brushProperty name="color" value="#FF0066"/>
    </inkml:brush>
  </inkml:definitions>
  <inkml:trace contextRef="#ctx0" brushRef="#br0">1 43 1375 0 0,'29'-19'128'0'0,"-9"8"-128"0"0,0 4 0 0 0,-5 4 0 0 0,-4 1 0 0 0,-4 4 72 0 0,4-2-72 0 0,6 3 64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7:00.697"/>
    </inkml:context>
    <inkml:brush xml:id="br0">
      <inkml:brushProperty name="width" value="0.1" units="cm"/>
      <inkml:brushProperty name="height" value="0.1" units="cm"/>
      <inkml:brushProperty name="color" value="#FF0066"/>
    </inkml:brush>
  </inkml:definitions>
  <inkml:trace contextRef="#ctx0" brushRef="#br0">1 24 1583 0 0,'3'-11'64'0'0,"-1"5"24"0"0,0 3-88 0 0,-2 1 0 0 0,4 0 0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7:01.130"/>
    </inkml:context>
    <inkml:brush xml:id="br0">
      <inkml:brushProperty name="width" value="0.1" units="cm"/>
      <inkml:brushProperty name="height" value="0.1" units="cm"/>
      <inkml:brushProperty name="color" value="#FF0066"/>
    </inkml:brush>
  </inkml:definitions>
  <inkml:trace contextRef="#ctx0" brushRef="#br0">0 21 6447 0 0,'9'-11'576'0'0,"-1"3"-464"0"0,-3 6-112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7:03.884"/>
    </inkml:context>
    <inkml:brush xml:id="br0">
      <inkml:brushProperty name="width" value="0.1" units="cm"/>
      <inkml:brushProperty name="height" value="0.1" units="cm"/>
      <inkml:brushProperty name="color" value="#FF0066"/>
    </inkml:brush>
  </inkml:definitions>
  <inkml:trace contextRef="#ctx0" brushRef="#br0">0 39 1007 0 0,'2'-8'0'0'0,"0"-1"0"0"0,2 0 0 0 0,-1 3 88 0 0,1 6-88 0 0,0-1 0 0 0,1-1 0 0 0,2 0 0 0 0,10 0 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3:41.387"/>
    </inkml:context>
    <inkml:brush xml:id="br0">
      <inkml:brushProperty name="width" value="0.1" units="cm"/>
      <inkml:brushProperty name="height" value="0.1" units="cm"/>
      <inkml:brushProperty name="color" value="#FF0066"/>
    </inkml:brush>
  </inkml:definitions>
  <inkml:trace contextRef="#ctx0" brushRef="#br0">5 90 455 0 0,'-3'-3'1575'0'0,"2"3"-1418"0"0,1 0 1 0 0,0-1-1 0 0,0 1 1 0 0,0-1-1 0 0,0 1 1 0 0,-1 0-1 0 0,1-1 0 0 0,0 1 1 0 0,0-1-1 0 0,0 1 1 0 0,0-1-1 0 0,0 1 1 0 0,0 0-1 0 0,0-1 1 0 0,0 1-1 0 0,0-1 0 0 0,0 1 1 0 0,1-1-1 0 0,-1 1 1 0 0,0 0-1 0 0,0-1 1 0 0,0 1-1 0 0,0-1 1 0 0,1 1-1 0 0,-1 0 0 0 0,0-1 1 0 0,18-10 1199 0 0,25 2-1236 0 0,19-3 389 0 0,-48 8-243 0 0,1 1 0 0 0,0 0-1 0 0,0 1 1 0 0,1 1 0 0 0,-1 0 0 0 0,0 1 0 0 0,30 4-1 0 0,-4 5-117 0 0,0-1 1 0 0,0-2-1 0 0,1-2 0 0 0,0-1 0 0 0,0-3 0 0 0,44-5 0 0 0,-55 1-102 0 0,167-17 215 0 0,-156 19-210 0 0,-1 2 0 0 0,75 9-1 0 0,-59-2-21 0 0,0-2-1 0 0,0-3 0 0 0,59-5 1 0 0,10-2 5 0 0,60-6 4 0 0,-84 2 4 0 0,0 4 0 0 0,156 13-1 0 0,-168-5-25 0 0,-1-4 1 0 0,99-14-1 0 0,-48 3 6 0 0,-45 8 4 0 0,134 11-1 0 0,-125 2-26 0 0,282 28 0 0 0,-296-29 22 0 0,0-4-1 0 0,107-8 0 0 0,-135 3-21 0 0,73 9 0 0 0,17 0 0 0 0,-135-8 0 0 0,-8-1 0 0 0,-1 1 0 0 0,0 0 0 0 0,1 0 0 0 0,-1 1 0 0 0,0 0 0 0 0,0 0 0 0 0,0 1 0 0 0,1 0 0 0 0,12 6 0 0 0,-19-7 3 0 0,-1 0-1 0 0,0 0 0 0 0,0 0 0 0 0,1 0 0 0 0,-1 0 1 0 0,0 0-1 0 0,0 1 0 0 0,0-1 0 0 0,-1 0 1 0 0,1 1-1 0 0,0-1 0 0 0,0 1 0 0 0,-1-1 0 0 0,1 1 1 0 0,-1-1-1 0 0,1 1 0 0 0,-1 0 0 0 0,0-1 1 0 0,1 1-1 0 0,-1-1 0 0 0,0 1 0 0 0,0 0 0 0 0,-1 2 1 0 0,0 22 7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7:06.047"/>
    </inkml:context>
    <inkml:brush xml:id="br0">
      <inkml:brushProperty name="width" value="0.1" units="cm"/>
      <inkml:brushProperty name="height" value="0.1" units="cm"/>
      <inkml:brushProperty name="color" value="#FF0066"/>
    </inkml:brush>
  </inkml:definitions>
  <inkml:trace contextRef="#ctx0" brushRef="#br0">0 13 1839 0 0,'18'-13'80'0'0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7:06.450"/>
    </inkml:context>
    <inkml:brush xml:id="br0">
      <inkml:brushProperty name="width" value="0.1" units="cm"/>
      <inkml:brushProperty name="height" value="0.1" units="cm"/>
      <inkml:brushProperty name="color" value="#FF0066"/>
    </inkml:brush>
  </inkml:definitions>
  <inkml:trace contextRef="#ctx0" brushRef="#br0">0 44 2671 0 0,'18'-18'120'0'0,"-7"7"24"0"0,-1 2-144 0 0,-1 3 0 0 0,-2 6 0 0 0,-1 2 0 0 0,-1 0 0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7:13.472"/>
    </inkml:context>
    <inkml:brush xml:id="br0">
      <inkml:brushProperty name="width" value="0.1" units="cm"/>
      <inkml:brushProperty name="height" value="0.1" units="cm"/>
      <inkml:brushProperty name="color" value="#FF0066"/>
    </inkml:brush>
  </inkml:definitions>
  <inkml:trace contextRef="#ctx0" brushRef="#br0">1 63 287 0 0,'22'-24'0'0'0,"-9"8"0"0"0,-1 3 0 0 0,-4 6 0 0 0,-3 5 0 0 0,-3 2 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7:13.961"/>
    </inkml:context>
    <inkml:brush xml:id="br0">
      <inkml:brushProperty name="width" value="0.1" units="cm"/>
      <inkml:brushProperty name="height" value="0.1" units="cm"/>
      <inkml:brushProperty name="color" value="#FF0066"/>
    </inkml:brush>
  </inkml:definitions>
  <inkml:trace contextRef="#ctx0" brushRef="#br0">0 74 3223 0 0,'57'-30'288'0'0,"-17"14"-288"0"0,-3 3 0 0 0,-10 6 0 0 0,-10 5-376 0 0,-8 0-128 0 0,0 2-24 0 0,10-2-8 0 0,13 2 432 0 0,11-1 104 0 0,4 2 0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7:14.434"/>
    </inkml:context>
    <inkml:brush xml:id="br0">
      <inkml:brushProperty name="width" value="0.1" units="cm"/>
      <inkml:brushProperty name="height" value="0.1" units="cm"/>
      <inkml:brushProperty name="color" value="#FF0066"/>
    </inkml:brush>
  </inkml:definitions>
  <inkml:trace contextRef="#ctx0" brushRef="#br0">13 116 5063 0 0,'0'-26'224'0'0,"-3"2"48"0"0,-1 4-272 0 0,0 0 0 0 0,2 5 0 0 0,2 6 0 0 0,0 7-488 0 0,2 2-152 0 0,0 0-32 0 0,0 2-8 0 0,0 0 480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7:14.891"/>
    </inkml:context>
    <inkml:brush xml:id="br0">
      <inkml:brushProperty name="width" value="0.1" units="cm"/>
      <inkml:brushProperty name="height" value="0.1" units="cm"/>
      <inkml:brushProperty name="color" value="#FF0066"/>
    </inkml:brush>
  </inkml:definitions>
  <inkml:trace contextRef="#ctx0" brushRef="#br0">1 62 2183 0 0,'14'-23'96'0'0,"-3"6"24"0"0,-1 2-120 0 0,-3 8 0 0 0,-2 7 0 0 0,1 2 0 0 0,1 0 0 0 0,4 0 0 0 0,6-1 0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7:15.277"/>
    </inkml:context>
    <inkml:brush xml:id="br0">
      <inkml:brushProperty name="width" value="0.1" units="cm"/>
      <inkml:brushProperty name="height" value="0.1" units="cm"/>
      <inkml:brushProperty name="color" value="#FF0066"/>
    </inkml:brush>
  </inkml:definitions>
  <inkml:trace contextRef="#ctx0" brushRef="#br0">0 48 2303 0 0,'15'-11'200'0'0,"-2"2"-200"0"0,-4 2 0 0 0,-4 3 0 0 0,-1 4-288 0 0,3 0-104 0 0,8-4-24 0 0,9-3 0 0 0,9 2 320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7:16.748"/>
    </inkml:context>
    <inkml:brush xml:id="br0">
      <inkml:brushProperty name="width" value="0.1" units="cm"/>
      <inkml:brushProperty name="height" value="0.1" units="cm"/>
      <inkml:brushProperty name="color" value="#FF0066"/>
    </inkml:brush>
  </inkml:definitions>
  <inkml:trace contextRef="#ctx0" brushRef="#br0">0 69 1839 0 0,'29'-26'80'0'0,"-9"9"16"0"0,-1 5-96 0 0,-5 2 0 0 0,-5 7 0 0 0,2 5-520 0 0,-1-2-128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7:21.492"/>
    </inkml:context>
    <inkml:brush xml:id="br0">
      <inkml:brushProperty name="width" value="0.1" units="cm"/>
      <inkml:brushProperty name="height" value="0.1" units="cm"/>
      <inkml:brushProperty name="color" value="#FF0066"/>
    </inkml:brush>
  </inkml:definitions>
  <inkml:trace contextRef="#ctx0" brushRef="#br0">1 92 943 0 0,'42'-29'0'0'0,"-11"7"88"0"0,-3 2-88 0 0,-6 9 0 0 0,-6 7 0 0 0,-5 4 0 0 0,2-2-80 0 0,9-1-32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3T00:07:33.342"/>
    </inkml:context>
    <inkml:brush xml:id="br0">
      <inkml:brushProperty name="width" value="0.1" units="cm"/>
      <inkml:brushProperty name="height" value="0.1" units="cm"/>
      <inkml:brushProperty name="color" value="#FF0066"/>
    </inkml:brush>
  </inkml:definitions>
  <inkml:trace contextRef="#ctx0" brushRef="#br0">0 86 1583 0 0,'8'-18'64'0'0,"-1"-2"24"0"0,2 0-88 0 0,-1 5 0 0 0,-7 8 0 0 0,3 3 0 0 0,0 2 0 0 0,-1 2 0 0 0,3 0 0 0 0,1 2 0 0 0,4-2-96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4:50.857"/>
    </inkml:context>
    <inkml:brush xml:id="br0">
      <inkml:brushProperty name="width" value="0.1" units="cm"/>
      <inkml:brushProperty name="height" value="0.1" units="cm"/>
      <inkml:brushProperty name="color" value="#FF0066"/>
    </inkml:brush>
  </inkml:definitions>
  <inkml:trace contextRef="#ctx0" brushRef="#br0">3609 2284 5063 0 0,'-22'-3'844'0'0,"20"-2"-410"0"0,10-4-248 0 0,-6 7-167 0 0,1 0 0 0 0,-1 1 0 0 0,1-1 0 0 0,-1 1-1 0 0,1-1 1 0 0,0 1 0 0 0,0 0 0 0 0,0 0 0 0 0,-1 0 0 0 0,1 1-1 0 0,0-1 1 0 0,0 1 0 0 0,0 0 0 0 0,0-1 0 0 0,5 2-1 0 0,2 0 135 0 0,1 0 0 0 0,0 1 0 0 0,11 4-1 0 0,-13-3-28 0 0,0-1 0 0 0,0 0 0 0 0,19 2 0 0 0,-5-9 2252 0 0,-20 4-2035 0 0,-1 0-1 0 0,1 0 1 0 0,0 0 0 0 0,0 1 0 0 0,0-1 0 0 0,-1 1 0 0 0,1 0 0 0 0,0 0-1 0 0,3 0 1 0 0,-1 1-216 0 0,1 0 0 0 0,-1-1 0 0 0,0 1 0 0 0,0-1 0 0 0,0-1 0 0 0,0 1 0 0 0,0-1 1 0 0,0 1-1 0 0,1-2 0 0 0,-1 1 0 0 0,-1 0 0 0 0,1-1 0 0 0,0 0 0 0 0,0 0 0 0 0,-1-1 0 0 0,1 1 0 0 0,-1-1 0 0 0,0 0 0 0 0,1 0 0 0 0,-2 0 0 0 0,1-1 0 0 0,0 1 0 0 0,-1-1 0 0 0,1 0 0 0 0,-1 0 0 0 0,0 0 0 0 0,0-1 0 0 0,-1 1 0 0 0,1-1 0 0 0,-1 1 0 0 0,0-1 0 0 0,0 0 0 0 0,-1 0 0 0 0,3-9 0 0 0,2-15 352 0 0,-4 16-238 0 0,0 1 1 0 0,2-1-1 0 0,-1 0 1 0 0,1 1-1 0 0,1 0 1 0 0,1 0-1 0 0,-1 0 1 0 0,15-20-1 0 0,5 0 103 0 0,-12 17-305 0 0,-1 1 0 0 0,-1-1 0 0 0,0-1 0 0 0,-2 0 0 0 0,1-1 0 0 0,-2 0 0 0 0,9-23 0 0 0,-15 28 57 0 0,1-1 0 0 0,-1 0 0 0 0,-1 1 0 0 0,0-1 0 0 0,-1 0 0 0 0,-2-20 0 0 0,-4-126 561 0 0,5 86-400 0 0,-3 0-1 0 0,-19-107 1 0 0,11 123-204 0 0,-2-1 0 0 0,-2 2 0 0 0,-4 0 1 0 0,-35-73-1 0 0,33 85 94 0 0,2 0 0 0 0,-27-91-1 0 0,38 96-118 0 0,3 0 0 0 0,-3-68 0 0 0,-2-19-29 0 0,8 107 31 0 0,-2-1 0 0 0,0 1-1 0 0,-10-25 1 0 0,12 37 3 0 0,0-1-1 0 0,-1 1 1 0 0,0 0 0 0 0,0 0-1 0 0,0 0 1 0 0,-1 0 0 0 0,0 1-1 0 0,-1-1 1 0 0,0 1-1 0 0,-10-8 1 0 0,3 7 29 0 0,1 1 1 0 0,-1 0-1 0 0,-1 1 1 0 0,1 0-1 0 0,-27-5 0 0 0,6 2 5 0 0,-217-62 340 0 0,214 60-355 0 0,0 1 0 0 0,0 2-1 0 0,-1 1 1 0 0,0 2 0 0 0,0 2 0 0 0,0 1 0 0 0,0 2-1 0 0,-61 10 1 0 0,-341 33 163 0 0,232-28-210 0 0,67-1 0 0 0,-144 9 111 0 0,-61-1-103 0 0,312-21-11 0 0,0-2 0 0 0,0 0 0 0 0,-40-8 0 0 0,-99-23 0 0 0,-54-7 0 0 0,180 35 0 0 0,-226-12 0 0 0,108 12 0 0 0,-87 1 0 0 0,237 3 3 0 0,0 0-1 0 0,0 1 0 0 0,1 1 1 0 0,-1 0-1 0 0,0 1 1 0 0,-24 11-1 0 0,32-12 1 0 0,1 0 0 0 0,0 0 0 0 0,-1 1 0 0 0,1 0 0 0 0,0 0 0 0 0,1 1 0 0 0,-1-1 0 0 0,1 1 0 0 0,0 1-1 0 0,0-1 1 0 0,1 1 0 0 0,-1 0 0 0 0,1 0 0 0 0,0 0 0 0 0,-5 13 0 0 0,4-4-24 0 0,0 1 0 0 0,1 0 0 0 0,1 0-1 0 0,1 0 1 0 0,0 0 0 0 0,2 0 0 0 0,-1 0 0 0 0,4 22 0 0 0,4 17-14 0 0,15 59 1 0 0,-4-29 13 0 0,58 498-43 0 0,-72-535 72 0 0,-1 0 0 0 0,-3 0 0 0 0,-3-1 0 0 0,-1 1 0 0 0,-2-1 0 0 0,-2 0 0 0 0,-16 49 0 0 0,5-36 6 0 0,-16 62 235 0 0,33-117-242 0 0,1 0 1 0 0,1 0 0 0 0,-1 1-1 0 0,1-1 1 0 0,0 0-1 0 0,0 0 1 0 0,1 0-1 0 0,-1 1 1 0 0,1-1 0 0 0,0 0-1 0 0,0 0 1 0 0,1 0-1 0 0,0 0 1 0 0,0-1-1 0 0,0 1 1 0 0,0 0 0 0 0,1-1-1 0 0,-1 1 1 0 0,1-1-1 0 0,0 0 1 0 0,1 0-1 0 0,-1 0 1 0 0,1 0 0 0 0,0-1-1 0 0,0 1 1 0 0,0-1-1 0 0,0 0 1 0 0,0 0-1 0 0,1-1 1 0 0,-1 1 0 0 0,1-1-1 0 0,0 0 1 0 0,0 0-1 0 0,0-1 1 0 0,0 1 0 0 0,0-1-1 0 0,0 0 1 0 0,0 0-1 0 0,0-1 1 0 0,7 0-1 0 0,7 0-60 0 0,0 0 0 0 0,0-2 0 0 0,0 0 0 0 0,21-6 0 0 0,74-25-240 0 0,-84 24 118 0 0,60-21-1152 0 0,10-8-418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4:54.825"/>
    </inkml:context>
    <inkml:brush xml:id="br0">
      <inkml:brushProperty name="width" value="0.1" units="cm"/>
      <inkml:brushProperty name="height" value="0.1" units="cm"/>
      <inkml:brushProperty name="color" value="#FF0066"/>
    </inkml:brush>
  </inkml:definitions>
  <inkml:trace contextRef="#ctx0" brushRef="#br0">3548 1578 3767 0 0,'-1'-1'9'0'0,"1"1"-1"0"0,-1-1 0 0 0,1 1 0 0 0,-1-1 0 0 0,0 0 0 0 0,1 1 1 0 0,-1-1-1 0 0,1 0 0 0 0,-1 1 0 0 0,1-1 0 0 0,0 0 0 0 0,-1 0 1 0 0,1 1-1 0 0,0-1 0 0 0,-1 0 0 0 0,1 0 0 0 0,0 0 0 0 0,0 1 1 0 0,0-1-1 0 0,0 0 0 0 0,0 0 0 0 0,0 0 0 0 0,0 0 0 0 0,0 0 1 0 0,4-26 230 0 0,-2 12-163 0 0,-2 13-54 0 0,0-15 7350 0 0,14 36-6530 0 0,-4-8 2465 0 0,3 0-2424 0 0,-6-8-394 0 0,-6-3-467 0 0,-1 0 1 0 0,0 0 0 0 0,0 0 0 0 0,0 0 0 0 0,0 0-1 0 0,0 0 1 0 0,1 0 0 0 0,-1 0 0 0 0,0 0 0 0 0,0 0-1 0 0,0 0 1 0 0,0 0 0 0 0,0 0 0 0 0,1 0 0 0 0,-1 0-1 0 0,0-1 1 0 0,0 1 0 0 0,0 0 0 0 0,0 0 0 0 0,0 0-1 0 0,0 0 1 0 0,0 0 0 0 0,0 0 0 0 0,1 0 0 0 0,-1-1-1 0 0,0 1 1 0 0,0 0 0 0 0,0 0 0 0 0,0 0 0 0 0,0 0-1 0 0,0 0 1 0 0,0-1 0 0 0,0 1 0 0 0,0 0 0 0 0,0 0-1 0 0,0 0 1 0 0,0 0 0 0 0,0 0 0 0 0,0-1 0 0 0,0 1-1 0 0,0 0 1 0 0,0 0 4 0 0,0 0-1 0 0,1-1 0 0 0,-1 1 1 0 0,0 0-1 0 0,1 0 0 0 0,-1 0 1 0 0,0 0-1 0 0,1 0 0 0 0,-1 0 1 0 0,0 0-1 0 0,1 0 0 0 0,-1 0 1 0 0,0 0-1 0 0,1 0 0 0 0,-1 0 1 0 0,0 1-1 0 0,1-1 0 0 0,-1 0 1 0 0,0 0-1 0 0,1 0 0 0 0,-1 0 1 0 0,0 0-1 0 0,1 1 0 0 0,-1-1 1 0 0,0 0-1 0 0,0 0 0 0 0,1 0 0 0 0,-1 1 1 0 0,0-1-1 0 0,0 0 0 0 0,1 1 1 0 0,5 4 1268 0 0,-2-3-1269 0 0,1-1 0 0 0,-1 0 0 0 0,0-1 1 0 0,0 1-1 0 0,0-1 0 0 0,1 0 1 0 0,-1 0-1 0 0,0 0 0 0 0,0 0 1 0 0,1-1-1 0 0,4-1 0 0 0,25-1 565 0 0,-24 3-549 0 0,0-1 0 0 0,0 0 0 0 0,-1-1 0 0 0,1 0 0 0 0,13-5 0 0 0,-5 4 203 0 0,-15 3-231 0 0,-1 0 1 0 0,0 0 0 0 0,0-1 0 0 0,0 1 0 0 0,1-1 0 0 0,-1 1 0 0 0,0-1 0 0 0,0 0-1 0 0,0 0 1 0 0,3-2 0 0 0,4-2 30 0 0,0 0-1 0 0,1 1 1 0 0,-1 0-1 0 0,13-3 1 0 0,-12 4 0 0 0,0-1 0 0 0,0 0 0 0 0,-1 0 0 0 0,12-7 0 0 0,-16 7 43 0 0,0-1 0 0 0,0 1-1 0 0,-1-1 1 0 0,1 0 0 0 0,6-11 0 0 0,13-13 217 0 0,-22 26-283 0 0,1 0-1 0 0,-1 0 1 0 0,0-1-1 0 0,0 1 1 0 0,0-1-1 0 0,-1 1 1 0 0,1-1-1 0 0,-1 1 1 0 0,0-1-1 0 0,2-5 1 0 0,6-19 104 0 0,-8 25-114 0 0,0 1 0 0 0,0-1 0 0 0,-1 0 0 0 0,1 1 0 0 0,-1-1 1 0 0,1 0-1 0 0,-1 1 0 0 0,0-1 0 0 0,0 0 0 0 0,0 0 0 0 0,0 1 0 0 0,-2-6 1 0 0,-11-34 137 0 0,7 23-37 0 0,-12-28 176 0 0,12 33-263 0 0,0 0 1 0 0,-5-24-1 0 0,4 8 40 0 0,-1 1 0 0 0,-1 0 1 0 0,-1 0-1 0 0,-15-28 0 0 0,20 45-16 0 0,1-1-1 0 0,0 1 1 0 0,1-1 0 0 0,0 0 0 0 0,-1-17 0 0 0,-6-29-24 0 0,0 16-30 0 0,6 25 52 0 0,-1 0 0 0 0,-11-31 0 0 0,-1 7 14 0 0,2-1 1 0 0,1 0-1 0 0,-10-67 0 0 0,22 99-45 0 0,-11-53 2 0 0,4 1 1 0 0,-3-86-1 0 0,12 142-10 0 0,0 0 1 0 0,-1 0-1 0 0,0 0 0 0 0,0 1 1 0 0,0-1-1 0 0,-1 0 0 0 0,0 1 1 0 0,0-1-1 0 0,0 1 0 0 0,-1 0 1 0 0,-4-7-1 0 0,5 9 7 0 0,-1 1-1 0 0,0-1 1 0 0,0 1 0 0 0,0 0 0 0 0,0 0-1 0 0,-1 0 1 0 0,1 0 0 0 0,-1 0-1 0 0,0 1 1 0 0,0 0 0 0 0,0-1 0 0 0,0 2-1 0 0,0-1 1 0 0,0 0 0 0 0,-1 1-1 0 0,1 0 1 0 0,-8-2 0 0 0,-24 0 78 0 0,0 1 1 0 0,-1 1-1 0 0,-44 6 1 0 0,20-2-100 0 0,-209 31 207 0 0,46-4-95 0 0,193-27-97 0 0,5 0-10 0 0,1-2 0 0 0,-1 0 1 0 0,-25-4-1 0 0,-221-10 98 0 0,148 11-68 0 0,92 0-26 0 0,-240-13 120 0 0,189 11-118 0 0,-100 8 0 0 0,-62-2 46 0 0,-130-5 30 0 0,86 5 100 0 0,167-4-161 0 0,1 4 1 0 0,-187 29-1 0 0,287-27-21 0 0,-31 10 0 0 0,45-12 0 0 0,0 1 0 0 0,0 0 0 0 0,0 0 0 0 0,0 0 0 0 0,1 1 0 0 0,-1 0 0 0 0,-10 10 0 0 0,15-12-4 0 0,0 1 0 0 0,0 0 0 0 0,0-1 0 0 0,0 1 0 0 0,1 0-1 0 0,-1 0 1 0 0,1 0 0 0 0,0 0 0 0 0,0 0 0 0 0,0 1 0 0 0,0-1 0 0 0,1 0 0 0 0,-1 0 0 0 0,1 4-1 0 0,1 51-49 0 0,2-25 42 0 0,-21 176 12 0 0,4-93 0 0 0,-48 313-64 0 0,26-172 69 0 0,18-101-74 0 0,16-141 38 0 0,-1-3 26 0 0,1 1 0 0 0,1-1 1 0 0,0 1-1 0 0,1 0 0 0 0,2 15 0 0 0,-1-24-1 0 0,0 0 1 0 0,0-1-1 0 0,0 1 1 0 0,0-1-1 0 0,1 1 1 0 0,-1-1-1 0 0,1 1 0 0 0,0-1 1 0 0,0 0-1 0 0,0 0 1 0 0,0 0-1 0 0,1 0 1 0 0,-1 0-1 0 0,1-1 1 0 0,0 1-1 0 0,0-1 0 0 0,0 1 1 0 0,0-1-1 0 0,0 0 1 0 0,0 0-1 0 0,1-1 1 0 0,4 3-1 0 0,12 4-36 0 0,1-1 1 0 0,0-1-1 0 0,1-1 0 0 0,38 4 1 0 0,90-2-30 0 0,-63-4 58 0 0,128-7-4 0 0,-1 1-30 0 0,-49 11 15 0 0,206-17 0 0 0,-298 4 32 0 0,0 4 0 0 0,0 3 0 0 0,-1 3 0 0 0,107 21 0 0 0,-149-19 25 0 0,38 15 0 0 0,10 3-1022 0 0,-63-23-749 0 0,1-2-545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3:09.396"/>
    </inkml:context>
    <inkml:brush xml:id="br0">
      <inkml:brushProperty name="width" value="0.1" units="cm"/>
      <inkml:brushProperty name="height" value="0.1" units="cm"/>
      <inkml:brushProperty name="color" value="#FF0066"/>
    </inkml:brush>
  </inkml:definitions>
  <inkml:trace contextRef="#ctx0" brushRef="#br0">1478 0 4607 0 0,'-25'5'474'0'0,"-2"0"-391"0"0,8 4 3506 0 0,-32 19 619 0 0,32-19-3547 0 0,0-1 1 0 0,-21 5-1 0 0,25-9-370 0 0,0 0 0 0 0,0-1-1 0 0,0-1 1 0 0,0-1 0 0 0,-1 0 0 0 0,1-1-1 0 0,-19-2 1 0 0,-359-22 5742 0 0,315 24-5387 0 0,-233 6 1339 0 0,253-1-2609 0 0,-1 2 1 0 0,1 2-1 0 0,-70 22 0 0 0,75-14-617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3:10.259"/>
    </inkml:context>
    <inkml:brush xml:id="br0">
      <inkml:brushProperty name="width" value="0.1" units="cm"/>
      <inkml:brushProperty name="height" value="0.1" units="cm"/>
      <inkml:brushProperty name="color" value="#FF0066"/>
    </inkml:brush>
  </inkml:definitions>
  <inkml:trace contextRef="#ctx0" brushRef="#br0">3277 23 455 0 0,'-1'-4'10676'0'0,"-13"6"-5242"0"0,-34 12-3450 0 0,8-3-951 0 0,-161 21 1307 0 0,130-24-1786 0 0,-59 14 144 0 0,-71 6-388 0 0,145-27-253 0 0,0-3 0 0 0,-63-9 0 0 0,-26-2 215 0 0,-184 18 736 0 0,216-2-498 0 0,-165-17-1 0 0,65 1-328 0 0,-212-14 293 0 0,53 1 159 0 0,-20-5-2616 0 0,319 24 931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31.392"/>
    </inkml:context>
    <inkml:brush xml:id="br0">
      <inkml:brushProperty name="width" value="0.1" units="cm"/>
      <inkml:brushProperty name="height" value="0.1" units="cm"/>
      <inkml:brushProperty name="color" value="#FF0066"/>
    </inkml:brush>
  </inkml:definitions>
  <inkml:trace contextRef="#ctx0" brushRef="#br0">4665 2113 8287 0 0,'-3'1'191'0'0,"1"-1"0"0"0,0 1 0 0 0,-1 0 0 0 0,1 0 0 0 0,0 0 0 0 0,0 0 0 0 0,-1 0 0 0 0,1 1 0 0 0,0-1 0 0 0,0 1 0 0 0,0-1-1 0 0,1 1 1 0 0,-1 0 0 0 0,-2 2 0 0 0,4-3-90 0 0,0-1-1 0 0,-1 1 1 0 0,1 0 0 0 0,0-1-1 0 0,0 1 1 0 0,0 0-1 0 0,0 0 1 0 0,0-1 0 0 0,0 1-1 0 0,0 0 1 0 0,0 0-1 0 0,0-1 1 0 0,0 1 0 0 0,0 0-1 0 0,0-1 1 0 0,0 1-1 0 0,0 0 1 0 0,1 1 0 0 0,15 17-15 0 0,-15-18-67 0 0,21 16-319 0 0,-22-16 278 0 0,1 0-1 0 0,-1-1 1 0 0,1 1 0 0 0,0-1-1 0 0,0 1 1 0 0,-1-1 0 0 0,1 1-1 0 0,0-1 1 0 0,0 0-1 0 0,0 1 1 0 0,-1-1 0 0 0,1 0-1 0 0,0 0 1 0 0,0 1-1 0 0,0-1 1 0 0,0 0 0 0 0,0 0-1 0 0,0 0 1 0 0,-1 0-1 0 0,1 0 1 0 0,0 0 0 0 0,0 0-1 0 0,0-1 1 0 0,0 1-1 0 0,-1-1 670 0 0,0 1-620 0 0,0 0-1 0 0,0-1 1 0 0,1 0 830 0 0,-1 0-831 0 0,0 1 1 0 0,0 0 0 0 0,0 0 0 0 0,0 0-1 0 0,0 0 1 0 0,0 0 0 0 0,1 0 0 0 0,-1 0-1 0 0,0 0 1 0 0,-8 1 1955 0 0,-2 0-99 0 0,10-1-1862 0 0,0 0 1 0 0,0 0-1 0 0,0 0 1 0 0,0 0-1 0 0,-1 0 0 0 0,1 0 1 0 0,0 0-1 0 0,0 0 1 0 0,0 0-1 0 0,0 0 1 0 0,0 0-1 0 0,0 0 1 0 0,0 0-1 0 0,0 0 1 0 0,0 0-1 0 0,0-1 0 0 0,-1 1 1 0 0,1 0-1 0 0,0 0 1 0 0,0 0-1 0 0,0 0 1 0 0,0 0-1 0 0,0 0 1 0 0,0 0-1 0 0,0 0 1 0 0,0 0-1 0 0,0 0 0 0 0,0 0 1 0 0,0 0-1 0 0,0 0 1 0 0,0 0-1 0 0,0 0 1 0 0,-1-1-1 0 0,1 1 1 0 0,0 0-1 0 0,0 0 1 0 0,0 0-1 0 0,0 0 0 0 0,0 0 1 0 0,0 0-1 0 0,0 0 1 0 0,0 0-1 0 0,0 0 1 0 0,0-1-1 0 0,0 1 1 0 0,0 0-1 0 0,0 0 0 0 0,0 0 1 0 0,0 0-1 0 0,0 0 1 0 0,0 0-1 0 0,0 0 1 0 0,1 0-1 0 0,-1 0 1 0 0,0 0-1 0 0,0-1 1 0 0,0 1-1 0 0,0 0 0 0 0,0 0 1 0 0,0 0-1 0 0,0 0 1 0 0,4-8 181 0 0,0 0 0 0 0,0 0 0 0 0,-1 0 0 0 0,4-16 0 0 0,7-17 419 0 0,-8 26-423 0 0,-1-1 1 0 0,5-21-1 0 0,4-14 35 0 0,-5 27-77 0 0,-2 0 1 0 0,-1-1-1 0 0,-1 0 0 0 0,3-48 1 0 0,-7 52 178 0 0,-1 1 1 0 0,-2-1-1 0 0,0 1 1 0 0,-7-32-1 0 0,3 30-187 0 0,-11-28-1 0 0,-5-17 22 0 0,19 41-54 0 0,0 0 0 0 0,2 0 0 0 0,0 0 0 0 0,2 0 0 0 0,6-38 0 0 0,0-16 60 0 0,-6-102 121 0 0,-3 78-170 0 0,-1 51-80 0 0,-2 1 1 0 0,-15-65-1 0 0,11 66 64 0 0,-2 0-52 0 0,-3-26 21 0 0,11 46-67 0 0,1 14 20 0 0,1 0 0 0 0,-2 0 1 0 0,-7-26-1 0 0,8 38-27 0 0,0 0 1 0 0,0 1 0 0 0,0-1-1 0 0,0 0 1 0 0,-1 1 0 0 0,0 0-1 0 0,0 0 1 0 0,0 0 0 0 0,0 0-1 0 0,-1 0 1 0 0,0 0 0 0 0,0 1-1 0 0,1 0 1 0 0,-2 0-1 0 0,1 0 1 0 0,-7-4 0 0 0,-4-1 47 0 0,0 0 0 0 0,0 1 0 0 0,-1 1 1 0 0,0 1-1 0 0,0 0 0 0 0,0 0 0 0 0,-1 2 1 0 0,-16-2-1 0 0,-177 9 325 0 0,164-1-340 0 0,-74 7 269 0 0,-36 2-186 0 0,130-12-112 0 0,1 0 0 0 0,0-2 0 0 0,0-2 0 0 0,-30-6 0 0 0,47 8-7 0 0,-43-13 69 0 0,0 4 0 0 0,-104-11 0 0 0,-198-9 148 0 0,308 24-159 0 0,-128-25 66 0 0,76 9-30 0 0,-1 5 1 0 0,-104-6-1 0 0,15 15 99 0 0,-78-6-113 0 0,118 12 18 0 0,96 4-30 0 0,-89-10-1 0 0,32-11-58 0 0,60 9-12 0 0,-82-6-1 0 0,97 14 1 0 0,-57-14 0 0 0,3 1 0 0 0,-103-5 0 0 0,101 16 32 0 0,-107 7 0 0 0,181 0-32 0 0,1 0 0 0 0,0 1 0 0 0,0 0 0 0 0,-25 10 0 0 0,32-10 0 0 0,0 0 0 0 0,0 0 0 0 0,0 0 0 0 0,1 1 0 0 0,0 1 0 0 0,-1-1 0 0 0,1 1 0 0 0,1 0 0 0 0,-1 0 0 0 0,-8 11 0 0 0,9-9 0 0 0,1 1-1 0 0,0 0 1 0 0,0 1 0 0 0,1-1-1 0 0,0 1 1 0 0,-3 13 0 0 0,-8 57-48 0 0,9-42 34 0 0,-2 34-17 0 0,1 124-1 0 0,8-132-37 0 0,-4 0 1 0 0,-18 119-1 0 0,-2-90 22 0 0,-3-1 1 0 0,-46 108 0 0 0,-52 121 46 0 0,82-208 0 0 0,18-57-22 0 0,-37 64 0 0 0,7-17 2 0 0,33-58 20 0 0,-25 80 0 0 0,44-118-4 0 0,-1-1 0 0 0,1 0 1 0 0,0 1-1 0 0,1-1 0 0 0,-1 1 0 0 0,1-1 0 0 0,0 1 0 0 0,0 0 1 0 0,1-1-1 0 0,0 1 0 0 0,0-1 0 0 0,0 0 0 0 0,0 1 0 0 0,1-1 0 0 0,0 0 1 0 0,0 0-1 0 0,1 0 0 0 0,-1 0 0 0 0,1 0 0 0 0,0 0 0 0 0,0-1 1 0 0,1 0-1 0 0,-1 1 0 0 0,5 2 0 0 0,2 2-6 0 0,0-1 1 0 0,0-1-1 0 0,0 0 1 0 0,1 0-1 0 0,0-1 0 0 0,1-1 1 0 0,-1 0-1 0 0,1 0 1 0 0,18 4-1 0 0,44 10 10 0 0,55 16 0 0 0,-90-25-25 0 0,1-2 1 0 0,70 6-1 0 0,-44-7 35 0 0,233 25-21 0 0,-274-30-31 0 0,69 4 31 0 0,64-4 11 0 0,341-24-64 0 0,-445 19 64 0 0,39-5 0 0 0,-34 3 0 0 0,34 1 0 0 0,49-1 0 0 0,92 1 0 0 0,-179 1 0 0 0,54-6 0 0 0,0-5 0 0 0,72 5 0 0 0,8 18 0 0 0,-94-3 0 0 0,-45-5 0 0 0,52-2 0 0 0,62-12 0 0 0,-25-12-1 0 0,-58 9 34 0 0,108-7-1 0 0,-186 23-37 0 0,28-1-62 0 0,48 5 0 0 0,-9 4-1390 0 0,-50-5 1113 0 0,-3-1-2273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3:01.001"/>
    </inkml:context>
    <inkml:brush xml:id="br0">
      <inkml:brushProperty name="width" value="0.1" units="cm"/>
      <inkml:brushProperty name="height" value="0.1" units="cm"/>
      <inkml:brushProperty name="color" value="#FF0066"/>
    </inkml:brush>
  </inkml:definitions>
  <inkml:trace contextRef="#ctx0" brushRef="#br0">2057 1 455 0 0,'-18'10'13024'0'0,"-5"-5"-11365"0"0,7-2-968 0 0,-39 21 331 0 0,44-18-990 0 0,0-1 1 0 0,0 0-1 0 0,-1 0 1 0 0,0-1-1 0 0,1-1 1 0 0,-1 0-1 0 0,-1-1 1 0 0,-19 2-1 0 0,-286 11 2936 0 0,239-3-2495 0 0,-93 27 0 0 0,-51 10-259 0 0,165-43 24 0 0,1-2 0 0 0,-1-2 0 0 0,0-3 0 0 0,-72-11 0 0 0,35-3 358 0 0,-164-50 1 0 0,-8-7-3651 0 0,264 71 2935 0 0,-40-10-1315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3:01.768"/>
    </inkml:context>
    <inkml:brush xml:id="br0">
      <inkml:brushProperty name="width" value="0.1" units="cm"/>
      <inkml:brushProperty name="height" value="0.1" units="cm"/>
      <inkml:brushProperty name="color" value="#FF0066"/>
    </inkml:brush>
  </inkml:definitions>
  <inkml:trace contextRef="#ctx0" brushRef="#br0">1532 110 7831 0 0,'-78'-23'1995'0'0,"0"4"0"0"0,-108-12-1 0 0,51 16-432 0 0,-141-7 3308 0 0,118 25-2950 0 0,-190 29 0 0 0,193-14-2576 0 0,89-12-5574 0 0,15-1-1164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3:02.533"/>
    </inkml:context>
    <inkml:brush xml:id="br0">
      <inkml:brushProperty name="width" value="0.1" units="cm"/>
      <inkml:brushProperty name="height" value="0.1" units="cm"/>
      <inkml:brushProperty name="color" value="#FF0066"/>
    </inkml:brush>
  </inkml:definitions>
  <inkml:trace contextRef="#ctx0" brushRef="#br0">889 45 3223 0 0,'-4'-2'240'0'0,"-19"-10"9402"0"0,18 9-9203 0 0,-37-9 324 0 0,-17 0 835 0 0,34 9-1094 0 0,-1 2 1 0 0,0 1 0 0 0,0 1 0 0 0,-25 5 0 0 0,16-3 45 0 0,-373 48 1545 0 0,302-38-5366 0 0,53-11-3317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3:03.229"/>
    </inkml:context>
    <inkml:brush xml:id="br0">
      <inkml:brushProperty name="width" value="0.1" units="cm"/>
      <inkml:brushProperty name="height" value="0.1" units="cm"/>
      <inkml:brushProperty name="color" value="#FF0066"/>
    </inkml:brush>
  </inkml:definitions>
  <inkml:trace contextRef="#ctx0" brushRef="#br0">2595 69 1839 0 0,'0'0'11822'0'0,"-4"3"-10633"0"0,-11 5-710 0 0,12-6-139 0 0,-12 7 205 0 0,12-7-321 0 0,-1 0-7 0 0,1 0-160 0 0,0-1 1 0 0,0 1-1 0 0,0-1 0 0 0,0 0 0 0 0,-1 0 1 0 0,1 0-1 0 0,-1 0 0 0 0,1-1 0 0 0,-1 1 1 0 0,1-1-1 0 0,-1 0 0 0 0,1 0 0 0 0,-7-1 1 0 0,-169-51 3489 0 0,87 34-2981 0 0,-96-6-1 0 0,43 14 248 0 0,-217 11-1 0 0,-36 57 798 0 0,214-26-1222 0 0,-59 19-225 0 0,-17 3 3 0 0,223-49-169 0 0,1-2-1 0 0,-1-1 1 0 0,-57-5 0 0 0,70 0-381 0 0,-1 0-1 0 0,1-2 1 0 0,0-1 0 0 0,0-1 0 0 0,1 0 0 0 0,-29-15-1 0 0,6-3-1776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3:04.865"/>
    </inkml:context>
    <inkml:brush xml:id="br0">
      <inkml:brushProperty name="width" value="0.1" units="cm"/>
      <inkml:brushProperty name="height" value="0.1" units="cm"/>
      <inkml:brushProperty name="color" value="#FF0066"/>
    </inkml:brush>
  </inkml:definitions>
  <inkml:trace contextRef="#ctx0" brushRef="#br0">1809 56 10447 0 0,'-19'-8'779'0'0,"15"7"-734"0"0,0 0 1 0 0,1 0-1 0 0,-1-1 0 0 0,0 1 1 0 0,1-1-1 0 0,-1 0 0 0 0,-4-4 1 0 0,0-3-181 0 0,7 8 81 0 0,0-1 0 0 0,-1 0 1 0 0,1 1-1 0 0,-1-1 0 0 0,0 0 0 0 0,1 1 0 0 0,-1 0 1 0 0,0-1-1 0 0,0 1 0 0 0,0 0 0 0 0,0 0 0 0 0,0 0 1 0 0,0 0-1 0 0,0 1 0 0 0,0-1 0 0 0,0 0 0 0 0,0 1 1 0 0,-1-1-1 0 0,-3 1 0 0 0,-26 1 2525 0 0,0 1 1 0 0,-60 13-1 0 0,-61 26-645 0 0,-41 8-578 0 0,50-16-375 0 0,68-15-357 0 0,-59 7 864 0 0,-259 14 0 0 0,337-37-1238 0 0,0-2 1 0 0,0-3-1 0 0,-63-12 0 0 0,-4-11-7763 0 0,84 15-103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3:05.342"/>
    </inkml:context>
    <inkml:brush xml:id="br0">
      <inkml:brushProperty name="width" value="0.1" units="cm"/>
      <inkml:brushProperty name="height" value="0.1" units="cm"/>
      <inkml:brushProperty name="color" value="#FF0066"/>
    </inkml:brush>
  </inkml:definitions>
  <inkml:trace contextRef="#ctx0" brushRef="#br0">1156 1 7367 0 0,'-49'0'7468'0'0,"1"3"-3556"0"0,-177 24-2270 0 0,-154 13 732 0 0,3-1-3015 0 0,336-31-778 0 0,1 3-69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3:06.033"/>
    </inkml:context>
    <inkml:brush xml:id="br0">
      <inkml:brushProperty name="width" value="0.1" units="cm"/>
      <inkml:brushProperty name="height" value="0.1" units="cm"/>
      <inkml:brushProperty name="color" value="#FF0066"/>
    </inkml:brush>
  </inkml:definitions>
  <inkml:trace contextRef="#ctx0" brushRef="#br0">2386 74 1839 0 0,'17'-22'7232'0'0,"-1"3"-5312"0"0,-21 17-1707 0 0,0 0-1 0 0,-1 0 0 0 0,1 1 0 0 0,-1 0 0 0 0,-8-1 1 0 0,-161-17 5316 0 0,114 16-4541 0 0,0 3 1 0 0,-79 9-1 0 0,-421 42 2259 0 0,-199-47-775 0 0,574-14-2151 0 0,-185-5-2181 0 0,308 14 864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3:07.237"/>
    </inkml:context>
    <inkml:brush xml:id="br0">
      <inkml:brushProperty name="width" value="0.1" units="cm"/>
      <inkml:brushProperty name="height" value="0.1" units="cm"/>
      <inkml:brushProperty name="color" value="#FF0066"/>
    </inkml:brush>
  </inkml:definitions>
  <inkml:trace contextRef="#ctx0" brushRef="#br0">1219 183 10047 0 0,'0'0'912'0'0,"0"-3"-753"0"0,0-12-131 0 0,1 7 15 0 0,5-16-33 0 0,-2 2-37 0 0,0 3 11 0 0,-4 5-167 0 0,0 12 250 0 0,1 0 0 0 0,-1 1 1 0 0,0-1-1 0 0,0 0 0 0 0,0 1 0 0 0,-1-1 1 0 0,1 0-1 0 0,0 1 0 0 0,0-1 1 0 0,-1 1-1 0 0,1-1 0 0 0,-1 1 0 0 0,0-1 1 0 0,1 1-1 0 0,-1-1 0 0 0,0 1 1 0 0,0-1-1 0 0,0 1 0 0 0,0 0 0 0 0,0-1 1 0 0,0 1-1 0 0,0 0 0 0 0,0 0 1 0 0,-1 0-1 0 0,1 0 0 0 0,0 0 0 0 0,-1 0 1 0 0,1 0-1 0 0,-2 0 0 0 0,1 0 591 0 0,-15-7 1204 0 0,-2 2-1028 0 0,0 0-1 0 0,0 2 0 0 0,0 0 1 0 0,-1 1-1 0 0,-37-1 0 0 0,3 6 271 0 0,-52 7-1 0 0,-11 4-151 0 0,-234 38 1049 0 0,134-10-2534 0 0,176-37-1200 0 0,-64-2-1 0 0,57-5-50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3:07.929"/>
    </inkml:context>
    <inkml:brush xml:id="br0">
      <inkml:brushProperty name="width" value="0.1" units="cm"/>
      <inkml:brushProperty name="height" value="0.1" units="cm"/>
      <inkml:brushProperty name="color" value="#FF0066"/>
    </inkml:brush>
  </inkml:definitions>
  <inkml:trace contextRef="#ctx0" brushRef="#br0">3458 149 5527 0 0,'-25'4'426'0'0,"2"-4"3933"0"0,0 0 0 0 0,-43-8 0 0 0,44 5-5855 0 0,-66-12 1529 0 0,-102-31-1 0 0,118 27 234 0 0,-21-1 1171 0 0,-1 3 1 0 0,0 5-1 0 0,-113 0 1 0 0,-212 26-1027 0 0,106 1-410 0 0,72-8 494 0 0,-190-1 1006 0 0,160-9-859 0 0,-143-7-153 0 0,373 6-613 0 0,-211-14-3278 0 0,174 14-5179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5:04.478"/>
    </inkml:context>
    <inkml:brush xml:id="br0">
      <inkml:brushProperty name="width" value="0.1" units="cm"/>
      <inkml:brushProperty name="height" value="0.1" units="cm"/>
      <inkml:brushProperty name="color" value="#FF0066"/>
    </inkml:brush>
  </inkml:definitions>
  <inkml:trace contextRef="#ctx0" brushRef="#br0">217 86 7023 0 0,'0'-12'365'0'0,"-1"10"-260"0"0,1 0 1 0 0,0 1-1 0 0,0-1 0 0 0,0 0 1 0 0,0 0-1 0 0,1 1 0 0 0,-1-1 0 0 0,0 0 1 0 0,1 1-1 0 0,-1-1 0 0 0,1 0 1 0 0,-1 1-1 0 0,1-1 0 0 0,0 1 1 0 0,0-1-1 0 0,0 1 0 0 0,0-1 0 0 0,1 0 1 0 0,25-40 1808 0 0,-49 92 1569 0 0,-6 26-2400 0 0,1-5-673 0 0,10-34 381 0 0,-29 49 0 0 0,29-59-577 0 0,1 1-1 0 0,2 1 1 0 0,-16 45-1 0 0,25-57-117 0 0,-4 13 401 0 0,-9 50 0 0 0,16-72-434 0 0,1 0 0 0 0,1-1 0 0 0,-1 1 0 0 0,1-1 0 0 0,1 1 0 0 0,-1 0-1 0 0,1-1 1 0 0,1 1 0 0 0,-1-1 0 0 0,1 1 0 0 0,1-1 0 0 0,3 9 0 0 0,-5-14-36 0 0,1 0 0 0 0,-1 0 0 0 0,0 0 0 0 0,1-1-1 0 0,-1 1 1 0 0,1 0 0 0 0,0-1 0 0 0,-1 1 0 0 0,1-1 0 0 0,0 0 0 0 0,0 0 0 0 0,0 1-1 0 0,0-1 1 0 0,0 0 0 0 0,0-1 0 0 0,0 1 0 0 0,0 0 0 0 0,0-1 0 0 0,1 1-1 0 0,-1-1 1 0 0,0 0 0 0 0,0 1 0 0 0,1-1 0 0 0,-1 0 0 0 0,0 0 0 0 0,0-1-1 0 0,4 0 1 0 0,6-1 214 0 0,0-1-1 0 0,0-1 0 0 0,22-9 1 0 0,-14 5-11 0 0,-6 2-114 0 0,1-1 1 0 0,-1-1-1 0 0,0-1 0 0 0,-1 0 0 0 0,0 0 0 0 0,17-17 0 0 0,-29 25-176 0 0,1-1-1 0 0,0 1 0 0 0,0 0 0 0 0,0 0 0 0 0,-1 0 0 0 0,1 0 1 0 0,0 0-1 0 0,0 1 0 0 0,1-1 0 0 0,-1 1 0 0 0,4-1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10.833"/>
    </inkml:context>
    <inkml:brush xml:id="br0">
      <inkml:brushProperty name="width" value="0.1" units="cm"/>
      <inkml:brushProperty name="height" value="0.1" units="cm"/>
      <inkml:brushProperty name="color" value="#FF0066"/>
    </inkml:brush>
  </inkml:definitions>
  <inkml:trace contextRef="#ctx0" brushRef="#br0">3271 503 5527 0 0,'-46'3'675'0'0,"7"-2"2274"0"0,22 1 748 0 0,-50 8 4647 0 0,2-5-7608 0 0,49-4-1079 0 0,0-2-1 0 0,0 0 1 0 0,0 0-1 0 0,0-2 0 0 0,0 0 1 0 0,-18-6-1 0 0,-58-22 1306 0 0,-155-30-1 0 0,-392-14 3233 0 0,298 53-3715 0 0,243 16-399 0 0,-300-31 416 0 0,252 15-284 0 0,-168-32 140 0 0,-29-37-956 0 0,231 53-2757 0 0,3-3-4576 0 0,41 12 2387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5:04.903"/>
    </inkml:context>
    <inkml:brush xml:id="br0">
      <inkml:brushProperty name="width" value="0.1" units="cm"/>
      <inkml:brushProperty name="height" value="0.1" units="cm"/>
      <inkml:brushProperty name="color" value="#FF0066"/>
    </inkml:brush>
  </inkml:definitions>
  <inkml:trace contextRef="#ctx0" brushRef="#br0">34 3 2303 0 0,'-1'0'172'0'0,"0"-1"0"0"0,0 1 0 0 0,0 0 0 0 0,0 0 0 0 0,0-1-1 0 0,0 1 1 0 0,0 0 0 0 0,0 0 0 0 0,0 0 0 0 0,0 0 0 0 0,0 0-1 0 0,0 0 1 0 0,0 0 0 0 0,0 0 0 0 0,0 0 0 0 0,0 0-1 0 0,0 1 1 0 0,0-1 0 0 0,1 0 0 0 0,-1 1 0 0 0,0-1 0 0 0,0 1-1 0 0,0-1 1 0 0,0 1 0 0 0,0-1 0 0 0,1 1 0 0 0,-1 0-1 0 0,0-1 1 0 0,0 1 0 0 0,1 0 0 0 0,-1 0 0 0 0,1-1 0 0 0,-1 1-1 0 0,1 0 1 0 0,-1 0 0 0 0,1 0 0 0 0,-1 0 0 0 0,1 0 0 0 0,0-1-1 0 0,-1 1 1 0 0,1 0 0 0 0,0 0 0 0 0,0 0 0 0 0,0 0-1 0 0,0 0 1 0 0,-1 0 0 0 0,2 0 0 0 0,-1 0 0 0 0,0 0 0 0 0,0 1-1 0 0,0 3 645 0 0,1-1 0 0 0,0 0 0 0 0,0 1 0 0 0,0-1 0 0 0,3 8-1 0 0,6 6-1865 0 0,-3-9 1212 0 0,12 22 32 0 0,-18-29-188 0 0,0-1 1 0 0,-1 1-1 0 0,1 0 0 0 0,-1-1 1 0 0,0 1-1 0 0,0-1 0 0 0,1 1 1 0 0,-1 0-1 0 0,0-1 1 0 0,0 1-1 0 0,-1-1 0 0 0,1 1 1 0 0,0 0-1 0 0,0-1 0 0 0,-1 1 1 0 0,1-1-1 0 0,-1 1 0 0 0,1-1 1 0 0,-1 1-1 0 0,-1 1 1 0 0,2-3-4 0 0,-1 1 0 0 0,1-1 0 0 0,0 1 0 0 0,-1-1 0 0 0,1 0 0 0 0,-1 1 0 0 0,1-1 0 0 0,-1 1 0 0 0,1-1 0 0 0,-1 0 0 0 0,1 0 0 0 0,-1 1 0 0 0,1-1 0 0 0,-1 0 0 0 0,1 0 0 0 0,-1 0 0 0 0,0 1 0 0 0,1-1 0 0 0,-1 0 0 0 0,1 0 0 0 0,-1 0 0 0 0,1 0 0 0 0,-1 0 0 0 0,0 0 0 0 0,1 0 0 0 0,-1-1 0 0 0,1 1 0 0 0,-1 0 0 0 0,0 0 0 0 0,1 0 1 0 0,-1 0-1 0 0,1-1 0 0 0,-1 1 0 0 0,1 0 0 0 0,-1-1 0 0 0,1 1 0 0 0,-1 0 0 0 0,1-1 0 0 0,-1 0 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5:05.368"/>
    </inkml:context>
    <inkml:brush xml:id="br0">
      <inkml:brushProperty name="width" value="0.1" units="cm"/>
      <inkml:brushProperty name="height" value="0.1" units="cm"/>
      <inkml:brushProperty name="color" value="#FF0066"/>
    </inkml:brush>
  </inkml:definitions>
  <inkml:trace contextRef="#ctx0" brushRef="#br0">11 72 11975 0 0,'-4'-18'315'0'0,"-2"-24"645"0"0,6 42-928 0 0,0-1 0 0 0,0 1 0 0 0,0-1 0 0 0,0 1-1 0 0,1-1 1 0 0,-1 0 0 0 0,0 1 0 0 0,0-1 0 0 0,1 1 0 0 0,-1-1 0 0 0,0 1 0 0 0,1-1 0 0 0,-1 1 0 0 0,1-1 0 0 0,-1 1-1 0 0,1 0 1 0 0,-1-1 0 0 0,1 1 0 0 0,-1-1 0 0 0,1 1 0 0 0,-1 0 0 0 0,1 0 0 0 0,-1-1 0 0 0,1 1 0 0 0,-1 0-1 0 0,1 0 1 0 0,0 0 0 0 0,-1-1 0 0 0,1 1 0 0 0,-1 0 0 0 0,1 0 0 0 0,0 0 0 0 0,-1 0 0 0 0,1 0 0 0 0,-1 0-1 0 0,1 0 1 0 0,0 1 0 0 0,-1-1 0 0 0,1 0 0 0 0,1 1 0 0 0,28 7 1471 0 0,-27-8-1506 0 0,10 5 28 0 0,1 1-1 0 0,-1 0 1 0 0,0 1 0 0 0,-1 0 0 0 0,0 1-1 0 0,0 1 1 0 0,0-1 0 0 0,15 18 0 0 0,-11-10-758 0 0,-2 0-1 0 0,0 2 1 0 0,-2-1 0 0 0,1 2 0 0 0,8 19 0 0 0,-11-19-3702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5:05.767"/>
    </inkml:context>
    <inkml:brush xml:id="br0">
      <inkml:brushProperty name="width" value="0.1" units="cm"/>
      <inkml:brushProperty name="height" value="0.1" units="cm"/>
      <inkml:brushProperty name="color" value="#FF0066"/>
    </inkml:brush>
  </inkml:definitions>
  <inkml:trace contextRef="#ctx0" brushRef="#br0">370 50 10591 0 0,'-8'-16'812'0'0,"7"6"167"0"0,1 9-774 0 0,0-1 0 0 0,1 1 0 0 0,-1-1 1 0 0,1 1-1 0 0,-1-1 0 0 0,1 1 0 0 0,-1 0 0 0 0,1-1 0 0 0,0 1 0 0 0,0 0 0 0 0,1-2 1 0 0,7-2-375 0 0,-8 5 169 0 0,-1 0 0 0 0,1 0 0 0 0,-1 1 0 0 0,1-1 0 0 0,-1 0-1 0 0,1 1 1 0 0,-1-1 0 0 0,1 1 0 0 0,-1-1 0 0 0,0 1 0 0 0,1-1 0 0 0,-1 0 0 0 0,0 1 0 0 0,1 0 0 0 0,-1-1-1 0 0,0 1 1 0 0,0-1 0 0 0,1 1 0 0 0,-1-1 0 0 0,0 1 0 0 0,0-1 0 0 0,0 1 0 0 0,0 0 0 0 0,0 2-11 0 0,1-1 1 0 0,-1 1-1 0 0,0-1 1 0 0,0 1-1 0 0,0-1 1 0 0,-1 1-1 0 0,1-1 1 0 0,0 0-1 0 0,-1 1 1 0 0,0-1 0 0 0,1 0-1 0 0,-1 1 1 0 0,0-1-1 0 0,-2 2 1 0 0,-21 34 309 0 0,11-18 416 0 0,5-7-426 0 0,1 1 1 0 0,0 0-1 0 0,1 1 1 0 0,1 0-1 0 0,-7 26 1 0 0,10-30-128 0 0,0 0 0 0 0,1 0 0 0 0,0 0 1 0 0,1 1-1 0 0,0-1 0 0 0,1 0 1 0 0,0 0-1 0 0,5 21 0 0 0,-6-29-178 0 0,1 0 0 0 0,0-1 0 0 0,0 1-1 0 0,0 0 1 0 0,1-1 0 0 0,-1 1 0 0 0,1-1 0 0 0,-1 0-1 0 0,1 1 1 0 0,0-1 0 0 0,0 0 0 0 0,0 0 0 0 0,0 0-1 0 0,0 0 1 0 0,1 0 0 0 0,-1-1 0 0 0,4 3 0 0 0,-4-3 1 0 0,-1-1 1 0 0,1 1 0 0 0,0-1 0 0 0,-1 0 0 0 0,1 1 0 0 0,0-1 0 0 0,-1 0 0 0 0,1 0-1 0 0,0 0 1 0 0,0 0 0 0 0,-1 0 0 0 0,1-1 0 0 0,0 1 0 0 0,-1 0 0 0 0,1-1 0 0 0,0 1 0 0 0,-1-1-1 0 0,1 0 1 0 0,-1 1 0 0 0,1-1 0 0 0,-1 0 0 0 0,1 0 0 0 0,-1 0 0 0 0,0 0 0 0 0,1 0-1 0 0,-1 0 1 0 0,0-1 0 0 0,0 1 0 0 0,0 0 0 0 0,2-3 0 0 0,22-38-1009 0 0,-20 34 746 0 0,-1-1 0 0 0,1 1 1 0 0,1 0-1 0 0,9-12 0 0 0,-14 19 268 0 0,0 0-1 0 0,1 0 0 0 0,-1 0 0 0 0,1 0 1 0 0,-1 0-1 0 0,1 0 0 0 0,-1 0 1 0 0,1 1-1 0 0,-1-1 0 0 0,1 0 0 0 0,-1 1 1 0 0,1-1-1 0 0,0 1 0 0 0,0 0 1 0 0,-1-1-1 0 0,1 1 0 0 0,0 0 0 0 0,3 0 1 0 0,-2 1-18 0 0,1 0 1 0 0,-1-1-1 0 0,1 1 1 0 0,-1 1-1 0 0,0-1 0 0 0,0 0 1 0 0,0 1-1 0 0,1 0 1 0 0,2 1-1 0 0,1 3-22 0 0,0-1 1 0 0,0 1-1 0 0,0 1 0 0 0,-1-1 0 0 0,0 1 0 0 0,9 14 0 0 0,17 33 410 0 0,-2 1-1 0 0,-3 2 0 0 0,-2 1 0 0 0,28 98 1 0 0,-48-139-219 0 0,-2 0 0 0 0,1 1 0 0 0,-2-1 1 0 0,0 1-1 0 0,-2 0 0 0 0,0-1 1 0 0,0 1-1 0 0,-5 25 0 0 0,3-34-55 0 0,0 0-1 0 0,0 0 0 0 0,-1-1 1 0 0,0 1-1 0 0,-1-1 1 0 0,0 1-1 0 0,0-1 1 0 0,-1 0-1 0 0,0-1 0 0 0,0 1 1 0 0,-1-1-1 0 0,0 0 1 0 0,0 0-1 0 0,-1-1 1 0 0,1 0-1 0 0,-1 0 0 0 0,-1-1 1 0 0,-8 6-1 0 0,-2-1 25 0 0,-1-2-1 0 0,0 0 1 0 0,0-1-1 0 0,0-1 1 0 0,-1-1-1 0 0,1 0 1 0 0,-1-2-1 0 0,-1 0 1 0 0,1-1 0 0 0,0-2-1 0 0,0 0 1 0 0,-35-4-1 0 0,6-4 144 0 0,1-1 1 0 0,1-3-1 0 0,0-2 0 0 0,-52-23 0 0 0,95 36-452 0 0,-1-1 0 0 0,1 0 0 0 0,0-1 0 0 0,0 1 0 0 0,0-1 0 0 0,0 1 0 0 0,0-1 0 0 0,0 0-1 0 0,1-1 1 0 0,-1 1 0 0 0,1 0 0 0 0,-5-7 0 0 0,7 7-21 0 0,0 1-1 0 0,0 0 1 0 0,0-1 0 0 0,0 1-1 0 0,0-1 1 0 0,1 1-1 0 0,-1-1 1 0 0,1 1 0 0 0,0-1-1 0 0,-1 0 1 0 0,1 1-1 0 0,1-1 1 0 0,-1 1 0 0 0,0-1-1 0 0,0 1 1 0 0,1-1-1 0 0,0 1 1 0 0,-1-1 0 0 0,1 1-1 0 0,0-1 1 0 0,0 1-1 0 0,0 0 1 0 0,1-1 0 0 0,1-1-1 0 0,9-13-5896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5:06.181"/>
    </inkml:context>
    <inkml:brush xml:id="br0">
      <inkml:brushProperty name="width" value="0.1" units="cm"/>
      <inkml:brushProperty name="height" value="0.1" units="cm"/>
      <inkml:brushProperty name="color" value="#FF0066"/>
    </inkml:brush>
  </inkml:definitions>
  <inkml:trace contextRef="#ctx0" brushRef="#br0">1 1 8551 0 0,'45'96'2608'0'0,"-27"-35"-1161"0"0,-3 0-1 0 0,12 114 1 0 0,-14-83 196 0 0,-10-71-1277 0 0,2 5-8 0 0,-2 1 0 0 0,0-1 0 0 0,-2 30 1 0 0,-9-24-129 0 0,8-31-223 0 0,0-1 0 0 0,0 1 1 0 0,0-1-1 0 0,0 1 0 0 0,-1-1 0 0 0,1 1 0 0 0,0-1 1 0 0,0 1-1 0 0,-1-1 0 0 0,1 1 0 0 0,0-1 0 0 0,-1 1 1 0 0,1-1-1 0 0,-1 1 0 0 0,1-1 0 0 0,0 0 0 0 0,-1 1 0 0 0,1-1 1 0 0,-1 0-1 0 0,1 1 0 0 0,-1-1 0 0 0,1 0 0 0 0,-1 0 1 0 0,1 0-1 0 0,-1 1 0 0 0,1-1 0 0 0,-1 0 0 0 0,1 0 1 0 0,-1 0-1 0 0,0 0 0 0 0,1 0 0 0 0,-1 0 0 0 0,1 0 0 0 0,-1 0 1 0 0,1 0-1 0 0,-1 0 0 0 0,1 0 0 0 0,-1 0 0 0 0,1-1 1 0 0,-1 1-1 0 0,0 0 0 0 0,1 0 0 0 0,-1 0 0 0 0,1-1 1 0 0,0 1-1 0 0,-1 0 0 0 0,1-1 0 0 0,-1 1 0 0 0,1 0 0 0 0,-1-1 1 0 0,1 1-1 0 0,0-1 0 0 0,-1 0 0 0 0,-1-1 14 0 0,1 0-1 0 0,0-1 0 0 0,-1 1 1 0 0,1 0-1 0 0,0-1 0 0 0,1 1 1 0 0,-1-1-1 0 0,0 1 1 0 0,1-1-1 0 0,-1 1 0 0 0,1-1 1 0 0,0-4-1 0 0,0-33 38 0 0,0 38-61 0 0,1-9-43 0 0,0 0 0 0 0,1 1 0 0 0,0-1 0 0 0,0 1 0 0 0,1-1 0 0 0,0 1 0 0 0,1 0 0 0 0,0 0 0 0 0,7-11 0 0 0,-9 17 21 0 0,0 1 1 0 0,0 0-1 0 0,1 0 1 0 0,-1 0-1 0 0,1 0 1 0 0,-1 1-1 0 0,1-1 1 0 0,0 1 0 0 0,0-1-1 0 0,0 1 1 0 0,0 0-1 0 0,0 0 1 0 0,1 0-1 0 0,-1 1 1 0 0,1-1-1 0 0,-1 1 1 0 0,1 0-1 0 0,-1 0 1 0 0,1 0-1 0 0,0 0 1 0 0,0 1-1 0 0,-1 0 1 0 0,1-1-1 0 0,0 1 1 0 0,0 1-1 0 0,-1-1 1 0 0,1 0 0 0 0,0 1-1 0 0,4 1 1 0 0,5 2 49 0 0,-1 0 0 0 0,1 1 1 0 0,-1 0-1 0 0,1 1 0 0 0,-2 1 1 0 0,1 0-1 0 0,-1 0 0 0 0,0 1 1 0 0,0 1-1 0 0,12 13 0 0 0,-2 0 440 0 0,-1 2 0 0 0,-1 0 0 0 0,23 39 0 0 0,-33-46-207 0 0,0 1 0 0 0,-1 0 0 0 0,-1 1 0 0 0,0 0 0 0 0,-2 0 0 0 0,0 0 0 0 0,4 36 0 0 0,-9-50-623 0 0,3 12 518 0 0,-1-11-2523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5:06.626"/>
    </inkml:context>
    <inkml:brush xml:id="br0">
      <inkml:brushProperty name="width" value="0.1" units="cm"/>
      <inkml:brushProperty name="height" value="0.1" units="cm"/>
      <inkml:brushProperty name="color" value="#FF0066"/>
    </inkml:brush>
  </inkml:definitions>
  <inkml:trace contextRef="#ctx0" brushRef="#br0">14 33 10679 0 0,'-11'-28'628'0'0,"9"23"6"0"0,8 20-48 0 0,-3-4-282 0 0,0 1 0 0 0,-1-1 0 0 0,0 1 0 0 0,0-1 0 0 0,-1 25 0 0 0,2 15 1208 0 0,24 221 3287 0 0,-25-252-4834 0 0,-1-1 0 0 0,-2 1 0 0 0,0-1 0 0 0,-1 1 0 0 0,-1-1 0 0 0,0 0 0 0 0,-10 28 0 0 0,12-44-517 0 0,-1 1 1 0 0,0-1-1 0 0,0 0 0 0 0,0 0 1 0 0,0 0-1 0 0,0 0 1 0 0,0 0-1 0 0,-1 0 1 0 0,-2 2-1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5:06.995"/>
    </inkml:context>
    <inkml:brush xml:id="br0">
      <inkml:brushProperty name="width" value="0.1" units="cm"/>
      <inkml:brushProperty name="height" value="0.1" units="cm"/>
      <inkml:brushProperty name="color" value="#FF0066"/>
    </inkml:brush>
  </inkml:definitions>
  <inkml:trace contextRef="#ctx0" brushRef="#br0">1 148 13359 0 0,'0'-1'73'0'0,"1"1"-1"0"0,-1-1 0 0 0,1 0 0 0 0,-1 0 1 0 0,1 0-1 0 0,0 0 0 0 0,-1 1 0 0 0,1-1 1 0 0,0 0-1 0 0,-1 1 0 0 0,1-1 1 0 0,0 0-1 0 0,0 1 0 0 0,0-1 0 0 0,0 1 1 0 0,0-1-1 0 0,-1 1 0 0 0,1 0 0 0 0,0-1 1 0 0,1 1-1 0 0,25-5 457 0 0,-9 3 516 0 0,-5-2-906 0 0,335-75 3547 0 0,-115 39-9515 0 0,-189 35-363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5:10.061"/>
    </inkml:context>
    <inkml:brush xml:id="br0">
      <inkml:brushProperty name="width" value="0.1" units="cm"/>
      <inkml:brushProperty name="height" value="0.1" units="cm"/>
      <inkml:brushProperty name="color" value="#FF0066"/>
    </inkml:brush>
  </inkml:definitions>
  <inkml:trace contextRef="#ctx0" brushRef="#br0">6 18 5527 0 0,'-4'-13'385'0'0,"2"9"741"0"0,9 11 1106 0 0,7 11-1761 0 0,0 1-1 0 0,-1 0 1 0 0,-1 1 0 0 0,-1 0-1 0 0,-1 1 1 0 0,0 0 0 0 0,-2 1-1 0 0,0 0 1 0 0,-2 1 0 0 0,5 24-1 0 0,9 124 3746 0 0,-15 1-3372 0 0,-4-129-795 0 0,1-25-3151 0 0,-1-13 1383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5:12.490"/>
    </inkml:context>
    <inkml:brush xml:id="br0">
      <inkml:brushProperty name="width" value="0.1" units="cm"/>
      <inkml:brushProperty name="height" value="0.1" units="cm"/>
      <inkml:brushProperty name="color" value="#FF0066"/>
    </inkml:brush>
  </inkml:definitions>
  <inkml:trace contextRef="#ctx0" brushRef="#br0">44 257 7367 0 0,'-4'-4'80'0'0,"-1"0"0"0"0,1 0 0 0 0,-1 0 0 0 0,1 0 0 0 0,0-1 0 0 0,1 0 0 0 0,-1 0 0 0 0,1 0 0 0 0,-4-8 0 0 0,7 12 18 0 0,0 1-1 0 0,0 0 1 0 0,0-1-1 0 0,0 1 1 0 0,0 0-1 0 0,0-1 1 0 0,0 1-1 0 0,0 0 1 0 0,0-1-1 0 0,0 1 1 0 0,1 0-1 0 0,-1-1 1 0 0,0 1-1 0 0,0 0 1 0 0,0-1 0 0 0,0 1-1 0 0,1 0 1 0 0,-1-1-1 0 0,0 1 1 0 0,0 0-1 0 0,1 0 1 0 0,-1-1-1 0 0,0 1 1 0 0,0 0-1 0 0,1 0 1 0 0,-1 0-1 0 0,0-1 1 0 0,1 1-1 0 0,-1 0 1 0 0,0 0-1 0 0,1 0 1 0 0,-1 0-1 0 0,1 0 1 0 0,16-5 3543 0 0,-10 3-2923 0 0,77-23-81 0 0,109-39-125 0 0,-149 47-823 0 0,-16 6-439 0 0,-1 0 0 0 0,51-30 0 0 0,-67 32-43 0 0,-3-1-21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5:18.967"/>
    </inkml:context>
    <inkml:brush xml:id="br0">
      <inkml:brushProperty name="width" value="0.1" units="cm"/>
      <inkml:brushProperty name="height" value="0.1" units="cm"/>
      <inkml:brushProperty name="color" value="#FF0066"/>
    </inkml:brush>
  </inkml:definitions>
  <inkml:trace contextRef="#ctx0" brushRef="#br0">17 81 2303 0 0,'-4'-6'96'0'0,"1"-1"32"0"0,-1 1-128 0 0,0 1 0 0 0,2 1 0 0 0,2-1 2056 0 0,2 1-912 0 0,2 0 8 0 0,0 1-952 0 0,1-5-200 0 0,4-1 0 0 0,-1 0-1896 0 0,1-2-376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5:19.368"/>
    </inkml:context>
    <inkml:brush xml:id="br0">
      <inkml:brushProperty name="width" value="0.1" units="cm"/>
      <inkml:brushProperty name="height" value="0.1" units="cm"/>
      <inkml:brushProperty name="color" value="#FF0066"/>
    </inkml:brush>
  </inkml:definitions>
  <inkml:trace contextRef="#ctx0" brushRef="#br0">38 460 455 0 0,'5'10'7348'0'0,"20"31"-6041"0"0,-14-24-1199 0 0,-2 1 0 0 0,0 0 0 0 0,0 0 0 0 0,-2 1 0 0 0,-1 0 0 0 0,8 36 0 0 0,-13-48-65 0 0,0 0-1 0 0,0-1 1 0 0,-1 1-1 0 0,0 0 1 0 0,0 0-1 0 0,-1-1 1 0 0,-1 8 0 0 0,1-10 98 0 0,0 0 1 0 0,0 0 0 0 0,0 0 0 0 0,-1 0-1 0 0,1-1 1 0 0,-1 1 0 0 0,0-1 0 0 0,0 1-1 0 0,0-1 1 0 0,-1 0 0 0 0,1 0 0 0 0,-1 0 0 0 0,-3 4-1 0 0,5-7-108 0 0,1 0-1 0 0,-1 1 0 0 0,0-1 1 0 0,0 1-1 0 0,0-1 0 0 0,0 0 1 0 0,0 0-1 0 0,0 0 0 0 0,0 1 1 0 0,0-1-1 0 0,1 0 0 0 0,-1 0 0 0 0,0 0 1 0 0,0 0-1 0 0,0-1 0 0 0,0 1 1 0 0,0 0-1 0 0,0 0 0 0 0,0 0 1 0 0,0-1-1 0 0,0 1 0 0 0,1 0 1 0 0,-1-1-1 0 0,0 1 0 0 0,0-1 1 0 0,0 1-1 0 0,1-1 0 0 0,-1 0 1 0 0,0 1-1 0 0,0-1 0 0 0,1 0 1 0 0,-1 1-1 0 0,1-1 0 0 0,-1 0 1 0 0,1 0-1 0 0,-1 1 0 0 0,0-2 0 0 0,-19-32 506 0 0,10 9-310 0 0,0-1 1 0 0,2 1-1 0 0,1-1 1 0 0,1 0-1 0 0,2-1 1 0 0,0 0-1 0 0,2 1 1 0 0,1-1-1 0 0,1 0 1 0 0,1 0-1 0 0,1 0 1 0 0,2 0-1 0 0,0 1 1 0 0,2-1-1 0 0,15-40 1 0 0,-14 50 14 0 0,1 1 0 0 0,1 1-1 0 0,0-1 1 0 0,1 1 0 0 0,1 1 0 0 0,1 0 0 0 0,24-23 0 0 0,-7 10-284 0 0,2 2 1 0 0,49-33-1 0 0,-72 54-478 0 0,-1-1 0 0 0,0 1 0 0 0,1 0 0 0 0,0 1 0 0 0,11-4 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35.039"/>
    </inkml:context>
    <inkml:brush xml:id="br0">
      <inkml:brushProperty name="width" value="0.1" units="cm"/>
      <inkml:brushProperty name="height" value="0.1" units="cm"/>
      <inkml:brushProperty name="color" value="#FF0066"/>
    </inkml:brush>
  </inkml:definitions>
  <inkml:trace contextRef="#ctx0" brushRef="#br0">530 1850 4607 0 0,'-33'7'648'0'0,"31"-7"-265"0"0,1 0-1 0 0,-1 1 0 0 0,1-1 1 0 0,0 0-1 0 0,-1 1 1 0 0,1 0-1 0 0,0-1 0 0 0,-1 1 1 0 0,1 0-1 0 0,0 0 0 0 0,0-1 1 0 0,0 1-1 0 0,0 0 0 0 0,0 0 1 0 0,0 0-1 0 0,-1 2 0 0 0,3 4 44 0 0,13-3 520 0 0,48 0 3584 0 0,-38-3-3191 0 0,38 7-1 0 0,-44-6-968 0 0,1-1 0 0 0,-1-1 1 0 0,0-1-1 0 0,0 0 0 0 0,1-1 1 0 0,21-6-1 0 0,-13 4 204 0 0,49-4 1 0 0,106-4-155 0 0,-114 5 41 0 0,-52 7-410 0 0,0 0-1 0 0,0 2 0 0 0,0 0 0 0 0,0 1 0 0 0,17 5 0 0 0,17 2 12 0 0,23 1 116 0 0,125 2 0 0 0,-195-13-119 0 0,15-1-5 0 0,-1 0-43 0 0,95-8 42 0 0,-6-6-22 0 0,115-12 141 0 0,-166 25-161 0 0,-17 3 42 0 0,51 7 0 0 0,15 7-42 0 0,3 1-11 0 0,-79-13 0 0 0,108 10 0 0 0,-26-15 0 0 0,-56-1 0 0 0,-9 4 0 0 0,55 4 0 0 0,4 5 0 0 0,-14 3 0 0 0,-42-4 0 0 0,99 13 53 0 0,-27-2-10 0 0,53 6 60 0 0,-131-22-84 0 0,0-1 0 0 0,47-4 0 0 0,87-19 245 0 0,-155 18-232 0 0,36 0-1 0 0,13-1 34 0 0,-45 0-25 0 0,1 2 0 0 0,24 2 0 0 0,-22 0-36 0 0,36-3 0 0 0,-24-1-2 0 0,54-5-57 0 0,-74 5 48 0 0,91-13 3 0 0,-103 15 16 0 0,1 1 0 0 0,-1 0-1 0 0,1 0 1 0 0,-1 1 0 0 0,1 0-1 0 0,-1 0 1 0 0,1 1 0 0 0,9 3 0 0 0,-11-3-10 0 0,0 0 0 0 0,1 0 0 0 0,-1-1 0 0 0,1 0 0 0 0,-1 0 0 0 0,1-1 0 0 0,0 0 0 0 0,-1 0 0 0 0,1-1 0 0 0,8-1 0 0 0,-5-3 6 0 0,0 0 0 0 0,0 0 0 0 0,-1-1 0 0 0,0-1 0 0 0,0 0 0 0 0,11-10 0 0 0,-19 15 0 0 0,1 0-6 0 0,-1-1 1 0 0,0 0-1 0 0,1 0 0 0 0,-1 0 0 0 0,0-1 1 0 0,0 1-1 0 0,-1 0 0 0 0,1-1 0 0 0,-1 1 1 0 0,1-1-1 0 0,-1 0 0 0 0,0 1 0 0 0,-1-1 1 0 0,2-6-1 0 0,-1-9 42 0 0,0-30 1 0 0,-1 35-21 0 0,14-540 157 0 0,-14 507-168 0 0,-2 0 0 0 0,-14-84 0 0 0,-33-91 54 0 0,12 63-45 0 0,33 139-8 0 0,-1 0 0 0 0,-1 1-1 0 0,-1-1 1 0 0,0 1 0 0 0,-2 1-1 0 0,-21-36 1 0 0,23 44-7 0 0,-1 0 1 0 0,0 0-1 0 0,-1 0 1 0 0,0 1-1 0 0,0 1 0 0 0,-1-1 1 0 0,0 2-1 0 0,-1-1 1 0 0,0 2-1 0 0,0-1 0 0 0,0 1 1 0 0,-17-6-1 0 0,0 3 13 0 0,1 1 0 0 0,-2 1 0 0 0,-43-4 0 0 0,-89 0 203 0 0,102 9-130 0 0,0-2 0 0 0,-61-13-1 0 0,-57-30-78 0 0,-22-5-17 0 0,-100-2 175 0 0,-3 26 0 0 0,2 8-101 0 0,-45-1 61 0 0,236 22-85 0 0,-265-11-41 0 0,-52-6 51 0 0,128 9 74 0 0,-46 0 17 0 0,276 8-143 0 0,-83 3 56 0 0,-214 33 1 0 0,340-33-62 0 0,0 1 0 0 0,0 2 0 0 0,1 0 0 0 0,0 2 0 0 0,-41 20 0 0 0,61-26-2 0 0,1-1 0 0 0,0 0 0 0 0,0 1 0 0 0,0 0 0 0 0,0-1 0 0 0,0 1 0 0 0,0 0 0 0 0,1 1 1 0 0,0-1-1 0 0,-1 0 0 0 0,1 1 0 0 0,0-1 0 0 0,1 1 0 0 0,-1 0 0 0 0,1-1 0 0 0,-1 1 0 0 0,1 0 0 0 0,0 0 0 0 0,1 0 0 0 0,-1 0 0 0 0,1 0 0 0 0,-1 0 0 0 0,1 0 0 0 0,1 6 0 0 0,1 7-12 0 0,1 1-1 0 0,1-1 0 0 0,1 0 0 0 0,9 24 0 0 0,2 6 2 0 0,47 282 13 0 0,-42-194 0 0 0,20 193 0 0 0,-26-119 91 0 0,12 99 87 0 0,37-3-167 0 0,-63-300-11 0 0,0 0 0 0 0,1 0 0 0 0,0 0 0 0 0,0 0 0 0 0,0 0 0 0 0,1-1 0 0 0,-1 1 0 0 0,1-1 0 0 0,0 1 0 0 0,0-1 0 0 0,7 7 0 0 0,-9-11 0 0 0,0 1 0 0 0,1 0 0 0 0,-1 0 0 0 0,1 0 0 0 0,-1 0 0 0 0,1 0 0 0 0,0-1 0 0 0,-1 1 0 0 0,1-1 0 0 0,0 1 0 0 0,0-1 0 0 0,1 1 0 0 0,61 11-16 0 0,-32-9-48 0 0,68-1-116 0 0,5-1-803 0 0,-16-3-335 0 0,-24-2-290 0 0,-49 3-367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5:19.997"/>
    </inkml:context>
    <inkml:brush xml:id="br0">
      <inkml:brushProperty name="width" value="0.1" units="cm"/>
      <inkml:brushProperty name="height" value="0.1" units="cm"/>
      <inkml:brushProperty name="color" value="#FF0066"/>
    </inkml:brush>
  </inkml:definitions>
  <inkml:trace contextRef="#ctx0" brushRef="#br0">8 216 8695 0 0,'-2'5'188'0'0,"1"-1"-1"0"0,0 1 0 0 0,-1-1 1 0 0,2 1-1 0 0,-1 0 1 0 0,1-1-1 0 0,-1 1 0 0 0,1 0 1 0 0,0-1-1 0 0,1 1 0 0 0,-1 0 1 0 0,1-1-1 0 0,0 1 1 0 0,0-1-1 0 0,1 1 0 0 0,3 7 1 0 0,1 3 182 0 0,0 1 1 0 0,2-1 0 0 0,0 0-1 0 0,0 0 1 0 0,22 26 0 0 0,-24-33-287 0 0,1 0 0 0 0,1-1-1 0 0,-1 0 1 0 0,1 0 0 0 0,0-1 0 0 0,1 0 0 0 0,-1-1 0 0 0,1 0 0 0 0,0 0 0 0 0,1 0-1 0 0,11 3 1 0 0,-20-8-66 0 0,0 0-1 0 0,1 1 1 0 0,-1-1 0 0 0,0 0-1 0 0,1 0 1 0 0,-1 0-1 0 0,0 0 1 0 0,1 0 0 0 0,-1 0-1 0 0,0 0 1 0 0,1-1-1 0 0,-1 1 1 0 0,0 0-1 0 0,1-1 1 0 0,-1 1 0 0 0,0-1-1 0 0,0 0 1 0 0,0 1-1 0 0,0-1 1 0 0,1 0 0 0 0,-1 0-1 0 0,0 1 1 0 0,0-1-1 0 0,0 0 1 0 0,0 0-1 0 0,-1 0 1 0 0,1 0 0 0 0,0 0-1 0 0,0-1 1 0 0,-1 1-1 0 0,1 0 1 0 0,0 0 0 0 0,-1 0-1 0 0,1-1 1 0 0,0-1-1 0 0,2-7 341 0 0,0 0 1 0 0,0 0-1 0 0,1-18 0 0 0,-1 12 328 0 0,3-22-371 0 0,-1 1 0 0 0,-2-1-1 0 0,-2-45 1 0 0,-2 60-317 0 0,-1 1 1 0 0,-1 0-1 0 0,-1-1 1 0 0,0 1-1 0 0,-2 1 1 0 0,-14-36-1 0 0,14 45-60 0 0,9 17 44 0 0,12 25 45 0 0,7 1-19 0 0,1 0 0 0 0,2-2 1 0 0,0 0-1 0 0,2-2 0 0 0,59 46 0 0 0,-83-71 29 0 0,-1 0 0 0 0,0-1 0 0 0,1 1 0 0 0,-1-1 0 0 0,1 0 0 0 0,-1 0 0 0 0,1 0-1 0 0,0 0 1 0 0,0 0 0 0 0,-1 0 0 0 0,1-1 0 0 0,0 1 0 0 0,5-1 0 0 0,-7 0-112 0 0,1 0 0 0 0,-1-1 0 0 0,0 1 0 0 0,0 0 0 0 0,0-1 0 0 0,1 1 0 0 0,-1-1 0 0 0,0 1-1 0 0,0-1 1 0 0,0 0 0 0 0,0 1 0 0 0,0-1 0 0 0,1-1 0 0 0,0 0-536 0 0,-1 1 0 0 0,1-1 1 0 0,-1 0-1 0 0,0 0 0 0 0,1 0 0 0 0,-1 0 0 0 0,0 0 0 0 0,1-4 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5:20.380"/>
    </inkml:context>
    <inkml:brush xml:id="br0">
      <inkml:brushProperty name="width" value="0.1" units="cm"/>
      <inkml:brushProperty name="height" value="0.1" units="cm"/>
      <inkml:brushProperty name="color" value="#FF0066"/>
    </inkml:brush>
  </inkml:definitions>
  <inkml:trace contextRef="#ctx0" brushRef="#br0">38 26 919 0 0,'-11'-5'15'0'0,"8"4"-8"0"0,-20-19 9744 0 0,32 25-9336 0 0,12 26 568 0 0,-2 1 0 0 0,22 51 0 0 0,-18-36 38 0 0,86 209 2123 0 0,-77-175-2694 0 0,-31-78-748 0 0,0 0 1 0 0,0 0-1 0 0,0 0 0 0 0,0 1 0 0 0,0-1 1 0 0,0 0-1 0 0,-1 0 0 0 0,0 6 0 0 0,-1-5-1158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5:20.792"/>
    </inkml:context>
    <inkml:brush xml:id="br0">
      <inkml:brushProperty name="width" value="0.1" units="cm"/>
      <inkml:brushProperty name="height" value="0.1" units="cm"/>
      <inkml:brushProperty name="color" value="#FF0066"/>
    </inkml:brush>
  </inkml:definitions>
  <inkml:trace contextRef="#ctx0" brushRef="#br0">9 34 9671 0 0,'-9'-10'2032'0'0,"26"17"2337"0"0,-2-1-3463 0 0,12 4-825 0 0,1-1 1 0 0,0-1 0 0 0,0-2-1 0 0,1-1 1 0 0,30 2-1 0 0,-43-6-237 0 0,1-1 0 0 0,-1-1 0 0 0,0 0-1 0 0,0-1 1 0 0,0-1 0 0 0,0-1 0 0 0,0 0-1 0 0,-1-1 1 0 0,1 0 0 0 0,22-12 0 0 0,-33 14-645 0 0,0 0 1 0 0,0 0-1 0 0,0-1 1 0 0,-1 1-1 0 0,7-7 1 0 0,0-4-3915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5:21.175"/>
    </inkml:context>
    <inkml:brush xml:id="br0">
      <inkml:brushProperty name="width" value="0.1" units="cm"/>
      <inkml:brushProperty name="height" value="0.1" units="cm"/>
      <inkml:brushProperty name="color" value="#FF0066"/>
    </inkml:brush>
  </inkml:definitions>
  <inkml:trace contextRef="#ctx0" brushRef="#br0">4 0 1839 0 0,'-3'14'421'0'0,"7"25"9255"0"0,-1-23-9502 0 0,10 61 886 0 0,3-1-1 0 0,4-1 1 0 0,2-1 0 0 0,57 125 0 0 0,-68-178-847 0 0,0 0 0 0 0,1-1 1 0 0,24 30-1 0 0,-29-41-125 0 0,1-1 0 0 0,-1 0 0 0 0,1 0 0 0 0,1-1 0 0 0,0 0 0 0 0,0-1 0 0 0,0 0 0 0 0,1 0 0 0 0,17 8 0 0 0,-25-14-69 0 0,0 1 1 0 0,1 0 0 0 0,-1-1-1 0 0,0 0 1 0 0,1 1-1 0 0,-1-1 1 0 0,0 0-1 0 0,1 0 1 0 0,-1 0-1 0 0,1 0 1 0 0,-1-1 0 0 0,0 1-1 0 0,1-1 1 0 0,-1 1-1 0 0,0-1 1 0 0,0 0-1 0 0,0 0 1 0 0,1 0-1 0 0,-1 0 1 0 0,0 0 0 0 0,0 0-1 0 0,0-1 1 0 0,0 1-1 0 0,-1-1 1 0 0,1 1-1 0 0,0-1 1 0 0,-1 0-1 0 0,1 0 1 0 0,-1 0-1 0 0,1 1 1 0 0,-1-1 0 0 0,0-1-1 0 0,0 1 1 0 0,1-2-1 0 0,4-8 53 0 0,-1 0-1 0 0,-1 0 0 0 0,0 0 1 0 0,5-25-1 0 0,29-182-1367 0 0,-37 213 1158 0 0,0 1 0 0 0,1-1 0 0 0,0 1 1 0 0,0-1-1 0 0,0 1 0 0 0,1 0 0 0 0,4-7 0 0 0,-7 11 122 0 0,1-1 1 0 0,0 1-1 0 0,0 0 1 0 0,0 0-1 0 0,0 0 1 0 0,1 0-1 0 0,-1 0 1 0 0,0 0-1 0 0,0 1 0 0 0,1-1 1 0 0,-1 0-1 0 0,0 0 1 0 0,1 1-1 0 0,-1-1 1 0 0,1 1-1 0 0,-1-1 1 0 0,0 1-1 0 0,1 0 0 0 0,-1 0 1 0 0,1 0-1 0 0,-1-1 1 0 0,1 1-1 0 0,-1 1 1 0 0,1-1-1 0 0,-1 0 1 0 0,1 0-1 0 0,-1 0 1 0 0,1 1-1 0 0,-1-1 0 0 0,1 1 1 0 0,-1-1-1 0 0,0 1 1 0 0,2 0-1 0 0,5 4 136 0 0,0 0 0 0 0,0 0 0 0 0,0 0 0 0 0,-1 1-1 0 0,0 0 1 0 0,9 10 0 0 0,37 47 968 0 0,-29-33-720 0 0,1-1 125 0 0,1-1 0 0 0,1-2 0 0 0,39 30 0 0 0,-41-38-800 0 0,35 19 1 0 0,-39-26-1563 0 0,1-1 0 0 0,25 9 0 0 0,-31-15-4706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7:46.057"/>
    </inkml:context>
    <inkml:brush xml:id="br0">
      <inkml:brushProperty name="width" value="0.1" units="cm"/>
      <inkml:brushProperty name="height" value="0.1" units="cm"/>
      <inkml:brushProperty name="color" value="#FF0066"/>
    </inkml:brush>
  </inkml:definitions>
  <inkml:trace contextRef="#ctx0" brushRef="#br0">1343 101 2759 0 0,'-8'0'272'0'0,"8"1"-233"0"0,0-1 0 0 0,0 0 0 0 0,0 0-1 0 0,-1 0 1 0 0,1 0 0 0 0,0 0 0 0 0,0 0-1 0 0,0 0 1 0 0,0 0 0 0 0,-1 0 0 0 0,1 0-1 0 0,0 0 1 0 0,0 0 0 0 0,0 0 0 0 0,0 0-1 0 0,-1 0 1 0 0,1-1 0 0 0,0 1 0 0 0,0 0-1 0 0,0 0 1 0 0,0 0 0 0 0,0 0 0 0 0,-1 0-1 0 0,1 0 1 0 0,0 0 0 0 0,0 0 0 0 0,0 0-1 0 0,0-1 1 0 0,0 1 0 0 0,0 0 0 0 0,0 0-1 0 0,-1 0 1 0 0,1 0 0 0 0,0 0 0 0 0,0-1-1 0 0,0 1 1 0 0,0 0 0 0 0,0 0 0 0 0,0 0-1 0 0,0 0 1 0 0,0-1 0 0 0,0 1 0 0 0,0 0-1 0 0,0 0 1 0 0,0 0 0 0 0,0 0 0 0 0,0-1-1 0 0,0 1 1 0 0,0 0 0 0 0,0 0 0 0 0,0 0-1 0 0,0 0 1 0 0,0 0 0 0 0,0-1 0 0 0,0 1-1 0 0,0 0 1 0 0,0 0 0 0 0,1 0 0 0 0,-1 0-1 0 0,0 0 1 0 0,0-1 0 0 0,0 1 0 0 0,0 0-1 0 0,0 0 1 0 0,1 0 0 0 0,34-64-2573 0 0,-33 61 2294 0 0,-1-24 7818 0 0,-7 38-6105 0 0,-6 13-556 0 0,10-21-757 0 0,1 0 0 0 0,-2 1 15 0 0,-1 0-1 0 0,1 0 0 0 0,-1 0 1 0 0,0 0-1 0 0,0-1 0 0 0,0 0 1 0 0,0 1-1 0 0,-1-1 0 0 0,1-1 1 0 0,-1 1-1 0 0,0-1 0 0 0,0 0 1 0 0,0 0-1 0 0,0 0 0 0 0,-9 1 1 0 0,-8 2 823 0 0,-1-2 0 0 0,-32 2 0 0 0,35-4-767 0 0,-48 2 601 0 0,10 0-146 0 0,-63 11 0 0 0,-229 51 1430 0 0,320-60-1927 0 0,-173 26 882 0 0,157-27-911 0 0,0-1 0 0 0,-67-5 0 0 0,107 1-411 0 0,-53-7 805 0 0,31-2-2502 0 0,5-7-5055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7:47.267"/>
    </inkml:context>
    <inkml:brush xml:id="br0">
      <inkml:brushProperty name="width" value="0.1" units="cm"/>
      <inkml:brushProperty name="height" value="0.1" units="cm"/>
      <inkml:brushProperty name="color" value="#FF0066"/>
    </inkml:brush>
  </inkml:definitions>
  <inkml:trace contextRef="#ctx0" brushRef="#br0">1069 176 919 0 0,'-1'0'198'0'0,"1"0"0"0"0,-1-1 0 0 0,1 1 0 0 0,-1 0 0 0 0,0 0 0 0 0,1-1 0 0 0,-1 1 0 0 0,1-1 0 0 0,-1 1 0 0 0,1 0 0 0 0,-1-1 0 0 0,1 1 0 0 0,-1-1 0 0 0,1 1 0 0 0,-1-1 0 0 0,1 1 0 0 0,0-1 0 0 0,-1 0 0 0 0,1 1 0 0 0,0-1 0 0 0,0 1 0 0 0,-1-1 0 0 0,1 0 0 0 0,0 1 0 0 0,0-1 0 0 0,0 0 0 0 0,0 1 0 0 0,0-1 0 0 0,0 0 0 0 0,0 0 0 0 0,-1-30 1182 0 0,1 18-1296 0 0,0 9 175 0 0,-1 0 0 0 0,1 0 0 0 0,-1 0 0 0 0,1 0 0 0 0,-1-1 0 0 0,0 2 0 0 0,-1-1 0 0 0,1 0 0 0 0,-1 0 0 0 0,0 0 0 0 0,0 1 0 0 0,0-1 0 0 0,0 1 0 0 0,0-1 0 0 0,-1 1 0 0 0,0 0 0 0 0,1 0 0 0 0,-1 0 0 0 0,0 0 0 0 0,-1 0 0 0 0,1 1 0 0 0,0 0 0 0 0,-1-1 0 0 0,1 1 0 0 0,-9-3 0 0 0,-1 0 398 0 0,-1 0 0 0 0,0 1 0 0 0,-1 1 0 0 0,1 0-1 0 0,-1 0 1 0 0,-28 0 0 0 0,14 4 124 0 0,0 1 0 0 0,-46 10 1 0 0,4 4 141 0 0,1 4 1 0 0,-91 37-1 0 0,141-49-884 0 0,-332 118-1643 0 0,293-110-127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7:49.274"/>
    </inkml:context>
    <inkml:brush xml:id="br0">
      <inkml:brushProperty name="width" value="0.1" units="cm"/>
      <inkml:brushProperty name="height" value="0.1" units="cm"/>
      <inkml:brushProperty name="color" value="#FF0066"/>
    </inkml:brush>
  </inkml:definitions>
  <inkml:trace contextRef="#ctx0" brushRef="#br0">1006 153 3679 0 0,'0'0'284'0'0,"0"-4"-186"0"0,-14-35 6146 0 0,15 36-5782 0 0,3-16-467 0 0,1 0 13 0 0,-5 17-32 0 0,0 1 0 0 0,1-1 1 0 0,-1 1-1 0 0,0-1 0 0 0,0 1 0 0 0,0-1 1 0 0,0 1-1 0 0,0-1 0 0 0,0 1 0 0 0,0-1 1 0 0,-1 1-1 0 0,1-1 0 0 0,0 1 0 0 0,-1-1 1 0 0,1 1-1 0 0,-1-1 0 0 0,0 1 0 0 0,1 0 1 0 0,-1-1-1 0 0,0 1 0 0 0,-1-1 0 0 0,0 0 155 0 0,-1 0 18 0 0,-13-5 1033 0 0,0 1-1 0 0,-24-7 0 0 0,17 10-408 0 0,-1 1 1 0 0,1 1-1 0 0,-1 2 0 0 0,-34 3 0 0 0,-93 23 221 0 0,38-6 252 0 0,69-14-792 0 0,1-2 0 0 0,-1-2 1 0 0,0-3-1 0 0,0-1 1 0 0,-59-9-1 0 0,-38-17-3840 0 0,102 18-3748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7:49.801"/>
    </inkml:context>
    <inkml:brush xml:id="br0">
      <inkml:brushProperty name="width" value="0.1" units="cm"/>
      <inkml:brushProperty name="height" value="0.1" units="cm"/>
      <inkml:brushProperty name="color" value="#FF0066"/>
    </inkml:brush>
  </inkml:definitions>
  <inkml:trace contextRef="#ctx0" brushRef="#br0">933 65 5983 0 0,'-19'-1'1102'0'0,"-12"-6"7266"0"0,19 4-8976 0 0,-26-6 941 0 0,20 4-103 0 0,0 1 0 0 0,-32-2 1 0 0,-185-8 2195 0 0,-213-1-1588 0 0,384 18-2236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7:50.400"/>
    </inkml:context>
    <inkml:brush xml:id="br0">
      <inkml:brushProperty name="width" value="0.1" units="cm"/>
      <inkml:brushProperty name="height" value="0.1" units="cm"/>
      <inkml:brushProperty name="color" value="#FF0066"/>
    </inkml:brush>
  </inkml:definitions>
  <inkml:trace contextRef="#ctx0" brushRef="#br0">2146 9 17015 0 0,'-5'-2'262'0'0,"-26"-3"1294"0"0,26 5-1577 0 0,0-1 1 0 0,0 1-1 0 0,0-1 1 0 0,0 1-1 0 0,0 1 1 0 0,0-1 0 0 0,-6 2-1 0 0,-11 0-217 0 0,-103-4-2248 0 0,33-1 4291 0 0,-136 14-1 0 0,-177 22 1313 0 0,20-6-2380 0 0,133-5 111 0 0,170-18-432 0 0,-88-8 0 0 0,130 2-495 0 0,7 0-420 0 0,0 0 0 0 0,0-2-1 0 0,1-2 1 0 0,-64-19-1 0 0,60 10-725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7:51.261"/>
    </inkml:context>
    <inkml:brush xml:id="br0">
      <inkml:brushProperty name="width" value="0.1" units="cm"/>
      <inkml:brushProperty name="height" value="0.1" units="cm"/>
      <inkml:brushProperty name="color" value="#FF0066"/>
    </inkml:brush>
  </inkml:definitions>
  <inkml:trace contextRef="#ctx0" brushRef="#br0">1728 44 8287 0 0,'0'0'639'0'0,"-5"-2"-415"0"0,-14-6-199 0 0,18 7-12 0 0,0 0 0 0 0,0 1 0 0 0,0-1-1 0 0,1 0 1 0 0,-1 0 0 0 0,1 0-1 0 0,-1-1 1 0 0,0 1 0 0 0,1 0 0 0 0,-1 0-1 0 0,1 0 1 0 0,0-1 0 0 0,-1-2 840 0 0,-1 4-700 0 0,1 0 0 0 0,0-1 0 0 0,0 1 0 0 0,-1-1 0 0 0,1 1-1 0 0,0-1 1 0 0,0 1 0 0 0,0-1 0 0 0,0 0 0 0 0,0 0 0 0 0,0 1 0 0 0,-2-3 0 0 0,1 1 178 0 0,-1 0 766 0 0,-4 2-424 0 0,-33-1 266 0 0,1 0 192 0 0,30 0-893 0 0,-27 1 988 0 0,-14 4 78 0 0,-343 33 1514 0 0,227-17-1050 0 0,-19 1-952 0 0,-159-5-114 0 0,171-20-2885 0 0,2-11-5698 0 0,112 7 1327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53.306"/>
    </inkml:context>
    <inkml:brush xml:id="br0">
      <inkml:brushProperty name="width" value="0.1" units="cm"/>
      <inkml:brushProperty name="height" value="0.1" units="cm"/>
      <inkml:brushProperty name="color" value="#FF0066"/>
    </inkml:brush>
  </inkml:definitions>
  <inkml:trace contextRef="#ctx0" brushRef="#br0">5217 2305 455 0 0,'0'0'62'0'0,"-1"1"551"0"0,1-1-552 0 0,-1 0 1 0 0,1 1-1 0 0,0-1 0 0 0,0 0 1 0 0,0 0-1 0 0,0 0 0 0 0,-1 0 1 0 0,1 0-1 0 0,0 0 0 0 0,0 0 0 0 0,0 0 1 0 0,0 0-1 0 0,-1 0 0 0 0,1 0 1 0 0,0 0-1 0 0,0 0 0 0 0,0 0 1 0 0,0 0-1 0 0,-1 0 0 0 0,1 0 1 0 0,0 0-1 0 0,0 0 0 0 0,0 0 1 0 0,-1 0-1 0 0,1 0 0 0 0,-1-1 552 0 0,1 1-551 0 0,-1-1-1 0 0,-2-13 1070 0 0,4-27-194 0 0,0 30 1430 0 0,25-2 941 0 0,-13 6-2963 0 0,0 1 1 0 0,1 0-1 0 0,0 1 0 0 0,0 0 0 0 0,0 1 0 0 0,17-2 0 0 0,31-10 1026 0 0,-34 7-869 0 0,-1 1 0 0 0,2 1 0 0 0,-1 2 0 0 0,0 0-1 0 0,1 2 1 0 0,39 1 0 0 0,-8 7 442 0 0,-43-2-800 0 0,-1-1 0 0 0,1-1 0 0 0,0-1 0 0 0,-1 0 0 0 0,1-1 0 0 0,0-1 0 0 0,-1-1 0 0 0,20-5 0 0 0,-31 6-155 0 0,3 0 117 0 0,-1-1 0 0 0,1 1 0 0 0,15-2 0 0 0,-20 4-42 0 0,0 0 1 0 0,0 0-1 0 0,-1 1 0 0 0,1-1 1 0 0,0 1-1 0 0,0-1 0 0 0,0 1 1 0 0,0 0-1 0 0,0 0 0 0 0,-1 0 1 0 0,1 0-1 0 0,0 1 0 0 0,3 2 1 0 0,-1-2 24 0 0,1 0 0 0 0,-1 0 0 0 0,0-1 0 0 0,1 1 0 0 0,-1-1 0 0 0,1-1 0 0 0,-1 1 0 0 0,10-1 0 0 0,-15 0-12 0 0,4 11 1251 0 0,-4-11-1316 0 0,0 0 1 0 0,0 0-1 0 0,1 0 0 0 0,-1 0 0 0 0,0 0 0 0 0,0 0 1 0 0,0 0-1 0 0,0 0 0 0 0,1 0 0 0 0,-1 0 1 0 0,0 0-1 0 0,0 0 0 0 0,0 0 0 0 0,0 0 1 0 0,0 0-1 0 0,1 0 0 0 0,-1 0 0 0 0,0 0 0 0 0,0 0 1 0 0,0 1-1 0 0,0-1 0 0 0,0 0 0 0 0,0 0 1 0 0,1 0-1 0 0,-1 0 0 0 0,0 0 0 0 0,0 0 0 0 0,0 1 1 0 0,0-1-1 0 0,0 0 0 0 0,0 0 0 0 0,0 0 1 0 0,0 0-1 0 0,0 1 0 0 0,0-1 0 0 0,0 0 0 0 0,0 0 1 0 0,0 0-1 0 0,0 0 0 0 0,0 0 0 0 0,0 1 1 0 0,0-1-1 0 0,0 0 0 0 0,0 0 0 0 0,0 0 1 0 0,0 0-1 0 0,0 1 0 0 0,0-1 0 0 0,0 0 0 0 0,0 0 1 0 0,0 0-1 0 0,0 0 0 0 0,0 1 6 0 0,0 0 1 0 0,0 0-1 0 0,0-1 0 0 0,0 1 1 0 0,0 0-1 0 0,0-1 0 0 0,0 1 1 0 0,1 0-1 0 0,-1 0 0 0 0,0-1 1 0 0,0 1-1 0 0,1-1 0 0 0,-1 1 1 0 0,0 0-1 0 0,1-1 0 0 0,-1 1 1 0 0,1-1-1 0 0,-1 1 0 0 0,1-1 1 0 0,-1 1-1 0 0,1-1 0 0 0,-1 1 1 0 0,1-1-1 0 0,0 1 0 0 0,-1-1 0 0 0,1 0 1 0 0,0 1-1 0 0,-1-1 0 0 0,1 0 1 0 0,1 1-1 0 0,-1 7 844 0 0,-2-6-396 0 0,0-8-450 0 0,14-246 731 0 0,-14 217-683 0 0,-5-38 0 0 0,-10-77 288 0 0,15 126-313 0 0,2 0 1 0 0,4-29-1 0 0,0-26-40 0 0,-10-29 85 0 0,2 69-27 0 0,1-1 1 0 0,5-56-1 0 0,25-178-57 0 0,-20 190 32 0 0,-4-155 0 0 0,-6 194-22 0 0,1 8 30 0 0,-2 1-1 0 0,-11-57 0 0 0,13 88-25 0 0,-1 0 0 0 0,0 0 0 0 0,0 0 0 0 0,-1 0 0 0 0,0 0 0 0 0,1 1 0 0 0,-1 0 0 0 0,-1-1 0 0 0,1 1 0 0 0,-1 0-1 0 0,1 1 1 0 0,-1-1 0 0 0,0 0 0 0 0,-1 1 0 0 0,1 0 0 0 0,0 0 0 0 0,-1 1 0 0 0,-8-5 0 0 0,-8-1 68 0 0,0 0 0 0 0,-1 1 0 0 0,-26-4 0 0 0,17 4-22 0 0,-198-32 406 0 0,152 29-385 0 0,-128-12 87 0 0,56 7-64 0 0,103 12-77 0 0,-67 4 0 0 0,34 1-9 0 0,43-4 3 0 0,0-2 1 0 0,-69-16-1 0 0,13 2-21 0 0,-64-15 64 0 0,37 19 0 0 0,-138 1 0 0 0,197 13-41 0 0,-424-7 82 0 0,133 7-41 0 0,301 3-64 0 0,-86 2 0 0 0,108-6 0 0 0,19 0 0 0 0,1 1 0 0 0,-1 0 0 0 0,0 0 0 0 0,1 0 0 0 0,-1 1 0 0 0,0 0 0 0 0,1 1 0 0 0,-1 0 0 0 0,-8 3 0 0 0,-3 1 0 0 0,9 0 0 0 0,7-4 0 0 0,1 0 0 0 0,0 0 0 0 0,-1-1 0 0 0,1 1 0 0 0,-1-1 0 0 0,0 0 0 0 0,0 0 0 0 0,1 0 0 0 0,-1-1 0 0 0,0 1 0 0 0,-4-1 0 0 0,1 2 0 0 0,-1-1 0 0 0,0 1 0 0 0,1 1 0 0 0,-1-1 0 0 0,1 1 0 0 0,-14 8 0 0 0,18-9 0 0 0,-5 0 24 0 0,-1 1 1 0 0,1-1-1 0 0,0 0 1 0 0,-13 1-1 0 0,7-1-18 0 0,-2 0 15 0 0,-1-2 1 0 0,1 0-1 0 0,-1 0 0 0 0,1-2 1 0 0,-18-3-1 0 0,29 5-14 0 0,-1 0-1 0 0,0 0 0 0 0,0 0 1 0 0,-8 2-1 0 0,-25-1 26 0 0,-73-22-32 0 0,71 12 45 0 0,-61-3 0 0 0,72 9-18 0 0,-21-3-17 0 0,25 2 11 0 0,0 2 1 0 0,0 0-1 0 0,0 1 1 0 0,0 2-1 0 0,-40 6 1 0 0,33-1-13 0 0,0-1 0 0 0,0-2 0 0 0,0-1 1 0 0,0-1-1 0 0,0-2 0 0 0,-38-6 0 0 0,24 2 13 0 0,-1 2-1 0 0,-50 4 1 0 0,27 0-23 0 0,-11 3 1 0 0,74-3 0 0 0,62-41-64 0 0,-53 39 64 0 0,0-1 0 0 0,-2 0 4 0 0,0 0-1 0 0,-1 0 1 0 0,1 1-1 0 0,0-1 1 0 0,0 0-1 0 0,-1 1 1 0 0,1-1-1 0 0,-1 1 1 0 0,0-1 0 0 0,1 1-1 0 0,-1 0 1 0 0,0 0-1 0 0,0 0 1 0 0,0 0-1 0 0,1 0 1 0 0,-1 0-1 0 0,-4-1 1 0 0,3 2-4 0 0,1-1 0 0 0,-1 0 0 0 0,0 0 0 0 0,1 0 0 0 0,-1 0 0 0 0,0 0 0 0 0,1-1 0 0 0,-4-2 0 0 0,-18-7 0 0 0,-44-11 0 0 0,60 21 0 0 0,0 1 0 0 0,0 0 0 0 0,0 0 0 0 0,-1 1 0 0 0,-9 2 0 0 0,-3 0 0 0 0,-140 10 0 0 0,63-7 0 0 0,-26-4-7 0 0,-3 1 697 0 0,-39 6-1277 0 0,44 10 587 0 0,64-8 0 0 0,-132 22 0 0 0,150-27 0 0 0,-36 3-64 0 0,74-9 64 0 0,1 1 0 0 0,-1 0 0 0 0,0 0 0 0 0,0 1 0 0 0,1-1 0 0 0,-1 0 0 0 0,1 1 0 0 0,-1-1 0 0 0,1 0 0 0 0,0 1 0 0 0,0 0 0 0 0,-1-1 0 0 0,1 1 0 0 0,0 0 0 0 0,0 0 0 0 0,1-1 0 0 0,-2 5 0 0 0,-1 0 0 0 0,0-2 0 0 0,1 1 0 0 0,0-1 0 0 0,0 1 0 0 0,1 0 0 0 0,-1 0 0 0 0,1 0 0 0 0,0 0 0 0 0,0 10 0 0 0,3 44-49 0 0,-1-22 34 0 0,-1 190 15 0 0,2-198 0 0 0,0 0 0 0 0,2 0 0 0 0,1 0 0 0 0,2-1 0 0 0,1 0 0 0 0,0 0 0 0 0,14 28 0 0 0,-9-22-13 0 0,-1 1 0 0 0,-3 1 1 0 0,0 0-1 0 0,6 68 0 0 0,-8-37 13 0 0,-1-19 0 0 0,-1 90 0 0 0,-8-49 0 0 0,-3 58 0 0 0,1-85 0 0 0,6 95 0 0 0,-1-148 0 0 0,1 0 0 0 0,1 0 0 0 0,0 0 0 0 0,0 0 0 0 0,0 0 0 0 0,1 0 0 0 0,1-1 0 0 0,-1 1 0 0 0,1-1 0 0 0,1 0 0 0 0,0 0 0 0 0,0-1 0 0 0,0 1 0 0 0,10 8 0 0 0,-4-5 0 0 0,0-1 0 0 0,2 0 0 0 0,-1-1 0 0 0,1 0 0 0 0,0-1 0 0 0,1-1 0 0 0,24 11 0 0 0,132 43-52 0 0,-21-8 40 0 0,-108-38 314 0 0,1-1 1 0 0,47 8-1 0 0,112 10-1087 0 0,-192-31 638 0 0,100 13 132 0 0,19-1 15 0 0,-7-4 0 0 0,50-10-53 0 0,-82-1 42 0 0,-26 0 11 0 0,64-2 0 0 0,-9 4 0 0 0,10 3 0 0 0,-1 1 0 0 0,52 3 0 0 0,-134-5-11 0 0,19 1-31 0 0,74 5 31 0 0,4 4 11 0 0,-14-1 0 0 0,2-1 0 0 0,50-3 0 0 0,-119-7 0 0 0,66 1 0 0 0,1 0 0 0 0,-7 2 0 0 0,4 5 0 0 0,52 8 0 0 0,-122-11 0 0 0,56 1 0 0 0,9-4 0 0 0,-1-3 0 0 0,59 9 0 0 0,-114 5 0 0 0,-47-9 0 0 0,0-1 0 0 0,0 0 0 0 0,20 0 0 0 0,-35-3 2 0 0,0 0 1 0 0,0-1-1 0 0,0 1 1 0 0,0 0-1 0 0,0-1 1 0 0,0 1-1 0 0,0-1 1 0 0,0 0-1 0 0,-1 0 1 0 0,1 0-1 0 0,0 0 0 0 0,0 0 1 0 0,-1 0-1 0 0,1 0 1 0 0,-1 0-1 0 0,1-1 1 0 0,-1 1-1 0 0,0 0 1 0 0,1-1-1 0 0,-1 0 0 0 0,2-2 1 0 0,7-8 7 0 0,1 3 50 0 0,0 0-1 0 0,21-13 1 0 0,1 0 2 0 0,-5 2-263 0 0,-27 15 201 0 0,-1 3 0 0 0,9 2 0 0 0,-10-1 0 0 0,-7 1 32 0 0,-1 0 0 0 0,0 0 0 0 0,1 1 0 0 0,-1 1 0 0 0,-14 3 0 0 0,19-4-32 0 0,1 1 0 0 0,-1-1 0 0 0,1 1 0 0 0,0 0 0 0 0,-1 0 0 0 0,1 0 0 0 0,0 1 0 0 0,0-1 0 0 0,1 1 0 0 0,-1-1 0 0 0,0 1 0 0 0,1 0 0 0 0,0 0 0 0 0,0 0 0 0 0,-4 7 0 0 0,-18 23-239 0 0,16-23-778 0 0,0 0 0 0 0,1 0 0 0 0,0 1 0 0 0,1 0 0 0 0,-8 20 0 0 0,8-10-1242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7:52.329"/>
    </inkml:context>
    <inkml:brush xml:id="br0">
      <inkml:brushProperty name="width" value="0.1" units="cm"/>
      <inkml:brushProperty name="height" value="0.1" units="cm"/>
      <inkml:brushProperty name="color" value="#FF0066"/>
    </inkml:brush>
  </inkml:definitions>
  <inkml:trace contextRef="#ctx0" brushRef="#br0">1100 112 12927 0 0,'0'0'595'0'0,"-4"-3"-18"0"0,-32-18-340 0 0,31 19-202 0 0,1 0 475 0 0,-1 1-216 0 0,-43-21 66 0 0,21 11-360 0 0,7 0 0 0 0,3 0 0 0 0,-13-6 25 0 0,25 15 26 0 0,4 2-12 0 0,0-1 0 0 0,0 1 0 0 0,0-1 0 0 0,0 0 0 0 0,0 1 0 0 0,0 0 0 0 0,0-1 0 0 0,-1 1 0 0 0,1 0 0 0 0,0 0 0 0 0,0-1 0 0 0,0 1 0 0 0,-1 0-1 0 0,1 0 1 0 0,0 0 0 0 0,-1 1 0 0 0,-20-1 777 0 0,-66-5 1193 0 0,-144 11 1 0 0,-95 30 510 0 0,174-25-4309 0 0,97-11 749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7:52.909"/>
    </inkml:context>
    <inkml:brush xml:id="br0">
      <inkml:brushProperty name="width" value="0.1" units="cm"/>
      <inkml:brushProperty name="height" value="0.1" units="cm"/>
      <inkml:brushProperty name="color" value="#FF0066"/>
    </inkml:brush>
  </inkml:definitions>
  <inkml:trace contextRef="#ctx0" brushRef="#br0">1795 38 919 0 0,'-3'-1'67'0'0,"-16"-5"7321"0"0,-20 1 379 0 0,-1-3-5431 0 0,10 2-2496 0 0,-58-4 0 0 0,79 9 106 0 0,-26 1-451 0 0,-9 3-163 0 0,-245 43 1677 0 0,151-21 251 0 0,44-8-1783 0 0,-265 36 5748 0 0,142-46-3208 0 0,72-20-4076 0 0,100 6 991 0 0,0-2-1 0 0,-63-21 1 0 0,61 14-1099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7:54.488"/>
    </inkml:context>
    <inkml:brush xml:id="br0">
      <inkml:brushProperty name="width" value="0.1" units="cm"/>
      <inkml:brushProperty name="height" value="0.1" units="cm"/>
      <inkml:brushProperty name="color" value="#FF0066"/>
    </inkml:brush>
  </inkml:definitions>
  <inkml:trace contextRef="#ctx0" brushRef="#br0">2075 112 5759 0 0,'1'-3'139'0'0,"0"-5"188"0"0,-1-1-106 0 0,0 7 103 0 0,7-22 1297 0 0,-7 23-1603 0 0,0 0 0 0 0,0 0-1 0 0,0 0 1 0 0,0 0-1 0 0,0 0 1 0 0,0 0-1 0 0,-1 0 1 0 0,1 0-1 0 0,0 0 1 0 0,0 0 0 0 0,-1 0-1 0 0,1 0 1 0 0,-1 0-1 0 0,1 0 1 0 0,-1 0-1 0 0,1 1 1 0 0,-1-1 0 0 0,0 0-1 0 0,1 0 1 0 0,-1 0-1 0 0,0 1 1 0 0,0-1-1 0 0,1 0 1 0 0,-1 1 0 0 0,0-1-1 0 0,0 1 1 0 0,-2-2-1 0 0,0 2 108 0 0,1-1 1 0 0,-1 0-1 0 0,0 1 0 0 0,0 0 0 0 0,0-1 0 0 0,0 1 0 0 0,-3 1 1 0 0,1-1 128 0 0,-33 2 1863 0 0,1 2 0 0 0,-74 18-1 0 0,33-5-50 0 0,16-8-1205 0 0,-97 4 0 0 0,-71-13-337 0 0,30 0 434 0 0,-243-20 3018 0 0,6-45-4631 0 0,391 57-645 0 0,-1 2 0 0 0,-55 0-1 0 0,54 7 65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5:23.768"/>
    </inkml:context>
    <inkml:brush xml:id="br0">
      <inkml:brushProperty name="width" value="0.1" units="cm"/>
      <inkml:brushProperty name="height" value="0.1" units="cm"/>
      <inkml:brushProperty name="color" value="#FF0066"/>
    </inkml:brush>
  </inkml:definitions>
  <inkml:trace contextRef="#ctx0" brushRef="#br0">5226 1760 455 0 0,'-1'1'129'0'0,"1"-1"-1"0"0,-1 1 0 0 0,1-1 1 0 0,-1 1-1 0 0,1 0 0 0 0,0 0 0 0 0,-1-1 1 0 0,1 1-1 0 0,0 0 0 0 0,0 0 0 0 0,-1-1 1 0 0,1 1-1 0 0,0 0 0 0 0,0 0 0 0 0,0-1 1 0 0,0 1-1 0 0,0 0 0 0 0,0 0 0 0 0,0 0 1 0 0,0-1-1 0 0,1 1 0 0 0,-1 0 0 0 0,0 0 1 0 0,1 1-1 0 0,11 21 1203 0 0,-10-21-1189 0 0,-1 0 0 0 0,0 1-1 0 0,1-1 1 0 0,-1 0 0 0 0,0 1 0 0 0,0-1 0 0 0,0 1 0 0 0,0 3 0 0 0,8 20 835 0 0,-7-7-193 0 0,-1-16-791 0 0,0 0 0 0 0,-1 0 0 0 0,1 0 0 0 0,-1 0 0 0 0,0 0 0 0 0,0 0 0 0 0,0 0-1 0 0,-1 3 1 0 0,0-2 86 0 0,1-1-1 0 0,-1 1 1 0 0,0 0-1 0 0,1 0 0 0 0,-2-1 1 0 0,1 1-1 0 0,0-1 1 0 0,-1 1-1 0 0,0-1 0 0 0,0 0 1 0 0,0 1-1 0 0,0-1 1 0 0,0 0-1 0 0,-1 0 0 0 0,1-1 1 0 0,-1 1-1 0 0,0 0 1 0 0,0-1-1 0 0,0 0 0 0 0,0 1 1 0 0,0-1-1 0 0,0-1 1 0 0,-1 1-1 0 0,1 0 0 0 0,-1-1 1 0 0,1 1-1 0 0,-1-1 1 0 0,1 0-1 0 0,-7 0 0 0 0,9 0 72 0 0,0-1-1 0 0,0 0 1 0 0,0 0-1 0 0,0 0 1 0 0,0 1-1 0 0,0-1 1 0 0,0 0-1 0 0,0-1 1 0 0,0 1-1 0 0,0 0 1 0 0,0 0-1 0 0,0 0 1 0 0,0-1-1 0 0,0 1 1 0 0,0 0-1 0 0,0-1 1 0 0,0 1-1 0 0,0-1 1 0 0,-1 0-1 0 0,-2-1-132 0 0,2 1 201 0 0,1-1 1 0 0,0 0-1 0 0,-1 1 1 0 0,1-1-1 0 0,0 0 0 0 0,0 1 1 0 0,0-1-1 0 0,0 0 1 0 0,0 0-1 0 0,0 0 0 0 0,1 0 1 0 0,-1 0-1 0 0,1 0 1 0 0,-1 0-1 0 0,1-4 0 0 0,-1 5-141 0 0,1-1 0 0 0,0 0 0 0 0,0 0 0 0 0,-1 0 0 0 0,1 0 0 0 0,1 0 0 0 0,-1 0 0 0 0,0 0 0 0 0,0 0 0 0 0,1 0 0 0 0,-1 0 0 0 0,1 0 0 0 0,-1 1 0 0 0,1-1 0 0 0,0 0 0 0 0,0 0 0 0 0,0 1 0 0 0,0-1 0 0 0,0 0 0 0 0,2-1 0 0 0,2-2 8 0 0,-1 1 1 0 0,1 0 0 0 0,0 1-1 0 0,1-1 1 0 0,-1 1 0 0 0,1 0-1 0 0,-1 0 1 0 0,1 1 0 0 0,0 0-1 0 0,0 0 1 0 0,9-2 0 0 0,-9 2-9 0 0,0 1 1 0 0,0-1-1 0 0,-1 0 1 0 0,1 0-1 0 0,-1-1 0 0 0,1 0 1 0 0,-1 0-1 0 0,0 0 1 0 0,5-5-1 0 0,40-38 640 0 0,-41 37-499 0 0,-6 6-175 0 0,1 1-1 0 0,0-1 1 0 0,0 1 0 0 0,-1 0-1 0 0,1 0 1 0 0,0 0 0 0 0,8-3 0 0 0,-7 4-25 0 0,0-1 1 0 0,0 0 0 0 0,-1 0 0 0 0,1-1 0 0 0,6-4 0 0 0,-4 2 48 0 0,-1 1 0 0 0,0 1 0 0 0,1-1 0 0 0,0 1 0 0 0,11-4 0 0 0,-11 4 71 0 0,1 0 0 0 0,-1 0-1 0 0,0-1 1 0 0,9-5-1 0 0,-12 5 13 0 0,0 0 0 0 0,0-1 0 0 0,0 1 0 0 0,-1-1 1 0 0,0 0-1 0 0,1 0 0 0 0,-2 0 0 0 0,1 0 0 0 0,0 0 0 0 0,2-9 0 0 0,-3 7-84 0 0,2-1-1 0 0,-1 1 1 0 0,1 0-1 0 0,9-13 1 0 0,-10 15-33 0 0,0 1 0 0 0,-1-1 1 0 0,0 0-1 0 0,0 0 0 0 0,0-1 1 0 0,-1 1-1 0 0,2-9 0 0 0,4-14 210 0 0,-2 15-121 0 0,-1 0 0 0 0,3-22 0 0 0,0-1-77 0 0,-4 20-11 0 0,-1-1 0 0 0,0 0 1 0 0,-2 0-1 0 0,0-21 1 0 0,-1 19 59 0 0,1 0 1 0 0,5-35 0 0 0,0 21-21 0 0,-3 19-42 0 0,0 1 1 0 0,1-1 0 0 0,8-24 0 0 0,-5 23-15 0 0,-2-1 0 0 0,0 0 0 0 0,-1-1 1 0 0,-1 1-1 0 0,1-24 0 0 0,-2 20 3 0 0,1 1-1 0 0,1-1 1 0 0,6-22 0 0 0,40-127-21 0 0,-46 162 2 0 0,4-12 49 0 0,-1 0 0 0 0,-1-1 0 0 0,0 0-1 0 0,3-37 1 0 0,-10 48-21 0 0,0 0 1 0 0,0 0-1 0 0,-1 0 0 0 0,0 0 0 0 0,0 0 0 0 0,-1 1 1 0 0,0 0-1 0 0,-8-12 0 0 0,-6-18-30 0 0,16 34 4 0 0,1-1 1 0 0,-1 0-1 0 0,0 1 0 0 0,0-1 0 0 0,0 1 1 0 0,-1 0-1 0 0,0 0 0 0 0,1 0 0 0 0,-1 0 1 0 0,-1 0-1 0 0,1 1 0 0 0,-1-1 1 0 0,1 1-1 0 0,-7-5 0 0 0,7 6-4 0 0,-1 0-1 0 0,1 0 0 0 0,0-1 1 0 0,0 1-1 0 0,1-1 1 0 0,-1 0-1 0 0,-3-4 1 0 0,4 4 6 0 0,-1 0 1 0 0,1 0-1 0 0,-1 0 0 0 0,0 1 1 0 0,0-1-1 0 0,0 1 1 0 0,0 0-1 0 0,-4-3 0 0 0,-17-6 13 0 0,1 0 21 0 0,0 1 0 0 0,-47-13 0 0 0,33 17-4 0 0,1 2 1 0 0,-1 1-1 0 0,0 2 1 0 0,-64 6-1 0 0,44-2-18 0 0,-58 7 31 0 0,-44 0 49 0 0,-109-1 30 0 0,-1 1-11 0 0,172-15-87 0 0,-168-30 0 0 0,-15-2 38 0 0,225 33-62 0 0,-281-28 52 0 0,67-1-58 0 0,58 9 0 0 0,-147 2-6 0 0,71 8 76 0 0,135 2-38 0 0,-174 8 0 0 0,271 4-32 0 0,-61-9 0 0 0,24 1 0 0 0,-158-16 151 0 0,132 10-102 0 0,56 8-31 0 0,-207-14 156 0 0,131 18-174 0 0,-161 5 0 0 0,286-2 0 0 0,-80 10 0 0 0,84-10 0 0 0,0 1 0 0 0,0 1 0 0 0,0 0 0 0 0,0 0 0 0 0,0 0 0 0 0,1 1 0 0 0,-14 9 0 0 0,16-8-5 0 0,0 0 0 0 0,1 1 0 0 0,0 0 0 0 0,0 0 0 0 0,1 0 1 0 0,-1 1-1 0 0,1-1 0 0 0,1 1 0 0 0,-1 0 0 0 0,1 0 0 0 0,1 1 0 0 0,-5 13 0 0 0,0 9-27 0 0,-6 55 0 0 0,5 31 32 0 0,-4 29 0 0 0,-4 14 0 0 0,6-52 0 0 0,-5 146-53 0 0,12-164 42 0 0,0 163 11 0 0,6-202 0 0 0,2 0 0 0 0,2 0 0 0 0,14 49 0 0 0,-18-86 0 0 0,2 0 0 0 0,0 1 0 0 0,0-2 0 0 0,11 20 0 0 0,-9-20 0 0 0,7 10 0 0 0,30 41 0 0 0,-38-56 0 0 0,0 0 0 0 0,1-1 0 0 0,-1 0 0 0 0,1-1 0 0 0,0 1 0 0 0,1-1 0 0 0,0-1 0 0 0,-1 1 0 0 0,14 4 0 0 0,30 9-24 0 0,1-2 0 0 0,1-3 0 0 0,103 12 0 0 0,-61-17-24 0 0,132-7 0 0 0,68-35 48 0 0,-208 21 0 0 0,-70 12-122 0 0,0 1 0 0 0,0 1 0 0 0,0 0 0 0 0,31 7 0 0 0,-43-7-104 0 0,24 10-9995 0 0,99 44 4046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5:27.763"/>
    </inkml:context>
    <inkml:brush xml:id="br0">
      <inkml:brushProperty name="width" value="0.1" units="cm"/>
      <inkml:brushProperty name="height" value="0.1" units="cm"/>
      <inkml:brushProperty name="color" value="#FF0066"/>
    </inkml:brush>
  </inkml:definitions>
  <inkml:trace contextRef="#ctx0" brushRef="#br0">2857 2096 919 0 0,'-27'-11'17186'0'0,"28"12"-17208"0"0,-1-1 1 0 0,1 1 0 0 0,0 0 0 0 0,0 0-1 0 0,0-1 1 0 0,0 1 0 0 0,0-1 0 0 0,0 1-1 0 0,0 0 1 0 0,0-1 0 0 0,0 0 0 0 0,0 1-1 0 0,0-1 1 0 0,0 0 0 0 0,0 0 0 0 0,0 1-1 0 0,0-1 1 0 0,0 0 0 0 0,1 0 0 0 0,-1 0-1 0 0,0 0 1 0 0,0 0 0 0 0,0-1 0 0 0,0 1-1 0 0,2 0 1 0 0,0-2 355 0 0,1 0 1 0 0,0 0-1 0 0,-1 0 1 0 0,1 0-1 0 0,4-5 0 0 0,-6 5-132 0 0,0 1 0 0 0,1-1 1 0 0,-1 0-1 0 0,0 1 0 0 0,0-1 0 0 0,1 1 0 0 0,-1 0 0 0 0,1 0 0 0 0,-1 0 0 0 0,1 0 0 0 0,4-1 0 0 0,5 2 21 0 0,0-1-1 0 0,0 0 1 0 0,22-6 0 0 0,-30 5-160 0 0,0-1 0 0 0,0 1 1 0 0,0-1-1 0 0,-1 0 0 0 0,1-1 0 0 0,-1 1 0 0 0,0-1 1 0 0,0 1-1 0 0,0-1 0 0 0,0 0 0 0 0,0 0 1 0 0,-1 0-1 0 0,0-1 0 0 0,3-6 0 0 0,-1 2 107 0 0,1 1 0 0 0,-1 0 0 0 0,8-8 0 0 0,3 0-119 0 0,1 1 0 0 0,22-16 1 0 0,-23 20-24 0 0,-1 0 1 0 0,0-2 0 0 0,-1 1-1 0 0,12-16 1 0 0,-10 8-5 0 0,-7 11 15 0 0,-1 0 0 0 0,0 0 0 0 0,-1-1 0 0 0,0 0 0 0 0,-1 0 1 0 0,0 0-1 0 0,0-1 0 0 0,5-18 0 0 0,64-335 1065 0 0,-70 334-1052 0 0,-2-1 0 0 0,0 1 1 0 0,-3-1-1 0 0,0 1 0 0 0,-8-47 0 0 0,-43-149 260 0 0,52 224-310 0 0,-11-30 36 0 0,-1-1 0 0 0,-2 2 0 0 0,-24-42 1 0 0,-15-36 0 0 0,41 76-20 0 0,2-1 0 0 0,-7-37 0 0 0,8 32-21 0 0,-14-42 0 0 0,-8 0 130 0 0,25 67-126 0 0,1 1 12 0 0,0 0 0 0 0,-1 0 0 0 0,-8-12 0 0 0,10 20-9 0 0,1 1 0 0 0,-1 0 0 0 0,0 0 0 0 0,1 0 0 0 0,-2 0 0 0 0,1 0 0 0 0,0 1 0 0 0,-1 0 0 0 0,0 0 0 0 0,0 0-1 0 0,-5-2 1 0 0,-64-32 141 0 0,50 24-107 0 0,0 0 0 0 0,-1 2 1 0 0,-1 1-1 0 0,0 1 1 0 0,0 1-1 0 0,-34-6 1 0 0,-38 7 87 0 0,-1 5 0 0 0,-118 12 0 0 0,157-6-119 0 0,-344 25 56 0 0,-74 32-64 0 0,390-48 0 0 0,-297 15 0 0 0,355-27 0 0 0,-334 21 0 0 0,309-20-13 0 0,-1 3 0 0 0,1 2 1 0 0,1 3-1 0 0,-91 28 0 0 0,144-38 14 0 0,-10 4-8 0 0,1 0 1 0 0,0 0 0 0 0,-16 10-1 0 0,23-11 4 0 0,-1-1-1 0 0,1 1 1 0 0,1-1-1 0 0,-1 1 1 0 0,0 0-1 0 0,1 0 0 0 0,-1 1 1 0 0,1-1-1 0 0,0 0 1 0 0,0 1-1 0 0,0-1 1 0 0,1 1-1 0 0,-3 5 0 0 0,2 3-12 0 0,-1-1 0 0 0,2 0-1 0 0,0 1 1 0 0,0-1 0 0 0,1 1-1 0 0,1 13 1 0 0,-1 30-51 0 0,-5 125 67 0 0,3-42 0 0 0,1-78-16 0 0,2 1 0 0 0,3 0 0 0 0,22 106 0 0 0,-9-81 16 0 0,-6-23 0 0 0,3 0 0 0 0,3-1 0 0 0,32 80 0 0 0,-36-111-13 0 0,-2 0 0 0 0,0 1 1 0 0,-3 0-1 0 0,10 63 0 0 0,-17-83 13 0 0,1 0 0 0 0,1 0 0 0 0,0 0 0 0 0,1 0 0 0 0,0 0 0 0 0,1-1 0 0 0,0 1 0 0 0,0-1 0 0 0,2-1 0 0 0,-1 1 0 0 0,1-1 0 0 0,1 0 0 0 0,16 16 0 0 0,10 13-11 0 0,-18-28-31 0 0,0 2 34 0 0,-1-2 7 0 0,0 0 0 0 0,17 9 0 0 0,-17-13 1 0 0,1 0 0 0 0,0-2 0 0 0,0 0 0 0 0,1 0 0 0 0,27 3 0 0 0,-7-1 0 0 0,237 32 0 0 0,-244-36 0 0 0,9 0 0 0 0,49 0 0 0 0,-63-3-2 0 0,48-4-49 0 0,1-4 40 0 0,55-12-42 0 0,160-24 42 0 0,-244 37 11 0 0,50-4 0 0 0,7 1-11 0 0,-3 4-31 0 0,-6 1 31 0 0,69-2 11 0 0,-72 6 0 0 0,-48 3 0 0 0,106 8 0 0 0,-129-7-554 0 0,-11-1-640 0 0,1-1 1 0 0,-1 0-1 0 0,1 0 1 0 0,-1-1-1 0 0,1-1 0 0 0,11 0 1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5:30.839"/>
    </inkml:context>
    <inkml:brush xml:id="br0">
      <inkml:brushProperty name="width" value="0.1" units="cm"/>
      <inkml:brushProperty name="height" value="0.1" units="cm"/>
      <inkml:brushProperty name="color" value="#FF0066"/>
    </inkml:brush>
  </inkml:definitions>
  <inkml:trace contextRef="#ctx0" brushRef="#br0">4040 1972 6127 0 0,'-7'-9'270'0'0,"6"8"-94"0"0,0-1 0 0 0,-1 1 1 0 0,1-1-1 0 0,0 1 0 0 0,0-1 1 0 0,0 1-1 0 0,0-1 0 0 0,0 0 1 0 0,0-3-1 0 0,1 4-129 0 0,0 0-1 0 0,0 1 1 0 0,0-1 0 0 0,0 0-1 0 0,0 0 1 0 0,0 0-1 0 0,1 0 1 0 0,-1 0-1 0 0,0 0 1 0 0,1 0 0 0 0,-1 0-1 0 0,1 1 1 0 0,-1-1-1 0 0,1 0 1 0 0,-1 0-1 0 0,1 0 1 0 0,0 1 0 0 0,-1-1-1 0 0,1 0 1 0 0,0 1-1 0 0,0-1 1 0 0,-1 1 0 0 0,1-1-1 0 0,1 0 1 0 0,18-18 461 0 0,-19 18-417 0 0,0 0 0 0 0,0 0 0 0 0,0 0-1 0 0,0 0 1 0 0,-1 0 0 0 0,1-1 0 0 0,0 1 0 0 0,-1 0 0 0 0,1 0 0 0 0,-1 0-1 0 0,1-1 1 0 0,-1 1 0 0 0,0 0 0 0 0,0 0 0 0 0,1-1 0 0 0,-1 1 0 0 0,0 0-1 0 0,0-2 1 0 0,-1 1 155 0 0,0 0-1 0 0,0 1 1 0 0,0-1-1 0 0,0 1 1 0 0,0-1-1 0 0,0 1 1 0 0,0 0 0 0 0,0-1-1 0 0,0 1 1 0 0,-1 0-1 0 0,1 0 1 0 0,-2-2-1 0 0,1 3-42 0 0,1-1 0 0 0,-1 0 0 0 0,1 0-1 0 0,0-1 1 0 0,0 1 0 0 0,0 0 0 0 0,-1 0 0 0 0,1-1 0 0 0,0 1-1 0 0,1 0 1 0 0,-1-1 0 0 0,0 1 0 0 0,0-1 0 0 0,0 1 0 0 0,1-1-1 0 0,-1-3 1 0 0,0-4 176 0 0,1-1-1 0 0,0 0 0 0 0,0 1 0 0 0,1-1 1 0 0,1 0-1 0 0,-1 1 0 0 0,5-14 0 0 0,-2 11-18 0 0,-1-1-1 0 0,-1 0 0 0 0,1-20 0 0 0,-1 5 196 0 0,4-29 1 0 0,1-8 29 0 0,0-9 1840 0 0,-2 40-2785 0 0,-3 1 0 0 0,-1-42 0 0 0,-2 56 477 0 0,1 0 1 0 0,0 0-1 0 0,2 0 0 0 0,0 0 1 0 0,1 0-1 0 0,1 0 0 0 0,1 0 1 0 0,12-30-1 0 0,-14 40-111 0 0,-1 0-1 0 0,1 0 1 0 0,-2 0-1 0 0,1-1 1 0 0,-1 1-1 0 0,-1-1 1 0 0,-1-18 0 0 0,-12-71 209 0 0,4 52-144 0 0,-3-31 0 0 0,2 17 84 0 0,-4-106 0 0 0,12 138-139 0 0,-8-50 0 0 0,5 50 0 0 0,-2-52 0 0 0,1-19-16 0 0,6 95 5 0 0,0 0 0 0 0,-1 0 0 0 0,0 0 0 0 0,0 0 1 0 0,-1 0-1 0 0,1 1 0 0 0,-1-1 0 0 0,0 0 0 0 0,0 1 0 0 0,0-1 0 0 0,-1 1 0 0 0,0 0 0 0 0,0 0 1 0 0,0 0-1 0 0,0 0 0 0 0,-1 0 0 0 0,1 0 0 0 0,-1 1 0 0 0,0 0 0 0 0,0 0 0 0 0,0 0 0 0 0,-6-3 0 0 0,-13-5 19 0 0,-1 0 0 0 0,0 1 0 0 0,-1 2 0 0 0,0 0 0 0 0,0 2 0 0 0,0 1 0 0 0,-41-4 0 0 0,-63 0 1474 0 0,-238-6-2617 0 0,85 23 1260 0 0,171-11 1490 0 0,67 0-2588 0 0,-109-8 592 0 0,-64-1 131 0 0,-159-8 462 0 0,277 12-200 0 0,-8 4 40 0 0,0 4 0 0 0,0 5 0 0 0,-145 25 0 0 0,-128 22 7 0 0,149-14-22 0 0,156-27-53 0 0,-125 14 0 0 0,25-24 0 0 0,149-1 25 0 0,-41 5 0 0 0,26-1-11 0 0,30-3-15 0 0,-3-1-7 0 0,-1 1 0 0 0,1 1 0 0 0,0 0 1 0 0,0 1-1 0 0,0 0 0 0 0,0 1 0 0 0,-25 11 0 0 0,36-13 5 0 0,0 0-1 0 0,0 0 1 0 0,0 0-1 0 0,0 1 1 0 0,1-1-1 0 0,-1 1 0 0 0,1-1 1 0 0,0 1-1 0 0,-1 0 1 0 0,1 0-1 0 0,1 0 1 0 0,-1 0-1 0 0,0 1 1 0 0,1-1-1 0 0,-1 0 1 0 0,1 1-1 0 0,0-1 1 0 0,0 0-1 0 0,1 1 1 0 0,-1 0-1 0 0,1-1 1 0 0,0 1-1 0 0,0-1 1 0 0,0 8-1 0 0,2 5-24 0 0,1 0 0 0 0,1 0-1 0 0,1 0 1 0 0,8 21 0 0 0,4 16-7 0 0,52 248 35 0 0,-63-278 0 0 0,-2 0 0 0 0,-1 0 0 0 0,-1 0 0 0 0,0 0 0 0 0,-4 38 0 0 0,0-39 0 0 0,2 0 0 0 0,1 0 0 0 0,0 0 0 0 0,1 0 0 0 0,2-1 0 0 0,0 1 0 0 0,14 38 0 0 0,-13-37 0 0 0,0 1 0 0 0,-1-1 0 0 0,-1 1 0 0 0,-1 33 0 0 0,3 13 0 0 0,5 175 0 0 0,-2-80-64 0 0,-9-158 63 0 0,2 1 0 0 0,-1-1 0 0 0,1 1 0 0 0,0-1 0 0 0,0 0 0 0 0,5 14 0 0 0,-4-17-14 0 0,0-1 1 0 0,0 1-1 0 0,0-1 0 0 0,0 0 1 0 0,0 0-1 0 0,0 0 1 0 0,1 0-1 0 0,0 0 1 0 0,0-1-1 0 0,-1 1 1 0 0,1-1-1 0 0,1 1 1 0 0,-1-1-1 0 0,0 0 1 0 0,4 2-1 0 0,21 8 6 0 0,-1-1 0 0 0,49 12 0 0 0,-36-12-15 0 0,65 27 0 0 0,-86-33-18 0 0,111 28 31 0 0,-9 2 13 0 0,67 17-15 0 0,-144-45-29 0 0,47 0 31 0 0,-4-3 0 0 0,-53-2-31 0 0,49 1 20 0 0,89-7-31 0 0,-61 4-11 0 0,-64-2 64 0 0,29-1 0 0 0,6 1 0 0 0,0 0 0 0 0,0 1 0 0 0,16-2 0 0 0,51-4 0 0 0,8-4 0 0 0,-110 8 0 0 0,25-2 0 0 0,11 0 0 0 0,20 0 0 0 0,-21 5 0 0 0,-34 0 0 0 0,20 0 0 0 0,123 16 0 0 0,-165-11-2 0 0,-5-2-37 0 0,28 10 0 0 0,-26-5 23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6:06.035"/>
    </inkml:context>
    <inkml:brush xml:id="br0">
      <inkml:brushProperty name="width" value="0.1" units="cm"/>
      <inkml:brushProperty name="height" value="0.1" units="cm"/>
      <inkml:brushProperty name="color" value="#FF0066"/>
    </inkml:brush>
  </inkml:definitions>
  <inkml:trace contextRef="#ctx0" brushRef="#br0">4355 2050 3279 0 0,'-5'1'66'0'0,"0"0"-1"0"0,1-1 0 0 0,-1 1 0 0 0,0-1 0 0 0,-6 0 0 0 0,10 0-41 0 0,-78 4 4997 0 0,77-5-4958 0 0,1 1 1 0 0,0-1-1 0 0,0 1 0 0 0,0-1 0 0 0,0 0 0 0 0,0 1 0 0 0,0-1 0 0 0,0 0 0 0 0,0 0 1 0 0,0 0-1 0 0,0 0 0 0 0,1 0 0 0 0,-1 0 0 0 0,0 0 0 0 0,1 0 0 0 0,-1 0 0 0 0,0 0 1 0 0,1 0-1 0 0,-1-3 0 0 0,0 2-36 0 0,0 1-1 0 0,1-1 1 0 0,-1 1 0 0 0,0-1 0 0 0,0 1 0 0 0,0-1-1 0 0,0 1 1 0 0,-1-1 0 0 0,1 1 0 0 0,0 0-1 0 0,-1 0 1 0 0,-1-2 0 0 0,0 2 60 0 0,-1 1-1 0 0,0-1 1 0 0,0 1-1 0 0,0-1 1 0 0,1 1-1 0 0,-1 0 1 0 0,0 1-1 0 0,0-1 1 0 0,0 1-1 0 0,1-1 1 0 0,-1 1-1 0 0,0 0 1 0 0,1 1-1 0 0,-1-1 1 0 0,1 1 0 0 0,-5 2-1 0 0,3-2-4 0 0,1 0-1 0 0,-1 0 1 0 0,0 0 0 0 0,0-1 0 0 0,0 0-1 0 0,0 0 1 0 0,0 0 0 0 0,0 0-1 0 0,-10-1 1 0 0,-34-8 379 0 0,35 5-104 0 0,-1 1 0 0 0,1 0-1 0 0,0 0 1 0 0,0 2 0 0 0,-1 0 0 0 0,1 0 0 0 0,0 1 0 0 0,-27 6 0 0 0,40-7-348 0 0,-1 1 0 0 0,1-1 0 0 0,0 1 0 0 0,-1-1 0 0 0,1 1 0 0 0,0-1 0 0 0,0 1 0 0 0,0 0-1 0 0,0-1 1 0 0,0 1 0 0 0,0 0 0 0 0,0 0 0 0 0,0 0 0 0 0,0 0 0 0 0,0 0 0 0 0,0 0 0 0 0,0 0 0 0 0,1 0 0 0 0,-1 0-1 0 0,0 0 1 0 0,0 2 0 0 0,1-2-5 0 0,0-1 0 0 0,0 1 0 0 0,0 0-1 0 0,0-1 1 0 0,1 1 0 0 0,-1 0 0 0 0,0-1 0 0 0,0 1-1 0 0,0 0 1 0 0,1-1 0 0 0,-1 1 0 0 0,0 0 0 0 0,1-1-1 0 0,-1 1 1 0 0,1-1 0 0 0,-1 1 0 0 0,1-1 0 0 0,-1 1-1 0 0,1-1 1 0 0,-1 1 0 0 0,1-1 0 0 0,-1 1 0 0 0,1-1-1 0 0,-1 0 1 0 0,1 1 0 0 0,0-1 0 0 0,-1 0 0 0 0,1 1-1 0 0,0-1 1 0 0,-1 0 0 0 0,1 0 0 0 0,0 0-1 0 0,-1 0 1 0 0,1 0 0 0 0,0 1 0 0 0,0-1 0 0 0,-1-1-1 0 0,2 1 1 0 0,66 7 224 0 0,79-1 0 0 0,-72-9 113 0 0,-44 1 15 0 0,56 3 1 0 0,-14 12-278 0 0,-55-9-54 0 0,-1-1 0 0 0,1 0-1 0 0,0-1 1 0 0,32-1-1 0 0,272-9 643 0 0,-229 8-650 0 0,-80 2 55 0 0,33-3 490 0 0,75-9 40 0 0,-13 7-265 0 0,-74 3-272 0 0,59-6 0 0 0,32-4 56 0 0,-17 4 201 0 0,-36 0-312 0 0,-42 2-10 0 0,41-2 54 0 0,-14 4-33 0 0,-27 3 22 0 0,52 5-33 0 0,79 6 117 0 0,-60-6-51 0 0,-64-4 31 0 0,19-1-86 0 0,-28-1 22 0 0,27-2-22 0 0,-28 0 22 0 0,38-1-33 0 0,12-4-10 0 0,-14-6 12 0 0,-51 10 47 0 0,1-2-4 0 0,38-15-34 0 0,-38 15 32 0 0,-1 0 1 0 0,6-2-47 0 0,-7 3-6 0 0,1 0 0 0 0,-1-1-1 0 0,12-8 1 0 0,-19 11 5 0 0,0-1 0 0 0,-1 1 0 0 0,1-1 0 0 0,-1 1 0 0 0,0-1 0 0 0,0 0 0 0 0,0 0 0 0 0,0 0 0 0 0,0-1 0 0 0,-1 1 0 0 0,0-1 0 0 0,1 0 0 0 0,-1 1 0 0 0,-1-1 0 0 0,1 0 0 0 0,0 0 0 0 0,-1 0 0 0 0,0 0 0 0 0,0 0 0 0 0,0-1 0 0 0,-1 1 0 0 0,1 0 0 0 0,-1 0 0 0 0,0-1 0 0 0,0 1 0 0 0,0 0 0 0 0,-1-1 0 0 0,0 1 0 0 0,1 0 0 0 0,-1 0 0 0 0,-3-8 0 0 0,-11-40 6 0 0,3 0 0 0 0,-6-61 0 0 0,9 52 2 0 0,-18-67 0 0 0,3 61 39 0 0,17 52-32 0 0,1 0 0 0 0,1 0 0 0 0,1 0 0 0 0,0-1 0 0 0,1 0 0 0 0,-2-28 0 0 0,6 22 80 0 0,7-38 0 0 0,-5 37-74 0 0,3-40 0 0 0,-14-57 111 0 0,4 83-81 0 0,2 0 0 0 0,3-64 0 0 0,2 71 13 0 0,2 1-1 0 0,1-1 0 0 0,2 1 1 0 0,10-28-1 0 0,-10 36-41 0 0,-2 0 0 0 0,0 0 0 0 0,-1-1 0 0 0,2-25-1 0 0,-6 38-21 0 0,-1 0-1 0 0,1-1 1 0 0,-2 1-1 0 0,1-1 1 0 0,-1 1-1 0 0,-1 0 1 0 0,0-1-1 0 0,0 1 1 0 0,-1 0-1 0 0,0 0 1 0 0,0 0-1 0 0,-6-10 1 0 0,4 12 17 0 0,-1 0 0 0 0,1 0 0 0 0,-1 1 0 0 0,0 0 0 0 0,-1 0 0 0 0,-8-6 0 0 0,-14-13 136 0 0,2-9-26 0 0,25 30-124 0 0,0 0 0 0 0,0 1 0 0 0,-1-1 0 0 0,1 1-1 0 0,-1-1 1 0 0,0 1 0 0 0,0 0 0 0 0,0 0-1 0 0,-1 0 1 0 0,1 1 0 0 0,-1-1 0 0 0,0 1 0 0 0,1 0-1 0 0,-1 0 1 0 0,0 0 0 0 0,0 0 0 0 0,0 1 0 0 0,-1-1-1 0 0,-5 0 1 0 0,-103-2 50 0 0,85 5-54 0 0,-292 7 323 0 0,277-6-272 0 0,1 2 1 0 0,-49 12-1 0 0,-36 3 47 0 0,-84 2 36 0 0,-116 8 197 0 0,-164-15-99 0 0,347-15-205 0 0,62-1 81 0 0,-147-25-1 0 0,-181-10 143 0 0,268 29-254 0 0,-58-2 62 0 0,-300 3 217 0 0,426 5-252 0 0,5 0 54 0 0,-98-14 0 0 0,-148-50-82 0 0,249 52 25 0 0,-108-8-1 0 0,65 11-9 0 0,29 2-15 0 0,-44-6 0 0 0,65 5 0 0 0,-1 4 0 0 0,0 2 0 0 0,0 2 0 0 0,-110 12 0 0 0,9 5 0 0 0,134-14 0 0 0,0-1 0 0 0,0-2 0 0 0,0 0 0 0 0,-27-7 0 0 0,9 1 22 0 0,-1 2 0 0 0,-71 0-1 0 0,42 4-22 0 0,27 0 1 0 0,0 2 0 0 0,0 3 0 0 0,-69 12 0 0 0,-227 24-64 0 0,323-38 64 0 0,8-1 0 0 0,0 0 0 0 0,1 1 0 0 0,-1 1 0 0 0,1 0 0 0 0,-1 1 0 0 0,1 0 0 0 0,0 0 0 0 0,-13 7 0 0 0,22-8-2 0 0,1 0 0 0 0,0 1-1 0 0,0-1 1 0 0,0 1 0 0 0,0-1 0 0 0,0 1-1 0 0,0-1 1 0 0,1 1 0 0 0,0 0 0 0 0,-1 0-1 0 0,1 0 1 0 0,0 0 0 0 0,0 0 0 0 0,0 0-1 0 0,1 0 1 0 0,-1 0 0 0 0,1 5 0 0 0,-1-3-2 0 0,0 0 1 0 0,0 0-1 0 0,0-1 1 0 0,0 1 0 0 0,-1-1-1 0 0,-4 9 1 0 0,2-6-1 0 0,1-1-1 0 0,0 1 1 0 0,1-1 0 0 0,-1 1 0 0 0,1 0-1 0 0,0 0 1 0 0,1 0 0 0 0,0 0-1 0 0,0 0 1 0 0,0 8 0 0 0,1 16-31 0 0,4 31 0 0 0,-1-26 24 0 0,18 189 11 0 0,-18-166 0 0 0,5 54 0 0 0,8-18 0 0 0,-8-58 0 0 0,-2 0 0 0 0,1 52 0 0 0,-8-47 0 0 0,0-26 0 0 0,0-1 0 0 0,1 0 0 0 0,1 1 0 0 0,0-1 0 0 0,1 0 0 0 0,7 25 0 0 0,7 18-29 0 0,-12-39 12 0 0,10 28-1 0 0,18 35 18 0 0,33 132 0 0 0,-64-205 0 0 0,0 0 0 0 0,0 0 0 0 0,-1 0 0 0 0,-1 0 0 0 0,1 0 0 0 0,-1 0 0 0 0,-3 9 0 0 0,2 0 0 0 0,2-15 0 0 0,0 0 0 0 0,0 0 0 0 0,0 0 0 0 0,0 0 0 0 0,1 0 0 0 0,0 0 0 0 0,-1 0 0 0 0,1-1 0 0 0,0 1 0 0 0,0 0 0 0 0,1 0 0 0 0,-1-1 0 0 0,1 1 0 0 0,-1-1 0 0 0,1 1 0 0 0,0-1 0 0 0,0 0 0 0 0,0 0 0 0 0,2 3 0 0 0,-1-4 0 0 0,0 0 0 0 0,0-1 0 0 0,1 1 0 0 0,-1-1 0 0 0,0 1 0 0 0,0-1 0 0 0,0 0 0 0 0,6-1 0 0 0,-5 1 0 0 0,0 0 0 0 0,0 0 0 0 0,0 0 0 0 0,1 0 0 0 0,-1 1 0 0 0,0-1 0 0 0,5 3 0 0 0,-2 0 0 0 0,0 1 0 0 0,0 0 0 0 0,0 1 0 0 0,7 6 0 0 0,-7-6 0 0 0,0 1 0 0 0,1-1 0 0 0,14 7 0 0 0,-14-10-952 0 0,0 0 0 0 0,0 0 1 0 0,0-1-1 0 0,1 0 0 0 0,-1 0 0 0 0,0-1 0 0 0,1 0 0 0 0,-1 0 1 0 0,13-3-1 0 0,-14 2 56 0 0,22-1-4898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4:54.815"/>
    </inkml:context>
    <inkml:brush xml:id="br0">
      <inkml:brushProperty name="width" value="0.1" units="cm"/>
      <inkml:brushProperty name="height" value="0.1" units="cm"/>
      <inkml:brushProperty name="color" value="#FF0066"/>
    </inkml:brush>
  </inkml:definitions>
  <inkml:trace contextRef="#ctx0" brushRef="#br0">3445 23 1375 0 0,'4'-9'-462'0'0,"-1"-1"3019"0"0,-3 10-2534 0 0,0 0 1 0 0,0 0 0 0 0,0-1-1 0 0,0 1 1 0 0,0 0 0 0 0,0 0-1 0 0,0 0 1 0 0,0 0 0 0 0,0 0 0 0 0,0 0-1 0 0,0-1 1 0 0,0 1 0 0 0,0 0-1 0 0,0 0 1 0 0,0 0 0 0 0,0 0-1 0 0,0 0 1 0 0,0 0 0 0 0,0 0 0 0 0,0-1-1 0 0,0 1 1 0 0,0 0 0 0 0,0 0-1 0 0,0 0 1 0 0,0 0 0 0 0,-1 0-1 0 0,1 0 1 0 0,0 0 0 0 0,0 0 0 0 0,0 0-1 0 0,0 0 1 0 0,0-1 0 0 0,0 1-1 0 0,0 0 1 0 0,0 0 0 0 0,-1 0-1 0 0,1 0 1 0 0,0 0 0 0 0,0 0 0 0 0,0 0-1 0 0,0 0 1 0 0,0 0 0 0 0,0 0-1 0 0,-1 0 1 0 0,1 0 0 0 0,0 0-1 0 0,-1 0 220 0 0,-1 0 0 0 0,1 0 0 0 0,-1 0-1 0 0,1 1 1 0 0,0-1 0 0 0,-1 0 0 0 0,1 1-1 0 0,0-1 1 0 0,-1 1 0 0 0,1-1 0 0 0,0 1-1 0 0,-1 0 1 0 0,1-1 0 0 0,0 1-1 0 0,0 0 1 0 0,0 0 0 0 0,0 0 0 0 0,0 0-1 0 0,0 0 1 0 0,-1 1 0 0 0,-12 27 1696 0 0,7-12-1646 0 0,5-15-53 0 0,-1-1 1 0 0,0 1-1 0 0,0 0 1 0 0,0-1-1 0 0,0 0 1 0 0,0 0-1 0 0,0 0 0 0 0,0 0 1 0 0,-1 0-1 0 0,-5 0 1 0 0,-1 2 336 0 0,-163 45 3191 0 0,141-38-3307 0 0,-16 7 121 0 0,-1-2 1 0 0,-57 8-1 0 0,-165 21 1625 0 0,160-16 1372 0 0,66-16-4922 0 0,-53 8-1 0 0,92-19 1359 0 0,-52 8 238 0 0,-2-4 0 0 0,-73-1-1 0 0,-267-5 543 0 0,43 0-262 0 0,146-24-144 0 0,9 1-191 0 0,156 22-52 0 0,0 3 1 0 0,-51 7 0 0 0,-263 30 581 0 0,284-29-1095 0 0,0 4 0 0 0,-131 38-1 0 0,167-38-666 0 0,-3-2-49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4:57.347"/>
    </inkml:context>
    <inkml:brush xml:id="br0">
      <inkml:brushProperty name="width" value="0.1" units="cm"/>
      <inkml:brushProperty name="height" value="0.1" units="cm"/>
      <inkml:brushProperty name="color" value="#FF0066"/>
    </inkml:brush>
  </inkml:definitions>
  <inkml:trace contextRef="#ctx0" brushRef="#br0">2466 44 2815 0 0,'-8'8'133'0'0,"6"-11"-529"0"0,-2-11 1677 0 0,-26-20 2660 0 0,30 34-3828 0 0,-1 0-1 0 0,1 1 1 0 0,-1-1 0 0 0,0 1-1 0 0,1-1 1 0 0,-1 1 0 0 0,1-1-1 0 0,-1 1 1 0 0,1-1 0 0 0,-1 1-1 0 0,1 0 1 0 0,0-1-1 0 0,-1 1 1 0 0,1 0 0 0 0,0-1-1 0 0,-1 1 1 0 0,1 0 0 0 0,0-1-1 0 0,0 1 1 0 0,0 0 0 0 0,-1 0-1 0 0,1 0 1 0 0,-5 23 897 0 0,6 34 2901 0 0,-2-51-3547 0 0,-1-1-1 0 0,0 0 1 0 0,0 1 0 0 0,0-1 0 0 0,0 0-1 0 0,-1 0 1 0 0,-6 9 0 0 0,-2 7 450 0 0,7-14-1076 0 0,-6 15 686 0 0,-18 30-1 0 0,24-47-284 0 0,0 0-1 0 0,-1-1 1 0 0,1 1 0 0 0,-1-1-1 0 0,0 0 1 0 0,0-1-1 0 0,-1 1 1 0 0,1-1 0 0 0,-13 7-1 0 0,2-3 311 0 0,-1-1 0 0 0,-30 9-1 0 0,39-14-347 0 0,0 0 0 0 0,0-1 1 0 0,0 0-1 0 0,-1-1 0 0 0,1 0 0 0 0,0 0 0 0 0,0 0 0 0 0,0-1 1 0 0,0-1-1 0 0,0 1 0 0 0,0-1 0 0 0,0-1 0 0 0,0 1 0 0 0,-10-6 0 0 0,-19-5 42 0 0,-1 1 0 0 0,-1 2-1 0 0,-40-5 1 0 0,12 5 196 0 0,1 3-1 0 0,-112 2 1 0 0,76 7-39 0 0,-137-14 0 0 0,1-27-47 0 0,-18-2 162 0 0,-35 27 575 0 0,25 2-512 0 0,232 9-1073 0 0,0 2 1 0 0,-41 5-1 0 0,53-1-949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4:58.265"/>
    </inkml:context>
    <inkml:brush xml:id="br0">
      <inkml:brushProperty name="width" value="0.1" units="cm"/>
      <inkml:brushProperty name="height" value="0.1" units="cm"/>
      <inkml:brushProperty name="color" value="#FF0066"/>
    </inkml:brush>
  </inkml:definitions>
  <inkml:trace contextRef="#ctx0" brushRef="#br0">2284 65 10135 0 0,'-16'-4'1539'0'0,"0"2"0"0"0,-21-2-1 0 0,-67 6 128 0 0,73-1-1282 0 0,0 0 1 0 0,-49-6-1 0 0,-1-6 1075 0 0,0 4 1 0 0,-1 3-1 0 0,-112 9 0 0 0,-169 26 628 0 0,294-27-1603 0 0,-139-12 0 0 0,-65-29 257 0 0,269 36-732 0 0,-87-11-87 0 0,-1 3-1 0 0,-121 5 1 0 0,44 19-8444 0 0,121-8 570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1:57.456"/>
    </inkml:context>
    <inkml:brush xml:id="br0">
      <inkml:brushProperty name="width" value="0.1" units="cm"/>
      <inkml:brushProperty name="height" value="0.1" units="cm"/>
      <inkml:brushProperty name="color" value="#FF0066"/>
    </inkml:brush>
  </inkml:definitions>
  <inkml:trace contextRef="#ctx0" brushRef="#br0">198 169 1375 0 0,'-5'-1'101'0'0,"0"-1"-1"0"0,1 1 0 0 0,-1-1 0 0 0,0 0 0 0 0,1-1 0 0 0,0 1 0 0 0,0-1 1 0 0,-1 1-1 0 0,2-1 0 0 0,-1-1 0 0 0,0 1 0 0 0,-6-8 0 0 0,2 1 148 0 0,1-1 0 0 0,0 0 0 0 0,-7-17 0 0 0,6 13-589 0 0,1 1-1 0 0,-12-15 1 0 0,19 28 298 0 0,-1 0 0 0 0,0 0 0 0 0,1 0 0 0 0,-1 1 0 0 0,0-1 0 0 0,1 0 0 0 0,-1 1 0 0 0,0-1 0 0 0,0 1-1 0 0,0-1 1 0 0,1 1 0 0 0,-1-1 0 0 0,0 1 0 0 0,0-1 0 0 0,0 1 0 0 0,0 0 0 0 0,0-1 0 0 0,0 1 0 0 0,0 0 0 0 0,0 0 0 0 0,0 0 0 0 0,0 0 0 0 0,0 0 0 0 0,-1 0 0 0 0,0 0 128 0 0,1 1-1 0 0,-1 0 1 0 0,0-1-1 0 0,1 1 1 0 0,-1 0-1 0 0,1 0 1 0 0,-1-1-1 0 0,1 1 1 0 0,-1 0-1 0 0,1 1 1 0 0,-1-1 0 0 0,-1 2-1 0 0,1 0 149 0 0,0-1 0 0 0,0 1 0 0 0,0-1 0 0 0,0 1-1 0 0,0 0 1 0 0,1 0 0 0 0,-1-1 0 0 0,1 1 0 0 0,0 0 0 0 0,0 0 0 0 0,0 1 0 0 0,0-1-1 0 0,1 0 1 0 0,-1 0 0 0 0,1 5 0 0 0,4 16 14 0 0,2 0 0 0 0,1 0 0 0 0,2-1 0 0 0,17 38 0 0 0,13 34-109 0 0,-21-32-51 0 0,-2 0-1 0 0,-3 1 1 0 0,-3 1-1 0 0,2 81 0 0 0,-13-83 201 0 0,-12 85 0 0 0,2-40-29 0 0,1 188 471 0 0,7-126-722 0 0,3 112 111 0 0,0-277-71 0 0,1 0 0 0 0,0-1 1 0 0,0 1-1 0 0,0 0 0 0 0,1-1 1 0 0,-1 1-1 0 0,1-1 0 0 0,0 0 0 0 0,1 1 1 0 0,-1-1-1 0 0,1 0 0 0 0,0 0 1 0 0,-1-1-1 0 0,2 1 0 0 0,-1-1 1 0 0,0 1-1 0 0,1-1 0 0 0,0 0 0 0 0,4 3 1 0 0,4 3 25 0 0,2-1 1 0 0,-1 0 0 0 0,1-1 0 0 0,24 9-1 0 0,67 30-73 0 0,-62-26 6 0 0,54 18 0 0 0,-49-25 20 0 0,0-2 0 0 0,1-2-1 0 0,1-2 1 0 0,61 1 0 0 0,200-22-343 0 0,-158 4 317 0 0,-81 9 0 0 0,48 0 0 0 0,-91 1-1 0 0,391-11-222 0 0,-328 2 141 0 0,2 3 58 0 0,-40 3-30 0 0,77-6 1 0 0,89-15-47 0 0,-62 5-60 0 0,-49 6 73 0 0,-56 7-61 0 0,52-7-32 0 0,-56 6-4 0 0,-36 4 153 0 0,149-27-264 0 0,-36 1 21 0 0,-88 21 161 0 0,91-18 90 0 0,24 1 23 0 0,-6 10 0 0 0,-1 9-26 0 0,-104 6-117 0 0,-1 1 1 0 0,1 2-1 0 0,43 10 1 0 0,29 4 85 0 0,-78-11 116 0 0,74 14 33 0 0,-83-15 10 0 0,-5-2 2 0 0,123 23 160 0 0,227 22 536 0 0,-299-41-728 0 0,19 8-182 0 0,-73-12-28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4:43.407"/>
    </inkml:context>
    <inkml:brush xml:id="br0">
      <inkml:brushProperty name="width" value="0.1" units="cm"/>
      <inkml:brushProperty name="height" value="0.1" units="cm"/>
      <inkml:brushProperty name="color" value="#FF0066"/>
    </inkml:brush>
  </inkml:definitions>
  <inkml:trace contextRef="#ctx0" brushRef="#br0">3423 312 4143 0 0,'0'0'191'0'0,"-5"-1"-11"0"0,-16-4 172 0 0,-11-4 7737 0 0,25 8-7302 0 0,-31-6-387 0 0,10 3-292 0 0,-80-7 3291 0 0,104 11-2087 0 0,0-1-1104 0 0,-17-1-186 0 0,-3-1-22 0 0,10-1 633 0 0,0 2 1 0 0,0 0-1 0 0,0 0 0 0 0,-20 1 1 0 0,11 1 86 0 0,-18 0-528 0 0,-5 1 1 0 0,5 2 71 0 0,22-2-109 0 0,-189 3 1538 0 0,165-4-1453 0 0,-10-1-80 0 0,9-2 80 0 0,-158-2 549 0 0,153 6-718 0 0,17 1-48 0 0,-7 1 19 0 0,2 1-20 0 0,6-1 20 0 0,0-2-20 0 0,-67 2 162 0 0,13-4-35 0 0,75 2-132 0 0,-39-3 30 0 0,48 2-47 0 0,-27-2 0 0 0,0 2 0 0 0,0 0 0 0 0,0 0 0 0 0,-23-3 0 0 0,16 4 0 0 0,22 0 0 0 0,-153-4 117 0 0,139 1-106 0 0,-8-3-11 0 0,1 0 0 0 0,0 0 0 0 0,2 0 0 0 0,0 0 0 0 0,-2 1 0 0 0,-1 0 11 0 0,-39-4 84 0 0,19 0-62 0 0,23 3 9 0 0,-35-3-31 0 0,-437-67 1013 0 0,399 56-959 0 0,-96-24-1013 0 0,73 0-2190 0 0,75 22 975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4:44.970"/>
    </inkml:context>
    <inkml:brush xml:id="br0">
      <inkml:brushProperty name="width" value="0.1" units="cm"/>
      <inkml:brushProperty name="height" value="0.1" units="cm"/>
      <inkml:brushProperty name="color" value="#FF0066"/>
    </inkml:brush>
  </inkml:definitions>
  <inkml:trace contextRef="#ctx0" brushRef="#br0">3910 132 919 0 0,'1'-13'9282'0'0,"-1"12"-9300"0"0,0 0 87 0 0,0 0 1 0 0,0 0 0 0 0,0-1-1 0 0,0 1 1 0 0,0 0-1 0 0,-1 0 1 0 0,1 0 0 0 0,0 0-1 0 0,-1 0 1 0 0,1 0 0 0 0,-1 0-1 0 0,1 0 1 0 0,-1 0-1 0 0,1 0 1 0 0,-3-2 624 0 0,-15-4 3348 0 0,12 6-3846 0 0,0 1-1 0 0,0-1 1 0 0,0 2-1 0 0,1-1 1 0 0,-1 0-1 0 0,0 1 1 0 0,0 0 0 0 0,-7 3-1 0 0,-49 18-185 0 0,41-14 184 0 0,-15 4 194 0 0,0-2 0 0 0,0-1 0 0 0,-1-2 1 0 0,-47 4-1 0 0,-150-5 1745 0 0,183-6-1815 0 0,-58 1 214 0 0,-100-2 420 0 0,-137-21-60 0 0,167 10-513 0 0,96 8-315 0 0,-91-15 0 0 0,60-1 192 0 0,-1 4 0 0 0,-123 1 0 0 0,-65 22-139 0 0,-73 0 379 0 0,275-12-183 0 0,-192-35 0 0 0,3 0 69 0 0,260 38-777 0 0,-1 1 1 0 0,1 2-1 0 0,0 1 0 0 0,0 1 1 0 0,0 2-1 0 0,-51 14 0 0 0,44-6-1850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4:46.333"/>
    </inkml:context>
    <inkml:brush xml:id="br0">
      <inkml:brushProperty name="width" value="0.1" units="cm"/>
      <inkml:brushProperty name="height" value="0.1" units="cm"/>
      <inkml:brushProperty name="color" value="#FF0066"/>
    </inkml:brush>
  </inkml:definitions>
  <inkml:trace contextRef="#ctx0" brushRef="#br0">2170 47 7567 0 0,'0'-2'190'0'0,"0"0"0"0"0,0 0 0 0 0,0 0 0 0 0,0 0 0 0 0,0 0 0 0 0,-1 0 0 0 0,1 0 0 0 0,0 0 0 0 0,-1 0 0 0 0,0 1 0 0 0,1-1 0 0 0,-1 0 0 0 0,0 0 0 0 0,0 0 0 0 0,0 1 0 0 0,0-1 0 0 0,-3-2 0 0 0,2 2-68 0 0,0 1 0 0 0,0 0 0 0 0,0 0 0 0 0,0 0 0 0 0,-1 0 1 0 0,1 0-1 0 0,0 1 0 0 0,0-1 0 0 0,-1 1 0 0 0,1-1 0 0 0,0 1 0 0 0,-1 0 0 0 0,1 0 0 0 0,-3 0 0 0 0,-33 0 1027 0 0,0 2 0 0 0,0 2 0 0 0,0 1-1 0 0,1 2 1 0 0,-57 17 0 0 0,77-19-964 0 0,0 0-1 0 0,0-2 1 0 0,-1 0-1 0 0,1-1 1 0 0,-25-1 0 0 0,-87-9 924 0 0,80 3-721 0 0,1 3-138 0 0,1 3-1 0 0,-64 8 1 0 0,-14 1 124 0 0,3-3 161 0 0,-115-1 538 0 0,-9-12 64 0 0,-118-7-274 0 0,316 9-923 0 0,6 0-1070 0 0,-75 3 0 0 0,91 1-742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4:47.804"/>
    </inkml:context>
    <inkml:brush xml:id="br0">
      <inkml:brushProperty name="width" value="0.1" units="cm"/>
      <inkml:brushProperty name="height" value="0.1" units="cm"/>
      <inkml:brushProperty name="color" value="#FF0066"/>
    </inkml:brush>
  </inkml:definitions>
  <inkml:trace contextRef="#ctx0" brushRef="#br0">3200 22 6967 0 0,'-6'-4'379'0'0,"4"-3"39"0"0,2 0-388 0 0,0 7 9 0 0,0 0-1 0 0,0 0 1 0 0,0 0 0 0 0,0 0-1 0 0,0 0 1 0 0,0 0 0 0 0,-1-1 193 0 0,1 1-194 0 0,0 0 1 0 0,0 0 0 0 0,0 0-1 0 0,0 0 1 0 0,0 0 0 0 0,0 0-1 0 0,0 0 1 0 0,0 0 0 0 0,-1 0-1 0 0,1 0 1 0 0,0 0 0 0 0,0 0-1 0 0,0-1 1 0 0,0 1 0 0 0,0 0-1 0 0,0 0 1 0 0,0 0 0 0 0,-1 0 0 0 0,1 0-1 0 0,0 1 1 0 0,0-1 0 0 0,0 0-1 0 0,0 0 1 0 0,0 0 0 0 0,0 0-1 0 0,0 0 1 0 0,-1 0 0 0 0,1 0 309 0 0,0 1-310 0 0,-1-1 1 0 0,1 0 0 0 0,-11 8 1396 0 0,-10 10 181 0 0,16-13-1326 0 0,-11 11 409 0 0,-25 32 0 0 0,38-44-567 0 0,-1-1 0 0 0,0 1-1 0 0,0-1 1 0 0,0 0 0 0 0,0 0-1 0 0,-1 0 1 0 0,1-1 0 0 0,-10 5-1 0 0,-13 7 292 0 0,12-5-22 0 0,-1-1 0 0 0,0-1 0 0 0,-1-1 0 0 0,0 0-1 0 0,-21 5 1 0 0,17-6-55 0 0,2 1-1 0 0,-1 1 0 0 0,-22 12 1 0 0,32-14-305 0 0,1 0 1 0 0,-1-1-1 0 0,0 0 0 0 0,0-1 1 0 0,0 0-1 0 0,-1 0 0 0 0,1-1 1 0 0,0 0-1 0 0,-15 0 0 0 0,-10 0 290 0 0,0 2 0 0 0,-56 12 1 0 0,59-9-235 0 0,18-4-79 0 0,-1 0 1 0 0,1-1 0 0 0,-1-1 0 0 0,-20-1-1 0 0,-184-22 1110 0 0,83 6-571 0 0,81 15-465 0 0,41 2-67 0 0,0-1 0 0 0,0 0 0 0 0,-17-4 0 0 0,-324-72-3 0 0,119 10 98 0 0,114 31-112 0 0,62 18 119 0 0,-1 3 0 0 0,-1 3 1 0 0,-108-6-1 0 0,13 7 225 0 0,-32-2 216 0 0,-45 23 375 0 0,0-1-5137 0 0,199-10-3771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4:50.145"/>
    </inkml:context>
    <inkml:brush xml:id="br0">
      <inkml:brushProperty name="width" value="0.1" units="cm"/>
      <inkml:brushProperty name="height" value="0.1" units="cm"/>
      <inkml:brushProperty name="color" value="#FF0066"/>
    </inkml:brush>
  </inkml:definitions>
  <inkml:trace contextRef="#ctx0" brushRef="#br0">2483 76 1839 0 0,'-1'-1'83'0'0,"-8"0"-6"0"0,-12-3 3229 0 0,10 2 1238 0 0,9 1-4217 0 0,0 1-196 0 0,1 0-1 0 0,-1-1 1 0 0,1 1 0 0 0,0 0-1 0 0,-1-1 1 0 0,1 1 0 0 0,0-1-1 0 0,-1 1 1 0 0,1-1-1 0 0,0 0 1 0 0,0 0 0 0 0,0 0-1 0 0,0 1 1 0 0,-1-1 0 0 0,1 0-1 0 0,0 0 1 0 0,1-1 0 0 0,-1 1-1 0 0,0 0 1 0 0,0 0-1 0 0,0 0 1 0 0,1 0 0 0 0,-1-1-1 0 0,0 1 1 0 0,1 0 0 0 0,-1-2-1 0 0,0 1 127 0 0,0 1 0 0 0,0 0 0 0 0,0 0 0 0 0,0 0 0 0 0,-1 0 0 0 0,1 0 0 0 0,0 0 0 0 0,-1 0 0 0 0,1 0 0 0 0,-1 0 0 0 0,1 1 0 0 0,-1-1 0 0 0,1 0 0 0 0,-1 1 0 0 0,1 0 0 0 0,-1-1 0 0 0,0 1 0 0 0,1 0 0 0 0,-1 0 0 0 0,1 0 0 0 0,-4 0 0 0 0,-44 0 2215 0 0,36 0-2214 0 0,-78 5 990 0 0,65-4-753 0 0,-52-4-1 0 0,8 0-35 0 0,-144-7 205 0 0,171 11-460 0 0,24 1-80 0 0,0-2 0 0 0,-22-2 0 0 0,-186-16 249 0 0,35 23-57 0 0,112-2-261 0 0,-442 40 596 0 0,413-28-476 0 0,-1-5 0 0 0,-146-4 0 0 0,238-6-446 0 0,0-1 0 0 0,0-1 1 0 0,0 0-1 0 0,0-1 0 0 0,1-1 0 0 0,-1-1 0 0 0,1-1 1 0 0,-26-11-1 0 0,12-3-8884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7:33.960"/>
    </inkml:context>
    <inkml:brush xml:id="br0">
      <inkml:brushProperty name="width" value="0.1" units="cm"/>
      <inkml:brushProperty name="height" value="0.1" units="cm"/>
      <inkml:brushProperty name="color" value="#FF0066"/>
    </inkml:brush>
  </inkml:definitions>
  <inkml:trace contextRef="#ctx0" brushRef="#br0">10535 1872 2759 0 0,'-29'0'461'0'0,"2"1"5757"0"0,26-1-6234 0 0,1-1 0 0 0,-1 1-1 0 0,0-1 1 0 0,1 0 0 0 0,-1 1 0 0 0,1-1-1 0 0,-1 0 1 0 0,1 0 0 0 0,0 1 0 0 0,-1-1-1 0 0,1 0 1 0 0,0 0 0 0 0,-1 1 0 0 0,1-1-1 0 0,0 0 1 0 0,0 0 0 0 0,0 0 0 0 0,0 0-1 0 0,0 0 1 0 0,0 1 0 0 0,0-1 0 0 0,0 0-1 0 0,0 0 1 0 0,0 0 0 0 0,0 0 0 0 0,1-1-1 0 0,3-32 815 0 0,-13 12 1926 0 0,4 20-2406 0 0,0 0-1 0 0,0 0 1 0 0,0 1 0 0 0,0 0 0 0 0,0 0 0 0 0,0 1 0 0 0,0-1 0 0 0,0 1 0 0 0,-7 0 0 0 0,-51 8 887 0 0,24-2-617 0 0,18-6-157 0 0,0 0 0 0 0,-39-5 0 0 0,-18-2 182 0 0,-63 4 185 0 0,-64 1 1340 0 0,117 9-1439 0 0,52-3-316 0 0,0-1 0 0 0,-51-4 0 0 0,7-5-252 0 0,0 4-1 0 0,-157 16 1 0 0,102 7 177 0 0,13 6-215 0 0,89-18-69 0 0,-1-1 0 0 0,0-2-1 0 0,-59 3 1 0 0,-15-9 40 0 0,-123 16 0 0 0,-92 39 87 0 0,95-14-102 0 0,-107 17 15 0 0,145-32-68 0 0,88-14 72 0 0,-397 20 166 0 0,372-27-68 0 0,-310 9-38 0 0,191-15 16 0 0,14-1-24 0 0,-108 3-50 0 0,176-2-76 0 0,-71-15 77 0 0,158 8-3 0 0,-122-4 49 0 0,-68-5-53 0 0,-88 0 192 0 0,292 18-248 0 0,-152-5 101 0 0,23 2-34 0 0,85-1-25 0 0,-37-2 28 0 0,79-4-54 0 0,42 4-11 0 0,0 2 1 0 0,-25 0-1 0 0,28 2 5 0 0,-40-7 0 0 0,-3-1 21 0 0,-161-13 14 0 0,107 9-53 0 0,-53 1 0 0 0,120 8 0 0 0,-50 2 0 0 0,70 2 0 0 0,-384-17 0 0 0,351 14 0 0 0,17 0 4 0 0,-214-4 56 0 0,119 9 68 0 0,-204-23 0 0 0,-80 2 128 0 0,356 21-256 0 0,-46-2 0 0 0,-4 0 64 0 0,-88 3 64 0 0,202-3-126 0 0,-28-3 66 0 0,31 2-64 0 0,0 1-1 0 0,1-1 0 0 0,-1 0 0 0 0,1 0 0 0 0,-1 0 1 0 0,1 0-1 0 0,0 0 0 0 0,-1 0 0 0 0,1 0 0 0 0,0 0 1 0 0,0 0-1 0 0,0 0 0 0 0,0-1 0 0 0,0 1 0 0 0,0 0 1 0 0,0-1-1 0 0,-1-2 0 0 0,-1-1-1 0 0,1-1-1 0 0,1 1 1 0 0,-1-1 0 0 0,1 1-1 0 0,0-1 1 0 0,0 0-1 0 0,0 1 1 0 0,1-1 0 0 0,0 0-1 0 0,0 0 1 0 0,0 0-1 0 0,1 1 1 0 0,2-10 0 0 0,3-7 9 0 0,1 0 1 0 0,12-25-1 0 0,-3 5-4 0 0,0-6 11 0 0,-3-1 0 0 0,13-96-1 0 0,-24 106 5 0 0,-1-1 0 0 0,-2 0 0 0 0,-2 1 0 0 0,-12-60 0 0 0,-4-46 71 0 0,19 115-93 0 0,5-48 0 0 0,-3 46 0 0 0,0-38 0 0 0,-4 33 0 0 0,-1 2 0 0 0,2-1 0 0 0,1 1 0 0 0,1-1 0 0 0,13-69 0 0 0,-10 90-5 0 0,2-12 11 0 0,15-36-1 0 0,-19 57-11 0 0,1-1 0 0 0,0 1-1 0 0,1-1 1 0 0,-1 1-1 0 0,1 0 1 0 0,0 0 0 0 0,1 1-1 0 0,0-1 1 0 0,-1 1-1 0 0,11-8 1 0 0,7-6 6 0 0,10-7 0 0 0,-23 21-10 0 0,1 1 0 0 0,-1 1 0 0 0,0-1 0 0 0,1 1-1 0 0,0 1 1 0 0,0 0 0 0 0,0 0 0 0 0,0 1 0 0 0,19 0 0 0 0,9 3-8 0 0,50 9 1 0 0,-27-3 25 0 0,83 8-72 0 0,-79-11 53 0 0,-34-3 2 0 0,34 5-31 0 0,-30-2 36 0 0,20 5 4 0 0,-30-6 0 0 0,7 2 0 0 0,51 3 0 0 0,-43-9 0 0 0,54-2 0 0 0,-2-5 0 0 0,-3-2 0 0 0,-13 0 0 0 0,10-1 0 0 0,-44 4 0 0 0,52-15 0 0 0,112-32 0 0 0,-164 44 0 0 0,37-7 0 0 0,3-2 0 0 0,-6 3 0 0 0,-2 2 0 0 0,10-2-53 0 0,121-12 42 0 0,-170 25 11 0 0,99-7 0 0 0,-66 4 0 0 0,14 2 0 0 0,3 5 0 0 0,-3-2 0 0 0,2-3 0 0 0,44-1 0 0 0,-13 4 0 0 0,-75 2 0 0 0,53 5 0 0 0,1 0 0 0 0,-12-3 0 0 0,2-1 0 0 0,5-3 0 0 0,6-3 0 0 0,38-3 0 0 0,-86 5 0 0 0,45 0 0 0 0,-3 2 0 0 0,10 4 0 0 0,5-2 0 0 0,-4-6 0 0 0,-26-4 0 0 0,-25 1 0 0 0,14-4 0 0 0,-11 2 0 0 0,20-1 0 0 0,5-1 0 0 0,0 1 0 0 0,14 0 0 0 0,-1-2 0 0 0,-1-1 0 0 0,-51 6 0 0 0,1-1 0 0 0,67-1 0 0 0,-28 6 0 0 0,9 2 0 0 0,1 5 0 0 0,6 4 0 0 0,-8 4 0 0 0,-2-1 0 0 0,4 0 0 0 0,49-1 0 0 0,-76-9 0 0 0,30 1 0 0 0,11 2 0 0 0,-5 1 0 0 0,-4 0 0 0 0,7-2 0 0 0,3-1 0 0 0,24 0 0 0 0,-87-2 0 0 0,54 6 0 0 0,1 6 0 0 0,4 1 0 0 0,-2 0 0 0 0,2-6 0 0 0,-9-7 0 0 0,41-2 0 0 0,-92-1 0 0 0,40 1 0 0 0,9 2 0 0 0,-3 1 0 0 0,7 2 0 0 0,4 1 0 0 0,-1 1 0 0 0,43 3 0 0 0,-95-6 0 0 0,-6-4 0 0 0,52 2 0 0 0,-5-3 0 0 0,-7-2 0 0 0,4 3 0 0 0,1 3 0 0 0,-7 1 0 0 0,-34-2 0 0 0,82 0 0 0 0,-48-3 18 0 0,91 3 28 0 0,-92 5-46 0 0,13 4 0 0 0,-1 2 0 0 0,3-2 0 0 0,-17-4 0 0 0,-31-2 0 0 0,61 6 0 0 0,-72-8 0 0 0,43 2 0 0 0,6 0 0 0 0,-38-1 0 0 0,31-3 0 0 0,4 3 0 0 0,1 3 0 0 0,7 2 0 0 0,41 12 0 0 0,-119-18 4 0 0,1 0 0 0 0,-1 0-1 0 0,0 1 1 0 0,0-1 0 0 0,-1 2 0 0 0,1-1-1 0 0,-1 0 1 0 0,1 1 0 0 0,-1 0 0 0 0,0 0-1 0 0,0 1 1 0 0,-1 0 0 0 0,1-1 0 0 0,-1 1 0 0 0,0 1-1 0 0,3 5 1 0 0,-2-2-4 0 0,-1 0 0 0 0,1 0 0 0 0,-2 0 0 0 0,1 1 0 0 0,-2 0 0 0 0,1-1 0 0 0,-1 1 0 0 0,-1 0 0 0 0,1 0 0 0 0,-2 0 0 0 0,0 18 0 0 0,0-12 0 0 0,2 0 0 0 0,0 1 0 0 0,0-2 0 0 0,2 1 0 0 0,7 23 0 0 0,36 72 0 0 0,-26-64 0 0 0,-9-13 0 0 0,-1 0 0 0 0,-2 1 0 0 0,5 39 0 0 0,3 6 0 0 0,-11-49 18 0 0,-2 0-1 0 0,-1 0 0 0 0,-1 0 1 0 0,-1 1-1 0 0,-2-1 1 0 0,-1 0-1 0 0,-2 0 1 0 0,-1 0-1 0 0,-1 0 1 0 0,-18 52-1 0 0,13-58 27 0 0,-2 0 0 0 0,0-1 0 0 0,-1 0 0 0 0,-2-1 0 0 0,-28 33 0 0 0,7-8 20 0 0,-37 38 50 0 0,52-63 26 0 0,1 0 0 0 0,1 2 0 0 0,-22 36 1 0 0,13-13-128 0 0,2-1-13 0 0,16-25 0 0 0,0-1 0 0 0,-8 11 0 0 0,14-28 0 0 0,1 0-93 0 0,1 0-1 0 0,-1 0 1 0 0,0 0 0 0 0,-1 0 0 0 0,1-1-1 0 0,-1 0 1 0 0,0 0 0 0 0,0 0-1 0 0,0 0 1 0 0,0-1 0 0 0,-5 2 0 0 0,-13 4-2716 0 0,0-3-3492 0 0,-1 1-2062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59:42.487"/>
    </inkml:context>
    <inkml:brush xml:id="br0">
      <inkml:brushProperty name="width" value="0.35" units="cm"/>
      <inkml:brushProperty name="height" value="2.1" units="cm"/>
      <inkml:brushProperty name="color" value="#66CC00"/>
      <inkml:brushProperty name="inkEffects" value="pencil"/>
    </inkml:brush>
  </inkml:definitions>
  <inkml:trace contextRef="#ctx0" brushRef="#br0">4219 1576 719 181853 73462,'-3'1'64'0'0,"-1"1"-64"0"0,-1 2 104 0 0,0 1 16 0 0,-1 1 0 0 0,1 2 912 0 0,0 1 1144 0 0,1 0-1064 0 0,2-2-88 0 0,0-2 976 0 0,2-2-1000 0 0,1-1-344 0 0,0-1-72 0 0,1-2-8 0 0,0-1 536 0 0,2 0-568 0 0,0-1 0 0 0,1-2 648 0 0,0 0-520 0 0,0-1 0 0 0,0 0 624 0 0,1 1-64 0 0,-1-2-136 0 0,0 1-640 0 0,0 1-8 0 0,-2-1 96 0 0,0 0-544 0 0,-1-1 448 0 0,0 0 80 0 0,-2 0 16 0 0,0 1 0 0 0,0 1-176 0 0,-2 0-32 0 0,1 0-8 0 0,0 1 0 0 0,0-1 16 0 0,0 0 344 0 0,0-1-344 0 0,1-1-96 0 0,0-2 200 0 0,1-4-96 0 0,2-5-136 0 0,0-1-112 0 0,0-1-104 0 0,1 0 0 0 0,-1 1 64 0 0,0-1-64 0 0,0 0 0 0 0,-2-4 64 0 0,-1-4 8 0 0,-3-3-8 0 0,0-4 24 0 0,-3-2-24 0 0,0 1 32 0 0,-1 5-96 0 0,1 4 72 0 0,1 4-72 0 0,-2 1 64 0 0,2 1 0 0 0,0 2-64 0 0,0-1 64 0 0,2 0-64 0 0,1-2 64 0 0,1-1-64 0 0,3 0 0 0 0,1 1 0 0 0,2 2 0 0 0,-1 3 0 0 0,1 3 0 0 0,-2 3 0 0 0,1 2 0 0 0,-1 1 0 0 0,0 0 0 0 0,-1 2 0 0 0,-1 0 0 0 0,0-1 0 0 0,-1 1 0 0 0,0 0 0 0 0,-1-1 64 0 0,1-1-64 0 0,-1-1 0 0 0,0-3 0 0 0,1-2 64 0 0,0-3-64 0 0,1-1 0 0 0,0 2 64 0 0,0-2-64 0 0,0 1 0 0 0,-1 0 0 0 0,1 0 0 0 0,-1-2 0 0 0,-1 0 0 0 0,-1-3 0 0 0,0 1 0 0 0,-1 2 0 0 0,1 2 0 0 0,-1 2 0 0 0,1 1 0 0 0,-1 1 0 0 0,0 1 64 0 0,0 1-64 0 0,-2-1 0 0 0,1-1 0 0 0,-1 2 64 0 0,0 0-64 0 0,-1 0 0 0 0,0-1 0 0 0,-1 0 0 0 0,2 0 0 0 0,0 2 0 0 0,1 0 0 0 0,-1 0 0 0 0,0-1 0 0 0,1 1 0 506 5,-1-1 0-506-5,0 1 0 0 0,0 1 0 0 0,1 1 0 0 0,0 1 0 540 3,-1 2 0-540-3,2-1 0 0 0,-1 2 64 0 0,-1 0-64 0 0,0 0 0 505-8,0 1 0-505 8,0-1 0 0 0,0 1 64 0 0,0-1-64 507 2,0 0 0-507-2,0 0 0 0 0,-1 0 0 0 0,1-1 0 506 0,0-1 0-506 0,1 0 0 0 0,-1-1 0 0 0,0-1 0 0 0,-1 1 0 0 0,-1 0 0 0 0,1 0 0 0 0,-1 1 0 0 0,-1-1 64 0 0,-2 0-64 0 0,0 0 0 0 0,-3 1 0 507-2,-2-1 0-507 2,-2 0 0 0 0,-3 0 64 0 0,0 0-64 0 0,0 1 0 0 0,0 0 0 510 8,-2-1 64-510-8,0 1-64 0 0,2 1 0 507-4,2 1 0-507 4,2 0 64 0 0,-3 2-64 0 0,-1 0 0 0 0,1 1 0 507-5,-3 1 64-507 5,-4 1-64 0 0,-3-2 64 0 0,-1 1-64 0 0,2-1 0 0 0,2 0 0 0 0,1 0 0 0 0,3 0 64 0 0,3 0-64 511 4,1 1 0-511-4,2-1 0 0 0,1 1 0 0 0,0 0 0 0 0,0 0 0 0 0,-1 0 0 0 0,1 0 0 0 0,-2 1 0 0 0,-5 1 72 0 0,-1 0-72 0 0,0-1 0 0 0,0 1 64 0 0,1-1-64 0 0,1 0 0 0 0,0-1 0 0 0,2 1 0 0 0,-1-1 0 511 2,1 0 64-511-2,-2 1-64 0 0,0 0 0 0 0,-1 0 0 0 0,-3 0 0 0 0,-1 2 0 0 0,0-1 0 0 0,-2 2 0 0 0,-4 0 72 0 0,-3 0 0 0 0,-2-1-72 0 0,1 0 72 0 0,1 0-72 0 0,3-2 0 0 0,5 0 0 0 0,1 0 72 0 0,-1-1-72 0 0,-1 0 0 0 0,1 0 0 0 0,2 0 0 511 1,0 0 0-511-1,-1 1 0 0 0,1-1 0 0 0,-2-1 0 0 0,-4-1 64 0 0,0 0-64 0 0,1-2 0 0 0,-1-1 0 0 0,0 0 0 0 0,3 0 0 0 0,-1 0 0 0 0,-1 0 0 0 0,-4 0 0 0 0,-2 1 0 0 0,-2 1 64 0 0,0 0-64 0 0,0 1 0 0 0,4 1 0 0 0,5 0 0 0 0,1 0 0 0 0,0 1 64 0 0,-1 0-64 0 0,2 0 0 0 0,2 1 0 0 0,3 0 0 0 0,1 0 0 0 0,-2 2 0 0 0,-6 0 64 0 0,-5 2-64 0 0,-5 1 0 0 0,0-1 0 0 0,3 0 0 0 0,2-1 0 0 0,0-1 64 0 0,0-1-64 0 0,1-2 0 0 0,1-1 64 0 0,0-2-64 0 0,-1 1 0 0 0,3 0 0 0 0,4 0 0 0 0,2 1 0 0 0,1 1 0 0 0,3 0 0 0 0,-2 2 0 0 0,-1-1 72 0 0,-3 2-8 0 0,1-1-64 0 0,3 1 0 0 0,0-1 0 0 0,0 0 0 0 0,-1 1 0 0 0,0-2 0 0 0,2 1 0 0 0,-2-1 64 0 0,-1 0-64 0 0,-3 0 0 0 0,0 1 0 0 0,2-1 64 0 0,4-1-64 0 0,1 0 0 0 0,-1 1 0 0 0,0 0 0 0 0,1-1 0 0 0,1 1 0 0 0,3-1 0 0 0,-2 0 0 0 0,1 0 0 0 0,0 0 0 0 0,-1-2 0 0 0,-1 0 0 0 0,1 0 0 0 0,1 0 0 0 0,1 0 0 0 0,-3 0 0 0 0,-3 0 0 0 0,-3 0 0 0 0,-1-1 0 0 0,1 1 0 0 0,3 0 0 0 0,1 0 0 0 0,1 1 0 0 0,-1-1 0 0 0,0 0 0 0 0,1 0 0 0 0,0-2 0 0 0,0 1 0 0 0,0 1 0 0 0,-1-1 0 0 0,-2 1 0 0 0,1 1 0 0 0,2-1 0 0 0,2 1 0 0 0,2 0 0 0 0,2 1 0 0 0,1 0 0 0 0,2-1 0 0 0,0 1 0 0 0,-2-1 0 0 0,0 1 0 0 0,-1-1 0 0 0,1 1 0 0 0,1 0 64 0 0,-2 0-64 0 0,0 0 0 0 0,1 2 0 0 0,1 0 0 0 0,0 2 0 0 0,1 1 0 0 0,3 1 0 0 0,0-1 0 0 0,3 2 0 0 0,1 1 0 0 0,1 0 0 512 0,2 3 0-512 0,2 1 0 0 0,0 1 0 0 0,2 1 0 0 0,0 0 0 0 0,1 1 0 0 0,0 1 0 0 0,2 0 0 0 0,0 2 0 0 0,2 3 0 0 0,0 0 0 0 0,2 1 0 0 0,0 2 0 0 0,-1 0 0 0 0,-1-1 0 0 0,0 3 0 0 0,-1 4 0 0 0,-1 5 64 0 0,-1 3-64 0 0,-1-1 0 0 0,-1-5 0 0 0,-1 0 0 0 0,-1 0 0 0 0,-1-2 0 0 0,-1-4 0 0 0,0 1 64 0 0,0-2-64 0 0,-1-3 0 0 0,0 0 0 0 0,0-2 0 0 0,0-2 64 0 0,1-2-64 0 0,0-2 0 0 0,1 0 0 0 0,1-1 0 0 0,0 0 0 0 0,1 0 0 0 0,0-1 0 0 0,1 1 0 0 0,0 0 0 0 0,0-1 0 0 0,1 0 0 0 0,-1 0 0 0 0,1 0 0 0 0,-1-1 0 0 0,0 4 0 0 0,0 4 0 0 0,0 0 0 0 0,-1 0 0 0 0,-1-1 0 0 0,-1-3 0 0 0,0 1 0 0 0,-2 0 0 0 0,0 0 0 0 0,-2 3 64 0 0,0 1-64 0 0,0 1 0 0 0,0-1 0 0 0,0 0 0 0 0,0-2 0 0 0,1 0 0 0 0,-1 2 0 0 0,-1 1 0 0 0,-1 0 64 0 0,1 0-64 0 0,0-1 0 0 0,0 2 0 0 0,1 0 0 0 0,0-1 0 0 0,1 1 0 0 0,1-2 0 0 0,1-2 0 0 0,2-2 0 0 0,1-3 0 0 0,1 0 0 0 0,3-1 0 0 0,0-2 0 0 0,1-1 0 0 0,1-2 0 0 0,1-1 0 0 0,1-1 0 0 0,2 0 0 0 0,0-1 0 0 0,2-1 0 0 0,0 1 0 0 0,-2-2 0 0 0,0 0 0 0 0,0 0 0 0 0,-1-1 0 0 0,1 1 0 0 0,2 0 0 0 0,3 0 0 0 0,4 2 0 0 0,3 1 0 0 0,0 0 0 0 0,-2-1 0 0 0,1 0 0 0 0,2-1 0 0 0,2 0 0 0 0,-1 0 0 0 0,-1-1 0 0 0,1-1 0 0 0,1-1 0 0 0,3-1 0 0 0,1 0 0 0 0,-2 0 0 0 0,2 0 0 0 0,-2 0 0 0 0,-1 2 0 0 0,-1 0 0 0 0,-1 0 0 0 0,0 0 0 0 0,0 0 0 0 0,0 0 0 0 0,0 0 0 0 0,6-2 0 0 0,3 0 0 0 0,1-1 0 0 0,-1-1 0 0 0,-3 0 0 0 0,-1 0 0 0 0,-4 0 0 0 0,3 0 0 0 0,5 1 0 0 0,2 0 0 0 0,-2 0 0 0 0,4 2 0 0 0,0 1 0 0 0,-2 0 0 0 0,4 1 0 0 0,5 0 0 0 0,2 0 0 0 0,-2 0 0 0 0,4-2 0 0 0,1 0 0 0 0,11-3 0 0 0,0-1 0 0 0,-5-1 0 0 0,1-1 0 0 0,-4 0 0 0 0,-5 0 0 0 0,-3 1 0 0 0,-4 1 0 0 0,5 0 0 0 0,8 1 0 0 0,3-1 0 0 0,-2 1 0 0 0,-3 0 0 0 0,-10 1 0 0 0,9-2 0 0 0,1 0 0 0 0,-3 0 0 0 0,-4 0 0 0 0,-6 0 0 0 0,0 2 0 0 0,4 1 0 0 0,-3 2 0 0 0,-3 0 0 0 0,-4 2 0 0 0,-3 1 0 0 0,-3 0 0 0 0,-2 1 0 0 0,1 1 0 0 0,4 1 0 0 0,0 0 0 0 0,-3-1 64 0 0,2 1-64 0 0,1 0 0 0 0,-1-1 0 0 0,-4-1 0 0 0,0 0 64 0 0,-3 0-64 0 0,-2-1 0 0 0,-1-1 0 0 0,-3 1 0 0 0,0-1 0 0 0,1 0 64 0 0,0-1-64 0 0,-1 0 0 0 0,-2-1 0 0 0,-3 0 0 0 0,-2 0 0 0 0,-1-1 0 0 0,-2 0 0 0 0,0 0 0 0 0,-1 1 0 0 0,-1-1 0 0 0,-1 0 0 0 0,2 0 0 0 0,0-1-376 0 0,3 0-544 0 0,6-5-10656 0 0,3-4 5112 0 0,-1 0-4911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3:03.945"/>
    </inkml:context>
    <inkml:brush xml:id="br0">
      <inkml:brushProperty name="width" value="0.35" units="cm"/>
      <inkml:brushProperty name="height" value="2.1" units="cm"/>
      <inkml:brushProperty name="color" value="#66CC00"/>
      <inkml:brushProperty name="inkEffects" value="pencil"/>
    </inkml:brush>
  </inkml:definitions>
  <inkml:trace contextRef="#ctx0" brushRef="#br0">15128 1952 3223 176977 71005,'-2'1'312'0'0,"-3"1"-312"0"0,-1 2 0 0 0,-1 0 1344 0 0,1 0 224 0 0,1-1 56 0 0,1 0 416 0 0,2-2-1760 0 0,1-2-176 0 0,3 0 120 0 0,0-2 32 0 0,2-1 0 0 0,1-1 320 0 0,1-2 88 0 0,1-2 152 0 0,-1 1 200 0 0,0-1-104 0 0,-1 1-528 0 0,-1 1-8 0 0,-1 2 0 0 0,-1 0-32 0 0,0 1-8 0 0,0 0 0 0 0,0-2 304 0 0,1-1-48 0 0,0-1-296 0 0,2 0-48 0 0,2-2 216 0 0,2-1-48 0 0,4-3-80 0 0,0 0-168 0 0,0 1 0 0 0,-1 0 0 0 0,-2 0 0 0 0,-1 2 0 0 0,0 1-8 0 0,-1-1 160 0 0,2-1-40 0 0,0-1-72 0 0,2-2-32 0 0,1-1-48 0 0,1 1-64 0 0,-3 0 0 0 0,0 2-64 0 0,-3 1 96 0 0,-1 0 64 0 0,0 1-64 0 0,-1 0 0 0 0,1 1 128 0 0,-1 0-96 0 0,0 1 8 0 0,0 0 0 0 0,-1 0-40 0 0,2 0 64 0 0,-1-1-80 0 0,1 0-80 0 0,0 1 64 0 0,0 0-64 0 0,0-2 64 0 0,1-1-64 0 0,-1-1 0 0 0,1-3 0 0 0,0-2 64 0 0,-1-2-64 0 0,0-3 64 0 0,0 0-64 0 0,-1 0 0 0 0,-1 0 152 0 0,-1 1-64 0 0,0 2 0 0 0,-1 2 0 0 0,0 1-24 0 0,0 1 32 0 0,1-1-32 0 0,0 0-64 0 0,0 0 0 0 0,1 0 64 0 0,-1-1-64 0 0,0 0 0 0 0,-1 1 0 0 0,0 0 0 0 0,-1 0 0 0 0,0-1 0 0 0,0-3 64 0 0,1-2-64 0 0,-1-1 0 0 0,0 1 64 0 0,0 1 32 0 0,1-1 96 0 0,0-3-32 0 0,1 0-160 0 0,0 2 96 0 0,0-2-32 0 0,0 2-64 0 0,0 1 72 0 0,-1-1-72 0 0,0 2 0 0 0,-1 0 0 0 0,-2 0 0 0 0,-1 0 72 0 0,-1 3-72 0 0,-1 2 0 0 0,-1 2 96 0 0,-1 1-96 0 0,0 1 96 0 0,0 1-96 0 0,0 1 96 0 0,-1 0-96 0 0,1 1 96 0 0,0 1-96 0 0,0-1 80 0 0,-1-1-16 0 0,0-1-64 0 0,-1 1 0 0 0,0-2 64 0 0,-2-1-64 0 0,-1-3 0 0 0,0 0 64 0 0,-1-1 0 524-2,2 2 0-524 2,0 2 0 0 0,2 3 32 494 6,0 1 32 29-11,1 1-128-523 5,1 2 96 0 0,-1 0-32 523 4,1 1 8 0-2,-1 0-72-523-2,1 0 0 0 0,0 1 64 465 0,0 0-64-465 0,0 0 0 0 0,-1 0 0 0 0,-1 0 72 0 0,0 0-72 0 0,-3-1 96 0 0,-4-1 0 0 0,-1 1-96 0 0,-2 1 96 0 0,-1-1 32 0 0,0 2-128 0 0,1 0 72 523-1,-1 0-72-523 1,0 0 72 0 0,1 0-72 0 0,-3 0 0 0 0,-2 0 0 0 0,-3 0 0 0 0,-3 1 0 0 0,0 1 0 0 0,4 1 0 0 0,2 1 64 0 0,2 1-64 0 0,2 0 64 0 0,2 1-64 0 0,0 0 64 0 0,0 1-64 0 0,-2 0 72 0 0,-1 0-72 0 0,0 0 0 0 0,1-1 64 0 0,1 1-64 0 0,-1-1 0 0 0,0 0 0 0 0,0 0 0 0 0,1 0 64 0 0,1 0-64 0 0,1-1 0 0 0,0 1 0 0 0,-2-1 64 0 0,-3 2-64 0 0,-3-1 64 494-2,-6 0 0-494 2,-5 0 0 0 0,-3 0 0 0 0,-5 1 0 0 0,1-1-64 0 0,4 0 64 0 0,5-1-64 0 0,3 0 0 0 0,5 0 64 0 0,1-1-64 0 0,3 0 0 0 0,1 0 0 0 0,1 0 72 0 0,0 0-72 0 0,1 0 0 0 0,-1-1 72 0 0,1 1-72 0 0,-1-1 0 0 0,-3 1 72 0 0,-1-1-72 0 0,0-1 0 0 0,0 1 64 0 0,0-1-64 0 0,0 0 0 0 0,2 1 0 523-4,1-1 0-523 4,-3 0 0 0 0,-2 0 0 0 0,-5 0 64 0 0,1 1-64 0 0,0-1 0 0 0,-1 1 72 0 0,-5 0-8 0 0,-4-1 0 0 0,-2 0-64 0 0,2-1 64 0 0,4 0-64 0 0,3 0 0 0 0,0 1 0 0 0,0 0 64 0 0,0 1-64 0 0,-1-1 0 0 0,2 1 0 0 0,3 0 0 0 0,3 0 64 495 6,3 0-64-495-6,1 0 0 0 0,2 0 0 0 0,-2 0 0 0 0,-4 0 0 0 0,0 0 0 0 0,1 0 0 0 0,1 0 0 0 0,2 0 0 0 0,-1 0 0 0 0,-2-1 0 0 0,1 0 64 0 0,1-1-64 0 0,-1 0 0 0 0,-3-1 0 0 0,-3-1 0 0 0,-2 1 64 0 0,-3 0-64 0 0,0 0 0 0 0,1 0 0 0 0,4 1 0 0 0,1 0 0 0 0,2 0 0 0 0,3 1 0 0 0,0-1 0 0 0,-1-1 0 0 0,2 0 64 0 0,0 0-64 0 0,0-1 0 0 0,-1 0 0 0 0,-4-1 0 0 0,-1-1 0 0 0,-1 0 0 0 0,-1-1 0 0 0,3 1 0 0 0,3 1 0 0 0,0 0 0 0 0,0 0 0 0 0,2-1 0 0 0,2 1 0 0 0,2 0 0 0 0,3 1 0 0 0,-1-1 0 0 0,-2-2 0 0 0,-1 0 0 0 0,0-1 0 0 0,0 1 0 0 0,-4 0 0 0 0,1 1 0 0 0,1 1 0 0 0,-1 2 0 0 0,0 1 0 0 0,2 1 0 0 0,1 1 0 0 0,1 1 0 0 0,-1 1 0 0 0,-2 0 0 0 0,-3 0 0 522-7,-1 1 0-522 7,-2 1 0 0 0,1-1 0 0 0,3 0 0 0 0,0 1 0 0 0,-2 0 64 0 0,0 0-64 0 0,3 0 0 0 0,-1 0 0 0 0,-2 0 0 0 0,0 0 0 0 0,3 0 0 0 0,1-1 0 0 0,2 0 0 0 0,-1 0 0 0 0,-1 0 0 495 3,1 0 0-495-3,-1-1 64 0 0,0 0-64 0 0,1 0 0 0 0,-1 1 64 0 0,-1-1-64 0 0,2 1 0 0 0,-3 0 0 0 0,-1 0 0 0 0,2 0 0 495 1,1 0 0-495-1,1 1 0 0 0,1-1 0 0 0,1-1 0 0 0,0 1 0 0 0,0-1 0 0 0,-3 0 0 0 0,-4 1 0 0 0,-2-1 0 0 0,1 0 0 0 0,-1 1 64 524-1,-4-1-64-524 1,-2 1 0 0 0,2-1 64 0 0,2 0-64 0 0,3 0 0 0 0,3-1 0 0 0,-2 1 0 0 0,-1 0 0 0 0,-3-1 0 0 0,-3-1 80 0 0,2 1-16 0 0,2-1-64 0 0,2 1 96 0 0,-2-1-96 0 0,-1 0 64 0 0,0 0-64 0 0,3 0 0 0 0,-2 2 64 0 0,0-1-64 0 0,1 1 0 0 0,-1 0 64 0 0,0 2-64 0 0,1 0 0 0 0,2 0 0 0 0,1 0 0 0 0,0 0 64 0 0,-3 1-64 0 0,2-1 0 0 0,1 0 0 496-2,0-1 0-496 2,1 0 0 0 0,2-1 0 0 0,-2 1 0 0 0,-2-1 0 0 0,-3 1 0 0 0,0-1 64 0 0,-2 0-64 0 0,2 0 0 0 0,2 1 0 0 0,3 0 0 0 0,2 0 64 0 0,0 1-64 0 0,-1 1 0 0 0,-2 0 64 0 0,-1 1-64 0 0,-1-1 0 0 0,1 0 0 0 0,2 0 0 0 0,1-1 64 0 0,1-1-64 0 0,-1 1 0 0 0,-2 0 0 0 0,-4 1 0 527 7,-2 0 0-527-7,0 1 0 0 0,3-2 0 0 0,0 0 0 0 0,-1 0 0 0 0,0-1 0 0 0,2-1 0 0 0,3 0 0 0 0,0-1 0 0 0,2-1 0 0 0,0-1 0 0 0,0 0 0 0 0,-1 0 0 0 0,2-1 0 0 0,-2 1 0 0 0,1 0 0 0 0,1 1 0 0 0,0-1 0 0 0,-3 1 0 0 0,1 0 0 0 0,1 0 0 0 0,2 1 0 0 0,2 1 0 0 0,0-1 0 0 0,-1-1 0 0 0,0 0 0 0 0,2 0 0 0 0,-1 0 0 0 0,-1-1 0 0 0,-3 0 0 0 0,-2 0 0 0 0,-1 0 0 0 0,3 1 0 0 0,0 0 0 0 0,2 1 0 0 0,2 0 0 0 0,1 0 64 0 0,2-1-64 0 0,2 1 0 0 0,1 0 0 0 0,-1 0 0 0 0,1 1 0 0 0,-1-1 0 0 0,0 1 0 0 0,-2 1 0 0 0,-1-1 0 495-5,1 1 0-495 5,-2 0 0 0 0,0 0 0 0 0,1 0 0 0 0,-1 0 0 0 0,0 1 0 0 0,0-1 0 0 0,2 1 0 0 0,1-1 0 0 0,-2 0 0 0 0,-2 1 0 0 0,-2-1 424 0 0,0 1 40 0 0,2-1 8 0 0,-1 0 96 0 0,2 0-544 0 0,1 0-24 0 0,2 0 0 0 0,1-1 0 0 0,1-1 0 527 4,2 1 0-527-4,-1-1 0 0 0,0-1 0 0 0,-3 1 0 0 0,0-1 0 0 0,-1 0 0 0 0,0 0 0 0 0,1 0 0 0 0,-2 0-360 0 0,-3 1-520 0 0,-1 0 352 0 0,-3 0 528 0 0,2 0 0 0 0,0 1 0 0 0,0 0 0 496-7,0 0 0-496 7,1 0 0 0 0,-2 0 0 0 0,-1 1 0 0 0,1 0 0 0 0,-1 0 176 0 0,-2 0-112 0 0,0-1-152 0 0,2 0 24 0 0,1-1 0 0 0,3 0 64 498 1,1 0 0-498-1,1 0 0 0 0,1-1 0 0 0,1 0 0 0 0,-3 0 0 0 0,-1 0 0 0 0,0 0 0 0 0,-2 0 0 0 0,-3-1 0 0 0,-3-1 0 0 0,0 1 0 0 0,1-1 352 0 0,1 1 496 0 0,-1 0-328 0 0,0 0-496 0 0,-1 0-360 0 0,-1 2-480 528-1,-1-1 320-528 1,2 1 496 0 0,2 0 0 0 0,0 1 0 0 0,2 0 0 0 0,0-1 0 0 0,1 2 0 0 0,1-1 0 0 0,-5 1 0 0 0,-4 0 0 0 0,-5 2 0 499-1,-1-1 64-499 1,2 0-64 0 0,3 0 0 0 0,3-1 0 0 0,3-1 0 0 0,2 1 0 0 0,2 0 0 0 0,0 0 0 0 0,-1 0 64 0 0,-1-1-64 0 0,1 0 0 0 0,-1 0 0 0 0,-4-1 0 0 0,-2-1 0 0 0,1-1 0 0 0,1 0 0 0 0,3-1 0 0 0,2 1 0 0 0,0 0 0 0 0,-1 0 0 0 0,0 0 0 0 0,1 0 0 0 0,1 0 0 0 0,-2 0 0 0 0,-1-1 0 0 0,1 0 0 0 0,-3 1 64 0 0,0 0-64 0 0,-1 0 0 0 0,-3 1 0 0 0,-5 0 0 0 0,-1 1 0 4 514,2-1 0-4-514,0 1 0 0 0,0 0 0 484-1,4 0 0-484 1,-1-1 0 0 0,2 0 0 0 0,1 0 0 0 0,0-1 0 0 0,0 1 0 0 0,1-1 0 0 0,2 1 0 0 0,1 0 0 0 0,2 1 0 0 0,1-1 0 0 0,-3 1 0 0 0,-1 0 0 0 0,0 0 0 0 0,1-1 0 0 0,1 1 0 0 0,-1 0 0 0 0,-1 0 0 0 0,1 0 0 0 0,2 0 0 0 0,1 0 0 0 0,-1 0 0 0 0,2 0 0 0 0,-6 0 0 0 0,-4 1 0 0 0,-3-1 0 0 0,1 1 0 0 0,-3 1 0 0 0,-3 0 0 0 0,2 0 0 0 0,3-1 0 0 0,0 1 0 0 0,2-2 0 0 0,4 0 0 0 0,-1 0 64 0 0,-2 0-64 0 0,-2-1 0 0 0,-2-1 0 0 0,-2 0 0 0 0,2 0 0 0 0,4 0 0 0 0,2 0 0 0 0,3 0 0 0 0,0 0 0 0 0,0 0 0 0 0,2 0 0 0 0,2 0 0 0 0,1 0 0 0 0,0 1 0 0 0,1-1 0 0 0,-4 0 0 520 5,-3 0 0-520-5,0 0 0 0 0,-4 2 0 0 0,-5-1 0 0 0,0 1 0 0 0,1 1 0 0 0,-2 1 64 0 0,0-1-64 0 0,3 2 0 0 0,-2 0 0 0 0,-2 0 0 0 0,-3 1 0 0 0,1 0 0 0 0,4 0 0 0 0,4-1 0 514-5,3-1 0-514 5,-1 0 0-18 507,0-1 0 18-507,2 0 0 0 0,-3 0 0 0 0,2 0 0 0 0,1-1 0 498-6,-1 1 0-498 6,-3-1 0 0 0,-4 0 0 0 0,-2 0 0 0 0,1 1 0 0 0,2-1 0 0 0,0 1 0 0 0,2-1 0 0 0,4 1 0 0 0,-2 0 0 0 0,-1 0 0 0 0,-1 1 0 0 0,1 0 0 0 0,3 0 0 0 0,4-1 0 0 0,2 0 0 20 496,3 0 0-20-496,0-1 0 0 0,2 1 0 0 0,0 0 0 489 4,0-1 0-489-4,0 1 0 0 0,-2-1 0 0 0,-3 0 0 0 0,-2 0 0 0 0,-1-2 0 0 0,3 1 0 0 0,2-1 0 0 0,1 0 0 0 0,3 0 0 0 0,1-1 0 520 2,1 1 0-520-2,0 0 0 0 0,-1-1 0 0 0,-3-1 0 0 0,-3 0 0 0 0,-3 0 0 0 0,0 1 0 0 0,0 0 0 0 0,1 1 0 0 0,1 1 0 0 0,-2 0 0 0 0,-4 0 0 530 509,0 1 0-530-509,1 0 0 0 0,1 1 0 0 0,3-1 0 0 0,0 1 0 0 0,3 0 0 0 0,1 0 0 0 0,0 0 0 0 0,-1 0 0 0 0,-3 1 0 0 0,-1-1 0 0 0,2 1 0 0 0,-2-1 0 504 0,1 0 0-504 0,1 0 0 0 0,2-1 64 0 0,1 0-64 0 0,-2 0 0 0 0,0-1 0 0 0,1 0 0 0 0,-3 0 0 0 0,1-1 0 0 0,1 2 0 0 0,1-1 0 0 0,2 0 0 0 0,1 1 0 0 0,-1-1 0 0 0,2 0 0 0 0,-1 1 0 0 0,0-1 0 506 0,-1 1 0-506 0,-2-1 0 0 0,-2 1 0 0 0,0 0 0 0 0,-4-1 0 0 0,-4 1 0 0 0,-3-1 0 0 0,0 0 0 0 0,2 0 0 0 0,3 0 0 0 0,2 1 0 0 0,3-1 0 0 0,1 1 0 0 0,-2 0 0 0 0,-2 1 0 0 0,-1-1 0 7 510,2 1 0-7-510,2 0 0 0 0,2-1 0 0 0,-1 1 0 0 0,0-1 0 0 0,0 0 0 0 0,2 0 0 0 0,1 0 0 0 0,-3 0 0 0 0,-2 0 0 0 0,-1 0 0 0 0,2-1 0 0 0,1 1 0 0 0,1 0 0 0 0,1 0 0 0 0,2 1 0 0 0,-1-1 0 0 0,-1 0 64 0 0,1 0-64 0 0,-1-1 0 0 0,-1 0 0 0 0,2 0 0 0 0,-3-1 0 0 0,0 1 0 0 0,1-1 0 0 0,-2 1 0 0 0,-2 0 0 0 0,-1-1 0 0 0,0 0 0 0 0,2 1 0 0 0,2 0 0 0 0,3 0 0 0 0,1 1 0 0 0,2 1 0 0 0,-1-1 0 0 0,-3 1 0 0 0,1-1 0 0 0,0 1 0 0 0,1 0 0 0 0,1 0 0 0 0,2 0 0 0 0,0 0 0 0 0,-2 0 0 488 0,-2 0 0-488 0,-1 0 0 0 0,1 0 0 0 0,1-1 0 0 0,1-1 0 0 0,0 1 0 0 0,-2-1 0 0 0,0-1 0 0 0,2 1 0 0 0,-2-2 0 22 510,-1 0 0-22-510,0-1 0 0 0,2 0 0 0 0,1 0 0 0 0,2 1 0 0 0,-1-2 0 0 0,0 1 0 0 0,1 0 0 0 0,0 0 0 0 0,0-1 0 0 0,-2 1 0 0 0,-1-1 0 0 0,0 1 0 0 0,0 0 0 0 0,-1-1 0 0 0,1 2 0 0 0,-1-1 0 0 0,-2 1 0 0 0,-5-3 0 0 0,-2 1 0 0 0,0 0 0 505-1,1 0 0-505 1,1 2 0 0 0,-1 0 0 0 0,1 1 0 0 0,2 1 0 0 0,2 1 64 0 0,1-1-64 0 0,-1 1 0 0 0,-3 0 0 0 0,-2 0 0 0 0,-1 0 0 0 0,1-1 0 0 0,2 0 0 0 0,2 1 0 0 0,3 0 0 0 0,-3 0 0 0 0,-2 0 0 0 0,-2 1 0 0 0,2-1 0 0 0,-1 0 0 0 0,1 1 0 0 0,2-1 0 0 0,1 1 0 0 0,2-1 0 0 0,-2 0 0 0 0,0 0 0 0 0,1 1 0 0 0,-3-1 0 0 0,1 1 0 0 0,0 1 0 0 0,-1 0 0 504-3,-2 0 0-483 515,-2 0 0-21-512,-2 0 0 0 0,-2 0 0 0 0,3 0 0 0 0,3 1 0 0 0,1 0 0 487-1,3 0 0-487 1,2 0 0 0 0,3 0 0 0 0,2-1 0 0 0,0 0 0 0 0,-1 1 0 0 0,1-2 0 0 0,-2 1 0 0 0,-2 0 0 0 0,-1 0 0 0 0,2-1 0 0 0,-1 0 0 0 0,2 0 0 0 0,1-1 0 0 0,2-1 0 0 0,1 1 0 0 0,0-2 0 0 0,-3-1 0 0 0,-2-1 0 0 0,-2 1 0 0 0,0-1 0 0 0,3 0 0 0 0,0 2 0 0 0,-1-1 0 0 0,3 2 0 0 0,0 0 0 0 0,3 1 0 0 0,0 0 0 0 0,0 0 0 0 0,-2 2 0 497 7,-1-1 0-497-7,2 1 0 0 0,0 0 0 0 0,0 0 0 0 0,-2 1 0 0 0,-2 1 0 0 0,0-1 0 0 0,-2 1 0 0 0,-2 1 0 0 0,-2 1 0 0 0,-2 0 0 0 0,-1 0 0 0 0,2-1 0 0 0,3 0 0 0 0,0 1 0 0 0,0 0 0 0 0,2 1 0 0 0,2 1 0 0 0,2-1 0 0 0,3 1 0 0 0,-1 1 0 0 0,1 2-64 0 0,2 0 64 0 0,-1 3 0 0 0,-1 2 0 0 0,0 0 0 0 0,1 1 0 0 0,0 1-64 0 0,0 1 64 0 0,1-1 0 0 0,-1 5 0 0 0,2 0-64 0 0,1 0 64 0 0,0-1 0 0 0,1 0 0 0 0,-1 4 0 0 0,1 3 0 0 0,0 1 0 0 0,0 3 0 0 0,0 1-64 0 0,1-2 64 522-6,-1 2 0-522 6,0-1 0 0 0,0-2 0 0 0,1-3 0 0 0,0-1 0 0 0,-1 2 0 0 0,1-1 0 0 0,0-1 0 0 0,1-2 0 0 0,0-2 0 0 0,1-1 0 0 0,1-2 0 0 0,-1-2 0 0 0,1 0 0 0 0,0-1 0 0 0,0 0 0 0 0,0 1 0 0 0,0-1 0 0 0,0 3 0 0 0,0 2 0 0 0,0 1 0 0 0,0-1 0 0 0,-1-1 0 0 0,1 1 0 0 0,-1-1 0 0 0,0 0 0 0 0,0 1 0 0 0,1-1 0 0 0,0-1 0 0 0,1 4 0 0 0,0 5 0 0 0,1 1 0 0 0,1-1 0 0 0,0 2 0 0 0,2 3 0 0 0,-1-1 0 0 0,0-3 0 0 0,0-3 0 0 0,0-3 0 0 0,0 1 0 0 0,1-2 0 0 0,-1-1 0 0 0,1-2 0 0 0,-1 0 0 0 0,0-2 0 0 0,0-2 0 0 0,0 0 0 0 0,0 0 0 0 0,-1 0 0 0 0,1-1 0 0 0,0 1 0 0 0,0 0 0 0 0,1 2 0 0 0,1 1 0-10 507,1-1 0 10-507,1 0 0 0 0,0 0-64 0 0,2-3 64 0 0,1 1 0 0 0,1-1 0 0 0,1-1 0 0 0,-1-1 0 0 0,-1-1 0 0 0,2 0-64 0 0,1 2 64 0 0,2-1 0 0 0,-2 0 0 0 0,-1-2 0 0 0,0-1 0 0 0,-2 0 0 0 0,1-1 0 0 0,2 0 0 0 0,4 1 0 0 0,0 0 0 0 0,-1-2 0 0 0,0-1 0 0 0,-3-2 0 0 0,-4-2 0 0 0,-3-1 0 0 0,11 1 0 0 0,4 0 0 0 0,12 2 0 0 0,0 0 0 0 0,-5-1 0 0 0,-7-2 0 0 0,6 2 0 0 0,-1 0 0 0 0,-6-2 0 0 0,12-1 0 0 0,-1-1 0 0 0,-5 0 0 0 0,9-3 0 0 0,-2-1 0 0 0,-7 1 0-504 4,-7 0 0 504-4,10-1 0 0 0,0 0 0 0 0,12-3 0-541 5,-2 1 0 27-13,-6 1-64 514 8,8 0 64-503 0,-2 0 0 503 0,-8 1 0 0 0,10-1 0 0 0,-3 1 0-504 0,10-1 0 504 0,-3 2 0 0 0,-10 0 0 0 0,6-1 0 0 0,-4 0 0-495 7,6 0 0 495-7,-5 1 0 0 0,-8 0 0 0 0,10-2 0 0 0,-2 1 0 0 0,-8 0 0 0 0,12 0 0 0 0,-2 1 0 0 0,10 0 0 0 0,-5-1 0-540-1,9-1 0 540 1,-5 0 0 0 0,-11 1 0 0 0,5-2 0 0 0,-5 0 0-503-4,7-3 0 503 4,-5 0 0-1 510,-9 2 0 1-510,5-2 0 0 0,-3 1 0 0 0,12-4 0 0 0,-2 1 0 0 0,9-2 0 0 0,-4 0 0 0 0,-10 4 0 0 0,7-1 0 0 0,-6 2 0-475 2,-8 2 0 475-2,9 0 0 0 0,-3 0 0 0 0,-7 3 0 0 0,8-2 0 0 0,-2 0 0 0 0,-7 2 0 0 0,6-2 0-513 4,-1 0 0 513-4,8-1 0 0 0,-2 1 0 0 0,8-1 0 0 0,-4 1 0 0 0,-10 1 0 0 0,6 0 0 0 0,-5 1 0 0 0,-7 1 0 0 0,12 0 0 0 0,-2 1 0 0 0,10 0 0 0 0,-4 1 0 0 0,8 0 0 0 0,13-1 0 0 0,-5-1 0 0 0,-13 1 0 0 0,-14 1 0 0 0,7-3 0 0 0,-5 1 0 0 0,-7 0 0 0 0,6-1 0 0 0,-2 1 0 0 0,8-2 0 0 0,-1 1 0 0 0,8-1 0 0 0,-4 0 0 0 0,8 1 0 0 0,-5-1 0 0 0,9 1 0 0 0,-5 0 0 0 0,6 0 0 0 0,-5 1 0 0 0,3 0 0 0 0,-7 1 0 0 0,3 0 0 0 0,-7 0 0 0 0,5 2 0 0 0,-6-1 0 0 0,-10 1 0 0 0,10 1 0 0 0,-2 0 0 0 0,-8 0 0 0 0,11 1 0 0 0,-2-1 0 0 0,-8-1 0 0 0,8 1 0 0 0,-4 0 0 0 0,10-1 0 0 0,12 0 0 0 0,-5 0 0 0 0,4-1 0 0 0,8-1 0 0 0,-7 1 0 0 0,3-1 0 0 0,-9 1 0 0 0,-14 0 0 0 0,-13 0 0 0 0,11 0 0 0 0,17 1 0 0 0,-1-1 0 0 0,8 0 0 0 0,-5-1 0 0 0,-13 1 0 0 0,5-2 0 0 0,-7 1 0 0 0,5-1 0 0 0,-5 0 0 0 0,7 1 0 0 0,-5 0 0 0 0,7 0 0 0 0,-4 1 0 0 0,9 0 0 0 0,-6 0 0 0 0,10 0 0 0 0,15-2 0 0 0,-5-1 0 0 0,5-2 0 0 0,-10 0 0 0 0,-16 0 0 0 0,1 0 0 0 0,-9 0 0 0 0,6 1 0 0 0,-4 0 0 0 0,7 1 0 0 0,-3 0 0 0 0,-10 1 0 0 0,5 1 0 0 0,-3 1 0 0 0,9 0 0 0 0,-4 1 0 0 0,10 1 0 0 0,15-1 0 0 0,-6 1 0 0 0,-12-1 0 0 0,0 0 0 0 0,-9 0 0 0 0,4 0 0 0 0,-6 1 0 0 0,10 1 0 0 0,-3 1 0 0 0,-10-1 0 0 0,9 1 0 0 0,-3 1 0 0 0,12 2 0 0 0,-3-1 0 0 0,7 1 0 0 0,8-1 0 0 0,-6-1 0 0 0,1-1 0 0 0,-11-1 0 0 0,-13-2 0 0 0,-13 0 0 0 0,8 0 0 0 0,-1 0 288 0 0,12 0 96 0 0,-1 1 16 0 0,-8 0-240 0 0,12 3-936 0 0,3 0 288 0 0,-7 1 488 0 0,9 1 0 0 0,-5 0 0 0 0,6 1 0 0 0,-6-2 0 0 0,-11-2 0 0 0,6 1 0 0 0,-6-2 0 0 0,7 0 0 0 0,-4 0 0 0 0,-8-1 0 0 0,5 0 312 0 0,-3 0 72 0 0,10 0 24 0 0,-2 1-248 0 0,13 1-936 0 0,-3-1 288 0 0,13 3 488 0 0,-5-1 0 0 0,-13-1 0 0 0,5 0 0 0 0,-8 0 0 0 0,9 0 0 0 0,-6-1 0 0 0,-10 0 0 0 0,5-1 0 0 0,-5 0 0 0 0,8 0 0 0 0,-3 0 0 0 0,-8 0 0 0 0,6-1 0 0 0,-2 0 0 0 0,13 2 0 0 0,0 0 0 0 0,6 3 0 0 0,-5 0 0 0 0,6 2 0 0 0,10 1 64 0 0,-5 1-64 0 0,1-1 0 0 0,-10-1 0 0 0,-13-2-64 0 0,7 0 64 0 0,-6-1 0 0 0,-8-2 0 0 0,7 1 0 0 0,-3-2 0 0 0,11 1 0 0 0,-1-1 0 0 0,-9 0 0 0 0,8-1 0 0 0,-3-1 0 0 0,-10 0 0 0 0,11 1 0 0 0,-2-1 0 0 0,11 0 0 0 0,-2 0 0 0 0,8 1 0 0 0,-4 0 0 0 0,4 1 0 0 0,-8-1 0 0 0,8 1 0 0 0,-8 0 0 0 0,-11 0 0 0 0,5 1 0 0 0,-5-1 0 0 0,-9 0 0 0 0,9 0 0 0 0,18-2 0 0 0,-2 0 0 0 0,10-3 0 0 0,-7 0 0 0 0,5-2 0 0 0,-9 0 0 0 0,-13 1 0 0 0,2 0 0 0 0,-6-1 0 0 0,12 1 0 0 0,-3 0 0 0 0,-9 1 0 0 0,14 1 0 0 0,3 1 0 0 0,-8 1 0 0 0,9 1 0 0 0,-6 1 0 0 0,6 0 0 0 0,-8-1 0 0 0,-12 1 0 0 0,7-1 0 0 0,-5 1 0 0 0,-8 0 0 0 0,8 0 0 0 0,-4-1 0 0 0,-6 1 0 0 0,8 0 0 0 0,-1 0 0 0 0,10 0 0 0 0,1 0 0 0 0,-3 0 0 0 0,0 0 0 0 0,-3-1 0 0 0,-8 0 0 0 0,-9 0 0 0 0,-9-1 0 0 0,13-1 0 0 0,3 0 0 0 0,-4 0 0 0 0,-7 0 0 0 0,12-1 0 0 0,1-1 0 0 0,-5 2 0 0 0,8-2 0 0 0,-2 1 0 0 0,10 0 0 0 0,-3 1 0 0 0,-7 1 0 0 0,8 1 0 0 0,-3 1 0 0 0,10 3 0 0 0,1 1 0 0 0,-6 1 0 0 0,-1 0 0 0 0,-5-2 0 0 0,-6 0 0 0 0,1-2 0 0 0,-2-1 0 0 0,-5 0 0 0 0,-7-2 0 0 0,10 1 0 0 0,0 0 0 0 0,-4 0 0 0 0,-7 0 0 0 0,11-1 0 0 0,0 0 0 0 0,11 0 0 0 0,-2 1 0 0 0,-7-1 0 0 0,9 0 64 0 0,-3 0-64 0 0,-6 0 0 0 0,9-2 64 0 0,0 0-64 0 0,-8 0 0 0 0,9 0 0 0 0,1 1 0 0 0,-2-1 0 0 0,-3 1 0 0 0,-1 1 0 0 0,1 0 0 0 0,0-1 0 0 0,2 1 0 0 0,1 1 0 0 0,-4-1 0 0 0,-6 1 0 0 0,-10-1 0 0 0,9 0 0 0 0,-1 1 0 0 0,-4-1 0 0 0,-7 0 0 0 0,-5 0 0 0 0,10-1 0 0 0,4 0 0 0 0,-1 0 0 0 0,-2 1 0 0 0,-2-1 64 0 0,-1 0-64 0 0,-1 0 0 0 0,-3 1 0 0 0,-1-1 0 0 0,-2 1 0 0 0,0 0 64 0 0,-2 0-64 0 0,2 1 0 0 0,1-1 0 0 0,-1 1 0 0 0,2 1 0 0 0,2-1 0 0 0,0 1 0 0 0,0 0 0 0 0,-1 1 0 0 0,0 1-88 0 0,0 0 0 0 0,-1 0 0 0 0,2 2-424 0 0,3 3-496 0 0,5 5-712 0 0,2 0-1000 0 0,-3-1-7496 0 0,-5-3-4751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9:22.833"/>
    </inkml:context>
    <inkml:brush xml:id="br0">
      <inkml:brushProperty name="width" value="0.35" units="cm"/>
      <inkml:brushProperty name="height" value="2.1" units="cm"/>
      <inkml:brushProperty name="color" value="#66CC00"/>
      <inkml:brushProperty name="inkEffects" value="pencil"/>
    </inkml:brush>
  </inkml:definitions>
  <inkml:trace contextRef="#ctx0" brushRef="#br0">526 126 7279 196568 68928,'-2'-2'792'0'0,"-4"-1"-792"0"0,0-1 256 0 0,1 1 40 0 0,1 1 8 0 0,0 1 144 0 0,1 0-232 0 0,1 1 96 0 0,0 0 144 0 0,0 0 80 0 0,1 0 104 0 0,0 0-320 0 0,0 0 32 0 0,0-1 360 0 0,-1 0-352 0 0,0 1-88 0 0,-1-1-16 0 0,0 1-8 0 0,-1-1 0 0 0,-1 1-72 0 0,-1-1-16 0 0,-2 1 0 0 0,-4-1 200 0 0,-2 0-152 0 0,-1 1 0 0 0,-2 1 0 0 0,0 0-32 0 0,-1 1-8 0 0,0-1 0 0 0,0 1 0 0 0,0 0 16 0 0,0-1 0 0 0,1 1 0 0 0,-2 0 176 0 0,-1 1-184 0 0,1-1 0 0 0,0-1 112 0 0,0 1-96 0 0,1-1-96 0 0,4-1-32 0 0,1 0 0 0 0,3 0 32 0 0,2 0-24 0 0,1-1 56 0 0,3 0-64 0 0,1 0-64 0 0,2 0 0 0 0,1 0 0 0 0,1 1 0 0 0,2 0 0 0 0,2-1 0 0 0,1 0 0 0 0,1 0 0 0 0,1-1 0 0 0,0 0 0 0 0,2 0-88 0 0,1-1 88 0 0,5 0 0 0 0,5-1 0 0 0,3 0 0 0 0,0-1 0 0 0,0 1 0 0 0,-1 1 0 0 0,-1 0-64 0 0,0 1 64 0 0,-2-1 0 0 0,-1 1 0 0 0,1-2 0 0 0,2-2 0 0 0,1-1 0 0 0,-1 0 0 0 0,-1-1 0 0 0,-4 0 0 0 0,-3 2 0 0 0,-3 1 0 0 0,-4 2 0 0 0,-3 1 64 0 0,-2 0-64 0 0,-3 1 120 0 0,-2 0-16 0 0,-2 1 0 0 0,-2-1 144 0 0,-2-1-96 0 0,-2 1 0 0 0,-4-1 152 0 0,-2 0-152 0 0,-2 0 0 0 0,-1 0 0 0 0,-1 1-48 0 0,-2 0-8 0 0,-1 0 0 0 0,0 1 0 0 0,-1 0-16 0 0,-3 1 64 0 0,-5 1 16 0 0,0 0-72 0 0,3 2 0 0 0,-1 0 64 0 0,2 3-56 0 0,2 0-32 0 0,4-1-64 0 0,2 2 72 0 0,4 1-72 0 0,2-1 64 0 0,4-1-64 0 0,4-1 0 0 0,3-1 0 0 0,4 0-72 0 0,4 0 72 0 0,3-2-80 0 0,5 2 8 0 0,4-2 8 0 0,2 0 64 0 0,1-1 0 0 0,1-1-64 0 0,-1-1 64 0 0,5-1 0 0 0,6 0 0 0 0,6-2-64 0 0,0 1-16 0 0,0 0 80 0 0,-4 0-80 0 0,-1 1 80 0 0,-4-1-64 0 0,-1 0 64 0 0,-3 0-64 0 0,-3-1 64 0 0,-2 0 0 0 0,-3 0 0 0 0,-3 1 0 0 0,-3-1 0 0 0,-3 1 0 0 0,-4 0 0 0 0,-2 0 64 0 0,-4 1 64 0 0,-3 1 24 0 0,-4 1 0 0 0,-5 1 0 0 0,-3 2 40 0 0,-4 1 16 0 0,-5 1 0 0 0,-5 3 0 0 0,-3 2-208 0 0,-3 1 0 0 0,0 2 0 0 0,2 0-5976 0 0,2-1-1232 0 0,8-2-2111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9:33.100"/>
    </inkml:context>
    <inkml:brush xml:id="br0">
      <inkml:brushProperty name="width" value="0.35" units="cm"/>
      <inkml:brushProperty name="height" value="2.1" units="cm"/>
      <inkml:brushProperty name="color" value="#66CC00"/>
      <inkml:brushProperty name="inkEffects" value="pencil"/>
    </inkml:brush>
  </inkml:definitions>
  <inkml:trace contextRef="#ctx0" brushRef="#br0">1889 43 10159 194184 83658,'-1'-1'1056'0'0,"-3"0"-992"0"0,-1-1-64 0 0,-1 1 0 0 0,0 0 0 0 0,-1 1 64 0 0,0 0-64 0 0,-1 1-64 0 0,2 0 64 0 0,1 0 136 0 0,-2-1 296 0 0,2 1-208 0 0,-2-1 216 0 0,0-1 40 0 0,2 1 16 0 0,-1-1 544 0 0,1-1-480 0 0,-2-1 0 0 0,1 0 336 0 0,-1 1-608 0 0,1 0 0 0 0,-2 0 120 0 0,1 1-304 0 0,1 0-8 0 0,0 1 120 0 0,0 0-96 0 0,-2 0 0 0 0,1 1 0 0 0,-2 0 40 0 0,-2 0 168 0 0,0 1-160 0 0,-1 0 72 0 0,1 0 16 0 0,-2 0 0 0 0,1 0 0 0 0,-1 1 0 0 0,-1-1 0 0 0,-1 1 0 0 0,-2-2 0 0 0,-3 0-256 0 0,-3-1 0 0 0,-1 0 0 0 0,1 0 0 0 0,1-1 0 0 0,0 1 0 0 0,-3 0 0 0 0,-1 0 0 0 0,0 1 0 0 0,1 0 0 0 0,1-1 0 0 0,1 0 0 0 0,1-1 536 0 0,-3 0 664 0 0,-2 0-592 0 0,2-2-416 0 0,-1 1-88 0 0,2 0-8 0 0,1-1-8 0 0,1 1-88 0 0,-2 0 80 0 0,-1 0 0 0 0,0 0 0 0 0,2-1 0 0 0,1 1 0 0 0,2-1 0 0 0,0 1 16 0 0,2 0 8 0 0,-1 0 0 0 0,-4-1 128 0 0,-6 1 40 0 0,-6-1-8 0 0,-1 2-136 0 0,1-1 0 0 0,1 2 0 0 0,2-1-24 0 0,-5 2 88 0 0,-1 0-96 0 0,-1 1-24 0 0,1 0-8 0 0,0 1 0 0 0,1 0 0 0 0,1 0-64 0 0,-6 1 0 0 0,-9 2 64 0 0,-4 0-200 0 0,1-1 32 0 0,-10 1-1048 0 0,-15 1-1384 0 0,5-1-20007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2:40:46.335"/>
    </inkml:context>
    <inkml:brush xml:id="br0">
      <inkml:brushProperty name="width" value="0.1" units="cm"/>
      <inkml:brushProperty name="height" value="0.1" units="cm"/>
      <inkml:brushProperty name="color" value="#FF0066"/>
    </inkml:brush>
  </inkml:definitions>
  <inkml:trace contextRef="#ctx0" brushRef="#br0">417 17 13679 0 0,'-91'5'2938'0'0,"59"-2"-2430"0"0,1-1 1 0 0,-49-4-1 0 0,-79-18-903 0 0,135 16-121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9:34.274"/>
    </inkml:context>
    <inkml:brush xml:id="br0">
      <inkml:brushProperty name="width" value="0.35" units="cm"/>
      <inkml:brushProperty name="height" value="2.1" units="cm"/>
      <inkml:brushProperty name="color" value="#66CC00"/>
      <inkml:brushProperty name="inkEffects" value="pencil"/>
    </inkml:brush>
  </inkml:definitions>
  <inkml:trace contextRef="#ctx0" brushRef="#br0">2756 15 10159 205258 81497,'-1'-2'1120'0'0,"-1"0"-1120"0"0,-3-1-96 0 0,-3 1-152 0 0,-3 1 120 0 0,-3-1 128 0 0,-2 1 224 0 0,-1 1 96 0 0,-3 1 152 0 0,0 1 224 0 0,2 1-344 0 0,1-1-288 0 0,2 0-64 0 0,3-1 0 0 0,1-1 0 0 0,1 1 712 0 0,-2-1 992 0 0,-3 0-528 0 0,-2 0-984 0 0,1-1-32 0 0,-1 1 0 0 0,0-1 32 0 0,-3 0 208 0 0,-1 0-200 0 0,1-1 64 0 0,2 1 16 0 0,0 0 0 0 0,1 0 0 0 0,1-1 8 0 0,-3 1 304 0 0,-2 0-296 0 0,1 1-40 0 0,-3 0 224 0 0,-1 0-240 0 0,-1 1-240 0 0,2 1 0 0 0,1 0 0 0 0,2-1 184 0 0,1 1-16 0 0,1 0 0 0 0,0-1 0 0 0,0 1-88 0 0,0-1-16 0 0,-1 1-64 0 0,-1-1 96 0 0,-2 1-96 0 0,1-1 0 0 0,0 1 0 0 0,0-1 0 0 0,0-1 0 0 0,-1 0 0 0 0,0 1 0 0 0,0-1 0 0 0,-1 0 0 0 0,1 0 0 0 0,-6 2 176 0 0,-1 0 16 0 0,0 0 0 0 0,-2 0 80 0 0,-1 1-208 0 0,3 0-64 0 0,-2 1 160 0 0,1 0-96 0 0,1 1-64 0 0,3-2 96 0 0,2 0-32 0 0,1 0-64 0 0,2-1 88 0 0,-4 0 8 0 0,-5 1 0 0 0,0-1-96 0 0,1 1 104 0 0,2-2-32 0 0,2 1-8 0 0,0 0 0 0 0,1-1 8 513-2,-5 0 72-513 2,-6 0 0 0 0,-6-1 0 0 0,-1-1-72 0 0,4 1 0 0 0,-2 0 72 451 1,2 0-72-451-1,3 0-72 0 0,-1 1 96 0 0,0-1 0 0 0,0 1-32 0 0,2 0 0 0 0,0 0 0 0 0,1 0 0 0 0,-1 1 40 0 0,0 0 8 0 0,-2 1 0 0 0,-6 1 128 0 0,-3 0-112 0 0,-2 0 0 0 0,0 0 0 0 0,0 0-24 0 0,0-1 0 0 0,3 0 0 0 0,-5 0 0 0 0,-2 0-104 0 0,-2-3-696 0 0,2-5-880 0 0,6-5-8216 0 0,11-1-4703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9:35.497"/>
    </inkml:context>
    <inkml:brush xml:id="br0">
      <inkml:brushProperty name="width" value="0.35" units="cm"/>
      <inkml:brushProperty name="height" value="2.1" units="cm"/>
      <inkml:brushProperty name="color" value="#66CC00"/>
      <inkml:brushProperty name="inkEffects" value="pencil"/>
    </inkml:brush>
  </inkml:definitions>
  <inkml:trace contextRef="#ctx0" brushRef="#br0">2833 16 12007 212670 79144,'-7'-3'1296'0'0,"-6"-1"-1296"0"0,-1 0 0 0 0,0 1 136 0 0,3 2 0 0 0,1 1 0 0 0,0 2 0 0 0,-1 2-136 0 0,-1 0 0 0 0,-2 3 0 0 0,-4 2 0 0 0,-1 1 0 0 0,0 1 0 0 0,0 0 0 0 0,-1 0 168 0 0,0-1-96 0 0,1-2 336 0 0,-3-2 544 0 0,1-3-464 0 0,0-1-24 0 0,-2-2 448 0 0,-1-2-456 0 0,1 0-144 0 0,1-1-32 0 0,2-1-8 0 0,0 1 0 0 0,0 0-48 0 0,1 0 0 0 0,0 0-8 0 0,0-1 0 0 0,-1 1-32 0 0,-3-1 168 0 0,-2 1-176 0 0,0 1-40 0 0,0 0-8 0 0,1 2 0 0 0,0-1 0 0 0,0 2-128 0 0,-4 0 0 0 0,-3 1 0 0 0,1 0 200 0 0,-4 1 232 0 0,-4 2-128 0 0,0-1-240 0 0,2 0-64 0 0,1-2 96 0 0,1 0-8 0 0,-5 0 72 0 0,-7 0 0 0 0,-3 0-80 0 0,2 0 0 0 0,2 0 0 0 0,3-1 16 0 0,3 1 0 0 0,2-1 0 0 0,1 0 0 0 0,2-1 0 0 0,1 1 8 0 0,0-1 0 0 0,0 0 0 0 0,-1 0 0 0 0,1 0 0 0 0,1-1 0 0 0,1 1 0 0 0,0-1-32 0 0,-1 1-8 0 0,-1-1 0 0 0,-3 0 0 0 0,-2 0 8 0 0,-1 1 0 0 0,-1 0 0 0 0,-3 0 0 0 0,1 1 24 0 0,-8 0 96 0 0,-3 0-96 0 0,0 0 40 0 0,-5 0 168 0 0,-7-2-56 0 0,0 0-168 0 0,3-1 0 0 0,5-2 0 0 0,4 1-80 0 0,-1-3 0 0 0,-2-2-32 0 0,2 0-104 0 0,6-1-8 0 0,5-3-1368 0 0,4-3-1760 0 0,10 1-17463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9:45.493"/>
    </inkml:context>
    <inkml:brush xml:id="br0">
      <inkml:brushProperty name="width" value="0.35" units="cm"/>
      <inkml:brushProperty name="height" value="2.1" units="cm"/>
      <inkml:brushProperty name="color" value="#66CC00"/>
      <inkml:brushProperty name="inkEffects" value="pencil"/>
    </inkml:brush>
  </inkml:definitions>
  <inkml:trace contextRef="#ctx0" brushRef="#br0">964 48 8751 199859 79308,'-1'0'384'0'0,"-2"-2"184"0"0,-3 0-568 0 0,0-1 136 0 0,0 1 16 0 0,0 1 0 0 0,2 0 0 0 0,0 0-88 0 0,-2 0 32 0 0,-1 0-96 0 0,0-1 0 0 0,0 1 0 0 0,0 0 0 0 0,2 0 0 0 0,0 0 184 0 0,0 0-24 0 0,1 1 0 0 0,0-1 488 0 0,-1 0 472 0 0,1-1-552 0 0,-1-1-456 0 0,0 1-112 0 0,-1-1 512 0 0,-1 0 696 0 0,-1 1-592 0 0,-1-1-280 0 0,-1 1 208 0 0,-4 1 72 0 0,-4 1 112 0 0,-1 1-360 0 0,1 0 56 0 0,-2 1 456 0 0,0 0-440 0 0,1 1-48 0 0,1-2-8 0 0,0 1 0 0 0,1 0 0 0 0,0-1-304 0 0,-5 0-80 0 0,-2 0 0 0 0,-1 0 400 0 0,-2-1 64 0 0,0 0 16 0 0,-9-1 256 0 0,-9-1-304 0 0,-9 0-136 0 0,-1 0-232 0 0,5-1-64 0 0,6 1 96 0 0,6 0-96 0 0,5 1-128 0 0,5-1 24 0 0,0 1-1080 0 0,-1-1-1408 0 0,2 1-5808 0 0,6 1-3863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9:48.567"/>
    </inkml:context>
    <inkml:brush xml:id="br0">
      <inkml:brushProperty name="width" value="0.35" units="cm"/>
      <inkml:brushProperty name="height" value="2.1" units="cm"/>
      <inkml:brushProperty name="color" value="#66CC00"/>
      <inkml:brushProperty name="inkEffects" value="pencil"/>
    </inkml:brush>
  </inkml:definitions>
  <inkml:trace contextRef="#ctx0" brushRef="#br0">1893 82 6447 206191 78043,'-3'-1'576'0'0,"-8"-1"-464"0"0,-5 0 1008 0 0,-2 0 1552 0 0,-3 1-672 0 0,-5-2-1064 0 0,-5 0-168 0 0,-4-3-200 0 0,2 0-288 0 0,4-1-184 0 0,6 0-32 0 0,3 0 0 0 0,0-1 224 0 0,1 0 0 0 0,0 2 0 0 0,-3 0 400 0 0,0 2-264 0 0,0 2 8 0 0,1 2 0 0 0,0 1-88 0 0,-1 0-24 0 0,-2 2 0 0 0,-5 0 328 0 0,-9 1 8 0 0,-3 0-328 0 0,1-1-48 0 0,0 1-16 0 0,3-2 0 0 0,-4 1 224 0 0,-1 0-264 0 0,1-1-8 0 0,-5 1 248 0 0,-8 1 48 0 0,-2 0-256 0 0,0-1 0 0 0,2 0 0 0 0,1 0 0 0 0,-8 0 240 0 0,-4-1-256 0 0,1-1 0 0 0,1 0 0 0 0,3 0-64 0 0,4-1-16 0 0,3 0 0 0 0,-2 0 0 0 0,2 2-160 0 0,4 1 0 0 0,1 3-952 493 5,2 4-1096-493-5,5 3-7568 0 0,9-1-4535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9:49.699"/>
    </inkml:context>
    <inkml:brush xml:id="br0">
      <inkml:brushProperty name="width" value="0.35" units="cm"/>
      <inkml:brushProperty name="height" value="2.1" units="cm"/>
      <inkml:brushProperty name="color" value="#66CC00"/>
      <inkml:brushProperty name="inkEffects" value="pencil"/>
    </inkml:brush>
  </inkml:definitions>
  <inkml:trace contextRef="#ctx0" brushRef="#br0">2690 50 2759 217259 77619,'-2'-1'248'0'0,"-4"-2"-248"0"0,-3 0 2272 0 0,-1 0 400 0 0,1 1 80 0 0,-2 2 576 0 0,-6 2-3216 0 0,-2 2-112 0 0,-1-1 0 0 0,2 1 0 0 0,1 0 0 0 0,1 1 0 0 0,0 1-168 0 0,0 0 96 0 0,2 0 152 0 0,1 0 32 0 0,0 0 8 0 0,-4-1 432 0 0,-4 1-56 0 0,-1 0 16 0 0,-4-1 432 0 0,-4 1-112 0 0,-5-1-128 0 0,0-1-448 0 0,3 0-8 0 0,0-1 192 0 0,2-1-264 0 0,3 0 0 0 0,-1 0 160 0 0,-1 0-32 0 0,0 0-152 0 0,2 1-8 0 0,2-1 0 0 0,2 0 0 0 0,-2 1 104 0 0,0-1-152 0 0,0 1 0 0 0,-3 0 0 0 0,-4-1-8 0 0,-6-1 56 0 0,0-1-144 0 0,2 0 96 0 0,-4-3 128 0 0,1 0-56 0 0,1-1 8 0 0,1 1 0 0 0,1 0 0 0 0,2-1 0 0 0,1 2 0 0 0,-5 0 128 0 0,-2 1-192 0 0,2 0 0 0 0,2 1 0 0 0,2 0-24 0 0,3 0-8 0 0,2 0 0 0 0,0-1 0 0 0,0 0 16 0 0,0-1 8 0 0,0 0 0 0 0,-5-1 128 0 0,-2-2-96 0 0,0 0 0 0 0,0 0 0 0 0,0-1 0 0 0,-7-1 136 0 0,-4 0-136 0 0,0 1-16 0 0,1 1-8 0 0,2 0 0 0 0,2 2 0 0 0,1 0-16 0 0,-2 0 80 0 0,-8 0 8 0 0,-6 0 24 0 0,-6 0-24 0 0,2 0-112 0 0,6-1 0 0 0,2 0 0 0 0,3-1-72 0 0,6 0-80 0 0,0-3-648 0 0,-1-2-936 0 0,3-2-8192 0 0,9 2-4703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9:55.289"/>
    </inkml:context>
    <inkml:brush xml:id="br0">
      <inkml:brushProperty name="width" value="0.35" units="cm"/>
      <inkml:brushProperty name="height" value="2.1" units="cm"/>
      <inkml:brushProperty name="color" value="#66CC00"/>
      <inkml:brushProperty name="inkEffects" value="pencil"/>
    </inkml:brush>
  </inkml:definitions>
  <inkml:trace contextRef="#ctx0" brushRef="#br0">3751 174 10855 216572 78046,'-5'-2'1176'0'0,"-2"-2"-1176"0"0,-1-1 0 0 0,0 1 280 0 0,1 1 352 0 0,0 0-312 0 0,1 1-64 0 0,-1 0 224 0 0,0-1-144 0 0,1-2-272 0 0,1 0-64 0 0,1-2 96 0 0,3-1-96 0 0,1-1 64 0 0,1 0-64 0 0,2-1 272 0 0,-1-1 32 0 0,1 2 8 0 0,-2-2 352 0 0,-1 1 72 0 0,-1 3-368 0 0,-2 1-80 0 0,-2 2-8 0 0,-2 1-8 0 0,-3 1 224 0 0,-2 1-288 0 0,-2 1 0 0 0,-4 1 96 0 0,-1 0-224 0 0,0 1-8 0 0,-3-1 80 0 0,0 0-72 0 0,1-1 0 0 0,2 0 0 0 0,3 1 8 0 0,-1-1 88 0 0,0-1-88 0 0,1 0 40 0 0,1-1 0 0 0,0 1 8 0 0,0 1 0 0 0,0 1-32 0 0,-2-1-8 0 0,1 0 0 0 0,-2-1 0 0 0,1 0 0 0 0,0-1 0 0 0,1 0 0 0 0,-2 0 0 0 0,0 0-96 0 0,0-1 0 0 0,0 1 0 0 0,0-1 0 0 0,1 1 0 0 0,0 0 0 0 0,0 0 0 0 0,0 1 64 0 0,-2 0 24 0 0,-2 1-88 0 0,1-1 128 0 0,-2 2 72 0 0,-2-1-104 0 0,0 0-96 0 0,1 0 0 0 0,1 1-96 0 0,-1-1 96 0 0,1 0 80 0 0,1 1 72 0 0,-1-1 8 0 0,-4 1 224 0 0,0-1-160 0 0,1 0 0 0 0,2 0 0 0 0,1-1-72 0 0,3 1-16 0 0,1-1 0 0 0,0 0 0 0 0,0 1-136 0 0,0 0 0 0 0,-1 1 64 0 0,0-1-64 0 0,0 0 0 0 0,-1 1 0 0 0,0 0 0 0 0,-3 0 0 0 0,-5 0 0 0 0,-6 1 0 0 0,1-2 0 0 0,2 0 0 0 0,0-1 0 0 0,2 0 0 0 0,2-1 64 0 0,3 0-64 0 0,2 0 0 0 0,-1 0 64 0 0,1 1-64 0 0,1 0 0 0 0,1 1 0 0 0,0-1 0 0 0,1 1 0 0 0,-1 0 0 0 0,-3 2 0 0 0,-5 0-72 0 0,0 1-8 0 0,1 0 80 0 0,2 0-80 0 0,2 1 80 0 0,1-1 0 0 0,0-1 0 0 0,-1 0 0 0 0,-2-1 0 0 0,-1 1 0 0 0,0-2 0 0 0,-2 1 0 0 0,0-1 0 0 0,-2 1 0 0 0,0 0 0 0 0,-6-1 64 0 0,-1 0 24 0 0,0-1-88 0 0,-1 1 96 0 0,1 0-32 0 0,3 0-64 0 0,3 1 64 0 0,2 0-64 0 0,3 0 64 0 0,1 0-64 0 0,0-1 64 0 0,1 0-64 0 0,-1-1 96 0 0,1 0-96 0 0,-1 0 96 0 0,1 1-32 0 0,-1-1 0 0 0,-1 1 0 0 0,-2 0 0 0 0,-1 1 0 0 0,-2-1-64 0 0,-1 0 96 0 0,0 0-32 0 0,-2 1-64 0 0,0-1 0 0 0,1 1 72 0 0,0 0-72 0 0,3-1 0 550 2,1 0 0-550-2,2 0 0 0 0,0 1 64 0 0,1-1-64 0 0,0 0 0 0 0,-1-1 0 0 0,-1 1 0 0 0,-1-1 64 0 0,-6 1 16 0 0,-2-1-80 0 0,1 1 96 0 0,0 0-24 0 0,2 0-8 0 0,-1 0 0 0 0,1 0-64 0 0,0-1 96 0 0,1 1-96 0 0,-6 0 96 0 0,0 0-96 0 0,1 0 72 0 0,4 0-72 0 0,2 0-96 0 0,5 1-48 0 0,2 0-16 0 0,0 1-1192 0 0,-4 2-1496 0 0,2 1-18487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9:56.462"/>
    </inkml:context>
    <inkml:brush xml:id="br0">
      <inkml:brushProperty name="width" value="0.35" units="cm"/>
      <inkml:brushProperty name="height" value="2.1" units="cm"/>
      <inkml:brushProperty name="color" value="#66CC00"/>
      <inkml:brushProperty name="inkEffects" value="pencil"/>
    </inkml:brush>
  </inkml:definitions>
  <inkml:trace contextRef="#ctx0" brushRef="#br0">991 151 1839 216207 79911,'-6'0'176'0'0,"-7"-3"-176"0"0,-4-1 0 0 0,0 0 2840 0 0,3 0 544 0 0,3 1 104 0 0,1-1 824 0 0,-2-1-4064 0 0,0-2-112 0 0,-3-1-16 0 0,0-1-40 0 0,-3-2 64 0 0,-3-2-72 0 0,1 1-72 0 0,0 0 0 0 0,2 2-88 0 0,1 1 208 0 0,-3 0 200 0 0,-5 0 136 0 0,-7 2 184 0 0,-3 2-320 0 0,-2 2 64 0 0,-6 3 408 0 0,-3 3-392 0 0,0 1-320 0 0,-7 2-80 0 0,-5 2 552 0 0,-3 2 768 0 0,0 1-552 0 0,4 2-768 0 0,5 1-904 0 0,6 0-1080 0 0,9-3-6128 0 0,11-3-3791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9:56.922"/>
    </inkml:context>
    <inkml:brush xml:id="br0">
      <inkml:brushProperty name="width" value="0.35" units="cm"/>
      <inkml:brushProperty name="height" value="2.1" units="cm"/>
      <inkml:brushProperty name="color" value="#66CC00"/>
      <inkml:brushProperty name="inkEffects" value="pencil"/>
    </inkml:brush>
  </inkml:definitions>
  <inkml:trace contextRef="#ctx0" brushRef="#br0">2933 35 15119 215803 80804,'-8'-3'1632'0'0,"-5"-2"-1632"0"0,-1 0 168 0 0,-4 1 168 0 0,-6 0 88 0 0,-3 0-160 0 0,0 1 8 0 0,-2 1 64 0 0,-3 0-336 0 0,1 0 0 0 0,3 1 0 0 0,2 1 0 0 0,2 0-88 0 0,-5 1 88 0 0,-7 3 128 0 0,-10 3 48 0 0,-11 5 48 0 0,-3 1-112 0 0,2 1 104 0 0,-4 2 256 0 0,-8 2 40 0 0,-1 1-232 0 0,2-2 0 0 0,-5 2 152 0 0,3-2-304 0 0,6-1-8 0 0,8-1 0 0 0,4-2-48 0 0,5-1-8 0 0,1-1 0 0 0,2 0 0 0 0,1-1-64 0 0,-11 1 96 0 0,-5-1 0 0 0,-1 0 8 0 0,-11 1 120 0 0,-2-1-112 0 0,3-1 80 0 0,-3-1 240 0 0,1-2-216 0 0,5-2-8 0 0,5-2 0 0 0,5-3 0 0 0,3-1 0 0 0,3-2-48 0 0,-10-1 152 0 0,-3-2-160 0 0,-1 2-88 0 0,2 0-64 0 0,2 2 96 0 0,3 2-96 0 0,3 0 0 0 0,2 2 0 0 0,2-1-80 0 0,-6 1-800 0 0,-13 0-1136 0 0,7-1-20023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9:58.378"/>
    </inkml:context>
    <inkml:brush xml:id="br0">
      <inkml:brushProperty name="width" value="0.35" units="cm"/>
      <inkml:brushProperty name="height" value="2.1" units="cm"/>
      <inkml:brushProperty name="color" value="#66CC00"/>
      <inkml:brushProperty name="inkEffects" value="pencil"/>
    </inkml:brush>
  </inkml:definitions>
  <inkml:trace contextRef="#ctx0" brushRef="#br0">3192 95 2759 234370 78148,'-2'0'272'0'0,"-1"-1"-272"0"0,-4 0 0 0 0,-1 0 0 0 0,0 0 2192 0 0,2 1 408 0 0,1 0 88 0 0,2 0 8 0 0,0 1-1944 0 0,0-1-392 0 0,0 2-72 0 0,1-1-24 0 0,1 1-544 0 0,2-1-104 0 0,2-2-480 0 0,1-3 760 0 0,0-3-32 0 0,-1-2 72 0 0,-1 0 208 0 0,-3-1 240 0 0,-2 0-184 0 0,-2 1 200 0 0,-2-1 488 0 0,-3 3-440 0 0,-1 1-80 0 0,-1 2-16 0 0,-2 2 0 0 0,-3 3 104 0 0,-6 4-368 0 0,-3 2-88 0 0,0 1 0 0 0,1 2 0 0 0,0 1 0 0 0,1-1-80 0 0,1 0 80 0 0,1-2 0 0 0,-1 0 64 0 0,1-1-64 0 0,-1-1 160 0 0,-1-1 0 0 0,-2-1 0 0 0,-1-2 0 0 0,-3 0 64 0 0,-8-1 256 0 0,-11 0-8 0 0,-2-2-240 0 0,2 0 0 0 0,5 0 0 0 0,4 0-72 0 0,6-2-24 0 0,3-1 0 0 0,-2 0 96 0 0,-1-2-152 0 0,3 1 0 0 0,0 0 0 0 0,3 0-80 0 0,1 0 0 0 0,0 0 0 0 0,1 0 0 0 0,-1 1 0 0 0,1-1 0 0 0,-1 0 0 0 0,1 0 0 0 0,-1 0 0 0 0,0 0 0 0 0,-2 0 0 0 0,0 1 0 0 0,0 0 0 0 0,-2 0 0 0 0,0 2 0 0 0,0-1 0 0 0,-1 1 72 0 0,2 0-72 0 0,-1 0 80 0 0,-4 1 32 0 0,-8 0 56 0 0,-1 1-88 0 0,1-1-80 0 0,2 1 0 0 0,2-1 0 0 0,2 1 0 0 0,1 0 152 0 0,1 0 8 0 0,1 0 8 0 0,0-1 0 0 0,0 0-48 0 0,-7 1 88 554-6,-4-1-104-554 6,0 1 56 0 0,0 0 0 497 10,2-1 8-497-10,2 1 0 0 0,2 0 24 0 0,1 0 8 0 0,2 0 0 0 0,0 0 0 0 0,0 0-16 0 0,-1 0-8 0 0,0 0 0 0 0,-2 1 0 0 0,-1-1-48 0 0,0 2-16 0 0,-2-1 0 0 0,-1 2 0 0 0,-2 1-112 0 0,-2 2 0 0 0,-1 3 0 0 0,-10 5-224 0 0,-4 4-48 0 0,1 3-8 0 0,-4 6-1408 0 0,-7 8-1616 0 0,9-1-15663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22T23:09:59.562"/>
    </inkml:context>
    <inkml:brush xml:id="br0">
      <inkml:brushProperty name="width" value="0.35" units="cm"/>
      <inkml:brushProperty name="height" value="2.1" units="cm"/>
      <inkml:brushProperty name="color" value="#66CC00"/>
      <inkml:brushProperty name="inkEffects" value="pencil"/>
    </inkml:brush>
  </inkml:definitions>
  <inkml:trace contextRef="#ctx0" brushRef="#br0">1856 215 15463 230438 79950,'-4'-9'1696'0'0,"-4"-7"-1696"0"0,0-1 0 0 0,0 0 80 0 0,1 2 0 0 0,1 2 8 0 0,-1-1 88 0 0,-3 0-184 0 0,-1 1-248 0 0,-2 3 120 0 0,-1 2 8 0 0,-3 2-128 0 0,-6 2 128 0 0,-1 0 224 0 0,-1 1-8 0 0,0 1-8 0 0,-1-1-8 0 0,1 1 0 0 0,-1 0 0 0 0,-3 0 216 0 0,-2-1-48 0 0,-1-1 8 0 0,2 1 0 0 0,1-1 56 0 0,1 1 16 0 0,0 0 0 0 0,-6-1 248 0 0,-6 1-104 0 0,-2-1-232 0 0,0 0-24 0 0,2 2-8 0 0,2 0 0 0 0,-7 1 176 0 0,0 1-208 0 0,0 0 0 0 0,0 0 128 528-2,0 1-184-528 2,5 0 0 0 0,-3 1 88 0 0,3-1-120 528-3,2 1 0-528 3,3-1 0 0 0,2 0 32 0 0,2-1 8 0 0,0 0 0 0 0,-4-1 80 491 3,-3 1-128 37-7,0 1 0-528 4,-8-1 0 0 0,-8 0-72 0 0,-1 1 64 0 0,3 0-64 0 0,6 1 0 0 0,5 0 0 0 0,5 0 64 0 0,5 1-128 0 0,2 0-32 0 0,4 0-8 0 0,-2 2-1056 0 0,-3 2-1360 0 0,3 0-17095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88089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500578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117502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843667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621432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218625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30450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685586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28740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587571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261478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3980746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38089455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3347245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2792800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1173536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27</a:t>
            </a:fld>
            <a:endParaRPr lang="en-US"/>
          </a:p>
        </p:txBody>
      </p:sp>
    </p:spTree>
    <p:extLst>
      <p:ext uri="{BB962C8B-B14F-4D97-AF65-F5344CB8AC3E}">
        <p14:creationId xmlns:p14="http://schemas.microsoft.com/office/powerpoint/2010/main" val="1073934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28</a:t>
            </a:fld>
            <a:endParaRPr lang="en-US"/>
          </a:p>
        </p:txBody>
      </p:sp>
    </p:spTree>
    <p:extLst>
      <p:ext uri="{BB962C8B-B14F-4D97-AF65-F5344CB8AC3E}">
        <p14:creationId xmlns:p14="http://schemas.microsoft.com/office/powerpoint/2010/main" val="2184052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37601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74633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625710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16198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3440468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93888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9/22/2022</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9/22/2022</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9/22/2022</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9/22/2022</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9/22/2022</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9/22/2022</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9/22/2022</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9/22/2022</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9/22/2022</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9/22/2022</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9/22/2022</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9/22/2022</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jp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www.youtube.com/c/TheFoundationofTheWordOutreachMinistries" TargetMode="External"/><Relationship Id="rId10" Type="http://schemas.openxmlformats.org/officeDocument/2006/relationships/hyperlink" Target="http://umja.net/" TargetMode="External"/><Relationship Id="rId4" Type="http://schemas.openxmlformats.org/officeDocument/2006/relationships/hyperlink" Target="https://t.me/MessianicChat" TargetMode="External"/><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24.png"/><Relationship Id="rId3" Type="http://schemas.openxmlformats.org/officeDocument/2006/relationships/image" Target="../media/image1.jpg"/><Relationship Id="rId7" Type="http://schemas.openxmlformats.org/officeDocument/2006/relationships/customXml" Target="../ink/ink218.xml"/><Relationship Id="rId12" Type="http://schemas.openxmlformats.org/officeDocument/2006/relationships/image" Target="../media/image2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3.png"/><Relationship Id="rId11" Type="http://schemas.openxmlformats.org/officeDocument/2006/relationships/customXml" Target="../ink/ink220.xml"/><Relationship Id="rId5" Type="http://schemas.openxmlformats.org/officeDocument/2006/relationships/customXml" Target="../ink/ink217.xml"/><Relationship Id="rId10" Type="http://schemas.openxmlformats.org/officeDocument/2006/relationships/image" Target="../media/image225.png"/><Relationship Id="rId4" Type="http://schemas.openxmlformats.org/officeDocument/2006/relationships/image" Target="../media/image222.png"/><Relationship Id="rId9" Type="http://schemas.openxmlformats.org/officeDocument/2006/relationships/customXml" Target="../ink/ink219.xml"/></Relationships>
</file>

<file path=ppt/slides/_rels/slide11.xml.rels><?xml version="1.0" encoding="UTF-8" standalone="yes"?>
<Relationships xmlns="http://schemas.openxmlformats.org/package/2006/relationships"><Relationship Id="rId8" Type="http://schemas.openxmlformats.org/officeDocument/2006/relationships/image" Target="../media/image229.png"/><Relationship Id="rId13" Type="http://schemas.openxmlformats.org/officeDocument/2006/relationships/customXml" Target="../ink/ink225.xml"/><Relationship Id="rId18" Type="http://schemas.openxmlformats.org/officeDocument/2006/relationships/image" Target="../media/image234.png"/><Relationship Id="rId3" Type="http://schemas.openxmlformats.org/officeDocument/2006/relationships/image" Target="../media/image1.jpg"/><Relationship Id="rId7" Type="http://schemas.openxmlformats.org/officeDocument/2006/relationships/customXml" Target="../ink/ink222.xml"/><Relationship Id="rId12" Type="http://schemas.openxmlformats.org/officeDocument/2006/relationships/image" Target="../media/image231.png"/><Relationship Id="rId17" Type="http://schemas.openxmlformats.org/officeDocument/2006/relationships/customXml" Target="../ink/ink227.xml"/><Relationship Id="rId2" Type="http://schemas.openxmlformats.org/officeDocument/2006/relationships/notesSlide" Target="../notesSlides/notesSlide11.xml"/><Relationship Id="rId16" Type="http://schemas.openxmlformats.org/officeDocument/2006/relationships/image" Target="../media/image233.png"/><Relationship Id="rId1" Type="http://schemas.openxmlformats.org/officeDocument/2006/relationships/slideLayout" Target="../slideLayouts/slideLayout1.xml"/><Relationship Id="rId6" Type="http://schemas.openxmlformats.org/officeDocument/2006/relationships/image" Target="../media/image228.png"/><Relationship Id="rId11" Type="http://schemas.openxmlformats.org/officeDocument/2006/relationships/customXml" Target="../ink/ink224.xml"/><Relationship Id="rId5" Type="http://schemas.openxmlformats.org/officeDocument/2006/relationships/customXml" Target="../ink/ink221.xml"/><Relationship Id="rId15" Type="http://schemas.openxmlformats.org/officeDocument/2006/relationships/customXml" Target="../ink/ink226.xml"/><Relationship Id="rId10" Type="http://schemas.openxmlformats.org/officeDocument/2006/relationships/image" Target="../media/image230.png"/><Relationship Id="rId4" Type="http://schemas.openxmlformats.org/officeDocument/2006/relationships/image" Target="../media/image227.png"/><Relationship Id="rId9" Type="http://schemas.openxmlformats.org/officeDocument/2006/relationships/customXml" Target="../ink/ink223.xml"/><Relationship Id="rId14" Type="http://schemas.openxmlformats.org/officeDocument/2006/relationships/image" Target="../media/image232.png"/></Relationships>
</file>

<file path=ppt/slides/_rels/slide12.xml.rels><?xml version="1.0" encoding="UTF-8" standalone="yes"?>
<Relationships xmlns="http://schemas.openxmlformats.org/package/2006/relationships"><Relationship Id="rId8" Type="http://schemas.openxmlformats.org/officeDocument/2006/relationships/customXml" Target="../ink/ink230.xml"/><Relationship Id="rId13" Type="http://schemas.openxmlformats.org/officeDocument/2006/relationships/image" Target="../media/image239.png"/><Relationship Id="rId18" Type="http://schemas.openxmlformats.org/officeDocument/2006/relationships/customXml" Target="../ink/ink235.xml"/><Relationship Id="rId26" Type="http://schemas.openxmlformats.org/officeDocument/2006/relationships/customXml" Target="../ink/ink239.xml"/><Relationship Id="rId3" Type="http://schemas.openxmlformats.org/officeDocument/2006/relationships/image" Target="../media/image1.jpg"/><Relationship Id="rId21" Type="http://schemas.openxmlformats.org/officeDocument/2006/relationships/image" Target="../media/image243.png"/><Relationship Id="rId7" Type="http://schemas.openxmlformats.org/officeDocument/2006/relationships/image" Target="../media/image236.png"/><Relationship Id="rId12" Type="http://schemas.openxmlformats.org/officeDocument/2006/relationships/customXml" Target="../ink/ink232.xml"/><Relationship Id="rId17" Type="http://schemas.openxmlformats.org/officeDocument/2006/relationships/image" Target="../media/image241.png"/><Relationship Id="rId25" Type="http://schemas.openxmlformats.org/officeDocument/2006/relationships/image" Target="../media/image245.png"/><Relationship Id="rId2" Type="http://schemas.openxmlformats.org/officeDocument/2006/relationships/notesSlide" Target="../notesSlides/notesSlide12.xml"/><Relationship Id="rId16" Type="http://schemas.openxmlformats.org/officeDocument/2006/relationships/customXml" Target="../ink/ink234.xml"/><Relationship Id="rId20" Type="http://schemas.openxmlformats.org/officeDocument/2006/relationships/customXml" Target="../ink/ink236.xml"/><Relationship Id="rId29" Type="http://schemas.openxmlformats.org/officeDocument/2006/relationships/image" Target="../media/image247.png"/><Relationship Id="rId1" Type="http://schemas.openxmlformats.org/officeDocument/2006/relationships/slideLayout" Target="../slideLayouts/slideLayout1.xml"/><Relationship Id="rId6" Type="http://schemas.openxmlformats.org/officeDocument/2006/relationships/customXml" Target="../ink/ink229.xml"/><Relationship Id="rId11" Type="http://schemas.openxmlformats.org/officeDocument/2006/relationships/image" Target="../media/image238.png"/><Relationship Id="rId24" Type="http://schemas.openxmlformats.org/officeDocument/2006/relationships/customXml" Target="../ink/ink238.xml"/><Relationship Id="rId5" Type="http://schemas.openxmlformats.org/officeDocument/2006/relationships/image" Target="../media/image235.png"/><Relationship Id="rId15" Type="http://schemas.openxmlformats.org/officeDocument/2006/relationships/image" Target="../media/image240.png"/><Relationship Id="rId23" Type="http://schemas.openxmlformats.org/officeDocument/2006/relationships/image" Target="../media/image244.png"/><Relationship Id="rId28" Type="http://schemas.openxmlformats.org/officeDocument/2006/relationships/customXml" Target="../ink/ink240.xml"/><Relationship Id="rId10" Type="http://schemas.openxmlformats.org/officeDocument/2006/relationships/customXml" Target="../ink/ink231.xml"/><Relationship Id="rId19" Type="http://schemas.openxmlformats.org/officeDocument/2006/relationships/image" Target="../media/image242.png"/><Relationship Id="rId4" Type="http://schemas.openxmlformats.org/officeDocument/2006/relationships/customXml" Target="../ink/ink228.xml"/><Relationship Id="rId9" Type="http://schemas.openxmlformats.org/officeDocument/2006/relationships/image" Target="../media/image237.png"/><Relationship Id="rId14" Type="http://schemas.openxmlformats.org/officeDocument/2006/relationships/customXml" Target="../ink/ink233.xml"/><Relationship Id="rId22" Type="http://schemas.openxmlformats.org/officeDocument/2006/relationships/customXml" Target="../ink/ink237.xml"/><Relationship Id="rId27" Type="http://schemas.openxmlformats.org/officeDocument/2006/relationships/image" Target="../media/image246.png"/></Relationships>
</file>

<file path=ppt/slides/_rels/slide13.xml.rels><?xml version="1.0" encoding="UTF-8" standalone="yes"?>
<Relationships xmlns="http://schemas.openxmlformats.org/package/2006/relationships"><Relationship Id="rId8" Type="http://schemas.openxmlformats.org/officeDocument/2006/relationships/customXml" Target="../ink/ink243.xml"/><Relationship Id="rId13" Type="http://schemas.openxmlformats.org/officeDocument/2006/relationships/image" Target="../media/image252.png"/><Relationship Id="rId3" Type="http://schemas.openxmlformats.org/officeDocument/2006/relationships/image" Target="../media/image1.jpg"/><Relationship Id="rId7" Type="http://schemas.openxmlformats.org/officeDocument/2006/relationships/image" Target="../media/image249.png"/><Relationship Id="rId12" Type="http://schemas.openxmlformats.org/officeDocument/2006/relationships/customXml" Target="../ink/ink245.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42.xml"/><Relationship Id="rId11" Type="http://schemas.openxmlformats.org/officeDocument/2006/relationships/image" Target="../media/image251.png"/><Relationship Id="rId5" Type="http://schemas.openxmlformats.org/officeDocument/2006/relationships/image" Target="../media/image248.png"/><Relationship Id="rId15" Type="http://schemas.openxmlformats.org/officeDocument/2006/relationships/image" Target="../media/image253.png"/><Relationship Id="rId10" Type="http://schemas.openxmlformats.org/officeDocument/2006/relationships/customXml" Target="../ink/ink244.xml"/><Relationship Id="rId4" Type="http://schemas.openxmlformats.org/officeDocument/2006/relationships/customXml" Target="../ink/ink241.xml"/><Relationship Id="rId9" Type="http://schemas.openxmlformats.org/officeDocument/2006/relationships/image" Target="../media/image250.png"/><Relationship Id="rId14" Type="http://schemas.openxmlformats.org/officeDocument/2006/relationships/customXml" Target="../ink/ink246.xml"/></Relationships>
</file>

<file path=ppt/slides/_rels/slide14.xml.rels><?xml version="1.0" encoding="UTF-8" standalone="yes"?>
<Relationships xmlns="http://schemas.openxmlformats.org/package/2006/relationships"><Relationship Id="rId8" Type="http://schemas.openxmlformats.org/officeDocument/2006/relationships/customXml" Target="../ink/ink249.xml"/><Relationship Id="rId13" Type="http://schemas.openxmlformats.org/officeDocument/2006/relationships/image" Target="../media/image258.png"/><Relationship Id="rId3" Type="http://schemas.openxmlformats.org/officeDocument/2006/relationships/image" Target="../media/image1.jpg"/><Relationship Id="rId7" Type="http://schemas.openxmlformats.org/officeDocument/2006/relationships/image" Target="../media/image255.png"/><Relationship Id="rId12" Type="http://schemas.openxmlformats.org/officeDocument/2006/relationships/customXml" Target="../ink/ink25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48.xml"/><Relationship Id="rId11" Type="http://schemas.openxmlformats.org/officeDocument/2006/relationships/image" Target="../media/image257.png"/><Relationship Id="rId5" Type="http://schemas.openxmlformats.org/officeDocument/2006/relationships/image" Target="../media/image254.png"/><Relationship Id="rId10" Type="http://schemas.openxmlformats.org/officeDocument/2006/relationships/customXml" Target="../ink/ink250.xml"/><Relationship Id="rId4" Type="http://schemas.openxmlformats.org/officeDocument/2006/relationships/customXml" Target="../ink/ink247.xml"/><Relationship Id="rId9" Type="http://schemas.openxmlformats.org/officeDocument/2006/relationships/image" Target="../media/image256.png"/></Relationships>
</file>

<file path=ppt/slides/_rels/slide15.xml.rels><?xml version="1.0" encoding="UTF-8" standalone="yes"?>
<Relationships xmlns="http://schemas.openxmlformats.org/package/2006/relationships"><Relationship Id="rId8" Type="http://schemas.openxmlformats.org/officeDocument/2006/relationships/image" Target="../media/image261.png"/><Relationship Id="rId13" Type="http://schemas.openxmlformats.org/officeDocument/2006/relationships/customXml" Target="../ink/ink256.xml"/><Relationship Id="rId18" Type="http://schemas.openxmlformats.org/officeDocument/2006/relationships/image" Target="../media/image266.png"/><Relationship Id="rId3" Type="http://schemas.openxmlformats.org/officeDocument/2006/relationships/image" Target="../media/image1.jpg"/><Relationship Id="rId21" Type="http://schemas.openxmlformats.org/officeDocument/2006/relationships/customXml" Target="../ink/ink260.xml"/><Relationship Id="rId7" Type="http://schemas.openxmlformats.org/officeDocument/2006/relationships/customXml" Target="../ink/ink253.xml"/><Relationship Id="rId12" Type="http://schemas.openxmlformats.org/officeDocument/2006/relationships/image" Target="../media/image263.png"/><Relationship Id="rId17" Type="http://schemas.openxmlformats.org/officeDocument/2006/relationships/customXml" Target="../ink/ink258.xml"/><Relationship Id="rId2" Type="http://schemas.openxmlformats.org/officeDocument/2006/relationships/notesSlide" Target="../notesSlides/notesSlide15.xml"/><Relationship Id="rId16" Type="http://schemas.openxmlformats.org/officeDocument/2006/relationships/image" Target="../media/image265.png"/><Relationship Id="rId20" Type="http://schemas.openxmlformats.org/officeDocument/2006/relationships/image" Target="../media/image267.png"/><Relationship Id="rId1" Type="http://schemas.openxmlformats.org/officeDocument/2006/relationships/slideLayout" Target="../slideLayouts/slideLayout1.xml"/><Relationship Id="rId6" Type="http://schemas.openxmlformats.org/officeDocument/2006/relationships/image" Target="../media/image260.png"/><Relationship Id="rId11" Type="http://schemas.openxmlformats.org/officeDocument/2006/relationships/customXml" Target="../ink/ink255.xml"/><Relationship Id="rId5" Type="http://schemas.openxmlformats.org/officeDocument/2006/relationships/customXml" Target="../ink/ink252.xml"/><Relationship Id="rId15" Type="http://schemas.openxmlformats.org/officeDocument/2006/relationships/customXml" Target="../ink/ink257.xml"/><Relationship Id="rId10" Type="http://schemas.openxmlformats.org/officeDocument/2006/relationships/image" Target="../media/image262.png"/><Relationship Id="rId19" Type="http://schemas.openxmlformats.org/officeDocument/2006/relationships/customXml" Target="../ink/ink259.xml"/><Relationship Id="rId4" Type="http://schemas.openxmlformats.org/officeDocument/2006/relationships/image" Target="../media/image259.png"/><Relationship Id="rId9" Type="http://schemas.openxmlformats.org/officeDocument/2006/relationships/customXml" Target="../ink/ink254.xml"/><Relationship Id="rId14" Type="http://schemas.openxmlformats.org/officeDocument/2006/relationships/image" Target="../media/image264.png"/><Relationship Id="rId22" Type="http://schemas.openxmlformats.org/officeDocument/2006/relationships/image" Target="../media/image268.png"/></Relationships>
</file>

<file path=ppt/slides/_rels/slide16.xml.rels><?xml version="1.0" encoding="UTF-8" standalone="yes"?>
<Relationships xmlns="http://schemas.openxmlformats.org/package/2006/relationships"><Relationship Id="rId13" Type="http://schemas.openxmlformats.org/officeDocument/2006/relationships/image" Target="../media/image273.png"/><Relationship Id="rId18" Type="http://schemas.openxmlformats.org/officeDocument/2006/relationships/customXml" Target="../ink/ink268.xml"/><Relationship Id="rId26" Type="http://schemas.openxmlformats.org/officeDocument/2006/relationships/customXml" Target="../ink/ink272.xml"/><Relationship Id="rId39" Type="http://schemas.openxmlformats.org/officeDocument/2006/relationships/image" Target="../media/image286.png"/><Relationship Id="rId21" Type="http://schemas.openxmlformats.org/officeDocument/2006/relationships/image" Target="../media/image277.png"/><Relationship Id="rId34" Type="http://schemas.openxmlformats.org/officeDocument/2006/relationships/customXml" Target="../ink/ink276.xml"/><Relationship Id="rId42" Type="http://schemas.openxmlformats.org/officeDocument/2006/relationships/customXml" Target="../ink/ink280.xml"/><Relationship Id="rId47" Type="http://schemas.openxmlformats.org/officeDocument/2006/relationships/image" Target="../media/image290.png"/><Relationship Id="rId50" Type="http://schemas.openxmlformats.org/officeDocument/2006/relationships/customXml" Target="../ink/ink284.xml"/><Relationship Id="rId55" Type="http://schemas.openxmlformats.org/officeDocument/2006/relationships/image" Target="../media/image294.png"/><Relationship Id="rId7" Type="http://schemas.openxmlformats.org/officeDocument/2006/relationships/image" Target="../media/image270.png"/><Relationship Id="rId2" Type="http://schemas.openxmlformats.org/officeDocument/2006/relationships/notesSlide" Target="../notesSlides/notesSlide16.xml"/><Relationship Id="rId16" Type="http://schemas.openxmlformats.org/officeDocument/2006/relationships/customXml" Target="../ink/ink267.xml"/><Relationship Id="rId29" Type="http://schemas.openxmlformats.org/officeDocument/2006/relationships/image" Target="../media/image281.png"/><Relationship Id="rId11" Type="http://schemas.openxmlformats.org/officeDocument/2006/relationships/image" Target="../media/image272.png"/><Relationship Id="rId24" Type="http://schemas.openxmlformats.org/officeDocument/2006/relationships/customXml" Target="../ink/ink271.xml"/><Relationship Id="rId32" Type="http://schemas.openxmlformats.org/officeDocument/2006/relationships/customXml" Target="../ink/ink275.xml"/><Relationship Id="rId37" Type="http://schemas.openxmlformats.org/officeDocument/2006/relationships/image" Target="../media/image285.png"/><Relationship Id="rId40" Type="http://schemas.openxmlformats.org/officeDocument/2006/relationships/customXml" Target="../ink/ink279.xml"/><Relationship Id="rId45" Type="http://schemas.openxmlformats.org/officeDocument/2006/relationships/image" Target="../media/image289.png"/><Relationship Id="rId53" Type="http://schemas.openxmlformats.org/officeDocument/2006/relationships/image" Target="../media/image293.png"/><Relationship Id="rId5" Type="http://schemas.openxmlformats.org/officeDocument/2006/relationships/image" Target="../media/image269.png"/><Relationship Id="rId10" Type="http://schemas.openxmlformats.org/officeDocument/2006/relationships/customXml" Target="../ink/ink264.xml"/><Relationship Id="rId19" Type="http://schemas.openxmlformats.org/officeDocument/2006/relationships/image" Target="../media/image276.png"/><Relationship Id="rId31" Type="http://schemas.openxmlformats.org/officeDocument/2006/relationships/image" Target="../media/image282.png"/><Relationship Id="rId44" Type="http://schemas.openxmlformats.org/officeDocument/2006/relationships/customXml" Target="../ink/ink281.xml"/><Relationship Id="rId52" Type="http://schemas.openxmlformats.org/officeDocument/2006/relationships/customXml" Target="../ink/ink285.xml"/><Relationship Id="rId4" Type="http://schemas.openxmlformats.org/officeDocument/2006/relationships/customXml" Target="../ink/ink261.xml"/><Relationship Id="rId9" Type="http://schemas.openxmlformats.org/officeDocument/2006/relationships/image" Target="../media/image271.png"/><Relationship Id="rId14" Type="http://schemas.openxmlformats.org/officeDocument/2006/relationships/customXml" Target="../ink/ink266.xml"/><Relationship Id="rId22" Type="http://schemas.openxmlformats.org/officeDocument/2006/relationships/customXml" Target="../ink/ink270.xml"/><Relationship Id="rId27" Type="http://schemas.openxmlformats.org/officeDocument/2006/relationships/image" Target="../media/image280.png"/><Relationship Id="rId30" Type="http://schemas.openxmlformats.org/officeDocument/2006/relationships/customXml" Target="../ink/ink274.xml"/><Relationship Id="rId35" Type="http://schemas.openxmlformats.org/officeDocument/2006/relationships/image" Target="../media/image284.png"/><Relationship Id="rId43" Type="http://schemas.openxmlformats.org/officeDocument/2006/relationships/image" Target="../media/image288.png"/><Relationship Id="rId48" Type="http://schemas.openxmlformats.org/officeDocument/2006/relationships/customXml" Target="../ink/ink283.xml"/><Relationship Id="rId8" Type="http://schemas.openxmlformats.org/officeDocument/2006/relationships/customXml" Target="../ink/ink263.xml"/><Relationship Id="rId51" Type="http://schemas.openxmlformats.org/officeDocument/2006/relationships/image" Target="../media/image292.png"/><Relationship Id="rId3" Type="http://schemas.openxmlformats.org/officeDocument/2006/relationships/image" Target="../media/image1.jpg"/><Relationship Id="rId12" Type="http://schemas.openxmlformats.org/officeDocument/2006/relationships/customXml" Target="../ink/ink265.xml"/><Relationship Id="rId17" Type="http://schemas.openxmlformats.org/officeDocument/2006/relationships/image" Target="../media/image275.png"/><Relationship Id="rId25" Type="http://schemas.openxmlformats.org/officeDocument/2006/relationships/image" Target="../media/image279.png"/><Relationship Id="rId33" Type="http://schemas.openxmlformats.org/officeDocument/2006/relationships/image" Target="../media/image283.png"/><Relationship Id="rId38" Type="http://schemas.openxmlformats.org/officeDocument/2006/relationships/customXml" Target="../ink/ink278.xml"/><Relationship Id="rId46" Type="http://schemas.openxmlformats.org/officeDocument/2006/relationships/customXml" Target="../ink/ink282.xml"/><Relationship Id="rId20" Type="http://schemas.openxmlformats.org/officeDocument/2006/relationships/customXml" Target="../ink/ink269.xml"/><Relationship Id="rId41" Type="http://schemas.openxmlformats.org/officeDocument/2006/relationships/image" Target="../media/image287.png"/><Relationship Id="rId54" Type="http://schemas.openxmlformats.org/officeDocument/2006/relationships/customXml" Target="../ink/ink286.xml"/><Relationship Id="rId1" Type="http://schemas.openxmlformats.org/officeDocument/2006/relationships/slideLayout" Target="../slideLayouts/slideLayout1.xml"/><Relationship Id="rId6" Type="http://schemas.openxmlformats.org/officeDocument/2006/relationships/customXml" Target="../ink/ink262.xml"/><Relationship Id="rId15" Type="http://schemas.openxmlformats.org/officeDocument/2006/relationships/image" Target="../media/image274.png"/><Relationship Id="rId23" Type="http://schemas.openxmlformats.org/officeDocument/2006/relationships/image" Target="../media/image278.png"/><Relationship Id="rId28" Type="http://schemas.openxmlformats.org/officeDocument/2006/relationships/customXml" Target="../ink/ink273.xml"/><Relationship Id="rId36" Type="http://schemas.openxmlformats.org/officeDocument/2006/relationships/customXml" Target="../ink/ink277.xml"/><Relationship Id="rId49" Type="http://schemas.openxmlformats.org/officeDocument/2006/relationships/image" Target="../media/image29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customXml" Target="../ink/ink289.xml"/><Relationship Id="rId13" Type="http://schemas.openxmlformats.org/officeDocument/2006/relationships/image" Target="../media/image299.png"/><Relationship Id="rId3" Type="http://schemas.openxmlformats.org/officeDocument/2006/relationships/image" Target="../media/image1.jpg"/><Relationship Id="rId7" Type="http://schemas.openxmlformats.org/officeDocument/2006/relationships/image" Target="../media/image296.png"/><Relationship Id="rId12" Type="http://schemas.openxmlformats.org/officeDocument/2006/relationships/customXml" Target="../ink/ink291.xml"/><Relationship Id="rId17" Type="http://schemas.openxmlformats.org/officeDocument/2006/relationships/image" Target="../media/image301.png"/><Relationship Id="rId2" Type="http://schemas.openxmlformats.org/officeDocument/2006/relationships/notesSlide" Target="../notesSlides/notesSlide18.xml"/><Relationship Id="rId16" Type="http://schemas.openxmlformats.org/officeDocument/2006/relationships/customXml" Target="../ink/ink293.xml"/><Relationship Id="rId1" Type="http://schemas.openxmlformats.org/officeDocument/2006/relationships/slideLayout" Target="../slideLayouts/slideLayout1.xml"/><Relationship Id="rId6" Type="http://schemas.openxmlformats.org/officeDocument/2006/relationships/customXml" Target="../ink/ink288.xml"/><Relationship Id="rId11" Type="http://schemas.openxmlformats.org/officeDocument/2006/relationships/image" Target="../media/image298.png"/><Relationship Id="rId5" Type="http://schemas.openxmlformats.org/officeDocument/2006/relationships/image" Target="../media/image295.png"/><Relationship Id="rId15" Type="http://schemas.openxmlformats.org/officeDocument/2006/relationships/image" Target="../media/image300.png"/><Relationship Id="rId10" Type="http://schemas.openxmlformats.org/officeDocument/2006/relationships/customXml" Target="../ink/ink290.xml"/><Relationship Id="rId4" Type="http://schemas.openxmlformats.org/officeDocument/2006/relationships/customXml" Target="../ink/ink287.xml"/><Relationship Id="rId9" Type="http://schemas.openxmlformats.org/officeDocument/2006/relationships/image" Target="../media/image297.png"/><Relationship Id="rId14" Type="http://schemas.openxmlformats.org/officeDocument/2006/relationships/customXml" Target="../ink/ink292.xml"/></Relationships>
</file>

<file path=ppt/slides/_rels/slide19.xml.rels><?xml version="1.0" encoding="UTF-8" standalone="yes"?>
<Relationships xmlns="http://schemas.openxmlformats.org/package/2006/relationships"><Relationship Id="rId8" Type="http://schemas.openxmlformats.org/officeDocument/2006/relationships/customXml" Target="../ink/ink296.xml"/><Relationship Id="rId13" Type="http://schemas.openxmlformats.org/officeDocument/2006/relationships/image" Target="../media/image306.png"/><Relationship Id="rId3" Type="http://schemas.openxmlformats.org/officeDocument/2006/relationships/image" Target="../media/image1.jpg"/><Relationship Id="rId7" Type="http://schemas.openxmlformats.org/officeDocument/2006/relationships/image" Target="../media/image303.png"/><Relationship Id="rId12" Type="http://schemas.openxmlformats.org/officeDocument/2006/relationships/customXml" Target="../ink/ink298.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95.xml"/><Relationship Id="rId11" Type="http://schemas.openxmlformats.org/officeDocument/2006/relationships/image" Target="../media/image305.png"/><Relationship Id="rId5" Type="http://schemas.openxmlformats.org/officeDocument/2006/relationships/image" Target="../media/image302.png"/><Relationship Id="rId10" Type="http://schemas.openxmlformats.org/officeDocument/2006/relationships/customXml" Target="../ink/ink297.xml"/><Relationship Id="rId4" Type="http://schemas.openxmlformats.org/officeDocument/2006/relationships/customXml" Target="../ink/ink294.xml"/><Relationship Id="rId9" Type="http://schemas.openxmlformats.org/officeDocument/2006/relationships/image" Target="../media/image30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customXml" Target="../ink/ink301.xml"/><Relationship Id="rId3" Type="http://schemas.openxmlformats.org/officeDocument/2006/relationships/image" Target="../media/image1.jpg"/><Relationship Id="rId7" Type="http://schemas.openxmlformats.org/officeDocument/2006/relationships/image" Target="../media/image30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300.xml"/><Relationship Id="rId11" Type="http://schemas.openxmlformats.org/officeDocument/2006/relationships/image" Target="../media/image310.png"/><Relationship Id="rId5" Type="http://schemas.openxmlformats.org/officeDocument/2006/relationships/image" Target="../media/image307.png"/><Relationship Id="rId10" Type="http://schemas.openxmlformats.org/officeDocument/2006/relationships/customXml" Target="../ink/ink302.xml"/><Relationship Id="rId4" Type="http://schemas.openxmlformats.org/officeDocument/2006/relationships/customXml" Target="../ink/ink299.xml"/><Relationship Id="rId9" Type="http://schemas.openxmlformats.org/officeDocument/2006/relationships/image" Target="../media/image309.png"/></Relationships>
</file>

<file path=ppt/slides/_rels/slide21.xml.rels><?xml version="1.0" encoding="UTF-8" standalone="yes"?>
<Relationships xmlns="http://schemas.openxmlformats.org/package/2006/relationships"><Relationship Id="rId8" Type="http://schemas.openxmlformats.org/officeDocument/2006/relationships/customXml" Target="../ink/ink305.xml"/><Relationship Id="rId13" Type="http://schemas.openxmlformats.org/officeDocument/2006/relationships/image" Target="../media/image315.png"/><Relationship Id="rId18" Type="http://schemas.openxmlformats.org/officeDocument/2006/relationships/customXml" Target="../ink/ink310.xml"/><Relationship Id="rId3" Type="http://schemas.openxmlformats.org/officeDocument/2006/relationships/image" Target="../media/image1.jpg"/><Relationship Id="rId7" Type="http://schemas.openxmlformats.org/officeDocument/2006/relationships/image" Target="../media/image312.png"/><Relationship Id="rId12" Type="http://schemas.openxmlformats.org/officeDocument/2006/relationships/customXml" Target="../ink/ink307.xml"/><Relationship Id="rId17" Type="http://schemas.openxmlformats.org/officeDocument/2006/relationships/image" Target="../media/image317.png"/><Relationship Id="rId2" Type="http://schemas.openxmlformats.org/officeDocument/2006/relationships/notesSlide" Target="../notesSlides/notesSlide21.xml"/><Relationship Id="rId16" Type="http://schemas.openxmlformats.org/officeDocument/2006/relationships/customXml" Target="../ink/ink309.xml"/><Relationship Id="rId1" Type="http://schemas.openxmlformats.org/officeDocument/2006/relationships/slideLayout" Target="../slideLayouts/slideLayout1.xml"/><Relationship Id="rId6" Type="http://schemas.openxmlformats.org/officeDocument/2006/relationships/customXml" Target="../ink/ink304.xml"/><Relationship Id="rId11" Type="http://schemas.openxmlformats.org/officeDocument/2006/relationships/image" Target="../media/image314.png"/><Relationship Id="rId5" Type="http://schemas.openxmlformats.org/officeDocument/2006/relationships/image" Target="../media/image311.png"/><Relationship Id="rId15" Type="http://schemas.openxmlformats.org/officeDocument/2006/relationships/image" Target="../media/image316.png"/><Relationship Id="rId10" Type="http://schemas.openxmlformats.org/officeDocument/2006/relationships/customXml" Target="../ink/ink306.xml"/><Relationship Id="rId19" Type="http://schemas.openxmlformats.org/officeDocument/2006/relationships/image" Target="../media/image318.png"/><Relationship Id="rId4" Type="http://schemas.openxmlformats.org/officeDocument/2006/relationships/customXml" Target="../ink/ink303.xml"/><Relationship Id="rId9" Type="http://schemas.openxmlformats.org/officeDocument/2006/relationships/image" Target="../media/image313.png"/><Relationship Id="rId14" Type="http://schemas.openxmlformats.org/officeDocument/2006/relationships/customXml" Target="../ink/ink308.xml"/></Relationships>
</file>

<file path=ppt/slides/_rels/slide22.xml.rels><?xml version="1.0" encoding="UTF-8" standalone="yes"?>
<Relationships xmlns="http://schemas.openxmlformats.org/package/2006/relationships"><Relationship Id="rId8" Type="http://schemas.openxmlformats.org/officeDocument/2006/relationships/customXml" Target="../ink/ink313.xml"/><Relationship Id="rId3" Type="http://schemas.openxmlformats.org/officeDocument/2006/relationships/image" Target="../media/image1.jpg"/><Relationship Id="rId7" Type="http://schemas.openxmlformats.org/officeDocument/2006/relationships/image" Target="../media/image32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312.xml"/><Relationship Id="rId5" Type="http://schemas.openxmlformats.org/officeDocument/2006/relationships/image" Target="../media/image319.png"/><Relationship Id="rId4" Type="http://schemas.openxmlformats.org/officeDocument/2006/relationships/customXml" Target="../ink/ink311.xml"/><Relationship Id="rId9" Type="http://schemas.openxmlformats.org/officeDocument/2006/relationships/image" Target="../media/image321.png"/></Relationships>
</file>

<file path=ppt/slides/_rels/slide23.xml.rels><?xml version="1.0" encoding="UTF-8" standalone="yes"?>
<Relationships xmlns="http://schemas.openxmlformats.org/package/2006/relationships"><Relationship Id="rId8" Type="http://schemas.openxmlformats.org/officeDocument/2006/relationships/customXml" Target="../ink/ink316.xml"/><Relationship Id="rId13" Type="http://schemas.openxmlformats.org/officeDocument/2006/relationships/image" Target="../media/image326.png"/><Relationship Id="rId3" Type="http://schemas.openxmlformats.org/officeDocument/2006/relationships/image" Target="../media/image1.jpg"/><Relationship Id="rId7" Type="http://schemas.openxmlformats.org/officeDocument/2006/relationships/image" Target="../media/image323.png"/><Relationship Id="rId12" Type="http://schemas.openxmlformats.org/officeDocument/2006/relationships/customXml" Target="../ink/ink318.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customXml" Target="../ink/ink315.xml"/><Relationship Id="rId11" Type="http://schemas.openxmlformats.org/officeDocument/2006/relationships/image" Target="../media/image325.png"/><Relationship Id="rId5" Type="http://schemas.openxmlformats.org/officeDocument/2006/relationships/image" Target="../media/image322.png"/><Relationship Id="rId15" Type="http://schemas.openxmlformats.org/officeDocument/2006/relationships/image" Target="../media/image327.png"/><Relationship Id="rId10" Type="http://schemas.openxmlformats.org/officeDocument/2006/relationships/customXml" Target="../ink/ink317.xml"/><Relationship Id="rId4" Type="http://schemas.openxmlformats.org/officeDocument/2006/relationships/customXml" Target="../ink/ink314.xml"/><Relationship Id="rId9" Type="http://schemas.openxmlformats.org/officeDocument/2006/relationships/image" Target="../media/image324.png"/><Relationship Id="rId14" Type="http://schemas.openxmlformats.org/officeDocument/2006/relationships/customXml" Target="../ink/ink319.xml"/></Relationships>
</file>

<file path=ppt/slides/_rels/slide24.xml.rels><?xml version="1.0" encoding="UTF-8" standalone="yes"?>
<Relationships xmlns="http://schemas.openxmlformats.org/package/2006/relationships"><Relationship Id="rId8" Type="http://schemas.openxmlformats.org/officeDocument/2006/relationships/customXml" Target="../ink/ink322.xml"/><Relationship Id="rId13" Type="http://schemas.openxmlformats.org/officeDocument/2006/relationships/image" Target="../media/image332.png"/><Relationship Id="rId3" Type="http://schemas.openxmlformats.org/officeDocument/2006/relationships/image" Target="../media/image1.jpg"/><Relationship Id="rId7" Type="http://schemas.openxmlformats.org/officeDocument/2006/relationships/image" Target="../media/image329.png"/><Relationship Id="rId12" Type="http://schemas.openxmlformats.org/officeDocument/2006/relationships/customXml" Target="../ink/ink324.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customXml" Target="../ink/ink321.xml"/><Relationship Id="rId11" Type="http://schemas.openxmlformats.org/officeDocument/2006/relationships/image" Target="../media/image331.png"/><Relationship Id="rId5" Type="http://schemas.openxmlformats.org/officeDocument/2006/relationships/image" Target="../media/image328.png"/><Relationship Id="rId15" Type="http://schemas.openxmlformats.org/officeDocument/2006/relationships/image" Target="../media/image333.png"/><Relationship Id="rId10" Type="http://schemas.openxmlformats.org/officeDocument/2006/relationships/customXml" Target="../ink/ink323.xml"/><Relationship Id="rId4" Type="http://schemas.openxmlformats.org/officeDocument/2006/relationships/customXml" Target="../ink/ink320.xml"/><Relationship Id="rId9" Type="http://schemas.openxmlformats.org/officeDocument/2006/relationships/image" Target="../media/image330.png"/><Relationship Id="rId14" Type="http://schemas.openxmlformats.org/officeDocument/2006/relationships/customXml" Target="../ink/ink325.xml"/></Relationships>
</file>

<file path=ppt/slides/_rels/slide25.xml.rels><?xml version="1.0" encoding="UTF-8" standalone="yes"?>
<Relationships xmlns="http://schemas.openxmlformats.org/package/2006/relationships"><Relationship Id="rId8" Type="http://schemas.openxmlformats.org/officeDocument/2006/relationships/customXml" Target="../ink/ink328.xml"/><Relationship Id="rId3" Type="http://schemas.openxmlformats.org/officeDocument/2006/relationships/image" Target="../media/image1.jpg"/><Relationship Id="rId7" Type="http://schemas.openxmlformats.org/officeDocument/2006/relationships/image" Target="../media/image33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ustomXml" Target="../ink/ink327.xml"/><Relationship Id="rId11" Type="http://schemas.openxmlformats.org/officeDocument/2006/relationships/image" Target="../media/image337.png"/><Relationship Id="rId5" Type="http://schemas.openxmlformats.org/officeDocument/2006/relationships/image" Target="../media/image334.png"/><Relationship Id="rId10" Type="http://schemas.openxmlformats.org/officeDocument/2006/relationships/customXml" Target="../ink/ink329.xml"/><Relationship Id="rId4" Type="http://schemas.openxmlformats.org/officeDocument/2006/relationships/customXml" Target="../ink/ink326.xml"/><Relationship Id="rId9" Type="http://schemas.openxmlformats.org/officeDocument/2006/relationships/image" Target="../media/image336.png"/></Relationships>
</file>

<file path=ppt/slides/_rels/slide26.xml.rels><?xml version="1.0" encoding="UTF-8" standalone="yes"?>
<Relationships xmlns="http://schemas.openxmlformats.org/package/2006/relationships"><Relationship Id="rId8" Type="http://schemas.openxmlformats.org/officeDocument/2006/relationships/customXml" Target="../ink/ink332.xml"/><Relationship Id="rId3" Type="http://schemas.openxmlformats.org/officeDocument/2006/relationships/image" Target="../media/image1.jpg"/><Relationship Id="rId7" Type="http://schemas.openxmlformats.org/officeDocument/2006/relationships/image" Target="../media/image33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customXml" Target="../ink/ink331.xml"/><Relationship Id="rId5" Type="http://schemas.openxmlformats.org/officeDocument/2006/relationships/image" Target="../media/image338.png"/><Relationship Id="rId4" Type="http://schemas.openxmlformats.org/officeDocument/2006/relationships/customXml" Target="../ink/ink330.xml"/><Relationship Id="rId9" Type="http://schemas.openxmlformats.org/officeDocument/2006/relationships/image" Target="../media/image340.png"/></Relationships>
</file>

<file path=ppt/slides/_rels/slide27.xml.rels><?xml version="1.0" encoding="UTF-8" standalone="yes"?>
<Relationships xmlns="http://schemas.openxmlformats.org/package/2006/relationships"><Relationship Id="rId13" Type="http://schemas.openxmlformats.org/officeDocument/2006/relationships/image" Target="../media/image345.png"/><Relationship Id="rId18" Type="http://schemas.openxmlformats.org/officeDocument/2006/relationships/customXml" Target="../ink/ink340.xml"/><Relationship Id="rId26" Type="http://schemas.openxmlformats.org/officeDocument/2006/relationships/customXml" Target="../ink/ink344.xml"/><Relationship Id="rId39" Type="http://schemas.openxmlformats.org/officeDocument/2006/relationships/image" Target="../media/image358.png"/><Relationship Id="rId21" Type="http://schemas.openxmlformats.org/officeDocument/2006/relationships/image" Target="../media/image349.png"/><Relationship Id="rId34" Type="http://schemas.openxmlformats.org/officeDocument/2006/relationships/customXml" Target="../ink/ink348.xml"/><Relationship Id="rId7" Type="http://schemas.openxmlformats.org/officeDocument/2006/relationships/image" Target="../media/image342.png"/><Relationship Id="rId2" Type="http://schemas.openxmlformats.org/officeDocument/2006/relationships/notesSlide" Target="../notesSlides/notesSlide27.xml"/><Relationship Id="rId16" Type="http://schemas.openxmlformats.org/officeDocument/2006/relationships/customXml" Target="../ink/ink339.xml"/><Relationship Id="rId20" Type="http://schemas.openxmlformats.org/officeDocument/2006/relationships/customXml" Target="../ink/ink341.xml"/><Relationship Id="rId29" Type="http://schemas.openxmlformats.org/officeDocument/2006/relationships/image" Target="../media/image353.png"/><Relationship Id="rId41" Type="http://schemas.openxmlformats.org/officeDocument/2006/relationships/image" Target="../media/image359.png"/><Relationship Id="rId1" Type="http://schemas.openxmlformats.org/officeDocument/2006/relationships/slideLayout" Target="../slideLayouts/slideLayout1.xml"/><Relationship Id="rId6" Type="http://schemas.openxmlformats.org/officeDocument/2006/relationships/customXml" Target="../ink/ink334.xml"/><Relationship Id="rId11" Type="http://schemas.openxmlformats.org/officeDocument/2006/relationships/image" Target="../media/image344.png"/><Relationship Id="rId24" Type="http://schemas.openxmlformats.org/officeDocument/2006/relationships/customXml" Target="../ink/ink343.xml"/><Relationship Id="rId32" Type="http://schemas.openxmlformats.org/officeDocument/2006/relationships/customXml" Target="../ink/ink347.xml"/><Relationship Id="rId37" Type="http://schemas.openxmlformats.org/officeDocument/2006/relationships/image" Target="../media/image357.png"/><Relationship Id="rId40" Type="http://schemas.openxmlformats.org/officeDocument/2006/relationships/customXml" Target="../ink/ink351.xml"/><Relationship Id="rId5" Type="http://schemas.openxmlformats.org/officeDocument/2006/relationships/image" Target="../media/image341.png"/><Relationship Id="rId15" Type="http://schemas.openxmlformats.org/officeDocument/2006/relationships/image" Target="../media/image346.png"/><Relationship Id="rId23" Type="http://schemas.openxmlformats.org/officeDocument/2006/relationships/image" Target="../media/image350.png"/><Relationship Id="rId28" Type="http://schemas.openxmlformats.org/officeDocument/2006/relationships/customXml" Target="../ink/ink345.xml"/><Relationship Id="rId36" Type="http://schemas.openxmlformats.org/officeDocument/2006/relationships/customXml" Target="../ink/ink349.xml"/><Relationship Id="rId10" Type="http://schemas.openxmlformats.org/officeDocument/2006/relationships/customXml" Target="../ink/ink336.xml"/><Relationship Id="rId19" Type="http://schemas.openxmlformats.org/officeDocument/2006/relationships/image" Target="../media/image348.png"/><Relationship Id="rId31" Type="http://schemas.openxmlformats.org/officeDocument/2006/relationships/image" Target="../media/image354.png"/><Relationship Id="rId4" Type="http://schemas.openxmlformats.org/officeDocument/2006/relationships/customXml" Target="../ink/ink333.xml"/><Relationship Id="rId9" Type="http://schemas.openxmlformats.org/officeDocument/2006/relationships/image" Target="../media/image343.png"/><Relationship Id="rId14" Type="http://schemas.openxmlformats.org/officeDocument/2006/relationships/customXml" Target="../ink/ink338.xml"/><Relationship Id="rId22" Type="http://schemas.openxmlformats.org/officeDocument/2006/relationships/customXml" Target="../ink/ink342.xml"/><Relationship Id="rId27" Type="http://schemas.openxmlformats.org/officeDocument/2006/relationships/image" Target="../media/image352.png"/><Relationship Id="rId30" Type="http://schemas.openxmlformats.org/officeDocument/2006/relationships/customXml" Target="../ink/ink346.xml"/><Relationship Id="rId35" Type="http://schemas.openxmlformats.org/officeDocument/2006/relationships/image" Target="../media/image356.png"/><Relationship Id="rId8" Type="http://schemas.openxmlformats.org/officeDocument/2006/relationships/customXml" Target="../ink/ink335.xml"/><Relationship Id="rId3" Type="http://schemas.openxmlformats.org/officeDocument/2006/relationships/image" Target="../media/image1.jpg"/><Relationship Id="rId12" Type="http://schemas.openxmlformats.org/officeDocument/2006/relationships/customXml" Target="../ink/ink337.xml"/><Relationship Id="rId17" Type="http://schemas.openxmlformats.org/officeDocument/2006/relationships/image" Target="../media/image347.png"/><Relationship Id="rId25" Type="http://schemas.openxmlformats.org/officeDocument/2006/relationships/image" Target="../media/image351.png"/><Relationship Id="rId33" Type="http://schemas.openxmlformats.org/officeDocument/2006/relationships/image" Target="../media/image355.png"/><Relationship Id="rId38" Type="http://schemas.openxmlformats.org/officeDocument/2006/relationships/customXml" Target="../ink/ink350.xml"/></Relationships>
</file>

<file path=ppt/slides/_rels/slide28.xml.rels><?xml version="1.0" encoding="UTF-8" standalone="yes"?>
<Relationships xmlns="http://schemas.openxmlformats.org/package/2006/relationships"><Relationship Id="rId8" Type="http://schemas.openxmlformats.org/officeDocument/2006/relationships/customXml" Target="../ink/ink354.xml"/><Relationship Id="rId13" Type="http://schemas.openxmlformats.org/officeDocument/2006/relationships/image" Target="../media/image364.png"/><Relationship Id="rId18" Type="http://schemas.openxmlformats.org/officeDocument/2006/relationships/customXml" Target="../ink/ink359.xml"/><Relationship Id="rId3" Type="http://schemas.openxmlformats.org/officeDocument/2006/relationships/image" Target="../media/image1.jpg"/><Relationship Id="rId7" Type="http://schemas.openxmlformats.org/officeDocument/2006/relationships/image" Target="../media/image361.png"/><Relationship Id="rId12" Type="http://schemas.openxmlformats.org/officeDocument/2006/relationships/customXml" Target="../ink/ink356.xml"/><Relationship Id="rId17" Type="http://schemas.openxmlformats.org/officeDocument/2006/relationships/image" Target="../media/image366.png"/><Relationship Id="rId2" Type="http://schemas.openxmlformats.org/officeDocument/2006/relationships/notesSlide" Target="../notesSlides/notesSlide28.xml"/><Relationship Id="rId16" Type="http://schemas.openxmlformats.org/officeDocument/2006/relationships/customXml" Target="../ink/ink358.xml"/><Relationship Id="rId1" Type="http://schemas.openxmlformats.org/officeDocument/2006/relationships/slideLayout" Target="../slideLayouts/slideLayout1.xml"/><Relationship Id="rId6" Type="http://schemas.openxmlformats.org/officeDocument/2006/relationships/customXml" Target="../ink/ink353.xml"/><Relationship Id="rId11" Type="http://schemas.openxmlformats.org/officeDocument/2006/relationships/image" Target="../media/image363.png"/><Relationship Id="rId5" Type="http://schemas.openxmlformats.org/officeDocument/2006/relationships/image" Target="../media/image360.png"/><Relationship Id="rId15" Type="http://schemas.openxmlformats.org/officeDocument/2006/relationships/image" Target="../media/image365.png"/><Relationship Id="rId10" Type="http://schemas.openxmlformats.org/officeDocument/2006/relationships/customXml" Target="../ink/ink355.xml"/><Relationship Id="rId19" Type="http://schemas.openxmlformats.org/officeDocument/2006/relationships/image" Target="../media/image367.png"/><Relationship Id="rId4" Type="http://schemas.openxmlformats.org/officeDocument/2006/relationships/customXml" Target="../ink/ink352.xml"/><Relationship Id="rId9" Type="http://schemas.openxmlformats.org/officeDocument/2006/relationships/image" Target="../media/image362.png"/><Relationship Id="rId14" Type="http://schemas.openxmlformats.org/officeDocument/2006/relationships/customXml" Target="../ink/ink357.xml"/></Relationships>
</file>

<file path=ppt/slides/_rels/slide3.xml.rels><?xml version="1.0" encoding="UTF-8" standalone="yes"?>
<Relationships xmlns="http://schemas.openxmlformats.org/package/2006/relationships"><Relationship Id="rId13" Type="http://schemas.openxmlformats.org/officeDocument/2006/relationships/image" Target="../media/image8.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1.png"/><Relationship Id="rId21" Type="http://schemas.openxmlformats.org/officeDocument/2006/relationships/image" Target="../media/image12.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5.png"/><Relationship Id="rId50" Type="http://schemas.openxmlformats.org/officeDocument/2006/relationships/customXml" Target="../ink/ink24.xml"/><Relationship Id="rId55" Type="http://schemas.openxmlformats.org/officeDocument/2006/relationships/image" Target="../media/image29.png"/><Relationship Id="rId63" Type="http://schemas.openxmlformats.org/officeDocument/2006/relationships/image" Target="../media/image33.png"/><Relationship Id="rId7"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customXml" Target="../ink/ink7.xml"/><Relationship Id="rId29" Type="http://schemas.openxmlformats.org/officeDocument/2006/relationships/image" Target="../media/image16.png"/><Relationship Id="rId11" Type="http://schemas.openxmlformats.org/officeDocument/2006/relationships/image" Target="../media/image7.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0.png"/><Relationship Id="rId40" Type="http://schemas.openxmlformats.org/officeDocument/2006/relationships/customXml" Target="../ink/ink19.xml"/><Relationship Id="rId45" Type="http://schemas.openxmlformats.org/officeDocument/2006/relationships/image" Target="../media/image24.png"/><Relationship Id="rId53" Type="http://schemas.openxmlformats.org/officeDocument/2006/relationships/image" Target="../media/image28.png"/><Relationship Id="rId58" Type="http://schemas.openxmlformats.org/officeDocument/2006/relationships/customXml" Target="../ink/ink28.xml"/><Relationship Id="rId5" Type="http://schemas.openxmlformats.org/officeDocument/2006/relationships/image" Target="../media/image4.png"/><Relationship Id="rId61" Type="http://schemas.openxmlformats.org/officeDocument/2006/relationships/image" Target="../media/image32.png"/><Relationship Id="rId19" Type="http://schemas.openxmlformats.org/officeDocument/2006/relationships/image" Target="../media/image11.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5.png"/><Relationship Id="rId30" Type="http://schemas.openxmlformats.org/officeDocument/2006/relationships/customXml" Target="../ink/ink14.xml"/><Relationship Id="rId35" Type="http://schemas.openxmlformats.org/officeDocument/2006/relationships/image" Target="../media/image19.png"/><Relationship Id="rId43" Type="http://schemas.openxmlformats.org/officeDocument/2006/relationships/image" Target="../media/image23.png"/><Relationship Id="rId48" Type="http://schemas.openxmlformats.org/officeDocument/2006/relationships/customXml" Target="../ink/ink23.xml"/><Relationship Id="rId56" Type="http://schemas.openxmlformats.org/officeDocument/2006/relationships/customXml" Target="../ink/ink27.xml"/><Relationship Id="rId8" Type="http://schemas.openxmlformats.org/officeDocument/2006/relationships/customXml" Target="../ink/ink3.xml"/><Relationship Id="rId51" Type="http://schemas.openxmlformats.org/officeDocument/2006/relationships/image" Target="../media/image27.png"/><Relationship Id="rId3" Type="http://schemas.openxmlformats.org/officeDocument/2006/relationships/image" Target="../media/image1.jpg"/><Relationship Id="rId12" Type="http://schemas.openxmlformats.org/officeDocument/2006/relationships/customXml" Target="../ink/ink5.xml"/><Relationship Id="rId17" Type="http://schemas.openxmlformats.org/officeDocument/2006/relationships/image" Target="../media/image10.png"/><Relationship Id="rId25" Type="http://schemas.openxmlformats.org/officeDocument/2006/relationships/image" Target="../media/image14.png"/><Relationship Id="rId33" Type="http://schemas.openxmlformats.org/officeDocument/2006/relationships/image" Target="../media/image18.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1.png"/><Relationship Id="rId20" Type="http://schemas.openxmlformats.org/officeDocument/2006/relationships/customXml" Target="../ink/ink9.xml"/><Relationship Id="rId41" Type="http://schemas.openxmlformats.org/officeDocument/2006/relationships/image" Target="../media/image22.png"/><Relationship Id="rId54" Type="http://schemas.openxmlformats.org/officeDocument/2006/relationships/customXml" Target="../ink/ink26.xml"/><Relationship Id="rId62" Type="http://schemas.openxmlformats.org/officeDocument/2006/relationships/customXml" Target="../ink/ink30.xml"/><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9.png"/><Relationship Id="rId23" Type="http://schemas.openxmlformats.org/officeDocument/2006/relationships/image" Target="../media/image13.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6.png"/><Relationship Id="rId57" Type="http://schemas.openxmlformats.org/officeDocument/2006/relationships/image" Target="../media/image30.png"/><Relationship Id="rId10" Type="http://schemas.openxmlformats.org/officeDocument/2006/relationships/customXml" Target="../ink/ink4.xml"/><Relationship Id="rId31" Type="http://schemas.openxmlformats.org/officeDocument/2006/relationships/image" Target="../media/image17.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4" Type="http://schemas.openxmlformats.org/officeDocument/2006/relationships/customXml" Target="../ink/ink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26" Type="http://schemas.openxmlformats.org/officeDocument/2006/relationships/customXml" Target="../ink/ink42.xml"/><Relationship Id="rId21" Type="http://schemas.openxmlformats.org/officeDocument/2006/relationships/image" Target="../media/image42.png"/><Relationship Id="rId42" Type="http://schemas.openxmlformats.org/officeDocument/2006/relationships/customXml" Target="../ink/ink50.xml"/><Relationship Id="rId47" Type="http://schemas.openxmlformats.org/officeDocument/2006/relationships/image" Target="../media/image55.png"/><Relationship Id="rId63" Type="http://schemas.openxmlformats.org/officeDocument/2006/relationships/image" Target="../media/image63.png"/><Relationship Id="rId68" Type="http://schemas.openxmlformats.org/officeDocument/2006/relationships/customXml" Target="../ink/ink63.xml"/><Relationship Id="rId7"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customXml" Target="../ink/ink37.xml"/><Relationship Id="rId29" Type="http://schemas.openxmlformats.org/officeDocument/2006/relationships/image" Target="../media/image46.png"/><Relationship Id="rId11" Type="http://schemas.openxmlformats.org/officeDocument/2006/relationships/image" Target="../media/image37.png"/><Relationship Id="rId24" Type="http://schemas.openxmlformats.org/officeDocument/2006/relationships/customXml" Target="../ink/ink41.xml"/><Relationship Id="rId32" Type="http://schemas.openxmlformats.org/officeDocument/2006/relationships/customXml" Target="../ink/ink45.xml"/><Relationship Id="rId37" Type="http://schemas.openxmlformats.org/officeDocument/2006/relationships/image" Target="../media/image50.png"/><Relationship Id="rId40" Type="http://schemas.openxmlformats.org/officeDocument/2006/relationships/customXml" Target="../ink/ink49.xml"/><Relationship Id="rId45" Type="http://schemas.openxmlformats.org/officeDocument/2006/relationships/image" Target="../media/image54.png"/><Relationship Id="rId53" Type="http://schemas.openxmlformats.org/officeDocument/2006/relationships/image" Target="../media/image58.png"/><Relationship Id="rId58" Type="http://schemas.openxmlformats.org/officeDocument/2006/relationships/customXml" Target="../ink/ink58.xml"/><Relationship Id="rId66" Type="http://schemas.openxmlformats.org/officeDocument/2006/relationships/customXml" Target="../ink/ink62.xml"/><Relationship Id="rId5" Type="http://schemas.openxmlformats.org/officeDocument/2006/relationships/image" Target="../media/image34.png"/><Relationship Id="rId61" Type="http://schemas.openxmlformats.org/officeDocument/2006/relationships/image" Target="../media/image62.png"/><Relationship Id="rId19" Type="http://schemas.openxmlformats.org/officeDocument/2006/relationships/image" Target="../media/image41.png"/><Relationship Id="rId14" Type="http://schemas.openxmlformats.org/officeDocument/2006/relationships/customXml" Target="../ink/ink36.xml"/><Relationship Id="rId22" Type="http://schemas.openxmlformats.org/officeDocument/2006/relationships/customXml" Target="../ink/ink40.xml"/><Relationship Id="rId27" Type="http://schemas.openxmlformats.org/officeDocument/2006/relationships/image" Target="../media/image45.png"/><Relationship Id="rId30" Type="http://schemas.openxmlformats.org/officeDocument/2006/relationships/customXml" Target="../ink/ink44.xml"/><Relationship Id="rId35" Type="http://schemas.openxmlformats.org/officeDocument/2006/relationships/image" Target="../media/image49.png"/><Relationship Id="rId43" Type="http://schemas.openxmlformats.org/officeDocument/2006/relationships/image" Target="../media/image53.png"/><Relationship Id="rId48" Type="http://schemas.openxmlformats.org/officeDocument/2006/relationships/customXml" Target="../ink/ink53.xml"/><Relationship Id="rId56" Type="http://schemas.openxmlformats.org/officeDocument/2006/relationships/customXml" Target="../ink/ink57.xml"/><Relationship Id="rId64" Type="http://schemas.openxmlformats.org/officeDocument/2006/relationships/customXml" Target="../ink/ink61.xml"/><Relationship Id="rId69" Type="http://schemas.openxmlformats.org/officeDocument/2006/relationships/image" Target="../media/image66.png"/><Relationship Id="rId8" Type="http://schemas.openxmlformats.org/officeDocument/2006/relationships/customXml" Target="../ink/ink33.xml"/><Relationship Id="rId51" Type="http://schemas.openxmlformats.org/officeDocument/2006/relationships/image" Target="../media/image57.png"/><Relationship Id="rId3" Type="http://schemas.openxmlformats.org/officeDocument/2006/relationships/image" Target="../media/image1.jpg"/><Relationship Id="rId12" Type="http://schemas.openxmlformats.org/officeDocument/2006/relationships/customXml" Target="../ink/ink35.xml"/><Relationship Id="rId17" Type="http://schemas.openxmlformats.org/officeDocument/2006/relationships/image" Target="../media/image40.png"/><Relationship Id="rId25" Type="http://schemas.openxmlformats.org/officeDocument/2006/relationships/image" Target="../media/image44.png"/><Relationship Id="rId33" Type="http://schemas.openxmlformats.org/officeDocument/2006/relationships/image" Target="../media/image48.png"/><Relationship Id="rId38" Type="http://schemas.openxmlformats.org/officeDocument/2006/relationships/customXml" Target="../ink/ink48.xml"/><Relationship Id="rId46" Type="http://schemas.openxmlformats.org/officeDocument/2006/relationships/customXml" Target="../ink/ink52.xml"/><Relationship Id="rId59" Type="http://schemas.openxmlformats.org/officeDocument/2006/relationships/image" Target="../media/image61.png"/><Relationship Id="rId67" Type="http://schemas.openxmlformats.org/officeDocument/2006/relationships/image" Target="../media/image65.png"/><Relationship Id="rId20" Type="http://schemas.openxmlformats.org/officeDocument/2006/relationships/customXml" Target="../ink/ink39.xml"/><Relationship Id="rId41" Type="http://schemas.openxmlformats.org/officeDocument/2006/relationships/image" Target="../media/image52.png"/><Relationship Id="rId54" Type="http://schemas.openxmlformats.org/officeDocument/2006/relationships/customXml" Target="../ink/ink56.xml"/><Relationship Id="rId62" Type="http://schemas.openxmlformats.org/officeDocument/2006/relationships/customXml" Target="../ink/ink60.xml"/><Relationship Id="rId1" Type="http://schemas.openxmlformats.org/officeDocument/2006/relationships/slideLayout" Target="../slideLayouts/slideLayout1.xml"/><Relationship Id="rId6" Type="http://schemas.openxmlformats.org/officeDocument/2006/relationships/customXml" Target="../ink/ink32.xml"/><Relationship Id="rId15" Type="http://schemas.openxmlformats.org/officeDocument/2006/relationships/image" Target="../media/image39.png"/><Relationship Id="rId23" Type="http://schemas.openxmlformats.org/officeDocument/2006/relationships/image" Target="../media/image43.png"/><Relationship Id="rId28" Type="http://schemas.openxmlformats.org/officeDocument/2006/relationships/customXml" Target="../ink/ink43.xml"/><Relationship Id="rId36" Type="http://schemas.openxmlformats.org/officeDocument/2006/relationships/customXml" Target="../ink/ink47.xml"/><Relationship Id="rId49" Type="http://schemas.openxmlformats.org/officeDocument/2006/relationships/image" Target="../media/image56.png"/><Relationship Id="rId57" Type="http://schemas.openxmlformats.org/officeDocument/2006/relationships/image" Target="../media/image60.png"/><Relationship Id="rId10" Type="http://schemas.openxmlformats.org/officeDocument/2006/relationships/customXml" Target="../ink/ink34.xml"/><Relationship Id="rId31" Type="http://schemas.openxmlformats.org/officeDocument/2006/relationships/image" Target="../media/image47.png"/><Relationship Id="rId44" Type="http://schemas.openxmlformats.org/officeDocument/2006/relationships/customXml" Target="../ink/ink51.xml"/><Relationship Id="rId52" Type="http://schemas.openxmlformats.org/officeDocument/2006/relationships/customXml" Target="../ink/ink55.xml"/><Relationship Id="rId60" Type="http://schemas.openxmlformats.org/officeDocument/2006/relationships/customXml" Target="../ink/ink59.xml"/><Relationship Id="rId65" Type="http://schemas.openxmlformats.org/officeDocument/2006/relationships/image" Target="../media/image64.png"/><Relationship Id="rId4" Type="http://schemas.openxmlformats.org/officeDocument/2006/relationships/customXml" Target="../ink/ink31.xml"/><Relationship Id="rId9" Type="http://schemas.openxmlformats.org/officeDocument/2006/relationships/image" Target="../media/image36.png"/><Relationship Id="rId13" Type="http://schemas.openxmlformats.org/officeDocument/2006/relationships/image" Target="../media/image38.png"/><Relationship Id="rId18" Type="http://schemas.openxmlformats.org/officeDocument/2006/relationships/customXml" Target="../ink/ink38.xml"/><Relationship Id="rId39" Type="http://schemas.openxmlformats.org/officeDocument/2006/relationships/image" Target="../media/image51.png"/><Relationship Id="rId34" Type="http://schemas.openxmlformats.org/officeDocument/2006/relationships/customXml" Target="../ink/ink46.xml"/><Relationship Id="rId50" Type="http://schemas.openxmlformats.org/officeDocument/2006/relationships/customXml" Target="../ink/ink54.xml"/><Relationship Id="rId55" Type="http://schemas.openxmlformats.org/officeDocument/2006/relationships/image" Target="../media/image59.png"/></Relationships>
</file>

<file path=ppt/slides/_rels/slide5.xml.rels><?xml version="1.0" encoding="UTF-8" standalone="yes"?>
<Relationships xmlns="http://schemas.openxmlformats.org/package/2006/relationships"><Relationship Id="rId8" Type="http://schemas.openxmlformats.org/officeDocument/2006/relationships/customXml" Target="../ink/ink66.xml"/><Relationship Id="rId13" Type="http://schemas.openxmlformats.org/officeDocument/2006/relationships/image" Target="../media/image71.png"/><Relationship Id="rId18" Type="http://schemas.openxmlformats.org/officeDocument/2006/relationships/customXml" Target="../ink/ink71.xml"/><Relationship Id="rId3" Type="http://schemas.openxmlformats.org/officeDocument/2006/relationships/image" Target="../media/image1.jpg"/><Relationship Id="rId21" Type="http://schemas.openxmlformats.org/officeDocument/2006/relationships/image" Target="../media/image75.png"/><Relationship Id="rId7" Type="http://schemas.openxmlformats.org/officeDocument/2006/relationships/image" Target="../media/image68.png"/><Relationship Id="rId12" Type="http://schemas.openxmlformats.org/officeDocument/2006/relationships/customXml" Target="../ink/ink68.xml"/><Relationship Id="rId17" Type="http://schemas.openxmlformats.org/officeDocument/2006/relationships/image" Target="../media/image73.png"/><Relationship Id="rId2" Type="http://schemas.openxmlformats.org/officeDocument/2006/relationships/notesSlide" Target="../notesSlides/notesSlide5.xml"/><Relationship Id="rId16" Type="http://schemas.openxmlformats.org/officeDocument/2006/relationships/customXml" Target="../ink/ink70.xml"/><Relationship Id="rId20" Type="http://schemas.openxmlformats.org/officeDocument/2006/relationships/customXml" Target="../ink/ink72.xml"/><Relationship Id="rId1" Type="http://schemas.openxmlformats.org/officeDocument/2006/relationships/slideLayout" Target="../slideLayouts/slideLayout1.xml"/><Relationship Id="rId6" Type="http://schemas.openxmlformats.org/officeDocument/2006/relationships/customXml" Target="../ink/ink65.xml"/><Relationship Id="rId11" Type="http://schemas.openxmlformats.org/officeDocument/2006/relationships/image" Target="../media/image70.png"/><Relationship Id="rId5" Type="http://schemas.openxmlformats.org/officeDocument/2006/relationships/image" Target="../media/image67.png"/><Relationship Id="rId15" Type="http://schemas.openxmlformats.org/officeDocument/2006/relationships/image" Target="../media/image72.png"/><Relationship Id="rId10" Type="http://schemas.openxmlformats.org/officeDocument/2006/relationships/customXml" Target="../ink/ink67.xml"/><Relationship Id="rId19" Type="http://schemas.openxmlformats.org/officeDocument/2006/relationships/image" Target="../media/image74.png"/><Relationship Id="rId4" Type="http://schemas.openxmlformats.org/officeDocument/2006/relationships/customXml" Target="../ink/ink64.xml"/><Relationship Id="rId9" Type="http://schemas.openxmlformats.org/officeDocument/2006/relationships/image" Target="../media/image69.png"/><Relationship Id="rId14" Type="http://schemas.openxmlformats.org/officeDocument/2006/relationships/customXml" Target="../ink/ink69.xml"/></Relationships>
</file>

<file path=ppt/slides/_rels/slide6.xml.rels><?xml version="1.0" encoding="UTF-8" standalone="yes"?>
<Relationships xmlns="http://schemas.openxmlformats.org/package/2006/relationships"><Relationship Id="rId117" Type="http://schemas.openxmlformats.org/officeDocument/2006/relationships/image" Target="../media/image132.png"/><Relationship Id="rId21" Type="http://schemas.openxmlformats.org/officeDocument/2006/relationships/image" Target="../media/image84.png"/><Relationship Id="rId42" Type="http://schemas.openxmlformats.org/officeDocument/2006/relationships/customXml" Target="../ink/ink92.xml"/><Relationship Id="rId63" Type="http://schemas.openxmlformats.org/officeDocument/2006/relationships/image" Target="../media/image105.png"/><Relationship Id="rId84" Type="http://schemas.openxmlformats.org/officeDocument/2006/relationships/customXml" Target="../ink/ink113.xml"/><Relationship Id="rId138" Type="http://schemas.openxmlformats.org/officeDocument/2006/relationships/customXml" Target="../ink/ink140.xml"/><Relationship Id="rId159" Type="http://schemas.openxmlformats.org/officeDocument/2006/relationships/image" Target="../media/image153.png"/><Relationship Id="rId170" Type="http://schemas.openxmlformats.org/officeDocument/2006/relationships/customXml" Target="../ink/ink156.xml"/><Relationship Id="rId191" Type="http://schemas.openxmlformats.org/officeDocument/2006/relationships/image" Target="../media/image169.png"/><Relationship Id="rId107" Type="http://schemas.openxmlformats.org/officeDocument/2006/relationships/image" Target="../media/image127.png"/><Relationship Id="rId11" Type="http://schemas.openxmlformats.org/officeDocument/2006/relationships/image" Target="../media/image79.png"/><Relationship Id="rId32" Type="http://schemas.openxmlformats.org/officeDocument/2006/relationships/customXml" Target="../ink/ink87.xml"/><Relationship Id="rId53" Type="http://schemas.openxmlformats.org/officeDocument/2006/relationships/image" Target="../media/image100.png"/><Relationship Id="rId74" Type="http://schemas.openxmlformats.org/officeDocument/2006/relationships/customXml" Target="../ink/ink108.xml"/><Relationship Id="rId128" Type="http://schemas.openxmlformats.org/officeDocument/2006/relationships/customXml" Target="../ink/ink135.xml"/><Relationship Id="rId149" Type="http://schemas.openxmlformats.org/officeDocument/2006/relationships/image" Target="../media/image148.png"/><Relationship Id="rId5" Type="http://schemas.openxmlformats.org/officeDocument/2006/relationships/image" Target="../media/image76.png"/><Relationship Id="rId95" Type="http://schemas.openxmlformats.org/officeDocument/2006/relationships/image" Target="../media/image121.png"/><Relationship Id="rId160" Type="http://schemas.openxmlformats.org/officeDocument/2006/relationships/customXml" Target="../ink/ink151.xml"/><Relationship Id="rId181" Type="http://schemas.openxmlformats.org/officeDocument/2006/relationships/image" Target="../media/image164.png"/><Relationship Id="rId22" Type="http://schemas.openxmlformats.org/officeDocument/2006/relationships/customXml" Target="../ink/ink82.xml"/><Relationship Id="rId43" Type="http://schemas.openxmlformats.org/officeDocument/2006/relationships/image" Target="../media/image95.png"/><Relationship Id="rId64" Type="http://schemas.openxmlformats.org/officeDocument/2006/relationships/customXml" Target="../ink/ink103.xml"/><Relationship Id="rId118" Type="http://schemas.openxmlformats.org/officeDocument/2006/relationships/customXml" Target="../ink/ink130.xml"/><Relationship Id="rId139" Type="http://schemas.openxmlformats.org/officeDocument/2006/relationships/image" Target="../media/image143.png"/><Relationship Id="rId85" Type="http://schemas.openxmlformats.org/officeDocument/2006/relationships/image" Target="../media/image116.png"/><Relationship Id="rId150" Type="http://schemas.openxmlformats.org/officeDocument/2006/relationships/customXml" Target="../ink/ink146.xml"/><Relationship Id="rId171" Type="http://schemas.openxmlformats.org/officeDocument/2006/relationships/image" Target="../media/image159.png"/><Relationship Id="rId192" Type="http://schemas.openxmlformats.org/officeDocument/2006/relationships/customXml" Target="../ink/ink167.xml"/><Relationship Id="rId12" Type="http://schemas.openxmlformats.org/officeDocument/2006/relationships/customXml" Target="../ink/ink77.xml"/><Relationship Id="rId33" Type="http://schemas.openxmlformats.org/officeDocument/2006/relationships/image" Target="../media/image90.png"/><Relationship Id="rId108" Type="http://schemas.openxmlformats.org/officeDocument/2006/relationships/customXml" Target="../ink/ink125.xml"/><Relationship Id="rId129" Type="http://schemas.openxmlformats.org/officeDocument/2006/relationships/image" Target="../media/image138.png"/><Relationship Id="rId54" Type="http://schemas.openxmlformats.org/officeDocument/2006/relationships/customXml" Target="../ink/ink98.xml"/><Relationship Id="rId75" Type="http://schemas.openxmlformats.org/officeDocument/2006/relationships/image" Target="../media/image111.png"/><Relationship Id="rId96" Type="http://schemas.openxmlformats.org/officeDocument/2006/relationships/customXml" Target="../ink/ink119.xml"/><Relationship Id="rId140" Type="http://schemas.openxmlformats.org/officeDocument/2006/relationships/customXml" Target="../ink/ink141.xml"/><Relationship Id="rId161" Type="http://schemas.openxmlformats.org/officeDocument/2006/relationships/image" Target="../media/image154.png"/><Relationship Id="rId182" Type="http://schemas.openxmlformats.org/officeDocument/2006/relationships/customXml" Target="../ink/ink162.xml"/><Relationship Id="rId6" Type="http://schemas.openxmlformats.org/officeDocument/2006/relationships/customXml" Target="../ink/ink74.xml"/><Relationship Id="rId23" Type="http://schemas.openxmlformats.org/officeDocument/2006/relationships/image" Target="../media/image85.png"/><Relationship Id="rId119" Type="http://schemas.openxmlformats.org/officeDocument/2006/relationships/image" Target="../media/image133.png"/><Relationship Id="rId44" Type="http://schemas.openxmlformats.org/officeDocument/2006/relationships/customXml" Target="../ink/ink93.xml"/><Relationship Id="rId65" Type="http://schemas.openxmlformats.org/officeDocument/2006/relationships/image" Target="../media/image106.png"/><Relationship Id="rId86" Type="http://schemas.openxmlformats.org/officeDocument/2006/relationships/customXml" Target="../ink/ink114.xml"/><Relationship Id="rId130" Type="http://schemas.openxmlformats.org/officeDocument/2006/relationships/customXml" Target="../ink/ink136.xml"/><Relationship Id="rId151" Type="http://schemas.openxmlformats.org/officeDocument/2006/relationships/image" Target="../media/image149.png"/><Relationship Id="rId172" Type="http://schemas.openxmlformats.org/officeDocument/2006/relationships/customXml" Target="../ink/ink157.xml"/><Relationship Id="rId193" Type="http://schemas.openxmlformats.org/officeDocument/2006/relationships/image" Target="../media/image170.png"/><Relationship Id="rId13" Type="http://schemas.openxmlformats.org/officeDocument/2006/relationships/image" Target="../media/image80.png"/><Relationship Id="rId109" Type="http://schemas.openxmlformats.org/officeDocument/2006/relationships/image" Target="../media/image128.png"/><Relationship Id="rId34" Type="http://schemas.openxmlformats.org/officeDocument/2006/relationships/customXml" Target="../ink/ink88.xml"/><Relationship Id="rId50" Type="http://schemas.openxmlformats.org/officeDocument/2006/relationships/customXml" Target="../ink/ink96.xml"/><Relationship Id="rId55" Type="http://schemas.openxmlformats.org/officeDocument/2006/relationships/image" Target="../media/image101.png"/><Relationship Id="rId76" Type="http://schemas.openxmlformats.org/officeDocument/2006/relationships/customXml" Target="../ink/ink109.xml"/><Relationship Id="rId97" Type="http://schemas.openxmlformats.org/officeDocument/2006/relationships/image" Target="../media/image122.png"/><Relationship Id="rId104" Type="http://schemas.openxmlformats.org/officeDocument/2006/relationships/customXml" Target="../ink/ink123.xml"/><Relationship Id="rId120" Type="http://schemas.openxmlformats.org/officeDocument/2006/relationships/customXml" Target="../ink/ink131.xml"/><Relationship Id="rId125" Type="http://schemas.openxmlformats.org/officeDocument/2006/relationships/image" Target="../media/image136.png"/><Relationship Id="rId141" Type="http://schemas.openxmlformats.org/officeDocument/2006/relationships/image" Target="../media/image144.png"/><Relationship Id="rId146" Type="http://schemas.openxmlformats.org/officeDocument/2006/relationships/customXml" Target="../ink/ink144.xml"/><Relationship Id="rId167" Type="http://schemas.openxmlformats.org/officeDocument/2006/relationships/image" Target="../media/image157.png"/><Relationship Id="rId188" Type="http://schemas.openxmlformats.org/officeDocument/2006/relationships/customXml" Target="../ink/ink165.xml"/><Relationship Id="rId7" Type="http://schemas.openxmlformats.org/officeDocument/2006/relationships/image" Target="../media/image77.png"/><Relationship Id="rId71" Type="http://schemas.openxmlformats.org/officeDocument/2006/relationships/image" Target="../media/image109.png"/><Relationship Id="rId92" Type="http://schemas.openxmlformats.org/officeDocument/2006/relationships/customXml" Target="../ink/ink117.xml"/><Relationship Id="rId162" Type="http://schemas.openxmlformats.org/officeDocument/2006/relationships/customXml" Target="../ink/ink152.xml"/><Relationship Id="rId183" Type="http://schemas.openxmlformats.org/officeDocument/2006/relationships/image" Target="../media/image165.png"/><Relationship Id="rId2" Type="http://schemas.openxmlformats.org/officeDocument/2006/relationships/notesSlide" Target="../notesSlides/notesSlide6.xml"/><Relationship Id="rId29" Type="http://schemas.openxmlformats.org/officeDocument/2006/relationships/image" Target="../media/image88.png"/><Relationship Id="rId24" Type="http://schemas.openxmlformats.org/officeDocument/2006/relationships/customXml" Target="../ink/ink83.xml"/><Relationship Id="rId40" Type="http://schemas.openxmlformats.org/officeDocument/2006/relationships/customXml" Target="../ink/ink91.xml"/><Relationship Id="rId45" Type="http://schemas.openxmlformats.org/officeDocument/2006/relationships/image" Target="../media/image96.png"/><Relationship Id="rId66" Type="http://schemas.openxmlformats.org/officeDocument/2006/relationships/customXml" Target="../ink/ink104.xml"/><Relationship Id="rId87" Type="http://schemas.openxmlformats.org/officeDocument/2006/relationships/image" Target="../media/image117.png"/><Relationship Id="rId110" Type="http://schemas.openxmlformats.org/officeDocument/2006/relationships/customXml" Target="../ink/ink126.xml"/><Relationship Id="rId115" Type="http://schemas.openxmlformats.org/officeDocument/2006/relationships/image" Target="../media/image131.png"/><Relationship Id="rId131" Type="http://schemas.openxmlformats.org/officeDocument/2006/relationships/image" Target="../media/image139.png"/><Relationship Id="rId136" Type="http://schemas.openxmlformats.org/officeDocument/2006/relationships/customXml" Target="../ink/ink139.xml"/><Relationship Id="rId157" Type="http://schemas.openxmlformats.org/officeDocument/2006/relationships/image" Target="../media/image152.png"/><Relationship Id="rId178" Type="http://schemas.openxmlformats.org/officeDocument/2006/relationships/customXml" Target="../ink/ink160.xml"/><Relationship Id="rId61" Type="http://schemas.openxmlformats.org/officeDocument/2006/relationships/image" Target="../media/image104.png"/><Relationship Id="rId82" Type="http://schemas.openxmlformats.org/officeDocument/2006/relationships/customXml" Target="../ink/ink112.xml"/><Relationship Id="rId152" Type="http://schemas.openxmlformats.org/officeDocument/2006/relationships/customXml" Target="../ink/ink147.xml"/><Relationship Id="rId173" Type="http://schemas.openxmlformats.org/officeDocument/2006/relationships/image" Target="../media/image160.png"/><Relationship Id="rId19" Type="http://schemas.openxmlformats.org/officeDocument/2006/relationships/image" Target="../media/image83.png"/><Relationship Id="rId14" Type="http://schemas.openxmlformats.org/officeDocument/2006/relationships/customXml" Target="../ink/ink78.xml"/><Relationship Id="rId30" Type="http://schemas.openxmlformats.org/officeDocument/2006/relationships/customXml" Target="../ink/ink86.xml"/><Relationship Id="rId35" Type="http://schemas.openxmlformats.org/officeDocument/2006/relationships/image" Target="../media/image91.png"/><Relationship Id="rId56" Type="http://schemas.openxmlformats.org/officeDocument/2006/relationships/customXml" Target="../ink/ink99.xml"/><Relationship Id="rId77" Type="http://schemas.openxmlformats.org/officeDocument/2006/relationships/image" Target="../media/image112.png"/><Relationship Id="rId100" Type="http://schemas.openxmlformats.org/officeDocument/2006/relationships/customXml" Target="../ink/ink121.xml"/><Relationship Id="rId105" Type="http://schemas.openxmlformats.org/officeDocument/2006/relationships/image" Target="../media/image126.png"/><Relationship Id="rId126" Type="http://schemas.openxmlformats.org/officeDocument/2006/relationships/customXml" Target="../ink/ink134.xml"/><Relationship Id="rId147" Type="http://schemas.openxmlformats.org/officeDocument/2006/relationships/image" Target="../media/image147.png"/><Relationship Id="rId168" Type="http://schemas.openxmlformats.org/officeDocument/2006/relationships/customXml" Target="../ink/ink155.xml"/><Relationship Id="rId8" Type="http://schemas.openxmlformats.org/officeDocument/2006/relationships/customXml" Target="../ink/ink75.xml"/><Relationship Id="rId51" Type="http://schemas.openxmlformats.org/officeDocument/2006/relationships/image" Target="../media/image99.png"/><Relationship Id="rId72" Type="http://schemas.openxmlformats.org/officeDocument/2006/relationships/customXml" Target="../ink/ink107.xml"/><Relationship Id="rId93" Type="http://schemas.openxmlformats.org/officeDocument/2006/relationships/image" Target="../media/image120.png"/><Relationship Id="rId98" Type="http://schemas.openxmlformats.org/officeDocument/2006/relationships/customXml" Target="../ink/ink120.xml"/><Relationship Id="rId121" Type="http://schemas.openxmlformats.org/officeDocument/2006/relationships/image" Target="../media/image134.png"/><Relationship Id="rId142" Type="http://schemas.openxmlformats.org/officeDocument/2006/relationships/customXml" Target="../ink/ink142.xml"/><Relationship Id="rId163" Type="http://schemas.openxmlformats.org/officeDocument/2006/relationships/image" Target="../media/image155.png"/><Relationship Id="rId184" Type="http://schemas.openxmlformats.org/officeDocument/2006/relationships/customXml" Target="../ink/ink163.xml"/><Relationship Id="rId189" Type="http://schemas.openxmlformats.org/officeDocument/2006/relationships/image" Target="../media/image168.png"/><Relationship Id="rId3" Type="http://schemas.openxmlformats.org/officeDocument/2006/relationships/image" Target="../media/image1.jpg"/><Relationship Id="rId25" Type="http://schemas.openxmlformats.org/officeDocument/2006/relationships/image" Target="../media/image86.png"/><Relationship Id="rId46" Type="http://schemas.openxmlformats.org/officeDocument/2006/relationships/customXml" Target="../ink/ink94.xml"/><Relationship Id="rId67" Type="http://schemas.openxmlformats.org/officeDocument/2006/relationships/image" Target="../media/image107.png"/><Relationship Id="rId116" Type="http://schemas.openxmlformats.org/officeDocument/2006/relationships/customXml" Target="../ink/ink129.xml"/><Relationship Id="rId137" Type="http://schemas.openxmlformats.org/officeDocument/2006/relationships/image" Target="../media/image142.png"/><Relationship Id="rId158" Type="http://schemas.openxmlformats.org/officeDocument/2006/relationships/customXml" Target="../ink/ink150.xml"/><Relationship Id="rId20" Type="http://schemas.openxmlformats.org/officeDocument/2006/relationships/customXml" Target="../ink/ink81.xml"/><Relationship Id="rId41" Type="http://schemas.openxmlformats.org/officeDocument/2006/relationships/image" Target="../media/image94.png"/><Relationship Id="rId62" Type="http://schemas.openxmlformats.org/officeDocument/2006/relationships/customXml" Target="../ink/ink102.xml"/><Relationship Id="rId83" Type="http://schemas.openxmlformats.org/officeDocument/2006/relationships/image" Target="../media/image115.png"/><Relationship Id="rId88" Type="http://schemas.openxmlformats.org/officeDocument/2006/relationships/customXml" Target="../ink/ink115.xml"/><Relationship Id="rId111" Type="http://schemas.openxmlformats.org/officeDocument/2006/relationships/image" Target="../media/image129.png"/><Relationship Id="rId132" Type="http://schemas.openxmlformats.org/officeDocument/2006/relationships/customXml" Target="../ink/ink137.xml"/><Relationship Id="rId153" Type="http://schemas.openxmlformats.org/officeDocument/2006/relationships/image" Target="../media/image150.png"/><Relationship Id="rId174" Type="http://schemas.openxmlformats.org/officeDocument/2006/relationships/customXml" Target="../ink/ink158.xml"/><Relationship Id="rId179" Type="http://schemas.openxmlformats.org/officeDocument/2006/relationships/image" Target="../media/image163.png"/><Relationship Id="rId190" Type="http://schemas.openxmlformats.org/officeDocument/2006/relationships/customXml" Target="../ink/ink166.xml"/><Relationship Id="rId15" Type="http://schemas.openxmlformats.org/officeDocument/2006/relationships/image" Target="../media/image81.png"/><Relationship Id="rId36" Type="http://schemas.openxmlformats.org/officeDocument/2006/relationships/customXml" Target="../ink/ink89.xml"/><Relationship Id="rId57" Type="http://schemas.openxmlformats.org/officeDocument/2006/relationships/image" Target="../media/image102.png"/><Relationship Id="rId106" Type="http://schemas.openxmlformats.org/officeDocument/2006/relationships/customXml" Target="../ink/ink124.xml"/><Relationship Id="rId127" Type="http://schemas.openxmlformats.org/officeDocument/2006/relationships/image" Target="../media/image137.png"/><Relationship Id="rId10" Type="http://schemas.openxmlformats.org/officeDocument/2006/relationships/customXml" Target="../ink/ink76.xml"/><Relationship Id="rId31" Type="http://schemas.openxmlformats.org/officeDocument/2006/relationships/image" Target="../media/image89.png"/><Relationship Id="rId52" Type="http://schemas.openxmlformats.org/officeDocument/2006/relationships/customXml" Target="../ink/ink97.xml"/><Relationship Id="rId73" Type="http://schemas.openxmlformats.org/officeDocument/2006/relationships/image" Target="../media/image110.png"/><Relationship Id="rId78" Type="http://schemas.openxmlformats.org/officeDocument/2006/relationships/customXml" Target="../ink/ink110.xml"/><Relationship Id="rId94" Type="http://schemas.openxmlformats.org/officeDocument/2006/relationships/customXml" Target="../ink/ink118.xml"/><Relationship Id="rId99" Type="http://schemas.openxmlformats.org/officeDocument/2006/relationships/image" Target="../media/image123.png"/><Relationship Id="rId101" Type="http://schemas.openxmlformats.org/officeDocument/2006/relationships/image" Target="../media/image124.png"/><Relationship Id="rId122" Type="http://schemas.openxmlformats.org/officeDocument/2006/relationships/customXml" Target="../ink/ink132.xml"/><Relationship Id="rId143" Type="http://schemas.openxmlformats.org/officeDocument/2006/relationships/image" Target="../media/image145.png"/><Relationship Id="rId148" Type="http://schemas.openxmlformats.org/officeDocument/2006/relationships/customXml" Target="../ink/ink145.xml"/><Relationship Id="rId164" Type="http://schemas.openxmlformats.org/officeDocument/2006/relationships/customXml" Target="../ink/ink153.xml"/><Relationship Id="rId169" Type="http://schemas.openxmlformats.org/officeDocument/2006/relationships/image" Target="../media/image158.png"/><Relationship Id="rId185" Type="http://schemas.openxmlformats.org/officeDocument/2006/relationships/image" Target="../media/image166.png"/><Relationship Id="rId4" Type="http://schemas.openxmlformats.org/officeDocument/2006/relationships/customXml" Target="../ink/ink73.xml"/><Relationship Id="rId9" Type="http://schemas.openxmlformats.org/officeDocument/2006/relationships/image" Target="../media/image78.png"/><Relationship Id="rId180" Type="http://schemas.openxmlformats.org/officeDocument/2006/relationships/customXml" Target="../ink/ink161.xml"/><Relationship Id="rId26" Type="http://schemas.openxmlformats.org/officeDocument/2006/relationships/customXml" Target="../ink/ink84.xml"/><Relationship Id="rId47" Type="http://schemas.openxmlformats.org/officeDocument/2006/relationships/image" Target="../media/image97.png"/><Relationship Id="rId68" Type="http://schemas.openxmlformats.org/officeDocument/2006/relationships/customXml" Target="../ink/ink105.xml"/><Relationship Id="rId89" Type="http://schemas.openxmlformats.org/officeDocument/2006/relationships/image" Target="../media/image118.png"/><Relationship Id="rId112" Type="http://schemas.openxmlformats.org/officeDocument/2006/relationships/customXml" Target="../ink/ink127.xml"/><Relationship Id="rId133" Type="http://schemas.openxmlformats.org/officeDocument/2006/relationships/image" Target="../media/image140.png"/><Relationship Id="rId154" Type="http://schemas.openxmlformats.org/officeDocument/2006/relationships/customXml" Target="../ink/ink148.xml"/><Relationship Id="rId175" Type="http://schemas.openxmlformats.org/officeDocument/2006/relationships/image" Target="../media/image161.png"/><Relationship Id="rId16" Type="http://schemas.openxmlformats.org/officeDocument/2006/relationships/customXml" Target="../ink/ink79.xml"/><Relationship Id="rId37" Type="http://schemas.openxmlformats.org/officeDocument/2006/relationships/image" Target="../media/image92.png"/><Relationship Id="rId58" Type="http://schemas.openxmlformats.org/officeDocument/2006/relationships/customXml" Target="../ink/ink100.xml"/><Relationship Id="rId79" Type="http://schemas.openxmlformats.org/officeDocument/2006/relationships/image" Target="../media/image113.png"/><Relationship Id="rId102" Type="http://schemas.openxmlformats.org/officeDocument/2006/relationships/customXml" Target="../ink/ink122.xml"/><Relationship Id="rId123" Type="http://schemas.openxmlformats.org/officeDocument/2006/relationships/image" Target="../media/image135.png"/><Relationship Id="rId144" Type="http://schemas.openxmlformats.org/officeDocument/2006/relationships/customXml" Target="../ink/ink143.xml"/><Relationship Id="rId90" Type="http://schemas.openxmlformats.org/officeDocument/2006/relationships/customXml" Target="../ink/ink116.xml"/><Relationship Id="rId165" Type="http://schemas.openxmlformats.org/officeDocument/2006/relationships/image" Target="../media/image156.png"/><Relationship Id="rId186" Type="http://schemas.openxmlformats.org/officeDocument/2006/relationships/customXml" Target="../ink/ink164.xml"/><Relationship Id="rId27" Type="http://schemas.openxmlformats.org/officeDocument/2006/relationships/image" Target="../media/image87.png"/><Relationship Id="rId48" Type="http://schemas.openxmlformats.org/officeDocument/2006/relationships/customXml" Target="../ink/ink95.xml"/><Relationship Id="rId69" Type="http://schemas.openxmlformats.org/officeDocument/2006/relationships/image" Target="../media/image108.png"/><Relationship Id="rId113" Type="http://schemas.openxmlformats.org/officeDocument/2006/relationships/image" Target="../media/image130.png"/><Relationship Id="rId134" Type="http://schemas.openxmlformats.org/officeDocument/2006/relationships/customXml" Target="../ink/ink138.xml"/><Relationship Id="rId80" Type="http://schemas.openxmlformats.org/officeDocument/2006/relationships/customXml" Target="../ink/ink111.xml"/><Relationship Id="rId155" Type="http://schemas.openxmlformats.org/officeDocument/2006/relationships/image" Target="../media/image151.png"/><Relationship Id="rId176" Type="http://schemas.openxmlformats.org/officeDocument/2006/relationships/customXml" Target="../ink/ink159.xml"/><Relationship Id="rId17" Type="http://schemas.openxmlformats.org/officeDocument/2006/relationships/image" Target="../media/image82.png"/><Relationship Id="rId38" Type="http://schemas.openxmlformats.org/officeDocument/2006/relationships/customXml" Target="../ink/ink90.xml"/><Relationship Id="rId59" Type="http://schemas.openxmlformats.org/officeDocument/2006/relationships/image" Target="../media/image103.png"/><Relationship Id="rId103" Type="http://schemas.openxmlformats.org/officeDocument/2006/relationships/image" Target="../media/image125.png"/><Relationship Id="rId124" Type="http://schemas.openxmlformats.org/officeDocument/2006/relationships/customXml" Target="../ink/ink133.xml"/><Relationship Id="rId70" Type="http://schemas.openxmlformats.org/officeDocument/2006/relationships/customXml" Target="../ink/ink106.xml"/><Relationship Id="rId91" Type="http://schemas.openxmlformats.org/officeDocument/2006/relationships/image" Target="../media/image119.png"/><Relationship Id="rId145" Type="http://schemas.openxmlformats.org/officeDocument/2006/relationships/image" Target="../media/image146.png"/><Relationship Id="rId166" Type="http://schemas.openxmlformats.org/officeDocument/2006/relationships/customXml" Target="../ink/ink154.xml"/><Relationship Id="rId187" Type="http://schemas.openxmlformats.org/officeDocument/2006/relationships/image" Target="../media/image167.png"/><Relationship Id="rId1" Type="http://schemas.openxmlformats.org/officeDocument/2006/relationships/slideLayout" Target="../slideLayouts/slideLayout1.xml"/><Relationship Id="rId28" Type="http://schemas.openxmlformats.org/officeDocument/2006/relationships/customXml" Target="../ink/ink85.xml"/><Relationship Id="rId49" Type="http://schemas.openxmlformats.org/officeDocument/2006/relationships/image" Target="../media/image98.png"/><Relationship Id="rId114" Type="http://schemas.openxmlformats.org/officeDocument/2006/relationships/customXml" Target="../ink/ink128.xml"/><Relationship Id="rId60" Type="http://schemas.openxmlformats.org/officeDocument/2006/relationships/customXml" Target="../ink/ink101.xml"/><Relationship Id="rId81" Type="http://schemas.openxmlformats.org/officeDocument/2006/relationships/image" Target="../media/image114.png"/><Relationship Id="rId135" Type="http://schemas.openxmlformats.org/officeDocument/2006/relationships/image" Target="../media/image141.png"/><Relationship Id="rId156" Type="http://schemas.openxmlformats.org/officeDocument/2006/relationships/customXml" Target="../ink/ink149.xml"/><Relationship Id="rId177" Type="http://schemas.openxmlformats.org/officeDocument/2006/relationships/image" Target="../media/image162.png"/><Relationship Id="rId18" Type="http://schemas.openxmlformats.org/officeDocument/2006/relationships/customXml" Target="../ink/ink80.xml"/><Relationship Id="rId39" Type="http://schemas.openxmlformats.org/officeDocument/2006/relationships/image" Target="../media/image93.png"/></Relationships>
</file>

<file path=ppt/slides/_rels/slide7.xml.rels><?xml version="1.0" encoding="UTF-8" standalone="yes"?>
<Relationships xmlns="http://schemas.openxmlformats.org/package/2006/relationships"><Relationship Id="rId8" Type="http://schemas.openxmlformats.org/officeDocument/2006/relationships/image" Target="../media/image173.png"/><Relationship Id="rId13" Type="http://schemas.openxmlformats.org/officeDocument/2006/relationships/customXml" Target="../ink/ink172.xml"/><Relationship Id="rId18" Type="http://schemas.openxmlformats.org/officeDocument/2006/relationships/image" Target="../media/image178.png"/><Relationship Id="rId3" Type="http://schemas.openxmlformats.org/officeDocument/2006/relationships/image" Target="../media/image1.jpg"/><Relationship Id="rId21" Type="http://schemas.openxmlformats.org/officeDocument/2006/relationships/customXml" Target="../ink/ink176.xml"/><Relationship Id="rId7" Type="http://schemas.openxmlformats.org/officeDocument/2006/relationships/customXml" Target="../ink/ink169.xml"/><Relationship Id="rId12" Type="http://schemas.openxmlformats.org/officeDocument/2006/relationships/image" Target="../media/image175.png"/><Relationship Id="rId17" Type="http://schemas.openxmlformats.org/officeDocument/2006/relationships/customXml" Target="../ink/ink174.xml"/><Relationship Id="rId2" Type="http://schemas.openxmlformats.org/officeDocument/2006/relationships/notesSlide" Target="../notesSlides/notesSlide7.xml"/><Relationship Id="rId16" Type="http://schemas.openxmlformats.org/officeDocument/2006/relationships/image" Target="../media/image177.png"/><Relationship Id="rId20" Type="http://schemas.openxmlformats.org/officeDocument/2006/relationships/image" Target="../media/image179.png"/><Relationship Id="rId1" Type="http://schemas.openxmlformats.org/officeDocument/2006/relationships/slideLayout" Target="../slideLayouts/slideLayout1.xml"/><Relationship Id="rId6" Type="http://schemas.openxmlformats.org/officeDocument/2006/relationships/image" Target="../media/image172.png"/><Relationship Id="rId11" Type="http://schemas.openxmlformats.org/officeDocument/2006/relationships/customXml" Target="../ink/ink171.xml"/><Relationship Id="rId24" Type="http://schemas.openxmlformats.org/officeDocument/2006/relationships/image" Target="../media/image181.png"/><Relationship Id="rId5" Type="http://schemas.openxmlformats.org/officeDocument/2006/relationships/customXml" Target="../ink/ink168.xml"/><Relationship Id="rId15" Type="http://schemas.openxmlformats.org/officeDocument/2006/relationships/customXml" Target="../ink/ink173.xml"/><Relationship Id="rId23" Type="http://schemas.openxmlformats.org/officeDocument/2006/relationships/customXml" Target="../ink/ink177.xml"/><Relationship Id="rId10" Type="http://schemas.openxmlformats.org/officeDocument/2006/relationships/image" Target="../media/image174.png"/><Relationship Id="rId19" Type="http://schemas.openxmlformats.org/officeDocument/2006/relationships/customXml" Target="../ink/ink175.xml"/><Relationship Id="rId4" Type="http://schemas.openxmlformats.org/officeDocument/2006/relationships/image" Target="../media/image171.png"/><Relationship Id="rId9" Type="http://schemas.openxmlformats.org/officeDocument/2006/relationships/customXml" Target="../ink/ink170.xml"/><Relationship Id="rId14" Type="http://schemas.openxmlformats.org/officeDocument/2006/relationships/image" Target="../media/image176.png"/><Relationship Id="rId22" Type="http://schemas.openxmlformats.org/officeDocument/2006/relationships/image" Target="../media/image180.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2.png"/></Relationships>
</file>

<file path=ppt/slides/_rels/slide9.xml.rels><?xml version="1.0" encoding="UTF-8" standalone="yes"?>
<Relationships xmlns="http://schemas.openxmlformats.org/package/2006/relationships"><Relationship Id="rId26" Type="http://schemas.openxmlformats.org/officeDocument/2006/relationships/customXml" Target="../ink/ink189.xml"/><Relationship Id="rId21" Type="http://schemas.openxmlformats.org/officeDocument/2006/relationships/image" Target="../media/image191.png"/><Relationship Id="rId42" Type="http://schemas.openxmlformats.org/officeDocument/2006/relationships/customXml" Target="../ink/ink197.xml"/><Relationship Id="rId47" Type="http://schemas.openxmlformats.org/officeDocument/2006/relationships/image" Target="../media/image204.png"/><Relationship Id="rId63" Type="http://schemas.openxmlformats.org/officeDocument/2006/relationships/image" Target="../media/image212.png"/><Relationship Id="rId68" Type="http://schemas.openxmlformats.org/officeDocument/2006/relationships/customXml" Target="../ink/ink210.xml"/><Relationship Id="rId16" Type="http://schemas.openxmlformats.org/officeDocument/2006/relationships/customXml" Target="../ink/ink184.xml"/><Relationship Id="rId11" Type="http://schemas.openxmlformats.org/officeDocument/2006/relationships/image" Target="../media/image186.png"/><Relationship Id="rId32" Type="http://schemas.openxmlformats.org/officeDocument/2006/relationships/customXml" Target="../ink/ink192.xml"/><Relationship Id="rId37" Type="http://schemas.openxmlformats.org/officeDocument/2006/relationships/image" Target="../media/image199.png"/><Relationship Id="rId53" Type="http://schemas.openxmlformats.org/officeDocument/2006/relationships/image" Target="../media/image207.png"/><Relationship Id="rId58" Type="http://schemas.openxmlformats.org/officeDocument/2006/relationships/customXml" Target="../ink/ink205.xml"/><Relationship Id="rId74" Type="http://schemas.openxmlformats.org/officeDocument/2006/relationships/customXml" Target="../ink/ink213.xml"/><Relationship Id="rId79" Type="http://schemas.openxmlformats.org/officeDocument/2006/relationships/image" Target="../media/image220.png"/><Relationship Id="rId5" Type="http://schemas.openxmlformats.org/officeDocument/2006/relationships/image" Target="../media/image183.png"/><Relationship Id="rId61" Type="http://schemas.openxmlformats.org/officeDocument/2006/relationships/image" Target="../media/image211.png"/><Relationship Id="rId19" Type="http://schemas.openxmlformats.org/officeDocument/2006/relationships/image" Target="../media/image190.png"/><Relationship Id="rId14" Type="http://schemas.openxmlformats.org/officeDocument/2006/relationships/customXml" Target="../ink/ink183.xml"/><Relationship Id="rId22" Type="http://schemas.openxmlformats.org/officeDocument/2006/relationships/customXml" Target="../ink/ink187.xml"/><Relationship Id="rId27" Type="http://schemas.openxmlformats.org/officeDocument/2006/relationships/image" Target="../media/image194.png"/><Relationship Id="rId30" Type="http://schemas.openxmlformats.org/officeDocument/2006/relationships/customXml" Target="../ink/ink191.xml"/><Relationship Id="rId35" Type="http://schemas.openxmlformats.org/officeDocument/2006/relationships/image" Target="../media/image198.png"/><Relationship Id="rId43" Type="http://schemas.openxmlformats.org/officeDocument/2006/relationships/image" Target="../media/image202.png"/><Relationship Id="rId48" Type="http://schemas.openxmlformats.org/officeDocument/2006/relationships/customXml" Target="../ink/ink200.xml"/><Relationship Id="rId56" Type="http://schemas.openxmlformats.org/officeDocument/2006/relationships/customXml" Target="../ink/ink204.xml"/><Relationship Id="rId64" Type="http://schemas.openxmlformats.org/officeDocument/2006/relationships/customXml" Target="../ink/ink208.xml"/><Relationship Id="rId69" Type="http://schemas.openxmlformats.org/officeDocument/2006/relationships/image" Target="../media/image215.png"/><Relationship Id="rId77" Type="http://schemas.openxmlformats.org/officeDocument/2006/relationships/image" Target="../media/image219.png"/><Relationship Id="rId8" Type="http://schemas.openxmlformats.org/officeDocument/2006/relationships/customXml" Target="../ink/ink180.xml"/><Relationship Id="rId51" Type="http://schemas.openxmlformats.org/officeDocument/2006/relationships/image" Target="../media/image206.png"/><Relationship Id="rId72" Type="http://schemas.openxmlformats.org/officeDocument/2006/relationships/customXml" Target="../ink/ink212.xml"/><Relationship Id="rId80" Type="http://schemas.openxmlformats.org/officeDocument/2006/relationships/customXml" Target="../ink/ink216.xml"/><Relationship Id="rId3" Type="http://schemas.openxmlformats.org/officeDocument/2006/relationships/image" Target="../media/image1.jpg"/><Relationship Id="rId12" Type="http://schemas.openxmlformats.org/officeDocument/2006/relationships/customXml" Target="../ink/ink182.xml"/><Relationship Id="rId17" Type="http://schemas.openxmlformats.org/officeDocument/2006/relationships/image" Target="../media/image189.png"/><Relationship Id="rId25" Type="http://schemas.openxmlformats.org/officeDocument/2006/relationships/image" Target="../media/image193.png"/><Relationship Id="rId33" Type="http://schemas.openxmlformats.org/officeDocument/2006/relationships/image" Target="../media/image197.png"/><Relationship Id="rId38" Type="http://schemas.openxmlformats.org/officeDocument/2006/relationships/customXml" Target="../ink/ink195.xml"/><Relationship Id="rId46" Type="http://schemas.openxmlformats.org/officeDocument/2006/relationships/customXml" Target="../ink/ink199.xml"/><Relationship Id="rId59" Type="http://schemas.openxmlformats.org/officeDocument/2006/relationships/image" Target="../media/image210.png"/><Relationship Id="rId67" Type="http://schemas.openxmlformats.org/officeDocument/2006/relationships/image" Target="../media/image214.png"/><Relationship Id="rId20" Type="http://schemas.openxmlformats.org/officeDocument/2006/relationships/customXml" Target="../ink/ink186.xml"/><Relationship Id="rId41" Type="http://schemas.openxmlformats.org/officeDocument/2006/relationships/image" Target="../media/image201.png"/><Relationship Id="rId54" Type="http://schemas.openxmlformats.org/officeDocument/2006/relationships/customXml" Target="../ink/ink203.xml"/><Relationship Id="rId62" Type="http://schemas.openxmlformats.org/officeDocument/2006/relationships/customXml" Target="../ink/ink207.xml"/><Relationship Id="rId70" Type="http://schemas.openxmlformats.org/officeDocument/2006/relationships/customXml" Target="../ink/ink211.xml"/><Relationship Id="rId75" Type="http://schemas.openxmlformats.org/officeDocument/2006/relationships/image" Target="../media/image218.png"/><Relationship Id="rId1" Type="http://schemas.openxmlformats.org/officeDocument/2006/relationships/slideLayout" Target="../slideLayouts/slideLayout1.xml"/><Relationship Id="rId6" Type="http://schemas.openxmlformats.org/officeDocument/2006/relationships/customXml" Target="../ink/ink179.xml"/><Relationship Id="rId15" Type="http://schemas.openxmlformats.org/officeDocument/2006/relationships/image" Target="../media/image188.png"/><Relationship Id="rId23" Type="http://schemas.openxmlformats.org/officeDocument/2006/relationships/image" Target="../media/image192.png"/><Relationship Id="rId28" Type="http://schemas.openxmlformats.org/officeDocument/2006/relationships/customXml" Target="../ink/ink190.xml"/><Relationship Id="rId36" Type="http://schemas.openxmlformats.org/officeDocument/2006/relationships/customXml" Target="../ink/ink194.xml"/><Relationship Id="rId49" Type="http://schemas.openxmlformats.org/officeDocument/2006/relationships/image" Target="../media/image205.png"/><Relationship Id="rId57" Type="http://schemas.openxmlformats.org/officeDocument/2006/relationships/image" Target="../media/image209.png"/><Relationship Id="rId10" Type="http://schemas.openxmlformats.org/officeDocument/2006/relationships/customXml" Target="../ink/ink181.xml"/><Relationship Id="rId31" Type="http://schemas.openxmlformats.org/officeDocument/2006/relationships/image" Target="../media/image196.png"/><Relationship Id="rId44" Type="http://schemas.openxmlformats.org/officeDocument/2006/relationships/customXml" Target="../ink/ink198.xml"/><Relationship Id="rId52" Type="http://schemas.openxmlformats.org/officeDocument/2006/relationships/customXml" Target="../ink/ink202.xml"/><Relationship Id="rId60" Type="http://schemas.openxmlformats.org/officeDocument/2006/relationships/customXml" Target="../ink/ink206.xml"/><Relationship Id="rId65" Type="http://schemas.openxmlformats.org/officeDocument/2006/relationships/image" Target="../media/image213.png"/><Relationship Id="rId73" Type="http://schemas.openxmlformats.org/officeDocument/2006/relationships/image" Target="../media/image217.png"/><Relationship Id="rId78" Type="http://schemas.openxmlformats.org/officeDocument/2006/relationships/customXml" Target="../ink/ink215.xml"/><Relationship Id="rId81" Type="http://schemas.openxmlformats.org/officeDocument/2006/relationships/image" Target="../media/image221.png"/><Relationship Id="rId4" Type="http://schemas.openxmlformats.org/officeDocument/2006/relationships/customXml" Target="../ink/ink178.xml"/><Relationship Id="rId9" Type="http://schemas.openxmlformats.org/officeDocument/2006/relationships/image" Target="../media/image185.png"/><Relationship Id="rId13" Type="http://schemas.openxmlformats.org/officeDocument/2006/relationships/image" Target="../media/image187.png"/><Relationship Id="rId18" Type="http://schemas.openxmlformats.org/officeDocument/2006/relationships/customXml" Target="../ink/ink185.xml"/><Relationship Id="rId39" Type="http://schemas.openxmlformats.org/officeDocument/2006/relationships/image" Target="../media/image200.png"/><Relationship Id="rId34" Type="http://schemas.openxmlformats.org/officeDocument/2006/relationships/customXml" Target="../ink/ink193.xml"/><Relationship Id="rId50" Type="http://schemas.openxmlformats.org/officeDocument/2006/relationships/customXml" Target="../ink/ink201.xml"/><Relationship Id="rId55" Type="http://schemas.openxmlformats.org/officeDocument/2006/relationships/image" Target="../media/image208.png"/><Relationship Id="rId76" Type="http://schemas.openxmlformats.org/officeDocument/2006/relationships/customXml" Target="../ink/ink214.xml"/><Relationship Id="rId7" Type="http://schemas.openxmlformats.org/officeDocument/2006/relationships/image" Target="../media/image184.png"/><Relationship Id="rId71" Type="http://schemas.openxmlformats.org/officeDocument/2006/relationships/image" Target="../media/image216.png"/><Relationship Id="rId2" Type="http://schemas.openxmlformats.org/officeDocument/2006/relationships/notesSlide" Target="../notesSlides/notesSlide9.xml"/><Relationship Id="rId29" Type="http://schemas.openxmlformats.org/officeDocument/2006/relationships/image" Target="../media/image195.png"/><Relationship Id="rId24" Type="http://schemas.openxmlformats.org/officeDocument/2006/relationships/customXml" Target="../ink/ink188.xml"/><Relationship Id="rId40" Type="http://schemas.openxmlformats.org/officeDocument/2006/relationships/customXml" Target="../ink/ink196.xml"/><Relationship Id="rId45" Type="http://schemas.openxmlformats.org/officeDocument/2006/relationships/image" Target="../media/image203.png"/><Relationship Id="rId66" Type="http://schemas.openxmlformats.org/officeDocument/2006/relationships/customXml" Target="../ink/ink20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3CEEBE-B7F5-6A8B-0FE3-11DFE7B6B1FF}"/>
              </a:ext>
            </a:extLst>
          </p:cNvPr>
          <p:cNvSpPr/>
          <p:nvPr/>
        </p:nvSpPr>
        <p:spPr>
          <a:xfrm>
            <a:off x="0" y="-6545"/>
            <a:ext cx="12192000" cy="6858000"/>
          </a:xfrm>
          <a:prstGeom prst="rect">
            <a:avLst/>
          </a:prstGeom>
          <a:solidFill>
            <a:schemeClr val="tx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3A343B-EEB7-AC3E-E895-3D3C1BFD6BAE}"/>
              </a:ext>
            </a:extLst>
          </p:cNvPr>
          <p:cNvSpPr/>
          <p:nvPr/>
        </p:nvSpPr>
        <p:spPr>
          <a:xfrm>
            <a:off x="7443996" y="1819072"/>
            <a:ext cx="4492487" cy="2232853"/>
          </a:xfrm>
          <a:prstGeom prst="rect">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BDF9198-857D-D43F-E2E5-84D471DAA6CC}"/>
              </a:ext>
            </a:extLst>
          </p:cNvPr>
          <p:cNvSpPr/>
          <p:nvPr/>
        </p:nvSpPr>
        <p:spPr>
          <a:xfrm>
            <a:off x="200197" y="1808722"/>
            <a:ext cx="4492487" cy="2232853"/>
          </a:xfrm>
          <a:prstGeom prst="rect">
            <a:avLst/>
          </a:prstGeom>
          <a:solidFill>
            <a:schemeClr val="accent6">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DAC8B41-EC91-823D-B452-DD828426256E}"/>
              </a:ext>
            </a:extLst>
          </p:cNvPr>
          <p:cNvSpPr/>
          <p:nvPr/>
        </p:nvSpPr>
        <p:spPr>
          <a:xfrm>
            <a:off x="4858859" y="1841408"/>
            <a:ext cx="2425148" cy="2278873"/>
          </a:xfrm>
          <a:prstGeom prst="ellipse">
            <a:avLst/>
          </a:prstGeom>
          <a:solidFill>
            <a:schemeClr val="accent4">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8A66CEE-9640-17DF-038B-6E7D61765F5D}"/>
              </a:ext>
            </a:extLst>
          </p:cNvPr>
          <p:cNvSpPr txBox="1"/>
          <p:nvPr/>
        </p:nvSpPr>
        <p:spPr>
          <a:xfrm>
            <a:off x="4838755" y="2186376"/>
            <a:ext cx="2459170" cy="830997"/>
          </a:xfrm>
          <a:prstGeom prst="rect">
            <a:avLst/>
          </a:prstGeom>
          <a:noFill/>
        </p:spPr>
        <p:txBody>
          <a:bodyPr wrap="square" rtlCol="0">
            <a:spAutoFit/>
          </a:bodyPr>
          <a:lstStyle/>
          <a:p>
            <a:pPr algn="ctr"/>
            <a:r>
              <a:rPr lang="en-US" sz="2400" dirty="0">
                <a:solidFill>
                  <a:srgbClr val="FFFF00"/>
                </a:solidFill>
                <a:latin typeface="Futura Condensed Extra" pitchFamily="50" charset="0"/>
                <a:cs typeface="Dreaming Outloud Script Pro" panose="020B0604020202020204" pitchFamily="66" charset="0"/>
              </a:rPr>
              <a:t>A Community</a:t>
            </a:r>
          </a:p>
          <a:p>
            <a:pPr algn="ctr"/>
            <a:r>
              <a:rPr lang="en-US" sz="2400" dirty="0">
                <a:solidFill>
                  <a:srgbClr val="FFFF00"/>
                </a:solidFill>
                <a:latin typeface="Futura Condensed Extra" pitchFamily="50" charset="0"/>
                <a:cs typeface="Dreaming Outloud Script Pro" panose="020B0604020202020204" pitchFamily="66" charset="0"/>
              </a:rPr>
              <a:t>for Learning</a:t>
            </a:r>
          </a:p>
        </p:txBody>
      </p:sp>
      <p:sp>
        <p:nvSpPr>
          <p:cNvPr id="8" name="Rectangle 7">
            <a:extLst>
              <a:ext uri="{FF2B5EF4-FFF2-40B4-BE49-F238E27FC236}">
                <a16:creationId xmlns:a16="http://schemas.microsoft.com/office/drawing/2014/main" id="{28C8CA04-B9E5-2DCA-2083-02A2AE476A41}"/>
              </a:ext>
            </a:extLst>
          </p:cNvPr>
          <p:cNvSpPr/>
          <p:nvPr/>
        </p:nvSpPr>
        <p:spPr>
          <a:xfrm>
            <a:off x="3779184" y="4432236"/>
            <a:ext cx="4492487" cy="2261524"/>
          </a:xfrm>
          <a:prstGeom prst="rect">
            <a:avLst/>
          </a:prstGeom>
          <a:solidFill>
            <a:schemeClr val="accent2">
              <a:lumMod val="40000"/>
              <a:lumOff val="6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A19BC9C-0E51-11F6-BCC7-8C4441EC2604}"/>
              </a:ext>
            </a:extLst>
          </p:cNvPr>
          <p:cNvSpPr txBox="1"/>
          <p:nvPr/>
        </p:nvSpPr>
        <p:spPr>
          <a:xfrm>
            <a:off x="336884" y="1841408"/>
            <a:ext cx="4197163" cy="800219"/>
          </a:xfrm>
          <a:prstGeom prst="rect">
            <a:avLst/>
          </a:prstGeom>
          <a:noFill/>
        </p:spPr>
        <p:txBody>
          <a:bodyPr wrap="square">
            <a:spAutoFit/>
          </a:bodyPr>
          <a:lstStyle/>
          <a:p>
            <a:r>
              <a:rPr lang="en-US" sz="2800" dirty="0"/>
              <a:t>Join us at </a:t>
            </a:r>
            <a:r>
              <a:rPr lang="en-US" sz="2800" b="1" dirty="0"/>
              <a:t>Telegram:</a:t>
            </a:r>
          </a:p>
          <a:p>
            <a:r>
              <a:rPr lang="en-US" dirty="0">
                <a:solidFill>
                  <a:srgbClr val="FFFF00"/>
                </a:solidFill>
                <a:hlinkClick r:id="rId4">
                  <a:extLst>
                    <a:ext uri="{A12FA001-AC4F-418D-AE19-62706E023703}">
                      <ahyp:hlinkClr xmlns:ahyp="http://schemas.microsoft.com/office/drawing/2018/hyperlinkcolor" val="tx"/>
                    </a:ext>
                  </a:extLst>
                </a:hlinkClick>
              </a:rPr>
              <a:t>https://t.me/MessianicChat</a:t>
            </a:r>
            <a:r>
              <a:rPr lang="en-US" dirty="0">
                <a:solidFill>
                  <a:srgbClr val="FFFF00"/>
                </a:solidFill>
              </a:rPr>
              <a:t> </a:t>
            </a:r>
          </a:p>
        </p:txBody>
      </p:sp>
      <p:sp>
        <p:nvSpPr>
          <p:cNvPr id="13" name="TextBox 12">
            <a:extLst>
              <a:ext uri="{FF2B5EF4-FFF2-40B4-BE49-F238E27FC236}">
                <a16:creationId xmlns:a16="http://schemas.microsoft.com/office/drawing/2014/main" id="{5D054F29-FBA0-56E8-73CF-4F29BDEEA8FC}"/>
              </a:ext>
            </a:extLst>
          </p:cNvPr>
          <p:cNvSpPr txBox="1"/>
          <p:nvPr/>
        </p:nvSpPr>
        <p:spPr>
          <a:xfrm>
            <a:off x="0" y="4069756"/>
            <a:ext cx="12192000" cy="369332"/>
          </a:xfrm>
          <a:prstGeom prst="rect">
            <a:avLst/>
          </a:prstGeom>
          <a:noFill/>
        </p:spPr>
        <p:txBody>
          <a:bodyPr wrap="square">
            <a:spAutoFit/>
          </a:bodyPr>
          <a:lstStyle/>
          <a:p>
            <a:pPr algn="ctr"/>
            <a:r>
              <a:rPr lang="en-US" b="1" dirty="0">
                <a:solidFill>
                  <a:srgbClr val="FFFF00"/>
                </a:solidFill>
              </a:rPr>
              <a:t>Join Telegram ask about Hebrew and Greek classes!</a:t>
            </a:r>
          </a:p>
        </p:txBody>
      </p:sp>
      <p:sp>
        <p:nvSpPr>
          <p:cNvPr id="16" name="TextBox 15">
            <a:extLst>
              <a:ext uri="{FF2B5EF4-FFF2-40B4-BE49-F238E27FC236}">
                <a16:creationId xmlns:a16="http://schemas.microsoft.com/office/drawing/2014/main" id="{9681C74C-0EEC-309B-B971-7C8D0B47E1A3}"/>
              </a:ext>
            </a:extLst>
          </p:cNvPr>
          <p:cNvSpPr txBox="1"/>
          <p:nvPr/>
        </p:nvSpPr>
        <p:spPr>
          <a:xfrm>
            <a:off x="386406" y="2893633"/>
            <a:ext cx="4098117" cy="1015663"/>
          </a:xfrm>
          <a:prstGeom prst="rect">
            <a:avLst/>
          </a:prstGeom>
          <a:noFill/>
        </p:spPr>
        <p:txBody>
          <a:bodyPr wrap="square">
            <a:spAutoFit/>
          </a:bodyPr>
          <a:lstStyle/>
          <a:p>
            <a:r>
              <a:rPr lang="en-US" sz="2000" b="1" u="sng" dirty="0"/>
              <a:t>Weekly Teachings Free Online</a:t>
            </a:r>
          </a:p>
          <a:p>
            <a:r>
              <a:rPr lang="en-US" sz="2000" dirty="0"/>
              <a:t>Check Telegram for weekly scheduling of teachings.</a:t>
            </a:r>
          </a:p>
        </p:txBody>
      </p:sp>
      <p:sp>
        <p:nvSpPr>
          <p:cNvPr id="21" name="TextBox 20">
            <a:extLst>
              <a:ext uri="{FF2B5EF4-FFF2-40B4-BE49-F238E27FC236}">
                <a16:creationId xmlns:a16="http://schemas.microsoft.com/office/drawing/2014/main" id="{8673DF7C-54F0-30A7-49E9-3955ABAB9330}"/>
              </a:ext>
            </a:extLst>
          </p:cNvPr>
          <p:cNvSpPr txBox="1"/>
          <p:nvPr/>
        </p:nvSpPr>
        <p:spPr>
          <a:xfrm>
            <a:off x="3846304" y="4460417"/>
            <a:ext cx="4317810" cy="1015663"/>
          </a:xfrm>
          <a:prstGeom prst="rect">
            <a:avLst/>
          </a:prstGeom>
          <a:noFill/>
        </p:spPr>
        <p:txBody>
          <a:bodyPr wrap="square">
            <a:spAutoFit/>
          </a:bodyPr>
          <a:lstStyle/>
          <a:p>
            <a:r>
              <a:rPr lang="en-US" sz="2400" b="1" dirty="0"/>
              <a:t>Rabbi Jeremiah</a:t>
            </a:r>
          </a:p>
          <a:p>
            <a:r>
              <a:rPr lang="en-US" b="1" dirty="0"/>
              <a:t>– The Apocalypse:</a:t>
            </a:r>
            <a:r>
              <a:rPr lang="en-US" dirty="0"/>
              <a:t> connecting the Greek to the Ancient Hebrew text. (</a:t>
            </a:r>
            <a:r>
              <a:rPr lang="en-US" dirty="0">
                <a:solidFill>
                  <a:srgbClr val="FF0000"/>
                </a:solidFill>
              </a:rPr>
              <a:t>Wed. 9 am EST</a:t>
            </a:r>
            <a:r>
              <a:rPr lang="en-US" dirty="0"/>
              <a:t>)</a:t>
            </a:r>
          </a:p>
        </p:txBody>
      </p:sp>
      <p:sp>
        <p:nvSpPr>
          <p:cNvPr id="28" name="TextBox 27">
            <a:extLst>
              <a:ext uri="{FF2B5EF4-FFF2-40B4-BE49-F238E27FC236}">
                <a16:creationId xmlns:a16="http://schemas.microsoft.com/office/drawing/2014/main" id="{ABD85C9B-B0A5-460E-64ED-D9C2CD1C4CA7}"/>
              </a:ext>
            </a:extLst>
          </p:cNvPr>
          <p:cNvSpPr txBox="1"/>
          <p:nvPr/>
        </p:nvSpPr>
        <p:spPr>
          <a:xfrm>
            <a:off x="0" y="6545"/>
            <a:ext cx="12192000" cy="707886"/>
          </a:xfrm>
          <a:prstGeom prst="rect">
            <a:avLst/>
          </a:prstGeom>
          <a:noFill/>
        </p:spPr>
        <p:txBody>
          <a:bodyPr wrap="square">
            <a:spAutoFit/>
          </a:bodyPr>
          <a:lstStyle/>
          <a:p>
            <a:pPr algn="ctr"/>
            <a:r>
              <a:rPr lang="en-US" sz="4000" b="1" dirty="0">
                <a:solidFill>
                  <a:srgbClr val="FFFF00"/>
                </a:solidFill>
              </a:rPr>
              <a:t>MATSATI.COM Teaching Ministry </a:t>
            </a:r>
          </a:p>
        </p:txBody>
      </p:sp>
      <p:sp>
        <p:nvSpPr>
          <p:cNvPr id="32" name="TextBox 31">
            <a:extLst>
              <a:ext uri="{FF2B5EF4-FFF2-40B4-BE49-F238E27FC236}">
                <a16:creationId xmlns:a16="http://schemas.microsoft.com/office/drawing/2014/main" id="{F6457B4D-6FAA-F099-B423-8372A0BDE1C6}"/>
              </a:ext>
            </a:extLst>
          </p:cNvPr>
          <p:cNvSpPr txBox="1"/>
          <p:nvPr/>
        </p:nvSpPr>
        <p:spPr>
          <a:xfrm>
            <a:off x="7752195" y="1907265"/>
            <a:ext cx="4248258" cy="1107996"/>
          </a:xfrm>
          <a:prstGeom prst="rect">
            <a:avLst/>
          </a:prstGeom>
          <a:noFill/>
        </p:spPr>
        <p:txBody>
          <a:bodyPr wrap="square">
            <a:spAutoFit/>
          </a:bodyPr>
          <a:lstStyle/>
          <a:p>
            <a:r>
              <a:rPr lang="en-US" sz="2400" b="1" i="0" dirty="0">
                <a:solidFill>
                  <a:schemeClr val="bg1">
                    <a:lumMod val="95000"/>
                  </a:schemeClr>
                </a:solidFill>
                <a:effectLst/>
              </a:rPr>
              <a:t>Foundation of the Word Outreach Ministry</a:t>
            </a:r>
            <a:r>
              <a:rPr lang="en-US" sz="2400" b="0" i="0" dirty="0">
                <a:solidFill>
                  <a:schemeClr val="bg1">
                    <a:lumMod val="95000"/>
                  </a:schemeClr>
                </a:solidFill>
                <a:effectLst/>
              </a:rPr>
              <a:t> </a:t>
            </a:r>
          </a:p>
          <a:p>
            <a:r>
              <a:rPr lang="en-US" b="0" i="0" dirty="0">
                <a:solidFill>
                  <a:srgbClr val="92D050"/>
                </a:solidFill>
                <a:effectLst/>
              </a:rPr>
              <a:t> </a:t>
            </a:r>
            <a:r>
              <a:rPr lang="en-US" dirty="0">
                <a:solidFill>
                  <a:srgbClr val="FFFF00"/>
                </a:solidFill>
              </a:rPr>
              <a:t>https://www.thefoundationoftheword.org</a:t>
            </a:r>
            <a:endParaRPr lang="en-US" b="0" i="0" u="none" strike="noStrike" dirty="0">
              <a:solidFill>
                <a:srgbClr val="FFFF00"/>
              </a:solidFill>
              <a:effectLst/>
            </a:endParaRPr>
          </a:p>
        </p:txBody>
      </p:sp>
      <p:sp>
        <p:nvSpPr>
          <p:cNvPr id="34" name="TextBox 33">
            <a:extLst>
              <a:ext uri="{FF2B5EF4-FFF2-40B4-BE49-F238E27FC236}">
                <a16:creationId xmlns:a16="http://schemas.microsoft.com/office/drawing/2014/main" id="{14E425DB-7B77-0B48-6ACB-9C2619141C10}"/>
              </a:ext>
            </a:extLst>
          </p:cNvPr>
          <p:cNvSpPr txBox="1"/>
          <p:nvPr/>
        </p:nvSpPr>
        <p:spPr>
          <a:xfrm>
            <a:off x="7688224" y="3081060"/>
            <a:ext cx="4060377" cy="923330"/>
          </a:xfrm>
          <a:prstGeom prst="rect">
            <a:avLst/>
          </a:prstGeom>
          <a:noFill/>
        </p:spPr>
        <p:txBody>
          <a:bodyPr wrap="square">
            <a:spAutoFit/>
          </a:bodyPr>
          <a:lstStyle/>
          <a:p>
            <a:r>
              <a:rPr lang="en-US" b="1" dirty="0">
                <a:solidFill>
                  <a:schemeClr val="bg1"/>
                </a:solidFill>
              </a:rPr>
              <a:t>YouTube Channel</a:t>
            </a:r>
          </a:p>
          <a:p>
            <a:r>
              <a:rPr lang="en-US" dirty="0">
                <a:solidFill>
                  <a:srgbClr val="FFFF00"/>
                </a:solidFill>
                <a:hlinkClick r:id="rId5">
                  <a:extLst>
                    <a:ext uri="{A12FA001-AC4F-418D-AE19-62706E023703}">
                      <ahyp:hlinkClr xmlns:ahyp="http://schemas.microsoft.com/office/drawing/2018/hyperlinkcolor" val="tx"/>
                    </a:ext>
                  </a:extLst>
                </a:hlinkClick>
              </a:rPr>
              <a:t>https://www.youtube.com/c/TheFoundationofTheWordOutreachMinistries</a:t>
            </a:r>
            <a:r>
              <a:rPr lang="en-US" dirty="0">
                <a:solidFill>
                  <a:srgbClr val="FFFF00"/>
                </a:solidFill>
              </a:rPr>
              <a:t> </a:t>
            </a:r>
          </a:p>
        </p:txBody>
      </p:sp>
      <p:sp>
        <p:nvSpPr>
          <p:cNvPr id="36" name="TextBox 35">
            <a:extLst>
              <a:ext uri="{FF2B5EF4-FFF2-40B4-BE49-F238E27FC236}">
                <a16:creationId xmlns:a16="http://schemas.microsoft.com/office/drawing/2014/main" id="{4A6C48EF-F9BF-5DA1-09BF-0F9346BD59AA}"/>
              </a:ext>
            </a:extLst>
          </p:cNvPr>
          <p:cNvSpPr txBox="1"/>
          <p:nvPr/>
        </p:nvSpPr>
        <p:spPr>
          <a:xfrm>
            <a:off x="3865051" y="5494341"/>
            <a:ext cx="4298802" cy="1200329"/>
          </a:xfrm>
          <a:prstGeom prst="rect">
            <a:avLst/>
          </a:prstGeom>
          <a:noFill/>
        </p:spPr>
        <p:txBody>
          <a:bodyPr wrap="square">
            <a:spAutoFit/>
          </a:bodyPr>
          <a:lstStyle/>
          <a:p>
            <a:r>
              <a:rPr lang="en-US" b="1" dirty="0"/>
              <a:t>YouTube Channels</a:t>
            </a:r>
          </a:p>
          <a:p>
            <a:r>
              <a:rPr lang="en-US" dirty="0">
                <a:solidFill>
                  <a:srgbClr val="FFFF00"/>
                </a:solidFill>
                <a:hlinkClick r:id="rId6">
                  <a:extLst>
                    <a:ext uri="{A12FA001-AC4F-418D-AE19-62706E023703}">
                      <ahyp:hlinkClr xmlns:ahyp="http://schemas.microsoft.com/office/drawing/2018/hyperlinkcolor" val="tx"/>
                    </a:ext>
                  </a:extLst>
                </a:hlinkClick>
              </a:rPr>
              <a:t>https://YouTube.com/c/HebrewLiteracy</a:t>
            </a:r>
            <a:r>
              <a:rPr lang="en-US" dirty="0">
                <a:solidFill>
                  <a:srgbClr val="FFFF00"/>
                </a:solidFill>
              </a:rPr>
              <a:t> </a:t>
            </a:r>
          </a:p>
          <a:p>
            <a:r>
              <a:rPr lang="en-US" dirty="0">
                <a:solidFill>
                  <a:srgbClr val="FFFF00"/>
                </a:solidFill>
                <a:hlinkClick r:id="rId7">
                  <a:extLst>
                    <a:ext uri="{A12FA001-AC4F-418D-AE19-62706E023703}">
                      <ahyp:hlinkClr xmlns:ahyp="http://schemas.microsoft.com/office/drawing/2018/hyperlinkcolor" val="tx"/>
                    </a:ext>
                  </a:extLst>
                </a:hlinkClick>
              </a:rPr>
              <a:t>https://www.youtube.com/channel/UC5_qPfruat-sCJJypz0_OBw</a:t>
            </a:r>
            <a:r>
              <a:rPr lang="en-US" dirty="0">
                <a:solidFill>
                  <a:srgbClr val="FFFF00"/>
                </a:solidFill>
              </a:rPr>
              <a:t> </a:t>
            </a:r>
          </a:p>
        </p:txBody>
      </p:sp>
      <p:sp>
        <p:nvSpPr>
          <p:cNvPr id="4" name="TextBox 3">
            <a:extLst>
              <a:ext uri="{FF2B5EF4-FFF2-40B4-BE49-F238E27FC236}">
                <a16:creationId xmlns:a16="http://schemas.microsoft.com/office/drawing/2014/main" id="{61432C11-EE94-C35C-14D7-DDBE93A2B7C8}"/>
              </a:ext>
            </a:extLst>
          </p:cNvPr>
          <p:cNvSpPr txBox="1"/>
          <p:nvPr/>
        </p:nvSpPr>
        <p:spPr>
          <a:xfrm>
            <a:off x="3896652" y="1373376"/>
            <a:ext cx="4492487" cy="369332"/>
          </a:xfrm>
          <a:prstGeom prst="rect">
            <a:avLst/>
          </a:prstGeom>
          <a:noFill/>
        </p:spPr>
        <p:txBody>
          <a:bodyPr wrap="square">
            <a:spAutoFit/>
          </a:bodyPr>
          <a:lstStyle/>
          <a:p>
            <a:pPr algn="ctr"/>
            <a:r>
              <a:rPr lang="en-US" b="1" dirty="0">
                <a:solidFill>
                  <a:srgbClr val="FFFF00"/>
                </a:solidFill>
              </a:rPr>
              <a:t>LIVE STREAM: 6:30 pm EST Thursday</a:t>
            </a:r>
          </a:p>
        </p:txBody>
      </p:sp>
      <p:sp>
        <p:nvSpPr>
          <p:cNvPr id="10" name="TextBox 9">
            <a:extLst>
              <a:ext uri="{FF2B5EF4-FFF2-40B4-BE49-F238E27FC236}">
                <a16:creationId xmlns:a16="http://schemas.microsoft.com/office/drawing/2014/main" id="{5BAC490B-FA89-F42E-F834-F687A00F6B53}"/>
              </a:ext>
            </a:extLst>
          </p:cNvPr>
          <p:cNvSpPr txBox="1"/>
          <p:nvPr/>
        </p:nvSpPr>
        <p:spPr>
          <a:xfrm>
            <a:off x="2451651" y="909155"/>
            <a:ext cx="7103165" cy="523220"/>
          </a:xfrm>
          <a:prstGeom prst="rect">
            <a:avLst/>
          </a:prstGeom>
          <a:noFill/>
          <a:ln>
            <a:noFill/>
          </a:ln>
        </p:spPr>
        <p:txBody>
          <a:bodyPr wrap="square" rtlCol="0">
            <a:spAutoFit/>
          </a:bodyPr>
          <a:lstStyle/>
          <a:p>
            <a:pPr algn="ctr"/>
            <a:r>
              <a:rPr lang="he-IL" sz="2800" b="1" dirty="0">
                <a:solidFill>
                  <a:srgbClr val="FFFF00"/>
                </a:solidFill>
                <a:cs typeface="+mj-cs"/>
              </a:rPr>
              <a:t>ישעיהו כו:ח-יד </a:t>
            </a:r>
            <a:r>
              <a:rPr lang="en-US" sz="2800" b="1" dirty="0">
                <a:solidFill>
                  <a:srgbClr val="FFFF00"/>
                </a:solidFill>
                <a:cs typeface="+mj-cs"/>
              </a:rPr>
              <a:t> </a:t>
            </a:r>
            <a:r>
              <a:rPr lang="en-US" sz="2400" b="1" dirty="0">
                <a:solidFill>
                  <a:srgbClr val="FFFF00"/>
                </a:solidFill>
                <a:cs typeface="+mj-cs"/>
              </a:rPr>
              <a:t>/</a:t>
            </a:r>
            <a:r>
              <a:rPr lang="en-US" sz="2800" b="1" dirty="0">
                <a:solidFill>
                  <a:srgbClr val="FFFF00"/>
                </a:solidFill>
                <a:cs typeface="+mj-cs"/>
              </a:rPr>
              <a:t> Isaiah 26:8-14</a:t>
            </a:r>
            <a:endParaRPr lang="en-US" sz="3200" b="1" dirty="0">
              <a:solidFill>
                <a:srgbClr val="FFFF00"/>
              </a:solidFill>
              <a:cs typeface="+mj-cs"/>
            </a:endParaRPr>
          </a:p>
        </p:txBody>
      </p:sp>
      <p:sp>
        <p:nvSpPr>
          <p:cNvPr id="18" name="TextBox 17">
            <a:extLst>
              <a:ext uri="{FF2B5EF4-FFF2-40B4-BE49-F238E27FC236}">
                <a16:creationId xmlns:a16="http://schemas.microsoft.com/office/drawing/2014/main" id="{FDF527D8-B69D-B687-1AA6-2862CBF4FD2C}"/>
              </a:ext>
            </a:extLst>
          </p:cNvPr>
          <p:cNvSpPr txBox="1"/>
          <p:nvPr/>
        </p:nvSpPr>
        <p:spPr>
          <a:xfrm>
            <a:off x="0" y="572578"/>
            <a:ext cx="12192000" cy="400110"/>
          </a:xfrm>
          <a:prstGeom prst="rect">
            <a:avLst/>
          </a:prstGeom>
          <a:noFill/>
        </p:spPr>
        <p:txBody>
          <a:bodyPr wrap="square">
            <a:spAutoFit/>
          </a:bodyPr>
          <a:lstStyle/>
          <a:p>
            <a:pPr algn="ctr"/>
            <a:r>
              <a:rPr lang="en-US" sz="1800" b="1" dirty="0">
                <a:solidFill>
                  <a:srgbClr val="FFC000"/>
                </a:solidFill>
              </a:rPr>
              <a:t>Website:</a:t>
            </a:r>
            <a:r>
              <a:rPr lang="en-US" sz="1800" dirty="0">
                <a:solidFill>
                  <a:srgbClr val="FFFF00"/>
                </a:solidFill>
                <a:hlinkClick r:id="rId8">
                  <a:extLst>
                    <a:ext uri="{A12FA001-AC4F-418D-AE19-62706E023703}">
                      <ahyp:hlinkClr xmlns:ahyp="http://schemas.microsoft.com/office/drawing/2018/hyperlinkcolor" val="tx"/>
                    </a:ext>
                  </a:extLst>
                </a:hlinkClick>
              </a:rPr>
              <a:t> https://www.matsati.com</a:t>
            </a:r>
            <a:r>
              <a:rPr lang="en-US" sz="1800" dirty="0">
                <a:solidFill>
                  <a:srgbClr val="FFFF00"/>
                </a:solidFill>
              </a:rPr>
              <a:t> </a:t>
            </a:r>
            <a:r>
              <a:rPr lang="en-US" sz="2000" b="1" dirty="0">
                <a:solidFill>
                  <a:srgbClr val="FFC000"/>
                </a:solidFill>
              </a:rPr>
              <a:t>YouTube Channel: </a:t>
            </a:r>
            <a:r>
              <a:rPr lang="en-US" dirty="0">
                <a:solidFill>
                  <a:srgbClr val="FFFF00"/>
                </a:solidFill>
                <a:hlinkClick r:id="rId9">
                  <a:extLst>
                    <a:ext uri="{A12FA001-AC4F-418D-AE19-62706E023703}">
                      <ahyp:hlinkClr xmlns:ahyp="http://schemas.microsoft.com/office/drawing/2018/hyperlinkcolor" val="tx"/>
                    </a:ext>
                  </a:extLst>
                </a:hlinkClick>
              </a:rPr>
              <a:t>https://www.youtube.com/user/MATSATI/</a:t>
            </a:r>
            <a:r>
              <a:rPr lang="en-US" dirty="0">
                <a:solidFill>
                  <a:srgbClr val="FFFF00"/>
                </a:solidFill>
              </a:rPr>
              <a:t> </a:t>
            </a:r>
          </a:p>
        </p:txBody>
      </p:sp>
      <p:sp>
        <p:nvSpPr>
          <p:cNvPr id="19" name="TextBox 18">
            <a:extLst>
              <a:ext uri="{FF2B5EF4-FFF2-40B4-BE49-F238E27FC236}">
                <a16:creationId xmlns:a16="http://schemas.microsoft.com/office/drawing/2014/main" id="{AECB7CF0-D055-5F8B-5E1E-68640F23B2BC}"/>
              </a:ext>
            </a:extLst>
          </p:cNvPr>
          <p:cNvSpPr txBox="1"/>
          <p:nvPr/>
        </p:nvSpPr>
        <p:spPr>
          <a:xfrm>
            <a:off x="4892881" y="3013626"/>
            <a:ext cx="2425148" cy="923330"/>
          </a:xfrm>
          <a:prstGeom prst="rect">
            <a:avLst/>
          </a:prstGeom>
          <a:noFill/>
        </p:spPr>
        <p:txBody>
          <a:bodyPr wrap="square">
            <a:spAutoFit/>
          </a:bodyPr>
          <a:lstStyle/>
          <a:p>
            <a:pPr algn="ctr"/>
            <a:r>
              <a:rPr lang="en-US" dirty="0">
                <a:solidFill>
                  <a:srgbClr val="FFFF00"/>
                </a:solidFill>
              </a:rPr>
              <a:t>Discuss the Scriptures, </a:t>
            </a:r>
          </a:p>
          <a:p>
            <a:pPr algn="ctr"/>
            <a:r>
              <a:rPr lang="en-US" dirty="0">
                <a:solidFill>
                  <a:srgbClr val="FFFF00"/>
                </a:solidFill>
              </a:rPr>
              <a:t>learn the languages, </a:t>
            </a:r>
          </a:p>
          <a:p>
            <a:pPr algn="ctr"/>
            <a:r>
              <a:rPr lang="en-US" dirty="0">
                <a:solidFill>
                  <a:srgbClr val="FFFF00"/>
                </a:solidFill>
              </a:rPr>
              <a:t>and fellowship</a:t>
            </a:r>
          </a:p>
        </p:txBody>
      </p:sp>
      <p:sp>
        <p:nvSpPr>
          <p:cNvPr id="2" name="TextBox 1">
            <a:extLst>
              <a:ext uri="{FF2B5EF4-FFF2-40B4-BE49-F238E27FC236}">
                <a16:creationId xmlns:a16="http://schemas.microsoft.com/office/drawing/2014/main" id="{7DF4091A-53B7-F51F-4AC8-29A2B0C5C20E}"/>
              </a:ext>
            </a:extLst>
          </p:cNvPr>
          <p:cNvSpPr txBox="1"/>
          <p:nvPr/>
        </p:nvSpPr>
        <p:spPr>
          <a:xfrm>
            <a:off x="158594" y="5979321"/>
            <a:ext cx="3461996" cy="646331"/>
          </a:xfrm>
          <a:prstGeom prst="rect">
            <a:avLst/>
          </a:prstGeom>
          <a:noFill/>
        </p:spPr>
        <p:txBody>
          <a:bodyPr wrap="square">
            <a:spAutoFit/>
          </a:bodyPr>
          <a:lstStyle/>
          <a:p>
            <a:pPr algn="ctr"/>
            <a:r>
              <a:rPr lang="en-US" dirty="0">
                <a:solidFill>
                  <a:srgbClr val="00B0F0"/>
                </a:solidFill>
              </a:rPr>
              <a:t>United Messianic Jewish Assembly </a:t>
            </a:r>
            <a:br>
              <a:rPr lang="en-US" dirty="0">
                <a:solidFill>
                  <a:srgbClr val="00B0F0"/>
                </a:solidFill>
              </a:rPr>
            </a:br>
            <a:r>
              <a:rPr lang="en-US" dirty="0">
                <a:solidFill>
                  <a:srgbClr val="00B0F0"/>
                </a:solidFill>
              </a:rPr>
              <a:t>(</a:t>
            </a:r>
            <a:r>
              <a:rPr lang="en-US" dirty="0">
                <a:solidFill>
                  <a:srgbClr val="00B0F0"/>
                </a:solidFill>
                <a:hlinkClick r:id="rId10">
                  <a:extLst>
                    <a:ext uri="{A12FA001-AC4F-418D-AE19-62706E023703}">
                      <ahyp:hlinkClr xmlns:ahyp="http://schemas.microsoft.com/office/drawing/2018/hyperlinkcolor" val="tx"/>
                    </a:ext>
                  </a:extLst>
                </a:hlinkClick>
              </a:rPr>
              <a:t>http:\\umja.net</a:t>
            </a:r>
            <a:r>
              <a:rPr lang="en-US" dirty="0">
                <a:solidFill>
                  <a:srgbClr val="00B0F0"/>
                </a:solidFill>
              </a:rPr>
              <a:t>)</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459092" cy="425669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1F126EAD-7776-1751-67EC-544B5A89A84E}"/>
              </a:ext>
            </a:extLst>
          </p:cNvPr>
          <p:cNvPicPr>
            <a:picLocks noChangeAspect="1"/>
          </p:cNvPicPr>
          <p:nvPr/>
        </p:nvPicPr>
        <p:blipFill>
          <a:blip r:embed="rId4"/>
          <a:stretch>
            <a:fillRect/>
          </a:stretch>
        </p:blipFill>
        <p:spPr>
          <a:xfrm>
            <a:off x="153602" y="181475"/>
            <a:ext cx="10109842" cy="3908396"/>
          </a:xfrm>
          <a:prstGeom prst="rect">
            <a:avLst/>
          </a:prstGeom>
        </p:spPr>
      </p:pic>
      <p:sp>
        <p:nvSpPr>
          <p:cNvPr id="5" name="TextBox 4">
            <a:extLst>
              <a:ext uri="{FF2B5EF4-FFF2-40B4-BE49-F238E27FC236}">
                <a16:creationId xmlns:a16="http://schemas.microsoft.com/office/drawing/2014/main" id="{A52FF164-A2B0-1F77-48D0-C710ED7B0007}"/>
              </a:ext>
            </a:extLst>
          </p:cNvPr>
          <p:cNvSpPr txBox="1"/>
          <p:nvPr/>
        </p:nvSpPr>
        <p:spPr>
          <a:xfrm>
            <a:off x="349250" y="3591648"/>
            <a:ext cx="3706695" cy="369332"/>
          </a:xfrm>
          <a:prstGeom prst="rect">
            <a:avLst/>
          </a:prstGeom>
          <a:noFill/>
        </p:spPr>
        <p:txBody>
          <a:bodyPr wrap="square" rtlCol="0">
            <a:spAutoFit/>
          </a:bodyPr>
          <a:lstStyle/>
          <a:p>
            <a:r>
              <a:rPr lang="en-US" dirty="0">
                <a:solidFill>
                  <a:srgbClr val="FFFF00"/>
                </a:solidFill>
              </a:rPr>
              <a:t>Isaiah 26:9</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3C9CE50A-D74E-F7E7-3E79-598474F0D454}"/>
                  </a:ext>
                </a:extLst>
              </p14:cNvPr>
              <p14:cNvContentPartPr/>
              <p14:nvPr/>
            </p14:nvContentPartPr>
            <p14:xfrm>
              <a:off x="3117501" y="674004"/>
              <a:ext cx="999360" cy="2017080"/>
            </p14:xfrm>
          </p:contentPart>
        </mc:Choice>
        <mc:Fallback>
          <p:pic>
            <p:nvPicPr>
              <p:cNvPr id="2" name="Ink 1">
                <a:extLst>
                  <a:ext uri="{FF2B5EF4-FFF2-40B4-BE49-F238E27FC236}">
                    <a16:creationId xmlns:a16="http://schemas.microsoft.com/office/drawing/2014/main" id="{3C9CE50A-D74E-F7E7-3E79-598474F0D454}"/>
                  </a:ext>
                </a:extLst>
              </p:cNvPr>
              <p:cNvPicPr/>
              <p:nvPr/>
            </p:nvPicPr>
            <p:blipFill>
              <a:blip r:embed="rId6"/>
              <a:stretch>
                <a:fillRect/>
              </a:stretch>
            </p:blipFill>
            <p:spPr>
              <a:xfrm>
                <a:off x="3099861" y="656364"/>
                <a:ext cx="1035000" cy="2052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837B27A7-53FD-F886-86DF-0C5EEADC2E85}"/>
                  </a:ext>
                </a:extLst>
              </p14:cNvPr>
              <p14:cNvContentPartPr/>
              <p14:nvPr/>
            </p14:nvContentPartPr>
            <p14:xfrm>
              <a:off x="2081781" y="678324"/>
              <a:ext cx="596880" cy="2121480"/>
            </p14:xfrm>
          </p:contentPart>
        </mc:Choice>
        <mc:Fallback>
          <p:pic>
            <p:nvPicPr>
              <p:cNvPr id="3" name="Ink 2">
                <a:extLst>
                  <a:ext uri="{FF2B5EF4-FFF2-40B4-BE49-F238E27FC236}">
                    <a16:creationId xmlns:a16="http://schemas.microsoft.com/office/drawing/2014/main" id="{837B27A7-53FD-F886-86DF-0C5EEADC2E85}"/>
                  </a:ext>
                </a:extLst>
              </p:cNvPr>
              <p:cNvPicPr/>
              <p:nvPr/>
            </p:nvPicPr>
            <p:blipFill>
              <a:blip r:embed="rId8"/>
              <a:stretch>
                <a:fillRect/>
              </a:stretch>
            </p:blipFill>
            <p:spPr>
              <a:xfrm>
                <a:off x="2063781" y="660684"/>
                <a:ext cx="632520" cy="2157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091188EA-4E0A-6D8B-C1FF-C14053DB1BF5}"/>
                  </a:ext>
                </a:extLst>
              </p14:cNvPr>
              <p14:cNvContentPartPr/>
              <p14:nvPr/>
            </p14:nvContentPartPr>
            <p14:xfrm>
              <a:off x="897741" y="1939764"/>
              <a:ext cx="960480" cy="31320"/>
            </p14:xfrm>
          </p:contentPart>
        </mc:Choice>
        <mc:Fallback>
          <p:pic>
            <p:nvPicPr>
              <p:cNvPr id="7" name="Ink 6">
                <a:extLst>
                  <a:ext uri="{FF2B5EF4-FFF2-40B4-BE49-F238E27FC236}">
                    <a16:creationId xmlns:a16="http://schemas.microsoft.com/office/drawing/2014/main" id="{091188EA-4E0A-6D8B-C1FF-C14053DB1BF5}"/>
                  </a:ext>
                </a:extLst>
              </p:cNvPr>
              <p:cNvPicPr/>
              <p:nvPr/>
            </p:nvPicPr>
            <p:blipFill>
              <a:blip r:embed="rId10"/>
              <a:stretch>
                <a:fillRect/>
              </a:stretch>
            </p:blipFill>
            <p:spPr>
              <a:xfrm>
                <a:off x="879741" y="1922124"/>
                <a:ext cx="996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1A2AD6F4-1CA1-20F2-40E9-1F2ECF666F1B}"/>
                  </a:ext>
                </a:extLst>
              </p14:cNvPr>
              <p14:cNvContentPartPr/>
              <p14:nvPr/>
            </p14:nvContentPartPr>
            <p14:xfrm>
              <a:off x="2401101" y="1934724"/>
              <a:ext cx="642240" cy="32400"/>
            </p14:xfrm>
          </p:contentPart>
        </mc:Choice>
        <mc:Fallback>
          <p:pic>
            <p:nvPicPr>
              <p:cNvPr id="9" name="Ink 8">
                <a:extLst>
                  <a:ext uri="{FF2B5EF4-FFF2-40B4-BE49-F238E27FC236}">
                    <a16:creationId xmlns:a16="http://schemas.microsoft.com/office/drawing/2014/main" id="{1A2AD6F4-1CA1-20F2-40E9-1F2ECF666F1B}"/>
                  </a:ext>
                </a:extLst>
              </p:cNvPr>
              <p:cNvPicPr/>
              <p:nvPr/>
            </p:nvPicPr>
            <p:blipFill>
              <a:blip r:embed="rId12"/>
              <a:stretch>
                <a:fillRect/>
              </a:stretch>
            </p:blipFill>
            <p:spPr>
              <a:xfrm>
                <a:off x="2383461" y="1917084"/>
                <a:ext cx="677880" cy="68040"/>
              </a:xfrm>
              <a:prstGeom prst="rect">
                <a:avLst/>
              </a:prstGeom>
            </p:spPr>
          </p:pic>
        </mc:Fallback>
      </mc:AlternateContent>
    </p:spTree>
    <p:extLst>
      <p:ext uri="{BB962C8B-B14F-4D97-AF65-F5344CB8AC3E}">
        <p14:creationId xmlns:p14="http://schemas.microsoft.com/office/powerpoint/2010/main" val="305894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459092" cy="457200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983FE0E2-B7B9-CD3B-412F-5C8E474D2EC7}"/>
              </a:ext>
            </a:extLst>
          </p:cNvPr>
          <p:cNvPicPr>
            <a:picLocks noChangeAspect="1"/>
          </p:cNvPicPr>
          <p:nvPr/>
        </p:nvPicPr>
        <p:blipFill>
          <a:blip r:embed="rId4"/>
          <a:stretch>
            <a:fillRect/>
          </a:stretch>
        </p:blipFill>
        <p:spPr>
          <a:xfrm>
            <a:off x="180946" y="158249"/>
            <a:ext cx="10024739" cy="4235544"/>
          </a:xfrm>
          <a:prstGeom prst="rect">
            <a:avLst/>
          </a:prstGeom>
        </p:spPr>
      </p:pic>
      <p:sp>
        <p:nvSpPr>
          <p:cNvPr id="5" name="TextBox 4">
            <a:extLst>
              <a:ext uri="{FF2B5EF4-FFF2-40B4-BE49-F238E27FC236}">
                <a16:creationId xmlns:a16="http://schemas.microsoft.com/office/drawing/2014/main" id="{A52FF164-A2B0-1F77-48D0-C710ED7B0007}"/>
              </a:ext>
            </a:extLst>
          </p:cNvPr>
          <p:cNvSpPr txBox="1"/>
          <p:nvPr/>
        </p:nvSpPr>
        <p:spPr>
          <a:xfrm>
            <a:off x="269471" y="3880083"/>
            <a:ext cx="3706695" cy="369332"/>
          </a:xfrm>
          <a:prstGeom prst="rect">
            <a:avLst/>
          </a:prstGeom>
          <a:noFill/>
        </p:spPr>
        <p:txBody>
          <a:bodyPr wrap="square" rtlCol="0">
            <a:spAutoFit/>
          </a:bodyPr>
          <a:lstStyle/>
          <a:p>
            <a:r>
              <a:rPr lang="en-US" dirty="0">
                <a:solidFill>
                  <a:srgbClr val="FFFF00"/>
                </a:solidFill>
              </a:rPr>
              <a:t>Isaiah 26:10</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5FC773FC-330C-C2C5-C6D3-9AC4112CB0B4}"/>
                  </a:ext>
                </a:extLst>
              </p14:cNvPr>
              <p14:cNvContentPartPr/>
              <p14:nvPr/>
            </p14:nvContentPartPr>
            <p14:xfrm>
              <a:off x="3841821" y="697044"/>
              <a:ext cx="306000" cy="2438280"/>
            </p14:xfrm>
          </p:contentPart>
        </mc:Choice>
        <mc:Fallback>
          <p:pic>
            <p:nvPicPr>
              <p:cNvPr id="2" name="Ink 1">
                <a:extLst>
                  <a:ext uri="{FF2B5EF4-FFF2-40B4-BE49-F238E27FC236}">
                    <a16:creationId xmlns:a16="http://schemas.microsoft.com/office/drawing/2014/main" id="{5FC773FC-330C-C2C5-C6D3-9AC4112CB0B4}"/>
                  </a:ext>
                </a:extLst>
              </p:cNvPr>
              <p:cNvPicPr/>
              <p:nvPr/>
            </p:nvPicPr>
            <p:blipFill>
              <a:blip r:embed="rId6"/>
              <a:stretch>
                <a:fillRect/>
              </a:stretch>
            </p:blipFill>
            <p:spPr>
              <a:xfrm>
                <a:off x="3824181" y="679404"/>
                <a:ext cx="341640" cy="2473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56A610D1-03FB-D54E-24A3-DBB2C1A56FE1}"/>
                  </a:ext>
                </a:extLst>
              </p14:cNvPr>
              <p14:cNvContentPartPr/>
              <p14:nvPr/>
            </p14:nvContentPartPr>
            <p14:xfrm>
              <a:off x="2019141" y="567444"/>
              <a:ext cx="430200" cy="2765520"/>
            </p14:xfrm>
          </p:contentPart>
        </mc:Choice>
        <mc:Fallback>
          <p:pic>
            <p:nvPicPr>
              <p:cNvPr id="4" name="Ink 3">
                <a:extLst>
                  <a:ext uri="{FF2B5EF4-FFF2-40B4-BE49-F238E27FC236}">
                    <a16:creationId xmlns:a16="http://schemas.microsoft.com/office/drawing/2014/main" id="{56A610D1-03FB-D54E-24A3-DBB2C1A56FE1}"/>
                  </a:ext>
                </a:extLst>
              </p:cNvPr>
              <p:cNvPicPr/>
              <p:nvPr/>
            </p:nvPicPr>
            <p:blipFill>
              <a:blip r:embed="rId8"/>
              <a:stretch>
                <a:fillRect/>
              </a:stretch>
            </p:blipFill>
            <p:spPr>
              <a:xfrm>
                <a:off x="2001501" y="549804"/>
                <a:ext cx="465840" cy="2801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6D4F6190-DB0D-4C45-7FEC-94F11C519EC5}"/>
                  </a:ext>
                </a:extLst>
              </p14:cNvPr>
              <p14:cNvContentPartPr/>
              <p14:nvPr/>
            </p14:nvContentPartPr>
            <p14:xfrm>
              <a:off x="576981" y="900804"/>
              <a:ext cx="716760" cy="47160"/>
            </p14:xfrm>
          </p:contentPart>
        </mc:Choice>
        <mc:Fallback>
          <p:pic>
            <p:nvPicPr>
              <p:cNvPr id="7" name="Ink 6">
                <a:extLst>
                  <a:ext uri="{FF2B5EF4-FFF2-40B4-BE49-F238E27FC236}">
                    <a16:creationId xmlns:a16="http://schemas.microsoft.com/office/drawing/2014/main" id="{6D4F6190-DB0D-4C45-7FEC-94F11C519EC5}"/>
                  </a:ext>
                </a:extLst>
              </p:cNvPr>
              <p:cNvPicPr/>
              <p:nvPr/>
            </p:nvPicPr>
            <p:blipFill>
              <a:blip r:embed="rId10"/>
              <a:stretch>
                <a:fillRect/>
              </a:stretch>
            </p:blipFill>
            <p:spPr>
              <a:xfrm>
                <a:off x="559341" y="882804"/>
                <a:ext cx="7524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E89FE898-B700-2198-044D-CCF00819D9F0}"/>
                  </a:ext>
                </a:extLst>
              </p14:cNvPr>
              <p14:cNvContentPartPr/>
              <p14:nvPr/>
            </p14:nvContentPartPr>
            <p14:xfrm>
              <a:off x="3105981" y="926724"/>
              <a:ext cx="642600" cy="55080"/>
            </p14:xfrm>
          </p:contentPart>
        </mc:Choice>
        <mc:Fallback>
          <p:pic>
            <p:nvPicPr>
              <p:cNvPr id="9" name="Ink 8">
                <a:extLst>
                  <a:ext uri="{FF2B5EF4-FFF2-40B4-BE49-F238E27FC236}">
                    <a16:creationId xmlns:a16="http://schemas.microsoft.com/office/drawing/2014/main" id="{E89FE898-B700-2198-044D-CCF00819D9F0}"/>
                  </a:ext>
                </a:extLst>
              </p:cNvPr>
              <p:cNvPicPr/>
              <p:nvPr/>
            </p:nvPicPr>
            <p:blipFill>
              <a:blip r:embed="rId12"/>
              <a:stretch>
                <a:fillRect/>
              </a:stretch>
            </p:blipFill>
            <p:spPr>
              <a:xfrm>
                <a:off x="3087981" y="909084"/>
                <a:ext cx="6782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7F1329BA-B00C-6B1B-BF34-6E5CCA03E9B0}"/>
                  </a:ext>
                </a:extLst>
              </p14:cNvPr>
              <p14:cNvContentPartPr/>
              <p14:nvPr/>
            </p14:nvContentPartPr>
            <p14:xfrm>
              <a:off x="4840461" y="1014564"/>
              <a:ext cx="537840" cy="19800"/>
            </p14:xfrm>
          </p:contentPart>
        </mc:Choice>
        <mc:Fallback>
          <p:pic>
            <p:nvPicPr>
              <p:cNvPr id="11" name="Ink 10">
                <a:extLst>
                  <a:ext uri="{FF2B5EF4-FFF2-40B4-BE49-F238E27FC236}">
                    <a16:creationId xmlns:a16="http://schemas.microsoft.com/office/drawing/2014/main" id="{7F1329BA-B00C-6B1B-BF34-6E5CCA03E9B0}"/>
                  </a:ext>
                </a:extLst>
              </p:cNvPr>
              <p:cNvPicPr/>
              <p:nvPr/>
            </p:nvPicPr>
            <p:blipFill>
              <a:blip r:embed="rId14"/>
              <a:stretch>
                <a:fillRect/>
              </a:stretch>
            </p:blipFill>
            <p:spPr>
              <a:xfrm>
                <a:off x="4822821" y="996564"/>
                <a:ext cx="5734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D5A68A28-95E4-DC27-269D-CE50A98D4CEC}"/>
                  </a:ext>
                </a:extLst>
              </p14:cNvPr>
              <p14:cNvContentPartPr/>
              <p14:nvPr/>
            </p14:nvContentPartPr>
            <p14:xfrm>
              <a:off x="7753221" y="612804"/>
              <a:ext cx="590760" cy="3417840"/>
            </p14:xfrm>
          </p:contentPart>
        </mc:Choice>
        <mc:Fallback>
          <p:pic>
            <p:nvPicPr>
              <p:cNvPr id="12" name="Ink 11">
                <a:extLst>
                  <a:ext uri="{FF2B5EF4-FFF2-40B4-BE49-F238E27FC236}">
                    <a16:creationId xmlns:a16="http://schemas.microsoft.com/office/drawing/2014/main" id="{D5A68A28-95E4-DC27-269D-CE50A98D4CEC}"/>
                  </a:ext>
                </a:extLst>
              </p:cNvPr>
              <p:cNvPicPr/>
              <p:nvPr/>
            </p:nvPicPr>
            <p:blipFill>
              <a:blip r:embed="rId16"/>
              <a:stretch>
                <a:fillRect/>
              </a:stretch>
            </p:blipFill>
            <p:spPr>
              <a:xfrm>
                <a:off x="7735221" y="595164"/>
                <a:ext cx="626400" cy="3453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3F45EDD2-C86F-5E91-410C-0FDB635B1677}"/>
                  </a:ext>
                </a:extLst>
              </p14:cNvPr>
              <p14:cNvContentPartPr/>
              <p14:nvPr/>
            </p14:nvContentPartPr>
            <p14:xfrm>
              <a:off x="6129621" y="613884"/>
              <a:ext cx="629640" cy="3569400"/>
            </p14:xfrm>
          </p:contentPart>
        </mc:Choice>
        <mc:Fallback>
          <p:pic>
            <p:nvPicPr>
              <p:cNvPr id="13" name="Ink 12">
                <a:extLst>
                  <a:ext uri="{FF2B5EF4-FFF2-40B4-BE49-F238E27FC236}">
                    <a16:creationId xmlns:a16="http://schemas.microsoft.com/office/drawing/2014/main" id="{3F45EDD2-C86F-5E91-410C-0FDB635B1677}"/>
                  </a:ext>
                </a:extLst>
              </p:cNvPr>
              <p:cNvPicPr/>
              <p:nvPr/>
            </p:nvPicPr>
            <p:blipFill>
              <a:blip r:embed="rId18"/>
              <a:stretch>
                <a:fillRect/>
              </a:stretch>
            </p:blipFill>
            <p:spPr>
              <a:xfrm>
                <a:off x="6111981" y="596244"/>
                <a:ext cx="665280" cy="3605040"/>
              </a:xfrm>
              <a:prstGeom prst="rect">
                <a:avLst/>
              </a:prstGeom>
            </p:spPr>
          </p:pic>
        </mc:Fallback>
      </mc:AlternateContent>
    </p:spTree>
    <p:extLst>
      <p:ext uri="{BB962C8B-B14F-4D97-AF65-F5344CB8AC3E}">
        <p14:creationId xmlns:p14="http://schemas.microsoft.com/office/powerpoint/2010/main" val="3961837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291401"/>
            <a:ext cx="9401750" cy="457517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425223F-D56F-6F8F-222F-10397BF000E3}"/>
              </a:ext>
            </a:extLst>
          </p:cNvPr>
          <p:cNvSpPr txBox="1"/>
          <p:nvPr/>
        </p:nvSpPr>
        <p:spPr>
          <a:xfrm>
            <a:off x="558459" y="527352"/>
            <a:ext cx="8321654" cy="4031873"/>
          </a:xfrm>
          <a:prstGeom prst="rect">
            <a:avLst/>
          </a:prstGeom>
          <a:noFill/>
        </p:spPr>
        <p:txBody>
          <a:bodyPr wrap="square">
            <a:spAutoFit/>
          </a:bodyPr>
          <a:lstStyle/>
          <a:p>
            <a:pPr algn="r" rtl="0">
              <a:spcBef>
                <a:spcPts val="0"/>
              </a:spcBef>
              <a:spcAft>
                <a:spcPts val="0"/>
              </a:spcAft>
            </a:pPr>
            <a:r>
              <a:rPr lang="he-IL" sz="4000" b="1" i="0" u="none" strike="noStrike" dirty="0">
                <a:solidFill>
                  <a:srgbClr val="FFFF00"/>
                </a:solidFill>
                <a:effectLst/>
                <a:latin typeface="Arial" panose="020B0604020202020204" pitchFamily="34" charset="0"/>
                <a:cs typeface="+mj-cs"/>
              </a:rPr>
              <a:t>ספר תהילים פרק ט</a:t>
            </a:r>
            <a:endParaRPr lang="he-IL" sz="4000" b="0" dirty="0">
              <a:solidFill>
                <a:srgbClr val="FFFF00"/>
              </a:solidFill>
              <a:effectLst/>
              <a:cs typeface="+mj-cs"/>
            </a:endParaRPr>
          </a:p>
          <a:p>
            <a:pPr algn="r" rtl="0">
              <a:spcBef>
                <a:spcPts val="0"/>
              </a:spcBef>
              <a:spcAft>
                <a:spcPts val="0"/>
              </a:spcAft>
            </a:pPr>
            <a:r>
              <a:rPr lang="he-IL" sz="4000" b="0" i="0" u="none" strike="noStrike" dirty="0">
                <a:solidFill>
                  <a:srgbClr val="FFFF00"/>
                </a:solidFill>
                <a:effectLst/>
                <a:latin typeface="Arial" panose="020B0604020202020204" pitchFamily="34" charset="0"/>
                <a:cs typeface="+mj-cs"/>
              </a:rPr>
              <a:t>יח   יָשׁוּבוּ רְשָׁעִים לִשְׁאוֹלָה כָּל-גּוֹיִם שְׁכֵחֵי אֱלֹהִים: </a:t>
            </a:r>
            <a:endParaRPr lang="he-IL" sz="4000" b="0" dirty="0">
              <a:solidFill>
                <a:srgbClr val="FFFF00"/>
              </a:solidFill>
              <a:effectLst/>
              <a:cs typeface="+mj-cs"/>
            </a:endParaRPr>
          </a:p>
          <a:p>
            <a:pPr rtl="0">
              <a:spcBef>
                <a:spcPts val="0"/>
              </a:spcBef>
              <a:spcAft>
                <a:spcPts val="0"/>
              </a:spcAft>
            </a:pPr>
            <a:br>
              <a:rPr lang="he-IL" sz="4000" b="0" dirty="0">
                <a:solidFill>
                  <a:srgbClr val="FFFF00"/>
                </a:solidFill>
                <a:effectLst/>
              </a:rPr>
            </a:br>
            <a:r>
              <a:rPr lang="en-US" sz="3200" b="0" i="0" u="none" strike="noStrike" dirty="0">
                <a:solidFill>
                  <a:srgbClr val="FFC000"/>
                </a:solidFill>
                <a:effectLst/>
                <a:latin typeface="Arial" panose="020B0604020202020204" pitchFamily="34" charset="0"/>
              </a:rPr>
              <a:t>Tehillim / Psalm 9:17</a:t>
            </a:r>
            <a:endParaRPr lang="en-US" sz="3200" b="0" dirty="0">
              <a:solidFill>
                <a:srgbClr val="FFC000"/>
              </a:solidFill>
              <a:effectLst/>
            </a:endParaRPr>
          </a:p>
          <a:p>
            <a:pPr rtl="0">
              <a:spcBef>
                <a:spcPts val="0"/>
              </a:spcBef>
              <a:spcAft>
                <a:spcPts val="0"/>
              </a:spcAft>
            </a:pPr>
            <a:r>
              <a:rPr lang="en-US" sz="3200" b="0" i="0" u="none" strike="noStrike" dirty="0">
                <a:solidFill>
                  <a:srgbClr val="FFC000"/>
                </a:solidFill>
                <a:effectLst/>
                <a:latin typeface="Arial" panose="020B0604020202020204" pitchFamily="34" charset="0"/>
              </a:rPr>
              <a:t>9:17 The wicked shall be turned into hell, And all the nations that forget God. (KJV)</a:t>
            </a:r>
            <a:endParaRPr lang="en-US" sz="3200" b="0" dirty="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15" name="Ink 14">
                <a:extLst>
                  <a:ext uri="{FF2B5EF4-FFF2-40B4-BE49-F238E27FC236}">
                    <a16:creationId xmlns:a16="http://schemas.microsoft.com/office/drawing/2014/main" id="{B97F0B7E-46A6-3307-8992-61116A8A9C01}"/>
                  </a:ext>
                </a:extLst>
              </p14:cNvPr>
              <p14:cNvContentPartPr/>
              <p14:nvPr/>
            </p14:nvContentPartPr>
            <p14:xfrm>
              <a:off x="7677621" y="2445924"/>
              <a:ext cx="1077120" cy="70200"/>
            </p14:xfrm>
          </p:contentPart>
        </mc:Choice>
        <mc:Fallback>
          <p:pic>
            <p:nvPicPr>
              <p:cNvPr id="15" name="Ink 14">
                <a:extLst>
                  <a:ext uri="{FF2B5EF4-FFF2-40B4-BE49-F238E27FC236}">
                    <a16:creationId xmlns:a16="http://schemas.microsoft.com/office/drawing/2014/main" id="{B97F0B7E-46A6-3307-8992-61116A8A9C01}"/>
                  </a:ext>
                </a:extLst>
              </p:cNvPr>
              <p:cNvPicPr/>
              <p:nvPr/>
            </p:nvPicPr>
            <p:blipFill>
              <a:blip r:embed="rId5"/>
              <a:stretch>
                <a:fillRect/>
              </a:stretch>
            </p:blipFill>
            <p:spPr>
              <a:xfrm>
                <a:off x="7659621" y="2427924"/>
                <a:ext cx="1112760" cy="105840"/>
              </a:xfrm>
              <a:prstGeom prst="rect">
                <a:avLst/>
              </a:prstGeom>
            </p:spPr>
          </p:pic>
        </mc:Fallback>
      </mc:AlternateContent>
      <p:grpSp>
        <p:nvGrpSpPr>
          <p:cNvPr id="17" name="Group 16">
            <a:extLst>
              <a:ext uri="{FF2B5EF4-FFF2-40B4-BE49-F238E27FC236}">
                <a16:creationId xmlns:a16="http://schemas.microsoft.com/office/drawing/2014/main" id="{840C2623-0AF2-4A19-764C-F3F5748FA3A6}"/>
              </a:ext>
            </a:extLst>
          </p:cNvPr>
          <p:cNvGrpSpPr/>
          <p:nvPr/>
        </p:nvGrpSpPr>
        <p:grpSpPr>
          <a:xfrm>
            <a:off x="1737981" y="1822764"/>
            <a:ext cx="6485760" cy="190080"/>
            <a:chOff x="1737981" y="1822764"/>
            <a:chExt cx="6485760" cy="190080"/>
          </a:xfrm>
        </p:grpSpPr>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3E781936-376F-25D1-1576-49570687F074}"/>
                    </a:ext>
                  </a:extLst>
                </p14:cNvPr>
                <p14:cNvContentPartPr/>
                <p14:nvPr/>
              </p14:nvContentPartPr>
              <p14:xfrm>
                <a:off x="7339581" y="1842564"/>
                <a:ext cx="884160" cy="55080"/>
              </p14:xfrm>
            </p:contentPart>
          </mc:Choice>
          <mc:Fallback>
            <p:pic>
              <p:nvPicPr>
                <p:cNvPr id="2" name="Ink 1">
                  <a:extLst>
                    <a:ext uri="{FF2B5EF4-FFF2-40B4-BE49-F238E27FC236}">
                      <a16:creationId xmlns:a16="http://schemas.microsoft.com/office/drawing/2014/main" id="{3E781936-376F-25D1-1576-49570687F074}"/>
                    </a:ext>
                  </a:extLst>
                </p:cNvPr>
                <p:cNvPicPr/>
                <p:nvPr/>
              </p:nvPicPr>
              <p:blipFill>
                <a:blip r:embed="rId7"/>
                <a:stretch>
                  <a:fillRect/>
                </a:stretch>
              </p:blipFill>
              <p:spPr>
                <a:xfrm>
                  <a:off x="7321941" y="1824564"/>
                  <a:ext cx="9198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291FC287-FB64-01B9-676E-9696FD464C9B}"/>
                    </a:ext>
                  </a:extLst>
                </p14:cNvPr>
                <p14:cNvContentPartPr/>
                <p14:nvPr/>
              </p14:nvContentPartPr>
              <p14:xfrm>
                <a:off x="5718861" y="1887564"/>
                <a:ext cx="1403640" cy="119520"/>
              </p14:xfrm>
            </p:contentPart>
          </mc:Choice>
          <mc:Fallback>
            <p:pic>
              <p:nvPicPr>
                <p:cNvPr id="3" name="Ink 2">
                  <a:extLst>
                    <a:ext uri="{FF2B5EF4-FFF2-40B4-BE49-F238E27FC236}">
                      <a16:creationId xmlns:a16="http://schemas.microsoft.com/office/drawing/2014/main" id="{291FC287-FB64-01B9-676E-9696FD464C9B}"/>
                    </a:ext>
                  </a:extLst>
                </p:cNvPr>
                <p:cNvPicPr/>
                <p:nvPr/>
              </p:nvPicPr>
              <p:blipFill>
                <a:blip r:embed="rId9"/>
                <a:stretch>
                  <a:fillRect/>
                </a:stretch>
              </p:blipFill>
              <p:spPr>
                <a:xfrm>
                  <a:off x="5701221" y="1869924"/>
                  <a:ext cx="1439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9C4EC96-7E2E-2F91-3548-7A7D2FAD48A5}"/>
                    </a:ext>
                  </a:extLst>
                </p14:cNvPr>
                <p14:cNvContentPartPr/>
                <p14:nvPr/>
              </p14:nvContentPartPr>
              <p14:xfrm>
                <a:off x="4379661" y="1881444"/>
                <a:ext cx="1296360" cy="56880"/>
              </p14:xfrm>
            </p:contentPart>
          </mc:Choice>
          <mc:Fallback>
            <p:pic>
              <p:nvPicPr>
                <p:cNvPr id="7" name="Ink 6">
                  <a:extLst>
                    <a:ext uri="{FF2B5EF4-FFF2-40B4-BE49-F238E27FC236}">
                      <a16:creationId xmlns:a16="http://schemas.microsoft.com/office/drawing/2014/main" id="{29C4EC96-7E2E-2F91-3548-7A7D2FAD48A5}"/>
                    </a:ext>
                  </a:extLst>
                </p:cNvPr>
                <p:cNvPicPr/>
                <p:nvPr/>
              </p:nvPicPr>
              <p:blipFill>
                <a:blip r:embed="rId11"/>
                <a:stretch>
                  <a:fillRect/>
                </a:stretch>
              </p:blipFill>
              <p:spPr>
                <a:xfrm>
                  <a:off x="4361661" y="1863444"/>
                  <a:ext cx="13320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D4F31AA8-51FB-D735-4627-C63EF790F3E8}"/>
                    </a:ext>
                  </a:extLst>
                </p14:cNvPr>
                <p14:cNvContentPartPr/>
                <p14:nvPr/>
              </p14:nvContentPartPr>
              <p14:xfrm>
                <a:off x="3659661" y="1972164"/>
                <a:ext cx="517320" cy="40680"/>
              </p14:xfrm>
            </p:contentPart>
          </mc:Choice>
          <mc:Fallback>
            <p:pic>
              <p:nvPicPr>
                <p:cNvPr id="11" name="Ink 10">
                  <a:extLst>
                    <a:ext uri="{FF2B5EF4-FFF2-40B4-BE49-F238E27FC236}">
                      <a16:creationId xmlns:a16="http://schemas.microsoft.com/office/drawing/2014/main" id="{D4F31AA8-51FB-D735-4627-C63EF790F3E8}"/>
                    </a:ext>
                  </a:extLst>
                </p:cNvPr>
                <p:cNvPicPr/>
                <p:nvPr/>
              </p:nvPicPr>
              <p:blipFill>
                <a:blip r:embed="rId13"/>
                <a:stretch>
                  <a:fillRect/>
                </a:stretch>
              </p:blipFill>
              <p:spPr>
                <a:xfrm>
                  <a:off x="3642021" y="1954524"/>
                  <a:ext cx="5529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C53672FB-1148-AC42-9E1E-6ECCA07A826C}"/>
                    </a:ext>
                  </a:extLst>
                </p14:cNvPr>
                <p14:cNvContentPartPr/>
                <p14:nvPr/>
              </p14:nvContentPartPr>
              <p14:xfrm>
                <a:off x="2873421" y="1918164"/>
                <a:ext cx="644400" cy="69480"/>
              </p14:xfrm>
            </p:contentPart>
          </mc:Choice>
          <mc:Fallback>
            <p:pic>
              <p:nvPicPr>
                <p:cNvPr id="12" name="Ink 11">
                  <a:extLst>
                    <a:ext uri="{FF2B5EF4-FFF2-40B4-BE49-F238E27FC236}">
                      <a16:creationId xmlns:a16="http://schemas.microsoft.com/office/drawing/2014/main" id="{C53672FB-1148-AC42-9E1E-6ECCA07A826C}"/>
                    </a:ext>
                  </a:extLst>
                </p:cNvPr>
                <p:cNvPicPr/>
                <p:nvPr/>
              </p:nvPicPr>
              <p:blipFill>
                <a:blip r:embed="rId15"/>
                <a:stretch>
                  <a:fillRect/>
                </a:stretch>
              </p:blipFill>
              <p:spPr>
                <a:xfrm>
                  <a:off x="2855421" y="1900524"/>
                  <a:ext cx="6800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22ED683-55D8-727B-B820-C8B4E1144644}"/>
                    </a:ext>
                  </a:extLst>
                </p14:cNvPr>
                <p14:cNvContentPartPr/>
                <p14:nvPr/>
              </p14:nvContentPartPr>
              <p14:xfrm>
                <a:off x="1737981" y="1826364"/>
                <a:ext cx="942120" cy="95400"/>
              </p14:xfrm>
            </p:contentPart>
          </mc:Choice>
          <mc:Fallback>
            <p:pic>
              <p:nvPicPr>
                <p:cNvPr id="13" name="Ink 12">
                  <a:extLst>
                    <a:ext uri="{FF2B5EF4-FFF2-40B4-BE49-F238E27FC236}">
                      <a16:creationId xmlns:a16="http://schemas.microsoft.com/office/drawing/2014/main" id="{422ED683-55D8-727B-B820-C8B4E1144644}"/>
                    </a:ext>
                  </a:extLst>
                </p:cNvPr>
                <p:cNvPicPr/>
                <p:nvPr/>
              </p:nvPicPr>
              <p:blipFill>
                <a:blip r:embed="rId17"/>
                <a:stretch>
                  <a:fillRect/>
                </a:stretch>
              </p:blipFill>
              <p:spPr>
                <a:xfrm>
                  <a:off x="1719981" y="1808724"/>
                  <a:ext cx="9777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B471E5CC-E619-D97B-716D-BF33A353D70C}"/>
                    </a:ext>
                  </a:extLst>
                </p14:cNvPr>
                <p14:cNvContentPartPr/>
                <p14:nvPr/>
              </p14:nvContentPartPr>
              <p14:xfrm>
                <a:off x="7179741" y="1822764"/>
                <a:ext cx="671400" cy="92520"/>
              </p14:xfrm>
            </p:contentPart>
          </mc:Choice>
          <mc:Fallback>
            <p:pic>
              <p:nvPicPr>
                <p:cNvPr id="16" name="Ink 15">
                  <a:extLst>
                    <a:ext uri="{FF2B5EF4-FFF2-40B4-BE49-F238E27FC236}">
                      <a16:creationId xmlns:a16="http://schemas.microsoft.com/office/drawing/2014/main" id="{B471E5CC-E619-D97B-716D-BF33A353D70C}"/>
                    </a:ext>
                  </a:extLst>
                </p:cNvPr>
                <p:cNvPicPr/>
                <p:nvPr/>
              </p:nvPicPr>
              <p:blipFill>
                <a:blip r:embed="rId19"/>
                <a:stretch>
                  <a:fillRect/>
                </a:stretch>
              </p:blipFill>
              <p:spPr>
                <a:xfrm>
                  <a:off x="7161741" y="1804764"/>
                  <a:ext cx="707040" cy="12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8" name="Ink 17">
                <a:extLst>
                  <a:ext uri="{FF2B5EF4-FFF2-40B4-BE49-F238E27FC236}">
                    <a16:creationId xmlns:a16="http://schemas.microsoft.com/office/drawing/2014/main" id="{35B9DB6D-AF92-4F68-9147-6778106256B1}"/>
                  </a:ext>
                </a:extLst>
              </p14:cNvPr>
              <p14:cNvContentPartPr/>
              <p14:nvPr/>
            </p14:nvContentPartPr>
            <p14:xfrm>
              <a:off x="4232061" y="1198164"/>
              <a:ext cx="3951720" cy="881640"/>
            </p14:xfrm>
          </p:contentPart>
        </mc:Choice>
        <mc:Fallback>
          <p:pic>
            <p:nvPicPr>
              <p:cNvPr id="18" name="Ink 17">
                <a:extLst>
                  <a:ext uri="{FF2B5EF4-FFF2-40B4-BE49-F238E27FC236}">
                    <a16:creationId xmlns:a16="http://schemas.microsoft.com/office/drawing/2014/main" id="{35B9DB6D-AF92-4F68-9147-6778106256B1}"/>
                  </a:ext>
                </a:extLst>
              </p:cNvPr>
              <p:cNvPicPr/>
              <p:nvPr/>
            </p:nvPicPr>
            <p:blipFill>
              <a:blip r:embed="rId21"/>
              <a:stretch>
                <a:fillRect/>
              </a:stretch>
            </p:blipFill>
            <p:spPr>
              <a:xfrm>
                <a:off x="4214421" y="1180524"/>
                <a:ext cx="3987360" cy="917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a:extLst>
                  <a:ext uri="{FF2B5EF4-FFF2-40B4-BE49-F238E27FC236}">
                    <a16:creationId xmlns:a16="http://schemas.microsoft.com/office/drawing/2014/main" id="{E86CC2A0-54A6-868D-4043-BD81B126AFBF}"/>
                  </a:ext>
                </a:extLst>
              </p14:cNvPr>
              <p14:cNvContentPartPr/>
              <p14:nvPr/>
            </p14:nvContentPartPr>
            <p14:xfrm>
              <a:off x="7320501" y="3951804"/>
              <a:ext cx="668160" cy="86400"/>
            </p14:xfrm>
          </p:contentPart>
        </mc:Choice>
        <mc:Fallback>
          <p:pic>
            <p:nvPicPr>
              <p:cNvPr id="19" name="Ink 18">
                <a:extLst>
                  <a:ext uri="{FF2B5EF4-FFF2-40B4-BE49-F238E27FC236}">
                    <a16:creationId xmlns:a16="http://schemas.microsoft.com/office/drawing/2014/main" id="{E86CC2A0-54A6-868D-4043-BD81B126AFBF}"/>
                  </a:ext>
                </a:extLst>
              </p:cNvPr>
              <p:cNvPicPr/>
              <p:nvPr/>
            </p:nvPicPr>
            <p:blipFill>
              <a:blip r:embed="rId23"/>
              <a:stretch>
                <a:fillRect/>
              </a:stretch>
            </p:blipFill>
            <p:spPr>
              <a:xfrm>
                <a:off x="7302861" y="3934164"/>
                <a:ext cx="703800" cy="122040"/>
              </a:xfrm>
              <a:prstGeom prst="rect">
                <a:avLst/>
              </a:prstGeom>
            </p:spPr>
          </p:pic>
        </mc:Fallback>
      </mc:AlternateContent>
      <p:grpSp>
        <p:nvGrpSpPr>
          <p:cNvPr id="22" name="Group 21">
            <a:extLst>
              <a:ext uri="{FF2B5EF4-FFF2-40B4-BE49-F238E27FC236}">
                <a16:creationId xmlns:a16="http://schemas.microsoft.com/office/drawing/2014/main" id="{8814DF98-ED7B-7432-60CD-BC67EEA3C2CF}"/>
              </a:ext>
            </a:extLst>
          </p:cNvPr>
          <p:cNvGrpSpPr/>
          <p:nvPr/>
        </p:nvGrpSpPr>
        <p:grpSpPr>
          <a:xfrm>
            <a:off x="5661621" y="1273404"/>
            <a:ext cx="1343880" cy="776880"/>
            <a:chOff x="5661621" y="1273404"/>
            <a:chExt cx="1343880" cy="776880"/>
          </a:xfrm>
        </p:grpSpPr>
        <mc:AlternateContent xmlns:mc="http://schemas.openxmlformats.org/markup-compatibility/2006">
          <mc:Choice xmlns:p14="http://schemas.microsoft.com/office/powerpoint/2010/main" xmlns:aink="http://schemas.microsoft.com/office/drawing/2016/ink" Requires="p14 aink">
            <p:contentPart p14:bwMode="auto" r:id="rId24">
              <p14:nvContentPartPr>
                <p14:cNvPr id="20" name="Ink 19">
                  <a:extLst>
                    <a:ext uri="{FF2B5EF4-FFF2-40B4-BE49-F238E27FC236}">
                      <a16:creationId xmlns:a16="http://schemas.microsoft.com/office/drawing/2014/main" id="{BE7B10C6-0CA6-70DC-431D-2FF4203F8C83}"/>
                    </a:ext>
                  </a:extLst>
                </p14:cNvPr>
                <p14:cNvContentPartPr/>
                <p14:nvPr/>
              </p14:nvContentPartPr>
              <p14:xfrm>
                <a:off x="6910461" y="2006364"/>
                <a:ext cx="38160" cy="43920"/>
              </p14:xfrm>
            </p:contentPart>
          </mc:Choice>
          <mc:Fallback>
            <p:pic>
              <p:nvPicPr>
                <p:cNvPr id="20" name="Ink 19">
                  <a:extLst>
                    <a:ext uri="{FF2B5EF4-FFF2-40B4-BE49-F238E27FC236}">
                      <a16:creationId xmlns:a16="http://schemas.microsoft.com/office/drawing/2014/main" id="{BE7B10C6-0CA6-70DC-431D-2FF4203F8C83}"/>
                    </a:ext>
                  </a:extLst>
                </p:cNvPr>
                <p:cNvPicPr/>
                <p:nvPr/>
              </p:nvPicPr>
              <p:blipFill>
                <a:blip r:embed="rId25"/>
                <a:stretch>
                  <a:fillRect/>
                </a:stretch>
              </p:blipFill>
              <p:spPr>
                <a:xfrm>
                  <a:off x="6879141" y="1975044"/>
                  <a:ext cx="100800" cy="106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
              <p14:nvContentPartPr>
                <p14:cNvPr id="21" name="Ink 20">
                  <a:extLst>
                    <a:ext uri="{FF2B5EF4-FFF2-40B4-BE49-F238E27FC236}">
                      <a16:creationId xmlns:a16="http://schemas.microsoft.com/office/drawing/2014/main" id="{B7377286-AA6A-C1BF-7DE7-B7C6C66780CC}"/>
                    </a:ext>
                  </a:extLst>
                </p14:cNvPr>
                <p14:cNvContentPartPr/>
                <p14:nvPr/>
              </p14:nvContentPartPr>
              <p14:xfrm>
                <a:off x="5661621" y="1273404"/>
                <a:ext cx="1343880" cy="748440"/>
              </p14:xfrm>
            </p:contentPart>
          </mc:Choice>
          <mc:Fallback>
            <p:pic>
              <p:nvPicPr>
                <p:cNvPr id="21" name="Ink 20">
                  <a:extLst>
                    <a:ext uri="{FF2B5EF4-FFF2-40B4-BE49-F238E27FC236}">
                      <a16:creationId xmlns:a16="http://schemas.microsoft.com/office/drawing/2014/main" id="{B7377286-AA6A-C1BF-7DE7-B7C6C66780CC}"/>
                    </a:ext>
                  </a:extLst>
                </p:cNvPr>
                <p:cNvPicPr/>
                <p:nvPr/>
              </p:nvPicPr>
              <p:blipFill>
                <a:blip r:embed="rId27"/>
                <a:stretch>
                  <a:fillRect/>
                </a:stretch>
              </p:blipFill>
              <p:spPr>
                <a:xfrm>
                  <a:off x="5630301" y="1242084"/>
                  <a:ext cx="1406520" cy="8110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8">
            <p14:nvContentPartPr>
              <p14:cNvPr id="23" name="Ink 22">
                <a:extLst>
                  <a:ext uri="{FF2B5EF4-FFF2-40B4-BE49-F238E27FC236}">
                    <a16:creationId xmlns:a16="http://schemas.microsoft.com/office/drawing/2014/main" id="{E01645F9-193F-00EC-DA5E-C2F06E613646}"/>
                  </a:ext>
                </a:extLst>
              </p14:cNvPr>
              <p14:cNvContentPartPr/>
              <p14:nvPr/>
            </p14:nvContentPartPr>
            <p14:xfrm>
              <a:off x="2784141" y="1175844"/>
              <a:ext cx="1460160" cy="927000"/>
            </p14:xfrm>
          </p:contentPart>
        </mc:Choice>
        <mc:Fallback>
          <p:pic>
            <p:nvPicPr>
              <p:cNvPr id="23" name="Ink 22">
                <a:extLst>
                  <a:ext uri="{FF2B5EF4-FFF2-40B4-BE49-F238E27FC236}">
                    <a16:creationId xmlns:a16="http://schemas.microsoft.com/office/drawing/2014/main" id="{E01645F9-193F-00EC-DA5E-C2F06E613646}"/>
                  </a:ext>
                </a:extLst>
              </p:cNvPr>
              <p:cNvPicPr/>
              <p:nvPr/>
            </p:nvPicPr>
            <p:blipFill>
              <a:blip r:embed="rId29"/>
              <a:stretch>
                <a:fillRect/>
              </a:stretch>
            </p:blipFill>
            <p:spPr>
              <a:xfrm>
                <a:off x="2752821" y="1144524"/>
                <a:ext cx="1522800" cy="989640"/>
              </a:xfrm>
              <a:prstGeom prst="rect">
                <a:avLst/>
              </a:prstGeom>
            </p:spPr>
          </p:pic>
        </mc:Fallback>
      </mc:AlternateContent>
    </p:spTree>
    <p:extLst>
      <p:ext uri="{BB962C8B-B14F-4D97-AF65-F5344CB8AC3E}">
        <p14:creationId xmlns:p14="http://schemas.microsoft.com/office/powerpoint/2010/main" val="3338650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216055" cy="63026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4FF2AC1-D067-75DF-C1C7-50461D17205E}"/>
              </a:ext>
            </a:extLst>
          </p:cNvPr>
          <p:cNvSpPr txBox="1"/>
          <p:nvPr/>
        </p:nvSpPr>
        <p:spPr>
          <a:xfrm>
            <a:off x="300708" y="-43790"/>
            <a:ext cx="9669405" cy="6124754"/>
          </a:xfrm>
          <a:prstGeom prst="rect">
            <a:avLst/>
          </a:prstGeom>
          <a:noFill/>
        </p:spPr>
        <p:txBody>
          <a:bodyPr wrap="square">
            <a:spAutoFit/>
          </a:bodyPr>
          <a:lstStyle/>
          <a:p>
            <a:pPr algn="r" rtl="0">
              <a:spcBef>
                <a:spcPts val="0"/>
              </a:spcBef>
              <a:spcAft>
                <a:spcPts val="0"/>
              </a:spcAft>
            </a:pPr>
            <a:r>
              <a:rPr lang="he-IL" sz="3200" b="1" i="0" u="none" strike="noStrike" dirty="0">
                <a:solidFill>
                  <a:srgbClr val="FFFF00"/>
                </a:solidFill>
                <a:effectLst/>
                <a:latin typeface="Arial" panose="020B0604020202020204" pitchFamily="34" charset="0"/>
                <a:cs typeface="+mj-cs"/>
              </a:rPr>
              <a:t>ספר דברים פרק ח</a:t>
            </a:r>
          </a:p>
          <a:p>
            <a:pPr algn="r" rtl="0">
              <a:spcBef>
                <a:spcPts val="0"/>
              </a:spcBef>
              <a:spcAft>
                <a:spcPts val="0"/>
              </a:spcAft>
            </a:pPr>
            <a:r>
              <a:rPr lang="he-IL" sz="2800" i="0" u="none" strike="noStrike" dirty="0">
                <a:solidFill>
                  <a:srgbClr val="FFFF00"/>
                </a:solidFill>
                <a:effectLst/>
                <a:latin typeface="Arial" panose="020B0604020202020204" pitchFamily="34" charset="0"/>
                <a:cs typeface="+mj-cs"/>
              </a:rPr>
              <a:t>ג   וַיְעַנְּךָ וַיַּרְעִבֶךָ וַיַּאֲכִלְךָ אֶת-הַמָּן אֲשֶׁר לֹא-יָדַעְתָּ וְלֹא יָדְעוּן אֲבֹתֶיךָ לְמַעַן הוֹדִיעֲךָ כִּי לֹא עַל-הַלֶּחֶם לְבַדּוֹ יִחְיֶה הָאָדָם כִּי עַל-כָּל-מוֹצָא פִי-יְהוָֹה יִחְיֶה הָאָדָם: </a:t>
            </a:r>
          </a:p>
          <a:p>
            <a:pPr algn="r" rtl="0">
              <a:spcBef>
                <a:spcPts val="0"/>
              </a:spcBef>
              <a:spcAft>
                <a:spcPts val="0"/>
              </a:spcAft>
            </a:pPr>
            <a:r>
              <a:rPr lang="he-IL" sz="2800" i="0" u="none" strike="noStrike" dirty="0">
                <a:solidFill>
                  <a:srgbClr val="FFFF00"/>
                </a:solidFill>
                <a:effectLst/>
                <a:latin typeface="Arial" panose="020B0604020202020204" pitchFamily="34" charset="0"/>
                <a:cs typeface="+mj-cs"/>
              </a:rPr>
              <a:t>יב   פֶּן-תֹּאכַל וְשָֹבָעְתָּ וּבָתִּים טֹבִים תִּבְנֶה וְיָשָׁבְתָּ: יג   וּבְקָרְךָ וְצֹאנְךָ יִרְבְּיֻן וְכֶסֶף וְזָהָב יִרְבֶּה-לָּךְ וְכֹל אֲשֶׁר-לְךָ יִרְבֶּה: יד   וְרָם לְבָבֶךָ וְשָׁכַחְתָּ אֶת-יְהוָֹה אֱלֹהֶיךָ הַמּוֹצִיאֲךָ מֵאֶרֶץ מִצְרַיִם מִבֵּית עֲבָדִים: </a:t>
            </a:r>
          </a:p>
          <a:p>
            <a:pPr rtl="0">
              <a:spcBef>
                <a:spcPts val="0"/>
              </a:spcBef>
              <a:spcAft>
                <a:spcPts val="0"/>
              </a:spcAft>
            </a:pPr>
            <a:r>
              <a:rPr lang="en-US" sz="2000" b="1" i="0" u="none" strike="noStrike" dirty="0">
                <a:solidFill>
                  <a:srgbClr val="FFC000"/>
                </a:solidFill>
                <a:effectLst/>
                <a:latin typeface="Arial" panose="020B0604020202020204" pitchFamily="34" charset="0"/>
                <a:cs typeface="+mj-cs"/>
              </a:rPr>
              <a:t>Deuteronomy 8:3 and 8:12-14</a:t>
            </a:r>
          </a:p>
          <a:p>
            <a:pPr rtl="0">
              <a:spcBef>
                <a:spcPts val="0"/>
              </a:spcBef>
              <a:spcAft>
                <a:spcPts val="0"/>
              </a:spcAft>
            </a:pPr>
            <a:r>
              <a:rPr lang="en-US" sz="2000" i="0" u="none" strike="noStrike" dirty="0">
                <a:solidFill>
                  <a:srgbClr val="FFC000"/>
                </a:solidFill>
                <a:effectLst/>
                <a:latin typeface="Arial" panose="020B0604020202020204" pitchFamily="34" charset="0"/>
                <a:cs typeface="+mj-cs"/>
              </a:rPr>
              <a:t>8:3 And he humbled thee, and suffered thee to hunger, and fed thee with manna, which thou </a:t>
            </a:r>
            <a:r>
              <a:rPr lang="en-US" sz="2000" i="0" u="none" strike="noStrike" dirty="0" err="1">
                <a:solidFill>
                  <a:srgbClr val="FFC000"/>
                </a:solidFill>
                <a:effectLst/>
                <a:latin typeface="Arial" panose="020B0604020202020204" pitchFamily="34" charset="0"/>
                <a:cs typeface="+mj-cs"/>
              </a:rPr>
              <a:t>knewest</a:t>
            </a:r>
            <a:r>
              <a:rPr lang="en-US" sz="2000" i="0" u="none" strike="noStrike" dirty="0">
                <a:solidFill>
                  <a:srgbClr val="FFC000"/>
                </a:solidFill>
                <a:effectLst/>
                <a:latin typeface="Arial" panose="020B0604020202020204" pitchFamily="34" charset="0"/>
                <a:cs typeface="+mj-cs"/>
              </a:rPr>
              <a:t> not, neither did thy fathers know; that he might make thee know that man doth not live by bread only, but by every word that </a:t>
            </a:r>
            <a:r>
              <a:rPr lang="en-US" sz="2000" i="0" u="none" strike="noStrike" dirty="0" err="1">
                <a:solidFill>
                  <a:srgbClr val="FFC000"/>
                </a:solidFill>
                <a:effectLst/>
                <a:latin typeface="Arial" panose="020B0604020202020204" pitchFamily="34" charset="0"/>
                <a:cs typeface="+mj-cs"/>
              </a:rPr>
              <a:t>proceedeth</a:t>
            </a:r>
            <a:r>
              <a:rPr lang="en-US" sz="2000" i="0" u="none" strike="noStrike" dirty="0">
                <a:solidFill>
                  <a:srgbClr val="FFC000"/>
                </a:solidFill>
                <a:effectLst/>
                <a:latin typeface="Arial" panose="020B0604020202020204" pitchFamily="34" charset="0"/>
                <a:cs typeface="+mj-cs"/>
              </a:rPr>
              <a:t> out of the mouth of the LORD doth man live. (KJV)</a:t>
            </a:r>
          </a:p>
          <a:p>
            <a:pPr rtl="0">
              <a:spcBef>
                <a:spcPts val="0"/>
              </a:spcBef>
              <a:spcAft>
                <a:spcPts val="0"/>
              </a:spcAft>
            </a:pPr>
            <a:endParaRPr lang="en-US" sz="2000" i="0" u="none" strike="noStrike" dirty="0">
              <a:solidFill>
                <a:srgbClr val="FFC000"/>
              </a:solidFill>
              <a:effectLst/>
              <a:latin typeface="Arial" panose="020B0604020202020204" pitchFamily="34" charset="0"/>
              <a:cs typeface="+mj-cs"/>
            </a:endParaRPr>
          </a:p>
          <a:p>
            <a:pPr rtl="0">
              <a:spcBef>
                <a:spcPts val="0"/>
              </a:spcBef>
              <a:spcAft>
                <a:spcPts val="0"/>
              </a:spcAft>
            </a:pPr>
            <a:r>
              <a:rPr lang="en-US" sz="2000" i="0" u="none" strike="noStrike" dirty="0">
                <a:solidFill>
                  <a:srgbClr val="FFC000"/>
                </a:solidFill>
                <a:effectLst/>
                <a:latin typeface="Arial" panose="020B0604020202020204" pitchFamily="34" charset="0"/>
                <a:cs typeface="+mj-cs"/>
              </a:rPr>
              <a:t>8:12 Lest when thou hast eaten and art full, and hast built goodly houses, and dwelt therein; 8:13 And when thy herds and thy flocks multiply, and thy silver and thy gold is multiplied, and all that thou hast is multiplied; 8:14 Then thine heart be lifted up, and thou forget the LORD thy God, which brought thee forth out of the land of Egypt, from the house of bondage; (KJV)</a:t>
            </a:r>
          </a:p>
        </p:txBody>
      </p:sp>
      <mc:AlternateContent xmlns:mc="http://schemas.openxmlformats.org/markup-compatibility/2006">
        <mc:Choice xmlns:p14="http://schemas.microsoft.com/office/powerpoint/2010/main" xmlns:aink="http://schemas.microsoft.com/office/drawing/2016/ink" Requires="p14 aink">
          <p:contentPart p14:bwMode="auto" r:id="rId4">
            <p14:nvContentPartPr>
              <p14:cNvPr id="2" name="Ink 1">
                <a:extLst>
                  <a:ext uri="{FF2B5EF4-FFF2-40B4-BE49-F238E27FC236}">
                    <a16:creationId xmlns:a16="http://schemas.microsoft.com/office/drawing/2014/main" id="{FC2D0CFC-BD35-6039-833D-8B6F58B7B722}"/>
                  </a:ext>
                </a:extLst>
              </p14:cNvPr>
              <p14:cNvContentPartPr/>
              <p14:nvPr/>
            </p14:nvContentPartPr>
            <p14:xfrm>
              <a:off x="8041221" y="3519804"/>
              <a:ext cx="649440" cy="32040"/>
            </p14:xfrm>
          </p:contentPart>
        </mc:Choice>
        <mc:Fallback>
          <p:pic>
            <p:nvPicPr>
              <p:cNvPr id="2" name="Ink 1">
                <a:extLst>
                  <a:ext uri="{FF2B5EF4-FFF2-40B4-BE49-F238E27FC236}">
                    <a16:creationId xmlns:a16="http://schemas.microsoft.com/office/drawing/2014/main" id="{FC2D0CFC-BD35-6039-833D-8B6F58B7B722}"/>
                  </a:ext>
                </a:extLst>
              </p:cNvPr>
              <p:cNvPicPr/>
              <p:nvPr/>
            </p:nvPicPr>
            <p:blipFill>
              <a:blip r:embed="rId5"/>
              <a:stretch>
                <a:fillRect/>
              </a:stretch>
            </p:blipFill>
            <p:spPr>
              <a:xfrm>
                <a:off x="8009901" y="3488484"/>
                <a:ext cx="712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50D2E6E1-32C5-9A1C-9100-5906877D94E7}"/>
                  </a:ext>
                </a:extLst>
              </p14:cNvPr>
              <p14:cNvContentPartPr/>
              <p14:nvPr/>
            </p14:nvContentPartPr>
            <p14:xfrm>
              <a:off x="6548661" y="3557964"/>
              <a:ext cx="2915280" cy="75600"/>
            </p14:xfrm>
          </p:contentPart>
        </mc:Choice>
        <mc:Fallback>
          <p:pic>
            <p:nvPicPr>
              <p:cNvPr id="3" name="Ink 2">
                <a:extLst>
                  <a:ext uri="{FF2B5EF4-FFF2-40B4-BE49-F238E27FC236}">
                    <a16:creationId xmlns:a16="http://schemas.microsoft.com/office/drawing/2014/main" id="{50D2E6E1-32C5-9A1C-9100-5906877D94E7}"/>
                  </a:ext>
                </a:extLst>
              </p:cNvPr>
              <p:cNvPicPr/>
              <p:nvPr/>
            </p:nvPicPr>
            <p:blipFill>
              <a:blip r:embed="rId7"/>
              <a:stretch>
                <a:fillRect/>
              </a:stretch>
            </p:blipFill>
            <p:spPr>
              <a:xfrm>
                <a:off x="6531021" y="3540324"/>
                <a:ext cx="2950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43A6E86-06FA-B640-C2F8-DA7D13EF9F89}"/>
                  </a:ext>
                </a:extLst>
              </p14:cNvPr>
              <p14:cNvContentPartPr/>
              <p14:nvPr/>
            </p14:nvContentPartPr>
            <p14:xfrm>
              <a:off x="545301" y="3882684"/>
              <a:ext cx="43560" cy="15840"/>
            </p14:xfrm>
          </p:contentPart>
        </mc:Choice>
        <mc:Fallback>
          <p:pic>
            <p:nvPicPr>
              <p:cNvPr id="5" name="Ink 4">
                <a:extLst>
                  <a:ext uri="{FF2B5EF4-FFF2-40B4-BE49-F238E27FC236}">
                    <a16:creationId xmlns:a16="http://schemas.microsoft.com/office/drawing/2014/main" id="{143A6E86-06FA-B640-C2F8-DA7D13EF9F89}"/>
                  </a:ext>
                </a:extLst>
              </p:cNvPr>
              <p:cNvPicPr/>
              <p:nvPr/>
            </p:nvPicPr>
            <p:blipFill>
              <a:blip r:embed="rId9"/>
              <a:stretch>
                <a:fillRect/>
              </a:stretch>
            </p:blipFill>
            <p:spPr>
              <a:xfrm>
                <a:off x="527661" y="3864684"/>
                <a:ext cx="792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999D57A-FBC9-9CB5-DF1C-23444F5EDF29}"/>
                  </a:ext>
                </a:extLst>
              </p14:cNvPr>
              <p14:cNvContentPartPr/>
              <p14:nvPr/>
            </p14:nvContentPartPr>
            <p14:xfrm>
              <a:off x="471501" y="3759564"/>
              <a:ext cx="8909640" cy="159120"/>
            </p14:xfrm>
          </p:contentPart>
        </mc:Choice>
        <mc:Fallback>
          <p:pic>
            <p:nvPicPr>
              <p:cNvPr id="7" name="Ink 6">
                <a:extLst>
                  <a:ext uri="{FF2B5EF4-FFF2-40B4-BE49-F238E27FC236}">
                    <a16:creationId xmlns:a16="http://schemas.microsoft.com/office/drawing/2014/main" id="{1999D57A-FBC9-9CB5-DF1C-23444F5EDF29}"/>
                  </a:ext>
                </a:extLst>
              </p:cNvPr>
              <p:cNvPicPr/>
              <p:nvPr/>
            </p:nvPicPr>
            <p:blipFill>
              <a:blip r:embed="rId11"/>
              <a:stretch>
                <a:fillRect/>
              </a:stretch>
            </p:blipFill>
            <p:spPr>
              <a:xfrm>
                <a:off x="453861" y="3741564"/>
                <a:ext cx="89452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A746B9D-1DCD-A49E-5734-2F04987C97B0}"/>
                  </a:ext>
                </a:extLst>
              </p14:cNvPr>
              <p14:cNvContentPartPr/>
              <p14:nvPr/>
            </p14:nvContentPartPr>
            <p14:xfrm>
              <a:off x="551061" y="4163844"/>
              <a:ext cx="3421080" cy="102600"/>
            </p14:xfrm>
          </p:contentPart>
        </mc:Choice>
        <mc:Fallback>
          <p:pic>
            <p:nvPicPr>
              <p:cNvPr id="9" name="Ink 8">
                <a:extLst>
                  <a:ext uri="{FF2B5EF4-FFF2-40B4-BE49-F238E27FC236}">
                    <a16:creationId xmlns:a16="http://schemas.microsoft.com/office/drawing/2014/main" id="{DA746B9D-1DCD-A49E-5734-2F04987C97B0}"/>
                  </a:ext>
                </a:extLst>
              </p:cNvPr>
              <p:cNvPicPr/>
              <p:nvPr/>
            </p:nvPicPr>
            <p:blipFill>
              <a:blip r:embed="rId13"/>
              <a:stretch>
                <a:fillRect/>
              </a:stretch>
            </p:blipFill>
            <p:spPr>
              <a:xfrm>
                <a:off x="533421" y="4146204"/>
                <a:ext cx="34567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1D3065DD-707B-6FCC-D70F-ADE777882E21}"/>
                  </a:ext>
                </a:extLst>
              </p14:cNvPr>
              <p14:cNvContentPartPr/>
              <p14:nvPr/>
            </p14:nvContentPartPr>
            <p14:xfrm>
              <a:off x="1467261" y="950124"/>
              <a:ext cx="8490960" cy="497880"/>
            </p14:xfrm>
          </p:contentPart>
        </mc:Choice>
        <mc:Fallback>
          <p:pic>
            <p:nvPicPr>
              <p:cNvPr id="11" name="Ink 10">
                <a:extLst>
                  <a:ext uri="{FF2B5EF4-FFF2-40B4-BE49-F238E27FC236}">
                    <a16:creationId xmlns:a16="http://schemas.microsoft.com/office/drawing/2014/main" id="{1D3065DD-707B-6FCC-D70F-ADE777882E21}"/>
                  </a:ext>
                </a:extLst>
              </p:cNvPr>
              <p:cNvPicPr/>
              <p:nvPr/>
            </p:nvPicPr>
            <p:blipFill>
              <a:blip r:embed="rId15"/>
              <a:stretch>
                <a:fillRect/>
              </a:stretch>
            </p:blipFill>
            <p:spPr>
              <a:xfrm>
                <a:off x="1449621" y="932484"/>
                <a:ext cx="8526600" cy="533520"/>
              </a:xfrm>
              <a:prstGeom prst="rect">
                <a:avLst/>
              </a:prstGeom>
            </p:spPr>
          </p:pic>
        </mc:Fallback>
      </mc:AlternateContent>
    </p:spTree>
    <p:extLst>
      <p:ext uri="{BB962C8B-B14F-4D97-AF65-F5344CB8AC3E}">
        <p14:creationId xmlns:p14="http://schemas.microsoft.com/office/powerpoint/2010/main" val="3089397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216055" cy="63026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4FF2AC1-D067-75DF-C1C7-50461D17205E}"/>
              </a:ext>
            </a:extLst>
          </p:cNvPr>
          <p:cNvSpPr txBox="1"/>
          <p:nvPr/>
        </p:nvSpPr>
        <p:spPr>
          <a:xfrm>
            <a:off x="273323" y="174756"/>
            <a:ext cx="9669405" cy="5570756"/>
          </a:xfrm>
          <a:prstGeom prst="rect">
            <a:avLst/>
          </a:prstGeom>
          <a:noFill/>
        </p:spPr>
        <p:txBody>
          <a:bodyPr wrap="square">
            <a:spAutoFit/>
          </a:bodyPr>
          <a:lstStyle/>
          <a:p>
            <a:pPr algn="r" rtl="0">
              <a:spcBef>
                <a:spcPts val="0"/>
              </a:spcBef>
              <a:spcAft>
                <a:spcPts val="0"/>
              </a:spcAft>
            </a:pPr>
            <a:r>
              <a:rPr lang="he-IL" sz="3200" b="1" i="0" u="none" strike="noStrike" dirty="0">
                <a:solidFill>
                  <a:srgbClr val="FFFF00"/>
                </a:solidFill>
                <a:effectLst/>
                <a:latin typeface="Arial" panose="020B0604020202020204" pitchFamily="34" charset="0"/>
                <a:cs typeface="+mj-cs"/>
              </a:rPr>
              <a:t>ספר בראשית פרק יג</a:t>
            </a:r>
          </a:p>
          <a:p>
            <a:pPr algn="r" rtl="0">
              <a:spcBef>
                <a:spcPts val="0"/>
              </a:spcBef>
              <a:spcAft>
                <a:spcPts val="0"/>
              </a:spcAft>
            </a:pPr>
            <a:r>
              <a:rPr lang="he-IL" sz="3200" i="0" u="none" strike="noStrike" dirty="0">
                <a:solidFill>
                  <a:srgbClr val="FFFF00"/>
                </a:solidFill>
                <a:effectLst/>
                <a:latin typeface="Arial" panose="020B0604020202020204" pitchFamily="34" charset="0"/>
                <a:cs typeface="+mj-cs"/>
              </a:rPr>
              <a:t>טו   כִּי אֶת-כָּל-הָאָרֶץ אֲשֶׁר-אַתָּה רֹאֶה לְךָ אֶתְּנֶנָּה וּלְזַרְעֲךָ עַד-עוֹלָם: טז   וְשַֹמְתִּי אֶת-זַרְעֲךָ כַּעֲפַר הָאָרֶץ אֲשֶׁר | אִם-יוּכַל אִישׁ לִמְנוֹת אֶת-עֲפַר הָאָרֶץ גַּם-זַרְעֲךָ יִמָּנֶה: יז   קוּם הִתְהַלֵּךְ בָּאָרֶץ לְאָרְכָּהּ וּלְרָחְבָּהּ כִּי לְךָ אֶתְּנֶנָּה:</a:t>
            </a:r>
          </a:p>
          <a:p>
            <a:pPr rtl="0">
              <a:spcBef>
                <a:spcPts val="0"/>
              </a:spcBef>
              <a:spcAft>
                <a:spcPts val="0"/>
              </a:spcAft>
            </a:pPr>
            <a:r>
              <a:rPr lang="en-US" sz="2800" b="1" i="0" u="none" strike="noStrike" dirty="0" err="1">
                <a:solidFill>
                  <a:srgbClr val="FFC000"/>
                </a:solidFill>
                <a:effectLst/>
                <a:latin typeface="Arial" panose="020B0604020202020204" pitchFamily="34" charset="0"/>
                <a:cs typeface="+mj-cs"/>
              </a:rPr>
              <a:t>Bereshit</a:t>
            </a:r>
            <a:r>
              <a:rPr lang="en-US" sz="2800" b="1" i="0" u="none" strike="noStrike" dirty="0">
                <a:solidFill>
                  <a:srgbClr val="FFC000"/>
                </a:solidFill>
                <a:effectLst/>
                <a:latin typeface="Arial" panose="020B0604020202020204" pitchFamily="34" charset="0"/>
                <a:cs typeface="+mj-cs"/>
              </a:rPr>
              <a:t> / Genesis 13:15-17</a:t>
            </a:r>
          </a:p>
          <a:p>
            <a:pPr rtl="0">
              <a:spcBef>
                <a:spcPts val="0"/>
              </a:spcBef>
              <a:spcAft>
                <a:spcPts val="0"/>
              </a:spcAft>
            </a:pPr>
            <a:r>
              <a:rPr lang="en-US" sz="2800" i="0" u="none" strike="noStrike" dirty="0">
                <a:solidFill>
                  <a:srgbClr val="FFC000"/>
                </a:solidFill>
                <a:effectLst/>
                <a:latin typeface="Arial" panose="020B0604020202020204" pitchFamily="34" charset="0"/>
                <a:cs typeface="+mj-cs"/>
              </a:rPr>
              <a:t>13:15 For all the land which thou </a:t>
            </a:r>
            <a:r>
              <a:rPr lang="en-US" sz="2800" i="0" u="none" strike="noStrike" dirty="0" err="1">
                <a:solidFill>
                  <a:srgbClr val="FFC000"/>
                </a:solidFill>
                <a:effectLst/>
                <a:latin typeface="Arial" panose="020B0604020202020204" pitchFamily="34" charset="0"/>
                <a:cs typeface="+mj-cs"/>
              </a:rPr>
              <a:t>seest</a:t>
            </a:r>
            <a:r>
              <a:rPr lang="en-US" sz="2800" i="0" u="none" strike="noStrike" dirty="0">
                <a:solidFill>
                  <a:srgbClr val="FFC000"/>
                </a:solidFill>
                <a:effectLst/>
                <a:latin typeface="Arial" panose="020B0604020202020204" pitchFamily="34" charset="0"/>
                <a:cs typeface="+mj-cs"/>
              </a:rPr>
              <a:t>, to thee will I give it, and to thy seed for ever. 13:16 And I will make thy seed as the dust of the earth: so that if a man can number the dust of the earth, then shall thy seed also be numbered. 13:17 Arise, walk through the land in the length of it and in the breadth of it; for I will give it unto thee. (KJV)</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E623E14-F860-97D2-B429-D9359C7F1F5E}"/>
                  </a:ext>
                </a:extLst>
              </p14:cNvPr>
              <p14:cNvContentPartPr/>
              <p14:nvPr/>
            </p14:nvContentPartPr>
            <p14:xfrm>
              <a:off x="4853061" y="725484"/>
              <a:ext cx="4379760" cy="613800"/>
            </p14:xfrm>
          </p:contentPart>
        </mc:Choice>
        <mc:Fallback>
          <p:pic>
            <p:nvPicPr>
              <p:cNvPr id="2" name="Ink 1">
                <a:extLst>
                  <a:ext uri="{FF2B5EF4-FFF2-40B4-BE49-F238E27FC236}">
                    <a16:creationId xmlns:a16="http://schemas.microsoft.com/office/drawing/2014/main" id="{EE623E14-F860-97D2-B429-D9359C7F1F5E}"/>
                  </a:ext>
                </a:extLst>
              </p:cNvPr>
              <p:cNvPicPr/>
              <p:nvPr/>
            </p:nvPicPr>
            <p:blipFill>
              <a:blip r:embed="rId5"/>
              <a:stretch>
                <a:fillRect/>
              </a:stretch>
            </p:blipFill>
            <p:spPr>
              <a:xfrm>
                <a:off x="4835061" y="707484"/>
                <a:ext cx="4415400" cy="649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A3DA2496-3F15-99EF-AA38-AD035050C068}"/>
                  </a:ext>
                </a:extLst>
              </p14:cNvPr>
              <p14:cNvContentPartPr/>
              <p14:nvPr/>
            </p14:nvContentPartPr>
            <p14:xfrm>
              <a:off x="1037421" y="632244"/>
              <a:ext cx="3806280" cy="708840"/>
            </p14:xfrm>
          </p:contentPart>
        </mc:Choice>
        <mc:Fallback>
          <p:pic>
            <p:nvPicPr>
              <p:cNvPr id="3" name="Ink 2">
                <a:extLst>
                  <a:ext uri="{FF2B5EF4-FFF2-40B4-BE49-F238E27FC236}">
                    <a16:creationId xmlns:a16="http://schemas.microsoft.com/office/drawing/2014/main" id="{A3DA2496-3F15-99EF-AA38-AD035050C068}"/>
                  </a:ext>
                </a:extLst>
              </p:cNvPr>
              <p:cNvPicPr/>
              <p:nvPr/>
            </p:nvPicPr>
            <p:blipFill>
              <a:blip r:embed="rId7"/>
              <a:stretch>
                <a:fillRect/>
              </a:stretch>
            </p:blipFill>
            <p:spPr>
              <a:xfrm>
                <a:off x="1019421" y="614604"/>
                <a:ext cx="3841920" cy="744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39A560C-BABF-5E20-29B8-C49B8DFAF774}"/>
                  </a:ext>
                </a:extLst>
              </p14:cNvPr>
              <p14:cNvContentPartPr/>
              <p14:nvPr/>
            </p14:nvContentPartPr>
            <p14:xfrm>
              <a:off x="6860061" y="700284"/>
              <a:ext cx="388800" cy="93240"/>
            </p14:xfrm>
          </p:contentPart>
        </mc:Choice>
        <mc:Fallback>
          <p:pic>
            <p:nvPicPr>
              <p:cNvPr id="5" name="Ink 4">
                <a:extLst>
                  <a:ext uri="{FF2B5EF4-FFF2-40B4-BE49-F238E27FC236}">
                    <a16:creationId xmlns:a16="http://schemas.microsoft.com/office/drawing/2014/main" id="{739A560C-BABF-5E20-29B8-C49B8DFAF774}"/>
                  </a:ext>
                </a:extLst>
              </p:cNvPr>
              <p:cNvPicPr/>
              <p:nvPr/>
            </p:nvPicPr>
            <p:blipFill>
              <a:blip r:embed="rId9"/>
              <a:stretch>
                <a:fillRect/>
              </a:stretch>
            </p:blipFill>
            <p:spPr>
              <a:xfrm>
                <a:off x="6842421" y="682644"/>
                <a:ext cx="424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7CB1606-B023-4FBE-C211-C6E71CE4ED77}"/>
                  </a:ext>
                </a:extLst>
              </p14:cNvPr>
              <p14:cNvContentPartPr/>
              <p14:nvPr/>
            </p14:nvContentPartPr>
            <p14:xfrm>
              <a:off x="9552141" y="1185564"/>
              <a:ext cx="323640" cy="87120"/>
            </p14:xfrm>
          </p:contentPart>
        </mc:Choice>
        <mc:Fallback>
          <p:pic>
            <p:nvPicPr>
              <p:cNvPr id="7" name="Ink 6">
                <a:extLst>
                  <a:ext uri="{FF2B5EF4-FFF2-40B4-BE49-F238E27FC236}">
                    <a16:creationId xmlns:a16="http://schemas.microsoft.com/office/drawing/2014/main" id="{D7CB1606-B023-4FBE-C211-C6E71CE4ED77}"/>
                  </a:ext>
                </a:extLst>
              </p:cNvPr>
              <p:cNvPicPr/>
              <p:nvPr/>
            </p:nvPicPr>
            <p:blipFill>
              <a:blip r:embed="rId11"/>
              <a:stretch>
                <a:fillRect/>
              </a:stretch>
            </p:blipFill>
            <p:spPr>
              <a:xfrm>
                <a:off x="9534141" y="1167924"/>
                <a:ext cx="3592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B933E9A-3D5F-09CA-ED00-5F839E0AB700}"/>
                  </a:ext>
                </a:extLst>
              </p14:cNvPr>
              <p14:cNvContentPartPr/>
              <p14:nvPr/>
            </p14:nvContentPartPr>
            <p14:xfrm>
              <a:off x="6628221" y="2213364"/>
              <a:ext cx="196200" cy="65160"/>
            </p14:xfrm>
          </p:contentPart>
        </mc:Choice>
        <mc:Fallback>
          <p:pic>
            <p:nvPicPr>
              <p:cNvPr id="9" name="Ink 8">
                <a:extLst>
                  <a:ext uri="{FF2B5EF4-FFF2-40B4-BE49-F238E27FC236}">
                    <a16:creationId xmlns:a16="http://schemas.microsoft.com/office/drawing/2014/main" id="{FB933E9A-3D5F-09CA-ED00-5F839E0AB700}"/>
                  </a:ext>
                </a:extLst>
              </p:cNvPr>
              <p:cNvPicPr/>
              <p:nvPr/>
            </p:nvPicPr>
            <p:blipFill>
              <a:blip r:embed="rId13"/>
              <a:stretch>
                <a:fillRect/>
              </a:stretch>
            </p:blipFill>
            <p:spPr>
              <a:xfrm>
                <a:off x="6610581" y="2195724"/>
                <a:ext cx="231840" cy="100800"/>
              </a:xfrm>
              <a:prstGeom prst="rect">
                <a:avLst/>
              </a:prstGeom>
            </p:spPr>
          </p:pic>
        </mc:Fallback>
      </mc:AlternateContent>
    </p:spTree>
    <p:extLst>
      <p:ext uri="{BB962C8B-B14F-4D97-AF65-F5344CB8AC3E}">
        <p14:creationId xmlns:p14="http://schemas.microsoft.com/office/powerpoint/2010/main" val="3032477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459092" cy="4400167"/>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31DFC3D0-4A1F-AF5B-98EF-04D734C4B633}"/>
              </a:ext>
            </a:extLst>
          </p:cNvPr>
          <p:cNvPicPr>
            <a:picLocks noChangeAspect="1"/>
          </p:cNvPicPr>
          <p:nvPr/>
        </p:nvPicPr>
        <p:blipFill>
          <a:blip r:embed="rId4"/>
          <a:stretch>
            <a:fillRect/>
          </a:stretch>
        </p:blipFill>
        <p:spPr>
          <a:xfrm>
            <a:off x="269471" y="148322"/>
            <a:ext cx="9905655" cy="3969545"/>
          </a:xfrm>
          <a:prstGeom prst="rect">
            <a:avLst/>
          </a:prstGeom>
        </p:spPr>
      </p:pic>
      <p:sp>
        <p:nvSpPr>
          <p:cNvPr id="5" name="TextBox 4">
            <a:extLst>
              <a:ext uri="{FF2B5EF4-FFF2-40B4-BE49-F238E27FC236}">
                <a16:creationId xmlns:a16="http://schemas.microsoft.com/office/drawing/2014/main" id="{A52FF164-A2B0-1F77-48D0-C710ED7B0007}"/>
              </a:ext>
            </a:extLst>
          </p:cNvPr>
          <p:cNvSpPr txBox="1"/>
          <p:nvPr/>
        </p:nvSpPr>
        <p:spPr>
          <a:xfrm>
            <a:off x="354130" y="3684601"/>
            <a:ext cx="3706695" cy="369332"/>
          </a:xfrm>
          <a:prstGeom prst="rect">
            <a:avLst/>
          </a:prstGeom>
          <a:noFill/>
        </p:spPr>
        <p:txBody>
          <a:bodyPr wrap="square" rtlCol="0">
            <a:spAutoFit/>
          </a:bodyPr>
          <a:lstStyle/>
          <a:p>
            <a:r>
              <a:rPr lang="en-US" dirty="0">
                <a:solidFill>
                  <a:srgbClr val="FFFF00"/>
                </a:solidFill>
              </a:rPr>
              <a:t>Isaiah 26:11</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82F53326-DC80-60AA-6A30-4B7B99DAD97C}"/>
                  </a:ext>
                </a:extLst>
              </p14:cNvPr>
              <p14:cNvContentPartPr/>
              <p14:nvPr/>
            </p14:nvContentPartPr>
            <p14:xfrm>
              <a:off x="3442581" y="632964"/>
              <a:ext cx="750960" cy="2516400"/>
            </p14:xfrm>
          </p:contentPart>
        </mc:Choice>
        <mc:Fallback>
          <p:pic>
            <p:nvPicPr>
              <p:cNvPr id="2" name="Ink 1">
                <a:extLst>
                  <a:ext uri="{FF2B5EF4-FFF2-40B4-BE49-F238E27FC236}">
                    <a16:creationId xmlns:a16="http://schemas.microsoft.com/office/drawing/2014/main" id="{82F53326-DC80-60AA-6A30-4B7B99DAD97C}"/>
                  </a:ext>
                </a:extLst>
              </p:cNvPr>
              <p:cNvPicPr/>
              <p:nvPr/>
            </p:nvPicPr>
            <p:blipFill>
              <a:blip r:embed="rId6"/>
              <a:stretch>
                <a:fillRect/>
              </a:stretch>
            </p:blipFill>
            <p:spPr>
              <a:xfrm>
                <a:off x="3424581" y="614964"/>
                <a:ext cx="786600" cy="2552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F06DAF55-FCDD-781E-7722-B455734C02E2}"/>
                  </a:ext>
                </a:extLst>
              </p14:cNvPr>
              <p14:cNvContentPartPr/>
              <p14:nvPr/>
            </p14:nvContentPartPr>
            <p14:xfrm>
              <a:off x="2059101" y="606684"/>
              <a:ext cx="416160" cy="2643480"/>
            </p14:xfrm>
          </p:contentPart>
        </mc:Choice>
        <mc:Fallback>
          <p:pic>
            <p:nvPicPr>
              <p:cNvPr id="3" name="Ink 2">
                <a:extLst>
                  <a:ext uri="{FF2B5EF4-FFF2-40B4-BE49-F238E27FC236}">
                    <a16:creationId xmlns:a16="http://schemas.microsoft.com/office/drawing/2014/main" id="{F06DAF55-FCDD-781E-7722-B455734C02E2}"/>
                  </a:ext>
                </a:extLst>
              </p:cNvPr>
              <p:cNvPicPr/>
              <p:nvPr/>
            </p:nvPicPr>
            <p:blipFill>
              <a:blip r:embed="rId8"/>
              <a:stretch>
                <a:fillRect/>
              </a:stretch>
            </p:blipFill>
            <p:spPr>
              <a:xfrm>
                <a:off x="2041101" y="589044"/>
                <a:ext cx="451800" cy="2679120"/>
              </a:xfrm>
              <a:prstGeom prst="rect">
                <a:avLst/>
              </a:prstGeom>
            </p:spPr>
          </p:pic>
        </mc:Fallback>
      </mc:AlternateContent>
      <p:grpSp>
        <p:nvGrpSpPr>
          <p:cNvPr id="17" name="Group 16">
            <a:extLst>
              <a:ext uri="{FF2B5EF4-FFF2-40B4-BE49-F238E27FC236}">
                <a16:creationId xmlns:a16="http://schemas.microsoft.com/office/drawing/2014/main" id="{7071E407-CB73-1F7F-C00E-A9F22D0A8DF7}"/>
              </a:ext>
            </a:extLst>
          </p:cNvPr>
          <p:cNvGrpSpPr/>
          <p:nvPr/>
        </p:nvGrpSpPr>
        <p:grpSpPr>
          <a:xfrm>
            <a:off x="384741" y="2101404"/>
            <a:ext cx="1510920" cy="657720"/>
            <a:chOff x="384741" y="2101404"/>
            <a:chExt cx="1510920" cy="657720"/>
          </a:xfrm>
        </p:grpSpPr>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087F7860-6D2C-9918-59A1-1C2E9347B048}"/>
                    </a:ext>
                  </a:extLst>
                </p14:cNvPr>
                <p14:cNvContentPartPr/>
                <p14:nvPr/>
              </p14:nvContentPartPr>
              <p14:xfrm>
                <a:off x="1327941" y="2101404"/>
                <a:ext cx="491400" cy="51480"/>
              </p14:xfrm>
            </p:contentPart>
          </mc:Choice>
          <mc:Fallback>
            <p:pic>
              <p:nvPicPr>
                <p:cNvPr id="7" name="Ink 6">
                  <a:extLst>
                    <a:ext uri="{FF2B5EF4-FFF2-40B4-BE49-F238E27FC236}">
                      <a16:creationId xmlns:a16="http://schemas.microsoft.com/office/drawing/2014/main" id="{087F7860-6D2C-9918-59A1-1C2E9347B048}"/>
                    </a:ext>
                  </a:extLst>
                </p:cNvPr>
                <p:cNvPicPr/>
                <p:nvPr/>
              </p:nvPicPr>
              <p:blipFill>
                <a:blip r:embed="rId10"/>
                <a:stretch>
                  <a:fillRect/>
                </a:stretch>
              </p:blipFill>
              <p:spPr>
                <a:xfrm>
                  <a:off x="1309941" y="2083764"/>
                  <a:ext cx="527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CEC3B7FB-A2F1-0A12-7898-9EF7E7D8F178}"/>
                    </a:ext>
                  </a:extLst>
                </p14:cNvPr>
                <p14:cNvContentPartPr/>
                <p14:nvPr/>
              </p14:nvContentPartPr>
              <p14:xfrm>
                <a:off x="384741" y="2364204"/>
                <a:ext cx="637920" cy="32760"/>
              </p14:xfrm>
            </p:contentPart>
          </mc:Choice>
          <mc:Fallback>
            <p:pic>
              <p:nvPicPr>
                <p:cNvPr id="9" name="Ink 8">
                  <a:extLst>
                    <a:ext uri="{FF2B5EF4-FFF2-40B4-BE49-F238E27FC236}">
                      <a16:creationId xmlns:a16="http://schemas.microsoft.com/office/drawing/2014/main" id="{CEC3B7FB-A2F1-0A12-7898-9EF7E7D8F178}"/>
                    </a:ext>
                  </a:extLst>
                </p:cNvPr>
                <p:cNvPicPr/>
                <p:nvPr/>
              </p:nvPicPr>
              <p:blipFill>
                <a:blip r:embed="rId12"/>
                <a:stretch>
                  <a:fillRect/>
                </a:stretch>
              </p:blipFill>
              <p:spPr>
                <a:xfrm>
                  <a:off x="366741" y="2346564"/>
                  <a:ext cx="6735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39EF3C06-3687-5E36-B219-CBA8A29F00E5}"/>
                    </a:ext>
                  </a:extLst>
                </p14:cNvPr>
                <p14:cNvContentPartPr/>
                <p14:nvPr/>
              </p14:nvContentPartPr>
              <p14:xfrm>
                <a:off x="1105821" y="2411364"/>
                <a:ext cx="789840" cy="38160"/>
              </p14:xfrm>
            </p:contentPart>
          </mc:Choice>
          <mc:Fallback>
            <p:pic>
              <p:nvPicPr>
                <p:cNvPr id="12" name="Ink 11">
                  <a:extLst>
                    <a:ext uri="{FF2B5EF4-FFF2-40B4-BE49-F238E27FC236}">
                      <a16:creationId xmlns:a16="http://schemas.microsoft.com/office/drawing/2014/main" id="{39EF3C06-3687-5E36-B219-CBA8A29F00E5}"/>
                    </a:ext>
                  </a:extLst>
                </p:cNvPr>
                <p:cNvPicPr/>
                <p:nvPr/>
              </p:nvPicPr>
              <p:blipFill>
                <a:blip r:embed="rId14"/>
                <a:stretch>
                  <a:fillRect/>
                </a:stretch>
              </p:blipFill>
              <p:spPr>
                <a:xfrm>
                  <a:off x="1087821" y="2393724"/>
                  <a:ext cx="8254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FE1CEF90-5C38-149F-B570-6E3C68EE5CE2}"/>
                    </a:ext>
                  </a:extLst>
                </p14:cNvPr>
                <p14:cNvContentPartPr/>
                <p14:nvPr/>
              </p14:nvContentPartPr>
              <p14:xfrm>
                <a:off x="419661" y="2672364"/>
                <a:ext cx="374400" cy="41760"/>
              </p14:xfrm>
            </p:contentPart>
          </mc:Choice>
          <mc:Fallback>
            <p:pic>
              <p:nvPicPr>
                <p:cNvPr id="14" name="Ink 13">
                  <a:extLst>
                    <a:ext uri="{FF2B5EF4-FFF2-40B4-BE49-F238E27FC236}">
                      <a16:creationId xmlns:a16="http://schemas.microsoft.com/office/drawing/2014/main" id="{FE1CEF90-5C38-149F-B570-6E3C68EE5CE2}"/>
                    </a:ext>
                  </a:extLst>
                </p:cNvPr>
                <p:cNvPicPr/>
                <p:nvPr/>
              </p:nvPicPr>
              <p:blipFill>
                <a:blip r:embed="rId16"/>
                <a:stretch>
                  <a:fillRect/>
                </a:stretch>
              </p:blipFill>
              <p:spPr>
                <a:xfrm>
                  <a:off x="401661" y="2654364"/>
                  <a:ext cx="410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F10CF7CA-F0AC-7E50-67E3-A8CC7DE199C6}"/>
                    </a:ext>
                  </a:extLst>
                </p14:cNvPr>
                <p14:cNvContentPartPr/>
                <p14:nvPr/>
              </p14:nvContentPartPr>
              <p14:xfrm>
                <a:off x="436221" y="2676324"/>
                <a:ext cx="410040" cy="82800"/>
              </p14:xfrm>
            </p:contentPart>
          </mc:Choice>
          <mc:Fallback>
            <p:pic>
              <p:nvPicPr>
                <p:cNvPr id="16" name="Ink 15">
                  <a:extLst>
                    <a:ext uri="{FF2B5EF4-FFF2-40B4-BE49-F238E27FC236}">
                      <a16:creationId xmlns:a16="http://schemas.microsoft.com/office/drawing/2014/main" id="{F10CF7CA-F0AC-7E50-67E3-A8CC7DE199C6}"/>
                    </a:ext>
                  </a:extLst>
                </p:cNvPr>
                <p:cNvPicPr/>
                <p:nvPr/>
              </p:nvPicPr>
              <p:blipFill>
                <a:blip r:embed="rId18"/>
                <a:stretch>
                  <a:fillRect/>
                </a:stretch>
              </p:blipFill>
              <p:spPr>
                <a:xfrm>
                  <a:off x="418221" y="2658324"/>
                  <a:ext cx="445680" cy="11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8" name="Ink 17">
                <a:extLst>
                  <a:ext uri="{FF2B5EF4-FFF2-40B4-BE49-F238E27FC236}">
                    <a16:creationId xmlns:a16="http://schemas.microsoft.com/office/drawing/2014/main" id="{753542B8-9A82-B729-A04D-EB537D8C39E4}"/>
                  </a:ext>
                </a:extLst>
              </p14:cNvPr>
              <p14:cNvContentPartPr/>
              <p14:nvPr/>
            </p14:nvContentPartPr>
            <p14:xfrm>
              <a:off x="7750701" y="626484"/>
              <a:ext cx="559800" cy="3405240"/>
            </p14:xfrm>
          </p:contentPart>
        </mc:Choice>
        <mc:Fallback>
          <p:pic>
            <p:nvPicPr>
              <p:cNvPr id="18" name="Ink 17">
                <a:extLst>
                  <a:ext uri="{FF2B5EF4-FFF2-40B4-BE49-F238E27FC236}">
                    <a16:creationId xmlns:a16="http://schemas.microsoft.com/office/drawing/2014/main" id="{753542B8-9A82-B729-A04D-EB537D8C39E4}"/>
                  </a:ext>
                </a:extLst>
              </p:cNvPr>
              <p:cNvPicPr/>
              <p:nvPr/>
            </p:nvPicPr>
            <p:blipFill>
              <a:blip r:embed="rId20"/>
              <a:stretch>
                <a:fillRect/>
              </a:stretch>
            </p:blipFill>
            <p:spPr>
              <a:xfrm>
                <a:off x="7732701" y="608844"/>
                <a:ext cx="595440" cy="3440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9" name="Ink 18">
                <a:extLst>
                  <a:ext uri="{FF2B5EF4-FFF2-40B4-BE49-F238E27FC236}">
                    <a16:creationId xmlns:a16="http://schemas.microsoft.com/office/drawing/2014/main" id="{2F985D31-7E0C-70E4-C49D-90716B4EA2A7}"/>
                  </a:ext>
                </a:extLst>
              </p14:cNvPr>
              <p14:cNvContentPartPr/>
              <p14:nvPr/>
            </p14:nvContentPartPr>
            <p14:xfrm>
              <a:off x="6194421" y="560964"/>
              <a:ext cx="558000" cy="3477600"/>
            </p14:xfrm>
          </p:contentPart>
        </mc:Choice>
        <mc:Fallback>
          <p:pic>
            <p:nvPicPr>
              <p:cNvPr id="19" name="Ink 18">
                <a:extLst>
                  <a:ext uri="{FF2B5EF4-FFF2-40B4-BE49-F238E27FC236}">
                    <a16:creationId xmlns:a16="http://schemas.microsoft.com/office/drawing/2014/main" id="{2F985D31-7E0C-70E4-C49D-90716B4EA2A7}"/>
                  </a:ext>
                </a:extLst>
              </p:cNvPr>
              <p:cNvPicPr/>
              <p:nvPr/>
            </p:nvPicPr>
            <p:blipFill>
              <a:blip r:embed="rId22"/>
              <a:stretch>
                <a:fillRect/>
              </a:stretch>
            </p:blipFill>
            <p:spPr>
              <a:xfrm>
                <a:off x="6176781" y="542964"/>
                <a:ext cx="593640" cy="3513240"/>
              </a:xfrm>
              <a:prstGeom prst="rect">
                <a:avLst/>
              </a:prstGeom>
            </p:spPr>
          </p:pic>
        </mc:Fallback>
      </mc:AlternateContent>
    </p:spTree>
    <p:extLst>
      <p:ext uri="{BB962C8B-B14F-4D97-AF65-F5344CB8AC3E}">
        <p14:creationId xmlns:p14="http://schemas.microsoft.com/office/powerpoint/2010/main" val="2035906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216055" cy="63026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4FF2AC1-D067-75DF-C1C7-50461D17205E}"/>
              </a:ext>
            </a:extLst>
          </p:cNvPr>
          <p:cNvSpPr txBox="1"/>
          <p:nvPr/>
        </p:nvSpPr>
        <p:spPr>
          <a:xfrm>
            <a:off x="273323" y="174756"/>
            <a:ext cx="9669405" cy="5863144"/>
          </a:xfrm>
          <a:prstGeom prst="rect">
            <a:avLst/>
          </a:prstGeom>
          <a:noFill/>
        </p:spPr>
        <p:txBody>
          <a:bodyPr wrap="square">
            <a:spAutoFit/>
          </a:bodyPr>
          <a:lstStyle/>
          <a:p>
            <a:pPr rtl="0">
              <a:spcBef>
                <a:spcPts val="0"/>
              </a:spcBef>
              <a:spcAft>
                <a:spcPts val="0"/>
              </a:spcAft>
            </a:pPr>
            <a:r>
              <a:rPr lang="en-US" sz="2500" b="1" i="0" u="none" strike="noStrike" dirty="0">
                <a:solidFill>
                  <a:srgbClr val="FFC000"/>
                </a:solidFill>
                <a:effectLst/>
                <a:latin typeface="Arial" panose="020B0604020202020204" pitchFamily="34" charset="0"/>
                <a:cs typeface="+mj-cs"/>
              </a:rPr>
              <a:t>1 Peter 3:10-12</a:t>
            </a:r>
          </a:p>
          <a:p>
            <a:pPr rtl="0">
              <a:spcBef>
                <a:spcPts val="0"/>
              </a:spcBef>
              <a:spcAft>
                <a:spcPts val="0"/>
              </a:spcAft>
            </a:pPr>
            <a:r>
              <a:rPr lang="en-US" sz="2500" i="0" u="none" strike="noStrike" dirty="0">
                <a:solidFill>
                  <a:srgbClr val="FFC000"/>
                </a:solidFill>
                <a:effectLst/>
                <a:latin typeface="Arial" panose="020B0604020202020204" pitchFamily="34" charset="0"/>
                <a:cs typeface="+mj-cs"/>
              </a:rPr>
              <a:t>10 For he that will love life, and see good days, let him refrain his tongue from evil, and his lips that they speak no guile: 11 Let him eschew evil, and do good; let him seek peace, and ensue it. 12 For the eyes of the Lord are over the righteous, and his ears are open unto their prayers: but the face of the Lord is against them that do evil. (KJV, </a:t>
            </a:r>
            <a:r>
              <a:rPr lang="syr-SY" sz="2500" i="0" u="none" strike="noStrike" dirty="0">
                <a:solidFill>
                  <a:srgbClr val="FFFF00"/>
                </a:solidFill>
                <a:effectLst/>
                <a:latin typeface="Arial" panose="020B0604020202020204" pitchFamily="34" charset="0"/>
                <a:cs typeface="+mj-cs"/>
              </a:rPr>
              <a:t>ܡܰܢ ܕ݁ܨܴܒ݂ܶܐ ܗܳܟ݂ܺܝܠ ܚܰܝܷ̈ܐ ܇ ܘܪܴܚܶܡ ܝܱ̈ܘܡܳܬ݂ܴܐ ܛܴܒ݂ܷ̈ܐ ܠܡܶܚܙܳܐ ܆ ܢܶܛܱܪ ܠܷܫܳܢܶܗ ܡܶܢ ܒܻ݁ܝܫܬܴ݁ܐ ܆ ܘܣܶܦ݂ܘܴ̈ܬ݂ܷܗ ܠܴܐ ܢܡܰܠܠܴܢ̈ ܢܶܟ݂ܠܴܐ ܂ܢܶܥܒܱ݁ܪ ܡܶܢ ܒܻ݁ܝܫܬܴ݁ܐ ܘܢܶܥܒܷ݁ܕ݂ ܛܴܒ݂ܬ݂ܴܐ ܂ ܘܢܶܒ݂ܥܶܐ ܫܠܴܡܳܐ ܘܢܶܪܗܰܛ ܒܴ݁ܬ݂ܪܷܗ ܂ ܡܶܛܾܠ ܕ݁ܥܰܝܢܱ̈ܘܗ̄ܝ ܕ݁ܡܳܪܝܳܐ ܥܰܠ ܙܰܕܻ݁ܝ̈ܩܶܐ ܆ ܘܶܐܕ݂ܢܱ̈ܘܗ̄ܝ ܠܡܶܫܡܰܥ ܐܷܢܽܘܢ ܂ ܘܰܐܦܱ݁ܘܗ̄ܝ̈ ܕ݁ܡܳܪܝܳܐ ܥܰܠ ܒܻ݁ܝ̈ܫܶܐ ܂ </a:t>
            </a:r>
            <a:r>
              <a:rPr lang="syr-SY" sz="2500" i="0" u="none" strike="noStrike" dirty="0">
                <a:solidFill>
                  <a:srgbClr val="00B0F0"/>
                </a:solidFill>
                <a:effectLst/>
                <a:latin typeface="Arial" panose="020B0604020202020204" pitchFamily="34" charset="0"/>
                <a:cs typeface="+mj-cs"/>
              </a:rPr>
              <a:t>10 </a:t>
            </a:r>
            <a:r>
              <a:rPr lang="el-GR" sz="2500" i="0" u="none" strike="noStrike" dirty="0">
                <a:solidFill>
                  <a:srgbClr val="00B0F0"/>
                </a:solidFill>
                <a:effectLst/>
                <a:latin typeface="Arial" panose="020B0604020202020204" pitchFamily="34" charset="0"/>
                <a:cs typeface="+mj-cs"/>
              </a:rPr>
              <a:t>ὁ γὰρ θέλων* ζωὴν ἀγαπᾶν καὶ ἰδεῖν ἡμέρας ἀγαθὰς παυσάτω τὴν γλῶσσαν ⸆ ἀπὸ κακοῦ καὶ χείλη ⸇ τοῦ μὴ ⸀λαλῆσαι δόλον,* 11 ἐκκλινάτω °δὲ ἀπὸ κακοῦ καὶ ποιησάτω ἀγαθόν,* ζητησάτω εἰρήνην καὶ διωξάτω αὐτήν· 12 ὅτι ὀφθαλμοὶ κυρίου ἐπὶ δικαίους καὶ ὦτα αὐτοῦ εἰς δέησιν αὐτῶν, πρόσωπον δὲ κυρίου ἐπὶ ποιοῦντας κακά⸆.</a:t>
            </a:r>
            <a:r>
              <a:rPr lang="el-GR" sz="2500" i="0" u="none" strike="noStrike" dirty="0">
                <a:solidFill>
                  <a:srgbClr val="FFC0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8A8FF866-7FD4-5072-DBE1-FC1C66A5227A}"/>
                  </a:ext>
                </a:extLst>
              </p14:cNvPr>
              <p14:cNvContentPartPr/>
              <p14:nvPr/>
            </p14:nvContentPartPr>
            <p14:xfrm>
              <a:off x="8368461" y="2736084"/>
              <a:ext cx="12960" cy="14040"/>
            </p14:xfrm>
          </p:contentPart>
        </mc:Choice>
        <mc:Fallback>
          <p:pic>
            <p:nvPicPr>
              <p:cNvPr id="5" name="Ink 4">
                <a:extLst>
                  <a:ext uri="{FF2B5EF4-FFF2-40B4-BE49-F238E27FC236}">
                    <a16:creationId xmlns:a16="http://schemas.microsoft.com/office/drawing/2014/main" id="{8A8FF866-7FD4-5072-DBE1-FC1C66A5227A}"/>
                  </a:ext>
                </a:extLst>
              </p:cNvPr>
              <p:cNvPicPr/>
              <p:nvPr/>
            </p:nvPicPr>
            <p:blipFill>
              <a:blip r:embed="rId5"/>
              <a:stretch>
                <a:fillRect/>
              </a:stretch>
            </p:blipFill>
            <p:spPr>
              <a:xfrm>
                <a:off x="8350461" y="2718444"/>
                <a:ext cx="48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3F90937E-EA63-BFE2-3F40-E22119FB2838}"/>
                  </a:ext>
                </a:extLst>
              </p14:cNvPr>
              <p14:cNvContentPartPr/>
              <p14:nvPr/>
            </p14:nvContentPartPr>
            <p14:xfrm>
              <a:off x="3171501" y="2475444"/>
              <a:ext cx="6253200" cy="98640"/>
            </p14:xfrm>
          </p:contentPart>
        </mc:Choice>
        <mc:Fallback>
          <p:pic>
            <p:nvPicPr>
              <p:cNvPr id="7" name="Ink 6">
                <a:extLst>
                  <a:ext uri="{FF2B5EF4-FFF2-40B4-BE49-F238E27FC236}">
                    <a16:creationId xmlns:a16="http://schemas.microsoft.com/office/drawing/2014/main" id="{3F90937E-EA63-BFE2-3F40-E22119FB2838}"/>
                  </a:ext>
                </a:extLst>
              </p:cNvPr>
              <p:cNvPicPr/>
              <p:nvPr/>
            </p:nvPicPr>
            <p:blipFill>
              <a:blip r:embed="rId7"/>
              <a:stretch>
                <a:fillRect/>
              </a:stretch>
            </p:blipFill>
            <p:spPr>
              <a:xfrm>
                <a:off x="3153861" y="2457444"/>
                <a:ext cx="62888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2223A7B5-8192-3C95-A5A2-4262F0519B25}"/>
                  </a:ext>
                </a:extLst>
              </p14:cNvPr>
              <p14:cNvContentPartPr/>
              <p14:nvPr/>
            </p14:nvContentPartPr>
            <p14:xfrm>
              <a:off x="353061" y="2897004"/>
              <a:ext cx="442800" cy="41760"/>
            </p14:xfrm>
          </p:contentPart>
        </mc:Choice>
        <mc:Fallback>
          <p:pic>
            <p:nvPicPr>
              <p:cNvPr id="9" name="Ink 8">
                <a:extLst>
                  <a:ext uri="{FF2B5EF4-FFF2-40B4-BE49-F238E27FC236}">
                    <a16:creationId xmlns:a16="http://schemas.microsoft.com/office/drawing/2014/main" id="{2223A7B5-8192-3C95-A5A2-4262F0519B25}"/>
                  </a:ext>
                </a:extLst>
              </p:cNvPr>
              <p:cNvPicPr/>
              <p:nvPr/>
            </p:nvPicPr>
            <p:blipFill>
              <a:blip r:embed="rId9"/>
              <a:stretch>
                <a:fillRect/>
              </a:stretch>
            </p:blipFill>
            <p:spPr>
              <a:xfrm>
                <a:off x="335061" y="2879004"/>
                <a:ext cx="4784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 name="Ink 20">
                <a:extLst>
                  <a:ext uri="{FF2B5EF4-FFF2-40B4-BE49-F238E27FC236}">
                    <a16:creationId xmlns:a16="http://schemas.microsoft.com/office/drawing/2014/main" id="{961B7EB5-B47C-09E1-A710-EC165C237C66}"/>
                  </a:ext>
                </a:extLst>
              </p14:cNvPr>
              <p14:cNvContentPartPr/>
              <p14:nvPr/>
            </p14:nvContentPartPr>
            <p14:xfrm>
              <a:off x="7027461" y="2076924"/>
              <a:ext cx="2024280" cy="73440"/>
            </p14:xfrm>
          </p:contentPart>
        </mc:Choice>
        <mc:Fallback>
          <p:pic>
            <p:nvPicPr>
              <p:cNvPr id="21" name="Ink 20">
                <a:extLst>
                  <a:ext uri="{FF2B5EF4-FFF2-40B4-BE49-F238E27FC236}">
                    <a16:creationId xmlns:a16="http://schemas.microsoft.com/office/drawing/2014/main" id="{961B7EB5-B47C-09E1-A710-EC165C237C66}"/>
                  </a:ext>
                </a:extLst>
              </p:cNvPr>
              <p:cNvPicPr/>
              <p:nvPr/>
            </p:nvPicPr>
            <p:blipFill>
              <a:blip r:embed="rId11"/>
              <a:stretch>
                <a:fillRect/>
              </a:stretch>
            </p:blipFill>
            <p:spPr>
              <a:xfrm>
                <a:off x="7009821" y="2059284"/>
                <a:ext cx="2059920" cy="109080"/>
              </a:xfrm>
              <a:prstGeom prst="rect">
                <a:avLst/>
              </a:prstGeom>
            </p:spPr>
          </p:pic>
        </mc:Fallback>
      </mc:AlternateContent>
      <p:grpSp>
        <p:nvGrpSpPr>
          <p:cNvPr id="23" name="Group 22">
            <a:extLst>
              <a:ext uri="{FF2B5EF4-FFF2-40B4-BE49-F238E27FC236}">
                <a16:creationId xmlns:a16="http://schemas.microsoft.com/office/drawing/2014/main" id="{BDC73761-202E-456F-30F5-97D8724AE91A}"/>
              </a:ext>
            </a:extLst>
          </p:cNvPr>
          <p:cNvGrpSpPr/>
          <p:nvPr/>
        </p:nvGrpSpPr>
        <p:grpSpPr>
          <a:xfrm>
            <a:off x="521541" y="2425404"/>
            <a:ext cx="2070720" cy="150480"/>
            <a:chOff x="521541" y="2425404"/>
            <a:chExt cx="2070720" cy="150480"/>
          </a:xfrm>
        </p:grpSpPr>
        <mc:AlternateContent xmlns:mc="http://schemas.openxmlformats.org/markup-compatibility/2006">
          <mc:Choice xmlns:p14="http://schemas.microsoft.com/office/powerpoint/2010/main" Requires="p14">
            <p:contentPart p14:bwMode="auto" r:id="rId12">
              <p14:nvContentPartPr>
                <p14:cNvPr id="2" name="Ink 1">
                  <a:extLst>
                    <a:ext uri="{FF2B5EF4-FFF2-40B4-BE49-F238E27FC236}">
                      <a16:creationId xmlns:a16="http://schemas.microsoft.com/office/drawing/2014/main" id="{CF081150-D32B-17C5-A0BC-67D43CBACC28}"/>
                    </a:ext>
                  </a:extLst>
                </p14:cNvPr>
                <p14:cNvContentPartPr/>
                <p14:nvPr/>
              </p14:nvContentPartPr>
              <p14:xfrm>
                <a:off x="545661" y="2451684"/>
                <a:ext cx="38880" cy="20160"/>
              </p14:xfrm>
            </p:contentPart>
          </mc:Choice>
          <mc:Fallback>
            <p:pic>
              <p:nvPicPr>
                <p:cNvPr id="2" name="Ink 1">
                  <a:extLst>
                    <a:ext uri="{FF2B5EF4-FFF2-40B4-BE49-F238E27FC236}">
                      <a16:creationId xmlns:a16="http://schemas.microsoft.com/office/drawing/2014/main" id="{CF081150-D32B-17C5-A0BC-67D43CBACC28}"/>
                    </a:ext>
                  </a:extLst>
                </p:cNvPr>
                <p:cNvPicPr/>
                <p:nvPr/>
              </p:nvPicPr>
              <p:blipFill>
                <a:blip r:embed="rId13"/>
                <a:stretch>
                  <a:fillRect/>
                </a:stretch>
              </p:blipFill>
              <p:spPr>
                <a:xfrm>
                  <a:off x="527661" y="2434044"/>
                  <a:ext cx="74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 name="Ink 2">
                  <a:extLst>
                    <a:ext uri="{FF2B5EF4-FFF2-40B4-BE49-F238E27FC236}">
                      <a16:creationId xmlns:a16="http://schemas.microsoft.com/office/drawing/2014/main" id="{0CAFED6E-0220-6ACA-DF97-568E8B422A5E}"/>
                    </a:ext>
                  </a:extLst>
                </p14:cNvPr>
                <p14:cNvContentPartPr/>
                <p14:nvPr/>
              </p14:nvContentPartPr>
              <p14:xfrm>
                <a:off x="2159541" y="2555724"/>
                <a:ext cx="28080" cy="20160"/>
              </p14:xfrm>
            </p:contentPart>
          </mc:Choice>
          <mc:Fallback>
            <p:pic>
              <p:nvPicPr>
                <p:cNvPr id="3" name="Ink 2">
                  <a:extLst>
                    <a:ext uri="{FF2B5EF4-FFF2-40B4-BE49-F238E27FC236}">
                      <a16:creationId xmlns:a16="http://schemas.microsoft.com/office/drawing/2014/main" id="{0CAFED6E-0220-6ACA-DF97-568E8B422A5E}"/>
                    </a:ext>
                  </a:extLst>
                </p:cNvPr>
                <p:cNvPicPr/>
                <p:nvPr/>
              </p:nvPicPr>
              <p:blipFill>
                <a:blip r:embed="rId15"/>
                <a:stretch>
                  <a:fillRect/>
                </a:stretch>
              </p:blipFill>
              <p:spPr>
                <a:xfrm>
                  <a:off x="2141541" y="2538084"/>
                  <a:ext cx="637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 name="Ink 21">
                  <a:extLst>
                    <a:ext uri="{FF2B5EF4-FFF2-40B4-BE49-F238E27FC236}">
                      <a16:creationId xmlns:a16="http://schemas.microsoft.com/office/drawing/2014/main" id="{0A1EB81A-2A1F-760E-6ABD-A1260530A668}"/>
                    </a:ext>
                  </a:extLst>
                </p14:cNvPr>
                <p14:cNvContentPartPr/>
                <p14:nvPr/>
              </p14:nvContentPartPr>
              <p14:xfrm>
                <a:off x="521541" y="2425404"/>
                <a:ext cx="2070720" cy="132120"/>
              </p14:xfrm>
            </p:contentPart>
          </mc:Choice>
          <mc:Fallback>
            <p:pic>
              <p:nvPicPr>
                <p:cNvPr id="22" name="Ink 21">
                  <a:extLst>
                    <a:ext uri="{FF2B5EF4-FFF2-40B4-BE49-F238E27FC236}">
                      <a16:creationId xmlns:a16="http://schemas.microsoft.com/office/drawing/2014/main" id="{0A1EB81A-2A1F-760E-6ABD-A1260530A668}"/>
                    </a:ext>
                  </a:extLst>
                </p:cNvPr>
                <p:cNvPicPr/>
                <p:nvPr/>
              </p:nvPicPr>
              <p:blipFill>
                <a:blip r:embed="rId17"/>
                <a:stretch>
                  <a:fillRect/>
                </a:stretch>
              </p:blipFill>
              <p:spPr>
                <a:xfrm>
                  <a:off x="503901" y="2407404"/>
                  <a:ext cx="2106360" cy="167760"/>
                </a:xfrm>
                <a:prstGeom prst="rect">
                  <a:avLst/>
                </a:prstGeom>
              </p:spPr>
            </p:pic>
          </mc:Fallback>
        </mc:AlternateContent>
      </p:grpSp>
      <p:grpSp>
        <p:nvGrpSpPr>
          <p:cNvPr id="28" name="Group 27">
            <a:extLst>
              <a:ext uri="{FF2B5EF4-FFF2-40B4-BE49-F238E27FC236}">
                <a16:creationId xmlns:a16="http://schemas.microsoft.com/office/drawing/2014/main" id="{7DB347D3-746A-9D4F-9491-EDF82F19732D}"/>
              </a:ext>
            </a:extLst>
          </p:cNvPr>
          <p:cNvGrpSpPr/>
          <p:nvPr/>
        </p:nvGrpSpPr>
        <p:grpSpPr>
          <a:xfrm>
            <a:off x="285381" y="975324"/>
            <a:ext cx="9947520" cy="1188360"/>
            <a:chOff x="285381" y="975324"/>
            <a:chExt cx="9947520" cy="1188360"/>
          </a:xfrm>
        </p:grpSpPr>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BFAE3CE0-35E1-1054-223B-B2059366014D}"/>
                    </a:ext>
                  </a:extLst>
                </p14:cNvPr>
                <p14:cNvContentPartPr/>
                <p14:nvPr/>
              </p14:nvContentPartPr>
              <p14:xfrm>
                <a:off x="8102421" y="975324"/>
                <a:ext cx="1161360" cy="45000"/>
              </p14:xfrm>
            </p:contentPart>
          </mc:Choice>
          <mc:Fallback>
            <p:pic>
              <p:nvPicPr>
                <p:cNvPr id="12" name="Ink 11">
                  <a:extLst>
                    <a:ext uri="{FF2B5EF4-FFF2-40B4-BE49-F238E27FC236}">
                      <a16:creationId xmlns:a16="http://schemas.microsoft.com/office/drawing/2014/main" id="{BFAE3CE0-35E1-1054-223B-B2059366014D}"/>
                    </a:ext>
                  </a:extLst>
                </p:cNvPr>
                <p:cNvPicPr/>
                <p:nvPr/>
              </p:nvPicPr>
              <p:blipFill>
                <a:blip r:embed="rId19"/>
                <a:stretch>
                  <a:fillRect/>
                </a:stretch>
              </p:blipFill>
              <p:spPr>
                <a:xfrm>
                  <a:off x="8084421" y="957684"/>
                  <a:ext cx="11970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2A5E037F-E481-4164-3AF9-A3D56B8008C8}"/>
                    </a:ext>
                  </a:extLst>
                </p14:cNvPr>
                <p14:cNvContentPartPr/>
                <p14:nvPr/>
              </p14:nvContentPartPr>
              <p14:xfrm>
                <a:off x="576981" y="1346844"/>
                <a:ext cx="1737720" cy="52920"/>
              </p14:xfrm>
            </p:contentPart>
          </mc:Choice>
          <mc:Fallback>
            <p:pic>
              <p:nvPicPr>
                <p:cNvPr id="13" name="Ink 12">
                  <a:extLst>
                    <a:ext uri="{FF2B5EF4-FFF2-40B4-BE49-F238E27FC236}">
                      <a16:creationId xmlns:a16="http://schemas.microsoft.com/office/drawing/2014/main" id="{2A5E037F-E481-4164-3AF9-A3D56B8008C8}"/>
                    </a:ext>
                  </a:extLst>
                </p:cNvPr>
                <p:cNvPicPr/>
                <p:nvPr/>
              </p:nvPicPr>
              <p:blipFill>
                <a:blip r:embed="rId21"/>
                <a:stretch>
                  <a:fillRect/>
                </a:stretch>
              </p:blipFill>
              <p:spPr>
                <a:xfrm>
                  <a:off x="558981" y="1328844"/>
                  <a:ext cx="1773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Ink 13">
                  <a:extLst>
                    <a:ext uri="{FF2B5EF4-FFF2-40B4-BE49-F238E27FC236}">
                      <a16:creationId xmlns:a16="http://schemas.microsoft.com/office/drawing/2014/main" id="{AE9AC58D-5959-397E-2203-F8CB56584CF8}"/>
                    </a:ext>
                  </a:extLst>
                </p14:cNvPr>
                <p14:cNvContentPartPr/>
                <p14:nvPr/>
              </p14:nvContentPartPr>
              <p14:xfrm>
                <a:off x="4071861" y="1336044"/>
                <a:ext cx="3558240" cy="67320"/>
              </p14:xfrm>
            </p:contentPart>
          </mc:Choice>
          <mc:Fallback>
            <p:pic>
              <p:nvPicPr>
                <p:cNvPr id="14" name="Ink 13">
                  <a:extLst>
                    <a:ext uri="{FF2B5EF4-FFF2-40B4-BE49-F238E27FC236}">
                      <a16:creationId xmlns:a16="http://schemas.microsoft.com/office/drawing/2014/main" id="{AE9AC58D-5959-397E-2203-F8CB56584CF8}"/>
                    </a:ext>
                  </a:extLst>
                </p:cNvPr>
                <p:cNvPicPr/>
                <p:nvPr/>
              </p:nvPicPr>
              <p:blipFill>
                <a:blip r:embed="rId23"/>
                <a:stretch>
                  <a:fillRect/>
                </a:stretch>
              </p:blipFill>
              <p:spPr>
                <a:xfrm>
                  <a:off x="4054221" y="1318044"/>
                  <a:ext cx="3593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815A7815-A9E9-9274-423F-CC9C0AB5E7E8}"/>
                    </a:ext>
                  </a:extLst>
                </p14:cNvPr>
                <p14:cNvContentPartPr/>
                <p14:nvPr/>
              </p14:nvContentPartPr>
              <p14:xfrm>
                <a:off x="473661" y="1696764"/>
                <a:ext cx="1401840" cy="40680"/>
              </p14:xfrm>
            </p:contentPart>
          </mc:Choice>
          <mc:Fallback>
            <p:pic>
              <p:nvPicPr>
                <p:cNvPr id="16" name="Ink 15">
                  <a:extLst>
                    <a:ext uri="{FF2B5EF4-FFF2-40B4-BE49-F238E27FC236}">
                      <a16:creationId xmlns:a16="http://schemas.microsoft.com/office/drawing/2014/main" id="{815A7815-A9E9-9274-423F-CC9C0AB5E7E8}"/>
                    </a:ext>
                  </a:extLst>
                </p:cNvPr>
                <p:cNvPicPr/>
                <p:nvPr/>
              </p:nvPicPr>
              <p:blipFill>
                <a:blip r:embed="rId25"/>
                <a:stretch>
                  <a:fillRect/>
                </a:stretch>
              </p:blipFill>
              <p:spPr>
                <a:xfrm>
                  <a:off x="455661" y="1679124"/>
                  <a:ext cx="1437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90658B9B-2D46-F244-6998-F4DD006541B0}"/>
                    </a:ext>
                  </a:extLst>
                </p14:cNvPr>
                <p14:cNvContentPartPr/>
                <p14:nvPr/>
              </p14:nvContentPartPr>
              <p14:xfrm>
                <a:off x="2902221" y="1744284"/>
                <a:ext cx="966600" cy="82080"/>
              </p14:xfrm>
            </p:contentPart>
          </mc:Choice>
          <mc:Fallback>
            <p:pic>
              <p:nvPicPr>
                <p:cNvPr id="17" name="Ink 16">
                  <a:extLst>
                    <a:ext uri="{FF2B5EF4-FFF2-40B4-BE49-F238E27FC236}">
                      <a16:creationId xmlns:a16="http://schemas.microsoft.com/office/drawing/2014/main" id="{90658B9B-2D46-F244-6998-F4DD006541B0}"/>
                    </a:ext>
                  </a:extLst>
                </p:cNvPr>
                <p:cNvPicPr/>
                <p:nvPr/>
              </p:nvPicPr>
              <p:blipFill>
                <a:blip r:embed="rId27"/>
                <a:stretch>
                  <a:fillRect/>
                </a:stretch>
              </p:blipFill>
              <p:spPr>
                <a:xfrm>
                  <a:off x="2884581" y="1726284"/>
                  <a:ext cx="1002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E96D87C-9554-5ADB-20FF-B1C38A425B80}"/>
                    </a:ext>
                  </a:extLst>
                </p14:cNvPr>
                <p14:cNvContentPartPr/>
                <p14:nvPr/>
              </p14:nvContentPartPr>
              <p14:xfrm>
                <a:off x="5326101" y="1707564"/>
                <a:ext cx="1243080" cy="62280"/>
              </p14:xfrm>
            </p:contentPart>
          </mc:Choice>
          <mc:Fallback>
            <p:pic>
              <p:nvPicPr>
                <p:cNvPr id="18" name="Ink 17">
                  <a:extLst>
                    <a:ext uri="{FF2B5EF4-FFF2-40B4-BE49-F238E27FC236}">
                      <a16:creationId xmlns:a16="http://schemas.microsoft.com/office/drawing/2014/main" id="{CE96D87C-9554-5ADB-20FF-B1C38A425B80}"/>
                    </a:ext>
                  </a:extLst>
                </p:cNvPr>
                <p:cNvPicPr/>
                <p:nvPr/>
              </p:nvPicPr>
              <p:blipFill>
                <a:blip r:embed="rId29"/>
                <a:stretch>
                  <a:fillRect/>
                </a:stretch>
              </p:blipFill>
              <p:spPr>
                <a:xfrm>
                  <a:off x="5308101" y="1689924"/>
                  <a:ext cx="1278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E54A5AE7-6ECB-79E4-ADFB-D6759BA22A6A}"/>
                    </a:ext>
                  </a:extLst>
                </p14:cNvPr>
                <p14:cNvContentPartPr/>
                <p14:nvPr/>
              </p14:nvContentPartPr>
              <p14:xfrm>
                <a:off x="7817661" y="1705764"/>
                <a:ext cx="955440" cy="42480"/>
              </p14:xfrm>
            </p:contentPart>
          </mc:Choice>
          <mc:Fallback>
            <p:pic>
              <p:nvPicPr>
                <p:cNvPr id="20" name="Ink 19">
                  <a:extLst>
                    <a:ext uri="{FF2B5EF4-FFF2-40B4-BE49-F238E27FC236}">
                      <a16:creationId xmlns:a16="http://schemas.microsoft.com/office/drawing/2014/main" id="{E54A5AE7-6ECB-79E4-ADFB-D6759BA22A6A}"/>
                    </a:ext>
                  </a:extLst>
                </p:cNvPr>
                <p:cNvPicPr/>
                <p:nvPr/>
              </p:nvPicPr>
              <p:blipFill>
                <a:blip r:embed="rId31"/>
                <a:stretch>
                  <a:fillRect/>
                </a:stretch>
              </p:blipFill>
              <p:spPr>
                <a:xfrm>
                  <a:off x="7799661" y="1687764"/>
                  <a:ext cx="991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4" name="Ink 23">
                  <a:extLst>
                    <a:ext uri="{FF2B5EF4-FFF2-40B4-BE49-F238E27FC236}">
                      <a16:creationId xmlns:a16="http://schemas.microsoft.com/office/drawing/2014/main" id="{4FB2A837-E0A3-E1E9-2DED-63FD4AF381E1}"/>
                    </a:ext>
                  </a:extLst>
                </p14:cNvPr>
                <p14:cNvContentPartPr/>
                <p14:nvPr/>
              </p14:nvContentPartPr>
              <p14:xfrm>
                <a:off x="9628461" y="1025724"/>
                <a:ext cx="604440" cy="977760"/>
              </p14:xfrm>
            </p:contentPart>
          </mc:Choice>
          <mc:Fallback>
            <p:pic>
              <p:nvPicPr>
                <p:cNvPr id="24" name="Ink 23">
                  <a:extLst>
                    <a:ext uri="{FF2B5EF4-FFF2-40B4-BE49-F238E27FC236}">
                      <a16:creationId xmlns:a16="http://schemas.microsoft.com/office/drawing/2014/main" id="{4FB2A837-E0A3-E1E9-2DED-63FD4AF381E1}"/>
                    </a:ext>
                  </a:extLst>
                </p:cNvPr>
                <p:cNvPicPr/>
                <p:nvPr/>
              </p:nvPicPr>
              <p:blipFill>
                <a:blip r:embed="rId33"/>
                <a:stretch>
                  <a:fillRect/>
                </a:stretch>
              </p:blipFill>
              <p:spPr>
                <a:xfrm>
                  <a:off x="9610821" y="1008084"/>
                  <a:ext cx="640080" cy="1013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5" name="Ink 24">
                  <a:extLst>
                    <a:ext uri="{FF2B5EF4-FFF2-40B4-BE49-F238E27FC236}">
                      <a16:creationId xmlns:a16="http://schemas.microsoft.com/office/drawing/2014/main" id="{619B091E-48BC-6AA3-B3FE-3E0F17C9238F}"/>
                    </a:ext>
                  </a:extLst>
                </p14:cNvPr>
                <p14:cNvContentPartPr/>
                <p14:nvPr/>
              </p14:nvContentPartPr>
              <p14:xfrm>
                <a:off x="9581301" y="1799724"/>
                <a:ext cx="214920" cy="363960"/>
              </p14:xfrm>
            </p:contentPart>
          </mc:Choice>
          <mc:Fallback>
            <p:pic>
              <p:nvPicPr>
                <p:cNvPr id="25" name="Ink 24">
                  <a:extLst>
                    <a:ext uri="{FF2B5EF4-FFF2-40B4-BE49-F238E27FC236}">
                      <a16:creationId xmlns:a16="http://schemas.microsoft.com/office/drawing/2014/main" id="{619B091E-48BC-6AA3-B3FE-3E0F17C9238F}"/>
                    </a:ext>
                  </a:extLst>
                </p:cNvPr>
                <p:cNvPicPr/>
                <p:nvPr/>
              </p:nvPicPr>
              <p:blipFill>
                <a:blip r:embed="rId35"/>
                <a:stretch>
                  <a:fillRect/>
                </a:stretch>
              </p:blipFill>
              <p:spPr>
                <a:xfrm>
                  <a:off x="9563301" y="1781724"/>
                  <a:ext cx="25056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A3E04FC2-2BCB-2140-7B80-1879FD7ADA9D}"/>
                    </a:ext>
                  </a:extLst>
                </p14:cNvPr>
                <p14:cNvContentPartPr/>
                <p14:nvPr/>
              </p14:nvContentPartPr>
              <p14:xfrm>
                <a:off x="285381" y="1342164"/>
                <a:ext cx="3748680" cy="477000"/>
              </p14:xfrm>
            </p:contentPart>
          </mc:Choice>
          <mc:Fallback>
            <p:pic>
              <p:nvPicPr>
                <p:cNvPr id="27" name="Ink 26">
                  <a:extLst>
                    <a:ext uri="{FF2B5EF4-FFF2-40B4-BE49-F238E27FC236}">
                      <a16:creationId xmlns:a16="http://schemas.microsoft.com/office/drawing/2014/main" id="{A3E04FC2-2BCB-2140-7B80-1879FD7ADA9D}"/>
                    </a:ext>
                  </a:extLst>
                </p:cNvPr>
                <p:cNvPicPr/>
                <p:nvPr/>
              </p:nvPicPr>
              <p:blipFill>
                <a:blip r:embed="rId37"/>
                <a:stretch>
                  <a:fillRect/>
                </a:stretch>
              </p:blipFill>
              <p:spPr>
                <a:xfrm>
                  <a:off x="267741" y="1324164"/>
                  <a:ext cx="3784320" cy="512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40" name="Ink 39">
                <a:extLst>
                  <a:ext uri="{FF2B5EF4-FFF2-40B4-BE49-F238E27FC236}">
                    <a16:creationId xmlns:a16="http://schemas.microsoft.com/office/drawing/2014/main" id="{3A02664F-2AED-E206-9B04-FC3F2812FE5B}"/>
                  </a:ext>
                </a:extLst>
              </p14:cNvPr>
              <p14:cNvContentPartPr/>
              <p14:nvPr/>
            </p14:nvContentPartPr>
            <p14:xfrm>
              <a:off x="408501" y="5131164"/>
              <a:ext cx="847800" cy="66960"/>
            </p14:xfrm>
          </p:contentPart>
        </mc:Choice>
        <mc:Fallback>
          <p:pic>
            <p:nvPicPr>
              <p:cNvPr id="40" name="Ink 39">
                <a:extLst>
                  <a:ext uri="{FF2B5EF4-FFF2-40B4-BE49-F238E27FC236}">
                    <a16:creationId xmlns:a16="http://schemas.microsoft.com/office/drawing/2014/main" id="{3A02664F-2AED-E206-9B04-FC3F2812FE5B}"/>
                  </a:ext>
                </a:extLst>
              </p:cNvPr>
              <p:cNvPicPr/>
              <p:nvPr/>
            </p:nvPicPr>
            <p:blipFill>
              <a:blip r:embed="rId39"/>
              <a:stretch>
                <a:fillRect/>
              </a:stretch>
            </p:blipFill>
            <p:spPr>
              <a:xfrm>
                <a:off x="390501" y="5113524"/>
                <a:ext cx="883440" cy="102600"/>
              </a:xfrm>
              <a:prstGeom prst="rect">
                <a:avLst/>
              </a:prstGeom>
            </p:spPr>
          </p:pic>
        </mc:Fallback>
      </mc:AlternateContent>
      <p:grpSp>
        <p:nvGrpSpPr>
          <p:cNvPr id="42" name="Group 41">
            <a:extLst>
              <a:ext uri="{FF2B5EF4-FFF2-40B4-BE49-F238E27FC236}">
                <a16:creationId xmlns:a16="http://schemas.microsoft.com/office/drawing/2014/main" id="{FAAA77FE-7E48-60B6-A94E-EB25C0139F9A}"/>
              </a:ext>
            </a:extLst>
          </p:cNvPr>
          <p:cNvGrpSpPr/>
          <p:nvPr/>
        </p:nvGrpSpPr>
        <p:grpSpPr>
          <a:xfrm>
            <a:off x="3253581" y="4418364"/>
            <a:ext cx="5527440" cy="401400"/>
            <a:chOff x="3253581" y="4418364"/>
            <a:chExt cx="5527440" cy="401400"/>
          </a:xfrm>
        </p:grpSpPr>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B985C4A1-8434-36CB-B1B9-122CB6659A1E}"/>
                    </a:ext>
                  </a:extLst>
                </p14:cNvPr>
                <p14:cNvContentPartPr/>
                <p14:nvPr/>
              </p14:nvContentPartPr>
              <p14:xfrm>
                <a:off x="3368061" y="4769364"/>
                <a:ext cx="7560" cy="12240"/>
              </p14:xfrm>
            </p:contentPart>
          </mc:Choice>
          <mc:Fallback>
            <p:pic>
              <p:nvPicPr>
                <p:cNvPr id="29" name="Ink 28">
                  <a:extLst>
                    <a:ext uri="{FF2B5EF4-FFF2-40B4-BE49-F238E27FC236}">
                      <a16:creationId xmlns:a16="http://schemas.microsoft.com/office/drawing/2014/main" id="{B985C4A1-8434-36CB-B1B9-122CB6659A1E}"/>
                    </a:ext>
                  </a:extLst>
                </p:cNvPr>
                <p:cNvPicPr/>
                <p:nvPr/>
              </p:nvPicPr>
              <p:blipFill>
                <a:blip r:embed="rId41"/>
                <a:stretch>
                  <a:fillRect/>
                </a:stretch>
              </p:blipFill>
              <p:spPr>
                <a:xfrm>
                  <a:off x="3350061" y="4751364"/>
                  <a:ext cx="432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0BE3EA52-A627-806D-901B-E1EDECF6675F}"/>
                    </a:ext>
                  </a:extLst>
                </p14:cNvPr>
                <p14:cNvContentPartPr/>
                <p14:nvPr/>
              </p14:nvContentPartPr>
              <p14:xfrm>
                <a:off x="3294981" y="4777644"/>
                <a:ext cx="1345320" cy="42120"/>
              </p14:xfrm>
            </p:contentPart>
          </mc:Choice>
          <mc:Fallback>
            <p:pic>
              <p:nvPicPr>
                <p:cNvPr id="30" name="Ink 29">
                  <a:extLst>
                    <a:ext uri="{FF2B5EF4-FFF2-40B4-BE49-F238E27FC236}">
                      <a16:creationId xmlns:a16="http://schemas.microsoft.com/office/drawing/2014/main" id="{0BE3EA52-A627-806D-901B-E1EDECF6675F}"/>
                    </a:ext>
                  </a:extLst>
                </p:cNvPr>
                <p:cNvPicPr/>
                <p:nvPr/>
              </p:nvPicPr>
              <p:blipFill>
                <a:blip r:embed="rId43"/>
                <a:stretch>
                  <a:fillRect/>
                </a:stretch>
              </p:blipFill>
              <p:spPr>
                <a:xfrm>
                  <a:off x="3276981" y="4760004"/>
                  <a:ext cx="13809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9987134D-77F3-BEB3-34F9-34ED859163E5}"/>
                    </a:ext>
                  </a:extLst>
                </p14:cNvPr>
                <p14:cNvContentPartPr/>
                <p14:nvPr/>
              </p14:nvContentPartPr>
              <p14:xfrm>
                <a:off x="4947021" y="4760364"/>
                <a:ext cx="241920" cy="22320"/>
              </p14:xfrm>
            </p:contentPart>
          </mc:Choice>
          <mc:Fallback>
            <p:pic>
              <p:nvPicPr>
                <p:cNvPr id="32" name="Ink 31">
                  <a:extLst>
                    <a:ext uri="{FF2B5EF4-FFF2-40B4-BE49-F238E27FC236}">
                      <a16:creationId xmlns:a16="http://schemas.microsoft.com/office/drawing/2014/main" id="{9987134D-77F3-BEB3-34F9-34ED859163E5}"/>
                    </a:ext>
                  </a:extLst>
                </p:cNvPr>
                <p:cNvPicPr/>
                <p:nvPr/>
              </p:nvPicPr>
              <p:blipFill>
                <a:blip r:embed="rId45"/>
                <a:stretch>
                  <a:fillRect/>
                </a:stretch>
              </p:blipFill>
              <p:spPr>
                <a:xfrm>
                  <a:off x="4929381" y="4742364"/>
                  <a:ext cx="2775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282C527B-F752-6F5E-EF71-3D9FC657358A}"/>
                    </a:ext>
                  </a:extLst>
                </p14:cNvPr>
                <p14:cNvContentPartPr/>
                <p14:nvPr/>
              </p14:nvContentPartPr>
              <p14:xfrm>
                <a:off x="5389101" y="4749204"/>
                <a:ext cx="464760" cy="22320"/>
              </p14:xfrm>
            </p:contentPart>
          </mc:Choice>
          <mc:Fallback>
            <p:pic>
              <p:nvPicPr>
                <p:cNvPr id="33" name="Ink 32">
                  <a:extLst>
                    <a:ext uri="{FF2B5EF4-FFF2-40B4-BE49-F238E27FC236}">
                      <a16:creationId xmlns:a16="http://schemas.microsoft.com/office/drawing/2014/main" id="{282C527B-F752-6F5E-EF71-3D9FC657358A}"/>
                    </a:ext>
                  </a:extLst>
                </p:cNvPr>
                <p:cNvPicPr/>
                <p:nvPr/>
              </p:nvPicPr>
              <p:blipFill>
                <a:blip r:embed="rId47"/>
                <a:stretch>
                  <a:fillRect/>
                </a:stretch>
              </p:blipFill>
              <p:spPr>
                <a:xfrm>
                  <a:off x="5371101" y="4731204"/>
                  <a:ext cx="500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46CAB85C-772A-CE9F-A9F8-28074A9E5512}"/>
                    </a:ext>
                  </a:extLst>
                </p14:cNvPr>
                <p14:cNvContentPartPr/>
                <p14:nvPr/>
              </p14:nvContentPartPr>
              <p14:xfrm>
                <a:off x="6099021" y="4752804"/>
                <a:ext cx="624600" cy="29520"/>
              </p14:xfrm>
            </p:contentPart>
          </mc:Choice>
          <mc:Fallback>
            <p:pic>
              <p:nvPicPr>
                <p:cNvPr id="35" name="Ink 34">
                  <a:extLst>
                    <a:ext uri="{FF2B5EF4-FFF2-40B4-BE49-F238E27FC236}">
                      <a16:creationId xmlns:a16="http://schemas.microsoft.com/office/drawing/2014/main" id="{46CAB85C-772A-CE9F-A9F8-28074A9E5512}"/>
                    </a:ext>
                  </a:extLst>
                </p:cNvPr>
                <p:cNvPicPr/>
                <p:nvPr/>
              </p:nvPicPr>
              <p:blipFill>
                <a:blip r:embed="rId49"/>
                <a:stretch>
                  <a:fillRect/>
                </a:stretch>
              </p:blipFill>
              <p:spPr>
                <a:xfrm>
                  <a:off x="6081021" y="4735164"/>
                  <a:ext cx="6602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46EBD541-EA6A-C122-930A-F278CC76E902}"/>
                    </a:ext>
                  </a:extLst>
                </p14:cNvPr>
                <p14:cNvContentPartPr/>
                <p14:nvPr/>
              </p14:nvContentPartPr>
              <p14:xfrm>
                <a:off x="7017741" y="4754964"/>
                <a:ext cx="371160" cy="64800"/>
              </p14:xfrm>
            </p:contentPart>
          </mc:Choice>
          <mc:Fallback>
            <p:pic>
              <p:nvPicPr>
                <p:cNvPr id="37" name="Ink 36">
                  <a:extLst>
                    <a:ext uri="{FF2B5EF4-FFF2-40B4-BE49-F238E27FC236}">
                      <a16:creationId xmlns:a16="http://schemas.microsoft.com/office/drawing/2014/main" id="{46EBD541-EA6A-C122-930A-F278CC76E902}"/>
                    </a:ext>
                  </a:extLst>
                </p:cNvPr>
                <p:cNvPicPr/>
                <p:nvPr/>
              </p:nvPicPr>
              <p:blipFill>
                <a:blip r:embed="rId51"/>
                <a:stretch>
                  <a:fillRect/>
                </a:stretch>
              </p:blipFill>
              <p:spPr>
                <a:xfrm>
                  <a:off x="6999741" y="4737324"/>
                  <a:ext cx="406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31DD44A4-1D23-B913-B116-D0DA7B220C42}"/>
                    </a:ext>
                  </a:extLst>
                </p14:cNvPr>
                <p14:cNvContentPartPr/>
                <p14:nvPr/>
              </p14:nvContentPartPr>
              <p14:xfrm>
                <a:off x="7532181" y="4766844"/>
                <a:ext cx="1248840" cy="45000"/>
              </p14:xfrm>
            </p:contentPart>
          </mc:Choice>
          <mc:Fallback>
            <p:pic>
              <p:nvPicPr>
                <p:cNvPr id="38" name="Ink 37">
                  <a:extLst>
                    <a:ext uri="{FF2B5EF4-FFF2-40B4-BE49-F238E27FC236}">
                      <a16:creationId xmlns:a16="http://schemas.microsoft.com/office/drawing/2014/main" id="{31DD44A4-1D23-B913-B116-D0DA7B220C42}"/>
                    </a:ext>
                  </a:extLst>
                </p:cNvPr>
                <p:cNvPicPr/>
                <p:nvPr/>
              </p:nvPicPr>
              <p:blipFill>
                <a:blip r:embed="rId53"/>
                <a:stretch>
                  <a:fillRect/>
                </a:stretch>
              </p:blipFill>
              <p:spPr>
                <a:xfrm>
                  <a:off x="7514181" y="4749204"/>
                  <a:ext cx="1284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Ink 40">
                  <a:extLst>
                    <a:ext uri="{FF2B5EF4-FFF2-40B4-BE49-F238E27FC236}">
                      <a16:creationId xmlns:a16="http://schemas.microsoft.com/office/drawing/2014/main" id="{B2E40C9F-9506-2706-AFB6-EB03FAEBED12}"/>
                    </a:ext>
                  </a:extLst>
                </p14:cNvPr>
                <p14:cNvContentPartPr/>
                <p14:nvPr/>
              </p14:nvContentPartPr>
              <p14:xfrm>
                <a:off x="3253581" y="4418364"/>
                <a:ext cx="1485360" cy="397800"/>
              </p14:xfrm>
            </p:contentPart>
          </mc:Choice>
          <mc:Fallback>
            <p:pic>
              <p:nvPicPr>
                <p:cNvPr id="41" name="Ink 40">
                  <a:extLst>
                    <a:ext uri="{FF2B5EF4-FFF2-40B4-BE49-F238E27FC236}">
                      <a16:creationId xmlns:a16="http://schemas.microsoft.com/office/drawing/2014/main" id="{B2E40C9F-9506-2706-AFB6-EB03FAEBED12}"/>
                    </a:ext>
                  </a:extLst>
                </p:cNvPr>
                <p:cNvPicPr/>
                <p:nvPr/>
              </p:nvPicPr>
              <p:blipFill>
                <a:blip r:embed="rId55"/>
                <a:stretch>
                  <a:fillRect/>
                </a:stretch>
              </p:blipFill>
              <p:spPr>
                <a:xfrm>
                  <a:off x="3235581" y="4400724"/>
                  <a:ext cx="1521000" cy="433440"/>
                </a:xfrm>
                <a:prstGeom prst="rect">
                  <a:avLst/>
                </a:prstGeom>
              </p:spPr>
            </p:pic>
          </mc:Fallback>
        </mc:AlternateContent>
      </p:grpSp>
    </p:spTree>
    <p:extLst>
      <p:ext uri="{BB962C8B-B14F-4D97-AF65-F5344CB8AC3E}">
        <p14:creationId xmlns:p14="http://schemas.microsoft.com/office/powerpoint/2010/main" val="876363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5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2192001" cy="63026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4FF2AC1-D067-75DF-C1C7-50461D17205E}"/>
              </a:ext>
            </a:extLst>
          </p:cNvPr>
          <p:cNvSpPr txBox="1"/>
          <p:nvPr/>
        </p:nvSpPr>
        <p:spPr>
          <a:xfrm>
            <a:off x="285597" y="49937"/>
            <a:ext cx="11761163" cy="6140142"/>
          </a:xfrm>
          <a:prstGeom prst="rect">
            <a:avLst/>
          </a:prstGeom>
          <a:noFill/>
        </p:spPr>
        <p:txBody>
          <a:bodyPr wrap="square">
            <a:spAutoFit/>
          </a:bodyPr>
          <a:lstStyle/>
          <a:p>
            <a:pPr rtl="0">
              <a:spcBef>
                <a:spcPts val="0"/>
              </a:spcBef>
              <a:spcAft>
                <a:spcPts val="0"/>
              </a:spcAft>
            </a:pPr>
            <a:r>
              <a:rPr lang="en-US" sz="2500" b="1" i="0" u="none" strike="noStrike" dirty="0">
                <a:solidFill>
                  <a:srgbClr val="FFC000"/>
                </a:solidFill>
                <a:effectLst/>
                <a:latin typeface="Arial" panose="020B0604020202020204" pitchFamily="34" charset="0"/>
                <a:cs typeface="+mj-cs"/>
              </a:rPr>
              <a:t>Targum Jonathan son of </a:t>
            </a:r>
            <a:r>
              <a:rPr lang="en-US" sz="2500" b="1" i="0" u="none" strike="noStrike" dirty="0" err="1">
                <a:solidFill>
                  <a:srgbClr val="FFC000"/>
                </a:solidFill>
                <a:effectLst/>
                <a:latin typeface="Arial" panose="020B0604020202020204" pitchFamily="34" charset="0"/>
                <a:cs typeface="+mj-cs"/>
              </a:rPr>
              <a:t>Uziel</a:t>
            </a:r>
            <a:r>
              <a:rPr lang="en-US" sz="2500" b="1" i="0" u="none" strike="noStrike" dirty="0">
                <a:solidFill>
                  <a:srgbClr val="FFC000"/>
                </a:solidFill>
                <a:effectLst/>
                <a:latin typeface="Arial" panose="020B0604020202020204" pitchFamily="34" charset="0"/>
                <a:cs typeface="+mj-cs"/>
              </a:rPr>
              <a:t> Isaiah 26:8-14</a:t>
            </a:r>
          </a:p>
          <a:p>
            <a:pPr rtl="0">
              <a:spcBef>
                <a:spcPts val="0"/>
              </a:spcBef>
              <a:spcAft>
                <a:spcPts val="0"/>
              </a:spcAft>
            </a:pPr>
            <a:r>
              <a:rPr lang="en-US" sz="2300" i="0" u="none" strike="noStrike" dirty="0">
                <a:solidFill>
                  <a:srgbClr val="FFC000"/>
                </a:solidFill>
                <a:effectLst/>
                <a:latin typeface="Arial" panose="020B0604020202020204" pitchFamily="34" charset="0"/>
                <a:cs typeface="+mj-cs"/>
              </a:rPr>
              <a:t>26:8 Yea, for the way of thy judgment, O Lord, have we hoped; to thy name and to the remembrance of thee is the desire of our soul. </a:t>
            </a:r>
            <a:r>
              <a:rPr lang="en-US" sz="2300" i="0" u="none" strike="noStrike" dirty="0">
                <a:solidFill>
                  <a:srgbClr val="92D050"/>
                </a:solidFill>
                <a:effectLst/>
                <a:latin typeface="Arial" panose="020B0604020202020204" pitchFamily="34" charset="0"/>
                <a:cs typeface="+mj-cs"/>
              </a:rPr>
              <a:t>26:9 My soul desires to pray before thee in the night; yea, my spirit within me is blessing thee: when thy judgments are prepared for the earth, those that dwell in the world shall be taught to practice truth. 26:10 Thou hast granted unto the wicked continuance, that verily they should return to the law; but they did not return, all the days that they lived;—that they should practice truth in the earth, but they dealt falsely: yea, they will not regard the praise of thy glory, O Lord! </a:t>
            </a:r>
            <a:r>
              <a:rPr lang="en-US" sz="2300" i="0" u="none" strike="noStrike" dirty="0">
                <a:solidFill>
                  <a:srgbClr val="00B0F0"/>
                </a:solidFill>
                <a:effectLst/>
                <a:latin typeface="Arial" panose="020B0604020202020204" pitchFamily="34" charset="0"/>
                <a:cs typeface="+mj-cs"/>
              </a:rPr>
              <a:t>26:11 O Lord, when thou shalt be revealed in thy power to do good to them that fear thee, there will be no light to the enemies of thy people: the wicked shall see it, and shall be confounded. The vengeance of thy people shall cover them; yea, fire shall consume thy enemies. 26:12 O Lord, thou wilt ordain peace for us: for at all times, when we restrained ourselves from our sins, thou </a:t>
            </a:r>
            <a:r>
              <a:rPr lang="en-US" sz="2300" i="0" u="none" strike="noStrike" dirty="0" err="1">
                <a:solidFill>
                  <a:srgbClr val="00B0F0"/>
                </a:solidFill>
                <a:effectLst/>
                <a:latin typeface="Arial" panose="020B0604020202020204" pitchFamily="34" charset="0"/>
                <a:cs typeface="+mj-cs"/>
              </a:rPr>
              <a:t>wast</a:t>
            </a:r>
            <a:r>
              <a:rPr lang="en-US" sz="2300" i="0" u="none" strike="noStrike" dirty="0">
                <a:solidFill>
                  <a:srgbClr val="00B0F0"/>
                </a:solidFill>
                <a:effectLst/>
                <a:latin typeface="Arial" panose="020B0604020202020204" pitchFamily="34" charset="0"/>
                <a:cs typeface="+mj-cs"/>
              </a:rPr>
              <a:t> working for us. 26:13 O Lord our God, the nations have had dominion over us, being lords over us beside thee; but we trust in thy WORD; we praise thy name. 26:14 They worship idols, who do not live, their heroes, who shall not rise; therefore, when thou shalt visit their sins, thou wilt make an end of them, and make all memorial of them to perish. (</a:t>
            </a:r>
            <a:r>
              <a:rPr lang="en-US" sz="2300" i="0" u="none" strike="noStrike" dirty="0" err="1">
                <a:solidFill>
                  <a:srgbClr val="00B0F0"/>
                </a:solidFill>
                <a:effectLst/>
                <a:latin typeface="Arial" panose="020B0604020202020204" pitchFamily="34" charset="0"/>
                <a:cs typeface="+mj-cs"/>
              </a:rPr>
              <a:t>TgJ</a:t>
            </a:r>
            <a:r>
              <a:rPr lang="en-US" sz="2300" i="0" u="none" strike="noStrike" dirty="0">
                <a:solidFill>
                  <a:srgbClr val="00B0F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D612D26-9420-BCEB-C539-1069AB47F84A}"/>
                  </a:ext>
                </a:extLst>
              </p14:cNvPr>
              <p14:cNvContentPartPr/>
              <p14:nvPr/>
            </p14:nvContentPartPr>
            <p14:xfrm>
              <a:off x="4484781" y="1294644"/>
              <a:ext cx="132840" cy="47880"/>
            </p14:xfrm>
          </p:contentPart>
        </mc:Choice>
        <mc:Fallback>
          <p:pic>
            <p:nvPicPr>
              <p:cNvPr id="2" name="Ink 1">
                <a:extLst>
                  <a:ext uri="{FF2B5EF4-FFF2-40B4-BE49-F238E27FC236}">
                    <a16:creationId xmlns:a16="http://schemas.microsoft.com/office/drawing/2014/main" id="{CD612D26-9420-BCEB-C539-1069AB47F84A}"/>
                  </a:ext>
                </a:extLst>
              </p:cNvPr>
              <p:cNvPicPr/>
              <p:nvPr/>
            </p:nvPicPr>
            <p:blipFill>
              <a:blip r:embed="rId5"/>
              <a:stretch>
                <a:fillRect/>
              </a:stretch>
            </p:blipFill>
            <p:spPr>
              <a:xfrm>
                <a:off x="4467141" y="1276644"/>
                <a:ext cx="168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FEADFD8E-B69C-280A-0BC1-7DD89F86AF2A}"/>
                  </a:ext>
                </a:extLst>
              </p14:cNvPr>
              <p14:cNvContentPartPr/>
              <p14:nvPr/>
            </p14:nvContentPartPr>
            <p14:xfrm>
              <a:off x="3749301" y="2180964"/>
              <a:ext cx="1105920" cy="70560"/>
            </p14:xfrm>
          </p:contentPart>
        </mc:Choice>
        <mc:Fallback>
          <p:pic>
            <p:nvPicPr>
              <p:cNvPr id="3" name="Ink 2">
                <a:extLst>
                  <a:ext uri="{FF2B5EF4-FFF2-40B4-BE49-F238E27FC236}">
                    <a16:creationId xmlns:a16="http://schemas.microsoft.com/office/drawing/2014/main" id="{FEADFD8E-B69C-280A-0BC1-7DD89F86AF2A}"/>
                  </a:ext>
                </a:extLst>
              </p:cNvPr>
              <p:cNvPicPr/>
              <p:nvPr/>
            </p:nvPicPr>
            <p:blipFill>
              <a:blip r:embed="rId7"/>
              <a:stretch>
                <a:fillRect/>
              </a:stretch>
            </p:blipFill>
            <p:spPr>
              <a:xfrm>
                <a:off x="3731301" y="2163324"/>
                <a:ext cx="11415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40A01D9-D733-A8A5-7F92-0CE707B2EABF}"/>
                  </a:ext>
                </a:extLst>
              </p14:cNvPr>
              <p14:cNvContentPartPr/>
              <p14:nvPr/>
            </p14:nvContentPartPr>
            <p14:xfrm>
              <a:off x="1844541" y="2499924"/>
              <a:ext cx="78840" cy="54360"/>
            </p14:xfrm>
          </p:contentPart>
        </mc:Choice>
        <mc:Fallback>
          <p:pic>
            <p:nvPicPr>
              <p:cNvPr id="5" name="Ink 4">
                <a:extLst>
                  <a:ext uri="{FF2B5EF4-FFF2-40B4-BE49-F238E27FC236}">
                    <a16:creationId xmlns:a16="http://schemas.microsoft.com/office/drawing/2014/main" id="{640A01D9-D733-A8A5-7F92-0CE707B2EABF}"/>
                  </a:ext>
                </a:extLst>
              </p:cNvPr>
              <p:cNvPicPr/>
              <p:nvPr/>
            </p:nvPicPr>
            <p:blipFill>
              <a:blip r:embed="rId9"/>
              <a:stretch>
                <a:fillRect/>
              </a:stretch>
            </p:blipFill>
            <p:spPr>
              <a:xfrm>
                <a:off x="1826901" y="2481924"/>
                <a:ext cx="114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2E637B4-E743-2F4F-5D0A-592B1E993EF0}"/>
                  </a:ext>
                </a:extLst>
              </p14:cNvPr>
              <p14:cNvContentPartPr/>
              <p14:nvPr/>
            </p14:nvContentPartPr>
            <p14:xfrm>
              <a:off x="1576701" y="3649764"/>
              <a:ext cx="34560" cy="23400"/>
            </p14:xfrm>
          </p:contentPart>
        </mc:Choice>
        <mc:Fallback>
          <p:pic>
            <p:nvPicPr>
              <p:cNvPr id="7" name="Ink 6">
                <a:extLst>
                  <a:ext uri="{FF2B5EF4-FFF2-40B4-BE49-F238E27FC236}">
                    <a16:creationId xmlns:a16="http://schemas.microsoft.com/office/drawing/2014/main" id="{D2E637B4-E743-2F4F-5D0A-592B1E993EF0}"/>
                  </a:ext>
                </a:extLst>
              </p:cNvPr>
              <p:cNvPicPr/>
              <p:nvPr/>
            </p:nvPicPr>
            <p:blipFill>
              <a:blip r:embed="rId11"/>
              <a:stretch>
                <a:fillRect/>
              </a:stretch>
            </p:blipFill>
            <p:spPr>
              <a:xfrm>
                <a:off x="1558701" y="3631764"/>
                <a:ext cx="702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F51ED26-F0FD-5691-7A86-080600D9EB7A}"/>
                  </a:ext>
                </a:extLst>
              </p14:cNvPr>
              <p14:cNvContentPartPr/>
              <p14:nvPr/>
            </p14:nvContentPartPr>
            <p14:xfrm>
              <a:off x="11214261" y="3496044"/>
              <a:ext cx="59040" cy="27360"/>
            </p14:xfrm>
          </p:contentPart>
        </mc:Choice>
        <mc:Fallback>
          <p:pic>
            <p:nvPicPr>
              <p:cNvPr id="9" name="Ink 8">
                <a:extLst>
                  <a:ext uri="{FF2B5EF4-FFF2-40B4-BE49-F238E27FC236}">
                    <a16:creationId xmlns:a16="http://schemas.microsoft.com/office/drawing/2014/main" id="{CF51ED26-F0FD-5691-7A86-080600D9EB7A}"/>
                  </a:ext>
                </a:extLst>
              </p:cNvPr>
              <p:cNvPicPr/>
              <p:nvPr/>
            </p:nvPicPr>
            <p:blipFill>
              <a:blip r:embed="rId13"/>
              <a:stretch>
                <a:fillRect/>
              </a:stretch>
            </p:blipFill>
            <p:spPr>
              <a:xfrm>
                <a:off x="11196261" y="3478404"/>
                <a:ext cx="946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68BE9650-9CA8-1D12-2865-EF14B7606EB2}"/>
                  </a:ext>
                </a:extLst>
              </p14:cNvPr>
              <p14:cNvContentPartPr/>
              <p14:nvPr/>
            </p14:nvContentPartPr>
            <p14:xfrm>
              <a:off x="5362821" y="1160364"/>
              <a:ext cx="38520" cy="26640"/>
            </p14:xfrm>
          </p:contentPart>
        </mc:Choice>
        <mc:Fallback>
          <p:pic>
            <p:nvPicPr>
              <p:cNvPr id="11" name="Ink 10">
                <a:extLst>
                  <a:ext uri="{FF2B5EF4-FFF2-40B4-BE49-F238E27FC236}">
                    <a16:creationId xmlns:a16="http://schemas.microsoft.com/office/drawing/2014/main" id="{68BE9650-9CA8-1D12-2865-EF14B7606EB2}"/>
                  </a:ext>
                </a:extLst>
              </p:cNvPr>
              <p:cNvPicPr/>
              <p:nvPr/>
            </p:nvPicPr>
            <p:blipFill>
              <a:blip r:embed="rId15"/>
              <a:stretch>
                <a:fillRect/>
              </a:stretch>
            </p:blipFill>
            <p:spPr>
              <a:xfrm>
                <a:off x="5344821" y="1142364"/>
                <a:ext cx="741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7B73558-0B1E-C65B-44F5-20B276C4D0C3}"/>
                  </a:ext>
                </a:extLst>
              </p14:cNvPr>
              <p14:cNvContentPartPr/>
              <p14:nvPr/>
            </p14:nvContentPartPr>
            <p14:xfrm>
              <a:off x="5901021" y="463044"/>
              <a:ext cx="533520" cy="77760"/>
            </p14:xfrm>
          </p:contentPart>
        </mc:Choice>
        <mc:Fallback>
          <p:pic>
            <p:nvPicPr>
              <p:cNvPr id="12" name="Ink 11">
                <a:extLst>
                  <a:ext uri="{FF2B5EF4-FFF2-40B4-BE49-F238E27FC236}">
                    <a16:creationId xmlns:a16="http://schemas.microsoft.com/office/drawing/2014/main" id="{27B73558-0B1E-C65B-44F5-20B276C4D0C3}"/>
                  </a:ext>
                </a:extLst>
              </p:cNvPr>
              <p:cNvPicPr/>
              <p:nvPr/>
            </p:nvPicPr>
            <p:blipFill>
              <a:blip r:embed="rId17"/>
              <a:stretch>
                <a:fillRect/>
              </a:stretch>
            </p:blipFill>
            <p:spPr>
              <a:xfrm>
                <a:off x="5883021" y="445404"/>
                <a:ext cx="569160" cy="113400"/>
              </a:xfrm>
              <a:prstGeom prst="rect">
                <a:avLst/>
              </a:prstGeom>
            </p:spPr>
          </p:pic>
        </mc:Fallback>
      </mc:AlternateContent>
    </p:spTree>
    <p:extLst>
      <p:ext uri="{BB962C8B-B14F-4D97-AF65-F5344CB8AC3E}">
        <p14:creationId xmlns:p14="http://schemas.microsoft.com/office/powerpoint/2010/main" val="585624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216055" cy="63026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4FF2AC1-D067-75DF-C1C7-50461D17205E}"/>
              </a:ext>
            </a:extLst>
          </p:cNvPr>
          <p:cNvSpPr txBox="1"/>
          <p:nvPr/>
        </p:nvSpPr>
        <p:spPr>
          <a:xfrm>
            <a:off x="273323" y="174756"/>
            <a:ext cx="9669405" cy="5863144"/>
          </a:xfrm>
          <a:prstGeom prst="rect">
            <a:avLst/>
          </a:prstGeom>
          <a:noFill/>
        </p:spPr>
        <p:txBody>
          <a:bodyPr wrap="square">
            <a:spAutoFit/>
          </a:bodyPr>
          <a:lstStyle/>
          <a:p>
            <a:pPr rtl="0">
              <a:spcBef>
                <a:spcPts val="0"/>
              </a:spcBef>
              <a:spcAft>
                <a:spcPts val="0"/>
              </a:spcAft>
            </a:pPr>
            <a:r>
              <a:rPr lang="en-US" sz="2500" b="1" i="0" u="none" strike="noStrike" dirty="0">
                <a:solidFill>
                  <a:srgbClr val="FFC000"/>
                </a:solidFill>
                <a:effectLst/>
                <a:latin typeface="Arial" panose="020B0604020202020204" pitchFamily="34" charset="0"/>
                <a:cs typeface="+mj-cs"/>
              </a:rPr>
              <a:t>Jude 1:14-15</a:t>
            </a:r>
          </a:p>
          <a:p>
            <a:pPr rtl="0">
              <a:spcBef>
                <a:spcPts val="0"/>
              </a:spcBef>
              <a:spcAft>
                <a:spcPts val="0"/>
              </a:spcAft>
            </a:pPr>
            <a:r>
              <a:rPr lang="en-US" sz="2500" i="0" u="none" strike="noStrike" dirty="0">
                <a:solidFill>
                  <a:srgbClr val="FFC000"/>
                </a:solidFill>
                <a:effectLst/>
                <a:latin typeface="Arial" panose="020B0604020202020204" pitchFamily="34" charset="0"/>
                <a:cs typeface="+mj-cs"/>
              </a:rPr>
              <a:t>1:14 And Enoch also, the seventh from Adam, prophesied of these, saying, Behold, the Lord cometh with ten thousands of his saints, 1:15 to execute judgment upon all, and to convince all that are ungodly among them of all their ungodly deeds which they have ungodly committed, and of all their hard speeches which ungodly sinners have spoken against him. (KJV, </a:t>
            </a:r>
            <a:r>
              <a:rPr lang="syr-SY" sz="2500" i="0" u="none" strike="noStrike" dirty="0">
                <a:solidFill>
                  <a:srgbClr val="FFFF00"/>
                </a:solidFill>
                <a:effectLst/>
                <a:latin typeface="Arial" panose="020B0604020202020204" pitchFamily="34" charset="0"/>
                <a:cs typeface="+mj-cs"/>
              </a:rPr>
              <a:t>ܐܷܬ݂ܢܰܒܻ݁ܝ ܕܷ݁ܝܢ ܐܴܦ݂ ܠܗܳܠܷܝܢ ܆ ܗܰܘ ܕܻ݁ܐܝܬ݂ܱܘܗ̄ܝ ܕ݁ܫܰܒ݂ܥܳܐ ܡܶܢ ܐܴܕ݂ܳܡ ܁ ܚܢܽܘܟ݂ ܟܱ݁ܕ݂ ܐܴܡܰܪ ܆ ܕ݁ܗܳܐ ܡܳܪܝܳܐ ܐܴܬ݂ܷܐ ܒ݁ܪܷ̈ܒ݁ܘܳܬ݂ܴܐ ܕ݁ܩܰܕܻ݁ܝ̈ܫܶܐ ܆ܕ݁ܢܶܥܒܷ݁ܕ݂ ܕܻ݁ܝܢܳܐ ܥܰܠ ܟܾ݁ܠ ܆ ܘܰܠܡܰܟܴ݁ܣܽܘ ܠܟ݂ܽܠ ܢܱ̈ܦ݂ܫܳܬ݂ܴܐ ܇ ܡܶܛܾܠ ܟܾ݁ܠܗܽܘܢ ܥܒ݂ܴ̈ܕ݂ܶܐ ܐܱܝܠܷܝܢ ܕܱ݁ܐܪܫܥܘ ܇ ܘܡܶܛܾܠ ܟܾ݁ܠܗܶܝܢ ܡܷ̈ܠܷܐ ܩܰܫܝܴ̈ܬ݂ܴܐ ܁ ܐܱܝܠܷܝܢ ܕ݁ܡܰܠܷܠܘ ܂ ܚܰܛܴܝܷ̈ܐ ܪܱ̈ܫܺܝܥܶܐ ܂ </a:t>
            </a:r>
            <a:r>
              <a:rPr lang="syr-SY" sz="2500" i="0" u="none" strike="noStrike" dirty="0">
                <a:solidFill>
                  <a:srgbClr val="00B0F0"/>
                </a:solidFill>
                <a:effectLst/>
                <a:latin typeface="Arial" panose="020B0604020202020204" pitchFamily="34" charset="0"/>
                <a:cs typeface="+mj-cs"/>
              </a:rPr>
              <a:t>14 </a:t>
            </a:r>
            <a:r>
              <a:rPr lang="el-GR" sz="2500" i="0" u="none" strike="noStrike" dirty="0">
                <a:solidFill>
                  <a:srgbClr val="00B0F0"/>
                </a:solidFill>
                <a:effectLst/>
                <a:latin typeface="Arial" panose="020B0604020202020204" pitchFamily="34" charset="0"/>
                <a:cs typeface="+mj-cs"/>
              </a:rPr>
              <a:t>Προεφήτευσεν δὲ καὶ τούτοις ἕβδομος ἀπὸ Ἀδὰμ Ἑνὼχ λέγων·* ἰδοὺ ἦλθεν κύριος ἐν ⸂ἁγίαις μυριάσιν αὐτοῦ⸃ 15 ποιῆσαι κρίσιν κατὰ πάντων καὶ ἐλέγξαι ⸂πᾶσαν ψυχὴν⸃ περὶ πάντων ⸋τῶν ἔργων ⸄ἀσεβείας αὐτῶν⸅ ὧν ἠσέβησαν καὶ περὶ πάντων⸌ τῶν σκληρῶν ⸆ ὧν ἐλάλησαν κατʼ* αὐτοῦ ἁμαρτωλοὶ ἀσεβεῖς.*</a:t>
            </a:r>
            <a:r>
              <a:rPr lang="el-GR" sz="2500" i="0" u="none" strike="noStrike" dirty="0">
                <a:solidFill>
                  <a:srgbClr val="FFC0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B971B37-B9F1-0A60-459D-4EE99C27669D}"/>
                  </a:ext>
                </a:extLst>
              </p14:cNvPr>
              <p14:cNvContentPartPr/>
              <p14:nvPr/>
            </p14:nvContentPartPr>
            <p14:xfrm>
              <a:off x="8409861" y="1028604"/>
              <a:ext cx="109800" cy="56880"/>
            </p14:xfrm>
          </p:contentPart>
        </mc:Choice>
        <mc:Fallback>
          <p:pic>
            <p:nvPicPr>
              <p:cNvPr id="2" name="Ink 1">
                <a:extLst>
                  <a:ext uri="{FF2B5EF4-FFF2-40B4-BE49-F238E27FC236}">
                    <a16:creationId xmlns:a16="http://schemas.microsoft.com/office/drawing/2014/main" id="{3B971B37-B9F1-0A60-459D-4EE99C27669D}"/>
                  </a:ext>
                </a:extLst>
              </p:cNvPr>
              <p:cNvPicPr/>
              <p:nvPr/>
            </p:nvPicPr>
            <p:blipFill>
              <a:blip r:embed="rId5"/>
              <a:stretch>
                <a:fillRect/>
              </a:stretch>
            </p:blipFill>
            <p:spPr>
              <a:xfrm>
                <a:off x="8392221" y="1010604"/>
                <a:ext cx="145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C55E42E9-D849-A524-8E83-299B58236E5C}"/>
                  </a:ext>
                </a:extLst>
              </p14:cNvPr>
              <p14:cNvContentPartPr/>
              <p14:nvPr/>
            </p14:nvContentPartPr>
            <p14:xfrm>
              <a:off x="954981" y="1254684"/>
              <a:ext cx="60120" cy="33120"/>
            </p14:xfrm>
          </p:contentPart>
        </mc:Choice>
        <mc:Fallback>
          <p:pic>
            <p:nvPicPr>
              <p:cNvPr id="3" name="Ink 2">
                <a:extLst>
                  <a:ext uri="{FF2B5EF4-FFF2-40B4-BE49-F238E27FC236}">
                    <a16:creationId xmlns:a16="http://schemas.microsoft.com/office/drawing/2014/main" id="{C55E42E9-D849-A524-8E83-299B58236E5C}"/>
                  </a:ext>
                </a:extLst>
              </p:cNvPr>
              <p:cNvPicPr/>
              <p:nvPr/>
            </p:nvPicPr>
            <p:blipFill>
              <a:blip r:embed="rId7"/>
              <a:stretch>
                <a:fillRect/>
              </a:stretch>
            </p:blipFill>
            <p:spPr>
              <a:xfrm>
                <a:off x="936981" y="1237044"/>
                <a:ext cx="95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955A761-71C3-4D0B-B134-B8127D28BDA8}"/>
                  </a:ext>
                </a:extLst>
              </p14:cNvPr>
              <p14:cNvContentPartPr/>
              <p14:nvPr/>
            </p14:nvContentPartPr>
            <p14:xfrm>
              <a:off x="741861" y="2372124"/>
              <a:ext cx="39240" cy="75240"/>
            </p14:xfrm>
          </p:contentPart>
        </mc:Choice>
        <mc:Fallback>
          <p:pic>
            <p:nvPicPr>
              <p:cNvPr id="5" name="Ink 4">
                <a:extLst>
                  <a:ext uri="{FF2B5EF4-FFF2-40B4-BE49-F238E27FC236}">
                    <a16:creationId xmlns:a16="http://schemas.microsoft.com/office/drawing/2014/main" id="{D955A761-71C3-4D0B-B134-B8127D28BDA8}"/>
                  </a:ext>
                </a:extLst>
              </p:cNvPr>
              <p:cNvPicPr/>
              <p:nvPr/>
            </p:nvPicPr>
            <p:blipFill>
              <a:blip r:embed="rId9"/>
              <a:stretch>
                <a:fillRect/>
              </a:stretch>
            </p:blipFill>
            <p:spPr>
              <a:xfrm>
                <a:off x="724221" y="2354484"/>
                <a:ext cx="748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C7CCF9D-C840-1CF5-4EBD-A7054B71A18E}"/>
                  </a:ext>
                </a:extLst>
              </p14:cNvPr>
              <p14:cNvContentPartPr/>
              <p14:nvPr/>
            </p14:nvContentPartPr>
            <p14:xfrm>
              <a:off x="1129941" y="2761644"/>
              <a:ext cx="86040" cy="44640"/>
            </p14:xfrm>
          </p:contentPart>
        </mc:Choice>
        <mc:Fallback>
          <p:pic>
            <p:nvPicPr>
              <p:cNvPr id="7" name="Ink 6">
                <a:extLst>
                  <a:ext uri="{FF2B5EF4-FFF2-40B4-BE49-F238E27FC236}">
                    <a16:creationId xmlns:a16="http://schemas.microsoft.com/office/drawing/2014/main" id="{BC7CCF9D-C840-1CF5-4EBD-A7054B71A18E}"/>
                  </a:ext>
                </a:extLst>
              </p:cNvPr>
              <p:cNvPicPr/>
              <p:nvPr/>
            </p:nvPicPr>
            <p:blipFill>
              <a:blip r:embed="rId11"/>
              <a:stretch>
                <a:fillRect/>
              </a:stretch>
            </p:blipFill>
            <p:spPr>
              <a:xfrm>
                <a:off x="1111941" y="2744004"/>
                <a:ext cx="121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486E8DB-A3A3-CAA7-7D55-D935170631D2}"/>
                  </a:ext>
                </a:extLst>
              </p14:cNvPr>
              <p14:cNvContentPartPr/>
              <p14:nvPr/>
            </p14:nvContentPartPr>
            <p14:xfrm>
              <a:off x="4764861" y="2771724"/>
              <a:ext cx="360" cy="3600"/>
            </p14:xfrm>
          </p:contentPart>
        </mc:Choice>
        <mc:Fallback>
          <p:pic>
            <p:nvPicPr>
              <p:cNvPr id="9" name="Ink 8">
                <a:extLst>
                  <a:ext uri="{FF2B5EF4-FFF2-40B4-BE49-F238E27FC236}">
                    <a16:creationId xmlns:a16="http://schemas.microsoft.com/office/drawing/2014/main" id="{F486E8DB-A3A3-CAA7-7D55-D935170631D2}"/>
                  </a:ext>
                </a:extLst>
              </p:cNvPr>
              <p:cNvPicPr/>
              <p:nvPr/>
            </p:nvPicPr>
            <p:blipFill>
              <a:blip r:embed="rId13"/>
              <a:stretch>
                <a:fillRect/>
              </a:stretch>
            </p:blipFill>
            <p:spPr>
              <a:xfrm>
                <a:off x="4746861" y="2754084"/>
                <a:ext cx="36000" cy="39240"/>
              </a:xfrm>
              <a:prstGeom prst="rect">
                <a:avLst/>
              </a:prstGeom>
            </p:spPr>
          </p:pic>
        </mc:Fallback>
      </mc:AlternateContent>
    </p:spTree>
    <p:extLst>
      <p:ext uri="{BB962C8B-B14F-4D97-AF65-F5344CB8AC3E}">
        <p14:creationId xmlns:p14="http://schemas.microsoft.com/office/powerpoint/2010/main" val="148279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dirty="0">
                <a:ln w="15875">
                  <a:solidFill>
                    <a:schemeClr val="tx1"/>
                  </a:solidFill>
                  <a:prstDash val="solid"/>
                </a:ln>
                <a:solidFill>
                  <a:srgbClr val="FFFF00"/>
                </a:solidFill>
                <a:latin typeface="Arial Black" panose="020B0A04020102020204" pitchFamily="34" charset="0"/>
                <a:cs typeface="+mj-cs"/>
              </a:rPr>
              <a:t>Isaiah 26:8-14</a:t>
            </a:r>
          </a:p>
          <a:p>
            <a:pPr algn="ctr"/>
            <a:r>
              <a:rPr lang="he-IL" sz="9600" b="1" dirty="0">
                <a:ln w="15875">
                  <a:solidFill>
                    <a:schemeClr val="tx1"/>
                  </a:solidFill>
                  <a:prstDash val="solid"/>
                </a:ln>
                <a:solidFill>
                  <a:srgbClr val="FFFF00"/>
                </a:solidFill>
                <a:cs typeface="+mj-cs"/>
              </a:rPr>
              <a:t>ישעיהו כו:ח-יד</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216055" cy="389694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4FF2AC1-D067-75DF-C1C7-50461D17205E}"/>
              </a:ext>
            </a:extLst>
          </p:cNvPr>
          <p:cNvSpPr txBox="1"/>
          <p:nvPr/>
        </p:nvSpPr>
        <p:spPr>
          <a:xfrm>
            <a:off x="273323" y="174756"/>
            <a:ext cx="9669405" cy="3293209"/>
          </a:xfrm>
          <a:prstGeom prst="rect">
            <a:avLst/>
          </a:prstGeom>
          <a:noFill/>
        </p:spPr>
        <p:txBody>
          <a:bodyPr wrap="square">
            <a:spAutoFit/>
          </a:bodyPr>
          <a:lstStyle/>
          <a:p>
            <a:pPr algn="r" rtl="0">
              <a:spcBef>
                <a:spcPts val="0"/>
              </a:spcBef>
              <a:spcAft>
                <a:spcPts val="0"/>
              </a:spcAft>
            </a:pPr>
            <a:r>
              <a:rPr lang="he-IL" sz="3600" b="1" i="0" u="none" strike="noStrike" dirty="0">
                <a:solidFill>
                  <a:srgbClr val="FFFF00"/>
                </a:solidFill>
                <a:effectLst/>
                <a:latin typeface="Arial" panose="020B0604020202020204" pitchFamily="34" charset="0"/>
                <a:cs typeface="+mj-cs"/>
              </a:rPr>
              <a:t>ספר בראשית פרק ד</a:t>
            </a:r>
            <a:endParaRPr lang="he-IL" sz="4800" b="0" dirty="0">
              <a:solidFill>
                <a:srgbClr val="FFFF00"/>
              </a:solidFill>
              <a:effectLst/>
              <a:cs typeface="+mj-cs"/>
            </a:endParaRPr>
          </a:p>
          <a:p>
            <a:pPr algn="r" rtl="0">
              <a:spcBef>
                <a:spcPts val="0"/>
              </a:spcBef>
              <a:spcAft>
                <a:spcPts val="0"/>
              </a:spcAft>
            </a:pPr>
            <a:r>
              <a:rPr lang="he-IL" sz="3600" b="0" i="0" u="none" strike="noStrike" dirty="0">
                <a:solidFill>
                  <a:srgbClr val="FFFF00"/>
                </a:solidFill>
                <a:effectLst/>
                <a:latin typeface="Arial" panose="020B0604020202020204" pitchFamily="34" charset="0"/>
                <a:cs typeface="+mj-cs"/>
              </a:rPr>
              <a:t>ז   הֲלוֹא אִם-תֵּיטִיב שְֹאֵת וְאִם לֹא תֵיטִיב לַפֶּתַח חַטָּאת רֹבֵץ וְאֵלֶיךָ תְּשׁוּקָתוֹ וְאַתָּה תִּמְשָׁל-בּוֹ</a:t>
            </a:r>
            <a:r>
              <a:rPr lang="he-IL" sz="1800" b="0" i="0" u="none" strike="noStrike" dirty="0">
                <a:solidFill>
                  <a:srgbClr val="000000"/>
                </a:solidFill>
                <a:effectLst/>
                <a:latin typeface="Arial" panose="020B0604020202020204" pitchFamily="34" charset="0"/>
              </a:rPr>
              <a:t>: </a:t>
            </a:r>
            <a:endParaRPr lang="he-IL" sz="2500" b="1" i="0" u="none" strike="noStrike" dirty="0">
              <a:solidFill>
                <a:srgbClr val="FFC000"/>
              </a:solidFill>
              <a:effectLst/>
              <a:latin typeface="Arial" panose="020B0604020202020204" pitchFamily="34" charset="0"/>
              <a:cs typeface="+mj-cs"/>
            </a:endParaRPr>
          </a:p>
          <a:p>
            <a:pPr rtl="0">
              <a:spcBef>
                <a:spcPts val="0"/>
              </a:spcBef>
              <a:spcAft>
                <a:spcPts val="0"/>
              </a:spcAft>
            </a:pPr>
            <a:r>
              <a:rPr lang="en-US" sz="2500" b="1" i="0" u="none" strike="noStrike" dirty="0" err="1">
                <a:solidFill>
                  <a:srgbClr val="FFC000"/>
                </a:solidFill>
                <a:effectLst/>
                <a:latin typeface="Arial" panose="020B0604020202020204" pitchFamily="34" charset="0"/>
                <a:cs typeface="+mj-cs"/>
              </a:rPr>
              <a:t>Bereshit</a:t>
            </a:r>
            <a:r>
              <a:rPr lang="en-US" sz="2500" b="1" i="0" u="none" strike="noStrike" dirty="0">
                <a:solidFill>
                  <a:srgbClr val="FFC000"/>
                </a:solidFill>
                <a:effectLst/>
                <a:latin typeface="Arial" panose="020B0604020202020204" pitchFamily="34" charset="0"/>
                <a:cs typeface="+mj-cs"/>
              </a:rPr>
              <a:t> / Genesis 4:7 </a:t>
            </a:r>
          </a:p>
          <a:p>
            <a:pPr rtl="0">
              <a:spcBef>
                <a:spcPts val="0"/>
              </a:spcBef>
              <a:spcAft>
                <a:spcPts val="0"/>
              </a:spcAft>
            </a:pPr>
            <a:r>
              <a:rPr lang="en-US" sz="2500" i="0" u="none" strike="noStrike" dirty="0">
                <a:solidFill>
                  <a:srgbClr val="FFC000"/>
                </a:solidFill>
                <a:effectLst/>
                <a:latin typeface="Arial" panose="020B0604020202020204" pitchFamily="34" charset="0"/>
                <a:cs typeface="+mj-cs"/>
              </a:rPr>
              <a:t>4:7 If thou </a:t>
            </a:r>
            <a:r>
              <a:rPr lang="en-US" sz="2500" i="0" u="none" strike="noStrike" dirty="0" err="1">
                <a:solidFill>
                  <a:srgbClr val="FFC000"/>
                </a:solidFill>
                <a:effectLst/>
                <a:latin typeface="Arial" panose="020B0604020202020204" pitchFamily="34" charset="0"/>
                <a:cs typeface="+mj-cs"/>
              </a:rPr>
              <a:t>doest</a:t>
            </a:r>
            <a:r>
              <a:rPr lang="en-US" sz="2500" i="0" u="none" strike="noStrike" dirty="0">
                <a:solidFill>
                  <a:srgbClr val="FFC000"/>
                </a:solidFill>
                <a:effectLst/>
                <a:latin typeface="Arial" panose="020B0604020202020204" pitchFamily="34" charset="0"/>
                <a:cs typeface="+mj-cs"/>
              </a:rPr>
              <a:t> well, shalt thou not be accepted? and if thou </a:t>
            </a:r>
            <a:r>
              <a:rPr lang="en-US" sz="2500" i="0" u="none" strike="noStrike" dirty="0" err="1">
                <a:solidFill>
                  <a:srgbClr val="FFC000"/>
                </a:solidFill>
                <a:effectLst/>
                <a:latin typeface="Arial" panose="020B0604020202020204" pitchFamily="34" charset="0"/>
                <a:cs typeface="+mj-cs"/>
              </a:rPr>
              <a:t>doest</a:t>
            </a:r>
            <a:r>
              <a:rPr lang="en-US" sz="2500" i="0" u="none" strike="noStrike" dirty="0">
                <a:solidFill>
                  <a:srgbClr val="FFC000"/>
                </a:solidFill>
                <a:effectLst/>
                <a:latin typeface="Arial" panose="020B0604020202020204" pitchFamily="34" charset="0"/>
                <a:cs typeface="+mj-cs"/>
              </a:rPr>
              <a:t> not well, sin lieth at the door. And unto thee shall be his desire, and thou shalt rule over him. (KJV)</a:t>
            </a:r>
          </a:p>
        </p:txBody>
      </p:sp>
      <p:grpSp>
        <p:nvGrpSpPr>
          <p:cNvPr id="7" name="Group 6">
            <a:extLst>
              <a:ext uri="{FF2B5EF4-FFF2-40B4-BE49-F238E27FC236}">
                <a16:creationId xmlns:a16="http://schemas.microsoft.com/office/drawing/2014/main" id="{C5483850-87DF-CEE7-944D-B8F6578B775D}"/>
              </a:ext>
            </a:extLst>
          </p:cNvPr>
          <p:cNvGrpSpPr/>
          <p:nvPr/>
        </p:nvGrpSpPr>
        <p:grpSpPr>
          <a:xfrm>
            <a:off x="1825461" y="2951004"/>
            <a:ext cx="7187400" cy="167040"/>
            <a:chOff x="1825461" y="2951004"/>
            <a:chExt cx="7187400" cy="1670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252D1C9-0EBD-8C28-723D-6B4457114329}"/>
                    </a:ext>
                  </a:extLst>
                </p14:cNvPr>
                <p14:cNvContentPartPr/>
                <p14:nvPr/>
              </p14:nvContentPartPr>
              <p14:xfrm>
                <a:off x="1825461" y="2951004"/>
                <a:ext cx="1710720" cy="105840"/>
              </p14:xfrm>
            </p:contentPart>
          </mc:Choice>
          <mc:Fallback>
            <p:pic>
              <p:nvPicPr>
                <p:cNvPr id="2" name="Ink 1">
                  <a:extLst>
                    <a:ext uri="{FF2B5EF4-FFF2-40B4-BE49-F238E27FC236}">
                      <a16:creationId xmlns:a16="http://schemas.microsoft.com/office/drawing/2014/main" id="{9252D1C9-0EBD-8C28-723D-6B4457114329}"/>
                    </a:ext>
                  </a:extLst>
                </p:cNvPr>
                <p:cNvPicPr/>
                <p:nvPr/>
              </p:nvPicPr>
              <p:blipFill>
                <a:blip r:embed="rId5"/>
                <a:stretch>
                  <a:fillRect/>
                </a:stretch>
              </p:blipFill>
              <p:spPr>
                <a:xfrm>
                  <a:off x="1807821" y="2933004"/>
                  <a:ext cx="1746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74A88AEA-6EEA-DD3E-0946-F5D945F86B29}"/>
                    </a:ext>
                  </a:extLst>
                </p14:cNvPr>
                <p14:cNvContentPartPr/>
                <p14:nvPr/>
              </p14:nvContentPartPr>
              <p14:xfrm>
                <a:off x="3491901" y="2951724"/>
                <a:ext cx="664920" cy="53280"/>
              </p14:xfrm>
            </p:contentPart>
          </mc:Choice>
          <mc:Fallback>
            <p:pic>
              <p:nvPicPr>
                <p:cNvPr id="3" name="Ink 2">
                  <a:extLst>
                    <a:ext uri="{FF2B5EF4-FFF2-40B4-BE49-F238E27FC236}">
                      <a16:creationId xmlns:a16="http://schemas.microsoft.com/office/drawing/2014/main" id="{74A88AEA-6EEA-DD3E-0946-F5D945F86B29}"/>
                    </a:ext>
                  </a:extLst>
                </p:cNvPr>
                <p:cNvPicPr/>
                <p:nvPr/>
              </p:nvPicPr>
              <p:blipFill>
                <a:blip r:embed="rId7"/>
                <a:stretch>
                  <a:fillRect/>
                </a:stretch>
              </p:blipFill>
              <p:spPr>
                <a:xfrm>
                  <a:off x="3473901" y="2934084"/>
                  <a:ext cx="7005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A88CDA9-A24F-481B-A5A2-1B50622141E7}"/>
                    </a:ext>
                  </a:extLst>
                </p14:cNvPr>
                <p14:cNvContentPartPr/>
                <p14:nvPr/>
              </p14:nvContentPartPr>
              <p14:xfrm>
                <a:off x="4407741" y="3006084"/>
                <a:ext cx="4605120" cy="111960"/>
              </p14:xfrm>
            </p:contentPart>
          </mc:Choice>
          <mc:Fallback>
            <p:pic>
              <p:nvPicPr>
                <p:cNvPr id="5" name="Ink 4">
                  <a:extLst>
                    <a:ext uri="{FF2B5EF4-FFF2-40B4-BE49-F238E27FC236}">
                      <a16:creationId xmlns:a16="http://schemas.microsoft.com/office/drawing/2014/main" id="{1A88CDA9-A24F-481B-A5A2-1B50622141E7}"/>
                    </a:ext>
                  </a:extLst>
                </p:cNvPr>
                <p:cNvPicPr/>
                <p:nvPr/>
              </p:nvPicPr>
              <p:blipFill>
                <a:blip r:embed="rId9"/>
                <a:stretch>
                  <a:fillRect/>
                </a:stretch>
              </p:blipFill>
              <p:spPr>
                <a:xfrm>
                  <a:off x="4390101" y="2988444"/>
                  <a:ext cx="4640760" cy="147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EB3DC48-9F23-37F3-8366-DE74301D319A}"/>
                  </a:ext>
                </a:extLst>
              </p14:cNvPr>
              <p14:cNvContentPartPr/>
              <p14:nvPr/>
            </p14:nvContentPartPr>
            <p14:xfrm>
              <a:off x="4869261" y="1404084"/>
              <a:ext cx="2755800" cy="638640"/>
            </p14:xfrm>
          </p:contentPart>
        </mc:Choice>
        <mc:Fallback>
          <p:pic>
            <p:nvPicPr>
              <p:cNvPr id="9" name="Ink 8">
                <a:extLst>
                  <a:ext uri="{FF2B5EF4-FFF2-40B4-BE49-F238E27FC236}">
                    <a16:creationId xmlns:a16="http://schemas.microsoft.com/office/drawing/2014/main" id="{1EB3DC48-9F23-37F3-8366-DE74301D319A}"/>
                  </a:ext>
                </a:extLst>
              </p:cNvPr>
              <p:cNvPicPr/>
              <p:nvPr/>
            </p:nvPicPr>
            <p:blipFill>
              <a:blip r:embed="rId11"/>
              <a:stretch>
                <a:fillRect/>
              </a:stretch>
            </p:blipFill>
            <p:spPr>
              <a:xfrm>
                <a:off x="4851261" y="1386084"/>
                <a:ext cx="2791440" cy="674280"/>
              </a:xfrm>
              <a:prstGeom prst="rect">
                <a:avLst/>
              </a:prstGeom>
            </p:spPr>
          </p:pic>
        </mc:Fallback>
      </mc:AlternateContent>
    </p:spTree>
    <p:extLst>
      <p:ext uri="{BB962C8B-B14F-4D97-AF65-F5344CB8AC3E}">
        <p14:creationId xmlns:p14="http://schemas.microsoft.com/office/powerpoint/2010/main" val="212443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216055" cy="63026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4FF2AC1-D067-75DF-C1C7-50461D17205E}"/>
              </a:ext>
            </a:extLst>
          </p:cNvPr>
          <p:cNvSpPr txBox="1"/>
          <p:nvPr/>
        </p:nvSpPr>
        <p:spPr>
          <a:xfrm>
            <a:off x="273322" y="174756"/>
            <a:ext cx="9828035" cy="5770811"/>
          </a:xfrm>
          <a:prstGeom prst="rect">
            <a:avLst/>
          </a:prstGeom>
          <a:noFill/>
        </p:spPr>
        <p:txBody>
          <a:bodyPr wrap="square">
            <a:spAutoFit/>
          </a:bodyPr>
          <a:lstStyle/>
          <a:p>
            <a:pPr rtl="0">
              <a:spcBef>
                <a:spcPts val="0"/>
              </a:spcBef>
              <a:spcAft>
                <a:spcPts val="0"/>
              </a:spcAft>
            </a:pPr>
            <a:r>
              <a:rPr lang="en-US" sz="2500" b="1" i="0" u="none" strike="noStrike" dirty="0">
                <a:solidFill>
                  <a:srgbClr val="FFC000"/>
                </a:solidFill>
                <a:effectLst/>
                <a:latin typeface="Arial" panose="020B0604020202020204" pitchFamily="34" charset="0"/>
                <a:cs typeface="+mj-cs"/>
              </a:rPr>
              <a:t>1 Corinthians 9:25–27 </a:t>
            </a:r>
          </a:p>
          <a:p>
            <a:pPr rtl="0">
              <a:spcBef>
                <a:spcPts val="0"/>
              </a:spcBef>
              <a:spcAft>
                <a:spcPts val="0"/>
              </a:spcAft>
            </a:pPr>
            <a:r>
              <a:rPr lang="en-US" sz="2500" i="0" u="none" strike="noStrike" dirty="0">
                <a:solidFill>
                  <a:srgbClr val="FFC000"/>
                </a:solidFill>
                <a:effectLst/>
                <a:latin typeface="Arial" panose="020B0604020202020204" pitchFamily="34" charset="0"/>
                <a:cs typeface="+mj-cs"/>
              </a:rPr>
              <a:t>9:25 And every man that </a:t>
            </a:r>
            <a:r>
              <a:rPr lang="en-US" sz="2500" i="0" u="none" strike="noStrike" dirty="0" err="1">
                <a:solidFill>
                  <a:srgbClr val="FFC000"/>
                </a:solidFill>
                <a:effectLst/>
                <a:latin typeface="Arial" panose="020B0604020202020204" pitchFamily="34" charset="0"/>
                <a:cs typeface="+mj-cs"/>
              </a:rPr>
              <a:t>striveth</a:t>
            </a:r>
            <a:r>
              <a:rPr lang="en-US" sz="2500" i="0" u="none" strike="noStrike" dirty="0">
                <a:solidFill>
                  <a:srgbClr val="FFC000"/>
                </a:solidFill>
                <a:effectLst/>
                <a:latin typeface="Arial" panose="020B0604020202020204" pitchFamily="34" charset="0"/>
                <a:cs typeface="+mj-cs"/>
              </a:rPr>
              <a:t> for the mastery is temperate in all things. Now they do it to obtain a corruptible crown; but we an incorruptible. 9:26 I therefore so run, not as uncertainly; so fight I, not as one that </a:t>
            </a:r>
            <a:r>
              <a:rPr lang="en-US" sz="2500" i="0" u="none" strike="noStrike" dirty="0" err="1">
                <a:solidFill>
                  <a:srgbClr val="FFC000"/>
                </a:solidFill>
                <a:effectLst/>
                <a:latin typeface="Arial" panose="020B0604020202020204" pitchFamily="34" charset="0"/>
                <a:cs typeface="+mj-cs"/>
              </a:rPr>
              <a:t>beateth</a:t>
            </a:r>
            <a:r>
              <a:rPr lang="en-US" sz="2500" i="0" u="none" strike="noStrike" dirty="0">
                <a:solidFill>
                  <a:srgbClr val="FFC000"/>
                </a:solidFill>
                <a:effectLst/>
                <a:latin typeface="Arial" panose="020B0604020202020204" pitchFamily="34" charset="0"/>
                <a:cs typeface="+mj-cs"/>
              </a:rPr>
              <a:t> the air: 9:27 But I keep under my body, and bring it into subjection: lest that by any means, when I have preached to others, I myself should be a castaway. (KJV, </a:t>
            </a:r>
            <a:r>
              <a:rPr lang="syr-SY" sz="2500" i="0" u="none" strike="noStrike" dirty="0">
                <a:solidFill>
                  <a:srgbClr val="FFFF00"/>
                </a:solidFill>
                <a:effectLst/>
                <a:latin typeface="Arial" panose="020B0604020202020204" pitchFamily="34" charset="0"/>
                <a:cs typeface="+mj-cs"/>
              </a:rPr>
              <a:t>ܟܾ݁ܠ ܐ̱ܢܳܫ ܕܷ݁ܝܢ ܕܱ݁ܐܓ݂ܽܘܢܳܐ ܥܳܒ݂ܶܕ݂ ܆ ܡܶܢ ܟܾ݁ܠ ܡܶܕܷ݁ܡ ܐܴܚܶܕ݂ ܪܷܥܝܳܢܶܗ ܂ ܘܗܳܠܷܝܢ ܪܴܗܛܻܝܢ ܕ݁ܢܶܣܒ݂ܽܘܢ ܟ݁ܠܻܝܠܴܐ ܕ݁ܡܶܬ݂ܚܰܒܱ݁ܠ ܆ ܚܢܰܢ ܕܷ݁ܝܢ ܕ݁ܠܴܐ ܡܶܬ݂ܚܰܒܱ݁ܠ ܂ܐܷܢܳܐ ܗܳܟ݂ܺܝܠ ܗܳܟ݂ܰܢܳܐ ܪܴܗܶܛ ܐ̱ܢܳܐ ܂ ܠܴܐ ܗ̄ܘܳܐ ܐܱܝܟ݂ ܕ݁ܥܰܠ ܡܶܕܷ݁ܡ ܕ݁ܠܴܐ ܝܺܕ݂ܺܝܥ ܂ ܘܗܳܟ݂ܰܢܳܐ ܡܶܬ݂ܟܱ݁ܬܱ݁ܫ ܐ̱ܢܳܐ ܂ ܠܴܐ ܐܱܝܟ݂ ܗܰܘ ܕ݁ܠܴܐܐܱܪ ܟܴ݁ܬ݂ܷܫ ܂ ܐܷܠܴܐ ܦܱ݁ܓ݂ܪܝ ܗ̄ܽܘ ܟܴ݁ܒ݂ܶܫ ܐ̱ܢܳܐ ܘܰܡܫܰܥܒܷ݁ܕ݂ ܐ̱ܢܳܐ ܆ ܕ݁ܕ݂ܰܠܡܳܐ ܐ̱ܢܳܐ ܕ݁ܠܱܐ̱ܚܪܴ̈ܢܶܐ ܐܱܟ݂ܪܙܶܬ݂ ܇ ܐܷܢܳܐ ܩܢܽܘܡܝ ܐܷܣܬ݁ܠܷܐ ܠܻܝ ܁܀܁܀܁ </a:t>
            </a:r>
            <a:r>
              <a:rPr lang="syr-SY" sz="2300" i="0" u="none" strike="noStrike" dirty="0">
                <a:solidFill>
                  <a:srgbClr val="00B0F0"/>
                </a:solidFill>
                <a:effectLst/>
                <a:latin typeface="Arial" panose="020B0604020202020204" pitchFamily="34" charset="0"/>
                <a:cs typeface="+mj-cs"/>
              </a:rPr>
              <a:t>25 </a:t>
            </a:r>
            <a:r>
              <a:rPr lang="el-GR" sz="2300" i="0" u="none" strike="noStrike" dirty="0">
                <a:solidFill>
                  <a:srgbClr val="00B0F0"/>
                </a:solidFill>
                <a:effectLst/>
                <a:latin typeface="Arial" panose="020B0604020202020204" pitchFamily="34" charset="0"/>
                <a:cs typeface="+mj-cs"/>
              </a:rPr>
              <a:t>πᾶς δὲ ὁ ἀγωνιζόμενος πάντα ἐγκρατεύεται, ἐκεῖνοι μὲν °οὖν ἵνα φθαρτὸν στέφανον λάβωσιν, ἡμεῖς δὲ ἄφθαρτον. 26 ἐγὼ τοίνυν οὕτως τρέχω ὡς οὐκ ἀδήλως, οὕτως πυκτεύω ὡς οὐκ ἀέρα δέρων·* 27 ἀλλʼ ὑπωπιάζω μου τὸ σῶμα καὶ δουλαγωγῶ, μή πως ἄλλοις κηρύξας αὐτὸς ἀδόκιμος γένωμαι.*</a:t>
            </a:r>
            <a:r>
              <a:rPr lang="el-GR" sz="2500" i="0" u="none" strike="noStrike" dirty="0">
                <a:solidFill>
                  <a:srgbClr val="FFC0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F6BB647-7BE7-A21D-4096-59033D920169}"/>
                  </a:ext>
                </a:extLst>
              </p14:cNvPr>
              <p14:cNvContentPartPr/>
              <p14:nvPr/>
            </p14:nvContentPartPr>
            <p14:xfrm>
              <a:off x="4155021" y="915204"/>
              <a:ext cx="2825280" cy="89280"/>
            </p14:xfrm>
          </p:contentPart>
        </mc:Choice>
        <mc:Fallback>
          <p:pic>
            <p:nvPicPr>
              <p:cNvPr id="2" name="Ink 1">
                <a:extLst>
                  <a:ext uri="{FF2B5EF4-FFF2-40B4-BE49-F238E27FC236}">
                    <a16:creationId xmlns:a16="http://schemas.microsoft.com/office/drawing/2014/main" id="{CF6BB647-7BE7-A21D-4096-59033D920169}"/>
                  </a:ext>
                </a:extLst>
              </p:cNvPr>
              <p:cNvPicPr/>
              <p:nvPr/>
            </p:nvPicPr>
            <p:blipFill>
              <a:blip r:embed="rId5"/>
              <a:stretch>
                <a:fillRect/>
              </a:stretch>
            </p:blipFill>
            <p:spPr>
              <a:xfrm>
                <a:off x="4137021" y="897564"/>
                <a:ext cx="2860920" cy="124920"/>
              </a:xfrm>
              <a:prstGeom prst="rect">
                <a:avLst/>
              </a:prstGeom>
            </p:spPr>
          </p:pic>
        </mc:Fallback>
      </mc:AlternateContent>
      <p:grpSp>
        <p:nvGrpSpPr>
          <p:cNvPr id="11" name="Group 10">
            <a:extLst>
              <a:ext uri="{FF2B5EF4-FFF2-40B4-BE49-F238E27FC236}">
                <a16:creationId xmlns:a16="http://schemas.microsoft.com/office/drawing/2014/main" id="{3B40CEA8-4E87-B2B1-C0DE-6CB1D5F10AB8}"/>
              </a:ext>
            </a:extLst>
          </p:cNvPr>
          <p:cNvGrpSpPr/>
          <p:nvPr/>
        </p:nvGrpSpPr>
        <p:grpSpPr>
          <a:xfrm>
            <a:off x="381861" y="4711764"/>
            <a:ext cx="4372200" cy="89280"/>
            <a:chOff x="381861" y="4711764"/>
            <a:chExt cx="4372200" cy="89280"/>
          </a:xfrm>
        </p:grpSpPr>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AEFE1834-26E5-65C6-22A4-C62EDF6125C5}"/>
                    </a:ext>
                  </a:extLst>
                </p14:cNvPr>
                <p14:cNvContentPartPr/>
                <p14:nvPr/>
              </p14:nvContentPartPr>
              <p14:xfrm>
                <a:off x="381861" y="4711764"/>
                <a:ext cx="1660320" cy="57240"/>
              </p14:xfrm>
            </p:contentPart>
          </mc:Choice>
          <mc:Fallback>
            <p:pic>
              <p:nvPicPr>
                <p:cNvPr id="3" name="Ink 2">
                  <a:extLst>
                    <a:ext uri="{FF2B5EF4-FFF2-40B4-BE49-F238E27FC236}">
                      <a16:creationId xmlns:a16="http://schemas.microsoft.com/office/drawing/2014/main" id="{AEFE1834-26E5-65C6-22A4-C62EDF6125C5}"/>
                    </a:ext>
                  </a:extLst>
                </p:cNvPr>
                <p:cNvPicPr/>
                <p:nvPr/>
              </p:nvPicPr>
              <p:blipFill>
                <a:blip r:embed="rId7"/>
                <a:stretch>
                  <a:fillRect/>
                </a:stretch>
              </p:blipFill>
              <p:spPr>
                <a:xfrm>
                  <a:off x="364221" y="4694124"/>
                  <a:ext cx="1695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B0B6929-D16C-449A-3297-B32FD89AFB01}"/>
                    </a:ext>
                  </a:extLst>
                </p14:cNvPr>
                <p14:cNvContentPartPr/>
                <p14:nvPr/>
              </p14:nvContentPartPr>
              <p14:xfrm>
                <a:off x="2376261" y="4730484"/>
                <a:ext cx="588960" cy="42120"/>
              </p14:xfrm>
            </p:contentPart>
          </mc:Choice>
          <mc:Fallback>
            <p:pic>
              <p:nvPicPr>
                <p:cNvPr id="5" name="Ink 4">
                  <a:extLst>
                    <a:ext uri="{FF2B5EF4-FFF2-40B4-BE49-F238E27FC236}">
                      <a16:creationId xmlns:a16="http://schemas.microsoft.com/office/drawing/2014/main" id="{7B0B6929-D16C-449A-3297-B32FD89AFB01}"/>
                    </a:ext>
                  </a:extLst>
                </p:cNvPr>
                <p:cNvPicPr/>
                <p:nvPr/>
              </p:nvPicPr>
              <p:blipFill>
                <a:blip r:embed="rId9"/>
                <a:stretch>
                  <a:fillRect/>
                </a:stretch>
              </p:blipFill>
              <p:spPr>
                <a:xfrm>
                  <a:off x="2358261" y="4712484"/>
                  <a:ext cx="624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888C808-79D0-A8BE-69D9-2C2F39A39D1C}"/>
                    </a:ext>
                  </a:extLst>
                </p14:cNvPr>
                <p14:cNvContentPartPr/>
                <p14:nvPr/>
              </p14:nvContentPartPr>
              <p14:xfrm>
                <a:off x="3189501" y="4730484"/>
                <a:ext cx="1564560" cy="70560"/>
              </p14:xfrm>
            </p:contentPart>
          </mc:Choice>
          <mc:Fallback>
            <p:pic>
              <p:nvPicPr>
                <p:cNvPr id="9" name="Ink 8">
                  <a:extLst>
                    <a:ext uri="{FF2B5EF4-FFF2-40B4-BE49-F238E27FC236}">
                      <a16:creationId xmlns:a16="http://schemas.microsoft.com/office/drawing/2014/main" id="{A888C808-79D0-A8BE-69D9-2C2F39A39D1C}"/>
                    </a:ext>
                  </a:extLst>
                </p:cNvPr>
                <p:cNvPicPr/>
                <p:nvPr/>
              </p:nvPicPr>
              <p:blipFill>
                <a:blip r:embed="rId11"/>
                <a:stretch>
                  <a:fillRect/>
                </a:stretch>
              </p:blipFill>
              <p:spPr>
                <a:xfrm>
                  <a:off x="3171861" y="4712484"/>
                  <a:ext cx="1600200" cy="106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6850B9B2-A0D3-BE98-E20E-35C704F03659}"/>
                  </a:ext>
                </a:extLst>
              </p14:cNvPr>
              <p14:cNvContentPartPr/>
              <p14:nvPr/>
            </p14:nvContentPartPr>
            <p14:xfrm>
              <a:off x="3909861" y="521004"/>
              <a:ext cx="3258720" cy="492840"/>
            </p14:xfrm>
          </p:contentPart>
        </mc:Choice>
        <mc:Fallback>
          <p:pic>
            <p:nvPicPr>
              <p:cNvPr id="12" name="Ink 11">
                <a:extLst>
                  <a:ext uri="{FF2B5EF4-FFF2-40B4-BE49-F238E27FC236}">
                    <a16:creationId xmlns:a16="http://schemas.microsoft.com/office/drawing/2014/main" id="{6850B9B2-A0D3-BE98-E20E-35C704F03659}"/>
                  </a:ext>
                </a:extLst>
              </p:cNvPr>
              <p:cNvPicPr/>
              <p:nvPr/>
            </p:nvPicPr>
            <p:blipFill>
              <a:blip r:embed="rId13"/>
              <a:stretch>
                <a:fillRect/>
              </a:stretch>
            </p:blipFill>
            <p:spPr>
              <a:xfrm>
                <a:off x="3892221" y="503364"/>
                <a:ext cx="3294360" cy="528480"/>
              </a:xfrm>
              <a:prstGeom prst="rect">
                <a:avLst/>
              </a:prstGeom>
            </p:spPr>
          </p:pic>
        </mc:Fallback>
      </mc:AlternateContent>
      <p:grpSp>
        <p:nvGrpSpPr>
          <p:cNvPr id="15" name="Group 14">
            <a:extLst>
              <a:ext uri="{FF2B5EF4-FFF2-40B4-BE49-F238E27FC236}">
                <a16:creationId xmlns:a16="http://schemas.microsoft.com/office/drawing/2014/main" id="{92CBBED5-6542-38F0-3FA8-1BF158563340}"/>
              </a:ext>
            </a:extLst>
          </p:cNvPr>
          <p:cNvGrpSpPr/>
          <p:nvPr/>
        </p:nvGrpSpPr>
        <p:grpSpPr>
          <a:xfrm>
            <a:off x="6110181" y="5810484"/>
            <a:ext cx="1019520" cy="127440"/>
            <a:chOff x="6110181" y="5810484"/>
            <a:chExt cx="1019520" cy="127440"/>
          </a:xfrm>
        </p:grpSpPr>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EBE50946-1C65-E66D-61B5-8E6F955114B1}"/>
                    </a:ext>
                  </a:extLst>
                </p14:cNvPr>
                <p14:cNvContentPartPr/>
                <p14:nvPr/>
              </p14:nvContentPartPr>
              <p14:xfrm>
                <a:off x="6110181" y="5914524"/>
                <a:ext cx="12960" cy="23400"/>
              </p14:xfrm>
            </p:contentPart>
          </mc:Choice>
          <mc:Fallback>
            <p:pic>
              <p:nvPicPr>
                <p:cNvPr id="13" name="Ink 12">
                  <a:extLst>
                    <a:ext uri="{FF2B5EF4-FFF2-40B4-BE49-F238E27FC236}">
                      <a16:creationId xmlns:a16="http://schemas.microsoft.com/office/drawing/2014/main" id="{EBE50946-1C65-E66D-61B5-8E6F955114B1}"/>
                    </a:ext>
                  </a:extLst>
                </p:cNvPr>
                <p:cNvPicPr/>
                <p:nvPr/>
              </p:nvPicPr>
              <p:blipFill>
                <a:blip r:embed="rId15"/>
                <a:stretch>
                  <a:fillRect/>
                </a:stretch>
              </p:blipFill>
              <p:spPr>
                <a:xfrm>
                  <a:off x="6092541" y="5896524"/>
                  <a:ext cx="486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126320BC-E4B0-8727-4B05-74D343A206F5}"/>
                    </a:ext>
                  </a:extLst>
                </p14:cNvPr>
                <p14:cNvContentPartPr/>
                <p14:nvPr/>
              </p14:nvContentPartPr>
              <p14:xfrm>
                <a:off x="6123861" y="5810484"/>
                <a:ext cx="1005840" cy="61560"/>
              </p14:xfrm>
            </p:contentPart>
          </mc:Choice>
          <mc:Fallback>
            <p:pic>
              <p:nvPicPr>
                <p:cNvPr id="14" name="Ink 13">
                  <a:extLst>
                    <a:ext uri="{FF2B5EF4-FFF2-40B4-BE49-F238E27FC236}">
                      <a16:creationId xmlns:a16="http://schemas.microsoft.com/office/drawing/2014/main" id="{126320BC-E4B0-8727-4B05-74D343A206F5}"/>
                    </a:ext>
                  </a:extLst>
                </p:cNvPr>
                <p:cNvPicPr/>
                <p:nvPr/>
              </p:nvPicPr>
              <p:blipFill>
                <a:blip r:embed="rId17"/>
                <a:stretch>
                  <a:fillRect/>
                </a:stretch>
              </p:blipFill>
              <p:spPr>
                <a:xfrm>
                  <a:off x="6106221" y="5792484"/>
                  <a:ext cx="1041480" cy="9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C32A8AAA-6D7E-4D5B-1CFF-73FD056545F1}"/>
                  </a:ext>
                </a:extLst>
              </p14:cNvPr>
              <p14:cNvContentPartPr/>
              <p14:nvPr/>
            </p14:nvContentPartPr>
            <p14:xfrm>
              <a:off x="7397181" y="5830284"/>
              <a:ext cx="871560" cy="32400"/>
            </p14:xfrm>
          </p:contentPart>
        </mc:Choice>
        <mc:Fallback>
          <p:pic>
            <p:nvPicPr>
              <p:cNvPr id="16" name="Ink 15">
                <a:extLst>
                  <a:ext uri="{FF2B5EF4-FFF2-40B4-BE49-F238E27FC236}">
                    <a16:creationId xmlns:a16="http://schemas.microsoft.com/office/drawing/2014/main" id="{C32A8AAA-6D7E-4D5B-1CFF-73FD056545F1}"/>
                  </a:ext>
                </a:extLst>
              </p:cNvPr>
              <p:cNvPicPr/>
              <p:nvPr/>
            </p:nvPicPr>
            <p:blipFill>
              <a:blip r:embed="rId19"/>
              <a:stretch>
                <a:fillRect/>
              </a:stretch>
            </p:blipFill>
            <p:spPr>
              <a:xfrm>
                <a:off x="7379181" y="5812644"/>
                <a:ext cx="907200" cy="68040"/>
              </a:xfrm>
              <a:prstGeom prst="rect">
                <a:avLst/>
              </a:prstGeom>
            </p:spPr>
          </p:pic>
        </mc:Fallback>
      </mc:AlternateContent>
    </p:spTree>
    <p:extLst>
      <p:ext uri="{BB962C8B-B14F-4D97-AF65-F5344CB8AC3E}">
        <p14:creationId xmlns:p14="http://schemas.microsoft.com/office/powerpoint/2010/main" val="3414659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216055" cy="4013542"/>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4FF2AC1-D067-75DF-C1C7-50461D17205E}"/>
              </a:ext>
            </a:extLst>
          </p:cNvPr>
          <p:cNvSpPr txBox="1"/>
          <p:nvPr/>
        </p:nvSpPr>
        <p:spPr>
          <a:xfrm>
            <a:off x="349250" y="291401"/>
            <a:ext cx="9533465" cy="3385542"/>
          </a:xfrm>
          <a:prstGeom prst="rect">
            <a:avLst/>
          </a:prstGeom>
          <a:noFill/>
        </p:spPr>
        <p:txBody>
          <a:bodyPr wrap="square">
            <a:spAutoFit/>
          </a:bodyPr>
          <a:lstStyle/>
          <a:p>
            <a:pPr rtl="0">
              <a:spcBef>
                <a:spcPts val="0"/>
              </a:spcBef>
              <a:spcAft>
                <a:spcPts val="0"/>
              </a:spcAft>
            </a:pPr>
            <a:r>
              <a:rPr lang="en-US" sz="2500" b="1" i="0" u="none" strike="noStrike" dirty="0">
                <a:solidFill>
                  <a:srgbClr val="FFC000"/>
                </a:solidFill>
                <a:effectLst/>
                <a:latin typeface="Arial" panose="020B0604020202020204" pitchFamily="34" charset="0"/>
                <a:cs typeface="+mj-cs"/>
              </a:rPr>
              <a:t>Ibn Ezra on Isaiah 26,8 Part 1</a:t>
            </a:r>
          </a:p>
          <a:p>
            <a:pPr algn="r" rtl="0">
              <a:spcBef>
                <a:spcPts val="0"/>
              </a:spcBef>
              <a:spcAft>
                <a:spcPts val="0"/>
              </a:spcAft>
            </a:pPr>
            <a:r>
              <a:rPr lang="he-IL" sz="3200" i="0" u="none" strike="noStrike" dirty="0">
                <a:solidFill>
                  <a:srgbClr val="FFFF00"/>
                </a:solidFill>
                <a:effectLst/>
                <a:latin typeface="Arial" panose="020B0604020202020204" pitchFamily="34" charset="0"/>
                <a:cs typeface="+mj-cs"/>
              </a:rPr>
              <a:t>אף וגו'. אלה דברי צדיקים שיקוו השם ל הראות משפטו בעולם כי הנפש מתאוה לשמך, ויחסר אות למ"ד כאילו אמר לאורח משפטיך: </a:t>
            </a:r>
          </a:p>
          <a:p>
            <a:pPr rtl="0">
              <a:spcBef>
                <a:spcPts val="0"/>
              </a:spcBef>
              <a:spcAft>
                <a:spcPts val="0"/>
              </a:spcAft>
            </a:pPr>
            <a:r>
              <a:rPr lang="en-US" sz="2500" i="0" u="none" strike="noStrike" dirty="0">
                <a:solidFill>
                  <a:srgbClr val="FFC000"/>
                </a:solidFill>
                <a:effectLst/>
                <a:latin typeface="Arial" panose="020B0604020202020204" pitchFamily="34" charset="0"/>
                <a:cs typeface="+mj-cs"/>
              </a:rPr>
              <a:t>We waited for thee, O Lord, even for the way of Thy judgment,7A. V., In the way of thy judgment. etc. These are the words of the righteous that hope in the Lord, that He will show His judgment in the universe; for the soul is longing for Thy name. Before </a:t>
            </a:r>
            <a:r>
              <a:rPr lang="he-IL" sz="2500" i="0" u="none" strike="noStrike" dirty="0">
                <a:solidFill>
                  <a:srgbClr val="FFC000"/>
                </a:solidFill>
                <a:effectLst/>
                <a:latin typeface="Arial" panose="020B0604020202020204" pitchFamily="34" charset="0"/>
                <a:cs typeface="+mj-cs"/>
              </a:rPr>
              <a:t>ארח </a:t>
            </a:r>
            <a:r>
              <a:rPr lang="en-US" sz="2500" i="0" u="none" strike="noStrike" dirty="0">
                <a:solidFill>
                  <a:srgbClr val="FFC000"/>
                </a:solidFill>
                <a:effectLst/>
                <a:latin typeface="Arial" panose="020B0604020202020204" pitchFamily="34" charset="0"/>
                <a:cs typeface="+mj-cs"/>
              </a:rPr>
              <a:t>path supply the preposition </a:t>
            </a:r>
            <a:r>
              <a:rPr lang="he-IL" sz="2500" i="0" u="none" strike="noStrike" dirty="0">
                <a:solidFill>
                  <a:srgbClr val="FFC000"/>
                </a:solidFill>
                <a:effectLst/>
                <a:latin typeface="Arial" panose="020B0604020202020204" pitchFamily="34" charset="0"/>
                <a:cs typeface="+mj-cs"/>
              </a:rPr>
              <a:t>ל </a:t>
            </a:r>
            <a:r>
              <a:rPr lang="en-US" sz="2500" i="0" u="none" strike="noStrike" dirty="0">
                <a:solidFill>
                  <a:srgbClr val="FFC000"/>
                </a:solidFill>
                <a:effectLst/>
                <a:latin typeface="Arial" panose="020B0604020202020204" pitchFamily="34" charset="0"/>
                <a:cs typeface="+mj-cs"/>
              </a:rPr>
              <a:t>for.</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E1769A9-AAEF-86E1-AABA-0686DA58922F}"/>
                  </a:ext>
                </a:extLst>
              </p14:cNvPr>
              <p14:cNvContentPartPr/>
              <p14:nvPr/>
            </p14:nvContentPartPr>
            <p14:xfrm>
              <a:off x="2542581" y="3173484"/>
              <a:ext cx="4697280" cy="117360"/>
            </p14:xfrm>
          </p:contentPart>
        </mc:Choice>
        <mc:Fallback>
          <p:pic>
            <p:nvPicPr>
              <p:cNvPr id="2" name="Ink 1">
                <a:extLst>
                  <a:ext uri="{FF2B5EF4-FFF2-40B4-BE49-F238E27FC236}">
                    <a16:creationId xmlns:a16="http://schemas.microsoft.com/office/drawing/2014/main" id="{FE1769A9-AAEF-86E1-AABA-0686DA58922F}"/>
                  </a:ext>
                </a:extLst>
              </p:cNvPr>
              <p:cNvPicPr/>
              <p:nvPr/>
            </p:nvPicPr>
            <p:blipFill>
              <a:blip r:embed="rId5"/>
              <a:stretch>
                <a:fillRect/>
              </a:stretch>
            </p:blipFill>
            <p:spPr>
              <a:xfrm>
                <a:off x="2524941" y="3155484"/>
                <a:ext cx="4732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6612F22B-CB44-E965-5A22-96275DD6F438}"/>
                  </a:ext>
                </a:extLst>
              </p14:cNvPr>
              <p14:cNvContentPartPr/>
              <p14:nvPr/>
            </p14:nvContentPartPr>
            <p14:xfrm>
              <a:off x="8510661" y="3240804"/>
              <a:ext cx="448920" cy="51480"/>
            </p14:xfrm>
          </p:contentPart>
        </mc:Choice>
        <mc:Fallback>
          <p:pic>
            <p:nvPicPr>
              <p:cNvPr id="3" name="Ink 2">
                <a:extLst>
                  <a:ext uri="{FF2B5EF4-FFF2-40B4-BE49-F238E27FC236}">
                    <a16:creationId xmlns:a16="http://schemas.microsoft.com/office/drawing/2014/main" id="{6612F22B-CB44-E965-5A22-96275DD6F438}"/>
                  </a:ext>
                </a:extLst>
              </p:cNvPr>
              <p:cNvPicPr/>
              <p:nvPr/>
            </p:nvPicPr>
            <p:blipFill>
              <a:blip r:embed="rId7"/>
              <a:stretch>
                <a:fillRect/>
              </a:stretch>
            </p:blipFill>
            <p:spPr>
              <a:xfrm>
                <a:off x="8493021" y="3223164"/>
                <a:ext cx="484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46B3EBA-1A00-A693-C503-EDADE46EF21F}"/>
                  </a:ext>
                </a:extLst>
              </p14:cNvPr>
              <p14:cNvContentPartPr/>
              <p14:nvPr/>
            </p14:nvContentPartPr>
            <p14:xfrm>
              <a:off x="3679461" y="3557604"/>
              <a:ext cx="252000" cy="43200"/>
            </p14:xfrm>
          </p:contentPart>
        </mc:Choice>
        <mc:Fallback>
          <p:pic>
            <p:nvPicPr>
              <p:cNvPr id="5" name="Ink 4">
                <a:extLst>
                  <a:ext uri="{FF2B5EF4-FFF2-40B4-BE49-F238E27FC236}">
                    <a16:creationId xmlns:a16="http://schemas.microsoft.com/office/drawing/2014/main" id="{746B3EBA-1A00-A693-C503-EDADE46EF21F}"/>
                  </a:ext>
                </a:extLst>
              </p:cNvPr>
              <p:cNvPicPr/>
              <p:nvPr/>
            </p:nvPicPr>
            <p:blipFill>
              <a:blip r:embed="rId9"/>
              <a:stretch>
                <a:fillRect/>
              </a:stretch>
            </p:blipFill>
            <p:spPr>
              <a:xfrm>
                <a:off x="3661461" y="3539604"/>
                <a:ext cx="287640" cy="78840"/>
              </a:xfrm>
              <a:prstGeom prst="rect">
                <a:avLst/>
              </a:prstGeom>
            </p:spPr>
          </p:pic>
        </mc:Fallback>
      </mc:AlternateContent>
    </p:spTree>
    <p:extLst>
      <p:ext uri="{BB962C8B-B14F-4D97-AF65-F5344CB8AC3E}">
        <p14:creationId xmlns:p14="http://schemas.microsoft.com/office/powerpoint/2010/main" val="2029303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216055" cy="63026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4FF2AC1-D067-75DF-C1C7-50461D17205E}"/>
              </a:ext>
            </a:extLst>
          </p:cNvPr>
          <p:cNvSpPr txBox="1"/>
          <p:nvPr/>
        </p:nvSpPr>
        <p:spPr>
          <a:xfrm>
            <a:off x="273322" y="174756"/>
            <a:ext cx="9828035" cy="5693866"/>
          </a:xfrm>
          <a:prstGeom prst="rect">
            <a:avLst/>
          </a:prstGeom>
          <a:noFill/>
        </p:spPr>
        <p:txBody>
          <a:bodyPr wrap="square">
            <a:spAutoFit/>
          </a:bodyPr>
          <a:lstStyle/>
          <a:p>
            <a:pPr rtl="0">
              <a:spcBef>
                <a:spcPts val="0"/>
              </a:spcBef>
              <a:spcAft>
                <a:spcPts val="0"/>
              </a:spcAft>
            </a:pPr>
            <a:r>
              <a:rPr lang="en-US" sz="2500" b="1" i="0" u="none" strike="noStrike" dirty="0">
                <a:solidFill>
                  <a:srgbClr val="FFC000"/>
                </a:solidFill>
                <a:effectLst/>
                <a:latin typeface="Arial" panose="020B0604020202020204" pitchFamily="34" charset="0"/>
                <a:cs typeface="+mj-cs"/>
              </a:rPr>
              <a:t>Talmud </a:t>
            </a:r>
            <a:r>
              <a:rPr lang="en-US" sz="2500" b="1" i="0" u="none" strike="noStrike" dirty="0" err="1">
                <a:solidFill>
                  <a:srgbClr val="FFC000"/>
                </a:solidFill>
                <a:effectLst/>
                <a:latin typeface="Arial" panose="020B0604020202020204" pitchFamily="34" charset="0"/>
                <a:cs typeface="+mj-cs"/>
              </a:rPr>
              <a:t>Bavli</a:t>
            </a:r>
            <a:r>
              <a:rPr lang="en-US" sz="2500" b="1" i="0" u="none" strike="noStrike" dirty="0">
                <a:solidFill>
                  <a:srgbClr val="FFC000"/>
                </a:solidFill>
                <a:effectLst/>
                <a:latin typeface="Arial" panose="020B0604020202020204" pitchFamily="34" charset="0"/>
                <a:cs typeface="+mj-cs"/>
              </a:rPr>
              <a:t> Megillah 6a:18</a:t>
            </a:r>
          </a:p>
          <a:p>
            <a:pPr algn="r" rtl="0">
              <a:spcBef>
                <a:spcPts val="0"/>
              </a:spcBef>
              <a:spcAft>
                <a:spcPts val="0"/>
              </a:spcAft>
            </a:pPr>
            <a:r>
              <a:rPr lang="he-IL" sz="2500" i="0" u="none" strike="noStrike" dirty="0">
                <a:solidFill>
                  <a:srgbClr val="FFFF00"/>
                </a:solidFill>
                <a:effectLst/>
                <a:latin typeface="Arial" panose="020B0604020202020204" pitchFamily="34" charset="0"/>
                <a:cs typeface="+mj-cs"/>
              </a:rPr>
              <a:t>וְאָמַר רַבִּי יִצְחָק, מַאי דִּכְתִיב: ״יוּחַן רָשָׁע בַּל לָמַד צֶדֶק״. אָמַר יִצְחָק לִפְנֵי הַקָּדוֹשׁ בָּרוּךְ הוּא: רִבּוֹנוֹ שֶׁל עוֹלָם, יוּחַן עֵשָׂו. אָמַר לוֹ: רָשָׁע הוּא! אָמַר לוֹ: ״בַּל לָמַד צֶדֶק״. אָמַר לוֹ: ״בְּאֶרֶץ נְכוֹחוֹת יְעַוֵּל״. אָמַר לוֹ: אִם כֵּן, ״בַּל יִרְאֶה גֵּאוּת ה׳״.</a:t>
            </a:r>
          </a:p>
          <a:p>
            <a:pPr rtl="0">
              <a:spcBef>
                <a:spcPts val="0"/>
              </a:spcBef>
              <a:spcAft>
                <a:spcPts val="0"/>
              </a:spcAft>
            </a:pPr>
            <a:r>
              <a:rPr lang="he-IL" sz="2400" i="0" u="none" strike="noStrike" dirty="0">
                <a:solidFill>
                  <a:srgbClr val="FFC000"/>
                </a:solidFill>
                <a:effectLst/>
                <a:latin typeface="Arial" panose="020B0604020202020204" pitchFamily="34" charset="0"/>
                <a:cs typeface="+mj-cs"/>
              </a:rPr>
              <a:t>§ </a:t>
            </a:r>
            <a:r>
              <a:rPr lang="en-US" sz="2400" i="0" u="none" strike="noStrike" dirty="0">
                <a:solidFill>
                  <a:srgbClr val="FFC000"/>
                </a:solidFill>
                <a:effectLst/>
                <a:latin typeface="Arial" panose="020B0604020202020204" pitchFamily="34" charset="0"/>
                <a:cs typeface="+mj-cs"/>
              </a:rPr>
              <a:t>Having mentioned Edom, the </a:t>
            </a:r>
            <a:r>
              <a:rPr lang="en-US" sz="2400" i="0" u="none" strike="noStrike" dirty="0" err="1">
                <a:solidFill>
                  <a:srgbClr val="FFC000"/>
                </a:solidFill>
                <a:effectLst/>
                <a:latin typeface="Arial" panose="020B0604020202020204" pitchFamily="34" charset="0"/>
                <a:cs typeface="+mj-cs"/>
              </a:rPr>
              <a:t>Gemara</a:t>
            </a:r>
            <a:r>
              <a:rPr lang="en-US" sz="2400" i="0" u="none" strike="noStrike" dirty="0">
                <a:solidFill>
                  <a:srgbClr val="FFC000"/>
                </a:solidFill>
                <a:effectLst/>
                <a:latin typeface="Arial" panose="020B0604020202020204" pitchFamily="34" charset="0"/>
                <a:cs typeface="+mj-cs"/>
              </a:rPr>
              <a:t> cites what Rabbi </a:t>
            </a:r>
            <a:r>
              <a:rPr lang="en-US" sz="2400" i="0" u="none" strike="noStrike" dirty="0" err="1">
                <a:solidFill>
                  <a:srgbClr val="FFC000"/>
                </a:solidFill>
                <a:effectLst/>
                <a:latin typeface="Arial" panose="020B0604020202020204" pitchFamily="34" charset="0"/>
                <a:cs typeface="+mj-cs"/>
              </a:rPr>
              <a:t>Yitzḥak</a:t>
            </a:r>
            <a:r>
              <a:rPr lang="en-US" sz="2400" i="0" u="none" strike="noStrike" dirty="0">
                <a:solidFill>
                  <a:srgbClr val="FFC000"/>
                </a:solidFill>
                <a:effectLst/>
                <a:latin typeface="Arial" panose="020B0604020202020204" pitchFamily="34" charset="0"/>
                <a:cs typeface="+mj-cs"/>
              </a:rPr>
              <a:t> said: What is the meaning of that which is written: “Let favor be shown to the wicked, yet will he not learn righteousness; in the land of uprightness he will deal wrongfully, and will not behold the majesty of the Lord” (</a:t>
            </a:r>
            <a:r>
              <a:rPr lang="en-US" sz="2400" i="0" u="none" strike="noStrike" dirty="0">
                <a:solidFill>
                  <a:srgbClr val="00B0F0"/>
                </a:solidFill>
                <a:effectLst/>
                <a:latin typeface="Arial" panose="020B0604020202020204" pitchFamily="34" charset="0"/>
                <a:cs typeface="+mj-cs"/>
              </a:rPr>
              <a:t>Isaiah 26:10</a:t>
            </a:r>
            <a:r>
              <a:rPr lang="en-US" sz="2400" i="0" u="none" strike="noStrike" dirty="0">
                <a:solidFill>
                  <a:srgbClr val="FFC000"/>
                </a:solidFill>
                <a:effectLst/>
                <a:latin typeface="Arial" panose="020B0604020202020204" pitchFamily="34" charset="0"/>
                <a:cs typeface="+mj-cs"/>
              </a:rPr>
              <a:t>)? Isaac said before the Holy One, Blessed be He: Master of the Universe, let favor be shown to Esau, my beloved son. God said to him: Esau is wicked. Isaac said to God: “Yet will he not learn righteousness,” i.e., is there no one who can find merit in him? God said to him: “In the land of uprightness he will deal wrongfully,” meaning that he is destined to destroy Eretz Yisrael. Isaac said to God: If it is so that he is that wicked, “he will not behold the majesty of the Lord.”</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1C8C314-F48E-5C0A-8228-78C5BD5B7846}"/>
                  </a:ext>
                </a:extLst>
              </p14:cNvPr>
              <p14:cNvContentPartPr/>
              <p14:nvPr/>
            </p14:nvContentPartPr>
            <p14:xfrm>
              <a:off x="9724581" y="2379324"/>
              <a:ext cx="45720" cy="31320"/>
            </p14:xfrm>
          </p:contentPart>
        </mc:Choice>
        <mc:Fallback>
          <p:pic>
            <p:nvPicPr>
              <p:cNvPr id="2" name="Ink 1">
                <a:extLst>
                  <a:ext uri="{FF2B5EF4-FFF2-40B4-BE49-F238E27FC236}">
                    <a16:creationId xmlns:a16="http://schemas.microsoft.com/office/drawing/2014/main" id="{21C8C314-F48E-5C0A-8228-78C5BD5B7846}"/>
                  </a:ext>
                </a:extLst>
              </p:cNvPr>
              <p:cNvPicPr/>
              <p:nvPr/>
            </p:nvPicPr>
            <p:blipFill>
              <a:blip r:embed="rId5"/>
              <a:stretch>
                <a:fillRect/>
              </a:stretch>
            </p:blipFill>
            <p:spPr>
              <a:xfrm>
                <a:off x="9706581" y="2361324"/>
                <a:ext cx="813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6793D7FD-474C-66B6-4A82-62860684E762}"/>
                  </a:ext>
                </a:extLst>
              </p14:cNvPr>
              <p14:cNvContentPartPr/>
              <p14:nvPr/>
            </p14:nvContentPartPr>
            <p14:xfrm>
              <a:off x="1115541" y="2603964"/>
              <a:ext cx="98640" cy="75600"/>
            </p14:xfrm>
          </p:contentPart>
        </mc:Choice>
        <mc:Fallback>
          <p:pic>
            <p:nvPicPr>
              <p:cNvPr id="3" name="Ink 2">
                <a:extLst>
                  <a:ext uri="{FF2B5EF4-FFF2-40B4-BE49-F238E27FC236}">
                    <a16:creationId xmlns:a16="http://schemas.microsoft.com/office/drawing/2014/main" id="{6793D7FD-474C-66B6-4A82-62860684E762}"/>
                  </a:ext>
                </a:extLst>
              </p:cNvPr>
              <p:cNvPicPr/>
              <p:nvPr/>
            </p:nvPicPr>
            <p:blipFill>
              <a:blip r:embed="rId7"/>
              <a:stretch>
                <a:fillRect/>
              </a:stretch>
            </p:blipFill>
            <p:spPr>
              <a:xfrm>
                <a:off x="1097901" y="2585964"/>
                <a:ext cx="1342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57BEFE0-0F22-5910-01AC-62C56B9781F4}"/>
                  </a:ext>
                </a:extLst>
              </p14:cNvPr>
              <p14:cNvContentPartPr/>
              <p14:nvPr/>
            </p14:nvContentPartPr>
            <p14:xfrm>
              <a:off x="2957661" y="4221444"/>
              <a:ext cx="16920" cy="23400"/>
            </p14:xfrm>
          </p:contentPart>
        </mc:Choice>
        <mc:Fallback>
          <p:pic>
            <p:nvPicPr>
              <p:cNvPr id="5" name="Ink 4">
                <a:extLst>
                  <a:ext uri="{FF2B5EF4-FFF2-40B4-BE49-F238E27FC236}">
                    <a16:creationId xmlns:a16="http://schemas.microsoft.com/office/drawing/2014/main" id="{757BEFE0-0F22-5910-01AC-62C56B9781F4}"/>
                  </a:ext>
                </a:extLst>
              </p:cNvPr>
              <p:cNvPicPr/>
              <p:nvPr/>
            </p:nvPicPr>
            <p:blipFill>
              <a:blip r:embed="rId9"/>
              <a:stretch>
                <a:fillRect/>
              </a:stretch>
            </p:blipFill>
            <p:spPr>
              <a:xfrm>
                <a:off x="2939661" y="4203444"/>
                <a:ext cx="525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88EA33D-9D94-64BC-FF07-7861B39C7529}"/>
                  </a:ext>
                </a:extLst>
              </p14:cNvPr>
              <p14:cNvContentPartPr/>
              <p14:nvPr/>
            </p14:nvContentPartPr>
            <p14:xfrm>
              <a:off x="3620781" y="5392164"/>
              <a:ext cx="71640" cy="37080"/>
            </p14:xfrm>
          </p:contentPart>
        </mc:Choice>
        <mc:Fallback>
          <p:pic>
            <p:nvPicPr>
              <p:cNvPr id="7" name="Ink 6">
                <a:extLst>
                  <a:ext uri="{FF2B5EF4-FFF2-40B4-BE49-F238E27FC236}">
                    <a16:creationId xmlns:a16="http://schemas.microsoft.com/office/drawing/2014/main" id="{888EA33D-9D94-64BC-FF07-7861B39C7529}"/>
                  </a:ext>
                </a:extLst>
              </p:cNvPr>
              <p:cNvPicPr/>
              <p:nvPr/>
            </p:nvPicPr>
            <p:blipFill>
              <a:blip r:embed="rId11"/>
              <a:stretch>
                <a:fillRect/>
              </a:stretch>
            </p:blipFill>
            <p:spPr>
              <a:xfrm>
                <a:off x="3603141" y="5374524"/>
                <a:ext cx="107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0577B27-B780-2018-AA58-CF9AD0CB65BD}"/>
                  </a:ext>
                </a:extLst>
              </p14:cNvPr>
              <p14:cNvContentPartPr/>
              <p14:nvPr/>
            </p14:nvContentPartPr>
            <p14:xfrm>
              <a:off x="380061" y="5661084"/>
              <a:ext cx="9000" cy="42480"/>
            </p14:xfrm>
          </p:contentPart>
        </mc:Choice>
        <mc:Fallback>
          <p:pic>
            <p:nvPicPr>
              <p:cNvPr id="9" name="Ink 8">
                <a:extLst>
                  <a:ext uri="{FF2B5EF4-FFF2-40B4-BE49-F238E27FC236}">
                    <a16:creationId xmlns:a16="http://schemas.microsoft.com/office/drawing/2014/main" id="{80577B27-B780-2018-AA58-CF9AD0CB65BD}"/>
                  </a:ext>
                </a:extLst>
              </p:cNvPr>
              <p:cNvPicPr/>
              <p:nvPr/>
            </p:nvPicPr>
            <p:blipFill>
              <a:blip r:embed="rId13"/>
              <a:stretch>
                <a:fillRect/>
              </a:stretch>
            </p:blipFill>
            <p:spPr>
              <a:xfrm>
                <a:off x="362061" y="5643084"/>
                <a:ext cx="446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E2F3E666-2137-B779-75DD-FB3E0C1A0FBF}"/>
                  </a:ext>
                </a:extLst>
              </p14:cNvPr>
              <p14:cNvContentPartPr/>
              <p14:nvPr/>
            </p14:nvContentPartPr>
            <p14:xfrm>
              <a:off x="1319661" y="5680524"/>
              <a:ext cx="116280" cy="32040"/>
            </p14:xfrm>
          </p:contentPart>
        </mc:Choice>
        <mc:Fallback>
          <p:pic>
            <p:nvPicPr>
              <p:cNvPr id="11" name="Ink 10">
                <a:extLst>
                  <a:ext uri="{FF2B5EF4-FFF2-40B4-BE49-F238E27FC236}">
                    <a16:creationId xmlns:a16="http://schemas.microsoft.com/office/drawing/2014/main" id="{E2F3E666-2137-B779-75DD-FB3E0C1A0FBF}"/>
                  </a:ext>
                </a:extLst>
              </p:cNvPr>
              <p:cNvPicPr/>
              <p:nvPr/>
            </p:nvPicPr>
            <p:blipFill>
              <a:blip r:embed="rId15"/>
              <a:stretch>
                <a:fillRect/>
              </a:stretch>
            </p:blipFill>
            <p:spPr>
              <a:xfrm>
                <a:off x="1302021" y="5662884"/>
                <a:ext cx="151920" cy="67680"/>
              </a:xfrm>
              <a:prstGeom prst="rect">
                <a:avLst/>
              </a:prstGeom>
            </p:spPr>
          </p:pic>
        </mc:Fallback>
      </mc:AlternateContent>
    </p:spTree>
    <p:extLst>
      <p:ext uri="{BB962C8B-B14F-4D97-AF65-F5344CB8AC3E}">
        <p14:creationId xmlns:p14="http://schemas.microsoft.com/office/powerpoint/2010/main" val="1348910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216055" cy="63026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4FF2AC1-D067-75DF-C1C7-50461D17205E}"/>
              </a:ext>
            </a:extLst>
          </p:cNvPr>
          <p:cNvSpPr txBox="1"/>
          <p:nvPr/>
        </p:nvSpPr>
        <p:spPr>
          <a:xfrm>
            <a:off x="273322" y="174756"/>
            <a:ext cx="9828035" cy="5478423"/>
          </a:xfrm>
          <a:prstGeom prst="rect">
            <a:avLst/>
          </a:prstGeom>
          <a:noFill/>
        </p:spPr>
        <p:txBody>
          <a:bodyPr wrap="square">
            <a:spAutoFit/>
          </a:bodyPr>
          <a:lstStyle/>
          <a:p>
            <a:pPr rtl="0">
              <a:spcBef>
                <a:spcPts val="0"/>
              </a:spcBef>
              <a:spcAft>
                <a:spcPts val="0"/>
              </a:spcAft>
            </a:pPr>
            <a:r>
              <a:rPr lang="en-US" sz="2500" b="1" i="0" u="none" strike="noStrike" dirty="0">
                <a:solidFill>
                  <a:srgbClr val="FFC000"/>
                </a:solidFill>
                <a:effectLst/>
                <a:latin typeface="Arial" panose="020B0604020202020204" pitchFamily="34" charset="0"/>
                <a:cs typeface="+mj-cs"/>
              </a:rPr>
              <a:t>Rashi on Isaiah 26,10 Part 1-3</a:t>
            </a:r>
          </a:p>
          <a:p>
            <a:pPr rtl="0">
              <a:spcBef>
                <a:spcPts val="0"/>
              </a:spcBef>
              <a:spcAft>
                <a:spcPts val="0"/>
              </a:spcAft>
            </a:pPr>
            <a:r>
              <a:rPr lang="he-IL" sz="2500" i="0" u="none" strike="noStrike" dirty="0">
                <a:solidFill>
                  <a:srgbClr val="FFFF00"/>
                </a:solidFill>
                <a:effectLst/>
                <a:latin typeface="Arial" panose="020B0604020202020204" pitchFamily="34" charset="0"/>
                <a:cs typeface="+mj-cs"/>
              </a:rPr>
              <a:t>יוחן רשע בל למד צדק. וכי יש לך לחון את עשו הרשע אשר דר בין שני צדיקים ולא למד צדק: </a:t>
            </a:r>
            <a:r>
              <a:rPr lang="en-US" sz="2500" i="0" u="none" strike="noStrike" dirty="0">
                <a:solidFill>
                  <a:srgbClr val="FFFF00"/>
                </a:solidFill>
                <a:effectLst/>
                <a:latin typeface="Arial" panose="020B0604020202020204" pitchFamily="34" charset="0"/>
                <a:cs typeface="+mj-cs"/>
              </a:rPr>
              <a:t> </a:t>
            </a:r>
            <a:r>
              <a:rPr lang="en-US" sz="2500" i="0" u="none" strike="noStrike" dirty="0">
                <a:solidFill>
                  <a:srgbClr val="FFC000"/>
                </a:solidFill>
                <a:effectLst/>
                <a:latin typeface="Arial" panose="020B0604020202020204" pitchFamily="34" charset="0"/>
                <a:cs typeface="+mj-cs"/>
              </a:rPr>
              <a:t>Shall the wicked be favored who did not learn righteousness Should you favor the wicked Esau, who lived between two righteous men and did not learn righteousness?</a:t>
            </a:r>
          </a:p>
          <a:p>
            <a:pPr rtl="0">
              <a:spcBef>
                <a:spcPts val="0"/>
              </a:spcBef>
              <a:spcAft>
                <a:spcPts val="0"/>
              </a:spcAft>
            </a:pPr>
            <a:r>
              <a:rPr lang="he-IL" sz="2500" i="0" u="none" strike="noStrike" dirty="0">
                <a:solidFill>
                  <a:srgbClr val="FFFF00"/>
                </a:solidFill>
                <a:effectLst/>
                <a:latin typeface="Arial" panose="020B0604020202020204" pitchFamily="34" charset="0"/>
                <a:cs typeface="+mj-cs"/>
              </a:rPr>
              <a:t>בארץ נכוחות. ירושלים ובית המקדש יעול לשלול ולבוז ולהשחית: </a:t>
            </a:r>
            <a:r>
              <a:rPr lang="en-US" sz="2500" i="0" u="none" strike="noStrike" dirty="0">
                <a:solidFill>
                  <a:srgbClr val="FFFF00"/>
                </a:solidFill>
                <a:effectLst/>
                <a:latin typeface="Arial" panose="020B0604020202020204" pitchFamily="34" charset="0"/>
                <a:cs typeface="+mj-cs"/>
              </a:rPr>
              <a:t> </a:t>
            </a:r>
            <a:r>
              <a:rPr lang="en-US" sz="2500" i="0" u="none" strike="noStrike" dirty="0">
                <a:solidFill>
                  <a:srgbClr val="FFC000"/>
                </a:solidFill>
                <a:effectLst/>
                <a:latin typeface="Arial" panose="020B0604020202020204" pitchFamily="34" charset="0"/>
                <a:cs typeface="+mj-cs"/>
              </a:rPr>
              <a:t>in the land of uprightness Jerusalem and the Temple, he will deal unjustly, to pillage and spoil and to destroy.</a:t>
            </a:r>
          </a:p>
          <a:p>
            <a:pPr rtl="0">
              <a:spcBef>
                <a:spcPts val="0"/>
              </a:spcBef>
              <a:spcAft>
                <a:spcPts val="0"/>
              </a:spcAft>
            </a:pPr>
            <a:r>
              <a:rPr lang="he-IL" sz="2500" i="0" u="none" strike="noStrike" dirty="0">
                <a:solidFill>
                  <a:srgbClr val="FFFF00"/>
                </a:solidFill>
                <a:effectLst/>
                <a:latin typeface="Arial" panose="020B0604020202020204" pitchFamily="34" charset="0"/>
                <a:cs typeface="+mj-cs"/>
              </a:rPr>
              <a:t>ובל יראה גאות ה'. לא חשב בעיניו גדלך וגאותך ובל יראה ל' רגילות ותמידות לא ראה לא חשב כמו ככה יעשה איוב (איוב א׳:ה׳): </a:t>
            </a:r>
            <a:r>
              <a:rPr lang="en-US" sz="2500" i="0" u="none" strike="noStrike" dirty="0">
                <a:solidFill>
                  <a:srgbClr val="FFFF00"/>
                </a:solidFill>
                <a:effectLst/>
                <a:latin typeface="Arial" panose="020B0604020202020204" pitchFamily="34" charset="0"/>
                <a:cs typeface="+mj-cs"/>
              </a:rPr>
              <a:t> </a:t>
            </a:r>
            <a:r>
              <a:rPr lang="en-US" sz="2500" i="0" u="none" strike="noStrike" dirty="0">
                <a:solidFill>
                  <a:srgbClr val="FFC000"/>
                </a:solidFill>
                <a:effectLst/>
                <a:latin typeface="Arial" panose="020B0604020202020204" pitchFamily="34" charset="0"/>
                <a:cs typeface="+mj-cs"/>
              </a:rPr>
              <a:t>and he does not see the pride of the Lord He did not regard Your pride and greatness. The expression, </a:t>
            </a:r>
            <a:r>
              <a:rPr lang="he-IL" sz="2500" i="0" u="none" strike="noStrike" dirty="0">
                <a:solidFill>
                  <a:srgbClr val="FFFF00"/>
                </a:solidFill>
                <a:effectLst/>
                <a:latin typeface="Arial" panose="020B0604020202020204" pitchFamily="34" charset="0"/>
                <a:cs typeface="+mj-cs"/>
              </a:rPr>
              <a:t>וּבַל יִרְאֶה</a:t>
            </a:r>
            <a:r>
              <a:rPr lang="he-IL" sz="2500" i="0" u="none" strike="noStrike" dirty="0">
                <a:solidFill>
                  <a:srgbClr val="FFC000"/>
                </a:solidFill>
                <a:effectLst/>
                <a:latin typeface="Arial" panose="020B0604020202020204" pitchFamily="34" charset="0"/>
                <a:cs typeface="+mj-cs"/>
              </a:rPr>
              <a:t>, (</a:t>
            </a:r>
            <a:r>
              <a:rPr lang="en-US" sz="2500" i="0" u="none" strike="noStrike" dirty="0">
                <a:solidFill>
                  <a:srgbClr val="FFC000"/>
                </a:solidFill>
                <a:effectLst/>
                <a:latin typeface="Arial" panose="020B0604020202020204" pitchFamily="34" charset="0"/>
                <a:cs typeface="+mj-cs"/>
              </a:rPr>
              <a:t> lit., he shall not see,) is an expression of a habitual act, meaning: he did not see, he did not regard. Comp. (</a:t>
            </a:r>
            <a:r>
              <a:rPr lang="en-US" sz="2500" i="0" u="none" strike="noStrike" dirty="0">
                <a:solidFill>
                  <a:srgbClr val="00B0F0"/>
                </a:solidFill>
                <a:effectLst/>
                <a:latin typeface="Arial" panose="020B0604020202020204" pitchFamily="34" charset="0"/>
                <a:cs typeface="+mj-cs"/>
              </a:rPr>
              <a:t>Job 1:5</a:t>
            </a:r>
            <a:r>
              <a:rPr lang="en-US" sz="2500" i="0" u="none" strike="noStrike" dirty="0">
                <a:solidFill>
                  <a:srgbClr val="FFC000"/>
                </a:solidFill>
                <a:effectLst/>
                <a:latin typeface="Arial" panose="020B0604020202020204" pitchFamily="34" charset="0"/>
                <a:cs typeface="+mj-cs"/>
              </a:rPr>
              <a:t>) “In this manner, Job was wont to do </a:t>
            </a:r>
            <a:r>
              <a:rPr lang="en-US" sz="2500" i="0" u="none" strike="noStrike" dirty="0">
                <a:solidFill>
                  <a:srgbClr val="FFFF00"/>
                </a:solidFill>
                <a:effectLst/>
                <a:latin typeface="Arial" panose="020B0604020202020204" pitchFamily="34" charset="0"/>
                <a:cs typeface="+mj-cs"/>
              </a:rPr>
              <a:t>(</a:t>
            </a:r>
            <a:r>
              <a:rPr lang="he-IL" sz="2500" i="0" u="none" strike="noStrike" dirty="0">
                <a:solidFill>
                  <a:srgbClr val="FFFF00"/>
                </a:solidFill>
                <a:effectLst/>
                <a:latin typeface="Arial" panose="020B0604020202020204" pitchFamily="34" charset="0"/>
                <a:cs typeface="+mj-cs"/>
              </a:rPr>
              <a:t>יַעֲשֶׂה).”</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5A1A867-5C5F-DE30-63F4-571DAD674A25}"/>
                  </a:ext>
                </a:extLst>
              </p14:cNvPr>
              <p14:cNvContentPartPr/>
              <p14:nvPr/>
            </p14:nvContentPartPr>
            <p14:xfrm>
              <a:off x="4955661" y="375924"/>
              <a:ext cx="79560" cy="72360"/>
            </p14:xfrm>
          </p:contentPart>
        </mc:Choice>
        <mc:Fallback>
          <p:pic>
            <p:nvPicPr>
              <p:cNvPr id="2" name="Ink 1">
                <a:extLst>
                  <a:ext uri="{FF2B5EF4-FFF2-40B4-BE49-F238E27FC236}">
                    <a16:creationId xmlns:a16="http://schemas.microsoft.com/office/drawing/2014/main" id="{05A1A867-5C5F-DE30-63F4-571DAD674A25}"/>
                  </a:ext>
                </a:extLst>
              </p:cNvPr>
              <p:cNvPicPr/>
              <p:nvPr/>
            </p:nvPicPr>
            <p:blipFill>
              <a:blip r:embed="rId5"/>
              <a:stretch>
                <a:fillRect/>
              </a:stretch>
            </p:blipFill>
            <p:spPr>
              <a:xfrm>
                <a:off x="4937661" y="357924"/>
                <a:ext cx="115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67D5D058-D445-1DC6-9C31-2F6D8076CCAD}"/>
                  </a:ext>
                </a:extLst>
              </p14:cNvPr>
              <p14:cNvContentPartPr/>
              <p14:nvPr/>
            </p14:nvContentPartPr>
            <p14:xfrm>
              <a:off x="5502861" y="1649244"/>
              <a:ext cx="4043880" cy="155520"/>
            </p14:xfrm>
          </p:contentPart>
        </mc:Choice>
        <mc:Fallback>
          <p:pic>
            <p:nvPicPr>
              <p:cNvPr id="3" name="Ink 2">
                <a:extLst>
                  <a:ext uri="{FF2B5EF4-FFF2-40B4-BE49-F238E27FC236}">
                    <a16:creationId xmlns:a16="http://schemas.microsoft.com/office/drawing/2014/main" id="{67D5D058-D445-1DC6-9C31-2F6D8076CCAD}"/>
                  </a:ext>
                </a:extLst>
              </p:cNvPr>
              <p:cNvPicPr/>
              <p:nvPr/>
            </p:nvPicPr>
            <p:blipFill>
              <a:blip r:embed="rId7"/>
              <a:stretch>
                <a:fillRect/>
              </a:stretch>
            </p:blipFill>
            <p:spPr>
              <a:xfrm>
                <a:off x="5485221" y="1631604"/>
                <a:ext cx="40795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41F474B-D8FD-6C8E-BAE2-3583E0418148}"/>
                  </a:ext>
                </a:extLst>
              </p14:cNvPr>
              <p14:cNvContentPartPr/>
              <p14:nvPr/>
            </p14:nvContentPartPr>
            <p14:xfrm>
              <a:off x="447741" y="2096004"/>
              <a:ext cx="5071680" cy="98640"/>
            </p14:xfrm>
          </p:contentPart>
        </mc:Choice>
        <mc:Fallback>
          <p:pic>
            <p:nvPicPr>
              <p:cNvPr id="5" name="Ink 4">
                <a:extLst>
                  <a:ext uri="{FF2B5EF4-FFF2-40B4-BE49-F238E27FC236}">
                    <a16:creationId xmlns:a16="http://schemas.microsoft.com/office/drawing/2014/main" id="{141F474B-D8FD-6C8E-BAE2-3583E0418148}"/>
                  </a:ext>
                </a:extLst>
              </p:cNvPr>
              <p:cNvPicPr/>
              <p:nvPr/>
            </p:nvPicPr>
            <p:blipFill>
              <a:blip r:embed="rId9"/>
              <a:stretch>
                <a:fillRect/>
              </a:stretch>
            </p:blipFill>
            <p:spPr>
              <a:xfrm>
                <a:off x="430101" y="2078364"/>
                <a:ext cx="51073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4136942-305A-61F2-61B6-B05F913219F1}"/>
                  </a:ext>
                </a:extLst>
              </p14:cNvPr>
              <p14:cNvContentPartPr/>
              <p14:nvPr/>
            </p14:nvContentPartPr>
            <p14:xfrm>
              <a:off x="850941" y="3235404"/>
              <a:ext cx="18720" cy="44640"/>
            </p14:xfrm>
          </p:contentPart>
        </mc:Choice>
        <mc:Fallback>
          <p:pic>
            <p:nvPicPr>
              <p:cNvPr id="7" name="Ink 6">
                <a:extLst>
                  <a:ext uri="{FF2B5EF4-FFF2-40B4-BE49-F238E27FC236}">
                    <a16:creationId xmlns:a16="http://schemas.microsoft.com/office/drawing/2014/main" id="{44136942-305A-61F2-61B6-B05F913219F1}"/>
                  </a:ext>
                </a:extLst>
              </p:cNvPr>
              <p:cNvPicPr/>
              <p:nvPr/>
            </p:nvPicPr>
            <p:blipFill>
              <a:blip r:embed="rId11"/>
              <a:stretch>
                <a:fillRect/>
              </a:stretch>
            </p:blipFill>
            <p:spPr>
              <a:xfrm>
                <a:off x="832941" y="3217404"/>
                <a:ext cx="54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2704B800-850D-42C9-6078-8963D54D261A}"/>
                  </a:ext>
                </a:extLst>
              </p14:cNvPr>
              <p14:cNvContentPartPr/>
              <p14:nvPr/>
            </p14:nvContentPartPr>
            <p14:xfrm>
              <a:off x="2234421" y="3047124"/>
              <a:ext cx="10080" cy="4320"/>
            </p14:xfrm>
          </p:contentPart>
        </mc:Choice>
        <mc:Fallback>
          <p:pic>
            <p:nvPicPr>
              <p:cNvPr id="9" name="Ink 8">
                <a:extLst>
                  <a:ext uri="{FF2B5EF4-FFF2-40B4-BE49-F238E27FC236}">
                    <a16:creationId xmlns:a16="http://schemas.microsoft.com/office/drawing/2014/main" id="{2704B800-850D-42C9-6078-8963D54D261A}"/>
                  </a:ext>
                </a:extLst>
              </p:cNvPr>
              <p:cNvPicPr/>
              <p:nvPr/>
            </p:nvPicPr>
            <p:blipFill>
              <a:blip r:embed="rId13"/>
              <a:stretch>
                <a:fillRect/>
              </a:stretch>
            </p:blipFill>
            <p:spPr>
              <a:xfrm>
                <a:off x="2216781" y="3029124"/>
                <a:ext cx="45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A22CB25-9F58-B61D-A8CB-B8E9690EFE62}"/>
                  </a:ext>
                </a:extLst>
              </p14:cNvPr>
              <p14:cNvContentPartPr/>
              <p14:nvPr/>
            </p14:nvContentPartPr>
            <p14:xfrm>
              <a:off x="3949461" y="3138564"/>
              <a:ext cx="3600" cy="14040"/>
            </p14:xfrm>
          </p:contentPart>
        </mc:Choice>
        <mc:Fallback>
          <p:pic>
            <p:nvPicPr>
              <p:cNvPr id="11" name="Ink 10">
                <a:extLst>
                  <a:ext uri="{FF2B5EF4-FFF2-40B4-BE49-F238E27FC236}">
                    <a16:creationId xmlns:a16="http://schemas.microsoft.com/office/drawing/2014/main" id="{3A22CB25-9F58-B61D-A8CB-B8E9690EFE62}"/>
                  </a:ext>
                </a:extLst>
              </p:cNvPr>
              <p:cNvPicPr/>
              <p:nvPr/>
            </p:nvPicPr>
            <p:blipFill>
              <a:blip r:embed="rId15"/>
              <a:stretch>
                <a:fillRect/>
              </a:stretch>
            </p:blipFill>
            <p:spPr>
              <a:xfrm>
                <a:off x="3931461" y="3120924"/>
                <a:ext cx="39240" cy="49680"/>
              </a:xfrm>
              <a:prstGeom prst="rect">
                <a:avLst/>
              </a:prstGeom>
            </p:spPr>
          </p:pic>
        </mc:Fallback>
      </mc:AlternateContent>
    </p:spTree>
    <p:extLst>
      <p:ext uri="{BB962C8B-B14F-4D97-AF65-F5344CB8AC3E}">
        <p14:creationId xmlns:p14="http://schemas.microsoft.com/office/powerpoint/2010/main" val="2186239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216055" cy="522251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4FF2AC1-D067-75DF-C1C7-50461D17205E}"/>
              </a:ext>
            </a:extLst>
          </p:cNvPr>
          <p:cNvSpPr txBox="1"/>
          <p:nvPr/>
        </p:nvSpPr>
        <p:spPr>
          <a:xfrm>
            <a:off x="273322" y="174756"/>
            <a:ext cx="9828035" cy="4708981"/>
          </a:xfrm>
          <a:prstGeom prst="rect">
            <a:avLst/>
          </a:prstGeom>
          <a:noFill/>
        </p:spPr>
        <p:txBody>
          <a:bodyPr wrap="square">
            <a:spAutoFit/>
          </a:bodyPr>
          <a:lstStyle/>
          <a:p>
            <a:pPr rtl="0">
              <a:spcBef>
                <a:spcPts val="0"/>
              </a:spcBef>
              <a:spcAft>
                <a:spcPts val="0"/>
              </a:spcAft>
            </a:pPr>
            <a:r>
              <a:rPr lang="en-US" sz="2500" b="1" i="0" u="none" strike="noStrike" dirty="0">
                <a:solidFill>
                  <a:srgbClr val="FFC000"/>
                </a:solidFill>
                <a:effectLst/>
                <a:latin typeface="Arial" panose="020B0604020202020204" pitchFamily="34" charset="0"/>
                <a:cs typeface="+mj-cs"/>
              </a:rPr>
              <a:t>Rashi on Isaiah 26,13 Part 1-3</a:t>
            </a:r>
          </a:p>
          <a:p>
            <a:pPr rtl="0">
              <a:spcBef>
                <a:spcPts val="0"/>
              </a:spcBef>
              <a:spcAft>
                <a:spcPts val="0"/>
              </a:spcAft>
            </a:pPr>
            <a:r>
              <a:rPr lang="he-IL" sz="2500" i="0" u="none" strike="noStrike" dirty="0">
                <a:solidFill>
                  <a:srgbClr val="FFFF00"/>
                </a:solidFill>
                <a:effectLst/>
                <a:latin typeface="Arial" panose="020B0604020202020204" pitchFamily="34" charset="0"/>
                <a:cs typeface="+mj-cs"/>
              </a:rPr>
              <a:t>בעלונו. נעשו לנו אדונים ונגשונו: </a:t>
            </a:r>
            <a:r>
              <a:rPr lang="en-US" sz="2500" i="0" u="none" strike="noStrike" dirty="0">
                <a:solidFill>
                  <a:srgbClr val="FFFF00"/>
                </a:solidFill>
                <a:effectLst/>
                <a:latin typeface="Arial" panose="020B0604020202020204" pitchFamily="34" charset="0"/>
                <a:cs typeface="+mj-cs"/>
              </a:rPr>
              <a:t> </a:t>
            </a:r>
            <a:r>
              <a:rPr lang="en-US" sz="2500" i="0" u="none" strike="noStrike" dirty="0">
                <a:solidFill>
                  <a:srgbClr val="FFC000"/>
                </a:solidFill>
                <a:effectLst/>
                <a:latin typeface="Arial" panose="020B0604020202020204" pitchFamily="34" charset="0"/>
                <a:cs typeface="+mj-cs"/>
              </a:rPr>
              <a:t>have possessed us They have become our masters and have oppressed us.</a:t>
            </a:r>
          </a:p>
          <a:p>
            <a:pPr rtl="0">
              <a:spcBef>
                <a:spcPts val="0"/>
              </a:spcBef>
              <a:spcAft>
                <a:spcPts val="0"/>
              </a:spcAft>
            </a:pPr>
            <a:r>
              <a:rPr lang="he-IL" sz="2500" i="0" u="none" strike="noStrike" dirty="0">
                <a:solidFill>
                  <a:srgbClr val="FFFF00"/>
                </a:solidFill>
                <a:effectLst/>
                <a:latin typeface="Arial" panose="020B0604020202020204" pitchFamily="34" charset="0"/>
                <a:cs typeface="+mj-cs"/>
              </a:rPr>
              <a:t>זולתך. בדבר שלא כרצונך דרוש לאלהים אחרים לעבור על תורתך ואנחנו לבד בך הזכרנו ולא נזכיר שם אלהותו באל אחר אלא בו לבדו: </a:t>
            </a:r>
            <a:r>
              <a:rPr lang="en-US" sz="2500" i="0" u="none" strike="noStrike" dirty="0">
                <a:solidFill>
                  <a:srgbClr val="FFFF00"/>
                </a:solidFill>
                <a:effectLst/>
                <a:latin typeface="Arial" panose="020B0604020202020204" pitchFamily="34" charset="0"/>
                <a:cs typeface="+mj-cs"/>
              </a:rPr>
              <a:t> </a:t>
            </a:r>
            <a:r>
              <a:rPr lang="en-US" sz="2500" i="0" u="none" strike="noStrike" dirty="0">
                <a:solidFill>
                  <a:srgbClr val="FFC000"/>
                </a:solidFill>
                <a:effectLst/>
                <a:latin typeface="Arial" panose="020B0604020202020204" pitchFamily="34" charset="0"/>
                <a:cs typeface="+mj-cs"/>
              </a:rPr>
              <a:t>other than You In a matter contrary to Your will, to seek other gods, to transgress Your Torah, but we - only concerning You have we mentioned Godliness, and we will not ascribe the name of His Godliness to another god, only to Him alone.</a:t>
            </a:r>
          </a:p>
          <a:p>
            <a:pPr rtl="0">
              <a:spcBef>
                <a:spcPts val="0"/>
              </a:spcBef>
              <a:spcAft>
                <a:spcPts val="0"/>
              </a:spcAft>
            </a:pPr>
            <a:r>
              <a:rPr lang="he-IL" sz="2500" i="0" u="none" strike="noStrike" dirty="0">
                <a:solidFill>
                  <a:srgbClr val="FFFF00"/>
                </a:solidFill>
                <a:effectLst/>
                <a:latin typeface="Arial" panose="020B0604020202020204" pitchFamily="34" charset="0"/>
                <a:cs typeface="+mj-cs"/>
              </a:rPr>
              <a:t>שמך. שם אלהותך נזכיר לאמר כי אלהינו לבד הוא אלהים: </a:t>
            </a:r>
            <a:r>
              <a:rPr lang="en-US" sz="2500" i="0" u="none" strike="noStrike" dirty="0">
                <a:solidFill>
                  <a:srgbClr val="FFFF00"/>
                </a:solidFill>
                <a:effectLst/>
                <a:latin typeface="Arial" panose="020B0604020202020204" pitchFamily="34" charset="0"/>
                <a:cs typeface="+mj-cs"/>
              </a:rPr>
              <a:t> </a:t>
            </a:r>
            <a:r>
              <a:rPr lang="en-US" sz="2500" i="0" u="none" strike="noStrike" dirty="0">
                <a:solidFill>
                  <a:srgbClr val="FFC000"/>
                </a:solidFill>
                <a:effectLst/>
                <a:latin typeface="Arial" panose="020B0604020202020204" pitchFamily="34" charset="0"/>
                <a:cs typeface="+mj-cs"/>
              </a:rPr>
              <a:t>Your name The name of Your Godliness we will mention, saying that our God alone is God.</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B077C5A-D13F-2083-E1C9-A433A4C51287}"/>
                  </a:ext>
                </a:extLst>
              </p14:cNvPr>
              <p14:cNvContentPartPr/>
              <p14:nvPr/>
            </p14:nvContentPartPr>
            <p14:xfrm>
              <a:off x="9623781" y="2916804"/>
              <a:ext cx="23400" cy="1800"/>
            </p14:xfrm>
          </p:contentPart>
        </mc:Choice>
        <mc:Fallback>
          <p:pic>
            <p:nvPicPr>
              <p:cNvPr id="2" name="Ink 1">
                <a:extLst>
                  <a:ext uri="{FF2B5EF4-FFF2-40B4-BE49-F238E27FC236}">
                    <a16:creationId xmlns:a16="http://schemas.microsoft.com/office/drawing/2014/main" id="{6B077C5A-D13F-2083-E1C9-A433A4C51287}"/>
                  </a:ext>
                </a:extLst>
              </p:cNvPr>
              <p:cNvPicPr/>
              <p:nvPr/>
            </p:nvPicPr>
            <p:blipFill>
              <a:blip r:embed="rId5"/>
              <a:stretch>
                <a:fillRect/>
              </a:stretch>
            </p:blipFill>
            <p:spPr>
              <a:xfrm>
                <a:off x="9605781" y="2898804"/>
                <a:ext cx="590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F8509DA8-C745-2565-D488-C6C56578A01E}"/>
                  </a:ext>
                </a:extLst>
              </p14:cNvPr>
              <p14:cNvContentPartPr/>
              <p14:nvPr/>
            </p14:nvContentPartPr>
            <p14:xfrm>
              <a:off x="8455941" y="3284004"/>
              <a:ext cx="109800" cy="66960"/>
            </p14:xfrm>
          </p:contentPart>
        </mc:Choice>
        <mc:Fallback>
          <p:pic>
            <p:nvPicPr>
              <p:cNvPr id="3" name="Ink 2">
                <a:extLst>
                  <a:ext uri="{FF2B5EF4-FFF2-40B4-BE49-F238E27FC236}">
                    <a16:creationId xmlns:a16="http://schemas.microsoft.com/office/drawing/2014/main" id="{F8509DA8-C745-2565-D488-C6C56578A01E}"/>
                  </a:ext>
                </a:extLst>
              </p:cNvPr>
              <p:cNvPicPr/>
              <p:nvPr/>
            </p:nvPicPr>
            <p:blipFill>
              <a:blip r:embed="rId7"/>
              <a:stretch>
                <a:fillRect/>
              </a:stretch>
            </p:blipFill>
            <p:spPr>
              <a:xfrm>
                <a:off x="8438301" y="3266364"/>
                <a:ext cx="145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97C4E13-CC0B-D689-2818-CE8970873A5A}"/>
                  </a:ext>
                </a:extLst>
              </p14:cNvPr>
              <p14:cNvContentPartPr/>
              <p14:nvPr/>
            </p14:nvContentPartPr>
            <p14:xfrm>
              <a:off x="7091541" y="3933444"/>
              <a:ext cx="2880" cy="18720"/>
            </p14:xfrm>
          </p:contentPart>
        </mc:Choice>
        <mc:Fallback>
          <p:pic>
            <p:nvPicPr>
              <p:cNvPr id="5" name="Ink 4">
                <a:extLst>
                  <a:ext uri="{FF2B5EF4-FFF2-40B4-BE49-F238E27FC236}">
                    <a16:creationId xmlns:a16="http://schemas.microsoft.com/office/drawing/2014/main" id="{B97C4E13-CC0B-D689-2818-CE8970873A5A}"/>
                  </a:ext>
                </a:extLst>
              </p:cNvPr>
              <p:cNvPicPr/>
              <p:nvPr/>
            </p:nvPicPr>
            <p:blipFill>
              <a:blip r:embed="rId9"/>
              <a:stretch>
                <a:fillRect/>
              </a:stretch>
            </p:blipFill>
            <p:spPr>
              <a:xfrm>
                <a:off x="7073541" y="3915804"/>
                <a:ext cx="38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315B5EE-916A-1280-A0E9-3B6231388953}"/>
                  </a:ext>
                </a:extLst>
              </p14:cNvPr>
              <p14:cNvContentPartPr/>
              <p14:nvPr/>
            </p14:nvContentPartPr>
            <p14:xfrm>
              <a:off x="9484821" y="3963684"/>
              <a:ext cx="7560" cy="12240"/>
            </p14:xfrm>
          </p:contentPart>
        </mc:Choice>
        <mc:Fallback>
          <p:pic>
            <p:nvPicPr>
              <p:cNvPr id="7" name="Ink 6">
                <a:extLst>
                  <a:ext uri="{FF2B5EF4-FFF2-40B4-BE49-F238E27FC236}">
                    <a16:creationId xmlns:a16="http://schemas.microsoft.com/office/drawing/2014/main" id="{A315B5EE-916A-1280-A0E9-3B6231388953}"/>
                  </a:ext>
                </a:extLst>
              </p:cNvPr>
              <p:cNvPicPr/>
              <p:nvPr/>
            </p:nvPicPr>
            <p:blipFill>
              <a:blip r:embed="rId11"/>
              <a:stretch>
                <a:fillRect/>
              </a:stretch>
            </p:blipFill>
            <p:spPr>
              <a:xfrm>
                <a:off x="9466821" y="3946044"/>
                <a:ext cx="43200" cy="47880"/>
              </a:xfrm>
              <a:prstGeom prst="rect">
                <a:avLst/>
              </a:prstGeom>
            </p:spPr>
          </p:pic>
        </mc:Fallback>
      </mc:AlternateContent>
    </p:spTree>
    <p:extLst>
      <p:ext uri="{BB962C8B-B14F-4D97-AF65-F5344CB8AC3E}">
        <p14:creationId xmlns:p14="http://schemas.microsoft.com/office/powerpoint/2010/main" val="3768388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216055" cy="522251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4FF2AC1-D067-75DF-C1C7-50461D17205E}"/>
              </a:ext>
            </a:extLst>
          </p:cNvPr>
          <p:cNvSpPr txBox="1"/>
          <p:nvPr/>
        </p:nvSpPr>
        <p:spPr>
          <a:xfrm>
            <a:off x="742567" y="449125"/>
            <a:ext cx="8554857" cy="4324261"/>
          </a:xfrm>
          <a:prstGeom prst="rect">
            <a:avLst/>
          </a:prstGeom>
          <a:noFill/>
        </p:spPr>
        <p:txBody>
          <a:bodyPr wrap="square">
            <a:spAutoFit/>
          </a:bodyPr>
          <a:lstStyle/>
          <a:p>
            <a:pPr algn="ctr" rtl="0">
              <a:spcBef>
                <a:spcPts val="0"/>
              </a:spcBef>
              <a:spcAft>
                <a:spcPts val="0"/>
              </a:spcAft>
            </a:pPr>
            <a:r>
              <a:rPr lang="en-US" sz="2500" b="1" i="0" u="none" strike="noStrike" dirty="0">
                <a:solidFill>
                  <a:srgbClr val="FFC000"/>
                </a:solidFill>
                <a:effectLst/>
                <a:latin typeface="Arial" panose="020B0604020202020204" pitchFamily="34" charset="0"/>
                <a:cs typeface="+mj-cs"/>
              </a:rPr>
              <a:t>Possible Conversation Scenario with a </a:t>
            </a:r>
            <a:r>
              <a:rPr lang="en-US" sz="2500" b="1" i="0" u="none" strike="noStrike" dirty="0" err="1">
                <a:solidFill>
                  <a:srgbClr val="FFC000"/>
                </a:solidFill>
                <a:effectLst/>
                <a:latin typeface="Arial" panose="020B0604020202020204" pitchFamily="34" charset="0"/>
                <a:cs typeface="+mj-cs"/>
              </a:rPr>
              <a:t>Cannanite</a:t>
            </a:r>
            <a:r>
              <a:rPr lang="en-US" sz="2500" b="1" i="0" u="none" strike="noStrike" dirty="0">
                <a:solidFill>
                  <a:srgbClr val="FFC000"/>
                </a:solidFill>
                <a:effectLst/>
                <a:latin typeface="Arial" panose="020B0604020202020204" pitchFamily="34" charset="0"/>
                <a:cs typeface="+mj-cs"/>
              </a:rPr>
              <a:t>: </a:t>
            </a:r>
          </a:p>
          <a:p>
            <a:pPr algn="ctr" rtl="0">
              <a:spcBef>
                <a:spcPts val="0"/>
              </a:spcBef>
              <a:spcAft>
                <a:spcPts val="0"/>
              </a:spcAft>
            </a:pPr>
            <a:r>
              <a:rPr lang="en-US" sz="2500" dirty="0">
                <a:solidFill>
                  <a:srgbClr val="92D050"/>
                </a:solidFill>
                <a:latin typeface="Arial" panose="020B0604020202020204" pitchFamily="34" charset="0"/>
                <a:cs typeface="+mj-cs"/>
              </a:rPr>
              <a:t>By Rabbi Jeremiah</a:t>
            </a:r>
          </a:p>
          <a:p>
            <a:pPr rtl="0">
              <a:spcBef>
                <a:spcPts val="0"/>
              </a:spcBef>
              <a:spcAft>
                <a:spcPts val="0"/>
              </a:spcAft>
            </a:pPr>
            <a:endParaRPr lang="en-US" sz="2500" b="1" dirty="0">
              <a:solidFill>
                <a:srgbClr val="FFC000"/>
              </a:solidFill>
              <a:latin typeface="Arial" panose="020B0604020202020204" pitchFamily="34" charset="0"/>
              <a:cs typeface="+mj-cs"/>
            </a:endParaRPr>
          </a:p>
          <a:p>
            <a:pPr rtl="0">
              <a:spcBef>
                <a:spcPts val="0"/>
              </a:spcBef>
              <a:spcAft>
                <a:spcPts val="0"/>
              </a:spcAft>
            </a:pPr>
            <a:r>
              <a:rPr lang="en-US" sz="2500" i="0" u="none" strike="noStrike" dirty="0">
                <a:solidFill>
                  <a:srgbClr val="00B0F0"/>
                </a:solidFill>
                <a:effectLst/>
                <a:latin typeface="Arial" panose="020B0604020202020204" pitchFamily="34" charset="0"/>
                <a:cs typeface="+mj-cs"/>
              </a:rPr>
              <a:t>Israeli #1</a:t>
            </a:r>
            <a:r>
              <a:rPr lang="en-US" sz="2500" i="0" u="none" strike="noStrike" dirty="0">
                <a:solidFill>
                  <a:srgbClr val="FFC000"/>
                </a:solidFill>
                <a:effectLst/>
                <a:latin typeface="Arial" panose="020B0604020202020204" pitchFamily="34" charset="0"/>
                <a:cs typeface="+mj-cs"/>
              </a:rPr>
              <a:t>: Hey do you worship El too? </a:t>
            </a:r>
          </a:p>
          <a:p>
            <a:pPr rtl="0">
              <a:spcBef>
                <a:spcPts val="0"/>
              </a:spcBef>
              <a:spcAft>
                <a:spcPts val="0"/>
              </a:spcAft>
            </a:pPr>
            <a:endParaRPr lang="en-US" sz="2500" i="0" u="none" strike="noStrike" dirty="0">
              <a:solidFill>
                <a:srgbClr val="FFC000"/>
              </a:solidFill>
              <a:effectLst/>
              <a:latin typeface="Arial" panose="020B0604020202020204" pitchFamily="34" charset="0"/>
              <a:cs typeface="+mj-cs"/>
            </a:endParaRPr>
          </a:p>
          <a:p>
            <a:pPr rtl="0">
              <a:spcBef>
                <a:spcPts val="0"/>
              </a:spcBef>
              <a:spcAft>
                <a:spcPts val="0"/>
              </a:spcAft>
            </a:pPr>
            <a:r>
              <a:rPr lang="en-US" sz="2500" i="0" u="none" strike="noStrike" dirty="0">
                <a:solidFill>
                  <a:srgbClr val="00B0F0"/>
                </a:solidFill>
                <a:effectLst/>
                <a:latin typeface="Arial" panose="020B0604020202020204" pitchFamily="34" charset="0"/>
                <a:cs typeface="+mj-cs"/>
              </a:rPr>
              <a:t>Canaanite #1</a:t>
            </a:r>
            <a:r>
              <a:rPr lang="en-US" sz="2500" i="0" u="none" strike="noStrike" dirty="0">
                <a:solidFill>
                  <a:srgbClr val="FFC000"/>
                </a:solidFill>
                <a:effectLst/>
                <a:latin typeface="Arial" panose="020B0604020202020204" pitchFamily="34" charset="0"/>
                <a:cs typeface="+mj-cs"/>
              </a:rPr>
              <a:t>: yes, he is the ‘god over all other gods’ Come worship him together with us </a:t>
            </a:r>
          </a:p>
          <a:p>
            <a:pPr rtl="0">
              <a:spcBef>
                <a:spcPts val="0"/>
              </a:spcBef>
              <a:spcAft>
                <a:spcPts val="0"/>
              </a:spcAft>
            </a:pPr>
            <a:endParaRPr lang="en-US" sz="2500" i="0" u="none" strike="noStrike" dirty="0">
              <a:solidFill>
                <a:srgbClr val="FFC000"/>
              </a:solidFill>
              <a:effectLst/>
              <a:latin typeface="Arial" panose="020B0604020202020204" pitchFamily="34" charset="0"/>
              <a:cs typeface="+mj-cs"/>
            </a:endParaRPr>
          </a:p>
          <a:p>
            <a:pPr rtl="0">
              <a:spcBef>
                <a:spcPts val="0"/>
              </a:spcBef>
              <a:spcAft>
                <a:spcPts val="0"/>
              </a:spcAft>
            </a:pPr>
            <a:r>
              <a:rPr lang="en-US" sz="2500" i="0" u="none" strike="noStrike" dirty="0">
                <a:solidFill>
                  <a:srgbClr val="00B0F0"/>
                </a:solidFill>
                <a:effectLst/>
                <a:latin typeface="Arial" panose="020B0604020202020204" pitchFamily="34" charset="0"/>
                <a:cs typeface="+mj-cs"/>
              </a:rPr>
              <a:t>Israeli #1</a:t>
            </a:r>
            <a:r>
              <a:rPr lang="en-US" sz="2500" i="0" u="none" strike="noStrike" dirty="0">
                <a:solidFill>
                  <a:srgbClr val="FFC000"/>
                </a:solidFill>
                <a:effectLst/>
                <a:latin typeface="Arial" panose="020B0604020202020204" pitchFamily="34" charset="0"/>
                <a:cs typeface="+mj-cs"/>
              </a:rPr>
              <a:t>: ‘Cool! Let’s go!’      </a:t>
            </a:r>
          </a:p>
          <a:p>
            <a:pPr rtl="0">
              <a:spcBef>
                <a:spcPts val="0"/>
              </a:spcBef>
              <a:spcAft>
                <a:spcPts val="0"/>
              </a:spcAft>
            </a:pPr>
            <a:endParaRPr lang="en-US" sz="2500" dirty="0">
              <a:solidFill>
                <a:srgbClr val="FFC000"/>
              </a:solidFill>
              <a:latin typeface="Arial" panose="020B0604020202020204" pitchFamily="34" charset="0"/>
              <a:cs typeface="+mj-cs"/>
            </a:endParaRPr>
          </a:p>
          <a:p>
            <a:pPr algn="ctr" rtl="0">
              <a:spcBef>
                <a:spcPts val="0"/>
              </a:spcBef>
              <a:spcAft>
                <a:spcPts val="0"/>
              </a:spcAft>
            </a:pPr>
            <a:r>
              <a:rPr lang="en-US" sz="2500" i="0" u="none" strike="noStrike" dirty="0">
                <a:solidFill>
                  <a:srgbClr val="FFC000"/>
                </a:solidFill>
                <a:effectLst/>
                <a:latin typeface="Arial" panose="020B0604020202020204" pitchFamily="34" charset="0"/>
                <a:cs typeface="+mj-cs"/>
              </a:rPr>
              <a:t>End scene. </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02DF141-9C54-4F45-F326-4DFCADD0CE7A}"/>
                  </a:ext>
                </a:extLst>
              </p14:cNvPr>
              <p14:cNvContentPartPr/>
              <p14:nvPr/>
            </p14:nvContentPartPr>
            <p14:xfrm>
              <a:off x="6345261" y="1772364"/>
              <a:ext cx="90000" cy="159840"/>
            </p14:xfrm>
          </p:contentPart>
        </mc:Choice>
        <mc:Fallback>
          <p:pic>
            <p:nvPicPr>
              <p:cNvPr id="2" name="Ink 1">
                <a:extLst>
                  <a:ext uri="{FF2B5EF4-FFF2-40B4-BE49-F238E27FC236}">
                    <a16:creationId xmlns:a16="http://schemas.microsoft.com/office/drawing/2014/main" id="{802DF141-9C54-4F45-F326-4DFCADD0CE7A}"/>
                  </a:ext>
                </a:extLst>
              </p:cNvPr>
              <p:cNvPicPr/>
              <p:nvPr/>
            </p:nvPicPr>
            <p:blipFill>
              <a:blip r:embed="rId5"/>
              <a:stretch>
                <a:fillRect/>
              </a:stretch>
            </p:blipFill>
            <p:spPr>
              <a:xfrm>
                <a:off x="6327261" y="1754724"/>
                <a:ext cx="1256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A5BCC964-CA41-14CF-115A-BE4B0F873362}"/>
                  </a:ext>
                </a:extLst>
              </p14:cNvPr>
              <p14:cNvContentPartPr/>
              <p14:nvPr/>
            </p14:nvContentPartPr>
            <p14:xfrm>
              <a:off x="5000661" y="3000324"/>
              <a:ext cx="54360" cy="55440"/>
            </p14:xfrm>
          </p:contentPart>
        </mc:Choice>
        <mc:Fallback>
          <p:pic>
            <p:nvPicPr>
              <p:cNvPr id="3" name="Ink 2">
                <a:extLst>
                  <a:ext uri="{FF2B5EF4-FFF2-40B4-BE49-F238E27FC236}">
                    <a16:creationId xmlns:a16="http://schemas.microsoft.com/office/drawing/2014/main" id="{A5BCC964-CA41-14CF-115A-BE4B0F873362}"/>
                  </a:ext>
                </a:extLst>
              </p:cNvPr>
              <p:cNvPicPr/>
              <p:nvPr/>
            </p:nvPicPr>
            <p:blipFill>
              <a:blip r:embed="rId7"/>
              <a:stretch>
                <a:fillRect/>
              </a:stretch>
            </p:blipFill>
            <p:spPr>
              <a:xfrm>
                <a:off x="4982661" y="2982324"/>
                <a:ext cx="9000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3D55CE7-DB0C-7948-EB81-2E2EF4822F9C}"/>
                  </a:ext>
                </a:extLst>
              </p14:cNvPr>
              <p14:cNvContentPartPr/>
              <p14:nvPr/>
            </p14:nvContentPartPr>
            <p14:xfrm>
              <a:off x="4571901" y="3679284"/>
              <a:ext cx="132840" cy="101880"/>
            </p14:xfrm>
          </p:contentPart>
        </mc:Choice>
        <mc:Fallback>
          <p:pic>
            <p:nvPicPr>
              <p:cNvPr id="5" name="Ink 4">
                <a:extLst>
                  <a:ext uri="{FF2B5EF4-FFF2-40B4-BE49-F238E27FC236}">
                    <a16:creationId xmlns:a16="http://schemas.microsoft.com/office/drawing/2014/main" id="{73D55CE7-DB0C-7948-EB81-2E2EF4822F9C}"/>
                  </a:ext>
                </a:extLst>
              </p:cNvPr>
              <p:cNvPicPr/>
              <p:nvPr/>
            </p:nvPicPr>
            <p:blipFill>
              <a:blip r:embed="rId9"/>
              <a:stretch>
                <a:fillRect/>
              </a:stretch>
            </p:blipFill>
            <p:spPr>
              <a:xfrm>
                <a:off x="4553901" y="3661284"/>
                <a:ext cx="168480" cy="137520"/>
              </a:xfrm>
              <a:prstGeom prst="rect">
                <a:avLst/>
              </a:prstGeom>
            </p:spPr>
          </p:pic>
        </mc:Fallback>
      </mc:AlternateContent>
    </p:spTree>
    <p:extLst>
      <p:ext uri="{BB962C8B-B14F-4D97-AF65-F5344CB8AC3E}">
        <p14:creationId xmlns:p14="http://schemas.microsoft.com/office/powerpoint/2010/main" val="1739031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2108130" cy="63026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4FF2AC1-D067-75DF-C1C7-50461D17205E}"/>
              </a:ext>
            </a:extLst>
          </p:cNvPr>
          <p:cNvSpPr txBox="1"/>
          <p:nvPr/>
        </p:nvSpPr>
        <p:spPr>
          <a:xfrm>
            <a:off x="207235" y="-11100"/>
            <a:ext cx="11693658" cy="6324808"/>
          </a:xfrm>
          <a:prstGeom prst="rect">
            <a:avLst/>
          </a:prstGeom>
          <a:noFill/>
        </p:spPr>
        <p:txBody>
          <a:bodyPr wrap="square">
            <a:spAutoFit/>
          </a:bodyPr>
          <a:lstStyle/>
          <a:p>
            <a:pPr rtl="0">
              <a:spcBef>
                <a:spcPts val="0"/>
              </a:spcBef>
              <a:spcAft>
                <a:spcPts val="0"/>
              </a:spcAft>
            </a:pPr>
            <a:r>
              <a:rPr lang="en-US" sz="2400" b="1" i="0" u="none" strike="noStrike" dirty="0">
                <a:solidFill>
                  <a:srgbClr val="FFC000"/>
                </a:solidFill>
                <a:effectLst/>
                <a:latin typeface="Arial" panose="020B0604020202020204" pitchFamily="34" charset="0"/>
                <a:cs typeface="+mj-cs"/>
              </a:rPr>
              <a:t>Ein Yaakov (Glick Edition), </a:t>
            </a:r>
            <a:r>
              <a:rPr lang="en-US" sz="2400" b="1" i="0" u="none" strike="noStrike" dirty="0" err="1">
                <a:solidFill>
                  <a:srgbClr val="FFC000"/>
                </a:solidFill>
                <a:effectLst/>
                <a:latin typeface="Arial" panose="020B0604020202020204" pitchFamily="34" charset="0"/>
                <a:cs typeface="+mj-cs"/>
              </a:rPr>
              <a:t>Ketubot</a:t>
            </a:r>
            <a:r>
              <a:rPr lang="en-US" sz="2400" b="1" i="0" u="none" strike="noStrike" dirty="0">
                <a:solidFill>
                  <a:srgbClr val="FFC000"/>
                </a:solidFill>
                <a:effectLst/>
                <a:latin typeface="Arial" panose="020B0604020202020204" pitchFamily="34" charset="0"/>
                <a:cs typeface="+mj-cs"/>
              </a:rPr>
              <a:t> 13:16</a:t>
            </a:r>
          </a:p>
          <a:p>
            <a:pPr rtl="0">
              <a:spcBef>
                <a:spcPts val="0"/>
              </a:spcBef>
              <a:spcAft>
                <a:spcPts val="0"/>
              </a:spcAft>
            </a:pPr>
            <a:r>
              <a:rPr lang="en-US" sz="2000" i="0" u="none" strike="noStrike" dirty="0">
                <a:solidFill>
                  <a:srgbClr val="FFC000"/>
                </a:solidFill>
                <a:effectLst/>
                <a:latin typeface="Arial" panose="020B0604020202020204" pitchFamily="34" charset="0"/>
                <a:cs typeface="+mj-cs"/>
              </a:rPr>
              <a:t>R. Elazar said: </a:t>
            </a:r>
            <a:r>
              <a:rPr lang="en-US" sz="2000" i="0" u="none" strike="noStrike" dirty="0">
                <a:solidFill>
                  <a:srgbClr val="00B0F0"/>
                </a:solidFill>
                <a:effectLst/>
                <a:latin typeface="Arial" panose="020B0604020202020204" pitchFamily="34" charset="0"/>
                <a:cs typeface="+mj-cs"/>
              </a:rPr>
              <a:t>"</a:t>
            </a:r>
            <a:r>
              <a:rPr lang="en-US" sz="2000" i="0" u="none" strike="noStrike" dirty="0" err="1">
                <a:solidFill>
                  <a:srgbClr val="00B0F0"/>
                </a:solidFill>
                <a:effectLst/>
                <a:latin typeface="Arial" panose="020B0604020202020204" pitchFamily="34" charset="0"/>
                <a:cs typeface="+mj-cs"/>
              </a:rPr>
              <a:t>Ignorants</a:t>
            </a:r>
            <a:r>
              <a:rPr lang="en-US" sz="2000" i="0" u="none" strike="noStrike" dirty="0">
                <a:solidFill>
                  <a:srgbClr val="00B0F0"/>
                </a:solidFill>
                <a:effectLst/>
                <a:latin typeface="Arial" panose="020B0604020202020204" pitchFamily="34" charset="0"/>
                <a:cs typeface="+mj-cs"/>
              </a:rPr>
              <a:t> will not enjoy the resurrection,” </a:t>
            </a:r>
            <a:r>
              <a:rPr lang="en-US" sz="2000" i="0" u="none" strike="noStrike" dirty="0">
                <a:solidFill>
                  <a:srgbClr val="FFC000"/>
                </a:solidFill>
                <a:effectLst/>
                <a:latin typeface="Arial" panose="020B0604020202020204" pitchFamily="34" charset="0"/>
                <a:cs typeface="+mj-cs"/>
              </a:rPr>
              <a:t>as it is said (</a:t>
            </a:r>
            <a:r>
              <a:rPr lang="en-US" sz="2000" i="0" u="none" strike="noStrike" dirty="0">
                <a:solidFill>
                  <a:srgbClr val="92D050"/>
                </a:solidFill>
                <a:effectLst/>
                <a:latin typeface="Arial" panose="020B0604020202020204" pitchFamily="34" charset="0"/>
                <a:cs typeface="+mj-cs"/>
              </a:rPr>
              <a:t>Is. 26, 14</a:t>
            </a:r>
            <a:r>
              <a:rPr lang="en-US" sz="2000" i="0" u="none" strike="noStrike" dirty="0">
                <a:solidFill>
                  <a:srgbClr val="FFC000"/>
                </a:solidFill>
                <a:effectLst/>
                <a:latin typeface="Arial" panose="020B0604020202020204" pitchFamily="34" charset="0"/>
                <a:cs typeface="+mj-cs"/>
              </a:rPr>
              <a:t>) </a:t>
            </a:r>
            <a:r>
              <a:rPr lang="en-US" sz="2000" i="0" u="none" strike="noStrike" dirty="0">
                <a:solidFill>
                  <a:srgbClr val="00B0F0"/>
                </a:solidFill>
                <a:effectLst/>
                <a:latin typeface="Arial" panose="020B0604020202020204" pitchFamily="34" charset="0"/>
                <a:cs typeface="+mj-cs"/>
              </a:rPr>
              <a:t>“The dead will not live again; the departed will not rise again."</a:t>
            </a:r>
            <a:r>
              <a:rPr lang="en-US" sz="2000" i="0" u="none" strike="noStrike" dirty="0">
                <a:solidFill>
                  <a:srgbClr val="FFC000"/>
                </a:solidFill>
                <a:effectLst/>
                <a:latin typeface="Arial" panose="020B0604020202020204" pitchFamily="34" charset="0"/>
                <a:cs typeface="+mj-cs"/>
              </a:rPr>
              <a:t> We have also a </a:t>
            </a:r>
            <a:r>
              <a:rPr lang="en-US" sz="2000" i="0" u="none" strike="noStrike" dirty="0" err="1">
                <a:solidFill>
                  <a:srgbClr val="FFC000"/>
                </a:solidFill>
                <a:effectLst/>
                <a:latin typeface="Arial" panose="020B0604020202020204" pitchFamily="34" charset="0"/>
                <a:cs typeface="+mj-cs"/>
              </a:rPr>
              <a:t>Baritha</a:t>
            </a:r>
            <a:r>
              <a:rPr lang="en-US" sz="2000" i="0" u="none" strike="noStrike" dirty="0">
                <a:solidFill>
                  <a:srgbClr val="FFC000"/>
                </a:solidFill>
                <a:effectLst/>
                <a:latin typeface="Arial" panose="020B0604020202020204" pitchFamily="34" charset="0"/>
                <a:cs typeface="+mj-cs"/>
              </a:rPr>
              <a:t> to the same effect: The dead live not. One might think that this refers to everyone. Scripture therefore says, the departed will not rise again; i.e., only to him who weakened himself (departed) from studying the Torah refers the passage. R. </a:t>
            </a:r>
            <a:r>
              <a:rPr lang="en-US" sz="2000" i="0" u="none" strike="noStrike" dirty="0" err="1">
                <a:solidFill>
                  <a:srgbClr val="FFC000"/>
                </a:solidFill>
                <a:effectLst/>
                <a:latin typeface="Arial" panose="020B0604020202020204" pitchFamily="34" charset="0"/>
                <a:cs typeface="+mj-cs"/>
              </a:rPr>
              <a:t>Jochanan</a:t>
            </a:r>
            <a:r>
              <a:rPr lang="en-US" sz="2000" i="0" u="none" strike="noStrike" dirty="0">
                <a:solidFill>
                  <a:srgbClr val="FFC000"/>
                </a:solidFill>
                <a:effectLst/>
                <a:latin typeface="Arial" panose="020B0604020202020204" pitchFamily="34" charset="0"/>
                <a:cs typeface="+mj-cs"/>
              </a:rPr>
              <a:t> then said to R. Elazar: </a:t>
            </a:r>
            <a:r>
              <a:rPr lang="en-US" sz="2000" i="0" u="none" strike="noStrike" dirty="0">
                <a:solidFill>
                  <a:srgbClr val="00B0F0"/>
                </a:solidFill>
                <a:effectLst/>
                <a:latin typeface="Arial" panose="020B0604020202020204" pitchFamily="34" charset="0"/>
                <a:cs typeface="+mj-cs"/>
              </a:rPr>
              <a:t>"Your interpretation is not acceptable, since the passage speaks concerning one who weakens himself for the purpose of serving idols." "I have another passage which supports my explanations, came the answer, (</a:t>
            </a:r>
            <a:r>
              <a:rPr lang="en-US" sz="2000" i="0" u="none" strike="noStrike" dirty="0">
                <a:solidFill>
                  <a:srgbClr val="92D050"/>
                </a:solidFill>
                <a:effectLst/>
                <a:latin typeface="Arial" panose="020B0604020202020204" pitchFamily="34" charset="0"/>
                <a:cs typeface="+mj-cs"/>
              </a:rPr>
              <a:t>Ib., ib., 19</a:t>
            </a:r>
            <a:r>
              <a:rPr lang="en-US" sz="2000" i="0" u="none" strike="noStrike" dirty="0">
                <a:solidFill>
                  <a:srgbClr val="00B0F0"/>
                </a:solidFill>
                <a:effectLst/>
                <a:latin typeface="Arial" panose="020B0604020202020204" pitchFamily="34" charset="0"/>
                <a:cs typeface="+mj-cs"/>
              </a:rPr>
              <a:t>) For Thy dew is as dew of light, and the earth shall bring to life the departed, which means that whoever makes use of the light of (studies) the Torah, the Torah will cause his revival; but whoever does not make use of (study) the Torah, the Torah in return will not cause his revival."</a:t>
            </a:r>
            <a:r>
              <a:rPr lang="en-US" sz="2000" i="0" u="none" strike="noStrike" dirty="0">
                <a:solidFill>
                  <a:srgbClr val="FFC000"/>
                </a:solidFill>
                <a:effectLst/>
                <a:latin typeface="Arial" panose="020B0604020202020204" pitchFamily="34" charset="0"/>
                <a:cs typeface="+mj-cs"/>
              </a:rPr>
              <a:t> Noticing this, R. </a:t>
            </a:r>
            <a:r>
              <a:rPr lang="en-US" sz="2000" i="0" u="none" strike="noStrike" dirty="0" err="1">
                <a:solidFill>
                  <a:srgbClr val="FFC000"/>
                </a:solidFill>
                <a:effectLst/>
                <a:latin typeface="Arial" panose="020B0604020202020204" pitchFamily="34" charset="0"/>
                <a:cs typeface="+mj-cs"/>
              </a:rPr>
              <a:t>Jochanan</a:t>
            </a:r>
            <a:r>
              <a:rPr lang="en-US" sz="2000" i="0" u="none" strike="noStrike" dirty="0">
                <a:solidFill>
                  <a:srgbClr val="FFC000"/>
                </a:solidFill>
                <a:effectLst/>
                <a:latin typeface="Arial" panose="020B0604020202020204" pitchFamily="34" charset="0"/>
                <a:cs typeface="+mj-cs"/>
              </a:rPr>
              <a:t> felt discouraged over the severity of the above interpretation. R. Elazar said to him: </a:t>
            </a:r>
            <a:r>
              <a:rPr lang="en-US" sz="2000" i="0" u="none" strike="noStrike" dirty="0">
                <a:solidFill>
                  <a:srgbClr val="00B0F0"/>
                </a:solidFill>
                <a:effectLst/>
                <a:latin typeface="Arial" panose="020B0604020202020204" pitchFamily="34" charset="0"/>
                <a:cs typeface="+mj-cs"/>
              </a:rPr>
              <a:t>"I found for them a remedy hinted in the Scripture (Deut. 4, 4) But ye that did cleave unto the Lord your God, are alive, every one of you this day. How is it possible to cleave unto </a:t>
            </a:r>
            <a:r>
              <a:rPr lang="en-US" sz="2000" i="0" u="none" strike="noStrike" dirty="0" err="1">
                <a:solidFill>
                  <a:srgbClr val="00B0F0"/>
                </a:solidFill>
                <a:effectLst/>
                <a:latin typeface="Arial" panose="020B0604020202020204" pitchFamily="34" charset="0"/>
                <a:cs typeface="+mj-cs"/>
              </a:rPr>
              <a:t>Shechina</a:t>
            </a:r>
            <a:r>
              <a:rPr lang="en-US" sz="2000" i="0" u="none" strike="noStrike" dirty="0">
                <a:solidFill>
                  <a:srgbClr val="00B0F0"/>
                </a:solidFill>
                <a:effectLst/>
                <a:latin typeface="Arial" panose="020B0604020202020204" pitchFamily="34" charset="0"/>
                <a:cs typeface="+mj-cs"/>
              </a:rPr>
              <a:t>, since it is written (lb. ib. 24) For the Lord thy God is a consuming fire? We must therefore say that whoever marries his daughter to a scholar, whoever does business in partnership with a scholar, or whoever benefits a scholar by his estate. Scripture considers him as if he did cleave unto </a:t>
            </a:r>
            <a:r>
              <a:rPr lang="en-US" sz="2000" i="0" u="none" strike="noStrike" dirty="0" err="1">
                <a:solidFill>
                  <a:srgbClr val="00B0F0"/>
                </a:solidFill>
                <a:effectLst/>
                <a:latin typeface="Arial" panose="020B0604020202020204" pitchFamily="34" charset="0"/>
                <a:cs typeface="+mj-cs"/>
              </a:rPr>
              <a:t>Schechina</a:t>
            </a:r>
            <a:r>
              <a:rPr lang="en-US" sz="2000" i="0" u="none" strike="noStrike" dirty="0">
                <a:solidFill>
                  <a:srgbClr val="00B0F0"/>
                </a:solidFill>
                <a:effectLst/>
                <a:latin typeface="Arial" panose="020B0604020202020204" pitchFamily="34" charset="0"/>
                <a:cs typeface="+mj-cs"/>
              </a:rPr>
              <a:t>." </a:t>
            </a:r>
            <a:r>
              <a:rPr lang="en-US" sz="2000" i="0" u="none" strike="noStrike" dirty="0">
                <a:solidFill>
                  <a:srgbClr val="FFC000"/>
                </a:solidFill>
                <a:effectLst/>
                <a:latin typeface="Arial" panose="020B0604020202020204" pitchFamily="34" charset="0"/>
                <a:cs typeface="+mj-cs"/>
              </a:rPr>
              <a:t>Similar to this we find the following (</a:t>
            </a:r>
            <a:r>
              <a:rPr lang="en-US" sz="2000" i="0" u="none" strike="noStrike" dirty="0">
                <a:solidFill>
                  <a:srgbClr val="92D050"/>
                </a:solidFill>
                <a:effectLst/>
                <a:latin typeface="Arial" panose="020B0604020202020204" pitchFamily="34" charset="0"/>
                <a:cs typeface="+mj-cs"/>
              </a:rPr>
              <a:t>Ib. 30, 20</a:t>
            </a:r>
            <a:r>
              <a:rPr lang="en-US" sz="2000" i="0" u="none" strike="noStrike" dirty="0">
                <a:solidFill>
                  <a:srgbClr val="FFC000"/>
                </a:solidFill>
                <a:effectLst/>
                <a:latin typeface="Arial" panose="020B0604020202020204" pitchFamily="34" charset="0"/>
                <a:cs typeface="+mj-cs"/>
              </a:rPr>
              <a:t>) To love the Lord, thy God, etc., and to cleave unto Him. How is it possible to cleave unto </a:t>
            </a:r>
            <a:r>
              <a:rPr lang="en-US" sz="2000" i="0" u="none" strike="noStrike" dirty="0" err="1">
                <a:solidFill>
                  <a:srgbClr val="FFC000"/>
                </a:solidFill>
                <a:effectLst/>
                <a:latin typeface="Arial" panose="020B0604020202020204" pitchFamily="34" charset="0"/>
                <a:cs typeface="+mj-cs"/>
              </a:rPr>
              <a:t>Shechina</a:t>
            </a:r>
            <a:r>
              <a:rPr lang="en-US" sz="2000" i="0" u="none" strike="noStrike" dirty="0">
                <a:solidFill>
                  <a:srgbClr val="FFC000"/>
                </a:solidFill>
                <a:effectLst/>
                <a:latin typeface="Arial" panose="020B0604020202020204" pitchFamily="34" charset="0"/>
                <a:cs typeface="+mj-cs"/>
              </a:rPr>
              <a:t>? We must therefore say that whoever marries his daughter to a scholar, whoever does business in partnership with a scholar, or whoever benefits a scholar by his estate. Scripture considers him as if he did cleave unto </a:t>
            </a:r>
            <a:r>
              <a:rPr lang="en-US" sz="2000" i="0" u="none" strike="noStrike" dirty="0" err="1">
                <a:solidFill>
                  <a:srgbClr val="FFC000"/>
                </a:solidFill>
                <a:effectLst/>
                <a:latin typeface="Arial" panose="020B0604020202020204" pitchFamily="34" charset="0"/>
                <a:cs typeface="+mj-cs"/>
              </a:rPr>
              <a:t>Shechina</a:t>
            </a:r>
            <a:r>
              <a:rPr lang="en-US" sz="2000" i="0" u="none" strike="noStrike" dirty="0">
                <a:solidFill>
                  <a:srgbClr val="FFC000"/>
                </a:solidFill>
                <a:effectLst/>
                <a:latin typeface="Arial" panose="020B0604020202020204" pitchFamily="34" charset="0"/>
                <a:cs typeface="+mj-cs"/>
              </a:rPr>
              <a:t>.</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A03D62C6-D23F-E203-8CC9-2DEB7D6A364A}"/>
                  </a:ext>
                </a:extLst>
              </p14:cNvPr>
              <p14:cNvContentPartPr/>
              <p14:nvPr/>
            </p14:nvContentPartPr>
            <p14:xfrm>
              <a:off x="3436461" y="1579404"/>
              <a:ext cx="5862600" cy="84960"/>
            </p14:xfrm>
          </p:contentPart>
        </mc:Choice>
        <mc:Fallback>
          <p:pic>
            <p:nvPicPr>
              <p:cNvPr id="2" name="Ink 1">
                <a:extLst>
                  <a:ext uri="{FF2B5EF4-FFF2-40B4-BE49-F238E27FC236}">
                    <a16:creationId xmlns:a16="http://schemas.microsoft.com/office/drawing/2014/main" id="{A03D62C6-D23F-E203-8CC9-2DEB7D6A364A}"/>
                  </a:ext>
                </a:extLst>
              </p:cNvPr>
              <p:cNvPicPr/>
              <p:nvPr/>
            </p:nvPicPr>
            <p:blipFill>
              <a:blip r:embed="rId5"/>
              <a:stretch>
                <a:fillRect/>
              </a:stretch>
            </p:blipFill>
            <p:spPr>
              <a:xfrm>
                <a:off x="3418461" y="1561404"/>
                <a:ext cx="58982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439DC96E-6E45-4A69-4664-FB3E17241487}"/>
                  </a:ext>
                </a:extLst>
              </p14:cNvPr>
              <p14:cNvContentPartPr/>
              <p14:nvPr/>
            </p14:nvContentPartPr>
            <p14:xfrm>
              <a:off x="2852181" y="2190324"/>
              <a:ext cx="5121360" cy="94680"/>
            </p14:xfrm>
          </p:contentPart>
        </mc:Choice>
        <mc:Fallback>
          <p:pic>
            <p:nvPicPr>
              <p:cNvPr id="3" name="Ink 2">
                <a:extLst>
                  <a:ext uri="{FF2B5EF4-FFF2-40B4-BE49-F238E27FC236}">
                    <a16:creationId xmlns:a16="http://schemas.microsoft.com/office/drawing/2014/main" id="{439DC96E-6E45-4A69-4664-FB3E17241487}"/>
                  </a:ext>
                </a:extLst>
              </p:cNvPr>
              <p:cNvPicPr/>
              <p:nvPr/>
            </p:nvPicPr>
            <p:blipFill>
              <a:blip r:embed="rId7"/>
              <a:stretch>
                <a:fillRect/>
              </a:stretch>
            </p:blipFill>
            <p:spPr>
              <a:xfrm>
                <a:off x="2834541" y="2172324"/>
                <a:ext cx="51570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F8FE1FF-4FBB-2895-0888-106544DFCC1E}"/>
                  </a:ext>
                </a:extLst>
              </p14:cNvPr>
              <p14:cNvContentPartPr/>
              <p14:nvPr/>
            </p14:nvContentPartPr>
            <p14:xfrm>
              <a:off x="1268901" y="3108324"/>
              <a:ext cx="3183840" cy="65160"/>
            </p14:xfrm>
          </p:contentPart>
        </mc:Choice>
        <mc:Fallback>
          <p:pic>
            <p:nvPicPr>
              <p:cNvPr id="5" name="Ink 4">
                <a:extLst>
                  <a:ext uri="{FF2B5EF4-FFF2-40B4-BE49-F238E27FC236}">
                    <a16:creationId xmlns:a16="http://schemas.microsoft.com/office/drawing/2014/main" id="{BF8FE1FF-4FBB-2895-0888-106544DFCC1E}"/>
                  </a:ext>
                </a:extLst>
              </p:cNvPr>
              <p:cNvPicPr/>
              <p:nvPr/>
            </p:nvPicPr>
            <p:blipFill>
              <a:blip r:embed="rId9"/>
              <a:stretch>
                <a:fillRect/>
              </a:stretch>
            </p:blipFill>
            <p:spPr>
              <a:xfrm>
                <a:off x="1251261" y="3090324"/>
                <a:ext cx="32194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3EF873B-1D3B-3289-B276-FF4D5B539075}"/>
                  </a:ext>
                </a:extLst>
              </p14:cNvPr>
              <p14:cNvContentPartPr/>
              <p14:nvPr/>
            </p14:nvContentPartPr>
            <p14:xfrm>
              <a:off x="11664621" y="3384084"/>
              <a:ext cx="6840" cy="18720"/>
            </p14:xfrm>
          </p:contentPart>
        </mc:Choice>
        <mc:Fallback>
          <p:pic>
            <p:nvPicPr>
              <p:cNvPr id="7" name="Ink 6">
                <a:extLst>
                  <a:ext uri="{FF2B5EF4-FFF2-40B4-BE49-F238E27FC236}">
                    <a16:creationId xmlns:a16="http://schemas.microsoft.com/office/drawing/2014/main" id="{B3EF873B-1D3B-3289-B276-FF4D5B539075}"/>
                  </a:ext>
                </a:extLst>
              </p:cNvPr>
              <p:cNvPicPr/>
              <p:nvPr/>
            </p:nvPicPr>
            <p:blipFill>
              <a:blip r:embed="rId11"/>
              <a:stretch>
                <a:fillRect/>
              </a:stretch>
            </p:blipFill>
            <p:spPr>
              <a:xfrm>
                <a:off x="11646621" y="3366444"/>
                <a:ext cx="424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7E55DB8-AC0A-300D-1CC4-A5C9A01EB994}"/>
                  </a:ext>
                </a:extLst>
              </p14:cNvPr>
              <p14:cNvContentPartPr/>
              <p14:nvPr/>
            </p14:nvContentPartPr>
            <p14:xfrm>
              <a:off x="595341" y="3655524"/>
              <a:ext cx="78120" cy="24120"/>
            </p14:xfrm>
          </p:contentPart>
        </mc:Choice>
        <mc:Fallback>
          <p:pic>
            <p:nvPicPr>
              <p:cNvPr id="9" name="Ink 8">
                <a:extLst>
                  <a:ext uri="{FF2B5EF4-FFF2-40B4-BE49-F238E27FC236}">
                    <a16:creationId xmlns:a16="http://schemas.microsoft.com/office/drawing/2014/main" id="{D7E55DB8-AC0A-300D-1CC4-A5C9A01EB994}"/>
                  </a:ext>
                </a:extLst>
              </p:cNvPr>
              <p:cNvPicPr/>
              <p:nvPr/>
            </p:nvPicPr>
            <p:blipFill>
              <a:blip r:embed="rId13"/>
              <a:stretch>
                <a:fillRect/>
              </a:stretch>
            </p:blipFill>
            <p:spPr>
              <a:xfrm>
                <a:off x="577701" y="3637884"/>
                <a:ext cx="113760" cy="59760"/>
              </a:xfrm>
              <a:prstGeom prst="rect">
                <a:avLst/>
              </a:prstGeom>
            </p:spPr>
          </p:pic>
        </mc:Fallback>
      </mc:AlternateContent>
      <p:grpSp>
        <p:nvGrpSpPr>
          <p:cNvPr id="13" name="Group 12">
            <a:extLst>
              <a:ext uri="{FF2B5EF4-FFF2-40B4-BE49-F238E27FC236}">
                <a16:creationId xmlns:a16="http://schemas.microsoft.com/office/drawing/2014/main" id="{4D081A0D-A903-9215-94A4-B4E915B724D2}"/>
              </a:ext>
            </a:extLst>
          </p:cNvPr>
          <p:cNvGrpSpPr/>
          <p:nvPr/>
        </p:nvGrpSpPr>
        <p:grpSpPr>
          <a:xfrm>
            <a:off x="2351061" y="5134044"/>
            <a:ext cx="466920" cy="70920"/>
            <a:chOff x="2351061" y="5134044"/>
            <a:chExt cx="466920" cy="7092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7004461B-2D9E-04FD-148C-CA0FDA88C6F8}"/>
                    </a:ext>
                  </a:extLst>
                </p14:cNvPr>
                <p14:cNvContentPartPr/>
                <p14:nvPr/>
              </p14:nvContentPartPr>
              <p14:xfrm>
                <a:off x="2351061" y="5134044"/>
                <a:ext cx="21960" cy="29160"/>
              </p14:xfrm>
            </p:contentPart>
          </mc:Choice>
          <mc:Fallback>
            <p:pic>
              <p:nvPicPr>
                <p:cNvPr id="11" name="Ink 10">
                  <a:extLst>
                    <a:ext uri="{FF2B5EF4-FFF2-40B4-BE49-F238E27FC236}">
                      <a16:creationId xmlns:a16="http://schemas.microsoft.com/office/drawing/2014/main" id="{7004461B-2D9E-04FD-148C-CA0FDA88C6F8}"/>
                    </a:ext>
                  </a:extLst>
                </p:cNvPr>
                <p:cNvPicPr/>
                <p:nvPr/>
              </p:nvPicPr>
              <p:blipFill>
                <a:blip r:embed="rId15"/>
                <a:stretch>
                  <a:fillRect/>
                </a:stretch>
              </p:blipFill>
              <p:spPr>
                <a:xfrm>
                  <a:off x="2333421" y="5116404"/>
                  <a:ext cx="576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B7A8A79-171E-CC76-3768-2FF6459BF8A5}"/>
                    </a:ext>
                  </a:extLst>
                </p14:cNvPr>
                <p14:cNvContentPartPr/>
                <p14:nvPr/>
              </p14:nvContentPartPr>
              <p14:xfrm>
                <a:off x="2800341" y="5171124"/>
                <a:ext cx="17640" cy="33840"/>
              </p14:xfrm>
            </p:contentPart>
          </mc:Choice>
          <mc:Fallback>
            <p:pic>
              <p:nvPicPr>
                <p:cNvPr id="12" name="Ink 11">
                  <a:extLst>
                    <a:ext uri="{FF2B5EF4-FFF2-40B4-BE49-F238E27FC236}">
                      <a16:creationId xmlns:a16="http://schemas.microsoft.com/office/drawing/2014/main" id="{CB7A8A79-171E-CC76-3768-2FF6459BF8A5}"/>
                    </a:ext>
                  </a:extLst>
                </p:cNvPr>
                <p:cNvPicPr/>
                <p:nvPr/>
              </p:nvPicPr>
              <p:blipFill>
                <a:blip r:embed="rId17"/>
                <a:stretch>
                  <a:fillRect/>
                </a:stretch>
              </p:blipFill>
              <p:spPr>
                <a:xfrm>
                  <a:off x="2782341" y="5153124"/>
                  <a:ext cx="53280" cy="6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9246CB6-63E3-3C5A-DD63-8F82C22AAF1F}"/>
                  </a:ext>
                </a:extLst>
              </p14:cNvPr>
              <p14:cNvContentPartPr/>
              <p14:nvPr/>
            </p14:nvContentPartPr>
            <p14:xfrm>
              <a:off x="9526221" y="5151684"/>
              <a:ext cx="9000" cy="16920"/>
            </p14:xfrm>
          </p:contentPart>
        </mc:Choice>
        <mc:Fallback>
          <p:pic>
            <p:nvPicPr>
              <p:cNvPr id="14" name="Ink 13">
                <a:extLst>
                  <a:ext uri="{FF2B5EF4-FFF2-40B4-BE49-F238E27FC236}">
                    <a16:creationId xmlns:a16="http://schemas.microsoft.com/office/drawing/2014/main" id="{99246CB6-63E3-3C5A-DD63-8F82C22AAF1F}"/>
                  </a:ext>
                </a:extLst>
              </p:cNvPr>
              <p:cNvPicPr/>
              <p:nvPr/>
            </p:nvPicPr>
            <p:blipFill>
              <a:blip r:embed="rId19"/>
              <a:stretch>
                <a:fillRect/>
              </a:stretch>
            </p:blipFill>
            <p:spPr>
              <a:xfrm>
                <a:off x="9508221" y="5134044"/>
                <a:ext cx="446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CD9075FA-015F-D00C-6D0A-FB419AE00B74}"/>
                  </a:ext>
                </a:extLst>
              </p14:cNvPr>
              <p14:cNvContentPartPr/>
              <p14:nvPr/>
            </p14:nvContentPartPr>
            <p14:xfrm>
              <a:off x="10364661" y="5550924"/>
              <a:ext cx="20880" cy="14040"/>
            </p14:xfrm>
          </p:contentPart>
        </mc:Choice>
        <mc:Fallback>
          <p:pic>
            <p:nvPicPr>
              <p:cNvPr id="15" name="Ink 14">
                <a:extLst>
                  <a:ext uri="{FF2B5EF4-FFF2-40B4-BE49-F238E27FC236}">
                    <a16:creationId xmlns:a16="http://schemas.microsoft.com/office/drawing/2014/main" id="{CD9075FA-015F-D00C-6D0A-FB419AE00B74}"/>
                  </a:ext>
                </a:extLst>
              </p:cNvPr>
              <p:cNvPicPr/>
              <p:nvPr/>
            </p:nvPicPr>
            <p:blipFill>
              <a:blip r:embed="rId21"/>
              <a:stretch>
                <a:fillRect/>
              </a:stretch>
            </p:blipFill>
            <p:spPr>
              <a:xfrm>
                <a:off x="10346661" y="5533284"/>
                <a:ext cx="565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FCFF655E-9C26-05FF-17EF-49D6B86FFA96}"/>
                  </a:ext>
                </a:extLst>
              </p14:cNvPr>
              <p14:cNvContentPartPr/>
              <p14:nvPr/>
            </p14:nvContentPartPr>
            <p14:xfrm>
              <a:off x="11147661" y="5574684"/>
              <a:ext cx="27360" cy="2160"/>
            </p14:xfrm>
          </p:contentPart>
        </mc:Choice>
        <mc:Fallback>
          <p:pic>
            <p:nvPicPr>
              <p:cNvPr id="16" name="Ink 15">
                <a:extLst>
                  <a:ext uri="{FF2B5EF4-FFF2-40B4-BE49-F238E27FC236}">
                    <a16:creationId xmlns:a16="http://schemas.microsoft.com/office/drawing/2014/main" id="{FCFF655E-9C26-05FF-17EF-49D6B86FFA96}"/>
                  </a:ext>
                </a:extLst>
              </p:cNvPr>
              <p:cNvPicPr/>
              <p:nvPr/>
            </p:nvPicPr>
            <p:blipFill>
              <a:blip r:embed="rId23"/>
              <a:stretch>
                <a:fillRect/>
              </a:stretch>
            </p:blipFill>
            <p:spPr>
              <a:xfrm>
                <a:off x="11129661" y="5556684"/>
                <a:ext cx="630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A4F562AA-CC01-1465-A9E4-2C5EDAFC9EB5}"/>
                  </a:ext>
                </a:extLst>
              </p14:cNvPr>
              <p14:cNvContentPartPr/>
              <p14:nvPr/>
            </p14:nvContentPartPr>
            <p14:xfrm>
              <a:off x="551421" y="5674044"/>
              <a:ext cx="14760" cy="55080"/>
            </p14:xfrm>
          </p:contentPart>
        </mc:Choice>
        <mc:Fallback>
          <p:pic>
            <p:nvPicPr>
              <p:cNvPr id="17" name="Ink 16">
                <a:extLst>
                  <a:ext uri="{FF2B5EF4-FFF2-40B4-BE49-F238E27FC236}">
                    <a16:creationId xmlns:a16="http://schemas.microsoft.com/office/drawing/2014/main" id="{A4F562AA-CC01-1465-A9E4-2C5EDAFC9EB5}"/>
                  </a:ext>
                </a:extLst>
              </p:cNvPr>
              <p:cNvPicPr/>
              <p:nvPr/>
            </p:nvPicPr>
            <p:blipFill>
              <a:blip r:embed="rId25"/>
              <a:stretch>
                <a:fillRect/>
              </a:stretch>
            </p:blipFill>
            <p:spPr>
              <a:xfrm>
                <a:off x="533781" y="5656044"/>
                <a:ext cx="504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CC4DA01E-EF76-1F5D-4693-097E571FA3AD}"/>
                  </a:ext>
                </a:extLst>
              </p14:cNvPr>
              <p14:cNvContentPartPr/>
              <p14:nvPr/>
            </p14:nvContentPartPr>
            <p14:xfrm>
              <a:off x="3649221" y="5797164"/>
              <a:ext cx="22680" cy="21600"/>
            </p14:xfrm>
          </p:contentPart>
        </mc:Choice>
        <mc:Fallback>
          <p:pic>
            <p:nvPicPr>
              <p:cNvPr id="18" name="Ink 17">
                <a:extLst>
                  <a:ext uri="{FF2B5EF4-FFF2-40B4-BE49-F238E27FC236}">
                    <a16:creationId xmlns:a16="http://schemas.microsoft.com/office/drawing/2014/main" id="{CC4DA01E-EF76-1F5D-4693-097E571FA3AD}"/>
                  </a:ext>
                </a:extLst>
              </p:cNvPr>
              <p:cNvPicPr/>
              <p:nvPr/>
            </p:nvPicPr>
            <p:blipFill>
              <a:blip r:embed="rId27"/>
              <a:stretch>
                <a:fillRect/>
              </a:stretch>
            </p:blipFill>
            <p:spPr>
              <a:xfrm>
                <a:off x="3631221" y="5779524"/>
                <a:ext cx="583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5043E33B-394E-0BBD-45A9-1348A5529721}"/>
                  </a:ext>
                </a:extLst>
              </p14:cNvPr>
              <p14:cNvContentPartPr/>
              <p14:nvPr/>
            </p14:nvContentPartPr>
            <p14:xfrm>
              <a:off x="4960341" y="5842884"/>
              <a:ext cx="11520" cy="16200"/>
            </p14:xfrm>
          </p:contentPart>
        </mc:Choice>
        <mc:Fallback>
          <p:pic>
            <p:nvPicPr>
              <p:cNvPr id="19" name="Ink 18">
                <a:extLst>
                  <a:ext uri="{FF2B5EF4-FFF2-40B4-BE49-F238E27FC236}">
                    <a16:creationId xmlns:a16="http://schemas.microsoft.com/office/drawing/2014/main" id="{5043E33B-394E-0BBD-45A9-1348A5529721}"/>
                  </a:ext>
                </a:extLst>
              </p:cNvPr>
              <p:cNvPicPr/>
              <p:nvPr/>
            </p:nvPicPr>
            <p:blipFill>
              <a:blip r:embed="rId29"/>
              <a:stretch>
                <a:fillRect/>
              </a:stretch>
            </p:blipFill>
            <p:spPr>
              <a:xfrm>
                <a:off x="4942701" y="5824884"/>
                <a:ext cx="471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578D23C6-0B41-B077-5301-C5EA92FFB87E}"/>
                  </a:ext>
                </a:extLst>
              </p14:cNvPr>
              <p14:cNvContentPartPr/>
              <p14:nvPr/>
            </p14:nvContentPartPr>
            <p14:xfrm>
              <a:off x="8451981" y="5897964"/>
              <a:ext cx="47160" cy="15480"/>
            </p14:xfrm>
          </p:contentPart>
        </mc:Choice>
        <mc:Fallback>
          <p:pic>
            <p:nvPicPr>
              <p:cNvPr id="20" name="Ink 19">
                <a:extLst>
                  <a:ext uri="{FF2B5EF4-FFF2-40B4-BE49-F238E27FC236}">
                    <a16:creationId xmlns:a16="http://schemas.microsoft.com/office/drawing/2014/main" id="{578D23C6-0B41-B077-5301-C5EA92FFB87E}"/>
                  </a:ext>
                </a:extLst>
              </p:cNvPr>
              <p:cNvPicPr/>
              <p:nvPr/>
            </p:nvPicPr>
            <p:blipFill>
              <a:blip r:embed="rId31"/>
              <a:stretch>
                <a:fillRect/>
              </a:stretch>
            </p:blipFill>
            <p:spPr>
              <a:xfrm>
                <a:off x="8434341" y="5880324"/>
                <a:ext cx="828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7FC8FC8B-BE07-0523-0C58-AE1C07D06D30}"/>
                  </a:ext>
                </a:extLst>
              </p14:cNvPr>
              <p14:cNvContentPartPr/>
              <p14:nvPr/>
            </p14:nvContentPartPr>
            <p14:xfrm>
              <a:off x="10416501" y="5915964"/>
              <a:ext cx="4320" cy="9000"/>
            </p14:xfrm>
          </p:contentPart>
        </mc:Choice>
        <mc:Fallback>
          <p:pic>
            <p:nvPicPr>
              <p:cNvPr id="21" name="Ink 20">
                <a:extLst>
                  <a:ext uri="{FF2B5EF4-FFF2-40B4-BE49-F238E27FC236}">
                    <a16:creationId xmlns:a16="http://schemas.microsoft.com/office/drawing/2014/main" id="{7FC8FC8B-BE07-0523-0C58-AE1C07D06D30}"/>
                  </a:ext>
                </a:extLst>
              </p:cNvPr>
              <p:cNvPicPr/>
              <p:nvPr/>
            </p:nvPicPr>
            <p:blipFill>
              <a:blip r:embed="rId33"/>
              <a:stretch>
                <a:fillRect/>
              </a:stretch>
            </p:blipFill>
            <p:spPr>
              <a:xfrm>
                <a:off x="10398861" y="5897964"/>
                <a:ext cx="399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ECBD2C14-4894-A095-5869-11257DED6B4F}"/>
                  </a:ext>
                </a:extLst>
              </p14:cNvPr>
              <p14:cNvContentPartPr/>
              <p14:nvPr/>
            </p14:nvContentPartPr>
            <p14:xfrm>
              <a:off x="11063421" y="5922444"/>
              <a:ext cx="8280" cy="7560"/>
            </p14:xfrm>
          </p:contentPart>
        </mc:Choice>
        <mc:Fallback>
          <p:pic>
            <p:nvPicPr>
              <p:cNvPr id="22" name="Ink 21">
                <a:extLst>
                  <a:ext uri="{FF2B5EF4-FFF2-40B4-BE49-F238E27FC236}">
                    <a16:creationId xmlns:a16="http://schemas.microsoft.com/office/drawing/2014/main" id="{ECBD2C14-4894-A095-5869-11257DED6B4F}"/>
                  </a:ext>
                </a:extLst>
              </p:cNvPr>
              <p:cNvPicPr/>
              <p:nvPr/>
            </p:nvPicPr>
            <p:blipFill>
              <a:blip r:embed="rId35"/>
              <a:stretch>
                <a:fillRect/>
              </a:stretch>
            </p:blipFill>
            <p:spPr>
              <a:xfrm>
                <a:off x="11045421" y="5904444"/>
                <a:ext cx="439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B999BE54-18BB-13C9-5EDD-670A5369F5E1}"/>
                  </a:ext>
                </a:extLst>
              </p14:cNvPr>
              <p14:cNvContentPartPr/>
              <p14:nvPr/>
            </p14:nvContentPartPr>
            <p14:xfrm>
              <a:off x="5736861" y="6243924"/>
              <a:ext cx="17640" cy="14040"/>
            </p14:xfrm>
          </p:contentPart>
        </mc:Choice>
        <mc:Fallback>
          <p:pic>
            <p:nvPicPr>
              <p:cNvPr id="23" name="Ink 22">
                <a:extLst>
                  <a:ext uri="{FF2B5EF4-FFF2-40B4-BE49-F238E27FC236}">
                    <a16:creationId xmlns:a16="http://schemas.microsoft.com/office/drawing/2014/main" id="{B999BE54-18BB-13C9-5EDD-670A5369F5E1}"/>
                  </a:ext>
                </a:extLst>
              </p:cNvPr>
              <p:cNvPicPr/>
              <p:nvPr/>
            </p:nvPicPr>
            <p:blipFill>
              <a:blip r:embed="rId37"/>
              <a:stretch>
                <a:fillRect/>
              </a:stretch>
            </p:blipFill>
            <p:spPr>
              <a:xfrm>
                <a:off x="5718861" y="6225924"/>
                <a:ext cx="532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EBE194DB-4DC5-8DD3-1FE2-2419E7D9F818}"/>
                  </a:ext>
                </a:extLst>
              </p14:cNvPr>
              <p14:cNvContentPartPr/>
              <p14:nvPr/>
            </p14:nvContentPartPr>
            <p14:xfrm>
              <a:off x="10480581" y="6350484"/>
              <a:ext cx="6840" cy="5040"/>
            </p14:xfrm>
          </p:contentPart>
        </mc:Choice>
        <mc:Fallback>
          <p:pic>
            <p:nvPicPr>
              <p:cNvPr id="24" name="Ink 23">
                <a:extLst>
                  <a:ext uri="{FF2B5EF4-FFF2-40B4-BE49-F238E27FC236}">
                    <a16:creationId xmlns:a16="http://schemas.microsoft.com/office/drawing/2014/main" id="{EBE194DB-4DC5-8DD3-1FE2-2419E7D9F818}"/>
                  </a:ext>
                </a:extLst>
              </p:cNvPr>
              <p:cNvPicPr/>
              <p:nvPr/>
            </p:nvPicPr>
            <p:blipFill>
              <a:blip r:embed="rId39"/>
              <a:stretch>
                <a:fillRect/>
              </a:stretch>
            </p:blipFill>
            <p:spPr>
              <a:xfrm>
                <a:off x="10462581" y="6332484"/>
                <a:ext cx="42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F17EE033-DF5C-B756-2255-1AC5A6B7CE3B}"/>
                  </a:ext>
                </a:extLst>
              </p14:cNvPr>
              <p14:cNvContentPartPr/>
              <p14:nvPr/>
            </p14:nvContentPartPr>
            <p14:xfrm>
              <a:off x="10947501" y="6371004"/>
              <a:ext cx="24120" cy="16200"/>
            </p14:xfrm>
          </p:contentPart>
        </mc:Choice>
        <mc:Fallback>
          <p:pic>
            <p:nvPicPr>
              <p:cNvPr id="25" name="Ink 24">
                <a:extLst>
                  <a:ext uri="{FF2B5EF4-FFF2-40B4-BE49-F238E27FC236}">
                    <a16:creationId xmlns:a16="http://schemas.microsoft.com/office/drawing/2014/main" id="{F17EE033-DF5C-B756-2255-1AC5A6B7CE3B}"/>
                  </a:ext>
                </a:extLst>
              </p:cNvPr>
              <p:cNvPicPr/>
              <p:nvPr/>
            </p:nvPicPr>
            <p:blipFill>
              <a:blip r:embed="rId41"/>
              <a:stretch>
                <a:fillRect/>
              </a:stretch>
            </p:blipFill>
            <p:spPr>
              <a:xfrm>
                <a:off x="10929501" y="6353004"/>
                <a:ext cx="59760" cy="51840"/>
              </a:xfrm>
              <a:prstGeom prst="rect">
                <a:avLst/>
              </a:prstGeom>
            </p:spPr>
          </p:pic>
        </mc:Fallback>
      </mc:AlternateContent>
    </p:spTree>
    <p:extLst>
      <p:ext uri="{BB962C8B-B14F-4D97-AF65-F5344CB8AC3E}">
        <p14:creationId xmlns:p14="http://schemas.microsoft.com/office/powerpoint/2010/main" val="138605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216055" cy="5222514"/>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4FF2AC1-D067-75DF-C1C7-50461D17205E}"/>
              </a:ext>
            </a:extLst>
          </p:cNvPr>
          <p:cNvSpPr txBox="1"/>
          <p:nvPr/>
        </p:nvSpPr>
        <p:spPr>
          <a:xfrm>
            <a:off x="273322" y="174756"/>
            <a:ext cx="9828035" cy="4708981"/>
          </a:xfrm>
          <a:prstGeom prst="rect">
            <a:avLst/>
          </a:prstGeom>
          <a:noFill/>
        </p:spPr>
        <p:txBody>
          <a:bodyPr wrap="square">
            <a:spAutoFit/>
          </a:bodyPr>
          <a:lstStyle/>
          <a:p>
            <a:pPr rtl="0">
              <a:spcBef>
                <a:spcPts val="0"/>
              </a:spcBef>
              <a:spcAft>
                <a:spcPts val="0"/>
              </a:spcAft>
            </a:pPr>
            <a:r>
              <a:rPr lang="en-US" sz="2500" b="1" i="0" u="none" strike="noStrike" dirty="0">
                <a:solidFill>
                  <a:srgbClr val="FFC000"/>
                </a:solidFill>
                <a:effectLst/>
                <a:latin typeface="Arial" panose="020B0604020202020204" pitchFamily="34" charset="0"/>
                <a:cs typeface="+mj-cs"/>
              </a:rPr>
              <a:t>Rashi on Isaiah 26,14 Part 1-2</a:t>
            </a:r>
          </a:p>
          <a:p>
            <a:pPr rtl="0">
              <a:spcBef>
                <a:spcPts val="0"/>
              </a:spcBef>
              <a:spcAft>
                <a:spcPts val="0"/>
              </a:spcAft>
            </a:pPr>
            <a:r>
              <a:rPr lang="he-IL" sz="2500" i="0" u="none" strike="noStrike" dirty="0">
                <a:solidFill>
                  <a:srgbClr val="FFFF00"/>
                </a:solidFill>
                <a:effectLst/>
                <a:latin typeface="Arial" panose="020B0604020202020204" pitchFamily="34" charset="0"/>
                <a:cs typeface="+mj-cs"/>
              </a:rPr>
              <a:t>מתים בל יחיו. יהי רצון מלפניך שלא יחיו הרשעים האלה לעולם הבא, והרפאים האלה שריפו ידיהם ממצותיך בל תהיה להם תקומה: </a:t>
            </a:r>
            <a:r>
              <a:rPr lang="en-US" sz="2500" i="0" u="none" strike="noStrike" dirty="0">
                <a:solidFill>
                  <a:srgbClr val="FFFF00"/>
                </a:solidFill>
                <a:effectLst/>
                <a:latin typeface="Arial" panose="020B0604020202020204" pitchFamily="34" charset="0"/>
                <a:cs typeface="+mj-cs"/>
              </a:rPr>
              <a:t> </a:t>
            </a:r>
            <a:r>
              <a:rPr lang="en-US" sz="2500" i="0" u="none" strike="noStrike" dirty="0">
                <a:solidFill>
                  <a:srgbClr val="FFC000"/>
                </a:solidFill>
                <a:effectLst/>
                <a:latin typeface="Arial" panose="020B0604020202020204" pitchFamily="34" charset="0"/>
                <a:cs typeface="+mj-cs"/>
              </a:rPr>
              <a:t>The dead shall not live May it be Your will that these wicked men shall not live in the World to Come, and that these slackers who slackened their hands from Your commandments shall not have restoration.</a:t>
            </a:r>
          </a:p>
          <a:p>
            <a:pPr rtl="0">
              <a:spcBef>
                <a:spcPts val="0"/>
              </a:spcBef>
              <a:spcAft>
                <a:spcPts val="0"/>
              </a:spcAft>
            </a:pPr>
            <a:r>
              <a:rPr lang="he-IL" sz="2500" i="0" u="none" strike="noStrike" dirty="0">
                <a:solidFill>
                  <a:srgbClr val="FFFF00"/>
                </a:solidFill>
                <a:effectLst/>
                <a:latin typeface="Arial" panose="020B0604020202020204" pitchFamily="34" charset="0"/>
                <a:cs typeface="+mj-cs"/>
              </a:rPr>
              <a:t>לכן פקדת ותשמידם. הלא פקד' עליהם כבר ותשמיד' באמרי פיך כענין שנאמר כי מחה אמחה את זכר עמלק (שמות י״ז:י״ד): </a:t>
            </a:r>
            <a:r>
              <a:rPr lang="en-US" sz="2500" i="0" u="none" strike="noStrike" dirty="0">
                <a:solidFill>
                  <a:srgbClr val="FFFF00"/>
                </a:solidFill>
                <a:effectLst/>
                <a:latin typeface="Arial" panose="020B0604020202020204" pitchFamily="34" charset="0"/>
                <a:cs typeface="+mj-cs"/>
              </a:rPr>
              <a:t> </a:t>
            </a:r>
            <a:r>
              <a:rPr lang="en-US" sz="2500" i="0" u="none" strike="noStrike" dirty="0">
                <a:solidFill>
                  <a:srgbClr val="FFC000"/>
                </a:solidFill>
                <a:effectLst/>
                <a:latin typeface="Arial" panose="020B0604020202020204" pitchFamily="34" charset="0"/>
                <a:cs typeface="+mj-cs"/>
              </a:rPr>
              <a:t>therefore, You visited [upon them] and You destroyed them Have You not already visited upon them and destroyed them with the words of Your mouth, like the matter that is stated (</a:t>
            </a:r>
            <a:r>
              <a:rPr lang="en-US" sz="2500" i="0" u="none" strike="noStrike" dirty="0">
                <a:solidFill>
                  <a:srgbClr val="00B0F0"/>
                </a:solidFill>
                <a:effectLst/>
                <a:latin typeface="Arial" panose="020B0604020202020204" pitchFamily="34" charset="0"/>
                <a:cs typeface="+mj-cs"/>
              </a:rPr>
              <a:t>Exodus 17:14</a:t>
            </a:r>
            <a:r>
              <a:rPr lang="en-US" sz="2500" i="0" u="none" strike="noStrike" dirty="0">
                <a:solidFill>
                  <a:srgbClr val="FFC000"/>
                </a:solidFill>
                <a:effectLst/>
                <a:latin typeface="Arial" panose="020B0604020202020204" pitchFamily="34" charset="0"/>
                <a:cs typeface="+mj-cs"/>
              </a:rPr>
              <a:t>): </a:t>
            </a:r>
            <a:r>
              <a:rPr lang="en-US" sz="2500" i="0" u="none" strike="noStrike" dirty="0">
                <a:solidFill>
                  <a:srgbClr val="00B0F0"/>
                </a:solidFill>
                <a:effectLst/>
                <a:latin typeface="Arial" panose="020B0604020202020204" pitchFamily="34" charset="0"/>
                <a:cs typeface="+mj-cs"/>
              </a:rPr>
              <a:t>“For I will surely erase the memory of Amalek.”</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A9E503D-48E6-1014-EEDE-DB63B0D1CFD4}"/>
                  </a:ext>
                </a:extLst>
              </p14:cNvPr>
              <p14:cNvContentPartPr/>
              <p14:nvPr/>
            </p14:nvContentPartPr>
            <p14:xfrm>
              <a:off x="8826021" y="1361604"/>
              <a:ext cx="22680" cy="22680"/>
            </p14:xfrm>
          </p:contentPart>
        </mc:Choice>
        <mc:Fallback>
          <p:pic>
            <p:nvPicPr>
              <p:cNvPr id="2" name="Ink 1">
                <a:extLst>
                  <a:ext uri="{FF2B5EF4-FFF2-40B4-BE49-F238E27FC236}">
                    <a16:creationId xmlns:a16="http://schemas.microsoft.com/office/drawing/2014/main" id="{9A9E503D-48E6-1014-EEDE-DB63B0D1CFD4}"/>
                  </a:ext>
                </a:extLst>
              </p:cNvPr>
              <p:cNvPicPr/>
              <p:nvPr/>
            </p:nvPicPr>
            <p:blipFill>
              <a:blip r:embed="rId5"/>
              <a:stretch>
                <a:fillRect/>
              </a:stretch>
            </p:blipFill>
            <p:spPr>
              <a:xfrm>
                <a:off x="8808381" y="1343964"/>
                <a:ext cx="5832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F01F18FA-897A-C201-7047-C61AF7AC6DC9}"/>
                  </a:ext>
                </a:extLst>
              </p14:cNvPr>
              <p14:cNvContentPartPr/>
              <p14:nvPr/>
            </p14:nvContentPartPr>
            <p14:xfrm>
              <a:off x="9402381" y="1394004"/>
              <a:ext cx="121680" cy="26640"/>
            </p14:xfrm>
          </p:contentPart>
        </mc:Choice>
        <mc:Fallback>
          <p:pic>
            <p:nvPicPr>
              <p:cNvPr id="3" name="Ink 2">
                <a:extLst>
                  <a:ext uri="{FF2B5EF4-FFF2-40B4-BE49-F238E27FC236}">
                    <a16:creationId xmlns:a16="http://schemas.microsoft.com/office/drawing/2014/main" id="{F01F18FA-897A-C201-7047-C61AF7AC6DC9}"/>
                  </a:ext>
                </a:extLst>
              </p:cNvPr>
              <p:cNvPicPr/>
              <p:nvPr/>
            </p:nvPicPr>
            <p:blipFill>
              <a:blip r:embed="rId7"/>
              <a:stretch>
                <a:fillRect/>
              </a:stretch>
            </p:blipFill>
            <p:spPr>
              <a:xfrm>
                <a:off x="9384381" y="1376364"/>
                <a:ext cx="1573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7DDE9463-2B1E-025E-EDFE-4E56F132018F}"/>
                  </a:ext>
                </a:extLst>
              </p14:cNvPr>
              <p14:cNvContentPartPr/>
              <p14:nvPr/>
            </p14:nvContentPartPr>
            <p14:xfrm>
              <a:off x="1051101" y="1568604"/>
              <a:ext cx="5040" cy="41760"/>
            </p14:xfrm>
          </p:contentPart>
        </mc:Choice>
        <mc:Fallback>
          <p:pic>
            <p:nvPicPr>
              <p:cNvPr id="5" name="Ink 4">
                <a:extLst>
                  <a:ext uri="{FF2B5EF4-FFF2-40B4-BE49-F238E27FC236}">
                    <a16:creationId xmlns:a16="http://schemas.microsoft.com/office/drawing/2014/main" id="{7DDE9463-2B1E-025E-EDFE-4E56F132018F}"/>
                  </a:ext>
                </a:extLst>
              </p:cNvPr>
              <p:cNvPicPr/>
              <p:nvPr/>
            </p:nvPicPr>
            <p:blipFill>
              <a:blip r:embed="rId9"/>
              <a:stretch>
                <a:fillRect/>
              </a:stretch>
            </p:blipFill>
            <p:spPr>
              <a:xfrm>
                <a:off x="1033101" y="1550604"/>
                <a:ext cx="40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77957B4-EC23-C9CC-029C-DC32822E2CF8}"/>
                  </a:ext>
                </a:extLst>
              </p14:cNvPr>
              <p14:cNvContentPartPr/>
              <p14:nvPr/>
            </p14:nvContentPartPr>
            <p14:xfrm>
              <a:off x="1705581" y="1619364"/>
              <a:ext cx="32040" cy="22680"/>
            </p14:xfrm>
          </p:contentPart>
        </mc:Choice>
        <mc:Fallback>
          <p:pic>
            <p:nvPicPr>
              <p:cNvPr id="7" name="Ink 6">
                <a:extLst>
                  <a:ext uri="{FF2B5EF4-FFF2-40B4-BE49-F238E27FC236}">
                    <a16:creationId xmlns:a16="http://schemas.microsoft.com/office/drawing/2014/main" id="{277957B4-EC23-C9CC-029C-DC32822E2CF8}"/>
                  </a:ext>
                </a:extLst>
              </p:cNvPr>
              <p:cNvPicPr/>
              <p:nvPr/>
            </p:nvPicPr>
            <p:blipFill>
              <a:blip r:embed="rId11"/>
              <a:stretch>
                <a:fillRect/>
              </a:stretch>
            </p:blipFill>
            <p:spPr>
              <a:xfrm>
                <a:off x="1687941" y="1601364"/>
                <a:ext cx="676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3723887-0914-21A6-6A53-24C8280F2EB0}"/>
                  </a:ext>
                </a:extLst>
              </p14:cNvPr>
              <p14:cNvContentPartPr/>
              <p14:nvPr/>
            </p14:nvContentPartPr>
            <p14:xfrm>
              <a:off x="3757221" y="1698924"/>
              <a:ext cx="45000" cy="17640"/>
            </p14:xfrm>
          </p:contentPart>
        </mc:Choice>
        <mc:Fallback>
          <p:pic>
            <p:nvPicPr>
              <p:cNvPr id="9" name="Ink 8">
                <a:extLst>
                  <a:ext uri="{FF2B5EF4-FFF2-40B4-BE49-F238E27FC236}">
                    <a16:creationId xmlns:a16="http://schemas.microsoft.com/office/drawing/2014/main" id="{83723887-0914-21A6-6A53-24C8280F2EB0}"/>
                  </a:ext>
                </a:extLst>
              </p:cNvPr>
              <p:cNvPicPr/>
              <p:nvPr/>
            </p:nvPicPr>
            <p:blipFill>
              <a:blip r:embed="rId13"/>
              <a:stretch>
                <a:fillRect/>
              </a:stretch>
            </p:blipFill>
            <p:spPr>
              <a:xfrm>
                <a:off x="3739221" y="1681284"/>
                <a:ext cx="806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274A5EF-1EB2-E758-90E9-814C76854DCE}"/>
                  </a:ext>
                </a:extLst>
              </p14:cNvPr>
              <p14:cNvContentPartPr/>
              <p14:nvPr/>
            </p14:nvContentPartPr>
            <p14:xfrm>
              <a:off x="8485821" y="1759404"/>
              <a:ext cx="40680" cy="24840"/>
            </p14:xfrm>
          </p:contentPart>
        </mc:Choice>
        <mc:Fallback>
          <p:pic>
            <p:nvPicPr>
              <p:cNvPr id="11" name="Ink 10">
                <a:extLst>
                  <a:ext uri="{FF2B5EF4-FFF2-40B4-BE49-F238E27FC236}">
                    <a16:creationId xmlns:a16="http://schemas.microsoft.com/office/drawing/2014/main" id="{C274A5EF-1EB2-E758-90E9-814C76854DCE}"/>
                  </a:ext>
                </a:extLst>
              </p:cNvPr>
              <p:cNvPicPr/>
              <p:nvPr/>
            </p:nvPicPr>
            <p:blipFill>
              <a:blip r:embed="rId15"/>
              <a:stretch>
                <a:fillRect/>
              </a:stretch>
            </p:blipFill>
            <p:spPr>
              <a:xfrm>
                <a:off x="8467821" y="1741764"/>
                <a:ext cx="76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B86B9681-340B-7B86-5963-03669FBF6ECD}"/>
                  </a:ext>
                </a:extLst>
              </p14:cNvPr>
              <p14:cNvContentPartPr/>
              <p14:nvPr/>
            </p14:nvContentPartPr>
            <p14:xfrm>
              <a:off x="3144501" y="2477964"/>
              <a:ext cx="66960" cy="33120"/>
            </p14:xfrm>
          </p:contentPart>
        </mc:Choice>
        <mc:Fallback>
          <p:pic>
            <p:nvPicPr>
              <p:cNvPr id="12" name="Ink 11">
                <a:extLst>
                  <a:ext uri="{FF2B5EF4-FFF2-40B4-BE49-F238E27FC236}">
                    <a16:creationId xmlns:a16="http://schemas.microsoft.com/office/drawing/2014/main" id="{B86B9681-340B-7B86-5963-03669FBF6ECD}"/>
                  </a:ext>
                </a:extLst>
              </p:cNvPr>
              <p:cNvPicPr/>
              <p:nvPr/>
            </p:nvPicPr>
            <p:blipFill>
              <a:blip r:embed="rId17"/>
              <a:stretch>
                <a:fillRect/>
              </a:stretch>
            </p:blipFill>
            <p:spPr>
              <a:xfrm>
                <a:off x="3126861" y="2460324"/>
                <a:ext cx="1026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36074F57-C631-5B31-3DBB-0AA08FE1C8BB}"/>
                  </a:ext>
                </a:extLst>
              </p14:cNvPr>
              <p14:cNvContentPartPr/>
              <p14:nvPr/>
            </p14:nvContentPartPr>
            <p14:xfrm>
              <a:off x="3196701" y="4360404"/>
              <a:ext cx="24840" cy="31320"/>
            </p14:xfrm>
          </p:contentPart>
        </mc:Choice>
        <mc:Fallback>
          <p:pic>
            <p:nvPicPr>
              <p:cNvPr id="13" name="Ink 12">
                <a:extLst>
                  <a:ext uri="{FF2B5EF4-FFF2-40B4-BE49-F238E27FC236}">
                    <a16:creationId xmlns:a16="http://schemas.microsoft.com/office/drawing/2014/main" id="{36074F57-C631-5B31-3DBB-0AA08FE1C8BB}"/>
                  </a:ext>
                </a:extLst>
              </p:cNvPr>
              <p:cNvPicPr/>
              <p:nvPr/>
            </p:nvPicPr>
            <p:blipFill>
              <a:blip r:embed="rId19"/>
              <a:stretch>
                <a:fillRect/>
              </a:stretch>
            </p:blipFill>
            <p:spPr>
              <a:xfrm>
                <a:off x="3178701" y="4342404"/>
                <a:ext cx="60480" cy="66960"/>
              </a:xfrm>
              <a:prstGeom prst="rect">
                <a:avLst/>
              </a:prstGeom>
            </p:spPr>
          </p:pic>
        </mc:Fallback>
      </mc:AlternateContent>
    </p:spTree>
    <p:extLst>
      <p:ext uri="{BB962C8B-B14F-4D97-AF65-F5344CB8AC3E}">
        <p14:creationId xmlns:p14="http://schemas.microsoft.com/office/powerpoint/2010/main" val="400802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498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67876" y="49937"/>
            <a:ext cx="10109842" cy="5632311"/>
          </a:xfrm>
          <a:prstGeom prst="rect">
            <a:avLst/>
          </a:prstGeom>
          <a:noFill/>
        </p:spPr>
        <p:txBody>
          <a:bodyPr wrap="square" rtlCol="0">
            <a:spAutoFit/>
          </a:bodyPr>
          <a:lstStyle/>
          <a:p>
            <a:pPr algn="r"/>
            <a:r>
              <a:rPr lang="he-IL" sz="4000" b="1" dirty="0">
                <a:solidFill>
                  <a:srgbClr val="FFFF00"/>
                </a:solidFill>
                <a:cs typeface="+mj-cs"/>
              </a:rPr>
              <a:t>ספר ויקרא פרק יט</a:t>
            </a:r>
          </a:p>
          <a:p>
            <a:pPr algn="r"/>
            <a:r>
              <a:rPr lang="he-IL" sz="4000" dirty="0">
                <a:solidFill>
                  <a:srgbClr val="FFFF00"/>
                </a:solidFill>
                <a:cs typeface="+mj-cs"/>
              </a:rPr>
              <a:t>א   וַיְדַבֵּר יְהוָֹה אֶל-מֹשֶׁה לֵּאמֹר: ב   דַּבֵּר אֶל-כָּל-עֲדַת בְּנֵי-יִשְֹרָאֵל וְאָמַרְתָּ אֲלֵהֶם קְדשִׁים תִּהְיוּ כִּי קָדוֹשׁ אֲנִי יְהוָֹה אֱלֹהֵיכֶם: </a:t>
            </a:r>
          </a:p>
          <a:p>
            <a:r>
              <a:rPr lang="en-US" sz="4000" b="1" dirty="0">
                <a:solidFill>
                  <a:srgbClr val="E89A51"/>
                </a:solidFill>
                <a:cs typeface="+mj-cs"/>
              </a:rPr>
              <a:t>Vayikra / Leviticus 19:1-2</a:t>
            </a:r>
          </a:p>
          <a:p>
            <a:r>
              <a:rPr lang="en-US" sz="4000" dirty="0">
                <a:solidFill>
                  <a:srgbClr val="E89A51"/>
                </a:solidFill>
                <a:cs typeface="+mj-cs"/>
              </a:rPr>
              <a:t>19:1 And the LORD </a:t>
            </a:r>
            <a:r>
              <a:rPr lang="en-US" sz="4000" dirty="0" err="1">
                <a:solidFill>
                  <a:srgbClr val="E89A51"/>
                </a:solidFill>
                <a:cs typeface="+mj-cs"/>
              </a:rPr>
              <a:t>spake</a:t>
            </a:r>
            <a:r>
              <a:rPr lang="en-US" sz="4000" dirty="0">
                <a:solidFill>
                  <a:srgbClr val="E89A51"/>
                </a:solidFill>
                <a:cs typeface="+mj-cs"/>
              </a:rPr>
              <a:t> unto Moses, saying, 19:2 Speak unto all the congregation of the children of Israel, and say unto them, Ye shall be holy: for I the LORD your God am holy.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0F7AEFD4-1FDF-318B-6EA3-D6114D3A3FD0}"/>
                  </a:ext>
                </a:extLst>
              </p14:cNvPr>
              <p14:cNvContentPartPr/>
              <p14:nvPr/>
            </p14:nvContentPartPr>
            <p14:xfrm>
              <a:off x="8670141" y="653124"/>
              <a:ext cx="700920" cy="41040"/>
            </p14:xfrm>
          </p:contentPart>
        </mc:Choice>
        <mc:Fallback>
          <p:pic>
            <p:nvPicPr>
              <p:cNvPr id="2" name="Ink 1">
                <a:extLst>
                  <a:ext uri="{FF2B5EF4-FFF2-40B4-BE49-F238E27FC236}">
                    <a16:creationId xmlns:a16="http://schemas.microsoft.com/office/drawing/2014/main" id="{0F7AEFD4-1FDF-318B-6EA3-D6114D3A3FD0}"/>
                  </a:ext>
                </a:extLst>
              </p:cNvPr>
              <p:cNvPicPr/>
              <p:nvPr/>
            </p:nvPicPr>
            <p:blipFill>
              <a:blip r:embed="rId5"/>
              <a:stretch>
                <a:fillRect/>
              </a:stretch>
            </p:blipFill>
            <p:spPr>
              <a:xfrm>
                <a:off x="8652141" y="635484"/>
                <a:ext cx="7365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48C6F69-AF45-F78C-06DE-E12459ED6DAE}"/>
                  </a:ext>
                </a:extLst>
              </p14:cNvPr>
              <p14:cNvContentPartPr/>
              <p14:nvPr/>
            </p14:nvContentPartPr>
            <p14:xfrm>
              <a:off x="7045461" y="640164"/>
              <a:ext cx="298080" cy="49320"/>
            </p14:xfrm>
          </p:contentPart>
        </mc:Choice>
        <mc:Fallback>
          <p:pic>
            <p:nvPicPr>
              <p:cNvPr id="4" name="Ink 3">
                <a:extLst>
                  <a:ext uri="{FF2B5EF4-FFF2-40B4-BE49-F238E27FC236}">
                    <a16:creationId xmlns:a16="http://schemas.microsoft.com/office/drawing/2014/main" id="{A48C6F69-AF45-F78C-06DE-E12459ED6DAE}"/>
                  </a:ext>
                </a:extLst>
              </p:cNvPr>
              <p:cNvPicPr/>
              <p:nvPr/>
            </p:nvPicPr>
            <p:blipFill>
              <a:blip r:embed="rId7"/>
              <a:stretch>
                <a:fillRect/>
              </a:stretch>
            </p:blipFill>
            <p:spPr>
              <a:xfrm>
                <a:off x="7027461" y="622164"/>
                <a:ext cx="333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8" name="Ink 27">
                <a:extLst>
                  <a:ext uri="{FF2B5EF4-FFF2-40B4-BE49-F238E27FC236}">
                    <a16:creationId xmlns:a16="http://schemas.microsoft.com/office/drawing/2014/main" id="{47BC2730-FC1D-FE68-66D5-17D268CFCB07}"/>
                  </a:ext>
                </a:extLst>
              </p14:cNvPr>
              <p14:cNvContentPartPr/>
              <p14:nvPr/>
            </p14:nvContentPartPr>
            <p14:xfrm>
              <a:off x="2987901" y="1370964"/>
              <a:ext cx="2468160" cy="756000"/>
            </p14:xfrm>
          </p:contentPart>
        </mc:Choice>
        <mc:Fallback>
          <p:pic>
            <p:nvPicPr>
              <p:cNvPr id="28" name="Ink 27">
                <a:extLst>
                  <a:ext uri="{FF2B5EF4-FFF2-40B4-BE49-F238E27FC236}">
                    <a16:creationId xmlns:a16="http://schemas.microsoft.com/office/drawing/2014/main" id="{47BC2730-FC1D-FE68-66D5-17D268CFCB07}"/>
                  </a:ext>
                </a:extLst>
              </p:cNvPr>
              <p:cNvPicPr/>
              <p:nvPr/>
            </p:nvPicPr>
            <p:blipFill>
              <a:blip r:embed="rId9"/>
              <a:stretch>
                <a:fillRect/>
              </a:stretch>
            </p:blipFill>
            <p:spPr>
              <a:xfrm>
                <a:off x="2970261" y="1352964"/>
                <a:ext cx="2503800" cy="791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0" name="Ink 29">
                <a:extLst>
                  <a:ext uri="{FF2B5EF4-FFF2-40B4-BE49-F238E27FC236}">
                    <a16:creationId xmlns:a16="http://schemas.microsoft.com/office/drawing/2014/main" id="{02EF6481-40F6-1A6C-C5AB-ECD18BF99E9A}"/>
                  </a:ext>
                </a:extLst>
              </p14:cNvPr>
              <p14:cNvContentPartPr/>
              <p14:nvPr/>
            </p14:nvContentPartPr>
            <p14:xfrm>
              <a:off x="1362141" y="1279524"/>
              <a:ext cx="1720440" cy="876960"/>
            </p14:xfrm>
          </p:contentPart>
        </mc:Choice>
        <mc:Fallback>
          <p:pic>
            <p:nvPicPr>
              <p:cNvPr id="30" name="Ink 29">
                <a:extLst>
                  <a:ext uri="{FF2B5EF4-FFF2-40B4-BE49-F238E27FC236}">
                    <a16:creationId xmlns:a16="http://schemas.microsoft.com/office/drawing/2014/main" id="{02EF6481-40F6-1A6C-C5AB-ECD18BF99E9A}"/>
                  </a:ext>
                </a:extLst>
              </p:cNvPr>
              <p:cNvPicPr/>
              <p:nvPr/>
            </p:nvPicPr>
            <p:blipFill>
              <a:blip r:embed="rId11"/>
              <a:stretch>
                <a:fillRect/>
              </a:stretch>
            </p:blipFill>
            <p:spPr>
              <a:xfrm>
                <a:off x="1344501" y="1261524"/>
                <a:ext cx="1756080" cy="912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7" name="Ink 26">
                <a:extLst>
                  <a:ext uri="{FF2B5EF4-FFF2-40B4-BE49-F238E27FC236}">
                    <a16:creationId xmlns:a16="http://schemas.microsoft.com/office/drawing/2014/main" id="{36480FCB-1177-421E-734E-5BDF260441A8}"/>
                  </a:ext>
                </a:extLst>
              </p14:cNvPr>
              <p14:cNvContentPartPr/>
              <p14:nvPr/>
            </p14:nvContentPartPr>
            <p14:xfrm>
              <a:off x="9156861" y="2519004"/>
              <a:ext cx="1177920" cy="189360"/>
            </p14:xfrm>
          </p:contentPart>
        </mc:Choice>
        <mc:Fallback>
          <p:pic>
            <p:nvPicPr>
              <p:cNvPr id="27" name="Ink 26">
                <a:extLst>
                  <a:ext uri="{FF2B5EF4-FFF2-40B4-BE49-F238E27FC236}">
                    <a16:creationId xmlns:a16="http://schemas.microsoft.com/office/drawing/2014/main" id="{36480FCB-1177-421E-734E-5BDF260441A8}"/>
                  </a:ext>
                </a:extLst>
              </p:cNvPr>
              <p:cNvPicPr/>
              <p:nvPr/>
            </p:nvPicPr>
            <p:blipFill>
              <a:blip r:embed="rId13"/>
              <a:stretch>
                <a:fillRect/>
              </a:stretch>
            </p:blipFill>
            <p:spPr>
              <a:xfrm>
                <a:off x="9138861" y="2501004"/>
                <a:ext cx="12135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2" name="Ink 31">
                <a:extLst>
                  <a:ext uri="{FF2B5EF4-FFF2-40B4-BE49-F238E27FC236}">
                    <a16:creationId xmlns:a16="http://schemas.microsoft.com/office/drawing/2014/main" id="{403046F0-3465-424E-D80D-FA3106FE9D57}"/>
                  </a:ext>
                </a:extLst>
              </p14:cNvPr>
              <p14:cNvContentPartPr/>
              <p14:nvPr/>
            </p14:nvContentPartPr>
            <p14:xfrm>
              <a:off x="8726301" y="1947324"/>
              <a:ext cx="1749960" cy="740520"/>
            </p14:xfrm>
          </p:contentPart>
        </mc:Choice>
        <mc:Fallback>
          <p:pic>
            <p:nvPicPr>
              <p:cNvPr id="32" name="Ink 31">
                <a:extLst>
                  <a:ext uri="{FF2B5EF4-FFF2-40B4-BE49-F238E27FC236}">
                    <a16:creationId xmlns:a16="http://schemas.microsoft.com/office/drawing/2014/main" id="{403046F0-3465-424E-D80D-FA3106FE9D57}"/>
                  </a:ext>
                </a:extLst>
              </p:cNvPr>
              <p:cNvPicPr/>
              <p:nvPr/>
            </p:nvPicPr>
            <p:blipFill>
              <a:blip r:embed="rId15"/>
              <a:stretch>
                <a:fillRect/>
              </a:stretch>
            </p:blipFill>
            <p:spPr>
              <a:xfrm>
                <a:off x="8708301" y="1929684"/>
                <a:ext cx="1785600" cy="776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4" name="Ink 33">
                <a:extLst>
                  <a:ext uri="{FF2B5EF4-FFF2-40B4-BE49-F238E27FC236}">
                    <a16:creationId xmlns:a16="http://schemas.microsoft.com/office/drawing/2014/main" id="{AE396B8B-1E96-FEFD-FB7E-D92206C49DA8}"/>
                  </a:ext>
                </a:extLst>
              </p14:cNvPr>
              <p14:cNvContentPartPr/>
              <p14:nvPr/>
            </p14:nvContentPartPr>
            <p14:xfrm>
              <a:off x="4531941" y="1320564"/>
              <a:ext cx="2189160" cy="859320"/>
            </p14:xfrm>
          </p:contentPart>
        </mc:Choice>
        <mc:Fallback>
          <p:pic>
            <p:nvPicPr>
              <p:cNvPr id="34" name="Ink 33">
                <a:extLst>
                  <a:ext uri="{FF2B5EF4-FFF2-40B4-BE49-F238E27FC236}">
                    <a16:creationId xmlns:a16="http://schemas.microsoft.com/office/drawing/2014/main" id="{AE396B8B-1E96-FEFD-FB7E-D92206C49DA8}"/>
                  </a:ext>
                </a:extLst>
              </p:cNvPr>
              <p:cNvPicPr/>
              <p:nvPr/>
            </p:nvPicPr>
            <p:blipFill>
              <a:blip r:embed="rId17"/>
              <a:stretch>
                <a:fillRect/>
              </a:stretch>
            </p:blipFill>
            <p:spPr>
              <a:xfrm>
                <a:off x="4513941" y="1302924"/>
                <a:ext cx="2224800" cy="894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6" name="Ink 35">
                <a:extLst>
                  <a:ext uri="{FF2B5EF4-FFF2-40B4-BE49-F238E27FC236}">
                    <a16:creationId xmlns:a16="http://schemas.microsoft.com/office/drawing/2014/main" id="{113B4D6D-69DB-548A-754A-08FA0118DCB7}"/>
                  </a:ext>
                </a:extLst>
              </p14:cNvPr>
              <p14:cNvContentPartPr/>
              <p14:nvPr/>
            </p14:nvContentPartPr>
            <p14:xfrm>
              <a:off x="4452021" y="1343244"/>
              <a:ext cx="1842840" cy="744480"/>
            </p14:xfrm>
          </p:contentPart>
        </mc:Choice>
        <mc:Fallback>
          <p:pic>
            <p:nvPicPr>
              <p:cNvPr id="36" name="Ink 35">
                <a:extLst>
                  <a:ext uri="{FF2B5EF4-FFF2-40B4-BE49-F238E27FC236}">
                    <a16:creationId xmlns:a16="http://schemas.microsoft.com/office/drawing/2014/main" id="{113B4D6D-69DB-548A-754A-08FA0118DCB7}"/>
                  </a:ext>
                </a:extLst>
              </p:cNvPr>
              <p:cNvPicPr/>
              <p:nvPr/>
            </p:nvPicPr>
            <p:blipFill>
              <a:blip r:embed="rId19"/>
              <a:stretch>
                <a:fillRect/>
              </a:stretch>
            </p:blipFill>
            <p:spPr>
              <a:xfrm>
                <a:off x="4434381" y="1325604"/>
                <a:ext cx="1878480" cy="780120"/>
              </a:xfrm>
              <a:prstGeom prst="rect">
                <a:avLst/>
              </a:prstGeom>
            </p:spPr>
          </p:pic>
        </mc:Fallback>
      </mc:AlternateContent>
      <p:grpSp>
        <p:nvGrpSpPr>
          <p:cNvPr id="39" name="Group 38">
            <a:extLst>
              <a:ext uri="{FF2B5EF4-FFF2-40B4-BE49-F238E27FC236}">
                <a16:creationId xmlns:a16="http://schemas.microsoft.com/office/drawing/2014/main" id="{B59AC142-BA66-8AEA-1D1C-28502141F24C}"/>
              </a:ext>
            </a:extLst>
          </p:cNvPr>
          <p:cNvGrpSpPr/>
          <p:nvPr/>
        </p:nvGrpSpPr>
        <p:grpSpPr>
          <a:xfrm>
            <a:off x="861381" y="1295004"/>
            <a:ext cx="9371880" cy="918360"/>
            <a:chOff x="861381" y="1295004"/>
            <a:chExt cx="9371880" cy="918360"/>
          </a:xfrm>
        </p:grpSpPr>
        <mc:AlternateContent xmlns:mc="http://schemas.openxmlformats.org/markup-compatibility/2006">
          <mc:Choice xmlns:p14="http://schemas.microsoft.com/office/powerpoint/2010/main" Requires="p14">
            <p:contentPart p14:bwMode="auto" r:id="rId20">
              <p14:nvContentPartPr>
                <p14:cNvPr id="5" name="Ink 4">
                  <a:extLst>
                    <a:ext uri="{FF2B5EF4-FFF2-40B4-BE49-F238E27FC236}">
                      <a16:creationId xmlns:a16="http://schemas.microsoft.com/office/drawing/2014/main" id="{93D946C0-DB94-F110-AA9D-795D900C7C73}"/>
                    </a:ext>
                  </a:extLst>
                </p14:cNvPr>
                <p14:cNvContentPartPr/>
                <p14:nvPr/>
              </p14:nvContentPartPr>
              <p14:xfrm>
                <a:off x="10082781" y="1299684"/>
                <a:ext cx="150480" cy="9720"/>
              </p14:xfrm>
            </p:contentPart>
          </mc:Choice>
          <mc:Fallback>
            <p:pic>
              <p:nvPicPr>
                <p:cNvPr id="5" name="Ink 4">
                  <a:extLst>
                    <a:ext uri="{FF2B5EF4-FFF2-40B4-BE49-F238E27FC236}">
                      <a16:creationId xmlns:a16="http://schemas.microsoft.com/office/drawing/2014/main" id="{93D946C0-DB94-F110-AA9D-795D900C7C73}"/>
                    </a:ext>
                  </a:extLst>
                </p:cNvPr>
                <p:cNvPicPr/>
                <p:nvPr/>
              </p:nvPicPr>
              <p:blipFill>
                <a:blip r:embed="rId21"/>
                <a:stretch>
                  <a:fillRect/>
                </a:stretch>
              </p:blipFill>
              <p:spPr>
                <a:xfrm>
                  <a:off x="10064781" y="1282044"/>
                  <a:ext cx="1861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 name="Ink 6">
                  <a:extLst>
                    <a:ext uri="{FF2B5EF4-FFF2-40B4-BE49-F238E27FC236}">
                      <a16:creationId xmlns:a16="http://schemas.microsoft.com/office/drawing/2014/main" id="{76219991-5983-3C6B-0327-393A825C6552}"/>
                    </a:ext>
                  </a:extLst>
                </p14:cNvPr>
                <p14:cNvContentPartPr/>
                <p14:nvPr/>
              </p14:nvContentPartPr>
              <p14:xfrm>
                <a:off x="4745781" y="1295004"/>
                <a:ext cx="230760" cy="11520"/>
              </p14:xfrm>
            </p:contentPart>
          </mc:Choice>
          <mc:Fallback>
            <p:pic>
              <p:nvPicPr>
                <p:cNvPr id="7" name="Ink 6">
                  <a:extLst>
                    <a:ext uri="{FF2B5EF4-FFF2-40B4-BE49-F238E27FC236}">
                      <a16:creationId xmlns:a16="http://schemas.microsoft.com/office/drawing/2014/main" id="{76219991-5983-3C6B-0327-393A825C6552}"/>
                    </a:ext>
                  </a:extLst>
                </p:cNvPr>
                <p:cNvPicPr/>
                <p:nvPr/>
              </p:nvPicPr>
              <p:blipFill>
                <a:blip r:embed="rId23"/>
                <a:stretch>
                  <a:fillRect/>
                </a:stretch>
              </p:blipFill>
              <p:spPr>
                <a:xfrm>
                  <a:off x="4727781" y="1277004"/>
                  <a:ext cx="2664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 name="Ink 8">
                  <a:extLst>
                    <a:ext uri="{FF2B5EF4-FFF2-40B4-BE49-F238E27FC236}">
                      <a16:creationId xmlns:a16="http://schemas.microsoft.com/office/drawing/2014/main" id="{711F704C-38D0-A70A-408F-6C5E121AA2C3}"/>
                    </a:ext>
                  </a:extLst>
                </p14:cNvPr>
                <p14:cNvContentPartPr/>
                <p14:nvPr/>
              </p14:nvContentPartPr>
              <p14:xfrm>
                <a:off x="3063141" y="1301484"/>
                <a:ext cx="1251720" cy="67680"/>
              </p14:xfrm>
            </p:contentPart>
          </mc:Choice>
          <mc:Fallback>
            <p:pic>
              <p:nvPicPr>
                <p:cNvPr id="9" name="Ink 8">
                  <a:extLst>
                    <a:ext uri="{FF2B5EF4-FFF2-40B4-BE49-F238E27FC236}">
                      <a16:creationId xmlns:a16="http://schemas.microsoft.com/office/drawing/2014/main" id="{711F704C-38D0-A70A-408F-6C5E121AA2C3}"/>
                    </a:ext>
                  </a:extLst>
                </p:cNvPr>
                <p:cNvPicPr/>
                <p:nvPr/>
              </p:nvPicPr>
              <p:blipFill>
                <a:blip r:embed="rId25"/>
                <a:stretch>
                  <a:fillRect/>
                </a:stretch>
              </p:blipFill>
              <p:spPr>
                <a:xfrm>
                  <a:off x="3045141" y="1283844"/>
                  <a:ext cx="1287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Ink 10">
                  <a:extLst>
                    <a:ext uri="{FF2B5EF4-FFF2-40B4-BE49-F238E27FC236}">
                      <a16:creationId xmlns:a16="http://schemas.microsoft.com/office/drawing/2014/main" id="{6304A1ED-6220-1CC5-590D-1D0F845EF899}"/>
                    </a:ext>
                  </a:extLst>
                </p14:cNvPr>
                <p14:cNvContentPartPr/>
                <p14:nvPr/>
              </p14:nvContentPartPr>
              <p14:xfrm>
                <a:off x="1593261" y="1366284"/>
                <a:ext cx="1250280" cy="83160"/>
              </p14:xfrm>
            </p:contentPart>
          </mc:Choice>
          <mc:Fallback>
            <p:pic>
              <p:nvPicPr>
                <p:cNvPr id="11" name="Ink 10">
                  <a:extLst>
                    <a:ext uri="{FF2B5EF4-FFF2-40B4-BE49-F238E27FC236}">
                      <a16:creationId xmlns:a16="http://schemas.microsoft.com/office/drawing/2014/main" id="{6304A1ED-6220-1CC5-590D-1D0F845EF899}"/>
                    </a:ext>
                  </a:extLst>
                </p:cNvPr>
                <p:cNvPicPr/>
                <p:nvPr/>
              </p:nvPicPr>
              <p:blipFill>
                <a:blip r:embed="rId27"/>
                <a:stretch>
                  <a:fillRect/>
                </a:stretch>
              </p:blipFill>
              <p:spPr>
                <a:xfrm>
                  <a:off x="1575261" y="1348644"/>
                  <a:ext cx="12859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Ink 12">
                  <a:extLst>
                    <a:ext uri="{FF2B5EF4-FFF2-40B4-BE49-F238E27FC236}">
                      <a16:creationId xmlns:a16="http://schemas.microsoft.com/office/drawing/2014/main" id="{9E2584F7-097D-E029-ADAD-05BF90FB0DEB}"/>
                    </a:ext>
                  </a:extLst>
                </p14:cNvPr>
                <p14:cNvContentPartPr/>
                <p14:nvPr/>
              </p14:nvContentPartPr>
              <p14:xfrm>
                <a:off x="861381" y="1425324"/>
                <a:ext cx="477000" cy="45000"/>
              </p14:xfrm>
            </p:contentPart>
          </mc:Choice>
          <mc:Fallback>
            <p:pic>
              <p:nvPicPr>
                <p:cNvPr id="13" name="Ink 12">
                  <a:extLst>
                    <a:ext uri="{FF2B5EF4-FFF2-40B4-BE49-F238E27FC236}">
                      <a16:creationId xmlns:a16="http://schemas.microsoft.com/office/drawing/2014/main" id="{9E2584F7-097D-E029-ADAD-05BF90FB0DEB}"/>
                    </a:ext>
                  </a:extLst>
                </p:cNvPr>
                <p:cNvPicPr/>
                <p:nvPr/>
              </p:nvPicPr>
              <p:blipFill>
                <a:blip r:embed="rId29"/>
                <a:stretch>
                  <a:fillRect/>
                </a:stretch>
              </p:blipFill>
              <p:spPr>
                <a:xfrm>
                  <a:off x="843741" y="1407324"/>
                  <a:ext cx="5126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Ink 13">
                  <a:extLst>
                    <a:ext uri="{FF2B5EF4-FFF2-40B4-BE49-F238E27FC236}">
                      <a16:creationId xmlns:a16="http://schemas.microsoft.com/office/drawing/2014/main" id="{22461F8B-94D7-6BB2-FBE9-F24C9525F984}"/>
                    </a:ext>
                  </a:extLst>
                </p14:cNvPr>
                <p14:cNvContentPartPr/>
                <p14:nvPr/>
              </p14:nvContentPartPr>
              <p14:xfrm>
                <a:off x="9369621" y="1899084"/>
                <a:ext cx="828000" cy="136800"/>
              </p14:xfrm>
            </p:contentPart>
          </mc:Choice>
          <mc:Fallback>
            <p:pic>
              <p:nvPicPr>
                <p:cNvPr id="14" name="Ink 13">
                  <a:extLst>
                    <a:ext uri="{FF2B5EF4-FFF2-40B4-BE49-F238E27FC236}">
                      <a16:creationId xmlns:a16="http://schemas.microsoft.com/office/drawing/2014/main" id="{22461F8B-94D7-6BB2-FBE9-F24C9525F984}"/>
                    </a:ext>
                  </a:extLst>
                </p:cNvPr>
                <p:cNvPicPr/>
                <p:nvPr/>
              </p:nvPicPr>
              <p:blipFill>
                <a:blip r:embed="rId31"/>
                <a:stretch>
                  <a:fillRect/>
                </a:stretch>
              </p:blipFill>
              <p:spPr>
                <a:xfrm>
                  <a:off x="9351621" y="1881444"/>
                  <a:ext cx="8636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 name="Ink 14">
                  <a:extLst>
                    <a:ext uri="{FF2B5EF4-FFF2-40B4-BE49-F238E27FC236}">
                      <a16:creationId xmlns:a16="http://schemas.microsoft.com/office/drawing/2014/main" id="{099E1DFA-1B6B-D775-A398-EA2F343B9773}"/>
                    </a:ext>
                  </a:extLst>
                </p14:cNvPr>
                <p14:cNvContentPartPr/>
                <p14:nvPr/>
              </p14:nvContentPartPr>
              <p14:xfrm>
                <a:off x="8103501" y="2016804"/>
                <a:ext cx="980280" cy="57600"/>
              </p14:xfrm>
            </p:contentPart>
          </mc:Choice>
          <mc:Fallback>
            <p:pic>
              <p:nvPicPr>
                <p:cNvPr id="15" name="Ink 14">
                  <a:extLst>
                    <a:ext uri="{FF2B5EF4-FFF2-40B4-BE49-F238E27FC236}">
                      <a16:creationId xmlns:a16="http://schemas.microsoft.com/office/drawing/2014/main" id="{099E1DFA-1B6B-D775-A398-EA2F343B9773}"/>
                    </a:ext>
                  </a:extLst>
                </p:cNvPr>
                <p:cNvPicPr/>
                <p:nvPr/>
              </p:nvPicPr>
              <p:blipFill>
                <a:blip r:embed="rId33"/>
                <a:stretch>
                  <a:fillRect/>
                </a:stretch>
              </p:blipFill>
              <p:spPr>
                <a:xfrm>
                  <a:off x="8085861" y="1998804"/>
                  <a:ext cx="1015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Ink 15">
                  <a:extLst>
                    <a:ext uri="{FF2B5EF4-FFF2-40B4-BE49-F238E27FC236}">
                      <a16:creationId xmlns:a16="http://schemas.microsoft.com/office/drawing/2014/main" id="{A0AF841A-A160-E083-456C-D33386988528}"/>
                    </a:ext>
                  </a:extLst>
                </p14:cNvPr>
                <p14:cNvContentPartPr/>
                <p14:nvPr/>
              </p14:nvContentPartPr>
              <p14:xfrm>
                <a:off x="6943941" y="2076924"/>
                <a:ext cx="805680" cy="72720"/>
              </p14:xfrm>
            </p:contentPart>
          </mc:Choice>
          <mc:Fallback>
            <p:pic>
              <p:nvPicPr>
                <p:cNvPr id="16" name="Ink 15">
                  <a:extLst>
                    <a:ext uri="{FF2B5EF4-FFF2-40B4-BE49-F238E27FC236}">
                      <a16:creationId xmlns:a16="http://schemas.microsoft.com/office/drawing/2014/main" id="{A0AF841A-A160-E083-456C-D33386988528}"/>
                    </a:ext>
                  </a:extLst>
                </p:cNvPr>
                <p:cNvPicPr/>
                <p:nvPr/>
              </p:nvPicPr>
              <p:blipFill>
                <a:blip r:embed="rId35"/>
                <a:stretch>
                  <a:fillRect/>
                </a:stretch>
              </p:blipFill>
              <p:spPr>
                <a:xfrm>
                  <a:off x="6926301" y="2058924"/>
                  <a:ext cx="841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7" name="Ink 16">
                  <a:extLst>
                    <a:ext uri="{FF2B5EF4-FFF2-40B4-BE49-F238E27FC236}">
                      <a16:creationId xmlns:a16="http://schemas.microsoft.com/office/drawing/2014/main" id="{8D88EBD2-2F04-F30A-37F7-1C87A08F06AE}"/>
                    </a:ext>
                  </a:extLst>
                </p14:cNvPr>
                <p14:cNvContentPartPr/>
                <p14:nvPr/>
              </p14:nvContentPartPr>
              <p14:xfrm>
                <a:off x="5665581" y="2050644"/>
                <a:ext cx="935640" cy="85320"/>
              </p14:xfrm>
            </p:contentPart>
          </mc:Choice>
          <mc:Fallback>
            <p:pic>
              <p:nvPicPr>
                <p:cNvPr id="17" name="Ink 16">
                  <a:extLst>
                    <a:ext uri="{FF2B5EF4-FFF2-40B4-BE49-F238E27FC236}">
                      <a16:creationId xmlns:a16="http://schemas.microsoft.com/office/drawing/2014/main" id="{8D88EBD2-2F04-F30A-37F7-1C87A08F06AE}"/>
                    </a:ext>
                  </a:extLst>
                </p:cNvPr>
                <p:cNvPicPr/>
                <p:nvPr/>
              </p:nvPicPr>
              <p:blipFill>
                <a:blip r:embed="rId37"/>
                <a:stretch>
                  <a:fillRect/>
                </a:stretch>
              </p:blipFill>
              <p:spPr>
                <a:xfrm>
                  <a:off x="5647941" y="2032644"/>
                  <a:ext cx="971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Ink 19">
                  <a:extLst>
                    <a:ext uri="{FF2B5EF4-FFF2-40B4-BE49-F238E27FC236}">
                      <a16:creationId xmlns:a16="http://schemas.microsoft.com/office/drawing/2014/main" id="{6318BCEA-FB61-F338-7F58-2C7AECA7E60D}"/>
                    </a:ext>
                  </a:extLst>
                </p14:cNvPr>
                <p14:cNvContentPartPr/>
                <p14:nvPr/>
              </p14:nvContentPartPr>
              <p14:xfrm>
                <a:off x="4690341" y="2020404"/>
                <a:ext cx="639720" cy="71640"/>
              </p14:xfrm>
            </p:contentPart>
          </mc:Choice>
          <mc:Fallback>
            <p:pic>
              <p:nvPicPr>
                <p:cNvPr id="20" name="Ink 19">
                  <a:extLst>
                    <a:ext uri="{FF2B5EF4-FFF2-40B4-BE49-F238E27FC236}">
                      <a16:creationId xmlns:a16="http://schemas.microsoft.com/office/drawing/2014/main" id="{6318BCEA-FB61-F338-7F58-2C7AECA7E60D}"/>
                    </a:ext>
                  </a:extLst>
                </p:cNvPr>
                <p:cNvPicPr/>
                <p:nvPr/>
              </p:nvPicPr>
              <p:blipFill>
                <a:blip r:embed="rId39"/>
                <a:stretch>
                  <a:fillRect/>
                </a:stretch>
              </p:blipFill>
              <p:spPr>
                <a:xfrm>
                  <a:off x="4672341" y="2002404"/>
                  <a:ext cx="675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Ink 20">
                  <a:extLst>
                    <a:ext uri="{FF2B5EF4-FFF2-40B4-BE49-F238E27FC236}">
                      <a16:creationId xmlns:a16="http://schemas.microsoft.com/office/drawing/2014/main" id="{28FC2D15-5A11-BFA6-DE43-8FB2D1A6D752}"/>
                    </a:ext>
                  </a:extLst>
                </p14:cNvPr>
                <p14:cNvContentPartPr/>
                <p14:nvPr/>
              </p14:nvContentPartPr>
              <p14:xfrm>
                <a:off x="4286781" y="1977564"/>
                <a:ext cx="275760" cy="30600"/>
              </p14:xfrm>
            </p:contentPart>
          </mc:Choice>
          <mc:Fallback>
            <p:pic>
              <p:nvPicPr>
                <p:cNvPr id="21" name="Ink 20">
                  <a:extLst>
                    <a:ext uri="{FF2B5EF4-FFF2-40B4-BE49-F238E27FC236}">
                      <a16:creationId xmlns:a16="http://schemas.microsoft.com/office/drawing/2014/main" id="{28FC2D15-5A11-BFA6-DE43-8FB2D1A6D752}"/>
                    </a:ext>
                  </a:extLst>
                </p:cNvPr>
                <p:cNvPicPr/>
                <p:nvPr/>
              </p:nvPicPr>
              <p:blipFill>
                <a:blip r:embed="rId41"/>
                <a:stretch>
                  <a:fillRect/>
                </a:stretch>
              </p:blipFill>
              <p:spPr>
                <a:xfrm>
                  <a:off x="4268781" y="1959564"/>
                  <a:ext cx="311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Ink 22">
                  <a:extLst>
                    <a:ext uri="{FF2B5EF4-FFF2-40B4-BE49-F238E27FC236}">
                      <a16:creationId xmlns:a16="http://schemas.microsoft.com/office/drawing/2014/main" id="{415D7541-E8E8-181F-A721-FD31811E785C}"/>
                    </a:ext>
                  </a:extLst>
                </p14:cNvPr>
                <p14:cNvContentPartPr/>
                <p14:nvPr/>
              </p14:nvContentPartPr>
              <p14:xfrm>
                <a:off x="3342861" y="2017164"/>
                <a:ext cx="630000" cy="50040"/>
              </p14:xfrm>
            </p:contentPart>
          </mc:Choice>
          <mc:Fallback>
            <p:pic>
              <p:nvPicPr>
                <p:cNvPr id="23" name="Ink 22">
                  <a:extLst>
                    <a:ext uri="{FF2B5EF4-FFF2-40B4-BE49-F238E27FC236}">
                      <a16:creationId xmlns:a16="http://schemas.microsoft.com/office/drawing/2014/main" id="{415D7541-E8E8-181F-A721-FD31811E785C}"/>
                    </a:ext>
                  </a:extLst>
                </p:cNvPr>
                <p:cNvPicPr/>
                <p:nvPr/>
              </p:nvPicPr>
              <p:blipFill>
                <a:blip r:embed="rId43"/>
                <a:stretch>
                  <a:fillRect/>
                </a:stretch>
              </p:blipFill>
              <p:spPr>
                <a:xfrm>
                  <a:off x="3325221" y="1999524"/>
                  <a:ext cx="665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Ink 23">
                  <a:extLst>
                    <a:ext uri="{FF2B5EF4-FFF2-40B4-BE49-F238E27FC236}">
                      <a16:creationId xmlns:a16="http://schemas.microsoft.com/office/drawing/2014/main" id="{99EF1336-59E7-EAD8-5D92-A24A9E53D9C3}"/>
                    </a:ext>
                  </a:extLst>
                </p14:cNvPr>
                <p14:cNvContentPartPr/>
                <p14:nvPr/>
              </p14:nvContentPartPr>
              <p14:xfrm>
                <a:off x="2673621" y="2008524"/>
                <a:ext cx="371160" cy="41400"/>
              </p14:xfrm>
            </p:contentPart>
          </mc:Choice>
          <mc:Fallback>
            <p:pic>
              <p:nvPicPr>
                <p:cNvPr id="24" name="Ink 23">
                  <a:extLst>
                    <a:ext uri="{FF2B5EF4-FFF2-40B4-BE49-F238E27FC236}">
                      <a16:creationId xmlns:a16="http://schemas.microsoft.com/office/drawing/2014/main" id="{99EF1336-59E7-EAD8-5D92-A24A9E53D9C3}"/>
                    </a:ext>
                  </a:extLst>
                </p:cNvPr>
                <p:cNvPicPr/>
                <p:nvPr/>
              </p:nvPicPr>
              <p:blipFill>
                <a:blip r:embed="rId45"/>
                <a:stretch>
                  <a:fillRect/>
                </a:stretch>
              </p:blipFill>
              <p:spPr>
                <a:xfrm>
                  <a:off x="2655981" y="1990524"/>
                  <a:ext cx="4068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Ink 24">
                  <a:extLst>
                    <a:ext uri="{FF2B5EF4-FFF2-40B4-BE49-F238E27FC236}">
                      <a16:creationId xmlns:a16="http://schemas.microsoft.com/office/drawing/2014/main" id="{2F4C8370-2DAC-A58A-F293-A5128302946D}"/>
                    </a:ext>
                  </a:extLst>
                </p14:cNvPr>
                <p14:cNvContentPartPr/>
                <p14:nvPr/>
              </p14:nvContentPartPr>
              <p14:xfrm>
                <a:off x="1593261" y="2080164"/>
                <a:ext cx="575280" cy="63720"/>
              </p14:xfrm>
            </p:contentPart>
          </mc:Choice>
          <mc:Fallback>
            <p:pic>
              <p:nvPicPr>
                <p:cNvPr id="25" name="Ink 24">
                  <a:extLst>
                    <a:ext uri="{FF2B5EF4-FFF2-40B4-BE49-F238E27FC236}">
                      <a16:creationId xmlns:a16="http://schemas.microsoft.com/office/drawing/2014/main" id="{2F4C8370-2DAC-A58A-F293-A5128302946D}"/>
                    </a:ext>
                  </a:extLst>
                </p:cNvPr>
                <p:cNvPicPr/>
                <p:nvPr/>
              </p:nvPicPr>
              <p:blipFill>
                <a:blip r:embed="rId47"/>
                <a:stretch>
                  <a:fillRect/>
                </a:stretch>
              </p:blipFill>
              <p:spPr>
                <a:xfrm>
                  <a:off x="1575261" y="2062524"/>
                  <a:ext cx="6109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Ink 37">
                  <a:extLst>
                    <a:ext uri="{FF2B5EF4-FFF2-40B4-BE49-F238E27FC236}">
                      <a16:creationId xmlns:a16="http://schemas.microsoft.com/office/drawing/2014/main" id="{1622F916-C997-310F-6C8D-623F3D91DE84}"/>
                    </a:ext>
                  </a:extLst>
                </p14:cNvPr>
                <p14:cNvContentPartPr/>
                <p14:nvPr/>
              </p14:nvContentPartPr>
              <p14:xfrm>
                <a:off x="1293381" y="1343244"/>
                <a:ext cx="3215160" cy="870120"/>
              </p14:xfrm>
            </p:contentPart>
          </mc:Choice>
          <mc:Fallback>
            <p:pic>
              <p:nvPicPr>
                <p:cNvPr id="38" name="Ink 37">
                  <a:extLst>
                    <a:ext uri="{FF2B5EF4-FFF2-40B4-BE49-F238E27FC236}">
                      <a16:creationId xmlns:a16="http://schemas.microsoft.com/office/drawing/2014/main" id="{1622F916-C997-310F-6C8D-623F3D91DE84}"/>
                    </a:ext>
                  </a:extLst>
                </p:cNvPr>
                <p:cNvPicPr/>
                <p:nvPr/>
              </p:nvPicPr>
              <p:blipFill>
                <a:blip r:embed="rId49"/>
                <a:stretch>
                  <a:fillRect/>
                </a:stretch>
              </p:blipFill>
              <p:spPr>
                <a:xfrm>
                  <a:off x="1275741" y="1325244"/>
                  <a:ext cx="3250800" cy="90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40" name="Ink 39">
                <a:extLst>
                  <a:ext uri="{FF2B5EF4-FFF2-40B4-BE49-F238E27FC236}">
                    <a16:creationId xmlns:a16="http://schemas.microsoft.com/office/drawing/2014/main" id="{846DCA96-CD13-66F0-4CDF-D9DE06465614}"/>
                  </a:ext>
                </a:extLst>
              </p14:cNvPr>
              <p14:cNvContentPartPr/>
              <p14:nvPr/>
            </p14:nvContentPartPr>
            <p14:xfrm>
              <a:off x="6710301" y="2117244"/>
              <a:ext cx="4320" cy="6120"/>
            </p14:xfrm>
          </p:contentPart>
        </mc:Choice>
        <mc:Fallback>
          <p:pic>
            <p:nvPicPr>
              <p:cNvPr id="40" name="Ink 39">
                <a:extLst>
                  <a:ext uri="{FF2B5EF4-FFF2-40B4-BE49-F238E27FC236}">
                    <a16:creationId xmlns:a16="http://schemas.microsoft.com/office/drawing/2014/main" id="{846DCA96-CD13-66F0-4CDF-D9DE06465614}"/>
                  </a:ext>
                </a:extLst>
              </p:cNvPr>
              <p:cNvPicPr/>
              <p:nvPr/>
            </p:nvPicPr>
            <p:blipFill>
              <a:blip r:embed="rId51"/>
              <a:stretch>
                <a:fillRect/>
              </a:stretch>
            </p:blipFill>
            <p:spPr>
              <a:xfrm>
                <a:off x="6692301" y="2099244"/>
                <a:ext cx="39960" cy="41760"/>
              </a:xfrm>
              <a:prstGeom prst="rect">
                <a:avLst/>
              </a:prstGeom>
            </p:spPr>
          </p:pic>
        </mc:Fallback>
      </mc:AlternateContent>
      <p:grpSp>
        <p:nvGrpSpPr>
          <p:cNvPr id="47" name="Group 46">
            <a:extLst>
              <a:ext uri="{FF2B5EF4-FFF2-40B4-BE49-F238E27FC236}">
                <a16:creationId xmlns:a16="http://schemas.microsoft.com/office/drawing/2014/main" id="{20C3E63E-CB4B-5E7D-A6E9-73F9EC2B7A66}"/>
              </a:ext>
            </a:extLst>
          </p:cNvPr>
          <p:cNvGrpSpPr/>
          <p:nvPr/>
        </p:nvGrpSpPr>
        <p:grpSpPr>
          <a:xfrm>
            <a:off x="1249821" y="1247124"/>
            <a:ext cx="5502960" cy="1417680"/>
            <a:chOff x="1249821" y="1247124"/>
            <a:chExt cx="5502960" cy="1417680"/>
          </a:xfrm>
        </p:grpSpPr>
        <mc:AlternateContent xmlns:mc="http://schemas.openxmlformats.org/markup-compatibility/2006">
          <mc:Choice xmlns:p14="http://schemas.microsoft.com/office/powerpoint/2010/main" Requires="p14">
            <p:contentPart p14:bwMode="auto" r:id="rId52">
              <p14:nvContentPartPr>
                <p14:cNvPr id="41" name="Ink 40">
                  <a:extLst>
                    <a:ext uri="{FF2B5EF4-FFF2-40B4-BE49-F238E27FC236}">
                      <a16:creationId xmlns:a16="http://schemas.microsoft.com/office/drawing/2014/main" id="{3AE9DF81-8AE1-FBF6-4980-805458B8DA35}"/>
                    </a:ext>
                  </a:extLst>
                </p14:cNvPr>
                <p14:cNvContentPartPr/>
                <p14:nvPr/>
              </p14:nvContentPartPr>
              <p14:xfrm>
                <a:off x="4525461" y="1247124"/>
                <a:ext cx="2227320" cy="983520"/>
              </p14:xfrm>
            </p:contentPart>
          </mc:Choice>
          <mc:Fallback>
            <p:pic>
              <p:nvPicPr>
                <p:cNvPr id="41" name="Ink 40">
                  <a:extLst>
                    <a:ext uri="{FF2B5EF4-FFF2-40B4-BE49-F238E27FC236}">
                      <a16:creationId xmlns:a16="http://schemas.microsoft.com/office/drawing/2014/main" id="{3AE9DF81-8AE1-FBF6-4980-805458B8DA35}"/>
                    </a:ext>
                  </a:extLst>
                </p:cNvPr>
                <p:cNvPicPr/>
                <p:nvPr/>
              </p:nvPicPr>
              <p:blipFill>
                <a:blip r:embed="rId53"/>
                <a:stretch>
                  <a:fillRect/>
                </a:stretch>
              </p:blipFill>
              <p:spPr>
                <a:xfrm>
                  <a:off x="4507821" y="1229124"/>
                  <a:ext cx="2262960" cy="1019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2" name="Ink 41">
                  <a:extLst>
                    <a:ext uri="{FF2B5EF4-FFF2-40B4-BE49-F238E27FC236}">
                      <a16:creationId xmlns:a16="http://schemas.microsoft.com/office/drawing/2014/main" id="{67DB4EAF-463B-E655-320B-4B64C9F4196C}"/>
                    </a:ext>
                  </a:extLst>
                </p14:cNvPr>
                <p14:cNvContentPartPr/>
                <p14:nvPr/>
              </p14:nvContentPartPr>
              <p14:xfrm>
                <a:off x="5542101" y="2358804"/>
                <a:ext cx="34200" cy="147240"/>
              </p14:xfrm>
            </p:contentPart>
          </mc:Choice>
          <mc:Fallback>
            <p:pic>
              <p:nvPicPr>
                <p:cNvPr id="42" name="Ink 41">
                  <a:extLst>
                    <a:ext uri="{FF2B5EF4-FFF2-40B4-BE49-F238E27FC236}">
                      <a16:creationId xmlns:a16="http://schemas.microsoft.com/office/drawing/2014/main" id="{67DB4EAF-463B-E655-320B-4B64C9F4196C}"/>
                    </a:ext>
                  </a:extLst>
                </p:cNvPr>
                <p:cNvPicPr/>
                <p:nvPr/>
              </p:nvPicPr>
              <p:blipFill>
                <a:blip r:embed="rId55"/>
                <a:stretch>
                  <a:fillRect/>
                </a:stretch>
              </p:blipFill>
              <p:spPr>
                <a:xfrm>
                  <a:off x="5524461" y="2341164"/>
                  <a:ext cx="698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3" name="Ink 42">
                  <a:extLst>
                    <a:ext uri="{FF2B5EF4-FFF2-40B4-BE49-F238E27FC236}">
                      <a16:creationId xmlns:a16="http://schemas.microsoft.com/office/drawing/2014/main" id="{0CDA8A5D-E5E3-0B07-9720-D1CD86E82709}"/>
                    </a:ext>
                  </a:extLst>
                </p14:cNvPr>
                <p14:cNvContentPartPr/>
                <p14:nvPr/>
              </p14:nvContentPartPr>
              <p14:xfrm>
                <a:off x="5362101" y="2284284"/>
                <a:ext cx="362880" cy="380520"/>
              </p14:xfrm>
            </p:contentPart>
          </mc:Choice>
          <mc:Fallback>
            <p:pic>
              <p:nvPicPr>
                <p:cNvPr id="43" name="Ink 42">
                  <a:extLst>
                    <a:ext uri="{FF2B5EF4-FFF2-40B4-BE49-F238E27FC236}">
                      <a16:creationId xmlns:a16="http://schemas.microsoft.com/office/drawing/2014/main" id="{0CDA8A5D-E5E3-0B07-9720-D1CD86E82709}"/>
                    </a:ext>
                  </a:extLst>
                </p:cNvPr>
                <p:cNvPicPr/>
                <p:nvPr/>
              </p:nvPicPr>
              <p:blipFill>
                <a:blip r:embed="rId57"/>
                <a:stretch>
                  <a:fillRect/>
                </a:stretch>
              </p:blipFill>
              <p:spPr>
                <a:xfrm>
                  <a:off x="5344461" y="2266644"/>
                  <a:ext cx="398520" cy="416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5" name="Ink 44">
                  <a:extLst>
                    <a:ext uri="{FF2B5EF4-FFF2-40B4-BE49-F238E27FC236}">
                      <a16:creationId xmlns:a16="http://schemas.microsoft.com/office/drawing/2014/main" id="{9A9779D5-51E5-4533-1043-5F1369DBC5B3}"/>
                    </a:ext>
                  </a:extLst>
                </p14:cNvPr>
                <p14:cNvContentPartPr/>
                <p14:nvPr/>
              </p14:nvContentPartPr>
              <p14:xfrm>
                <a:off x="1249821" y="1287804"/>
                <a:ext cx="3245400" cy="848160"/>
              </p14:xfrm>
            </p:contentPart>
          </mc:Choice>
          <mc:Fallback>
            <p:pic>
              <p:nvPicPr>
                <p:cNvPr id="45" name="Ink 44">
                  <a:extLst>
                    <a:ext uri="{FF2B5EF4-FFF2-40B4-BE49-F238E27FC236}">
                      <a16:creationId xmlns:a16="http://schemas.microsoft.com/office/drawing/2014/main" id="{9A9779D5-51E5-4533-1043-5F1369DBC5B3}"/>
                    </a:ext>
                  </a:extLst>
                </p:cNvPr>
                <p:cNvPicPr/>
                <p:nvPr/>
              </p:nvPicPr>
              <p:blipFill>
                <a:blip r:embed="rId59"/>
                <a:stretch>
                  <a:fillRect/>
                </a:stretch>
              </p:blipFill>
              <p:spPr>
                <a:xfrm>
                  <a:off x="1232181" y="1269804"/>
                  <a:ext cx="3281040" cy="883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6" name="Ink 45">
                  <a:extLst>
                    <a:ext uri="{FF2B5EF4-FFF2-40B4-BE49-F238E27FC236}">
                      <a16:creationId xmlns:a16="http://schemas.microsoft.com/office/drawing/2014/main" id="{5577D226-254C-7910-6A88-0428D5D81924}"/>
                    </a:ext>
                  </a:extLst>
                </p14:cNvPr>
                <p14:cNvContentPartPr/>
                <p14:nvPr/>
              </p14:nvContentPartPr>
              <p14:xfrm>
                <a:off x="2785221" y="2213364"/>
                <a:ext cx="241920" cy="309240"/>
              </p14:xfrm>
            </p:contentPart>
          </mc:Choice>
          <mc:Fallback>
            <p:pic>
              <p:nvPicPr>
                <p:cNvPr id="46" name="Ink 45">
                  <a:extLst>
                    <a:ext uri="{FF2B5EF4-FFF2-40B4-BE49-F238E27FC236}">
                      <a16:creationId xmlns:a16="http://schemas.microsoft.com/office/drawing/2014/main" id="{5577D226-254C-7910-6A88-0428D5D81924}"/>
                    </a:ext>
                  </a:extLst>
                </p:cNvPr>
                <p:cNvPicPr/>
                <p:nvPr/>
              </p:nvPicPr>
              <p:blipFill>
                <a:blip r:embed="rId61"/>
                <a:stretch>
                  <a:fillRect/>
                </a:stretch>
              </p:blipFill>
              <p:spPr>
                <a:xfrm>
                  <a:off x="2767221" y="2195724"/>
                  <a:ext cx="277560" cy="344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48" name="Ink 47">
                <a:extLst>
                  <a:ext uri="{FF2B5EF4-FFF2-40B4-BE49-F238E27FC236}">
                    <a16:creationId xmlns:a16="http://schemas.microsoft.com/office/drawing/2014/main" id="{8154DCF4-6711-0F40-5AB3-94FFCCB84E46}"/>
                  </a:ext>
                </a:extLst>
              </p14:cNvPr>
              <p14:cNvContentPartPr/>
              <p14:nvPr/>
            </p14:nvContentPartPr>
            <p14:xfrm>
              <a:off x="8710101" y="1978284"/>
              <a:ext cx="1701720" cy="755640"/>
            </p14:xfrm>
          </p:contentPart>
        </mc:Choice>
        <mc:Fallback>
          <p:pic>
            <p:nvPicPr>
              <p:cNvPr id="48" name="Ink 47">
                <a:extLst>
                  <a:ext uri="{FF2B5EF4-FFF2-40B4-BE49-F238E27FC236}">
                    <a16:creationId xmlns:a16="http://schemas.microsoft.com/office/drawing/2014/main" id="{8154DCF4-6711-0F40-5AB3-94FFCCB84E46}"/>
                  </a:ext>
                </a:extLst>
              </p:cNvPr>
              <p:cNvPicPr/>
              <p:nvPr/>
            </p:nvPicPr>
            <p:blipFill>
              <a:blip r:embed="rId63"/>
              <a:stretch>
                <a:fillRect/>
              </a:stretch>
            </p:blipFill>
            <p:spPr>
              <a:xfrm>
                <a:off x="8692461" y="1960284"/>
                <a:ext cx="1737360" cy="79128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4498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78056" y="101014"/>
            <a:ext cx="10109842" cy="6247864"/>
          </a:xfrm>
          <a:prstGeom prst="rect">
            <a:avLst/>
          </a:prstGeom>
          <a:noFill/>
        </p:spPr>
        <p:txBody>
          <a:bodyPr wrap="square" rtlCol="0">
            <a:spAutoFit/>
          </a:bodyPr>
          <a:lstStyle/>
          <a:p>
            <a:pPr algn="ctr"/>
            <a:r>
              <a:rPr lang="en-US" sz="4000" b="1" dirty="0">
                <a:solidFill>
                  <a:srgbClr val="FFC000"/>
                </a:solidFill>
                <a:cs typeface="+mj-cs"/>
              </a:rPr>
              <a:t>Central Verse of the Torah</a:t>
            </a:r>
          </a:p>
          <a:p>
            <a:pPr algn="ctr"/>
            <a:r>
              <a:rPr lang="en-US" sz="4000" dirty="0">
                <a:solidFill>
                  <a:srgbClr val="FFC000"/>
                </a:solidFill>
                <a:cs typeface="+mj-cs"/>
              </a:rPr>
              <a:t>Vayikra / Leviticus 8:8</a:t>
            </a:r>
          </a:p>
          <a:p>
            <a:pPr algn="ctr"/>
            <a:r>
              <a:rPr lang="he-IL" sz="4000" dirty="0">
                <a:solidFill>
                  <a:srgbClr val="FFFF00"/>
                </a:solidFill>
                <a:cs typeface="+mj-cs"/>
              </a:rPr>
              <a:t>וַיָּ֥שֶׂם עָלָ֖יו אֶת־הַחֹ֑שֶׁן וַיִּתֵּן֙ אֶל־הַחֹ֔שֶׁן אֶת־הָאוּרִ֖ים וְאֶת־הַתֻּמִּֽים׃</a:t>
            </a:r>
          </a:p>
          <a:p>
            <a:pPr algn="ctr"/>
            <a:r>
              <a:rPr lang="el-GR" sz="4000" dirty="0">
                <a:solidFill>
                  <a:srgbClr val="00B0F0"/>
                </a:solidFill>
                <a:cs typeface="+mj-cs"/>
              </a:rPr>
              <a:t>καὶ ἐπέθηκεν ἐπʼ αὐτὴν τὸ λογεῖον καὶ ἐπέθηκεν ἐπὶ τὸ λογεῖον </a:t>
            </a:r>
            <a:r>
              <a:rPr lang="el-GR" sz="4000" dirty="0">
                <a:solidFill>
                  <a:srgbClr val="FF0000"/>
                </a:solidFill>
                <a:cs typeface="+mj-cs"/>
              </a:rPr>
              <a:t>τὴν δήλωσιν καὶ τὴν ἀλήθειαν</a:t>
            </a:r>
          </a:p>
          <a:p>
            <a:pPr algn="ctr"/>
            <a:r>
              <a:rPr lang="en-US" sz="4000" dirty="0">
                <a:solidFill>
                  <a:srgbClr val="FFC000"/>
                </a:solidFill>
                <a:cs typeface="+mj-cs"/>
              </a:rPr>
              <a:t>And he put the breastplate upon him: also he put in the breastplate the </a:t>
            </a:r>
            <a:r>
              <a:rPr lang="en-US" sz="4000" dirty="0" err="1">
                <a:solidFill>
                  <a:srgbClr val="FFC000"/>
                </a:solidFill>
                <a:cs typeface="+mj-cs"/>
              </a:rPr>
              <a:t>Urim</a:t>
            </a:r>
            <a:r>
              <a:rPr lang="en-US" sz="4000" dirty="0">
                <a:solidFill>
                  <a:srgbClr val="FFC000"/>
                </a:solidFill>
                <a:cs typeface="+mj-cs"/>
              </a:rPr>
              <a:t> and the Thummim.</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A72B8EB5-C7B5-007B-26DF-EA3F1FFE84CE}"/>
              </a:ext>
            </a:extLst>
          </p:cNvPr>
          <p:cNvSpPr txBox="1"/>
          <p:nvPr/>
        </p:nvSpPr>
        <p:spPr>
          <a:xfrm>
            <a:off x="9782239" y="1938704"/>
            <a:ext cx="2340359" cy="1200329"/>
          </a:xfrm>
          <a:prstGeom prst="rect">
            <a:avLst/>
          </a:prstGeom>
          <a:noFill/>
        </p:spPr>
        <p:txBody>
          <a:bodyPr wrap="square">
            <a:spAutoFit/>
          </a:bodyPr>
          <a:lstStyle/>
          <a:p>
            <a:r>
              <a:rPr lang="en-GB" sz="2400" i="1" dirty="0">
                <a:solidFill>
                  <a:srgbClr val="FF0000"/>
                </a:solidFill>
              </a:rPr>
              <a:t>The pointing out, explanation and the truth</a:t>
            </a:r>
            <a:endParaRPr lang="en-US" sz="2400" dirty="0">
              <a:solidFill>
                <a:srgbClr val="FF0000"/>
              </a:solidFill>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535BC26-B6E7-2CC0-04D7-C7A4344CC4F5}"/>
                  </a:ext>
                </a:extLst>
              </p14:cNvPr>
              <p14:cNvContentPartPr/>
              <p14:nvPr/>
            </p14:nvContentPartPr>
            <p14:xfrm>
              <a:off x="6690501" y="1388244"/>
              <a:ext cx="842040" cy="40680"/>
            </p14:xfrm>
          </p:contentPart>
        </mc:Choice>
        <mc:Fallback>
          <p:pic>
            <p:nvPicPr>
              <p:cNvPr id="2" name="Ink 1">
                <a:extLst>
                  <a:ext uri="{FF2B5EF4-FFF2-40B4-BE49-F238E27FC236}">
                    <a16:creationId xmlns:a16="http://schemas.microsoft.com/office/drawing/2014/main" id="{D535BC26-B6E7-2CC0-04D7-C7A4344CC4F5}"/>
                  </a:ext>
                </a:extLst>
              </p:cNvPr>
              <p:cNvPicPr/>
              <p:nvPr/>
            </p:nvPicPr>
            <p:blipFill>
              <a:blip r:embed="rId5"/>
              <a:stretch>
                <a:fillRect/>
              </a:stretch>
            </p:blipFill>
            <p:spPr>
              <a:xfrm>
                <a:off x="6672501" y="1370244"/>
                <a:ext cx="8776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4" name="Ink 23">
                <a:extLst>
                  <a:ext uri="{FF2B5EF4-FFF2-40B4-BE49-F238E27FC236}">
                    <a16:creationId xmlns:a16="http://schemas.microsoft.com/office/drawing/2014/main" id="{32AC8CCC-C819-1B74-E124-CB13BCB3A384}"/>
                  </a:ext>
                </a:extLst>
              </p14:cNvPr>
              <p14:cNvContentPartPr/>
              <p14:nvPr/>
            </p14:nvContentPartPr>
            <p14:xfrm>
              <a:off x="6644061" y="5678364"/>
              <a:ext cx="855360" cy="32760"/>
            </p14:xfrm>
          </p:contentPart>
        </mc:Choice>
        <mc:Fallback>
          <p:pic>
            <p:nvPicPr>
              <p:cNvPr id="24" name="Ink 23">
                <a:extLst>
                  <a:ext uri="{FF2B5EF4-FFF2-40B4-BE49-F238E27FC236}">
                    <a16:creationId xmlns:a16="http://schemas.microsoft.com/office/drawing/2014/main" id="{32AC8CCC-C819-1B74-E124-CB13BCB3A384}"/>
                  </a:ext>
                </a:extLst>
              </p:cNvPr>
              <p:cNvPicPr/>
              <p:nvPr/>
            </p:nvPicPr>
            <p:blipFill>
              <a:blip r:embed="rId7"/>
              <a:stretch>
                <a:fillRect/>
              </a:stretch>
            </p:blipFill>
            <p:spPr>
              <a:xfrm>
                <a:off x="6626421" y="5660724"/>
                <a:ext cx="891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5" name="Ink 24">
                <a:extLst>
                  <a:ext uri="{FF2B5EF4-FFF2-40B4-BE49-F238E27FC236}">
                    <a16:creationId xmlns:a16="http://schemas.microsoft.com/office/drawing/2014/main" id="{255C944D-6C39-009A-8EE5-FB7462BD5140}"/>
                  </a:ext>
                </a:extLst>
              </p14:cNvPr>
              <p14:cNvContentPartPr/>
              <p14:nvPr/>
            </p14:nvContentPartPr>
            <p14:xfrm>
              <a:off x="4335741" y="6226284"/>
              <a:ext cx="1658160" cy="92160"/>
            </p14:xfrm>
          </p:contentPart>
        </mc:Choice>
        <mc:Fallback>
          <p:pic>
            <p:nvPicPr>
              <p:cNvPr id="25" name="Ink 24">
                <a:extLst>
                  <a:ext uri="{FF2B5EF4-FFF2-40B4-BE49-F238E27FC236}">
                    <a16:creationId xmlns:a16="http://schemas.microsoft.com/office/drawing/2014/main" id="{255C944D-6C39-009A-8EE5-FB7462BD5140}"/>
                  </a:ext>
                </a:extLst>
              </p:cNvPr>
              <p:cNvPicPr/>
              <p:nvPr/>
            </p:nvPicPr>
            <p:blipFill>
              <a:blip r:embed="rId9"/>
              <a:stretch>
                <a:fillRect/>
              </a:stretch>
            </p:blipFill>
            <p:spPr>
              <a:xfrm>
                <a:off x="4318101" y="6208284"/>
                <a:ext cx="1693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6" name="Ink 25">
                <a:extLst>
                  <a:ext uri="{FF2B5EF4-FFF2-40B4-BE49-F238E27FC236}">
                    <a16:creationId xmlns:a16="http://schemas.microsoft.com/office/drawing/2014/main" id="{BA017B5A-5018-66F0-E94F-AC96196E7190}"/>
                  </a:ext>
                </a:extLst>
              </p14:cNvPr>
              <p14:cNvContentPartPr/>
              <p14:nvPr/>
            </p14:nvContentPartPr>
            <p14:xfrm>
              <a:off x="6872661" y="3766764"/>
              <a:ext cx="1263240" cy="57600"/>
            </p14:xfrm>
          </p:contentPart>
        </mc:Choice>
        <mc:Fallback>
          <p:pic>
            <p:nvPicPr>
              <p:cNvPr id="26" name="Ink 25">
                <a:extLst>
                  <a:ext uri="{FF2B5EF4-FFF2-40B4-BE49-F238E27FC236}">
                    <a16:creationId xmlns:a16="http://schemas.microsoft.com/office/drawing/2014/main" id="{BA017B5A-5018-66F0-E94F-AC96196E7190}"/>
                  </a:ext>
                </a:extLst>
              </p:cNvPr>
              <p:cNvPicPr/>
              <p:nvPr/>
            </p:nvPicPr>
            <p:blipFill>
              <a:blip r:embed="rId11"/>
              <a:stretch>
                <a:fillRect/>
              </a:stretch>
            </p:blipFill>
            <p:spPr>
              <a:xfrm>
                <a:off x="6855021" y="3749124"/>
                <a:ext cx="12988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7" name="Ink 26">
                <a:extLst>
                  <a:ext uri="{FF2B5EF4-FFF2-40B4-BE49-F238E27FC236}">
                    <a16:creationId xmlns:a16="http://schemas.microsoft.com/office/drawing/2014/main" id="{099DB2CA-4150-7663-6775-023C2621DE11}"/>
                  </a:ext>
                </a:extLst>
              </p14:cNvPr>
              <p14:cNvContentPartPr/>
              <p14:nvPr/>
            </p14:nvContentPartPr>
            <p14:xfrm>
              <a:off x="4457061" y="4373364"/>
              <a:ext cx="1539720" cy="55080"/>
            </p14:xfrm>
          </p:contentPart>
        </mc:Choice>
        <mc:Fallback>
          <p:pic>
            <p:nvPicPr>
              <p:cNvPr id="27" name="Ink 26">
                <a:extLst>
                  <a:ext uri="{FF2B5EF4-FFF2-40B4-BE49-F238E27FC236}">
                    <a16:creationId xmlns:a16="http://schemas.microsoft.com/office/drawing/2014/main" id="{099DB2CA-4150-7663-6775-023C2621DE11}"/>
                  </a:ext>
                </a:extLst>
              </p:cNvPr>
              <p:cNvPicPr/>
              <p:nvPr/>
            </p:nvPicPr>
            <p:blipFill>
              <a:blip r:embed="rId13"/>
              <a:stretch>
                <a:fillRect/>
              </a:stretch>
            </p:blipFill>
            <p:spPr>
              <a:xfrm>
                <a:off x="4439061" y="4355724"/>
                <a:ext cx="15753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8" name="Ink 27">
                <a:extLst>
                  <a:ext uri="{FF2B5EF4-FFF2-40B4-BE49-F238E27FC236}">
                    <a16:creationId xmlns:a16="http://schemas.microsoft.com/office/drawing/2014/main" id="{285EC65F-47B0-C29C-0F8D-DE7E0F8F209F}"/>
                  </a:ext>
                </a:extLst>
              </p14:cNvPr>
              <p14:cNvContentPartPr/>
              <p14:nvPr/>
            </p14:nvContentPartPr>
            <p14:xfrm>
              <a:off x="1203381" y="1328124"/>
              <a:ext cx="1486080" cy="822600"/>
            </p14:xfrm>
          </p:contentPart>
        </mc:Choice>
        <mc:Fallback>
          <p:pic>
            <p:nvPicPr>
              <p:cNvPr id="28" name="Ink 27">
                <a:extLst>
                  <a:ext uri="{FF2B5EF4-FFF2-40B4-BE49-F238E27FC236}">
                    <a16:creationId xmlns:a16="http://schemas.microsoft.com/office/drawing/2014/main" id="{285EC65F-47B0-C29C-0F8D-DE7E0F8F209F}"/>
                  </a:ext>
                </a:extLst>
              </p:cNvPr>
              <p:cNvPicPr/>
              <p:nvPr/>
            </p:nvPicPr>
            <p:blipFill>
              <a:blip r:embed="rId15"/>
              <a:stretch>
                <a:fillRect/>
              </a:stretch>
            </p:blipFill>
            <p:spPr>
              <a:xfrm>
                <a:off x="1185381" y="1310124"/>
                <a:ext cx="1521720" cy="858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0" name="Ink 29">
                <a:extLst>
                  <a:ext uri="{FF2B5EF4-FFF2-40B4-BE49-F238E27FC236}">
                    <a16:creationId xmlns:a16="http://schemas.microsoft.com/office/drawing/2014/main" id="{28B4816D-3A00-F1D1-AF1E-238AA8557F56}"/>
                  </a:ext>
                </a:extLst>
              </p14:cNvPr>
              <p14:cNvContentPartPr/>
              <p14:nvPr/>
            </p14:nvContentPartPr>
            <p14:xfrm>
              <a:off x="4240341" y="2064324"/>
              <a:ext cx="1451160" cy="623520"/>
            </p14:xfrm>
          </p:contentPart>
        </mc:Choice>
        <mc:Fallback>
          <p:pic>
            <p:nvPicPr>
              <p:cNvPr id="30" name="Ink 29">
                <a:extLst>
                  <a:ext uri="{FF2B5EF4-FFF2-40B4-BE49-F238E27FC236}">
                    <a16:creationId xmlns:a16="http://schemas.microsoft.com/office/drawing/2014/main" id="{28B4816D-3A00-F1D1-AF1E-238AA8557F56}"/>
                  </a:ext>
                </a:extLst>
              </p:cNvPr>
              <p:cNvPicPr/>
              <p:nvPr/>
            </p:nvPicPr>
            <p:blipFill>
              <a:blip r:embed="rId17"/>
              <a:stretch>
                <a:fillRect/>
              </a:stretch>
            </p:blipFill>
            <p:spPr>
              <a:xfrm>
                <a:off x="4222341" y="2046324"/>
                <a:ext cx="1486800" cy="659160"/>
              </a:xfrm>
              <a:prstGeom prst="rect">
                <a:avLst/>
              </a:prstGeom>
            </p:spPr>
          </p:pic>
        </mc:Fallback>
      </mc:AlternateContent>
      <p:grpSp>
        <p:nvGrpSpPr>
          <p:cNvPr id="52" name="Group 51">
            <a:extLst>
              <a:ext uri="{FF2B5EF4-FFF2-40B4-BE49-F238E27FC236}">
                <a16:creationId xmlns:a16="http://schemas.microsoft.com/office/drawing/2014/main" id="{6A6E470D-368B-160B-45F6-372CBFCA3C29}"/>
              </a:ext>
            </a:extLst>
          </p:cNvPr>
          <p:cNvGrpSpPr/>
          <p:nvPr/>
        </p:nvGrpSpPr>
        <p:grpSpPr>
          <a:xfrm>
            <a:off x="951381" y="1940484"/>
            <a:ext cx="8412480" cy="686880"/>
            <a:chOff x="951381" y="1940484"/>
            <a:chExt cx="8412480" cy="686880"/>
          </a:xfrm>
        </p:grpSpPr>
        <mc:AlternateContent xmlns:mc="http://schemas.openxmlformats.org/markup-compatibility/2006">
          <mc:Choice xmlns:p14="http://schemas.microsoft.com/office/powerpoint/2010/main" Requires="p14">
            <p:contentPart p14:bwMode="auto" r:id="rId18">
              <p14:nvContentPartPr>
                <p14:cNvPr id="21" name="Ink 20">
                  <a:extLst>
                    <a:ext uri="{FF2B5EF4-FFF2-40B4-BE49-F238E27FC236}">
                      <a16:creationId xmlns:a16="http://schemas.microsoft.com/office/drawing/2014/main" id="{F53814B3-E031-818F-668A-77A85188E8E8}"/>
                    </a:ext>
                  </a:extLst>
                </p14:cNvPr>
                <p14:cNvContentPartPr/>
                <p14:nvPr/>
              </p14:nvContentPartPr>
              <p14:xfrm>
                <a:off x="5957541" y="2529444"/>
                <a:ext cx="532440" cy="51120"/>
              </p14:xfrm>
            </p:contentPart>
          </mc:Choice>
          <mc:Fallback>
            <p:pic>
              <p:nvPicPr>
                <p:cNvPr id="21" name="Ink 20">
                  <a:extLst>
                    <a:ext uri="{FF2B5EF4-FFF2-40B4-BE49-F238E27FC236}">
                      <a16:creationId xmlns:a16="http://schemas.microsoft.com/office/drawing/2014/main" id="{F53814B3-E031-818F-668A-77A85188E8E8}"/>
                    </a:ext>
                  </a:extLst>
                </p:cNvPr>
                <p:cNvPicPr/>
                <p:nvPr/>
              </p:nvPicPr>
              <p:blipFill>
                <a:blip r:embed="rId19"/>
                <a:stretch>
                  <a:fillRect/>
                </a:stretch>
              </p:blipFill>
              <p:spPr>
                <a:xfrm>
                  <a:off x="5939541" y="2511444"/>
                  <a:ext cx="5680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 name="Ink 21">
                  <a:extLst>
                    <a:ext uri="{FF2B5EF4-FFF2-40B4-BE49-F238E27FC236}">
                      <a16:creationId xmlns:a16="http://schemas.microsoft.com/office/drawing/2014/main" id="{835C5D11-9F36-7008-5CF5-E7519B3E8C36}"/>
                    </a:ext>
                  </a:extLst>
                </p14:cNvPr>
                <p14:cNvContentPartPr/>
                <p14:nvPr/>
              </p14:nvContentPartPr>
              <p14:xfrm>
                <a:off x="4420341" y="2578044"/>
                <a:ext cx="1179720" cy="49320"/>
              </p14:xfrm>
            </p:contentPart>
          </mc:Choice>
          <mc:Fallback>
            <p:pic>
              <p:nvPicPr>
                <p:cNvPr id="22" name="Ink 21">
                  <a:extLst>
                    <a:ext uri="{FF2B5EF4-FFF2-40B4-BE49-F238E27FC236}">
                      <a16:creationId xmlns:a16="http://schemas.microsoft.com/office/drawing/2014/main" id="{835C5D11-9F36-7008-5CF5-E7519B3E8C36}"/>
                    </a:ext>
                  </a:extLst>
                </p:cNvPr>
                <p:cNvPicPr/>
                <p:nvPr/>
              </p:nvPicPr>
              <p:blipFill>
                <a:blip r:embed="rId21"/>
                <a:stretch>
                  <a:fillRect/>
                </a:stretch>
              </p:blipFill>
              <p:spPr>
                <a:xfrm>
                  <a:off x="4402341" y="2560404"/>
                  <a:ext cx="12153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 name="Ink 4">
                  <a:extLst>
                    <a:ext uri="{FF2B5EF4-FFF2-40B4-BE49-F238E27FC236}">
                      <a16:creationId xmlns:a16="http://schemas.microsoft.com/office/drawing/2014/main" id="{A39BF89C-3FCF-66DD-7D64-F757AD31E262}"/>
                    </a:ext>
                  </a:extLst>
                </p14:cNvPr>
                <p14:cNvContentPartPr/>
                <p14:nvPr/>
              </p14:nvContentPartPr>
              <p14:xfrm>
                <a:off x="8623341" y="2052444"/>
                <a:ext cx="740520" cy="74520"/>
              </p14:xfrm>
            </p:contentPart>
          </mc:Choice>
          <mc:Fallback>
            <p:pic>
              <p:nvPicPr>
                <p:cNvPr id="5" name="Ink 4">
                  <a:extLst>
                    <a:ext uri="{FF2B5EF4-FFF2-40B4-BE49-F238E27FC236}">
                      <a16:creationId xmlns:a16="http://schemas.microsoft.com/office/drawing/2014/main" id="{A39BF89C-3FCF-66DD-7D64-F757AD31E262}"/>
                    </a:ext>
                  </a:extLst>
                </p:cNvPr>
                <p:cNvPicPr/>
                <p:nvPr/>
              </p:nvPicPr>
              <p:blipFill>
                <a:blip r:embed="rId23"/>
                <a:stretch>
                  <a:fillRect/>
                </a:stretch>
              </p:blipFill>
              <p:spPr>
                <a:xfrm>
                  <a:off x="8605341" y="2034804"/>
                  <a:ext cx="776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 name="Ink 6">
                  <a:extLst>
                    <a:ext uri="{FF2B5EF4-FFF2-40B4-BE49-F238E27FC236}">
                      <a16:creationId xmlns:a16="http://schemas.microsoft.com/office/drawing/2014/main" id="{B6FAE1D0-61F0-9FAD-0271-A3D833D5DDE3}"/>
                    </a:ext>
                  </a:extLst>
                </p14:cNvPr>
                <p14:cNvContentPartPr/>
                <p14:nvPr/>
              </p14:nvContentPartPr>
              <p14:xfrm>
                <a:off x="7842141" y="2106084"/>
                <a:ext cx="551520" cy="39960"/>
              </p14:xfrm>
            </p:contentPart>
          </mc:Choice>
          <mc:Fallback>
            <p:pic>
              <p:nvPicPr>
                <p:cNvPr id="7" name="Ink 6">
                  <a:extLst>
                    <a:ext uri="{FF2B5EF4-FFF2-40B4-BE49-F238E27FC236}">
                      <a16:creationId xmlns:a16="http://schemas.microsoft.com/office/drawing/2014/main" id="{B6FAE1D0-61F0-9FAD-0271-A3D833D5DDE3}"/>
                    </a:ext>
                  </a:extLst>
                </p:cNvPr>
                <p:cNvPicPr/>
                <p:nvPr/>
              </p:nvPicPr>
              <p:blipFill>
                <a:blip r:embed="rId25"/>
                <a:stretch>
                  <a:fillRect/>
                </a:stretch>
              </p:blipFill>
              <p:spPr>
                <a:xfrm>
                  <a:off x="7824501" y="2088084"/>
                  <a:ext cx="587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Ink 10">
                  <a:extLst>
                    <a:ext uri="{FF2B5EF4-FFF2-40B4-BE49-F238E27FC236}">
                      <a16:creationId xmlns:a16="http://schemas.microsoft.com/office/drawing/2014/main" id="{431C0059-DB12-712D-A7FF-CD61755B2F81}"/>
                    </a:ext>
                  </a:extLst>
                </p14:cNvPr>
                <p14:cNvContentPartPr/>
                <p14:nvPr/>
              </p14:nvContentPartPr>
              <p14:xfrm>
                <a:off x="7226541" y="2036604"/>
                <a:ext cx="320400" cy="27720"/>
              </p14:xfrm>
            </p:contentPart>
          </mc:Choice>
          <mc:Fallback>
            <p:pic>
              <p:nvPicPr>
                <p:cNvPr id="11" name="Ink 10">
                  <a:extLst>
                    <a:ext uri="{FF2B5EF4-FFF2-40B4-BE49-F238E27FC236}">
                      <a16:creationId xmlns:a16="http://schemas.microsoft.com/office/drawing/2014/main" id="{431C0059-DB12-712D-A7FF-CD61755B2F81}"/>
                    </a:ext>
                  </a:extLst>
                </p:cNvPr>
                <p:cNvPicPr/>
                <p:nvPr/>
              </p:nvPicPr>
              <p:blipFill>
                <a:blip r:embed="rId27"/>
                <a:stretch>
                  <a:fillRect/>
                </a:stretch>
              </p:blipFill>
              <p:spPr>
                <a:xfrm>
                  <a:off x="7208541" y="2018604"/>
                  <a:ext cx="3560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Ink 11">
                  <a:extLst>
                    <a:ext uri="{FF2B5EF4-FFF2-40B4-BE49-F238E27FC236}">
                      <a16:creationId xmlns:a16="http://schemas.microsoft.com/office/drawing/2014/main" id="{279980C7-BB3E-1810-5DA0-013011009152}"/>
                    </a:ext>
                  </a:extLst>
                </p14:cNvPr>
                <p14:cNvContentPartPr/>
                <p14:nvPr/>
              </p14:nvContentPartPr>
              <p14:xfrm>
                <a:off x="5993541" y="2013924"/>
                <a:ext cx="934200" cy="74520"/>
              </p14:xfrm>
            </p:contentPart>
          </mc:Choice>
          <mc:Fallback>
            <p:pic>
              <p:nvPicPr>
                <p:cNvPr id="12" name="Ink 11">
                  <a:extLst>
                    <a:ext uri="{FF2B5EF4-FFF2-40B4-BE49-F238E27FC236}">
                      <a16:creationId xmlns:a16="http://schemas.microsoft.com/office/drawing/2014/main" id="{279980C7-BB3E-1810-5DA0-013011009152}"/>
                    </a:ext>
                  </a:extLst>
                </p:cNvPr>
                <p:cNvPicPr/>
                <p:nvPr/>
              </p:nvPicPr>
              <p:blipFill>
                <a:blip r:embed="rId29"/>
                <a:stretch>
                  <a:fillRect/>
                </a:stretch>
              </p:blipFill>
              <p:spPr>
                <a:xfrm>
                  <a:off x="5975901" y="1996284"/>
                  <a:ext cx="969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Ink 13">
                  <a:extLst>
                    <a:ext uri="{FF2B5EF4-FFF2-40B4-BE49-F238E27FC236}">
                      <a16:creationId xmlns:a16="http://schemas.microsoft.com/office/drawing/2014/main" id="{DD1076CA-23E5-5372-DBFA-3ED4C8269DDC}"/>
                    </a:ext>
                  </a:extLst>
                </p14:cNvPr>
                <p14:cNvContentPartPr/>
                <p14:nvPr/>
              </p14:nvContentPartPr>
              <p14:xfrm>
                <a:off x="5220621" y="1940484"/>
                <a:ext cx="651600" cy="81360"/>
              </p14:xfrm>
            </p:contentPart>
          </mc:Choice>
          <mc:Fallback>
            <p:pic>
              <p:nvPicPr>
                <p:cNvPr id="14" name="Ink 13">
                  <a:extLst>
                    <a:ext uri="{FF2B5EF4-FFF2-40B4-BE49-F238E27FC236}">
                      <a16:creationId xmlns:a16="http://schemas.microsoft.com/office/drawing/2014/main" id="{DD1076CA-23E5-5372-DBFA-3ED4C8269DDC}"/>
                    </a:ext>
                  </a:extLst>
                </p:cNvPr>
                <p:cNvPicPr/>
                <p:nvPr/>
              </p:nvPicPr>
              <p:blipFill>
                <a:blip r:embed="rId31"/>
                <a:stretch>
                  <a:fillRect/>
                </a:stretch>
              </p:blipFill>
              <p:spPr>
                <a:xfrm>
                  <a:off x="5202621" y="1922844"/>
                  <a:ext cx="687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 name="Ink 14">
                  <a:extLst>
                    <a:ext uri="{FF2B5EF4-FFF2-40B4-BE49-F238E27FC236}">
                      <a16:creationId xmlns:a16="http://schemas.microsoft.com/office/drawing/2014/main" id="{DE3216C8-CA0E-81E3-69F3-B229BD9272C0}"/>
                    </a:ext>
                  </a:extLst>
                </p14:cNvPr>
                <p14:cNvContentPartPr/>
                <p14:nvPr/>
              </p14:nvContentPartPr>
              <p14:xfrm>
                <a:off x="4587741" y="1976124"/>
                <a:ext cx="416520" cy="46440"/>
              </p14:xfrm>
            </p:contentPart>
          </mc:Choice>
          <mc:Fallback>
            <p:pic>
              <p:nvPicPr>
                <p:cNvPr id="15" name="Ink 14">
                  <a:extLst>
                    <a:ext uri="{FF2B5EF4-FFF2-40B4-BE49-F238E27FC236}">
                      <a16:creationId xmlns:a16="http://schemas.microsoft.com/office/drawing/2014/main" id="{DE3216C8-CA0E-81E3-69F3-B229BD9272C0}"/>
                    </a:ext>
                  </a:extLst>
                </p:cNvPr>
                <p:cNvPicPr/>
                <p:nvPr/>
              </p:nvPicPr>
              <p:blipFill>
                <a:blip r:embed="rId33"/>
                <a:stretch>
                  <a:fillRect/>
                </a:stretch>
              </p:blipFill>
              <p:spPr>
                <a:xfrm>
                  <a:off x="4569741" y="1958484"/>
                  <a:ext cx="452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Ink 15">
                  <a:extLst>
                    <a:ext uri="{FF2B5EF4-FFF2-40B4-BE49-F238E27FC236}">
                      <a16:creationId xmlns:a16="http://schemas.microsoft.com/office/drawing/2014/main" id="{52CEF8A5-3254-0C3B-5D54-C0A6356E21EA}"/>
                    </a:ext>
                  </a:extLst>
                </p14:cNvPr>
                <p14:cNvContentPartPr/>
                <p14:nvPr/>
              </p14:nvContentPartPr>
              <p14:xfrm>
                <a:off x="3514221" y="2002404"/>
                <a:ext cx="871200" cy="26640"/>
              </p14:xfrm>
            </p:contentPart>
          </mc:Choice>
          <mc:Fallback>
            <p:pic>
              <p:nvPicPr>
                <p:cNvPr id="16" name="Ink 15">
                  <a:extLst>
                    <a:ext uri="{FF2B5EF4-FFF2-40B4-BE49-F238E27FC236}">
                      <a16:creationId xmlns:a16="http://schemas.microsoft.com/office/drawing/2014/main" id="{52CEF8A5-3254-0C3B-5D54-C0A6356E21EA}"/>
                    </a:ext>
                  </a:extLst>
                </p:cNvPr>
                <p:cNvPicPr/>
                <p:nvPr/>
              </p:nvPicPr>
              <p:blipFill>
                <a:blip r:embed="rId35"/>
                <a:stretch>
                  <a:fillRect/>
                </a:stretch>
              </p:blipFill>
              <p:spPr>
                <a:xfrm>
                  <a:off x="3496221" y="1984764"/>
                  <a:ext cx="9068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Ink 17">
                  <a:extLst>
                    <a:ext uri="{FF2B5EF4-FFF2-40B4-BE49-F238E27FC236}">
                      <a16:creationId xmlns:a16="http://schemas.microsoft.com/office/drawing/2014/main" id="{C8973258-D526-3756-0F64-21196E7488EE}"/>
                    </a:ext>
                  </a:extLst>
                </p14:cNvPr>
                <p14:cNvContentPartPr/>
                <p14:nvPr/>
              </p14:nvContentPartPr>
              <p14:xfrm>
                <a:off x="2790261" y="1961724"/>
                <a:ext cx="444600" cy="66240"/>
              </p14:xfrm>
            </p:contentPart>
          </mc:Choice>
          <mc:Fallback>
            <p:pic>
              <p:nvPicPr>
                <p:cNvPr id="18" name="Ink 17">
                  <a:extLst>
                    <a:ext uri="{FF2B5EF4-FFF2-40B4-BE49-F238E27FC236}">
                      <a16:creationId xmlns:a16="http://schemas.microsoft.com/office/drawing/2014/main" id="{C8973258-D526-3756-0F64-21196E7488EE}"/>
                    </a:ext>
                  </a:extLst>
                </p:cNvPr>
                <p:cNvPicPr/>
                <p:nvPr/>
              </p:nvPicPr>
              <p:blipFill>
                <a:blip r:embed="rId37"/>
                <a:stretch>
                  <a:fillRect/>
                </a:stretch>
              </p:blipFill>
              <p:spPr>
                <a:xfrm>
                  <a:off x="2772621" y="1943724"/>
                  <a:ext cx="480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9" name="Ink 18">
                  <a:extLst>
                    <a:ext uri="{FF2B5EF4-FFF2-40B4-BE49-F238E27FC236}">
                      <a16:creationId xmlns:a16="http://schemas.microsoft.com/office/drawing/2014/main" id="{70DB1485-788E-BE31-DAA1-6BA6934E5F3A}"/>
                    </a:ext>
                  </a:extLst>
                </p14:cNvPr>
                <p14:cNvContentPartPr/>
                <p14:nvPr/>
              </p14:nvContentPartPr>
              <p14:xfrm>
                <a:off x="1389501" y="2023644"/>
                <a:ext cx="1244880" cy="55080"/>
              </p14:xfrm>
            </p:contentPart>
          </mc:Choice>
          <mc:Fallback>
            <p:pic>
              <p:nvPicPr>
                <p:cNvPr id="19" name="Ink 18">
                  <a:extLst>
                    <a:ext uri="{FF2B5EF4-FFF2-40B4-BE49-F238E27FC236}">
                      <a16:creationId xmlns:a16="http://schemas.microsoft.com/office/drawing/2014/main" id="{70DB1485-788E-BE31-DAA1-6BA6934E5F3A}"/>
                    </a:ext>
                  </a:extLst>
                </p:cNvPr>
                <p:cNvPicPr/>
                <p:nvPr/>
              </p:nvPicPr>
              <p:blipFill>
                <a:blip r:embed="rId39"/>
                <a:stretch>
                  <a:fillRect/>
                </a:stretch>
              </p:blipFill>
              <p:spPr>
                <a:xfrm>
                  <a:off x="1371861" y="2006004"/>
                  <a:ext cx="1280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Ink 31">
                  <a:extLst>
                    <a:ext uri="{FF2B5EF4-FFF2-40B4-BE49-F238E27FC236}">
                      <a16:creationId xmlns:a16="http://schemas.microsoft.com/office/drawing/2014/main" id="{77B77705-DFEC-501F-B3F7-63A9631BC4E2}"/>
                    </a:ext>
                  </a:extLst>
                </p14:cNvPr>
                <p14:cNvContentPartPr/>
                <p14:nvPr/>
              </p14:nvContentPartPr>
              <p14:xfrm>
                <a:off x="951381" y="2130564"/>
                <a:ext cx="109080" cy="266040"/>
              </p14:xfrm>
            </p:contentPart>
          </mc:Choice>
          <mc:Fallback>
            <p:pic>
              <p:nvPicPr>
                <p:cNvPr id="32" name="Ink 31">
                  <a:extLst>
                    <a:ext uri="{FF2B5EF4-FFF2-40B4-BE49-F238E27FC236}">
                      <a16:creationId xmlns:a16="http://schemas.microsoft.com/office/drawing/2014/main" id="{77B77705-DFEC-501F-B3F7-63A9631BC4E2}"/>
                    </a:ext>
                  </a:extLst>
                </p:cNvPr>
                <p:cNvPicPr/>
                <p:nvPr/>
              </p:nvPicPr>
              <p:blipFill>
                <a:blip r:embed="rId41"/>
                <a:stretch>
                  <a:fillRect/>
                </a:stretch>
              </p:blipFill>
              <p:spPr>
                <a:xfrm>
                  <a:off x="933381" y="2112564"/>
                  <a:ext cx="14472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Ink 32">
                  <a:extLst>
                    <a:ext uri="{FF2B5EF4-FFF2-40B4-BE49-F238E27FC236}">
                      <a16:creationId xmlns:a16="http://schemas.microsoft.com/office/drawing/2014/main" id="{D5160618-934F-5B4D-064B-4728AD673A5E}"/>
                    </a:ext>
                  </a:extLst>
                </p14:cNvPr>
                <p14:cNvContentPartPr/>
                <p14:nvPr/>
              </p14:nvContentPartPr>
              <p14:xfrm>
                <a:off x="1258461" y="2258364"/>
                <a:ext cx="17640" cy="57960"/>
              </p14:xfrm>
            </p:contentPart>
          </mc:Choice>
          <mc:Fallback>
            <p:pic>
              <p:nvPicPr>
                <p:cNvPr id="33" name="Ink 32">
                  <a:extLst>
                    <a:ext uri="{FF2B5EF4-FFF2-40B4-BE49-F238E27FC236}">
                      <a16:creationId xmlns:a16="http://schemas.microsoft.com/office/drawing/2014/main" id="{D5160618-934F-5B4D-064B-4728AD673A5E}"/>
                    </a:ext>
                  </a:extLst>
                </p:cNvPr>
                <p:cNvPicPr/>
                <p:nvPr/>
              </p:nvPicPr>
              <p:blipFill>
                <a:blip r:embed="rId43"/>
                <a:stretch>
                  <a:fillRect/>
                </a:stretch>
              </p:blipFill>
              <p:spPr>
                <a:xfrm>
                  <a:off x="1240461" y="2240724"/>
                  <a:ext cx="53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Ink 33">
                  <a:extLst>
                    <a:ext uri="{FF2B5EF4-FFF2-40B4-BE49-F238E27FC236}">
                      <a16:creationId xmlns:a16="http://schemas.microsoft.com/office/drawing/2014/main" id="{DA52D9F1-C775-B150-774E-E119072DCB0C}"/>
                    </a:ext>
                  </a:extLst>
                </p14:cNvPr>
                <p14:cNvContentPartPr/>
                <p14:nvPr/>
              </p14:nvContentPartPr>
              <p14:xfrm>
                <a:off x="1222461" y="2103924"/>
                <a:ext cx="101520" cy="84600"/>
              </p14:xfrm>
            </p:contentPart>
          </mc:Choice>
          <mc:Fallback>
            <p:pic>
              <p:nvPicPr>
                <p:cNvPr id="34" name="Ink 33">
                  <a:extLst>
                    <a:ext uri="{FF2B5EF4-FFF2-40B4-BE49-F238E27FC236}">
                      <a16:creationId xmlns:a16="http://schemas.microsoft.com/office/drawing/2014/main" id="{DA52D9F1-C775-B150-774E-E119072DCB0C}"/>
                    </a:ext>
                  </a:extLst>
                </p:cNvPr>
                <p:cNvPicPr/>
                <p:nvPr/>
              </p:nvPicPr>
              <p:blipFill>
                <a:blip r:embed="rId45"/>
                <a:stretch>
                  <a:fillRect/>
                </a:stretch>
              </p:blipFill>
              <p:spPr>
                <a:xfrm>
                  <a:off x="1204821" y="2085924"/>
                  <a:ext cx="1371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21A380B6-F8DE-8EED-D2EF-75D758B40AB9}"/>
                    </a:ext>
                  </a:extLst>
                </p14:cNvPr>
                <p14:cNvContentPartPr/>
                <p14:nvPr/>
              </p14:nvContentPartPr>
              <p14:xfrm>
                <a:off x="1272501" y="2176284"/>
                <a:ext cx="269640" cy="396360"/>
              </p14:xfrm>
            </p:contentPart>
          </mc:Choice>
          <mc:Fallback>
            <p:pic>
              <p:nvPicPr>
                <p:cNvPr id="35" name="Ink 34">
                  <a:extLst>
                    <a:ext uri="{FF2B5EF4-FFF2-40B4-BE49-F238E27FC236}">
                      <a16:creationId xmlns:a16="http://schemas.microsoft.com/office/drawing/2014/main" id="{21A380B6-F8DE-8EED-D2EF-75D758B40AB9}"/>
                    </a:ext>
                  </a:extLst>
                </p:cNvPr>
                <p:cNvPicPr/>
                <p:nvPr/>
              </p:nvPicPr>
              <p:blipFill>
                <a:blip r:embed="rId47"/>
                <a:stretch>
                  <a:fillRect/>
                </a:stretch>
              </p:blipFill>
              <p:spPr>
                <a:xfrm>
                  <a:off x="1254501" y="2158644"/>
                  <a:ext cx="30528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Ink 35">
                  <a:extLst>
                    <a:ext uri="{FF2B5EF4-FFF2-40B4-BE49-F238E27FC236}">
                      <a16:creationId xmlns:a16="http://schemas.microsoft.com/office/drawing/2014/main" id="{25AC4246-702F-74A6-B1AA-7C0BA1CC799B}"/>
                    </a:ext>
                  </a:extLst>
                </p14:cNvPr>
                <p14:cNvContentPartPr/>
                <p14:nvPr/>
              </p14:nvContentPartPr>
              <p14:xfrm>
                <a:off x="1564101" y="2103924"/>
                <a:ext cx="192600" cy="314640"/>
              </p14:xfrm>
            </p:contentPart>
          </mc:Choice>
          <mc:Fallback>
            <p:pic>
              <p:nvPicPr>
                <p:cNvPr id="36" name="Ink 35">
                  <a:extLst>
                    <a:ext uri="{FF2B5EF4-FFF2-40B4-BE49-F238E27FC236}">
                      <a16:creationId xmlns:a16="http://schemas.microsoft.com/office/drawing/2014/main" id="{25AC4246-702F-74A6-B1AA-7C0BA1CC799B}"/>
                    </a:ext>
                  </a:extLst>
                </p:cNvPr>
                <p:cNvPicPr/>
                <p:nvPr/>
              </p:nvPicPr>
              <p:blipFill>
                <a:blip r:embed="rId49"/>
                <a:stretch>
                  <a:fillRect/>
                </a:stretch>
              </p:blipFill>
              <p:spPr>
                <a:xfrm>
                  <a:off x="1546461" y="2086284"/>
                  <a:ext cx="22824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Ink 36">
                  <a:extLst>
                    <a:ext uri="{FF2B5EF4-FFF2-40B4-BE49-F238E27FC236}">
                      <a16:creationId xmlns:a16="http://schemas.microsoft.com/office/drawing/2014/main" id="{1A72A589-70A2-E95E-019F-45CD7CE4A677}"/>
                    </a:ext>
                  </a:extLst>
                </p14:cNvPr>
                <p14:cNvContentPartPr/>
                <p14:nvPr/>
              </p14:nvContentPartPr>
              <p14:xfrm>
                <a:off x="1858941" y="2146404"/>
                <a:ext cx="19080" cy="233280"/>
              </p14:xfrm>
            </p:contentPart>
          </mc:Choice>
          <mc:Fallback>
            <p:pic>
              <p:nvPicPr>
                <p:cNvPr id="37" name="Ink 36">
                  <a:extLst>
                    <a:ext uri="{FF2B5EF4-FFF2-40B4-BE49-F238E27FC236}">
                      <a16:creationId xmlns:a16="http://schemas.microsoft.com/office/drawing/2014/main" id="{1A72A589-70A2-E95E-019F-45CD7CE4A677}"/>
                    </a:ext>
                  </a:extLst>
                </p:cNvPr>
                <p:cNvPicPr/>
                <p:nvPr/>
              </p:nvPicPr>
              <p:blipFill>
                <a:blip r:embed="rId51"/>
                <a:stretch>
                  <a:fillRect/>
                </a:stretch>
              </p:blipFill>
              <p:spPr>
                <a:xfrm>
                  <a:off x="1841301" y="2128404"/>
                  <a:ext cx="547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B952C0C5-6473-3136-78D0-1DE48EE228CC}"/>
                    </a:ext>
                  </a:extLst>
                </p14:cNvPr>
                <p14:cNvContentPartPr/>
                <p14:nvPr/>
              </p14:nvContentPartPr>
              <p14:xfrm>
                <a:off x="1809621" y="2221284"/>
                <a:ext cx="252000" cy="53640"/>
              </p14:xfrm>
            </p:contentPart>
          </mc:Choice>
          <mc:Fallback>
            <p:pic>
              <p:nvPicPr>
                <p:cNvPr id="38" name="Ink 37">
                  <a:extLst>
                    <a:ext uri="{FF2B5EF4-FFF2-40B4-BE49-F238E27FC236}">
                      <a16:creationId xmlns:a16="http://schemas.microsoft.com/office/drawing/2014/main" id="{B952C0C5-6473-3136-78D0-1DE48EE228CC}"/>
                    </a:ext>
                  </a:extLst>
                </p:cNvPr>
                <p:cNvPicPr/>
                <p:nvPr/>
              </p:nvPicPr>
              <p:blipFill>
                <a:blip r:embed="rId53"/>
                <a:stretch>
                  <a:fillRect/>
                </a:stretch>
              </p:blipFill>
              <p:spPr>
                <a:xfrm>
                  <a:off x="1791981" y="2203284"/>
                  <a:ext cx="287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36BF277B-419D-C64A-462A-D42EDFF224EA}"/>
                    </a:ext>
                  </a:extLst>
                </p14:cNvPr>
                <p14:cNvContentPartPr/>
                <p14:nvPr/>
              </p14:nvContentPartPr>
              <p14:xfrm>
                <a:off x="3134061" y="2374284"/>
                <a:ext cx="55080" cy="240840"/>
              </p14:xfrm>
            </p:contentPart>
          </mc:Choice>
          <mc:Fallback>
            <p:pic>
              <p:nvPicPr>
                <p:cNvPr id="40" name="Ink 39">
                  <a:extLst>
                    <a:ext uri="{FF2B5EF4-FFF2-40B4-BE49-F238E27FC236}">
                      <a16:creationId xmlns:a16="http://schemas.microsoft.com/office/drawing/2014/main" id="{36BF277B-419D-C64A-462A-D42EDFF224EA}"/>
                    </a:ext>
                  </a:extLst>
                </p:cNvPr>
                <p:cNvPicPr/>
                <p:nvPr/>
              </p:nvPicPr>
              <p:blipFill>
                <a:blip r:embed="rId55"/>
                <a:stretch>
                  <a:fillRect/>
                </a:stretch>
              </p:blipFill>
              <p:spPr>
                <a:xfrm>
                  <a:off x="3116061" y="2356644"/>
                  <a:ext cx="907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Ink 40">
                  <a:extLst>
                    <a:ext uri="{FF2B5EF4-FFF2-40B4-BE49-F238E27FC236}">
                      <a16:creationId xmlns:a16="http://schemas.microsoft.com/office/drawing/2014/main" id="{497D7C81-B648-08C4-ECD2-DAA535E9A259}"/>
                    </a:ext>
                  </a:extLst>
                </p14:cNvPr>
                <p14:cNvContentPartPr/>
                <p14:nvPr/>
              </p14:nvContentPartPr>
              <p14:xfrm>
                <a:off x="3000501" y="2378604"/>
                <a:ext cx="181800" cy="92520"/>
              </p14:xfrm>
            </p:contentPart>
          </mc:Choice>
          <mc:Fallback>
            <p:pic>
              <p:nvPicPr>
                <p:cNvPr id="41" name="Ink 40">
                  <a:extLst>
                    <a:ext uri="{FF2B5EF4-FFF2-40B4-BE49-F238E27FC236}">
                      <a16:creationId xmlns:a16="http://schemas.microsoft.com/office/drawing/2014/main" id="{497D7C81-B648-08C4-ECD2-DAA535E9A259}"/>
                    </a:ext>
                  </a:extLst>
                </p:cNvPr>
                <p:cNvPicPr/>
                <p:nvPr/>
              </p:nvPicPr>
              <p:blipFill>
                <a:blip r:embed="rId57"/>
                <a:stretch>
                  <a:fillRect/>
                </a:stretch>
              </p:blipFill>
              <p:spPr>
                <a:xfrm>
                  <a:off x="2982861" y="2360604"/>
                  <a:ext cx="217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6" name="Ink 45">
                  <a:extLst>
                    <a:ext uri="{FF2B5EF4-FFF2-40B4-BE49-F238E27FC236}">
                      <a16:creationId xmlns:a16="http://schemas.microsoft.com/office/drawing/2014/main" id="{8B3AA15C-B13C-F35B-E724-01F01A87B14F}"/>
                    </a:ext>
                  </a:extLst>
                </p14:cNvPr>
                <p14:cNvContentPartPr/>
                <p14:nvPr/>
              </p14:nvContentPartPr>
              <p14:xfrm>
                <a:off x="3196701" y="2472924"/>
                <a:ext cx="14760" cy="29160"/>
              </p14:xfrm>
            </p:contentPart>
          </mc:Choice>
          <mc:Fallback>
            <p:pic>
              <p:nvPicPr>
                <p:cNvPr id="46" name="Ink 45">
                  <a:extLst>
                    <a:ext uri="{FF2B5EF4-FFF2-40B4-BE49-F238E27FC236}">
                      <a16:creationId xmlns:a16="http://schemas.microsoft.com/office/drawing/2014/main" id="{8B3AA15C-B13C-F35B-E724-01F01A87B14F}"/>
                    </a:ext>
                  </a:extLst>
                </p:cNvPr>
                <p:cNvPicPr/>
                <p:nvPr/>
              </p:nvPicPr>
              <p:blipFill>
                <a:blip r:embed="rId59"/>
                <a:stretch>
                  <a:fillRect/>
                </a:stretch>
              </p:blipFill>
              <p:spPr>
                <a:xfrm>
                  <a:off x="3178701" y="2454924"/>
                  <a:ext cx="504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7" name="Ink 46">
                  <a:extLst>
                    <a:ext uri="{FF2B5EF4-FFF2-40B4-BE49-F238E27FC236}">
                      <a16:creationId xmlns:a16="http://schemas.microsoft.com/office/drawing/2014/main" id="{51C7B292-7004-898F-75FF-C9BF9115CE02}"/>
                    </a:ext>
                  </a:extLst>
                </p14:cNvPr>
                <p14:cNvContentPartPr/>
                <p14:nvPr/>
              </p14:nvContentPartPr>
              <p14:xfrm>
                <a:off x="3206781" y="2278524"/>
                <a:ext cx="121680" cy="285120"/>
              </p14:xfrm>
            </p:contentPart>
          </mc:Choice>
          <mc:Fallback>
            <p:pic>
              <p:nvPicPr>
                <p:cNvPr id="47" name="Ink 46">
                  <a:extLst>
                    <a:ext uri="{FF2B5EF4-FFF2-40B4-BE49-F238E27FC236}">
                      <a16:creationId xmlns:a16="http://schemas.microsoft.com/office/drawing/2014/main" id="{51C7B292-7004-898F-75FF-C9BF9115CE02}"/>
                    </a:ext>
                  </a:extLst>
                </p:cNvPr>
                <p:cNvPicPr/>
                <p:nvPr/>
              </p:nvPicPr>
              <p:blipFill>
                <a:blip r:embed="rId61"/>
                <a:stretch>
                  <a:fillRect/>
                </a:stretch>
              </p:blipFill>
              <p:spPr>
                <a:xfrm>
                  <a:off x="3189141" y="2260884"/>
                  <a:ext cx="15732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8" name="Ink 47">
                  <a:extLst>
                    <a:ext uri="{FF2B5EF4-FFF2-40B4-BE49-F238E27FC236}">
                      <a16:creationId xmlns:a16="http://schemas.microsoft.com/office/drawing/2014/main" id="{03AC9121-8AEB-32D3-8104-43FBBBD6C0BB}"/>
                    </a:ext>
                  </a:extLst>
                </p14:cNvPr>
                <p14:cNvContentPartPr/>
                <p14:nvPr/>
              </p14:nvContentPartPr>
              <p14:xfrm>
                <a:off x="3366621" y="2323884"/>
                <a:ext cx="183600" cy="178920"/>
              </p14:xfrm>
            </p:contentPart>
          </mc:Choice>
          <mc:Fallback>
            <p:pic>
              <p:nvPicPr>
                <p:cNvPr id="48" name="Ink 47">
                  <a:extLst>
                    <a:ext uri="{FF2B5EF4-FFF2-40B4-BE49-F238E27FC236}">
                      <a16:creationId xmlns:a16="http://schemas.microsoft.com/office/drawing/2014/main" id="{03AC9121-8AEB-32D3-8104-43FBBBD6C0BB}"/>
                    </a:ext>
                  </a:extLst>
                </p:cNvPr>
                <p:cNvPicPr/>
                <p:nvPr/>
              </p:nvPicPr>
              <p:blipFill>
                <a:blip r:embed="rId63"/>
                <a:stretch>
                  <a:fillRect/>
                </a:stretch>
              </p:blipFill>
              <p:spPr>
                <a:xfrm>
                  <a:off x="3348621" y="2306244"/>
                  <a:ext cx="2192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9" name="Ink 48">
                  <a:extLst>
                    <a:ext uri="{FF2B5EF4-FFF2-40B4-BE49-F238E27FC236}">
                      <a16:creationId xmlns:a16="http://schemas.microsoft.com/office/drawing/2014/main" id="{903A7FF9-C550-1240-8595-3834B44A3561}"/>
                    </a:ext>
                  </a:extLst>
                </p14:cNvPr>
                <p14:cNvContentPartPr/>
                <p14:nvPr/>
              </p14:nvContentPartPr>
              <p14:xfrm>
                <a:off x="3607461" y="2188164"/>
                <a:ext cx="94680" cy="206640"/>
              </p14:xfrm>
            </p:contentPart>
          </mc:Choice>
          <mc:Fallback>
            <p:pic>
              <p:nvPicPr>
                <p:cNvPr id="49" name="Ink 48">
                  <a:extLst>
                    <a:ext uri="{FF2B5EF4-FFF2-40B4-BE49-F238E27FC236}">
                      <a16:creationId xmlns:a16="http://schemas.microsoft.com/office/drawing/2014/main" id="{903A7FF9-C550-1240-8595-3834B44A3561}"/>
                    </a:ext>
                  </a:extLst>
                </p:cNvPr>
                <p:cNvPicPr/>
                <p:nvPr/>
              </p:nvPicPr>
              <p:blipFill>
                <a:blip r:embed="rId65"/>
                <a:stretch>
                  <a:fillRect/>
                </a:stretch>
              </p:blipFill>
              <p:spPr>
                <a:xfrm>
                  <a:off x="3589821" y="2170164"/>
                  <a:ext cx="1303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0" name="Ink 49">
                  <a:extLst>
                    <a:ext uri="{FF2B5EF4-FFF2-40B4-BE49-F238E27FC236}">
                      <a16:creationId xmlns:a16="http://schemas.microsoft.com/office/drawing/2014/main" id="{6A004F74-78D7-54FE-5441-F2D1898DC7BC}"/>
                    </a:ext>
                  </a:extLst>
                </p14:cNvPr>
                <p14:cNvContentPartPr/>
                <p14:nvPr/>
              </p14:nvContentPartPr>
              <p14:xfrm>
                <a:off x="3612501" y="2238204"/>
                <a:ext cx="171360" cy="29880"/>
              </p14:xfrm>
            </p:contentPart>
          </mc:Choice>
          <mc:Fallback>
            <p:pic>
              <p:nvPicPr>
                <p:cNvPr id="50" name="Ink 49">
                  <a:extLst>
                    <a:ext uri="{FF2B5EF4-FFF2-40B4-BE49-F238E27FC236}">
                      <a16:creationId xmlns:a16="http://schemas.microsoft.com/office/drawing/2014/main" id="{6A004F74-78D7-54FE-5441-F2D1898DC7BC}"/>
                    </a:ext>
                  </a:extLst>
                </p:cNvPr>
                <p:cNvPicPr/>
                <p:nvPr/>
              </p:nvPicPr>
              <p:blipFill>
                <a:blip r:embed="rId67"/>
                <a:stretch>
                  <a:fillRect/>
                </a:stretch>
              </p:blipFill>
              <p:spPr>
                <a:xfrm>
                  <a:off x="3594501" y="2220564"/>
                  <a:ext cx="2070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1" name="Ink 50">
                  <a:extLst>
                    <a:ext uri="{FF2B5EF4-FFF2-40B4-BE49-F238E27FC236}">
                      <a16:creationId xmlns:a16="http://schemas.microsoft.com/office/drawing/2014/main" id="{3BF30C13-301E-A39F-59D1-8842DA8CA5EB}"/>
                    </a:ext>
                  </a:extLst>
                </p14:cNvPr>
                <p14:cNvContentPartPr/>
                <p14:nvPr/>
              </p14:nvContentPartPr>
              <p14:xfrm>
                <a:off x="3698541" y="2102124"/>
                <a:ext cx="362520" cy="275400"/>
              </p14:xfrm>
            </p:contentPart>
          </mc:Choice>
          <mc:Fallback>
            <p:pic>
              <p:nvPicPr>
                <p:cNvPr id="51" name="Ink 50">
                  <a:extLst>
                    <a:ext uri="{FF2B5EF4-FFF2-40B4-BE49-F238E27FC236}">
                      <a16:creationId xmlns:a16="http://schemas.microsoft.com/office/drawing/2014/main" id="{3BF30C13-301E-A39F-59D1-8842DA8CA5EB}"/>
                    </a:ext>
                  </a:extLst>
                </p:cNvPr>
                <p:cNvPicPr/>
                <p:nvPr/>
              </p:nvPicPr>
              <p:blipFill>
                <a:blip r:embed="rId69"/>
                <a:stretch>
                  <a:fillRect/>
                </a:stretch>
              </p:blipFill>
              <p:spPr>
                <a:xfrm>
                  <a:off x="3680901" y="2084124"/>
                  <a:ext cx="398160" cy="311040"/>
                </a:xfrm>
                <a:prstGeom prst="rect">
                  <a:avLst/>
                </a:prstGeom>
              </p:spPr>
            </p:pic>
          </mc:Fallback>
        </mc:AlternateContent>
      </p:grpSp>
    </p:spTree>
    <p:extLst>
      <p:ext uri="{BB962C8B-B14F-4D97-AF65-F5344CB8AC3E}">
        <p14:creationId xmlns:p14="http://schemas.microsoft.com/office/powerpoint/2010/main" val="3790566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665954" cy="463337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37192" y="356782"/>
            <a:ext cx="9907125" cy="3785652"/>
          </a:xfrm>
          <a:prstGeom prst="rect">
            <a:avLst/>
          </a:prstGeom>
          <a:noFill/>
        </p:spPr>
        <p:txBody>
          <a:bodyPr wrap="square" rtlCol="0">
            <a:spAutoFit/>
          </a:bodyPr>
          <a:lstStyle/>
          <a:p>
            <a:pPr algn="r"/>
            <a:r>
              <a:rPr lang="he-IL" sz="4000" b="1" dirty="0">
                <a:solidFill>
                  <a:srgbClr val="FFFF00"/>
                </a:solidFill>
                <a:cs typeface="+mj-cs"/>
              </a:rPr>
              <a:t>ספר תהילים פרק סו</a:t>
            </a:r>
          </a:p>
          <a:p>
            <a:pPr algn="r"/>
            <a:r>
              <a:rPr lang="he-IL" sz="4000" dirty="0">
                <a:solidFill>
                  <a:srgbClr val="FFFF00"/>
                </a:solidFill>
                <a:cs typeface="+mj-cs"/>
              </a:rPr>
              <a:t>יח   אָוֶן אִם-רָאִיתִי בְלִבִּי לֹא יִשְׁמַע | אֲדֹנָי: </a:t>
            </a:r>
          </a:p>
          <a:p>
            <a:pPr algn="r"/>
            <a:endParaRPr lang="he-IL" sz="4000" b="1" dirty="0">
              <a:solidFill>
                <a:srgbClr val="FFFF00"/>
              </a:solidFill>
              <a:cs typeface="+mj-cs"/>
            </a:endParaRPr>
          </a:p>
          <a:p>
            <a:r>
              <a:rPr lang="en-US" sz="4000" b="1" dirty="0">
                <a:solidFill>
                  <a:srgbClr val="FFC000"/>
                </a:solidFill>
                <a:cs typeface="+mj-cs"/>
              </a:rPr>
              <a:t>Tehillim / Psalm 66:18 </a:t>
            </a:r>
          </a:p>
          <a:p>
            <a:r>
              <a:rPr lang="en-US" sz="4000" dirty="0">
                <a:solidFill>
                  <a:srgbClr val="FFC000"/>
                </a:solidFill>
                <a:cs typeface="+mj-cs"/>
              </a:rPr>
              <a:t>66:18 If I regard iniquity in my heart, The Lord will not hear me: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BB2F38A-693E-1F25-8E81-C8190C1B7BCA}"/>
                  </a:ext>
                </a:extLst>
              </p14:cNvPr>
              <p14:cNvContentPartPr/>
              <p14:nvPr/>
            </p14:nvContentPartPr>
            <p14:xfrm>
              <a:off x="6451461" y="925644"/>
              <a:ext cx="493560" cy="83880"/>
            </p14:xfrm>
          </p:contentPart>
        </mc:Choice>
        <mc:Fallback>
          <p:pic>
            <p:nvPicPr>
              <p:cNvPr id="2" name="Ink 1">
                <a:extLst>
                  <a:ext uri="{FF2B5EF4-FFF2-40B4-BE49-F238E27FC236}">
                    <a16:creationId xmlns:a16="http://schemas.microsoft.com/office/drawing/2014/main" id="{7BB2F38A-693E-1F25-8E81-C8190C1B7BCA}"/>
                  </a:ext>
                </a:extLst>
              </p:cNvPr>
              <p:cNvPicPr/>
              <p:nvPr/>
            </p:nvPicPr>
            <p:blipFill>
              <a:blip r:embed="rId5"/>
              <a:stretch>
                <a:fillRect/>
              </a:stretch>
            </p:blipFill>
            <p:spPr>
              <a:xfrm>
                <a:off x="6433461" y="908004"/>
                <a:ext cx="529200" cy="119520"/>
              </a:xfrm>
              <a:prstGeom prst="rect">
                <a:avLst/>
              </a:prstGeom>
            </p:spPr>
          </p:pic>
        </mc:Fallback>
      </mc:AlternateContent>
      <p:grpSp>
        <p:nvGrpSpPr>
          <p:cNvPr id="17" name="Group 16">
            <a:extLst>
              <a:ext uri="{FF2B5EF4-FFF2-40B4-BE49-F238E27FC236}">
                <a16:creationId xmlns:a16="http://schemas.microsoft.com/office/drawing/2014/main" id="{AFADF3C0-AFDD-10FB-AABB-41E396CCA2B3}"/>
              </a:ext>
            </a:extLst>
          </p:cNvPr>
          <p:cNvGrpSpPr/>
          <p:nvPr/>
        </p:nvGrpSpPr>
        <p:grpSpPr>
          <a:xfrm>
            <a:off x="3398301" y="1567884"/>
            <a:ext cx="6642360" cy="243360"/>
            <a:chOff x="3398301" y="1567884"/>
            <a:chExt cx="6642360" cy="24336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059A10C-7563-CFC0-0513-C91797F0AA22}"/>
                    </a:ext>
                  </a:extLst>
                </p14:cNvPr>
                <p14:cNvContentPartPr/>
                <p14:nvPr/>
              </p14:nvContentPartPr>
              <p14:xfrm>
                <a:off x="9655821" y="1567884"/>
                <a:ext cx="384840" cy="93240"/>
              </p14:xfrm>
            </p:contentPart>
          </mc:Choice>
          <mc:Fallback>
            <p:pic>
              <p:nvPicPr>
                <p:cNvPr id="4" name="Ink 3">
                  <a:extLst>
                    <a:ext uri="{FF2B5EF4-FFF2-40B4-BE49-F238E27FC236}">
                      <a16:creationId xmlns:a16="http://schemas.microsoft.com/office/drawing/2014/main" id="{C059A10C-7563-CFC0-0513-C91797F0AA22}"/>
                    </a:ext>
                  </a:extLst>
                </p:cNvPr>
                <p:cNvPicPr/>
                <p:nvPr/>
              </p:nvPicPr>
              <p:blipFill>
                <a:blip r:embed="rId7"/>
                <a:stretch>
                  <a:fillRect/>
                </a:stretch>
              </p:blipFill>
              <p:spPr>
                <a:xfrm>
                  <a:off x="9638181" y="1549884"/>
                  <a:ext cx="4204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CD5B5A5-88A6-AB10-D954-EA9211B957FB}"/>
                    </a:ext>
                  </a:extLst>
                </p14:cNvPr>
                <p14:cNvContentPartPr/>
                <p14:nvPr/>
              </p14:nvContentPartPr>
              <p14:xfrm>
                <a:off x="8990901" y="1756164"/>
                <a:ext cx="362520" cy="55080"/>
              </p14:xfrm>
            </p:contentPart>
          </mc:Choice>
          <mc:Fallback>
            <p:pic>
              <p:nvPicPr>
                <p:cNvPr id="5" name="Ink 4">
                  <a:extLst>
                    <a:ext uri="{FF2B5EF4-FFF2-40B4-BE49-F238E27FC236}">
                      <a16:creationId xmlns:a16="http://schemas.microsoft.com/office/drawing/2014/main" id="{4CD5B5A5-88A6-AB10-D954-EA9211B957FB}"/>
                    </a:ext>
                  </a:extLst>
                </p:cNvPr>
                <p:cNvPicPr/>
                <p:nvPr/>
              </p:nvPicPr>
              <p:blipFill>
                <a:blip r:embed="rId9"/>
                <a:stretch>
                  <a:fillRect/>
                </a:stretch>
              </p:blipFill>
              <p:spPr>
                <a:xfrm>
                  <a:off x="8972901" y="1738164"/>
                  <a:ext cx="398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4B66C6A1-90F3-0C76-35D4-FEB6A94315B7}"/>
                    </a:ext>
                  </a:extLst>
                </p14:cNvPr>
                <p14:cNvContentPartPr/>
                <p14:nvPr/>
              </p14:nvContentPartPr>
              <p14:xfrm>
                <a:off x="8329581" y="1729884"/>
                <a:ext cx="336240" cy="23400"/>
              </p14:xfrm>
            </p:contentPart>
          </mc:Choice>
          <mc:Fallback>
            <p:pic>
              <p:nvPicPr>
                <p:cNvPr id="7" name="Ink 6">
                  <a:extLst>
                    <a:ext uri="{FF2B5EF4-FFF2-40B4-BE49-F238E27FC236}">
                      <a16:creationId xmlns:a16="http://schemas.microsoft.com/office/drawing/2014/main" id="{4B66C6A1-90F3-0C76-35D4-FEB6A94315B7}"/>
                    </a:ext>
                  </a:extLst>
                </p:cNvPr>
                <p:cNvPicPr/>
                <p:nvPr/>
              </p:nvPicPr>
              <p:blipFill>
                <a:blip r:embed="rId11"/>
                <a:stretch>
                  <a:fillRect/>
                </a:stretch>
              </p:blipFill>
              <p:spPr>
                <a:xfrm>
                  <a:off x="8311581" y="1712244"/>
                  <a:ext cx="3718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F30EA27-8387-73D7-8C64-670A45D86B59}"/>
                    </a:ext>
                  </a:extLst>
                </p14:cNvPr>
                <p14:cNvContentPartPr/>
                <p14:nvPr/>
              </p14:nvContentPartPr>
              <p14:xfrm>
                <a:off x="7266141" y="1766964"/>
                <a:ext cx="772920" cy="35280"/>
              </p14:xfrm>
            </p:contentPart>
          </mc:Choice>
          <mc:Fallback>
            <p:pic>
              <p:nvPicPr>
                <p:cNvPr id="9" name="Ink 8">
                  <a:extLst>
                    <a:ext uri="{FF2B5EF4-FFF2-40B4-BE49-F238E27FC236}">
                      <a16:creationId xmlns:a16="http://schemas.microsoft.com/office/drawing/2014/main" id="{FF30EA27-8387-73D7-8C64-670A45D86B59}"/>
                    </a:ext>
                  </a:extLst>
                </p:cNvPr>
                <p:cNvPicPr/>
                <p:nvPr/>
              </p:nvPicPr>
              <p:blipFill>
                <a:blip r:embed="rId13"/>
                <a:stretch>
                  <a:fillRect/>
                </a:stretch>
              </p:blipFill>
              <p:spPr>
                <a:xfrm>
                  <a:off x="7248141" y="1748964"/>
                  <a:ext cx="8085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DB3746B-3A17-3149-0AA4-D1506AC9A8E5}"/>
                    </a:ext>
                  </a:extLst>
                </p14:cNvPr>
                <p14:cNvContentPartPr/>
                <p14:nvPr/>
              </p14:nvContentPartPr>
              <p14:xfrm>
                <a:off x="6349221" y="1698564"/>
                <a:ext cx="622080" cy="35640"/>
              </p14:xfrm>
            </p:contentPart>
          </mc:Choice>
          <mc:Fallback>
            <p:pic>
              <p:nvPicPr>
                <p:cNvPr id="11" name="Ink 10">
                  <a:extLst>
                    <a:ext uri="{FF2B5EF4-FFF2-40B4-BE49-F238E27FC236}">
                      <a16:creationId xmlns:a16="http://schemas.microsoft.com/office/drawing/2014/main" id="{8DB3746B-3A17-3149-0AA4-D1506AC9A8E5}"/>
                    </a:ext>
                  </a:extLst>
                </p:cNvPr>
                <p:cNvPicPr/>
                <p:nvPr/>
              </p:nvPicPr>
              <p:blipFill>
                <a:blip r:embed="rId15"/>
                <a:stretch>
                  <a:fillRect/>
                </a:stretch>
              </p:blipFill>
              <p:spPr>
                <a:xfrm>
                  <a:off x="6331581" y="1680564"/>
                  <a:ext cx="6577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55B054BB-B977-CB75-2B15-FBDF52190ACE}"/>
                    </a:ext>
                  </a:extLst>
                </p14:cNvPr>
                <p14:cNvContentPartPr/>
                <p14:nvPr/>
              </p14:nvContentPartPr>
              <p14:xfrm>
                <a:off x="5469381" y="1711524"/>
                <a:ext cx="396000" cy="40320"/>
              </p14:xfrm>
            </p:contentPart>
          </mc:Choice>
          <mc:Fallback>
            <p:pic>
              <p:nvPicPr>
                <p:cNvPr id="13" name="Ink 12">
                  <a:extLst>
                    <a:ext uri="{FF2B5EF4-FFF2-40B4-BE49-F238E27FC236}">
                      <a16:creationId xmlns:a16="http://schemas.microsoft.com/office/drawing/2014/main" id="{55B054BB-B977-CB75-2B15-FBDF52190ACE}"/>
                    </a:ext>
                  </a:extLst>
                </p:cNvPr>
                <p:cNvPicPr/>
                <p:nvPr/>
              </p:nvPicPr>
              <p:blipFill>
                <a:blip r:embed="rId17"/>
                <a:stretch>
                  <a:fillRect/>
                </a:stretch>
              </p:blipFill>
              <p:spPr>
                <a:xfrm>
                  <a:off x="5451741" y="1693524"/>
                  <a:ext cx="4316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D49420D4-8B59-A46C-679A-530F1667885C}"/>
                    </a:ext>
                  </a:extLst>
                </p14:cNvPr>
                <p14:cNvContentPartPr/>
                <p14:nvPr/>
              </p14:nvContentPartPr>
              <p14:xfrm>
                <a:off x="4611861" y="1693164"/>
                <a:ext cx="646560" cy="55080"/>
              </p14:xfrm>
            </p:contentPart>
          </mc:Choice>
          <mc:Fallback>
            <p:pic>
              <p:nvPicPr>
                <p:cNvPr id="14" name="Ink 13">
                  <a:extLst>
                    <a:ext uri="{FF2B5EF4-FFF2-40B4-BE49-F238E27FC236}">
                      <a16:creationId xmlns:a16="http://schemas.microsoft.com/office/drawing/2014/main" id="{D49420D4-8B59-A46C-679A-530F1667885C}"/>
                    </a:ext>
                  </a:extLst>
                </p:cNvPr>
                <p:cNvPicPr/>
                <p:nvPr/>
              </p:nvPicPr>
              <p:blipFill>
                <a:blip r:embed="rId19"/>
                <a:stretch>
                  <a:fillRect/>
                </a:stretch>
              </p:blipFill>
              <p:spPr>
                <a:xfrm>
                  <a:off x="4594221" y="1675524"/>
                  <a:ext cx="682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FC2132B2-5294-DBB4-7F7A-676B3BA855CD}"/>
                    </a:ext>
                  </a:extLst>
                </p14:cNvPr>
                <p14:cNvContentPartPr/>
                <p14:nvPr/>
              </p14:nvContentPartPr>
              <p14:xfrm>
                <a:off x="3398301" y="1727364"/>
                <a:ext cx="750600" cy="40320"/>
              </p14:xfrm>
            </p:contentPart>
          </mc:Choice>
          <mc:Fallback>
            <p:pic>
              <p:nvPicPr>
                <p:cNvPr id="16" name="Ink 15">
                  <a:extLst>
                    <a:ext uri="{FF2B5EF4-FFF2-40B4-BE49-F238E27FC236}">
                      <a16:creationId xmlns:a16="http://schemas.microsoft.com/office/drawing/2014/main" id="{FC2132B2-5294-DBB4-7F7A-676B3BA855CD}"/>
                    </a:ext>
                  </a:extLst>
                </p:cNvPr>
                <p:cNvPicPr/>
                <p:nvPr/>
              </p:nvPicPr>
              <p:blipFill>
                <a:blip r:embed="rId21"/>
                <a:stretch>
                  <a:fillRect/>
                </a:stretch>
              </p:blipFill>
              <p:spPr>
                <a:xfrm>
                  <a:off x="3380301" y="1709724"/>
                  <a:ext cx="786240" cy="75960"/>
                </a:xfrm>
                <a:prstGeom prst="rect">
                  <a:avLst/>
                </a:prstGeom>
              </p:spPr>
            </p:pic>
          </mc:Fallback>
        </mc:AlternateContent>
      </p:grpSp>
    </p:spTree>
    <p:extLst>
      <p:ext uri="{BB962C8B-B14F-4D97-AF65-F5344CB8AC3E}">
        <p14:creationId xmlns:p14="http://schemas.microsoft.com/office/powerpoint/2010/main" val="163243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449895"/>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7705" y="49937"/>
            <a:ext cx="10310013" cy="6247864"/>
          </a:xfrm>
          <a:prstGeom prst="rect">
            <a:avLst/>
          </a:prstGeom>
          <a:noFill/>
        </p:spPr>
        <p:txBody>
          <a:bodyPr wrap="square" rtlCol="0">
            <a:spAutoFit/>
          </a:bodyPr>
          <a:lstStyle/>
          <a:p>
            <a:pPr algn="r"/>
            <a:r>
              <a:rPr lang="he-IL" sz="4000" b="1" dirty="0">
                <a:solidFill>
                  <a:schemeClr val="bg1"/>
                </a:solidFill>
                <a:cs typeface="+mj-cs"/>
              </a:rPr>
              <a:t>﻿</a:t>
            </a:r>
            <a:r>
              <a:rPr lang="he-IL" sz="4000" b="1" dirty="0">
                <a:solidFill>
                  <a:srgbClr val="FFFF00"/>
                </a:solidFill>
                <a:cs typeface="+mj-cs"/>
              </a:rPr>
              <a:t>ספר ישעיה פרק כו</a:t>
            </a:r>
          </a:p>
          <a:p>
            <a:pPr algn="r"/>
            <a:r>
              <a:rPr lang="he-IL" sz="4000" dirty="0">
                <a:solidFill>
                  <a:srgbClr val="FFFF00"/>
                </a:solidFill>
                <a:cs typeface="+mj-cs"/>
              </a:rPr>
              <a:t>﻿ח   אַף אֹרַח מִשְׁפָּטֶיךָ יְהֹוָה קִוִּינוּךָ לְשִׁמְךָ וּלְזִכְרְךָ תַּאֲוַת-נָפֶשׁ: </a:t>
            </a:r>
            <a:r>
              <a:rPr lang="he-IL" sz="4000" dirty="0">
                <a:solidFill>
                  <a:srgbClr val="FFC000"/>
                </a:solidFill>
                <a:cs typeface="+mj-cs"/>
              </a:rPr>
              <a:t>ט   נַפְשִׁי אִוִּיתִיךָ בַּלַּיְלָה אַף-רוּחִי בְקִרְבִּי אֲשַׁחֲרֶךָּ כִּי כַּאֲשֶׁר מִשְׁפָּטֶיךָ לָאָרֶץ צֶדֶק לָמְדוּ יֹשְׁבֵי תֵבֵל: </a:t>
            </a:r>
            <a:r>
              <a:rPr lang="he-IL" sz="4000" dirty="0">
                <a:solidFill>
                  <a:srgbClr val="92D050"/>
                </a:solidFill>
                <a:cs typeface="+mj-cs"/>
              </a:rPr>
              <a:t>י   יֻחַן רָשָׁע בַּל-לָמַד צֶדֶק בְּאֶרֶץ נְכֹחוֹת יְעַוֵּל וּבַל-יִרְאֶה גֵּאוּת יְהֹוָה: </a:t>
            </a:r>
            <a:r>
              <a:rPr lang="he-IL" sz="4000" dirty="0">
                <a:solidFill>
                  <a:srgbClr val="00B0F0"/>
                </a:solidFill>
                <a:cs typeface="+mj-cs"/>
              </a:rPr>
              <a:t>יא   יְהֹוָה רָמָה יָדְךָ בַּל-יֶחֱזָיוּן יֶחֱזוּ וְיֵבֹשׁוּ קִנְאַת-עָם אַף-אֵשׁ צָרֶיךָ תֹאכְלֵם:       </a:t>
            </a:r>
            <a:r>
              <a:rPr lang="he-IL" sz="4000" dirty="0">
                <a:solidFill>
                  <a:srgbClr val="FFFF00"/>
                </a:solidFill>
                <a:cs typeface="+mj-cs"/>
              </a:rPr>
              <a:t>יב   יְהֹוָה תִּשְׁפֹּת שָׁלוֹם לָנוּ כִּי גַּם כָּל-מַעֲשֵֹינוּ פָּעַלְתָּ לָּנוּ: יג   יְהֹוָה אֱלֹהֵינוּ בְּעָלוּנוּ אֲדֹנִים זוּלָתֶךָ לְבַד-בְּךָ נַזְכִּיר שְׁמֶךָ: יד   מֵתִים בַּל-יִחְיוּ רְפָאִים בַּל-יָקֻמוּ לָכֵן פָּקַדְתָּ וַתַּשְׁמִידֵם וַתְּאַבֵּד כָּל-זֵכֶר לָמוֹ: </a:t>
            </a:r>
            <a:endParaRPr lang="he-IL" sz="3600" dirty="0">
              <a:solidFill>
                <a:srgbClr val="FFFF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18" name="Ink 17">
                <a:extLst>
                  <a:ext uri="{FF2B5EF4-FFF2-40B4-BE49-F238E27FC236}">
                    <a16:creationId xmlns:a16="http://schemas.microsoft.com/office/drawing/2014/main" id="{115CD309-4F88-F57E-678B-D371F6B42983}"/>
                  </a:ext>
                </a:extLst>
              </p14:cNvPr>
              <p14:cNvContentPartPr/>
              <p14:nvPr/>
            </p14:nvContentPartPr>
            <p14:xfrm>
              <a:off x="173061" y="716484"/>
              <a:ext cx="2081520" cy="714600"/>
            </p14:xfrm>
          </p:contentPart>
        </mc:Choice>
        <mc:Fallback>
          <p:pic>
            <p:nvPicPr>
              <p:cNvPr id="18" name="Ink 17">
                <a:extLst>
                  <a:ext uri="{FF2B5EF4-FFF2-40B4-BE49-F238E27FC236}">
                    <a16:creationId xmlns:a16="http://schemas.microsoft.com/office/drawing/2014/main" id="{115CD309-4F88-F57E-678B-D371F6B42983}"/>
                  </a:ext>
                </a:extLst>
              </p:cNvPr>
              <p:cNvPicPr/>
              <p:nvPr/>
            </p:nvPicPr>
            <p:blipFill>
              <a:blip r:embed="rId5"/>
              <a:stretch>
                <a:fillRect/>
              </a:stretch>
            </p:blipFill>
            <p:spPr>
              <a:xfrm>
                <a:off x="155061" y="698844"/>
                <a:ext cx="2117160" cy="750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 name="Ink 19">
                <a:extLst>
                  <a:ext uri="{FF2B5EF4-FFF2-40B4-BE49-F238E27FC236}">
                    <a16:creationId xmlns:a16="http://schemas.microsoft.com/office/drawing/2014/main" id="{8AA60A26-DA88-DEF9-0279-D89319252C25}"/>
                  </a:ext>
                </a:extLst>
              </p14:cNvPr>
              <p14:cNvContentPartPr/>
              <p14:nvPr/>
            </p14:nvContentPartPr>
            <p14:xfrm>
              <a:off x="3525021" y="660684"/>
              <a:ext cx="1212480" cy="766440"/>
            </p14:xfrm>
          </p:contentPart>
        </mc:Choice>
        <mc:Fallback>
          <p:pic>
            <p:nvPicPr>
              <p:cNvPr id="20" name="Ink 19">
                <a:extLst>
                  <a:ext uri="{FF2B5EF4-FFF2-40B4-BE49-F238E27FC236}">
                    <a16:creationId xmlns:a16="http://schemas.microsoft.com/office/drawing/2014/main" id="{8AA60A26-DA88-DEF9-0279-D89319252C25}"/>
                  </a:ext>
                </a:extLst>
              </p:cNvPr>
              <p:cNvPicPr/>
              <p:nvPr/>
            </p:nvPicPr>
            <p:blipFill>
              <a:blip r:embed="rId7"/>
              <a:stretch>
                <a:fillRect/>
              </a:stretch>
            </p:blipFill>
            <p:spPr>
              <a:xfrm>
                <a:off x="3507381" y="642684"/>
                <a:ext cx="1248120" cy="802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1" name="Ink 20">
                <a:extLst>
                  <a:ext uri="{FF2B5EF4-FFF2-40B4-BE49-F238E27FC236}">
                    <a16:creationId xmlns:a16="http://schemas.microsoft.com/office/drawing/2014/main" id="{1E6048B9-B1E1-D10E-F424-89EE9CD02C0C}"/>
                  </a:ext>
                </a:extLst>
              </p14:cNvPr>
              <p14:cNvContentPartPr/>
              <p14:nvPr/>
            </p14:nvContentPartPr>
            <p14:xfrm>
              <a:off x="2140821" y="683004"/>
              <a:ext cx="1485360" cy="761400"/>
            </p14:xfrm>
          </p:contentPart>
        </mc:Choice>
        <mc:Fallback>
          <p:pic>
            <p:nvPicPr>
              <p:cNvPr id="21" name="Ink 20">
                <a:extLst>
                  <a:ext uri="{FF2B5EF4-FFF2-40B4-BE49-F238E27FC236}">
                    <a16:creationId xmlns:a16="http://schemas.microsoft.com/office/drawing/2014/main" id="{1E6048B9-B1E1-D10E-F424-89EE9CD02C0C}"/>
                  </a:ext>
                </a:extLst>
              </p:cNvPr>
              <p:cNvPicPr/>
              <p:nvPr/>
            </p:nvPicPr>
            <p:blipFill>
              <a:blip r:embed="rId9"/>
              <a:stretch>
                <a:fillRect/>
              </a:stretch>
            </p:blipFill>
            <p:spPr>
              <a:xfrm>
                <a:off x="2123181" y="665364"/>
                <a:ext cx="1521000" cy="797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4" name="Ink 23">
                <a:extLst>
                  <a:ext uri="{FF2B5EF4-FFF2-40B4-BE49-F238E27FC236}">
                    <a16:creationId xmlns:a16="http://schemas.microsoft.com/office/drawing/2014/main" id="{35FC80DC-9870-080F-D62D-EE23529C3618}"/>
                  </a:ext>
                </a:extLst>
              </p14:cNvPr>
              <p14:cNvContentPartPr/>
              <p14:nvPr/>
            </p14:nvContentPartPr>
            <p14:xfrm>
              <a:off x="6733701" y="687324"/>
              <a:ext cx="2440080" cy="756360"/>
            </p14:xfrm>
          </p:contentPart>
        </mc:Choice>
        <mc:Fallback>
          <p:pic>
            <p:nvPicPr>
              <p:cNvPr id="24" name="Ink 23">
                <a:extLst>
                  <a:ext uri="{FF2B5EF4-FFF2-40B4-BE49-F238E27FC236}">
                    <a16:creationId xmlns:a16="http://schemas.microsoft.com/office/drawing/2014/main" id="{35FC80DC-9870-080F-D62D-EE23529C3618}"/>
                  </a:ext>
                </a:extLst>
              </p:cNvPr>
              <p:cNvPicPr/>
              <p:nvPr/>
            </p:nvPicPr>
            <p:blipFill>
              <a:blip r:embed="rId11"/>
              <a:stretch>
                <a:fillRect/>
              </a:stretch>
            </p:blipFill>
            <p:spPr>
              <a:xfrm>
                <a:off x="6715701" y="669684"/>
                <a:ext cx="2475720" cy="792000"/>
              </a:xfrm>
              <a:prstGeom prst="rect">
                <a:avLst/>
              </a:prstGeom>
            </p:spPr>
          </p:pic>
        </mc:Fallback>
      </mc:AlternateContent>
      <p:grpSp>
        <p:nvGrpSpPr>
          <p:cNvPr id="27" name="Group 26">
            <a:extLst>
              <a:ext uri="{FF2B5EF4-FFF2-40B4-BE49-F238E27FC236}">
                <a16:creationId xmlns:a16="http://schemas.microsoft.com/office/drawing/2014/main" id="{894D66D6-AD87-D509-1E21-D12D798CE512}"/>
              </a:ext>
            </a:extLst>
          </p:cNvPr>
          <p:cNvGrpSpPr/>
          <p:nvPr/>
        </p:nvGrpSpPr>
        <p:grpSpPr>
          <a:xfrm>
            <a:off x="324621" y="716484"/>
            <a:ext cx="9461160" cy="770400"/>
            <a:chOff x="324621" y="716484"/>
            <a:chExt cx="9461160" cy="770400"/>
          </a:xfrm>
        </p:grpSpPr>
        <mc:AlternateContent xmlns:mc="http://schemas.openxmlformats.org/markup-compatibility/2006">
          <mc:Choice xmlns:p14="http://schemas.microsoft.com/office/powerpoint/2010/main" Requires="p14">
            <p:contentPart p14:bwMode="auto" r:id="rId12">
              <p14:nvContentPartPr>
                <p14:cNvPr id="14" name="Ink 13">
                  <a:extLst>
                    <a:ext uri="{FF2B5EF4-FFF2-40B4-BE49-F238E27FC236}">
                      <a16:creationId xmlns:a16="http://schemas.microsoft.com/office/drawing/2014/main" id="{51092D28-0DB7-9DBD-BB92-0479999DEE43}"/>
                    </a:ext>
                  </a:extLst>
                </p14:cNvPr>
                <p14:cNvContentPartPr/>
                <p14:nvPr/>
              </p14:nvContentPartPr>
              <p14:xfrm>
                <a:off x="2273301" y="1300404"/>
                <a:ext cx="1243080" cy="145440"/>
              </p14:xfrm>
            </p:contentPart>
          </mc:Choice>
          <mc:Fallback>
            <p:pic>
              <p:nvPicPr>
                <p:cNvPr id="14" name="Ink 13">
                  <a:extLst>
                    <a:ext uri="{FF2B5EF4-FFF2-40B4-BE49-F238E27FC236}">
                      <a16:creationId xmlns:a16="http://schemas.microsoft.com/office/drawing/2014/main" id="{51092D28-0DB7-9DBD-BB92-0479999DEE43}"/>
                    </a:ext>
                  </a:extLst>
                </p:cNvPr>
                <p:cNvPicPr/>
                <p:nvPr/>
              </p:nvPicPr>
              <p:blipFill>
                <a:blip r:embed="rId13"/>
                <a:stretch>
                  <a:fillRect/>
                </a:stretch>
              </p:blipFill>
              <p:spPr>
                <a:xfrm>
                  <a:off x="2255661" y="1282404"/>
                  <a:ext cx="12787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a:extLst>
                    <a:ext uri="{FF2B5EF4-FFF2-40B4-BE49-F238E27FC236}">
                      <a16:creationId xmlns:a16="http://schemas.microsoft.com/office/drawing/2014/main" id="{7FF9CB1E-520F-2926-2F53-1D4BDB5D8241}"/>
                    </a:ext>
                  </a:extLst>
                </p14:cNvPr>
                <p14:cNvContentPartPr/>
                <p14:nvPr/>
              </p14:nvContentPartPr>
              <p14:xfrm>
                <a:off x="1280421" y="1305804"/>
                <a:ext cx="888120" cy="128520"/>
              </p14:xfrm>
            </p:contentPart>
          </mc:Choice>
          <mc:Fallback>
            <p:pic>
              <p:nvPicPr>
                <p:cNvPr id="15" name="Ink 14">
                  <a:extLst>
                    <a:ext uri="{FF2B5EF4-FFF2-40B4-BE49-F238E27FC236}">
                      <a16:creationId xmlns:a16="http://schemas.microsoft.com/office/drawing/2014/main" id="{7FF9CB1E-520F-2926-2F53-1D4BDB5D8241}"/>
                    </a:ext>
                  </a:extLst>
                </p:cNvPr>
                <p:cNvPicPr/>
                <p:nvPr/>
              </p:nvPicPr>
              <p:blipFill>
                <a:blip r:embed="rId15"/>
                <a:stretch>
                  <a:fillRect/>
                </a:stretch>
              </p:blipFill>
              <p:spPr>
                <a:xfrm>
                  <a:off x="1262421" y="1288164"/>
                  <a:ext cx="923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a:extLst>
                    <a:ext uri="{FF2B5EF4-FFF2-40B4-BE49-F238E27FC236}">
                      <a16:creationId xmlns:a16="http://schemas.microsoft.com/office/drawing/2014/main" id="{10C968FE-33DA-1AFE-993B-54AC482DD8E8}"/>
                    </a:ext>
                  </a:extLst>
                </p14:cNvPr>
                <p14:cNvContentPartPr/>
                <p14:nvPr/>
              </p14:nvContentPartPr>
              <p14:xfrm>
                <a:off x="324621" y="1361604"/>
                <a:ext cx="822240" cy="25920"/>
              </p14:xfrm>
            </p:contentPart>
          </mc:Choice>
          <mc:Fallback>
            <p:pic>
              <p:nvPicPr>
                <p:cNvPr id="16" name="Ink 15">
                  <a:extLst>
                    <a:ext uri="{FF2B5EF4-FFF2-40B4-BE49-F238E27FC236}">
                      <a16:creationId xmlns:a16="http://schemas.microsoft.com/office/drawing/2014/main" id="{10C968FE-33DA-1AFE-993B-54AC482DD8E8}"/>
                    </a:ext>
                  </a:extLst>
                </p:cNvPr>
                <p:cNvPicPr/>
                <p:nvPr/>
              </p:nvPicPr>
              <p:blipFill>
                <a:blip r:embed="rId17"/>
                <a:stretch>
                  <a:fillRect/>
                </a:stretch>
              </p:blipFill>
              <p:spPr>
                <a:xfrm>
                  <a:off x="306981" y="1343964"/>
                  <a:ext cx="8578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 name="Ink 1">
                  <a:extLst>
                    <a:ext uri="{FF2B5EF4-FFF2-40B4-BE49-F238E27FC236}">
                      <a16:creationId xmlns:a16="http://schemas.microsoft.com/office/drawing/2014/main" id="{95E58287-E46A-5221-17B4-3DCC933EF65E}"/>
                    </a:ext>
                  </a:extLst>
                </p14:cNvPr>
                <p14:cNvContentPartPr/>
                <p14:nvPr/>
              </p14:nvContentPartPr>
              <p14:xfrm>
                <a:off x="8406621" y="1353684"/>
                <a:ext cx="1232640" cy="112320"/>
              </p14:xfrm>
            </p:contentPart>
          </mc:Choice>
          <mc:Fallback>
            <p:pic>
              <p:nvPicPr>
                <p:cNvPr id="2" name="Ink 1">
                  <a:extLst>
                    <a:ext uri="{FF2B5EF4-FFF2-40B4-BE49-F238E27FC236}">
                      <a16:creationId xmlns:a16="http://schemas.microsoft.com/office/drawing/2014/main" id="{95E58287-E46A-5221-17B4-3DCC933EF65E}"/>
                    </a:ext>
                  </a:extLst>
                </p:cNvPr>
                <p:cNvPicPr/>
                <p:nvPr/>
              </p:nvPicPr>
              <p:blipFill>
                <a:blip r:embed="rId19"/>
                <a:stretch>
                  <a:fillRect/>
                </a:stretch>
              </p:blipFill>
              <p:spPr>
                <a:xfrm>
                  <a:off x="8388621" y="1336044"/>
                  <a:ext cx="12682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 name="Ink 3">
                  <a:extLst>
                    <a:ext uri="{FF2B5EF4-FFF2-40B4-BE49-F238E27FC236}">
                      <a16:creationId xmlns:a16="http://schemas.microsoft.com/office/drawing/2014/main" id="{ABE7E48E-5A5F-76A9-32FB-3F0C8F363676}"/>
                    </a:ext>
                  </a:extLst>
                </p14:cNvPr>
                <p14:cNvContentPartPr/>
                <p14:nvPr/>
              </p14:nvContentPartPr>
              <p14:xfrm>
                <a:off x="6856461" y="1355124"/>
                <a:ext cx="1408320" cy="65880"/>
              </p14:xfrm>
            </p:contentPart>
          </mc:Choice>
          <mc:Fallback>
            <p:pic>
              <p:nvPicPr>
                <p:cNvPr id="4" name="Ink 3">
                  <a:extLst>
                    <a:ext uri="{FF2B5EF4-FFF2-40B4-BE49-F238E27FC236}">
                      <a16:creationId xmlns:a16="http://schemas.microsoft.com/office/drawing/2014/main" id="{ABE7E48E-5A5F-76A9-32FB-3F0C8F363676}"/>
                    </a:ext>
                  </a:extLst>
                </p:cNvPr>
                <p:cNvPicPr/>
                <p:nvPr/>
              </p:nvPicPr>
              <p:blipFill>
                <a:blip r:embed="rId21"/>
                <a:stretch>
                  <a:fillRect/>
                </a:stretch>
              </p:blipFill>
              <p:spPr>
                <a:xfrm>
                  <a:off x="6838461" y="1337124"/>
                  <a:ext cx="1443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 name="Ink 4">
                  <a:extLst>
                    <a:ext uri="{FF2B5EF4-FFF2-40B4-BE49-F238E27FC236}">
                      <a16:creationId xmlns:a16="http://schemas.microsoft.com/office/drawing/2014/main" id="{D104B04A-5785-7EA8-6416-B4F9ECA6877C}"/>
                    </a:ext>
                  </a:extLst>
                </p14:cNvPr>
                <p14:cNvContentPartPr/>
                <p14:nvPr/>
              </p14:nvContentPartPr>
              <p14:xfrm>
                <a:off x="5941701" y="1360164"/>
                <a:ext cx="781560" cy="28800"/>
              </p14:xfrm>
            </p:contentPart>
          </mc:Choice>
          <mc:Fallback>
            <p:pic>
              <p:nvPicPr>
                <p:cNvPr id="5" name="Ink 4">
                  <a:extLst>
                    <a:ext uri="{FF2B5EF4-FFF2-40B4-BE49-F238E27FC236}">
                      <a16:creationId xmlns:a16="http://schemas.microsoft.com/office/drawing/2014/main" id="{D104B04A-5785-7EA8-6416-B4F9ECA6877C}"/>
                    </a:ext>
                  </a:extLst>
                </p:cNvPr>
                <p:cNvPicPr/>
                <p:nvPr/>
              </p:nvPicPr>
              <p:blipFill>
                <a:blip r:embed="rId23"/>
                <a:stretch>
                  <a:fillRect/>
                </a:stretch>
              </p:blipFill>
              <p:spPr>
                <a:xfrm>
                  <a:off x="5923701" y="1342524"/>
                  <a:ext cx="817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 name="Ink 8">
                  <a:extLst>
                    <a:ext uri="{FF2B5EF4-FFF2-40B4-BE49-F238E27FC236}">
                      <a16:creationId xmlns:a16="http://schemas.microsoft.com/office/drawing/2014/main" id="{6314E1E2-92B7-2D8C-E451-6CF324412ACF}"/>
                    </a:ext>
                  </a:extLst>
                </p14:cNvPr>
                <p14:cNvContentPartPr/>
                <p14:nvPr/>
              </p14:nvContentPartPr>
              <p14:xfrm>
                <a:off x="4649661" y="1347924"/>
                <a:ext cx="1152360" cy="108360"/>
              </p14:xfrm>
            </p:contentPart>
          </mc:Choice>
          <mc:Fallback>
            <p:pic>
              <p:nvPicPr>
                <p:cNvPr id="9" name="Ink 8">
                  <a:extLst>
                    <a:ext uri="{FF2B5EF4-FFF2-40B4-BE49-F238E27FC236}">
                      <a16:creationId xmlns:a16="http://schemas.microsoft.com/office/drawing/2014/main" id="{6314E1E2-92B7-2D8C-E451-6CF324412ACF}"/>
                    </a:ext>
                  </a:extLst>
                </p:cNvPr>
                <p:cNvPicPr/>
                <p:nvPr/>
              </p:nvPicPr>
              <p:blipFill>
                <a:blip r:embed="rId25"/>
                <a:stretch>
                  <a:fillRect/>
                </a:stretch>
              </p:blipFill>
              <p:spPr>
                <a:xfrm>
                  <a:off x="4631661" y="1329924"/>
                  <a:ext cx="1188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 name="Ink 11">
                  <a:extLst>
                    <a:ext uri="{FF2B5EF4-FFF2-40B4-BE49-F238E27FC236}">
                      <a16:creationId xmlns:a16="http://schemas.microsoft.com/office/drawing/2014/main" id="{0DC18998-7AFF-610E-AC50-CA93573067C8}"/>
                    </a:ext>
                  </a:extLst>
                </p14:cNvPr>
                <p14:cNvContentPartPr/>
                <p14:nvPr/>
              </p14:nvContentPartPr>
              <p14:xfrm>
                <a:off x="3666141" y="1324164"/>
                <a:ext cx="893880" cy="29880"/>
              </p14:xfrm>
            </p:contentPart>
          </mc:Choice>
          <mc:Fallback>
            <p:pic>
              <p:nvPicPr>
                <p:cNvPr id="12" name="Ink 11">
                  <a:extLst>
                    <a:ext uri="{FF2B5EF4-FFF2-40B4-BE49-F238E27FC236}">
                      <a16:creationId xmlns:a16="http://schemas.microsoft.com/office/drawing/2014/main" id="{0DC18998-7AFF-610E-AC50-CA93573067C8}"/>
                    </a:ext>
                  </a:extLst>
                </p:cNvPr>
                <p:cNvPicPr/>
                <p:nvPr/>
              </p:nvPicPr>
              <p:blipFill>
                <a:blip r:embed="rId27"/>
                <a:stretch>
                  <a:fillRect/>
                </a:stretch>
              </p:blipFill>
              <p:spPr>
                <a:xfrm>
                  <a:off x="3648501" y="1306524"/>
                  <a:ext cx="9295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6" name="Ink 25">
                  <a:extLst>
                    <a:ext uri="{FF2B5EF4-FFF2-40B4-BE49-F238E27FC236}">
                      <a16:creationId xmlns:a16="http://schemas.microsoft.com/office/drawing/2014/main" id="{18FF7F96-AB6A-60C1-106D-6A23E48CAA6A}"/>
                    </a:ext>
                  </a:extLst>
                </p14:cNvPr>
                <p14:cNvContentPartPr/>
                <p14:nvPr/>
              </p14:nvContentPartPr>
              <p14:xfrm>
                <a:off x="5846301" y="716484"/>
                <a:ext cx="3939480" cy="770400"/>
              </p14:xfrm>
            </p:contentPart>
          </mc:Choice>
          <mc:Fallback>
            <p:pic>
              <p:nvPicPr>
                <p:cNvPr id="26" name="Ink 25">
                  <a:extLst>
                    <a:ext uri="{FF2B5EF4-FFF2-40B4-BE49-F238E27FC236}">
                      <a16:creationId xmlns:a16="http://schemas.microsoft.com/office/drawing/2014/main" id="{18FF7F96-AB6A-60C1-106D-6A23E48CAA6A}"/>
                    </a:ext>
                  </a:extLst>
                </p:cNvPr>
                <p:cNvPicPr/>
                <p:nvPr/>
              </p:nvPicPr>
              <p:blipFill>
                <a:blip r:embed="rId29"/>
                <a:stretch>
                  <a:fillRect/>
                </a:stretch>
              </p:blipFill>
              <p:spPr>
                <a:xfrm>
                  <a:off x="5828661" y="698844"/>
                  <a:ext cx="3975120" cy="8060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30">
            <p14:nvContentPartPr>
              <p14:cNvPr id="28" name="Ink 27">
                <a:extLst>
                  <a:ext uri="{FF2B5EF4-FFF2-40B4-BE49-F238E27FC236}">
                    <a16:creationId xmlns:a16="http://schemas.microsoft.com/office/drawing/2014/main" id="{10A2D054-BEB9-ECB6-9522-2BE467A6C39F}"/>
                  </a:ext>
                </a:extLst>
              </p14:cNvPr>
              <p14:cNvContentPartPr/>
              <p14:nvPr/>
            </p14:nvContentPartPr>
            <p14:xfrm>
              <a:off x="6739101" y="794604"/>
              <a:ext cx="1533600" cy="589680"/>
            </p14:xfrm>
          </p:contentPart>
        </mc:Choice>
        <mc:Fallback>
          <p:pic>
            <p:nvPicPr>
              <p:cNvPr id="28" name="Ink 27">
                <a:extLst>
                  <a:ext uri="{FF2B5EF4-FFF2-40B4-BE49-F238E27FC236}">
                    <a16:creationId xmlns:a16="http://schemas.microsoft.com/office/drawing/2014/main" id="{10A2D054-BEB9-ECB6-9522-2BE467A6C39F}"/>
                  </a:ext>
                </a:extLst>
              </p:cNvPr>
              <p:cNvPicPr/>
              <p:nvPr/>
            </p:nvPicPr>
            <p:blipFill>
              <a:blip r:embed="rId31"/>
              <a:stretch>
                <a:fillRect/>
              </a:stretch>
            </p:blipFill>
            <p:spPr>
              <a:xfrm>
                <a:off x="6707781" y="763284"/>
                <a:ext cx="1596240" cy="652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
            <p14:nvContentPartPr>
              <p14:cNvPr id="29" name="Ink 28">
                <a:extLst>
                  <a:ext uri="{FF2B5EF4-FFF2-40B4-BE49-F238E27FC236}">
                    <a16:creationId xmlns:a16="http://schemas.microsoft.com/office/drawing/2014/main" id="{8F0164C4-7E8D-3FF3-6830-E873F1B4343A}"/>
                  </a:ext>
                </a:extLst>
              </p14:cNvPr>
              <p14:cNvContentPartPr/>
              <p14:nvPr/>
            </p14:nvContentPartPr>
            <p14:xfrm>
              <a:off x="233541" y="709284"/>
              <a:ext cx="5616720" cy="780480"/>
            </p14:xfrm>
          </p:contentPart>
        </mc:Choice>
        <mc:Fallback>
          <p:pic>
            <p:nvPicPr>
              <p:cNvPr id="29" name="Ink 28">
                <a:extLst>
                  <a:ext uri="{FF2B5EF4-FFF2-40B4-BE49-F238E27FC236}">
                    <a16:creationId xmlns:a16="http://schemas.microsoft.com/office/drawing/2014/main" id="{8F0164C4-7E8D-3FF3-6830-E873F1B4343A}"/>
                  </a:ext>
                </a:extLst>
              </p:cNvPr>
              <p:cNvPicPr/>
              <p:nvPr/>
            </p:nvPicPr>
            <p:blipFill>
              <a:blip r:embed="rId33"/>
              <a:stretch>
                <a:fillRect/>
              </a:stretch>
            </p:blipFill>
            <p:spPr>
              <a:xfrm>
                <a:off x="202221" y="677964"/>
                <a:ext cx="5679360" cy="843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
            <p14:nvContentPartPr>
              <p14:cNvPr id="30" name="Ink 29">
                <a:extLst>
                  <a:ext uri="{FF2B5EF4-FFF2-40B4-BE49-F238E27FC236}">
                    <a16:creationId xmlns:a16="http://schemas.microsoft.com/office/drawing/2014/main" id="{DA503C25-FF23-A82A-19C6-0CC808B22911}"/>
                  </a:ext>
                </a:extLst>
              </p14:cNvPr>
              <p14:cNvContentPartPr/>
              <p14:nvPr/>
            </p14:nvContentPartPr>
            <p14:xfrm>
              <a:off x="10050741" y="1295364"/>
              <a:ext cx="192240" cy="60120"/>
            </p14:xfrm>
          </p:contentPart>
        </mc:Choice>
        <mc:Fallback>
          <p:pic>
            <p:nvPicPr>
              <p:cNvPr id="30" name="Ink 29">
                <a:extLst>
                  <a:ext uri="{FF2B5EF4-FFF2-40B4-BE49-F238E27FC236}">
                    <a16:creationId xmlns:a16="http://schemas.microsoft.com/office/drawing/2014/main" id="{DA503C25-FF23-A82A-19C6-0CC808B22911}"/>
                  </a:ext>
                </a:extLst>
              </p:cNvPr>
              <p:cNvPicPr/>
              <p:nvPr/>
            </p:nvPicPr>
            <p:blipFill>
              <a:blip r:embed="rId35"/>
              <a:stretch>
                <a:fillRect/>
              </a:stretch>
            </p:blipFill>
            <p:spPr>
              <a:xfrm>
                <a:off x="10019421" y="1264044"/>
                <a:ext cx="254880" cy="122760"/>
              </a:xfrm>
              <a:prstGeom prst="rect">
                <a:avLst/>
              </a:prstGeom>
            </p:spPr>
          </p:pic>
        </mc:Fallback>
      </mc:AlternateContent>
      <p:grpSp>
        <p:nvGrpSpPr>
          <p:cNvPr id="34" name="Group 33">
            <a:extLst>
              <a:ext uri="{FF2B5EF4-FFF2-40B4-BE49-F238E27FC236}">
                <a16:creationId xmlns:a16="http://schemas.microsoft.com/office/drawing/2014/main" id="{211B1A2B-6F2A-4B40-9240-A9BEC516F1A6}"/>
              </a:ext>
            </a:extLst>
          </p:cNvPr>
          <p:cNvGrpSpPr/>
          <p:nvPr/>
        </p:nvGrpSpPr>
        <p:grpSpPr>
          <a:xfrm>
            <a:off x="6467661" y="1964244"/>
            <a:ext cx="3242520" cy="69120"/>
            <a:chOff x="6467661" y="1964244"/>
            <a:chExt cx="3242520" cy="69120"/>
          </a:xfrm>
        </p:grpSpPr>
        <mc:AlternateContent xmlns:mc="http://schemas.openxmlformats.org/markup-compatibility/2006">
          <mc:Choice xmlns:p14="http://schemas.microsoft.com/office/powerpoint/2010/main" xmlns:aink="http://schemas.microsoft.com/office/drawing/2016/ink" Requires="p14 aink">
            <p:contentPart p14:bwMode="auto" r:id="rId36">
              <p14:nvContentPartPr>
                <p14:cNvPr id="31" name="Ink 30">
                  <a:extLst>
                    <a:ext uri="{FF2B5EF4-FFF2-40B4-BE49-F238E27FC236}">
                      <a16:creationId xmlns:a16="http://schemas.microsoft.com/office/drawing/2014/main" id="{1AB0A99F-A807-15EB-0CB6-D120C27FC80A}"/>
                    </a:ext>
                  </a:extLst>
                </p14:cNvPr>
                <p14:cNvContentPartPr/>
                <p14:nvPr/>
              </p14:nvContentPartPr>
              <p14:xfrm>
                <a:off x="9030141" y="1964244"/>
                <a:ext cx="680040" cy="20160"/>
              </p14:xfrm>
            </p:contentPart>
          </mc:Choice>
          <mc:Fallback>
            <p:pic>
              <p:nvPicPr>
                <p:cNvPr id="31" name="Ink 30">
                  <a:extLst>
                    <a:ext uri="{FF2B5EF4-FFF2-40B4-BE49-F238E27FC236}">
                      <a16:creationId xmlns:a16="http://schemas.microsoft.com/office/drawing/2014/main" id="{1AB0A99F-A807-15EB-0CB6-D120C27FC80A}"/>
                    </a:ext>
                  </a:extLst>
                </p:cNvPr>
                <p:cNvPicPr/>
                <p:nvPr/>
              </p:nvPicPr>
              <p:blipFill>
                <a:blip r:embed="rId37"/>
                <a:stretch>
                  <a:fillRect/>
                </a:stretch>
              </p:blipFill>
              <p:spPr>
                <a:xfrm>
                  <a:off x="8998821" y="1932924"/>
                  <a:ext cx="742680" cy="82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8">
              <p14:nvContentPartPr>
                <p14:cNvPr id="32" name="Ink 31">
                  <a:extLst>
                    <a:ext uri="{FF2B5EF4-FFF2-40B4-BE49-F238E27FC236}">
                      <a16:creationId xmlns:a16="http://schemas.microsoft.com/office/drawing/2014/main" id="{FB07CA86-66B8-FC00-82EC-0E99E3DAD64C}"/>
                    </a:ext>
                  </a:extLst>
                </p14:cNvPr>
                <p14:cNvContentPartPr/>
                <p14:nvPr/>
              </p14:nvContentPartPr>
              <p14:xfrm>
                <a:off x="7772301" y="1988724"/>
                <a:ext cx="992160" cy="44640"/>
              </p14:xfrm>
            </p:contentPart>
          </mc:Choice>
          <mc:Fallback>
            <p:pic>
              <p:nvPicPr>
                <p:cNvPr id="32" name="Ink 31">
                  <a:extLst>
                    <a:ext uri="{FF2B5EF4-FFF2-40B4-BE49-F238E27FC236}">
                      <a16:creationId xmlns:a16="http://schemas.microsoft.com/office/drawing/2014/main" id="{FB07CA86-66B8-FC00-82EC-0E99E3DAD64C}"/>
                    </a:ext>
                  </a:extLst>
                </p:cNvPr>
                <p:cNvPicPr/>
                <p:nvPr/>
              </p:nvPicPr>
              <p:blipFill>
                <a:blip r:embed="rId39"/>
                <a:stretch>
                  <a:fillRect/>
                </a:stretch>
              </p:blipFill>
              <p:spPr>
                <a:xfrm>
                  <a:off x="7740981" y="1957404"/>
                  <a:ext cx="1054800" cy="107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0">
              <p14:nvContentPartPr>
                <p14:cNvPr id="33" name="Ink 32">
                  <a:extLst>
                    <a:ext uri="{FF2B5EF4-FFF2-40B4-BE49-F238E27FC236}">
                      <a16:creationId xmlns:a16="http://schemas.microsoft.com/office/drawing/2014/main" id="{7995723A-4228-B88B-4102-58A76DD09EB1}"/>
                    </a:ext>
                  </a:extLst>
                </p14:cNvPr>
                <p14:cNvContentPartPr/>
                <p14:nvPr/>
              </p14:nvContentPartPr>
              <p14:xfrm>
                <a:off x="6467661" y="1976484"/>
                <a:ext cx="1020240" cy="35640"/>
              </p14:xfrm>
            </p:contentPart>
          </mc:Choice>
          <mc:Fallback>
            <p:pic>
              <p:nvPicPr>
                <p:cNvPr id="33" name="Ink 32">
                  <a:extLst>
                    <a:ext uri="{FF2B5EF4-FFF2-40B4-BE49-F238E27FC236}">
                      <a16:creationId xmlns:a16="http://schemas.microsoft.com/office/drawing/2014/main" id="{7995723A-4228-B88B-4102-58A76DD09EB1}"/>
                    </a:ext>
                  </a:extLst>
                </p:cNvPr>
                <p:cNvPicPr/>
                <p:nvPr/>
              </p:nvPicPr>
              <p:blipFill>
                <a:blip r:embed="rId41"/>
                <a:stretch>
                  <a:fillRect/>
                </a:stretch>
              </p:blipFill>
              <p:spPr>
                <a:xfrm>
                  <a:off x="6436341" y="1945164"/>
                  <a:ext cx="1082880" cy="9828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42">
            <p14:nvContentPartPr>
              <p14:cNvPr id="35" name="Ink 34">
                <a:extLst>
                  <a:ext uri="{FF2B5EF4-FFF2-40B4-BE49-F238E27FC236}">
                    <a16:creationId xmlns:a16="http://schemas.microsoft.com/office/drawing/2014/main" id="{BF348D94-4EEA-F183-1B24-EE60B5C7E3FF}"/>
                  </a:ext>
                </a:extLst>
              </p14:cNvPr>
              <p14:cNvContentPartPr/>
              <p14:nvPr/>
            </p14:nvContentPartPr>
            <p14:xfrm>
              <a:off x="5878701" y="1977564"/>
              <a:ext cx="347040" cy="17280"/>
            </p14:xfrm>
          </p:contentPart>
        </mc:Choice>
        <mc:Fallback>
          <p:pic>
            <p:nvPicPr>
              <p:cNvPr id="35" name="Ink 34">
                <a:extLst>
                  <a:ext uri="{FF2B5EF4-FFF2-40B4-BE49-F238E27FC236}">
                    <a16:creationId xmlns:a16="http://schemas.microsoft.com/office/drawing/2014/main" id="{BF348D94-4EEA-F183-1B24-EE60B5C7E3FF}"/>
                  </a:ext>
                </a:extLst>
              </p:cNvPr>
              <p:cNvPicPr/>
              <p:nvPr/>
            </p:nvPicPr>
            <p:blipFill>
              <a:blip r:embed="rId43"/>
              <a:stretch>
                <a:fillRect/>
              </a:stretch>
            </p:blipFill>
            <p:spPr>
              <a:xfrm>
                <a:off x="5847381" y="1946244"/>
                <a:ext cx="409680" cy="79920"/>
              </a:xfrm>
              <a:prstGeom prst="rect">
                <a:avLst/>
              </a:prstGeom>
            </p:spPr>
          </p:pic>
        </mc:Fallback>
      </mc:AlternateContent>
      <p:grpSp>
        <p:nvGrpSpPr>
          <p:cNvPr id="38" name="Group 37">
            <a:extLst>
              <a:ext uri="{FF2B5EF4-FFF2-40B4-BE49-F238E27FC236}">
                <a16:creationId xmlns:a16="http://schemas.microsoft.com/office/drawing/2014/main" id="{800081F2-435A-0660-FAEA-CBCADD89A8C2}"/>
              </a:ext>
            </a:extLst>
          </p:cNvPr>
          <p:cNvGrpSpPr/>
          <p:nvPr/>
        </p:nvGrpSpPr>
        <p:grpSpPr>
          <a:xfrm>
            <a:off x="3837501" y="1892244"/>
            <a:ext cx="1845000" cy="118800"/>
            <a:chOff x="3837501" y="1892244"/>
            <a:chExt cx="1845000" cy="118800"/>
          </a:xfrm>
        </p:grpSpPr>
        <mc:AlternateContent xmlns:mc="http://schemas.openxmlformats.org/markup-compatibility/2006">
          <mc:Choice xmlns:p14="http://schemas.microsoft.com/office/powerpoint/2010/main" xmlns:aink="http://schemas.microsoft.com/office/drawing/2016/ink" Requires="p14 aink">
            <p:contentPart p14:bwMode="auto" r:id="rId44">
              <p14:nvContentPartPr>
                <p14:cNvPr id="36" name="Ink 35">
                  <a:extLst>
                    <a:ext uri="{FF2B5EF4-FFF2-40B4-BE49-F238E27FC236}">
                      <a16:creationId xmlns:a16="http://schemas.microsoft.com/office/drawing/2014/main" id="{A32311A0-7D1A-ABA7-4B65-C374697704E2}"/>
                    </a:ext>
                  </a:extLst>
                </p14:cNvPr>
                <p14:cNvContentPartPr/>
                <p14:nvPr/>
              </p14:nvContentPartPr>
              <p14:xfrm>
                <a:off x="5000661" y="1892244"/>
                <a:ext cx="681840" cy="38880"/>
              </p14:xfrm>
            </p:contentPart>
          </mc:Choice>
          <mc:Fallback>
            <p:pic>
              <p:nvPicPr>
                <p:cNvPr id="36" name="Ink 35">
                  <a:extLst>
                    <a:ext uri="{FF2B5EF4-FFF2-40B4-BE49-F238E27FC236}">
                      <a16:creationId xmlns:a16="http://schemas.microsoft.com/office/drawing/2014/main" id="{A32311A0-7D1A-ABA7-4B65-C374697704E2}"/>
                    </a:ext>
                  </a:extLst>
                </p:cNvPr>
                <p:cNvPicPr/>
                <p:nvPr/>
              </p:nvPicPr>
              <p:blipFill>
                <a:blip r:embed="rId45"/>
                <a:stretch>
                  <a:fillRect/>
                </a:stretch>
              </p:blipFill>
              <p:spPr>
                <a:xfrm>
                  <a:off x="4969341" y="1860924"/>
                  <a:ext cx="744480" cy="101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
              <p14:nvContentPartPr>
                <p14:cNvPr id="37" name="Ink 36">
                  <a:extLst>
                    <a:ext uri="{FF2B5EF4-FFF2-40B4-BE49-F238E27FC236}">
                      <a16:creationId xmlns:a16="http://schemas.microsoft.com/office/drawing/2014/main" id="{A440DE7F-B412-76BF-2774-D789CEE2DD41}"/>
                    </a:ext>
                  </a:extLst>
                </p14:cNvPr>
                <p14:cNvContentPartPr/>
                <p14:nvPr/>
              </p14:nvContentPartPr>
              <p14:xfrm>
                <a:off x="3837501" y="1951284"/>
                <a:ext cx="968400" cy="59760"/>
              </p14:xfrm>
            </p:contentPart>
          </mc:Choice>
          <mc:Fallback>
            <p:pic>
              <p:nvPicPr>
                <p:cNvPr id="37" name="Ink 36">
                  <a:extLst>
                    <a:ext uri="{FF2B5EF4-FFF2-40B4-BE49-F238E27FC236}">
                      <a16:creationId xmlns:a16="http://schemas.microsoft.com/office/drawing/2014/main" id="{A440DE7F-B412-76BF-2774-D789CEE2DD41}"/>
                    </a:ext>
                  </a:extLst>
                </p:cNvPr>
                <p:cNvPicPr/>
                <p:nvPr/>
              </p:nvPicPr>
              <p:blipFill>
                <a:blip r:embed="rId47"/>
                <a:stretch>
                  <a:fillRect/>
                </a:stretch>
              </p:blipFill>
              <p:spPr>
                <a:xfrm>
                  <a:off x="3806181" y="1919964"/>
                  <a:ext cx="1031040" cy="122400"/>
                </a:xfrm>
                <a:prstGeom prst="rect">
                  <a:avLst/>
                </a:prstGeom>
              </p:spPr>
            </p:pic>
          </mc:Fallback>
        </mc:AlternateContent>
      </p:grpSp>
      <p:grpSp>
        <p:nvGrpSpPr>
          <p:cNvPr id="42" name="Group 41">
            <a:extLst>
              <a:ext uri="{FF2B5EF4-FFF2-40B4-BE49-F238E27FC236}">
                <a16:creationId xmlns:a16="http://schemas.microsoft.com/office/drawing/2014/main" id="{7476B4C8-DFFF-803B-D7E8-6BF6AC695ED4}"/>
              </a:ext>
            </a:extLst>
          </p:cNvPr>
          <p:cNvGrpSpPr/>
          <p:nvPr/>
        </p:nvGrpSpPr>
        <p:grpSpPr>
          <a:xfrm>
            <a:off x="726381" y="1953804"/>
            <a:ext cx="2778840" cy="117720"/>
            <a:chOff x="726381" y="1953804"/>
            <a:chExt cx="2778840" cy="117720"/>
          </a:xfrm>
        </p:grpSpPr>
        <mc:AlternateContent xmlns:mc="http://schemas.openxmlformats.org/markup-compatibility/2006">
          <mc:Choice xmlns:p14="http://schemas.microsoft.com/office/powerpoint/2010/main" xmlns:aink="http://schemas.microsoft.com/office/drawing/2016/ink" Requires="p14 aink">
            <p:contentPart p14:bwMode="auto" r:id="rId48">
              <p14:nvContentPartPr>
                <p14:cNvPr id="39" name="Ink 38">
                  <a:extLst>
                    <a:ext uri="{FF2B5EF4-FFF2-40B4-BE49-F238E27FC236}">
                      <a16:creationId xmlns:a16="http://schemas.microsoft.com/office/drawing/2014/main" id="{539B9599-AF7F-C770-8BEC-E4845BBC241D}"/>
                    </a:ext>
                  </a:extLst>
                </p14:cNvPr>
                <p14:cNvContentPartPr/>
                <p14:nvPr/>
              </p14:nvContentPartPr>
              <p14:xfrm>
                <a:off x="2154861" y="1961724"/>
                <a:ext cx="1350360" cy="63000"/>
              </p14:xfrm>
            </p:contentPart>
          </mc:Choice>
          <mc:Fallback>
            <p:pic>
              <p:nvPicPr>
                <p:cNvPr id="39" name="Ink 38">
                  <a:extLst>
                    <a:ext uri="{FF2B5EF4-FFF2-40B4-BE49-F238E27FC236}">
                      <a16:creationId xmlns:a16="http://schemas.microsoft.com/office/drawing/2014/main" id="{539B9599-AF7F-C770-8BEC-E4845BBC241D}"/>
                    </a:ext>
                  </a:extLst>
                </p:cNvPr>
                <p:cNvPicPr/>
                <p:nvPr/>
              </p:nvPicPr>
              <p:blipFill>
                <a:blip r:embed="rId49"/>
                <a:stretch>
                  <a:fillRect/>
                </a:stretch>
              </p:blipFill>
              <p:spPr>
                <a:xfrm>
                  <a:off x="2123541" y="1930404"/>
                  <a:ext cx="1413000" cy="125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0">
              <p14:nvContentPartPr>
                <p14:cNvPr id="40" name="Ink 39">
                  <a:extLst>
                    <a:ext uri="{FF2B5EF4-FFF2-40B4-BE49-F238E27FC236}">
                      <a16:creationId xmlns:a16="http://schemas.microsoft.com/office/drawing/2014/main" id="{20D71296-6DD0-5C1C-6103-2F4A44EDCDE8}"/>
                    </a:ext>
                  </a:extLst>
                </p14:cNvPr>
                <p14:cNvContentPartPr/>
                <p14:nvPr/>
              </p14:nvContentPartPr>
              <p14:xfrm>
                <a:off x="1831941" y="1958124"/>
                <a:ext cx="357120" cy="54720"/>
              </p14:xfrm>
            </p:contentPart>
          </mc:Choice>
          <mc:Fallback>
            <p:pic>
              <p:nvPicPr>
                <p:cNvPr id="40" name="Ink 39">
                  <a:extLst>
                    <a:ext uri="{FF2B5EF4-FFF2-40B4-BE49-F238E27FC236}">
                      <a16:creationId xmlns:a16="http://schemas.microsoft.com/office/drawing/2014/main" id="{20D71296-6DD0-5C1C-6103-2F4A44EDCDE8}"/>
                    </a:ext>
                  </a:extLst>
                </p:cNvPr>
                <p:cNvPicPr/>
                <p:nvPr/>
              </p:nvPicPr>
              <p:blipFill>
                <a:blip r:embed="rId51"/>
                <a:stretch>
                  <a:fillRect/>
                </a:stretch>
              </p:blipFill>
              <p:spPr>
                <a:xfrm>
                  <a:off x="1800621" y="1926804"/>
                  <a:ext cx="419760" cy="117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2">
              <p14:nvContentPartPr>
                <p14:cNvPr id="41" name="Ink 40">
                  <a:extLst>
                    <a:ext uri="{FF2B5EF4-FFF2-40B4-BE49-F238E27FC236}">
                      <a16:creationId xmlns:a16="http://schemas.microsoft.com/office/drawing/2014/main" id="{8AED743B-28D0-A198-7CA1-E4D82DD99CD0}"/>
                    </a:ext>
                  </a:extLst>
                </p14:cNvPr>
                <p14:cNvContentPartPr/>
                <p14:nvPr/>
              </p14:nvContentPartPr>
              <p14:xfrm>
                <a:off x="726381" y="1953804"/>
                <a:ext cx="1055880" cy="117720"/>
              </p14:xfrm>
            </p:contentPart>
          </mc:Choice>
          <mc:Fallback>
            <p:pic>
              <p:nvPicPr>
                <p:cNvPr id="41" name="Ink 40">
                  <a:extLst>
                    <a:ext uri="{FF2B5EF4-FFF2-40B4-BE49-F238E27FC236}">
                      <a16:creationId xmlns:a16="http://schemas.microsoft.com/office/drawing/2014/main" id="{8AED743B-28D0-A198-7CA1-E4D82DD99CD0}"/>
                    </a:ext>
                  </a:extLst>
                </p:cNvPr>
                <p:cNvPicPr/>
                <p:nvPr/>
              </p:nvPicPr>
              <p:blipFill>
                <a:blip r:embed="rId53"/>
                <a:stretch>
                  <a:fillRect/>
                </a:stretch>
              </p:blipFill>
              <p:spPr>
                <a:xfrm>
                  <a:off x="695061" y="1922484"/>
                  <a:ext cx="1118520" cy="180360"/>
                </a:xfrm>
                <a:prstGeom prst="rect">
                  <a:avLst/>
                </a:prstGeom>
              </p:spPr>
            </p:pic>
          </mc:Fallback>
        </mc:AlternateContent>
      </p:grpSp>
      <p:grpSp>
        <p:nvGrpSpPr>
          <p:cNvPr id="50" name="Group 49">
            <a:extLst>
              <a:ext uri="{FF2B5EF4-FFF2-40B4-BE49-F238E27FC236}">
                <a16:creationId xmlns:a16="http://schemas.microsoft.com/office/drawing/2014/main" id="{704CBB6C-7DDD-FA17-80EA-E3304989671B}"/>
              </a:ext>
            </a:extLst>
          </p:cNvPr>
          <p:cNvGrpSpPr/>
          <p:nvPr/>
        </p:nvGrpSpPr>
        <p:grpSpPr>
          <a:xfrm>
            <a:off x="4435821" y="2556444"/>
            <a:ext cx="5820840" cy="112320"/>
            <a:chOff x="4435821" y="2556444"/>
            <a:chExt cx="5820840" cy="112320"/>
          </a:xfrm>
        </p:grpSpPr>
        <mc:AlternateContent xmlns:mc="http://schemas.openxmlformats.org/markup-compatibility/2006">
          <mc:Choice xmlns:p14="http://schemas.microsoft.com/office/powerpoint/2010/main" xmlns:aink="http://schemas.microsoft.com/office/drawing/2016/ink" Requires="p14 aink">
            <p:contentPart p14:bwMode="auto" r:id="rId54">
              <p14:nvContentPartPr>
                <p14:cNvPr id="43" name="Ink 42">
                  <a:extLst>
                    <a:ext uri="{FF2B5EF4-FFF2-40B4-BE49-F238E27FC236}">
                      <a16:creationId xmlns:a16="http://schemas.microsoft.com/office/drawing/2014/main" id="{F378C30C-F1C9-5BE0-C19B-D8AAEB7F5BE3}"/>
                    </a:ext>
                  </a:extLst>
                </p14:cNvPr>
                <p14:cNvContentPartPr/>
                <p14:nvPr/>
              </p14:nvContentPartPr>
              <p14:xfrm>
                <a:off x="9107541" y="2560404"/>
                <a:ext cx="1149120" cy="63360"/>
              </p14:xfrm>
            </p:contentPart>
          </mc:Choice>
          <mc:Fallback>
            <p:pic>
              <p:nvPicPr>
                <p:cNvPr id="43" name="Ink 42">
                  <a:extLst>
                    <a:ext uri="{FF2B5EF4-FFF2-40B4-BE49-F238E27FC236}">
                      <a16:creationId xmlns:a16="http://schemas.microsoft.com/office/drawing/2014/main" id="{F378C30C-F1C9-5BE0-C19B-D8AAEB7F5BE3}"/>
                    </a:ext>
                  </a:extLst>
                </p:cNvPr>
                <p:cNvPicPr/>
                <p:nvPr/>
              </p:nvPicPr>
              <p:blipFill>
                <a:blip r:embed="rId55"/>
                <a:stretch>
                  <a:fillRect/>
                </a:stretch>
              </p:blipFill>
              <p:spPr>
                <a:xfrm>
                  <a:off x="9076221" y="2529084"/>
                  <a:ext cx="121176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6">
              <p14:nvContentPartPr>
                <p14:cNvPr id="44" name="Ink 43">
                  <a:extLst>
                    <a:ext uri="{FF2B5EF4-FFF2-40B4-BE49-F238E27FC236}">
                      <a16:creationId xmlns:a16="http://schemas.microsoft.com/office/drawing/2014/main" id="{2E2EBD62-7BE1-4B42-9770-230B092771A3}"/>
                    </a:ext>
                  </a:extLst>
                </p14:cNvPr>
                <p14:cNvContentPartPr/>
                <p14:nvPr/>
              </p14:nvContentPartPr>
              <p14:xfrm>
                <a:off x="8041581" y="2591004"/>
                <a:ext cx="668520" cy="77760"/>
              </p14:xfrm>
            </p:contentPart>
          </mc:Choice>
          <mc:Fallback>
            <p:pic>
              <p:nvPicPr>
                <p:cNvPr id="44" name="Ink 43">
                  <a:extLst>
                    <a:ext uri="{FF2B5EF4-FFF2-40B4-BE49-F238E27FC236}">
                      <a16:creationId xmlns:a16="http://schemas.microsoft.com/office/drawing/2014/main" id="{2E2EBD62-7BE1-4B42-9770-230B092771A3}"/>
                    </a:ext>
                  </a:extLst>
                </p:cNvPr>
                <p:cNvPicPr/>
                <p:nvPr/>
              </p:nvPicPr>
              <p:blipFill>
                <a:blip r:embed="rId57"/>
                <a:stretch>
                  <a:fillRect/>
                </a:stretch>
              </p:blipFill>
              <p:spPr>
                <a:xfrm>
                  <a:off x="8010261" y="2559684"/>
                  <a:ext cx="731160" cy="140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8">
              <p14:nvContentPartPr>
                <p14:cNvPr id="45" name="Ink 44">
                  <a:extLst>
                    <a:ext uri="{FF2B5EF4-FFF2-40B4-BE49-F238E27FC236}">
                      <a16:creationId xmlns:a16="http://schemas.microsoft.com/office/drawing/2014/main" id="{CB64062D-C5DB-7D93-04B0-8DFFCC0F7FA0}"/>
                    </a:ext>
                  </a:extLst>
                </p14:cNvPr>
                <p14:cNvContentPartPr/>
                <p14:nvPr/>
              </p14:nvContentPartPr>
              <p14:xfrm>
                <a:off x="7230861" y="2602524"/>
                <a:ext cx="528840" cy="50040"/>
              </p14:xfrm>
            </p:contentPart>
          </mc:Choice>
          <mc:Fallback>
            <p:pic>
              <p:nvPicPr>
                <p:cNvPr id="45" name="Ink 44">
                  <a:extLst>
                    <a:ext uri="{FF2B5EF4-FFF2-40B4-BE49-F238E27FC236}">
                      <a16:creationId xmlns:a16="http://schemas.microsoft.com/office/drawing/2014/main" id="{CB64062D-C5DB-7D93-04B0-8DFFCC0F7FA0}"/>
                    </a:ext>
                  </a:extLst>
                </p:cNvPr>
                <p:cNvPicPr/>
                <p:nvPr/>
              </p:nvPicPr>
              <p:blipFill>
                <a:blip r:embed="rId59"/>
                <a:stretch>
                  <a:fillRect/>
                </a:stretch>
              </p:blipFill>
              <p:spPr>
                <a:xfrm>
                  <a:off x="7199541" y="2571204"/>
                  <a:ext cx="591480" cy="112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0">
              <p14:nvContentPartPr>
                <p14:cNvPr id="46" name="Ink 45">
                  <a:extLst>
                    <a:ext uri="{FF2B5EF4-FFF2-40B4-BE49-F238E27FC236}">
                      <a16:creationId xmlns:a16="http://schemas.microsoft.com/office/drawing/2014/main" id="{12A3BD28-5480-E202-C7F7-4B845B11BAFE}"/>
                    </a:ext>
                  </a:extLst>
                </p14:cNvPr>
                <p14:cNvContentPartPr/>
                <p14:nvPr/>
              </p14:nvContentPartPr>
              <p14:xfrm>
                <a:off x="6338781" y="2623404"/>
                <a:ext cx="604800" cy="15840"/>
              </p14:xfrm>
            </p:contentPart>
          </mc:Choice>
          <mc:Fallback>
            <p:pic>
              <p:nvPicPr>
                <p:cNvPr id="46" name="Ink 45">
                  <a:extLst>
                    <a:ext uri="{FF2B5EF4-FFF2-40B4-BE49-F238E27FC236}">
                      <a16:creationId xmlns:a16="http://schemas.microsoft.com/office/drawing/2014/main" id="{12A3BD28-5480-E202-C7F7-4B845B11BAFE}"/>
                    </a:ext>
                  </a:extLst>
                </p:cNvPr>
                <p:cNvPicPr/>
                <p:nvPr/>
              </p:nvPicPr>
              <p:blipFill>
                <a:blip r:embed="rId61"/>
                <a:stretch>
                  <a:fillRect/>
                </a:stretch>
              </p:blipFill>
              <p:spPr>
                <a:xfrm>
                  <a:off x="6307461" y="2592084"/>
                  <a:ext cx="667440" cy="784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2">
              <p14:nvContentPartPr>
                <p14:cNvPr id="48" name="Ink 47">
                  <a:extLst>
                    <a:ext uri="{FF2B5EF4-FFF2-40B4-BE49-F238E27FC236}">
                      <a16:creationId xmlns:a16="http://schemas.microsoft.com/office/drawing/2014/main" id="{B06D7B37-CCAF-7770-53A0-C74D4EB4EB1D}"/>
                    </a:ext>
                  </a:extLst>
                </p14:cNvPr>
                <p14:cNvContentPartPr/>
                <p14:nvPr/>
              </p14:nvContentPartPr>
              <p14:xfrm>
                <a:off x="5450661" y="2556444"/>
                <a:ext cx="374040" cy="32400"/>
              </p14:xfrm>
            </p:contentPart>
          </mc:Choice>
          <mc:Fallback>
            <p:pic>
              <p:nvPicPr>
                <p:cNvPr id="48" name="Ink 47">
                  <a:extLst>
                    <a:ext uri="{FF2B5EF4-FFF2-40B4-BE49-F238E27FC236}">
                      <a16:creationId xmlns:a16="http://schemas.microsoft.com/office/drawing/2014/main" id="{B06D7B37-CCAF-7770-53A0-C74D4EB4EB1D}"/>
                    </a:ext>
                  </a:extLst>
                </p:cNvPr>
                <p:cNvPicPr/>
                <p:nvPr/>
              </p:nvPicPr>
              <p:blipFill>
                <a:blip r:embed="rId63"/>
                <a:stretch>
                  <a:fillRect/>
                </a:stretch>
              </p:blipFill>
              <p:spPr>
                <a:xfrm>
                  <a:off x="5419341" y="2525124"/>
                  <a:ext cx="436680" cy="950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4">
              <p14:nvContentPartPr>
                <p14:cNvPr id="49" name="Ink 48">
                  <a:extLst>
                    <a:ext uri="{FF2B5EF4-FFF2-40B4-BE49-F238E27FC236}">
                      <a16:creationId xmlns:a16="http://schemas.microsoft.com/office/drawing/2014/main" id="{44501CA5-19EA-1C39-CFDE-CD666AE014BE}"/>
                    </a:ext>
                  </a:extLst>
                </p14:cNvPr>
                <p14:cNvContentPartPr/>
                <p14:nvPr/>
              </p14:nvContentPartPr>
              <p14:xfrm>
                <a:off x="4435821" y="2568684"/>
                <a:ext cx="612720" cy="27000"/>
              </p14:xfrm>
            </p:contentPart>
          </mc:Choice>
          <mc:Fallback>
            <p:pic>
              <p:nvPicPr>
                <p:cNvPr id="49" name="Ink 48">
                  <a:extLst>
                    <a:ext uri="{FF2B5EF4-FFF2-40B4-BE49-F238E27FC236}">
                      <a16:creationId xmlns:a16="http://schemas.microsoft.com/office/drawing/2014/main" id="{44501CA5-19EA-1C39-CFDE-CD666AE014BE}"/>
                    </a:ext>
                  </a:extLst>
                </p:cNvPr>
                <p:cNvPicPr/>
                <p:nvPr/>
              </p:nvPicPr>
              <p:blipFill>
                <a:blip r:embed="rId65"/>
                <a:stretch>
                  <a:fillRect/>
                </a:stretch>
              </p:blipFill>
              <p:spPr>
                <a:xfrm>
                  <a:off x="4404501" y="2537364"/>
                  <a:ext cx="675360" cy="8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51" name="Ink 50">
                <a:extLst>
                  <a:ext uri="{FF2B5EF4-FFF2-40B4-BE49-F238E27FC236}">
                    <a16:creationId xmlns:a16="http://schemas.microsoft.com/office/drawing/2014/main" id="{7D000191-4E10-2BFF-9D8C-CCC77C219701}"/>
                  </a:ext>
                </a:extLst>
              </p14:cNvPr>
              <p14:cNvContentPartPr/>
              <p14:nvPr/>
            </p14:nvContentPartPr>
            <p14:xfrm>
              <a:off x="6357861" y="1382844"/>
              <a:ext cx="3427920" cy="682920"/>
            </p14:xfrm>
          </p:contentPart>
        </mc:Choice>
        <mc:Fallback>
          <p:pic>
            <p:nvPicPr>
              <p:cNvPr id="51" name="Ink 50">
                <a:extLst>
                  <a:ext uri="{FF2B5EF4-FFF2-40B4-BE49-F238E27FC236}">
                    <a16:creationId xmlns:a16="http://schemas.microsoft.com/office/drawing/2014/main" id="{7D000191-4E10-2BFF-9D8C-CCC77C219701}"/>
                  </a:ext>
                </a:extLst>
              </p:cNvPr>
              <p:cNvPicPr/>
              <p:nvPr/>
            </p:nvPicPr>
            <p:blipFill>
              <a:blip r:embed="rId67"/>
              <a:stretch>
                <a:fillRect/>
              </a:stretch>
            </p:blipFill>
            <p:spPr>
              <a:xfrm>
                <a:off x="6340221" y="1365204"/>
                <a:ext cx="3463560" cy="718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2" name="Ink 51">
                <a:extLst>
                  <a:ext uri="{FF2B5EF4-FFF2-40B4-BE49-F238E27FC236}">
                    <a16:creationId xmlns:a16="http://schemas.microsoft.com/office/drawing/2014/main" id="{4D107943-7034-CCD4-4A05-D372A010BE0D}"/>
                  </a:ext>
                </a:extLst>
              </p14:cNvPr>
              <p14:cNvContentPartPr/>
              <p14:nvPr/>
            </p14:nvContentPartPr>
            <p14:xfrm>
              <a:off x="2101581" y="2457804"/>
              <a:ext cx="1571760" cy="83520"/>
            </p14:xfrm>
          </p:contentPart>
        </mc:Choice>
        <mc:Fallback>
          <p:pic>
            <p:nvPicPr>
              <p:cNvPr id="52" name="Ink 51">
                <a:extLst>
                  <a:ext uri="{FF2B5EF4-FFF2-40B4-BE49-F238E27FC236}">
                    <a16:creationId xmlns:a16="http://schemas.microsoft.com/office/drawing/2014/main" id="{4D107943-7034-CCD4-4A05-D372A010BE0D}"/>
                  </a:ext>
                </a:extLst>
              </p:cNvPr>
              <p:cNvPicPr/>
              <p:nvPr/>
            </p:nvPicPr>
            <p:blipFill>
              <a:blip r:embed="rId69"/>
              <a:stretch>
                <a:fillRect/>
              </a:stretch>
            </p:blipFill>
            <p:spPr>
              <a:xfrm>
                <a:off x="2083581" y="2440164"/>
                <a:ext cx="16074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 name="Ink 52">
                <a:extLst>
                  <a:ext uri="{FF2B5EF4-FFF2-40B4-BE49-F238E27FC236}">
                    <a16:creationId xmlns:a16="http://schemas.microsoft.com/office/drawing/2014/main" id="{EFCE7955-11B2-5897-23DE-A5B78BC92C4E}"/>
                  </a:ext>
                </a:extLst>
              </p14:cNvPr>
              <p14:cNvContentPartPr/>
              <p14:nvPr/>
            </p14:nvContentPartPr>
            <p14:xfrm>
              <a:off x="720621" y="2567604"/>
              <a:ext cx="1155600" cy="82440"/>
            </p14:xfrm>
          </p:contentPart>
        </mc:Choice>
        <mc:Fallback>
          <p:pic>
            <p:nvPicPr>
              <p:cNvPr id="53" name="Ink 52">
                <a:extLst>
                  <a:ext uri="{FF2B5EF4-FFF2-40B4-BE49-F238E27FC236}">
                    <a16:creationId xmlns:a16="http://schemas.microsoft.com/office/drawing/2014/main" id="{EFCE7955-11B2-5897-23DE-A5B78BC92C4E}"/>
                  </a:ext>
                </a:extLst>
              </p:cNvPr>
              <p:cNvPicPr/>
              <p:nvPr/>
            </p:nvPicPr>
            <p:blipFill>
              <a:blip r:embed="rId71"/>
              <a:stretch>
                <a:fillRect/>
              </a:stretch>
            </p:blipFill>
            <p:spPr>
              <a:xfrm>
                <a:off x="702621" y="2549964"/>
                <a:ext cx="1191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4" name="Ink 53">
                <a:extLst>
                  <a:ext uri="{FF2B5EF4-FFF2-40B4-BE49-F238E27FC236}">
                    <a16:creationId xmlns:a16="http://schemas.microsoft.com/office/drawing/2014/main" id="{BB552B3E-FA91-CA9D-3235-2F4346A0A2A8}"/>
                  </a:ext>
                </a:extLst>
              </p14:cNvPr>
              <p14:cNvContentPartPr/>
              <p14:nvPr/>
            </p14:nvContentPartPr>
            <p14:xfrm>
              <a:off x="8643501" y="3165564"/>
              <a:ext cx="1523880" cy="108360"/>
            </p14:xfrm>
          </p:contentPart>
        </mc:Choice>
        <mc:Fallback>
          <p:pic>
            <p:nvPicPr>
              <p:cNvPr id="54" name="Ink 53">
                <a:extLst>
                  <a:ext uri="{FF2B5EF4-FFF2-40B4-BE49-F238E27FC236}">
                    <a16:creationId xmlns:a16="http://schemas.microsoft.com/office/drawing/2014/main" id="{BB552B3E-FA91-CA9D-3235-2F4346A0A2A8}"/>
                  </a:ext>
                </a:extLst>
              </p:cNvPr>
              <p:cNvPicPr/>
              <p:nvPr/>
            </p:nvPicPr>
            <p:blipFill>
              <a:blip r:embed="rId73"/>
              <a:stretch>
                <a:fillRect/>
              </a:stretch>
            </p:blipFill>
            <p:spPr>
              <a:xfrm>
                <a:off x="8625861" y="3147924"/>
                <a:ext cx="1559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3" name="Ink 62">
                <a:extLst>
                  <a:ext uri="{FF2B5EF4-FFF2-40B4-BE49-F238E27FC236}">
                    <a16:creationId xmlns:a16="http://schemas.microsoft.com/office/drawing/2014/main" id="{633F946C-79C9-F223-93EE-B82914AB1740}"/>
                  </a:ext>
                </a:extLst>
              </p14:cNvPr>
              <p14:cNvContentPartPr/>
              <p14:nvPr/>
            </p14:nvContentPartPr>
            <p14:xfrm>
              <a:off x="2823381" y="2532684"/>
              <a:ext cx="3643200" cy="729000"/>
            </p14:xfrm>
          </p:contentPart>
        </mc:Choice>
        <mc:Fallback>
          <p:pic>
            <p:nvPicPr>
              <p:cNvPr id="63" name="Ink 62">
                <a:extLst>
                  <a:ext uri="{FF2B5EF4-FFF2-40B4-BE49-F238E27FC236}">
                    <a16:creationId xmlns:a16="http://schemas.microsoft.com/office/drawing/2014/main" id="{633F946C-79C9-F223-93EE-B82914AB1740}"/>
                  </a:ext>
                </a:extLst>
              </p:cNvPr>
              <p:cNvPicPr/>
              <p:nvPr/>
            </p:nvPicPr>
            <p:blipFill>
              <a:blip r:embed="rId75"/>
              <a:stretch>
                <a:fillRect/>
              </a:stretch>
            </p:blipFill>
            <p:spPr>
              <a:xfrm>
                <a:off x="2805381" y="2514684"/>
                <a:ext cx="3678840" cy="764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2" name="Ink 81">
                <a:extLst>
                  <a:ext uri="{FF2B5EF4-FFF2-40B4-BE49-F238E27FC236}">
                    <a16:creationId xmlns:a16="http://schemas.microsoft.com/office/drawing/2014/main" id="{F2181B56-0D46-DCC8-DF7A-4A08C7FA67CF}"/>
                  </a:ext>
                </a:extLst>
              </p14:cNvPr>
              <p14:cNvContentPartPr/>
              <p14:nvPr/>
            </p14:nvContentPartPr>
            <p14:xfrm>
              <a:off x="1103661" y="2648244"/>
              <a:ext cx="1007640" cy="601560"/>
            </p14:xfrm>
          </p:contentPart>
        </mc:Choice>
        <mc:Fallback>
          <p:pic>
            <p:nvPicPr>
              <p:cNvPr id="82" name="Ink 81">
                <a:extLst>
                  <a:ext uri="{FF2B5EF4-FFF2-40B4-BE49-F238E27FC236}">
                    <a16:creationId xmlns:a16="http://schemas.microsoft.com/office/drawing/2014/main" id="{F2181B56-0D46-DCC8-DF7A-4A08C7FA67CF}"/>
                  </a:ext>
                </a:extLst>
              </p:cNvPr>
              <p:cNvPicPr/>
              <p:nvPr/>
            </p:nvPicPr>
            <p:blipFill>
              <a:blip r:embed="rId77"/>
              <a:stretch>
                <a:fillRect/>
              </a:stretch>
            </p:blipFill>
            <p:spPr>
              <a:xfrm>
                <a:off x="1085661" y="2630244"/>
                <a:ext cx="1043280" cy="637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3" name="Ink 82">
                <a:extLst>
                  <a:ext uri="{FF2B5EF4-FFF2-40B4-BE49-F238E27FC236}">
                    <a16:creationId xmlns:a16="http://schemas.microsoft.com/office/drawing/2014/main" id="{DFD90570-FC9D-D0B5-6D11-3D8751B3536E}"/>
                  </a:ext>
                </a:extLst>
              </p14:cNvPr>
              <p14:cNvContentPartPr/>
              <p14:nvPr/>
            </p14:nvContentPartPr>
            <p14:xfrm>
              <a:off x="179901" y="2605764"/>
              <a:ext cx="1910880" cy="643680"/>
            </p14:xfrm>
          </p:contentPart>
        </mc:Choice>
        <mc:Fallback>
          <p:pic>
            <p:nvPicPr>
              <p:cNvPr id="83" name="Ink 82">
                <a:extLst>
                  <a:ext uri="{FF2B5EF4-FFF2-40B4-BE49-F238E27FC236}">
                    <a16:creationId xmlns:a16="http://schemas.microsoft.com/office/drawing/2014/main" id="{DFD90570-FC9D-D0B5-6D11-3D8751B3536E}"/>
                  </a:ext>
                </a:extLst>
              </p:cNvPr>
              <p:cNvPicPr/>
              <p:nvPr/>
            </p:nvPicPr>
            <p:blipFill>
              <a:blip r:embed="rId79"/>
              <a:stretch>
                <a:fillRect/>
              </a:stretch>
            </p:blipFill>
            <p:spPr>
              <a:xfrm>
                <a:off x="161901" y="2588124"/>
                <a:ext cx="1946520" cy="679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4" name="Ink 83">
                <a:extLst>
                  <a:ext uri="{FF2B5EF4-FFF2-40B4-BE49-F238E27FC236}">
                    <a16:creationId xmlns:a16="http://schemas.microsoft.com/office/drawing/2014/main" id="{D9196AF6-DD7F-1ABD-B4F6-ED07D660B2FC}"/>
                  </a:ext>
                </a:extLst>
              </p14:cNvPr>
              <p14:cNvContentPartPr/>
              <p14:nvPr/>
            </p14:nvContentPartPr>
            <p14:xfrm>
              <a:off x="7827021" y="3230364"/>
              <a:ext cx="2485440" cy="94680"/>
            </p14:xfrm>
          </p:contentPart>
        </mc:Choice>
        <mc:Fallback>
          <p:pic>
            <p:nvPicPr>
              <p:cNvPr id="84" name="Ink 83">
                <a:extLst>
                  <a:ext uri="{FF2B5EF4-FFF2-40B4-BE49-F238E27FC236}">
                    <a16:creationId xmlns:a16="http://schemas.microsoft.com/office/drawing/2014/main" id="{D9196AF6-DD7F-1ABD-B4F6-ED07D660B2FC}"/>
                  </a:ext>
                </a:extLst>
              </p:cNvPr>
              <p:cNvPicPr/>
              <p:nvPr/>
            </p:nvPicPr>
            <p:blipFill>
              <a:blip r:embed="rId81"/>
              <a:stretch>
                <a:fillRect/>
              </a:stretch>
            </p:blipFill>
            <p:spPr>
              <a:xfrm>
                <a:off x="7809381" y="3212724"/>
                <a:ext cx="2521080" cy="130320"/>
              </a:xfrm>
              <a:prstGeom prst="rect">
                <a:avLst/>
              </a:prstGeom>
            </p:spPr>
          </p:pic>
        </mc:Fallback>
      </mc:AlternateContent>
      <p:grpSp>
        <p:nvGrpSpPr>
          <p:cNvPr id="87" name="Group 86">
            <a:extLst>
              <a:ext uri="{FF2B5EF4-FFF2-40B4-BE49-F238E27FC236}">
                <a16:creationId xmlns:a16="http://schemas.microsoft.com/office/drawing/2014/main" id="{7C27DF25-EFCC-2F2A-6E10-91CB8A339861}"/>
              </a:ext>
            </a:extLst>
          </p:cNvPr>
          <p:cNvGrpSpPr/>
          <p:nvPr/>
        </p:nvGrpSpPr>
        <p:grpSpPr>
          <a:xfrm>
            <a:off x="2910141" y="3155124"/>
            <a:ext cx="7356240" cy="776520"/>
            <a:chOff x="2910141" y="3155124"/>
            <a:chExt cx="7356240" cy="776520"/>
          </a:xfrm>
        </p:grpSpPr>
        <mc:AlternateContent xmlns:mc="http://schemas.openxmlformats.org/markup-compatibility/2006">
          <mc:Choice xmlns:p14="http://schemas.microsoft.com/office/powerpoint/2010/main" Requires="p14">
            <p:contentPart p14:bwMode="auto" r:id="rId82">
              <p14:nvContentPartPr>
                <p14:cNvPr id="55" name="Ink 54">
                  <a:extLst>
                    <a:ext uri="{FF2B5EF4-FFF2-40B4-BE49-F238E27FC236}">
                      <a16:creationId xmlns:a16="http://schemas.microsoft.com/office/drawing/2014/main" id="{5095152C-C70A-32AA-92D5-39CD745CAD01}"/>
                    </a:ext>
                  </a:extLst>
                </p14:cNvPr>
                <p14:cNvContentPartPr/>
                <p14:nvPr/>
              </p14:nvContentPartPr>
              <p14:xfrm>
                <a:off x="7425261" y="3203004"/>
                <a:ext cx="903960" cy="52920"/>
              </p14:xfrm>
            </p:contentPart>
          </mc:Choice>
          <mc:Fallback>
            <p:pic>
              <p:nvPicPr>
                <p:cNvPr id="55" name="Ink 54">
                  <a:extLst>
                    <a:ext uri="{FF2B5EF4-FFF2-40B4-BE49-F238E27FC236}">
                      <a16:creationId xmlns:a16="http://schemas.microsoft.com/office/drawing/2014/main" id="{5095152C-C70A-32AA-92D5-39CD745CAD01}"/>
                    </a:ext>
                  </a:extLst>
                </p:cNvPr>
                <p:cNvPicPr/>
                <p:nvPr/>
              </p:nvPicPr>
              <p:blipFill>
                <a:blip r:embed="rId83"/>
                <a:stretch>
                  <a:fillRect/>
                </a:stretch>
              </p:blipFill>
              <p:spPr>
                <a:xfrm>
                  <a:off x="7407621" y="3185364"/>
                  <a:ext cx="9396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Ink 55">
                  <a:extLst>
                    <a:ext uri="{FF2B5EF4-FFF2-40B4-BE49-F238E27FC236}">
                      <a16:creationId xmlns:a16="http://schemas.microsoft.com/office/drawing/2014/main" id="{183F8AD6-4B19-0F5A-BD7A-412E6801CB1A}"/>
                    </a:ext>
                  </a:extLst>
                </p14:cNvPr>
                <p14:cNvContentPartPr/>
                <p14:nvPr/>
              </p14:nvContentPartPr>
              <p14:xfrm>
                <a:off x="6677181" y="3220644"/>
                <a:ext cx="599040" cy="54720"/>
              </p14:xfrm>
            </p:contentPart>
          </mc:Choice>
          <mc:Fallback>
            <p:pic>
              <p:nvPicPr>
                <p:cNvPr id="56" name="Ink 55">
                  <a:extLst>
                    <a:ext uri="{FF2B5EF4-FFF2-40B4-BE49-F238E27FC236}">
                      <a16:creationId xmlns:a16="http://schemas.microsoft.com/office/drawing/2014/main" id="{183F8AD6-4B19-0F5A-BD7A-412E6801CB1A}"/>
                    </a:ext>
                  </a:extLst>
                </p:cNvPr>
                <p:cNvPicPr/>
                <p:nvPr/>
              </p:nvPicPr>
              <p:blipFill>
                <a:blip r:embed="rId85"/>
                <a:stretch>
                  <a:fillRect/>
                </a:stretch>
              </p:blipFill>
              <p:spPr>
                <a:xfrm>
                  <a:off x="6659541" y="3203004"/>
                  <a:ext cx="634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Ink 57">
                  <a:extLst>
                    <a:ext uri="{FF2B5EF4-FFF2-40B4-BE49-F238E27FC236}">
                      <a16:creationId xmlns:a16="http://schemas.microsoft.com/office/drawing/2014/main" id="{32A3CF32-B013-DC44-8449-280C9D4FA7C1}"/>
                    </a:ext>
                  </a:extLst>
                </p14:cNvPr>
                <p14:cNvContentPartPr/>
                <p14:nvPr/>
              </p14:nvContentPartPr>
              <p14:xfrm>
                <a:off x="5777541" y="3155124"/>
                <a:ext cx="616680" cy="27360"/>
              </p14:xfrm>
            </p:contentPart>
          </mc:Choice>
          <mc:Fallback>
            <p:pic>
              <p:nvPicPr>
                <p:cNvPr id="58" name="Ink 57">
                  <a:extLst>
                    <a:ext uri="{FF2B5EF4-FFF2-40B4-BE49-F238E27FC236}">
                      <a16:creationId xmlns:a16="http://schemas.microsoft.com/office/drawing/2014/main" id="{32A3CF32-B013-DC44-8449-280C9D4FA7C1}"/>
                    </a:ext>
                  </a:extLst>
                </p:cNvPr>
                <p:cNvPicPr/>
                <p:nvPr/>
              </p:nvPicPr>
              <p:blipFill>
                <a:blip r:embed="rId87"/>
                <a:stretch>
                  <a:fillRect/>
                </a:stretch>
              </p:blipFill>
              <p:spPr>
                <a:xfrm>
                  <a:off x="5759901" y="3137124"/>
                  <a:ext cx="6523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Ink 58">
                  <a:extLst>
                    <a:ext uri="{FF2B5EF4-FFF2-40B4-BE49-F238E27FC236}">
                      <a16:creationId xmlns:a16="http://schemas.microsoft.com/office/drawing/2014/main" id="{E42A02CA-E1BD-81B1-38D4-5547569F2D24}"/>
                    </a:ext>
                  </a:extLst>
                </p14:cNvPr>
                <p14:cNvContentPartPr/>
                <p14:nvPr/>
              </p14:nvContentPartPr>
              <p14:xfrm>
                <a:off x="4863501" y="3189684"/>
                <a:ext cx="750960" cy="45360"/>
              </p14:xfrm>
            </p:contentPart>
          </mc:Choice>
          <mc:Fallback>
            <p:pic>
              <p:nvPicPr>
                <p:cNvPr id="59" name="Ink 58">
                  <a:extLst>
                    <a:ext uri="{FF2B5EF4-FFF2-40B4-BE49-F238E27FC236}">
                      <a16:creationId xmlns:a16="http://schemas.microsoft.com/office/drawing/2014/main" id="{E42A02CA-E1BD-81B1-38D4-5547569F2D24}"/>
                    </a:ext>
                  </a:extLst>
                </p:cNvPr>
                <p:cNvPicPr/>
                <p:nvPr/>
              </p:nvPicPr>
              <p:blipFill>
                <a:blip r:embed="rId89"/>
                <a:stretch>
                  <a:fillRect/>
                </a:stretch>
              </p:blipFill>
              <p:spPr>
                <a:xfrm>
                  <a:off x="4845861" y="3172044"/>
                  <a:ext cx="786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Ink 59">
                  <a:extLst>
                    <a:ext uri="{FF2B5EF4-FFF2-40B4-BE49-F238E27FC236}">
                      <a16:creationId xmlns:a16="http://schemas.microsoft.com/office/drawing/2014/main" id="{FA11B214-A2A4-8206-7E17-13954DDC6C04}"/>
                    </a:ext>
                  </a:extLst>
                </p14:cNvPr>
                <p14:cNvContentPartPr/>
                <p14:nvPr/>
              </p14:nvContentPartPr>
              <p14:xfrm>
                <a:off x="3810501" y="3218844"/>
                <a:ext cx="884160" cy="64440"/>
              </p14:xfrm>
            </p:contentPart>
          </mc:Choice>
          <mc:Fallback>
            <p:pic>
              <p:nvPicPr>
                <p:cNvPr id="60" name="Ink 59">
                  <a:extLst>
                    <a:ext uri="{FF2B5EF4-FFF2-40B4-BE49-F238E27FC236}">
                      <a16:creationId xmlns:a16="http://schemas.microsoft.com/office/drawing/2014/main" id="{FA11B214-A2A4-8206-7E17-13954DDC6C04}"/>
                    </a:ext>
                  </a:extLst>
                </p:cNvPr>
                <p:cNvPicPr/>
                <p:nvPr/>
              </p:nvPicPr>
              <p:blipFill>
                <a:blip r:embed="rId91"/>
                <a:stretch>
                  <a:fillRect/>
                </a:stretch>
              </p:blipFill>
              <p:spPr>
                <a:xfrm>
                  <a:off x="3792501" y="3200844"/>
                  <a:ext cx="919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1" name="Ink 60">
                  <a:extLst>
                    <a:ext uri="{FF2B5EF4-FFF2-40B4-BE49-F238E27FC236}">
                      <a16:creationId xmlns:a16="http://schemas.microsoft.com/office/drawing/2014/main" id="{9BC1CABE-312D-CC5B-3C2C-FC186FE671CD}"/>
                    </a:ext>
                  </a:extLst>
                </p14:cNvPr>
                <p14:cNvContentPartPr/>
                <p14:nvPr/>
              </p14:nvContentPartPr>
              <p14:xfrm>
                <a:off x="2910141" y="3226764"/>
                <a:ext cx="748440" cy="36720"/>
              </p14:xfrm>
            </p:contentPart>
          </mc:Choice>
          <mc:Fallback>
            <p:pic>
              <p:nvPicPr>
                <p:cNvPr id="61" name="Ink 60">
                  <a:extLst>
                    <a:ext uri="{FF2B5EF4-FFF2-40B4-BE49-F238E27FC236}">
                      <a16:creationId xmlns:a16="http://schemas.microsoft.com/office/drawing/2014/main" id="{9BC1CABE-312D-CC5B-3C2C-FC186FE671CD}"/>
                    </a:ext>
                  </a:extLst>
                </p:cNvPr>
                <p:cNvPicPr/>
                <p:nvPr/>
              </p:nvPicPr>
              <p:blipFill>
                <a:blip r:embed="rId93"/>
                <a:stretch>
                  <a:fillRect/>
                </a:stretch>
              </p:blipFill>
              <p:spPr>
                <a:xfrm>
                  <a:off x="2892501" y="3209124"/>
                  <a:ext cx="7840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6" name="Ink 85">
                  <a:extLst>
                    <a:ext uri="{FF2B5EF4-FFF2-40B4-BE49-F238E27FC236}">
                      <a16:creationId xmlns:a16="http://schemas.microsoft.com/office/drawing/2014/main" id="{AA6F51A6-7C3B-322B-86F6-BD0998D2131A}"/>
                    </a:ext>
                  </a:extLst>
                </p14:cNvPr>
                <p14:cNvContentPartPr/>
                <p14:nvPr/>
              </p14:nvContentPartPr>
              <p14:xfrm>
                <a:off x="7940061" y="3264924"/>
                <a:ext cx="2326320" cy="666720"/>
              </p14:xfrm>
            </p:contentPart>
          </mc:Choice>
          <mc:Fallback>
            <p:pic>
              <p:nvPicPr>
                <p:cNvPr id="86" name="Ink 85">
                  <a:extLst>
                    <a:ext uri="{FF2B5EF4-FFF2-40B4-BE49-F238E27FC236}">
                      <a16:creationId xmlns:a16="http://schemas.microsoft.com/office/drawing/2014/main" id="{AA6F51A6-7C3B-322B-86F6-BD0998D2131A}"/>
                    </a:ext>
                  </a:extLst>
                </p:cNvPr>
                <p:cNvPicPr/>
                <p:nvPr/>
              </p:nvPicPr>
              <p:blipFill>
                <a:blip r:embed="rId95"/>
                <a:stretch>
                  <a:fillRect/>
                </a:stretch>
              </p:blipFill>
              <p:spPr>
                <a:xfrm>
                  <a:off x="7922061" y="3247284"/>
                  <a:ext cx="2361960" cy="70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88" name="Ink 87">
                <a:extLst>
                  <a:ext uri="{FF2B5EF4-FFF2-40B4-BE49-F238E27FC236}">
                    <a16:creationId xmlns:a16="http://schemas.microsoft.com/office/drawing/2014/main" id="{4990E590-77F0-8DC0-C317-8A4212429DFA}"/>
                  </a:ext>
                </a:extLst>
              </p14:cNvPr>
              <p14:cNvContentPartPr/>
              <p14:nvPr/>
            </p14:nvContentPartPr>
            <p14:xfrm>
              <a:off x="6047181" y="3199044"/>
              <a:ext cx="1933920" cy="693720"/>
            </p14:xfrm>
          </p:contentPart>
        </mc:Choice>
        <mc:Fallback>
          <p:pic>
            <p:nvPicPr>
              <p:cNvPr id="88" name="Ink 87">
                <a:extLst>
                  <a:ext uri="{FF2B5EF4-FFF2-40B4-BE49-F238E27FC236}">
                    <a16:creationId xmlns:a16="http://schemas.microsoft.com/office/drawing/2014/main" id="{4990E590-77F0-8DC0-C317-8A4212429DFA}"/>
                  </a:ext>
                </a:extLst>
              </p:cNvPr>
              <p:cNvPicPr/>
              <p:nvPr/>
            </p:nvPicPr>
            <p:blipFill>
              <a:blip r:embed="rId97"/>
              <a:stretch>
                <a:fillRect/>
              </a:stretch>
            </p:blipFill>
            <p:spPr>
              <a:xfrm>
                <a:off x="6029541" y="3181404"/>
                <a:ext cx="1969560" cy="729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0" name="Ink 89">
                <a:extLst>
                  <a:ext uri="{FF2B5EF4-FFF2-40B4-BE49-F238E27FC236}">
                    <a16:creationId xmlns:a16="http://schemas.microsoft.com/office/drawing/2014/main" id="{8E48869D-FC08-F0D3-602B-90DF3053928F}"/>
                  </a:ext>
                </a:extLst>
              </p14:cNvPr>
              <p14:cNvContentPartPr/>
              <p14:nvPr/>
            </p14:nvContentPartPr>
            <p14:xfrm>
              <a:off x="7298901" y="3822924"/>
              <a:ext cx="546480" cy="65520"/>
            </p14:xfrm>
          </p:contentPart>
        </mc:Choice>
        <mc:Fallback>
          <p:pic>
            <p:nvPicPr>
              <p:cNvPr id="90" name="Ink 89">
                <a:extLst>
                  <a:ext uri="{FF2B5EF4-FFF2-40B4-BE49-F238E27FC236}">
                    <a16:creationId xmlns:a16="http://schemas.microsoft.com/office/drawing/2014/main" id="{8E48869D-FC08-F0D3-602B-90DF3053928F}"/>
                  </a:ext>
                </a:extLst>
              </p:cNvPr>
              <p:cNvPicPr/>
              <p:nvPr/>
            </p:nvPicPr>
            <p:blipFill>
              <a:blip r:embed="rId99"/>
              <a:stretch>
                <a:fillRect/>
              </a:stretch>
            </p:blipFill>
            <p:spPr>
              <a:xfrm>
                <a:off x="7281261" y="3804924"/>
                <a:ext cx="5821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5" name="Ink 64">
                <a:extLst>
                  <a:ext uri="{FF2B5EF4-FFF2-40B4-BE49-F238E27FC236}">
                    <a16:creationId xmlns:a16="http://schemas.microsoft.com/office/drawing/2014/main" id="{91D3598E-CB12-FC55-89A6-25CF08968E2B}"/>
                  </a:ext>
                </a:extLst>
              </p14:cNvPr>
              <p14:cNvContentPartPr/>
              <p14:nvPr/>
            </p14:nvContentPartPr>
            <p14:xfrm>
              <a:off x="288621" y="3140004"/>
              <a:ext cx="1668600" cy="45720"/>
            </p14:xfrm>
          </p:contentPart>
        </mc:Choice>
        <mc:Fallback>
          <p:pic>
            <p:nvPicPr>
              <p:cNvPr id="65" name="Ink 64">
                <a:extLst>
                  <a:ext uri="{FF2B5EF4-FFF2-40B4-BE49-F238E27FC236}">
                    <a16:creationId xmlns:a16="http://schemas.microsoft.com/office/drawing/2014/main" id="{91D3598E-CB12-FC55-89A6-25CF08968E2B}"/>
                  </a:ext>
                </a:extLst>
              </p:cNvPr>
              <p:cNvPicPr/>
              <p:nvPr/>
            </p:nvPicPr>
            <p:blipFill>
              <a:blip r:embed="rId101"/>
              <a:stretch>
                <a:fillRect/>
              </a:stretch>
            </p:blipFill>
            <p:spPr>
              <a:xfrm>
                <a:off x="270621" y="3122004"/>
                <a:ext cx="1704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2" name="Ink 91">
                <a:extLst>
                  <a:ext uri="{FF2B5EF4-FFF2-40B4-BE49-F238E27FC236}">
                    <a16:creationId xmlns:a16="http://schemas.microsoft.com/office/drawing/2014/main" id="{8D5D897D-FF08-3AED-6DFA-E5ECDB77E2F0}"/>
                  </a:ext>
                </a:extLst>
              </p14:cNvPr>
              <p14:cNvContentPartPr/>
              <p14:nvPr/>
            </p14:nvContentPartPr>
            <p14:xfrm>
              <a:off x="695061" y="3178164"/>
              <a:ext cx="3871440" cy="690480"/>
            </p14:xfrm>
          </p:contentPart>
        </mc:Choice>
        <mc:Fallback>
          <p:pic>
            <p:nvPicPr>
              <p:cNvPr id="92" name="Ink 91">
                <a:extLst>
                  <a:ext uri="{FF2B5EF4-FFF2-40B4-BE49-F238E27FC236}">
                    <a16:creationId xmlns:a16="http://schemas.microsoft.com/office/drawing/2014/main" id="{8D5D897D-FF08-3AED-6DFA-E5ECDB77E2F0}"/>
                  </a:ext>
                </a:extLst>
              </p:cNvPr>
              <p:cNvPicPr/>
              <p:nvPr/>
            </p:nvPicPr>
            <p:blipFill>
              <a:blip r:embed="rId103"/>
              <a:stretch>
                <a:fillRect/>
              </a:stretch>
            </p:blipFill>
            <p:spPr>
              <a:xfrm>
                <a:off x="677061" y="3160524"/>
                <a:ext cx="3907080" cy="726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1" name="Ink 100">
                <a:extLst>
                  <a:ext uri="{FF2B5EF4-FFF2-40B4-BE49-F238E27FC236}">
                    <a16:creationId xmlns:a16="http://schemas.microsoft.com/office/drawing/2014/main" id="{F811C420-5B3D-59DD-9899-4BB8552EA6A9}"/>
                  </a:ext>
                </a:extLst>
              </p14:cNvPr>
              <p14:cNvContentPartPr/>
              <p14:nvPr/>
            </p14:nvContentPartPr>
            <p14:xfrm>
              <a:off x="2879181" y="3826884"/>
              <a:ext cx="2011320" cy="666360"/>
            </p14:xfrm>
          </p:contentPart>
        </mc:Choice>
        <mc:Fallback>
          <p:pic>
            <p:nvPicPr>
              <p:cNvPr id="101" name="Ink 100">
                <a:extLst>
                  <a:ext uri="{FF2B5EF4-FFF2-40B4-BE49-F238E27FC236}">
                    <a16:creationId xmlns:a16="http://schemas.microsoft.com/office/drawing/2014/main" id="{F811C420-5B3D-59DD-9899-4BB8552EA6A9}"/>
                  </a:ext>
                </a:extLst>
              </p:cNvPr>
              <p:cNvPicPr/>
              <p:nvPr/>
            </p:nvPicPr>
            <p:blipFill>
              <a:blip r:embed="rId105"/>
              <a:stretch>
                <a:fillRect/>
              </a:stretch>
            </p:blipFill>
            <p:spPr>
              <a:xfrm>
                <a:off x="2861541" y="3808884"/>
                <a:ext cx="2046960" cy="702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Ink 65">
                <a:extLst>
                  <a:ext uri="{FF2B5EF4-FFF2-40B4-BE49-F238E27FC236}">
                    <a16:creationId xmlns:a16="http://schemas.microsoft.com/office/drawing/2014/main" id="{BCD1D9E2-E5DC-14CC-C60F-6AFFBB85E4C7}"/>
                  </a:ext>
                </a:extLst>
              </p14:cNvPr>
              <p14:cNvContentPartPr/>
              <p14:nvPr/>
            </p14:nvContentPartPr>
            <p14:xfrm>
              <a:off x="9866781" y="3823284"/>
              <a:ext cx="464040" cy="34560"/>
            </p14:xfrm>
          </p:contentPart>
        </mc:Choice>
        <mc:Fallback>
          <p:pic>
            <p:nvPicPr>
              <p:cNvPr id="66" name="Ink 65">
                <a:extLst>
                  <a:ext uri="{FF2B5EF4-FFF2-40B4-BE49-F238E27FC236}">
                    <a16:creationId xmlns:a16="http://schemas.microsoft.com/office/drawing/2014/main" id="{BCD1D9E2-E5DC-14CC-C60F-6AFFBB85E4C7}"/>
                  </a:ext>
                </a:extLst>
              </p:cNvPr>
              <p:cNvPicPr/>
              <p:nvPr/>
            </p:nvPicPr>
            <p:blipFill>
              <a:blip r:embed="rId107"/>
              <a:stretch>
                <a:fillRect/>
              </a:stretch>
            </p:blipFill>
            <p:spPr>
              <a:xfrm>
                <a:off x="9848781" y="3805284"/>
                <a:ext cx="499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Ink 66">
                <a:extLst>
                  <a:ext uri="{FF2B5EF4-FFF2-40B4-BE49-F238E27FC236}">
                    <a16:creationId xmlns:a16="http://schemas.microsoft.com/office/drawing/2014/main" id="{1C3B7A3F-F032-AFBB-4D4A-09689034CD80}"/>
                  </a:ext>
                </a:extLst>
              </p14:cNvPr>
              <p14:cNvContentPartPr/>
              <p14:nvPr/>
            </p14:nvContentPartPr>
            <p14:xfrm>
              <a:off x="9281061" y="3790164"/>
              <a:ext cx="385560" cy="35280"/>
            </p14:xfrm>
          </p:contentPart>
        </mc:Choice>
        <mc:Fallback>
          <p:pic>
            <p:nvPicPr>
              <p:cNvPr id="67" name="Ink 66">
                <a:extLst>
                  <a:ext uri="{FF2B5EF4-FFF2-40B4-BE49-F238E27FC236}">
                    <a16:creationId xmlns:a16="http://schemas.microsoft.com/office/drawing/2014/main" id="{1C3B7A3F-F032-AFBB-4D4A-09689034CD80}"/>
                  </a:ext>
                </a:extLst>
              </p:cNvPr>
              <p:cNvPicPr/>
              <p:nvPr/>
            </p:nvPicPr>
            <p:blipFill>
              <a:blip r:embed="rId109"/>
              <a:stretch>
                <a:fillRect/>
              </a:stretch>
            </p:blipFill>
            <p:spPr>
              <a:xfrm>
                <a:off x="9263421" y="3772164"/>
                <a:ext cx="4212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8" name="Ink 67">
                <a:extLst>
                  <a:ext uri="{FF2B5EF4-FFF2-40B4-BE49-F238E27FC236}">
                    <a16:creationId xmlns:a16="http://schemas.microsoft.com/office/drawing/2014/main" id="{BCBBFB0C-508B-B179-40B9-74C731F488F7}"/>
                  </a:ext>
                </a:extLst>
              </p14:cNvPr>
              <p14:cNvContentPartPr/>
              <p14:nvPr/>
            </p14:nvContentPartPr>
            <p14:xfrm>
              <a:off x="8051661" y="3803844"/>
              <a:ext cx="1047600" cy="37800"/>
            </p14:xfrm>
          </p:contentPart>
        </mc:Choice>
        <mc:Fallback>
          <p:pic>
            <p:nvPicPr>
              <p:cNvPr id="68" name="Ink 67">
                <a:extLst>
                  <a:ext uri="{FF2B5EF4-FFF2-40B4-BE49-F238E27FC236}">
                    <a16:creationId xmlns:a16="http://schemas.microsoft.com/office/drawing/2014/main" id="{BCBBFB0C-508B-B179-40B9-74C731F488F7}"/>
                  </a:ext>
                </a:extLst>
              </p:cNvPr>
              <p:cNvPicPr/>
              <p:nvPr/>
            </p:nvPicPr>
            <p:blipFill>
              <a:blip r:embed="rId111"/>
              <a:stretch>
                <a:fillRect/>
              </a:stretch>
            </p:blipFill>
            <p:spPr>
              <a:xfrm>
                <a:off x="8033661" y="3785844"/>
                <a:ext cx="10832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Ink 69">
                <a:extLst>
                  <a:ext uri="{FF2B5EF4-FFF2-40B4-BE49-F238E27FC236}">
                    <a16:creationId xmlns:a16="http://schemas.microsoft.com/office/drawing/2014/main" id="{3A916308-1DDD-AB4B-8CAB-DA8B749D1942}"/>
                  </a:ext>
                </a:extLst>
              </p14:cNvPr>
              <p14:cNvContentPartPr/>
              <p14:nvPr/>
            </p14:nvContentPartPr>
            <p14:xfrm>
              <a:off x="7277301" y="3811044"/>
              <a:ext cx="639000" cy="33840"/>
            </p14:xfrm>
          </p:contentPart>
        </mc:Choice>
        <mc:Fallback>
          <p:pic>
            <p:nvPicPr>
              <p:cNvPr id="70" name="Ink 69">
                <a:extLst>
                  <a:ext uri="{FF2B5EF4-FFF2-40B4-BE49-F238E27FC236}">
                    <a16:creationId xmlns:a16="http://schemas.microsoft.com/office/drawing/2014/main" id="{3A916308-1DDD-AB4B-8CAB-DA8B749D1942}"/>
                  </a:ext>
                </a:extLst>
              </p:cNvPr>
              <p:cNvPicPr/>
              <p:nvPr/>
            </p:nvPicPr>
            <p:blipFill>
              <a:blip r:embed="rId113"/>
              <a:stretch>
                <a:fillRect/>
              </a:stretch>
            </p:blipFill>
            <p:spPr>
              <a:xfrm>
                <a:off x="7259301" y="3793404"/>
                <a:ext cx="674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Ink 71">
                <a:extLst>
                  <a:ext uri="{FF2B5EF4-FFF2-40B4-BE49-F238E27FC236}">
                    <a16:creationId xmlns:a16="http://schemas.microsoft.com/office/drawing/2014/main" id="{89A64740-7559-6AD2-5DE5-4368B43729D0}"/>
                  </a:ext>
                </a:extLst>
              </p14:cNvPr>
              <p14:cNvContentPartPr/>
              <p14:nvPr/>
            </p14:nvContentPartPr>
            <p14:xfrm>
              <a:off x="6124581" y="3726444"/>
              <a:ext cx="1005840" cy="53280"/>
            </p14:xfrm>
          </p:contentPart>
        </mc:Choice>
        <mc:Fallback>
          <p:pic>
            <p:nvPicPr>
              <p:cNvPr id="72" name="Ink 71">
                <a:extLst>
                  <a:ext uri="{FF2B5EF4-FFF2-40B4-BE49-F238E27FC236}">
                    <a16:creationId xmlns:a16="http://schemas.microsoft.com/office/drawing/2014/main" id="{89A64740-7559-6AD2-5DE5-4368B43729D0}"/>
                  </a:ext>
                </a:extLst>
              </p:cNvPr>
              <p:cNvPicPr/>
              <p:nvPr/>
            </p:nvPicPr>
            <p:blipFill>
              <a:blip r:embed="rId115"/>
              <a:stretch>
                <a:fillRect/>
              </a:stretch>
            </p:blipFill>
            <p:spPr>
              <a:xfrm>
                <a:off x="6106941" y="3708444"/>
                <a:ext cx="1041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4" name="Ink 73">
                <a:extLst>
                  <a:ext uri="{FF2B5EF4-FFF2-40B4-BE49-F238E27FC236}">
                    <a16:creationId xmlns:a16="http://schemas.microsoft.com/office/drawing/2014/main" id="{62C76D78-9FEA-3022-F160-46A622F62D13}"/>
                  </a:ext>
                </a:extLst>
              </p14:cNvPr>
              <p14:cNvContentPartPr/>
              <p14:nvPr/>
            </p14:nvContentPartPr>
            <p14:xfrm>
              <a:off x="5210541" y="3760284"/>
              <a:ext cx="773640" cy="48960"/>
            </p14:xfrm>
          </p:contentPart>
        </mc:Choice>
        <mc:Fallback>
          <p:pic>
            <p:nvPicPr>
              <p:cNvPr id="74" name="Ink 73">
                <a:extLst>
                  <a:ext uri="{FF2B5EF4-FFF2-40B4-BE49-F238E27FC236}">
                    <a16:creationId xmlns:a16="http://schemas.microsoft.com/office/drawing/2014/main" id="{62C76D78-9FEA-3022-F160-46A622F62D13}"/>
                  </a:ext>
                </a:extLst>
              </p:cNvPr>
              <p:cNvPicPr/>
              <p:nvPr/>
            </p:nvPicPr>
            <p:blipFill>
              <a:blip r:embed="rId117"/>
              <a:stretch>
                <a:fillRect/>
              </a:stretch>
            </p:blipFill>
            <p:spPr>
              <a:xfrm>
                <a:off x="5192901" y="3742644"/>
                <a:ext cx="809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Ink 74">
                <a:extLst>
                  <a:ext uri="{FF2B5EF4-FFF2-40B4-BE49-F238E27FC236}">
                    <a16:creationId xmlns:a16="http://schemas.microsoft.com/office/drawing/2014/main" id="{6D84DC65-BA33-66EC-13AB-EBC8EC53C255}"/>
                  </a:ext>
                </a:extLst>
              </p14:cNvPr>
              <p14:cNvContentPartPr/>
              <p14:nvPr/>
            </p14:nvContentPartPr>
            <p14:xfrm>
              <a:off x="4467861" y="3824724"/>
              <a:ext cx="474480" cy="32040"/>
            </p14:xfrm>
          </p:contentPart>
        </mc:Choice>
        <mc:Fallback>
          <p:pic>
            <p:nvPicPr>
              <p:cNvPr id="75" name="Ink 74">
                <a:extLst>
                  <a:ext uri="{FF2B5EF4-FFF2-40B4-BE49-F238E27FC236}">
                    <a16:creationId xmlns:a16="http://schemas.microsoft.com/office/drawing/2014/main" id="{6D84DC65-BA33-66EC-13AB-EBC8EC53C255}"/>
                  </a:ext>
                </a:extLst>
              </p:cNvPr>
              <p:cNvPicPr/>
              <p:nvPr/>
            </p:nvPicPr>
            <p:blipFill>
              <a:blip r:embed="rId119"/>
              <a:stretch>
                <a:fillRect/>
              </a:stretch>
            </p:blipFill>
            <p:spPr>
              <a:xfrm>
                <a:off x="4449861" y="3807084"/>
                <a:ext cx="510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6" name="Ink 75">
                <a:extLst>
                  <a:ext uri="{FF2B5EF4-FFF2-40B4-BE49-F238E27FC236}">
                    <a16:creationId xmlns:a16="http://schemas.microsoft.com/office/drawing/2014/main" id="{08F7C514-FA62-DE5C-0561-B8727DE71215}"/>
                  </a:ext>
                </a:extLst>
              </p14:cNvPr>
              <p14:cNvContentPartPr/>
              <p14:nvPr/>
            </p14:nvContentPartPr>
            <p14:xfrm>
              <a:off x="3899421" y="3853884"/>
              <a:ext cx="335520" cy="29880"/>
            </p14:xfrm>
          </p:contentPart>
        </mc:Choice>
        <mc:Fallback>
          <p:pic>
            <p:nvPicPr>
              <p:cNvPr id="76" name="Ink 75">
                <a:extLst>
                  <a:ext uri="{FF2B5EF4-FFF2-40B4-BE49-F238E27FC236}">
                    <a16:creationId xmlns:a16="http://schemas.microsoft.com/office/drawing/2014/main" id="{08F7C514-FA62-DE5C-0561-B8727DE71215}"/>
                  </a:ext>
                </a:extLst>
              </p:cNvPr>
              <p:cNvPicPr/>
              <p:nvPr/>
            </p:nvPicPr>
            <p:blipFill>
              <a:blip r:embed="rId121"/>
              <a:stretch>
                <a:fillRect/>
              </a:stretch>
            </p:blipFill>
            <p:spPr>
              <a:xfrm>
                <a:off x="3881421" y="3836244"/>
                <a:ext cx="371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7" name="Ink 76">
                <a:extLst>
                  <a:ext uri="{FF2B5EF4-FFF2-40B4-BE49-F238E27FC236}">
                    <a16:creationId xmlns:a16="http://schemas.microsoft.com/office/drawing/2014/main" id="{0C03FD39-E6D9-0215-E68B-42A6F18EE80F}"/>
                  </a:ext>
                </a:extLst>
              </p14:cNvPr>
              <p14:cNvContentPartPr/>
              <p14:nvPr/>
            </p14:nvContentPartPr>
            <p14:xfrm>
              <a:off x="3256101" y="3778644"/>
              <a:ext cx="387720" cy="41760"/>
            </p14:xfrm>
          </p:contentPart>
        </mc:Choice>
        <mc:Fallback>
          <p:pic>
            <p:nvPicPr>
              <p:cNvPr id="77" name="Ink 76">
                <a:extLst>
                  <a:ext uri="{FF2B5EF4-FFF2-40B4-BE49-F238E27FC236}">
                    <a16:creationId xmlns:a16="http://schemas.microsoft.com/office/drawing/2014/main" id="{0C03FD39-E6D9-0215-E68B-42A6F18EE80F}"/>
                  </a:ext>
                </a:extLst>
              </p:cNvPr>
              <p:cNvPicPr/>
              <p:nvPr/>
            </p:nvPicPr>
            <p:blipFill>
              <a:blip r:embed="rId123"/>
              <a:stretch>
                <a:fillRect/>
              </a:stretch>
            </p:blipFill>
            <p:spPr>
              <a:xfrm>
                <a:off x="3238101" y="3761004"/>
                <a:ext cx="4233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8" name="Ink 77">
                <a:extLst>
                  <a:ext uri="{FF2B5EF4-FFF2-40B4-BE49-F238E27FC236}">
                    <a16:creationId xmlns:a16="http://schemas.microsoft.com/office/drawing/2014/main" id="{609FBDCD-9009-2B02-3C48-05F9D28FCBEB}"/>
                  </a:ext>
                </a:extLst>
              </p14:cNvPr>
              <p14:cNvContentPartPr/>
              <p14:nvPr/>
            </p14:nvContentPartPr>
            <p14:xfrm>
              <a:off x="2116701" y="3738684"/>
              <a:ext cx="897840" cy="70920"/>
            </p14:xfrm>
          </p:contentPart>
        </mc:Choice>
        <mc:Fallback>
          <p:pic>
            <p:nvPicPr>
              <p:cNvPr id="78" name="Ink 77">
                <a:extLst>
                  <a:ext uri="{FF2B5EF4-FFF2-40B4-BE49-F238E27FC236}">
                    <a16:creationId xmlns:a16="http://schemas.microsoft.com/office/drawing/2014/main" id="{609FBDCD-9009-2B02-3C48-05F9D28FCBEB}"/>
                  </a:ext>
                </a:extLst>
              </p:cNvPr>
              <p:cNvPicPr/>
              <p:nvPr/>
            </p:nvPicPr>
            <p:blipFill>
              <a:blip r:embed="rId125"/>
              <a:stretch>
                <a:fillRect/>
              </a:stretch>
            </p:blipFill>
            <p:spPr>
              <a:xfrm>
                <a:off x="2098701" y="3720684"/>
                <a:ext cx="933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0" name="Ink 79">
                <a:extLst>
                  <a:ext uri="{FF2B5EF4-FFF2-40B4-BE49-F238E27FC236}">
                    <a16:creationId xmlns:a16="http://schemas.microsoft.com/office/drawing/2014/main" id="{5FAE4FC6-7364-CA56-E4A0-9A852A6DE2F2}"/>
                  </a:ext>
                </a:extLst>
              </p14:cNvPr>
              <p14:cNvContentPartPr/>
              <p14:nvPr/>
            </p14:nvContentPartPr>
            <p14:xfrm>
              <a:off x="750141" y="3758124"/>
              <a:ext cx="1303560" cy="63720"/>
            </p14:xfrm>
          </p:contentPart>
        </mc:Choice>
        <mc:Fallback>
          <p:pic>
            <p:nvPicPr>
              <p:cNvPr id="80" name="Ink 79">
                <a:extLst>
                  <a:ext uri="{FF2B5EF4-FFF2-40B4-BE49-F238E27FC236}">
                    <a16:creationId xmlns:a16="http://schemas.microsoft.com/office/drawing/2014/main" id="{5FAE4FC6-7364-CA56-E4A0-9A852A6DE2F2}"/>
                  </a:ext>
                </a:extLst>
              </p:cNvPr>
              <p:cNvPicPr/>
              <p:nvPr/>
            </p:nvPicPr>
            <p:blipFill>
              <a:blip r:embed="rId127"/>
              <a:stretch>
                <a:fillRect/>
              </a:stretch>
            </p:blipFill>
            <p:spPr>
              <a:xfrm>
                <a:off x="732141" y="3740484"/>
                <a:ext cx="13392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3" name="Ink 102">
                <a:extLst>
                  <a:ext uri="{FF2B5EF4-FFF2-40B4-BE49-F238E27FC236}">
                    <a16:creationId xmlns:a16="http://schemas.microsoft.com/office/drawing/2014/main" id="{0CA05B11-574D-F4FB-EEB3-EFA09452FA46}"/>
                  </a:ext>
                </a:extLst>
              </p14:cNvPr>
              <p14:cNvContentPartPr/>
              <p14:nvPr/>
            </p14:nvContentPartPr>
            <p14:xfrm>
              <a:off x="1108341" y="3804564"/>
              <a:ext cx="3491280" cy="750240"/>
            </p14:xfrm>
          </p:contentPart>
        </mc:Choice>
        <mc:Fallback>
          <p:pic>
            <p:nvPicPr>
              <p:cNvPr id="103" name="Ink 102">
                <a:extLst>
                  <a:ext uri="{FF2B5EF4-FFF2-40B4-BE49-F238E27FC236}">
                    <a16:creationId xmlns:a16="http://schemas.microsoft.com/office/drawing/2014/main" id="{0CA05B11-574D-F4FB-EEB3-EFA09452FA46}"/>
                  </a:ext>
                </a:extLst>
              </p:cNvPr>
              <p:cNvPicPr/>
              <p:nvPr/>
            </p:nvPicPr>
            <p:blipFill>
              <a:blip r:embed="rId129"/>
              <a:stretch>
                <a:fillRect/>
              </a:stretch>
            </p:blipFill>
            <p:spPr>
              <a:xfrm>
                <a:off x="1090701" y="3786564"/>
                <a:ext cx="3526920" cy="7858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4" name="Ink 93">
                <a:extLst>
                  <a:ext uri="{FF2B5EF4-FFF2-40B4-BE49-F238E27FC236}">
                    <a16:creationId xmlns:a16="http://schemas.microsoft.com/office/drawing/2014/main" id="{3B45CCDC-9797-AC5A-4FFF-5604B37E50E4}"/>
                  </a:ext>
                </a:extLst>
              </p14:cNvPr>
              <p14:cNvContentPartPr/>
              <p14:nvPr/>
            </p14:nvContentPartPr>
            <p14:xfrm>
              <a:off x="7945101" y="4411884"/>
              <a:ext cx="1578240" cy="105120"/>
            </p14:xfrm>
          </p:contentPart>
        </mc:Choice>
        <mc:Fallback>
          <p:pic>
            <p:nvPicPr>
              <p:cNvPr id="94" name="Ink 93">
                <a:extLst>
                  <a:ext uri="{FF2B5EF4-FFF2-40B4-BE49-F238E27FC236}">
                    <a16:creationId xmlns:a16="http://schemas.microsoft.com/office/drawing/2014/main" id="{3B45CCDC-9797-AC5A-4FFF-5604B37E50E4}"/>
                  </a:ext>
                </a:extLst>
              </p:cNvPr>
              <p:cNvPicPr/>
              <p:nvPr/>
            </p:nvPicPr>
            <p:blipFill>
              <a:blip r:embed="rId131"/>
              <a:stretch>
                <a:fillRect/>
              </a:stretch>
            </p:blipFill>
            <p:spPr>
              <a:xfrm>
                <a:off x="7927101" y="4394244"/>
                <a:ext cx="1613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5" name="Ink 94">
                <a:extLst>
                  <a:ext uri="{FF2B5EF4-FFF2-40B4-BE49-F238E27FC236}">
                    <a16:creationId xmlns:a16="http://schemas.microsoft.com/office/drawing/2014/main" id="{9B19A97C-7FCF-1C36-B78E-798568386B3E}"/>
                  </a:ext>
                </a:extLst>
              </p14:cNvPr>
              <p14:cNvContentPartPr/>
              <p14:nvPr/>
            </p14:nvContentPartPr>
            <p14:xfrm>
              <a:off x="6571701" y="4383804"/>
              <a:ext cx="1038240" cy="30240"/>
            </p14:xfrm>
          </p:contentPart>
        </mc:Choice>
        <mc:Fallback>
          <p:pic>
            <p:nvPicPr>
              <p:cNvPr id="95" name="Ink 94">
                <a:extLst>
                  <a:ext uri="{FF2B5EF4-FFF2-40B4-BE49-F238E27FC236}">
                    <a16:creationId xmlns:a16="http://schemas.microsoft.com/office/drawing/2014/main" id="{9B19A97C-7FCF-1C36-B78E-798568386B3E}"/>
                  </a:ext>
                </a:extLst>
              </p:cNvPr>
              <p:cNvPicPr/>
              <p:nvPr/>
            </p:nvPicPr>
            <p:blipFill>
              <a:blip r:embed="rId133"/>
              <a:stretch>
                <a:fillRect/>
              </a:stretch>
            </p:blipFill>
            <p:spPr>
              <a:xfrm>
                <a:off x="6554061" y="4365804"/>
                <a:ext cx="10738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Ink 95">
                <a:extLst>
                  <a:ext uri="{FF2B5EF4-FFF2-40B4-BE49-F238E27FC236}">
                    <a16:creationId xmlns:a16="http://schemas.microsoft.com/office/drawing/2014/main" id="{00F5A3F7-6922-F539-69E0-2E29DD7F757C}"/>
                  </a:ext>
                </a:extLst>
              </p14:cNvPr>
              <p14:cNvContentPartPr/>
              <p14:nvPr/>
            </p14:nvContentPartPr>
            <p14:xfrm>
              <a:off x="2940021" y="4420884"/>
              <a:ext cx="3668040" cy="67680"/>
            </p14:xfrm>
          </p:contentPart>
        </mc:Choice>
        <mc:Fallback>
          <p:pic>
            <p:nvPicPr>
              <p:cNvPr id="96" name="Ink 95">
                <a:extLst>
                  <a:ext uri="{FF2B5EF4-FFF2-40B4-BE49-F238E27FC236}">
                    <a16:creationId xmlns:a16="http://schemas.microsoft.com/office/drawing/2014/main" id="{00F5A3F7-6922-F539-69E0-2E29DD7F757C}"/>
                  </a:ext>
                </a:extLst>
              </p:cNvPr>
              <p:cNvPicPr/>
              <p:nvPr/>
            </p:nvPicPr>
            <p:blipFill>
              <a:blip r:embed="rId135"/>
              <a:stretch>
                <a:fillRect/>
              </a:stretch>
            </p:blipFill>
            <p:spPr>
              <a:xfrm>
                <a:off x="2922021" y="4402884"/>
                <a:ext cx="3703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8" name="Ink 97">
                <a:extLst>
                  <a:ext uri="{FF2B5EF4-FFF2-40B4-BE49-F238E27FC236}">
                    <a16:creationId xmlns:a16="http://schemas.microsoft.com/office/drawing/2014/main" id="{03CCC1CD-EBC3-A25F-F8E9-34D4BC9E23C3}"/>
                  </a:ext>
                </a:extLst>
              </p14:cNvPr>
              <p14:cNvContentPartPr/>
              <p14:nvPr/>
            </p14:nvContentPartPr>
            <p14:xfrm>
              <a:off x="1840581" y="4381644"/>
              <a:ext cx="1023120" cy="62640"/>
            </p14:xfrm>
          </p:contentPart>
        </mc:Choice>
        <mc:Fallback>
          <p:pic>
            <p:nvPicPr>
              <p:cNvPr id="98" name="Ink 97">
                <a:extLst>
                  <a:ext uri="{FF2B5EF4-FFF2-40B4-BE49-F238E27FC236}">
                    <a16:creationId xmlns:a16="http://schemas.microsoft.com/office/drawing/2014/main" id="{03CCC1CD-EBC3-A25F-F8E9-34D4BC9E23C3}"/>
                  </a:ext>
                </a:extLst>
              </p:cNvPr>
              <p:cNvPicPr/>
              <p:nvPr/>
            </p:nvPicPr>
            <p:blipFill>
              <a:blip r:embed="rId137"/>
              <a:stretch>
                <a:fillRect/>
              </a:stretch>
            </p:blipFill>
            <p:spPr>
              <a:xfrm>
                <a:off x="1822941" y="4363644"/>
                <a:ext cx="10587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9" name="Ink 98">
                <a:extLst>
                  <a:ext uri="{FF2B5EF4-FFF2-40B4-BE49-F238E27FC236}">
                    <a16:creationId xmlns:a16="http://schemas.microsoft.com/office/drawing/2014/main" id="{C2FEE99F-851B-38DE-3B1E-C87AB4280E0C}"/>
                  </a:ext>
                </a:extLst>
              </p14:cNvPr>
              <p14:cNvContentPartPr/>
              <p14:nvPr/>
            </p14:nvContentPartPr>
            <p14:xfrm>
              <a:off x="1280781" y="4375524"/>
              <a:ext cx="467280" cy="25560"/>
            </p14:xfrm>
          </p:contentPart>
        </mc:Choice>
        <mc:Fallback>
          <p:pic>
            <p:nvPicPr>
              <p:cNvPr id="99" name="Ink 98">
                <a:extLst>
                  <a:ext uri="{FF2B5EF4-FFF2-40B4-BE49-F238E27FC236}">
                    <a16:creationId xmlns:a16="http://schemas.microsoft.com/office/drawing/2014/main" id="{C2FEE99F-851B-38DE-3B1E-C87AB4280E0C}"/>
                  </a:ext>
                </a:extLst>
              </p:cNvPr>
              <p:cNvPicPr/>
              <p:nvPr/>
            </p:nvPicPr>
            <p:blipFill>
              <a:blip r:embed="rId139"/>
              <a:stretch>
                <a:fillRect/>
              </a:stretch>
            </p:blipFill>
            <p:spPr>
              <a:xfrm>
                <a:off x="1263141" y="4357524"/>
                <a:ext cx="5029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6" name="Ink 115">
                <a:extLst>
                  <a:ext uri="{FF2B5EF4-FFF2-40B4-BE49-F238E27FC236}">
                    <a16:creationId xmlns:a16="http://schemas.microsoft.com/office/drawing/2014/main" id="{D2B5312B-4A90-DA5E-7EB6-333E2FCFE8F6}"/>
                  </a:ext>
                </a:extLst>
              </p14:cNvPr>
              <p14:cNvContentPartPr/>
              <p14:nvPr/>
            </p14:nvContentPartPr>
            <p14:xfrm>
              <a:off x="5785101" y="4392804"/>
              <a:ext cx="1139400" cy="642240"/>
            </p14:xfrm>
          </p:contentPart>
        </mc:Choice>
        <mc:Fallback>
          <p:pic>
            <p:nvPicPr>
              <p:cNvPr id="116" name="Ink 115">
                <a:extLst>
                  <a:ext uri="{FF2B5EF4-FFF2-40B4-BE49-F238E27FC236}">
                    <a16:creationId xmlns:a16="http://schemas.microsoft.com/office/drawing/2014/main" id="{D2B5312B-4A90-DA5E-7EB6-333E2FCFE8F6}"/>
                  </a:ext>
                </a:extLst>
              </p:cNvPr>
              <p:cNvPicPr/>
              <p:nvPr/>
            </p:nvPicPr>
            <p:blipFill>
              <a:blip r:embed="rId141"/>
              <a:stretch>
                <a:fillRect/>
              </a:stretch>
            </p:blipFill>
            <p:spPr>
              <a:xfrm>
                <a:off x="5767461" y="4374804"/>
                <a:ext cx="1175040" cy="677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5" name="Ink 134">
                <a:extLst>
                  <a:ext uri="{FF2B5EF4-FFF2-40B4-BE49-F238E27FC236}">
                    <a16:creationId xmlns:a16="http://schemas.microsoft.com/office/drawing/2014/main" id="{34C25A4A-C669-E68B-5CE8-B9E9945D1442}"/>
                  </a:ext>
                </a:extLst>
              </p14:cNvPr>
              <p14:cNvContentPartPr/>
              <p14:nvPr/>
            </p14:nvContentPartPr>
            <p14:xfrm>
              <a:off x="9232461" y="5079324"/>
              <a:ext cx="1081440" cy="559800"/>
            </p14:xfrm>
          </p:contentPart>
        </mc:Choice>
        <mc:Fallback>
          <p:pic>
            <p:nvPicPr>
              <p:cNvPr id="135" name="Ink 134">
                <a:extLst>
                  <a:ext uri="{FF2B5EF4-FFF2-40B4-BE49-F238E27FC236}">
                    <a16:creationId xmlns:a16="http://schemas.microsoft.com/office/drawing/2014/main" id="{34C25A4A-C669-E68B-5CE8-B9E9945D1442}"/>
                  </a:ext>
                </a:extLst>
              </p:cNvPr>
              <p:cNvPicPr/>
              <p:nvPr/>
            </p:nvPicPr>
            <p:blipFill>
              <a:blip r:embed="rId143"/>
              <a:stretch>
                <a:fillRect/>
              </a:stretch>
            </p:blipFill>
            <p:spPr>
              <a:xfrm>
                <a:off x="9214461" y="5061324"/>
                <a:ext cx="1117080" cy="595440"/>
              </a:xfrm>
              <a:prstGeom prst="rect">
                <a:avLst/>
              </a:prstGeom>
            </p:spPr>
          </p:pic>
        </mc:Fallback>
      </mc:AlternateContent>
      <p:grpSp>
        <p:nvGrpSpPr>
          <p:cNvPr id="144" name="Group 143">
            <a:extLst>
              <a:ext uri="{FF2B5EF4-FFF2-40B4-BE49-F238E27FC236}">
                <a16:creationId xmlns:a16="http://schemas.microsoft.com/office/drawing/2014/main" id="{6940831E-2F7E-0236-31E8-CB45B9413EED}"/>
              </a:ext>
            </a:extLst>
          </p:cNvPr>
          <p:cNvGrpSpPr/>
          <p:nvPr/>
        </p:nvGrpSpPr>
        <p:grpSpPr>
          <a:xfrm>
            <a:off x="437301" y="4928844"/>
            <a:ext cx="9966600" cy="1435320"/>
            <a:chOff x="437301" y="4928844"/>
            <a:chExt cx="9966600" cy="1435320"/>
          </a:xfrm>
        </p:grpSpPr>
        <mc:AlternateContent xmlns:mc="http://schemas.openxmlformats.org/markup-compatibility/2006">
          <mc:Choice xmlns:p14="http://schemas.microsoft.com/office/powerpoint/2010/main" Requires="p14">
            <p:contentPart p14:bwMode="auto" r:id="rId144">
              <p14:nvContentPartPr>
                <p14:cNvPr id="105" name="Ink 104">
                  <a:extLst>
                    <a:ext uri="{FF2B5EF4-FFF2-40B4-BE49-F238E27FC236}">
                      <a16:creationId xmlns:a16="http://schemas.microsoft.com/office/drawing/2014/main" id="{755576E2-FC2A-FDA4-B9D1-603B82371516}"/>
                    </a:ext>
                  </a:extLst>
                </p14:cNvPr>
                <p14:cNvContentPartPr/>
                <p14:nvPr/>
              </p14:nvContentPartPr>
              <p14:xfrm>
                <a:off x="8359821" y="4950444"/>
                <a:ext cx="1860840" cy="79920"/>
              </p14:xfrm>
            </p:contentPart>
          </mc:Choice>
          <mc:Fallback>
            <p:pic>
              <p:nvPicPr>
                <p:cNvPr id="105" name="Ink 104">
                  <a:extLst>
                    <a:ext uri="{FF2B5EF4-FFF2-40B4-BE49-F238E27FC236}">
                      <a16:creationId xmlns:a16="http://schemas.microsoft.com/office/drawing/2014/main" id="{755576E2-FC2A-FDA4-B9D1-603B82371516}"/>
                    </a:ext>
                  </a:extLst>
                </p:cNvPr>
                <p:cNvPicPr/>
                <p:nvPr/>
              </p:nvPicPr>
              <p:blipFill>
                <a:blip r:embed="rId145"/>
                <a:stretch>
                  <a:fillRect/>
                </a:stretch>
              </p:blipFill>
              <p:spPr>
                <a:xfrm>
                  <a:off x="8342181" y="4932444"/>
                  <a:ext cx="1896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6" name="Ink 105">
                  <a:extLst>
                    <a:ext uri="{FF2B5EF4-FFF2-40B4-BE49-F238E27FC236}">
                      <a16:creationId xmlns:a16="http://schemas.microsoft.com/office/drawing/2014/main" id="{470D38CC-DBE8-0526-C5C9-B61211236B68}"/>
                    </a:ext>
                  </a:extLst>
                </p14:cNvPr>
                <p14:cNvContentPartPr/>
                <p14:nvPr/>
              </p14:nvContentPartPr>
              <p14:xfrm>
                <a:off x="6887421" y="4979244"/>
                <a:ext cx="1281240" cy="52560"/>
              </p14:xfrm>
            </p:contentPart>
          </mc:Choice>
          <mc:Fallback>
            <p:pic>
              <p:nvPicPr>
                <p:cNvPr id="106" name="Ink 105">
                  <a:extLst>
                    <a:ext uri="{FF2B5EF4-FFF2-40B4-BE49-F238E27FC236}">
                      <a16:creationId xmlns:a16="http://schemas.microsoft.com/office/drawing/2014/main" id="{470D38CC-DBE8-0526-C5C9-B61211236B68}"/>
                    </a:ext>
                  </a:extLst>
                </p:cNvPr>
                <p:cNvPicPr/>
                <p:nvPr/>
              </p:nvPicPr>
              <p:blipFill>
                <a:blip r:embed="rId147"/>
                <a:stretch>
                  <a:fillRect/>
                </a:stretch>
              </p:blipFill>
              <p:spPr>
                <a:xfrm>
                  <a:off x="6869421" y="4961604"/>
                  <a:ext cx="1316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7" name="Ink 106">
                  <a:extLst>
                    <a:ext uri="{FF2B5EF4-FFF2-40B4-BE49-F238E27FC236}">
                      <a16:creationId xmlns:a16="http://schemas.microsoft.com/office/drawing/2014/main" id="{E4BB0C0D-5989-BDC1-BF89-8AD83A4CACBA}"/>
                    </a:ext>
                  </a:extLst>
                </p14:cNvPr>
                <p14:cNvContentPartPr/>
                <p14:nvPr/>
              </p14:nvContentPartPr>
              <p14:xfrm>
                <a:off x="5692581" y="4947204"/>
                <a:ext cx="1203480" cy="76680"/>
              </p14:xfrm>
            </p:contentPart>
          </mc:Choice>
          <mc:Fallback>
            <p:pic>
              <p:nvPicPr>
                <p:cNvPr id="107" name="Ink 106">
                  <a:extLst>
                    <a:ext uri="{FF2B5EF4-FFF2-40B4-BE49-F238E27FC236}">
                      <a16:creationId xmlns:a16="http://schemas.microsoft.com/office/drawing/2014/main" id="{E4BB0C0D-5989-BDC1-BF89-8AD83A4CACBA}"/>
                    </a:ext>
                  </a:extLst>
                </p:cNvPr>
                <p:cNvPicPr/>
                <p:nvPr/>
              </p:nvPicPr>
              <p:blipFill>
                <a:blip r:embed="rId149"/>
                <a:stretch>
                  <a:fillRect/>
                </a:stretch>
              </p:blipFill>
              <p:spPr>
                <a:xfrm>
                  <a:off x="5674941" y="4929204"/>
                  <a:ext cx="1239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9" name="Ink 108">
                  <a:extLst>
                    <a:ext uri="{FF2B5EF4-FFF2-40B4-BE49-F238E27FC236}">
                      <a16:creationId xmlns:a16="http://schemas.microsoft.com/office/drawing/2014/main" id="{390715FB-9DC2-E4BD-5326-C74C2226460E}"/>
                    </a:ext>
                  </a:extLst>
                </p14:cNvPr>
                <p14:cNvContentPartPr/>
                <p14:nvPr/>
              </p14:nvContentPartPr>
              <p14:xfrm>
                <a:off x="4824621" y="4928844"/>
                <a:ext cx="991440" cy="110520"/>
              </p14:xfrm>
            </p:contentPart>
          </mc:Choice>
          <mc:Fallback>
            <p:pic>
              <p:nvPicPr>
                <p:cNvPr id="109" name="Ink 108">
                  <a:extLst>
                    <a:ext uri="{FF2B5EF4-FFF2-40B4-BE49-F238E27FC236}">
                      <a16:creationId xmlns:a16="http://schemas.microsoft.com/office/drawing/2014/main" id="{390715FB-9DC2-E4BD-5326-C74C2226460E}"/>
                    </a:ext>
                  </a:extLst>
                </p:cNvPr>
                <p:cNvPicPr/>
                <p:nvPr/>
              </p:nvPicPr>
              <p:blipFill>
                <a:blip r:embed="rId151"/>
                <a:stretch>
                  <a:fillRect/>
                </a:stretch>
              </p:blipFill>
              <p:spPr>
                <a:xfrm>
                  <a:off x="4806981" y="4910844"/>
                  <a:ext cx="1027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0" name="Ink 109">
                  <a:extLst>
                    <a:ext uri="{FF2B5EF4-FFF2-40B4-BE49-F238E27FC236}">
                      <a16:creationId xmlns:a16="http://schemas.microsoft.com/office/drawing/2014/main" id="{3E3AB499-8637-A9BF-1C8F-D176E5403E60}"/>
                    </a:ext>
                  </a:extLst>
                </p14:cNvPr>
                <p14:cNvContentPartPr/>
                <p14:nvPr/>
              </p14:nvContentPartPr>
              <p14:xfrm>
                <a:off x="4147821" y="4987164"/>
                <a:ext cx="536400" cy="57960"/>
              </p14:xfrm>
            </p:contentPart>
          </mc:Choice>
          <mc:Fallback>
            <p:pic>
              <p:nvPicPr>
                <p:cNvPr id="110" name="Ink 109">
                  <a:extLst>
                    <a:ext uri="{FF2B5EF4-FFF2-40B4-BE49-F238E27FC236}">
                      <a16:creationId xmlns:a16="http://schemas.microsoft.com/office/drawing/2014/main" id="{3E3AB499-8637-A9BF-1C8F-D176E5403E60}"/>
                    </a:ext>
                  </a:extLst>
                </p:cNvPr>
                <p:cNvPicPr/>
                <p:nvPr/>
              </p:nvPicPr>
              <p:blipFill>
                <a:blip r:embed="rId153"/>
                <a:stretch>
                  <a:fillRect/>
                </a:stretch>
              </p:blipFill>
              <p:spPr>
                <a:xfrm>
                  <a:off x="4129821" y="4969164"/>
                  <a:ext cx="572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1" name="Ink 110">
                  <a:extLst>
                    <a:ext uri="{FF2B5EF4-FFF2-40B4-BE49-F238E27FC236}">
                      <a16:creationId xmlns:a16="http://schemas.microsoft.com/office/drawing/2014/main" id="{C28A6C60-B393-89A5-3EC3-EBB029CD7B25}"/>
                    </a:ext>
                  </a:extLst>
                </p14:cNvPr>
                <p14:cNvContentPartPr/>
                <p14:nvPr/>
              </p14:nvContentPartPr>
              <p14:xfrm>
                <a:off x="3478581" y="4981044"/>
                <a:ext cx="402120" cy="32760"/>
              </p14:xfrm>
            </p:contentPart>
          </mc:Choice>
          <mc:Fallback>
            <p:pic>
              <p:nvPicPr>
                <p:cNvPr id="111" name="Ink 110">
                  <a:extLst>
                    <a:ext uri="{FF2B5EF4-FFF2-40B4-BE49-F238E27FC236}">
                      <a16:creationId xmlns:a16="http://schemas.microsoft.com/office/drawing/2014/main" id="{C28A6C60-B393-89A5-3EC3-EBB029CD7B25}"/>
                    </a:ext>
                  </a:extLst>
                </p:cNvPr>
                <p:cNvPicPr/>
                <p:nvPr/>
              </p:nvPicPr>
              <p:blipFill>
                <a:blip r:embed="rId155"/>
                <a:stretch>
                  <a:fillRect/>
                </a:stretch>
              </p:blipFill>
              <p:spPr>
                <a:xfrm>
                  <a:off x="3460581" y="4963404"/>
                  <a:ext cx="437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2" name="Ink 111">
                  <a:extLst>
                    <a:ext uri="{FF2B5EF4-FFF2-40B4-BE49-F238E27FC236}">
                      <a16:creationId xmlns:a16="http://schemas.microsoft.com/office/drawing/2014/main" id="{84E2885F-F82D-1A21-E205-038D4A4CC41A}"/>
                    </a:ext>
                  </a:extLst>
                </p14:cNvPr>
                <p14:cNvContentPartPr/>
                <p14:nvPr/>
              </p14:nvContentPartPr>
              <p14:xfrm>
                <a:off x="2463741" y="4992564"/>
                <a:ext cx="861840" cy="40680"/>
              </p14:xfrm>
            </p:contentPart>
          </mc:Choice>
          <mc:Fallback>
            <p:pic>
              <p:nvPicPr>
                <p:cNvPr id="112" name="Ink 111">
                  <a:extLst>
                    <a:ext uri="{FF2B5EF4-FFF2-40B4-BE49-F238E27FC236}">
                      <a16:creationId xmlns:a16="http://schemas.microsoft.com/office/drawing/2014/main" id="{84E2885F-F82D-1A21-E205-038D4A4CC41A}"/>
                    </a:ext>
                  </a:extLst>
                </p:cNvPr>
                <p:cNvPicPr/>
                <p:nvPr/>
              </p:nvPicPr>
              <p:blipFill>
                <a:blip r:embed="rId157"/>
                <a:stretch>
                  <a:fillRect/>
                </a:stretch>
              </p:blipFill>
              <p:spPr>
                <a:xfrm>
                  <a:off x="2445741" y="4974564"/>
                  <a:ext cx="897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4" name="Ink 113">
                  <a:extLst>
                    <a:ext uri="{FF2B5EF4-FFF2-40B4-BE49-F238E27FC236}">
                      <a16:creationId xmlns:a16="http://schemas.microsoft.com/office/drawing/2014/main" id="{08775B36-E8BC-B5BA-BBAC-D6274C6EFD5A}"/>
                    </a:ext>
                  </a:extLst>
                </p14:cNvPr>
                <p14:cNvContentPartPr/>
                <p14:nvPr/>
              </p14:nvContentPartPr>
              <p14:xfrm>
                <a:off x="1338381" y="4948644"/>
                <a:ext cx="859680" cy="182160"/>
              </p14:xfrm>
            </p:contentPart>
          </mc:Choice>
          <mc:Fallback>
            <p:pic>
              <p:nvPicPr>
                <p:cNvPr id="114" name="Ink 113">
                  <a:extLst>
                    <a:ext uri="{FF2B5EF4-FFF2-40B4-BE49-F238E27FC236}">
                      <a16:creationId xmlns:a16="http://schemas.microsoft.com/office/drawing/2014/main" id="{08775B36-E8BC-B5BA-BBAC-D6274C6EFD5A}"/>
                    </a:ext>
                  </a:extLst>
                </p:cNvPr>
                <p:cNvPicPr/>
                <p:nvPr/>
              </p:nvPicPr>
              <p:blipFill>
                <a:blip r:embed="rId159"/>
                <a:stretch>
                  <a:fillRect/>
                </a:stretch>
              </p:blipFill>
              <p:spPr>
                <a:xfrm>
                  <a:off x="1320381" y="4930644"/>
                  <a:ext cx="8953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8" name="Ink 117">
                  <a:extLst>
                    <a:ext uri="{FF2B5EF4-FFF2-40B4-BE49-F238E27FC236}">
                      <a16:creationId xmlns:a16="http://schemas.microsoft.com/office/drawing/2014/main" id="{5E07B059-6D92-04CF-B91A-158BD6C143AE}"/>
                    </a:ext>
                  </a:extLst>
                </p14:cNvPr>
                <p14:cNvContentPartPr/>
                <p14:nvPr/>
              </p14:nvContentPartPr>
              <p14:xfrm>
                <a:off x="9476181" y="5585484"/>
                <a:ext cx="807120" cy="51840"/>
              </p14:xfrm>
            </p:contentPart>
          </mc:Choice>
          <mc:Fallback>
            <p:pic>
              <p:nvPicPr>
                <p:cNvPr id="118" name="Ink 117">
                  <a:extLst>
                    <a:ext uri="{FF2B5EF4-FFF2-40B4-BE49-F238E27FC236}">
                      <a16:creationId xmlns:a16="http://schemas.microsoft.com/office/drawing/2014/main" id="{5E07B059-6D92-04CF-B91A-158BD6C143AE}"/>
                    </a:ext>
                  </a:extLst>
                </p:cNvPr>
                <p:cNvPicPr/>
                <p:nvPr/>
              </p:nvPicPr>
              <p:blipFill>
                <a:blip r:embed="rId161"/>
                <a:stretch>
                  <a:fillRect/>
                </a:stretch>
              </p:blipFill>
              <p:spPr>
                <a:xfrm>
                  <a:off x="9458181" y="5567844"/>
                  <a:ext cx="842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9" name="Ink 118">
                  <a:extLst>
                    <a:ext uri="{FF2B5EF4-FFF2-40B4-BE49-F238E27FC236}">
                      <a16:creationId xmlns:a16="http://schemas.microsoft.com/office/drawing/2014/main" id="{C09FEC33-3B67-32E2-D13B-64B25AD6BA4F}"/>
                    </a:ext>
                  </a:extLst>
                </p14:cNvPr>
                <p14:cNvContentPartPr/>
                <p14:nvPr/>
              </p14:nvContentPartPr>
              <p14:xfrm>
                <a:off x="8009541" y="5580804"/>
                <a:ext cx="1173240" cy="69120"/>
              </p14:xfrm>
            </p:contentPart>
          </mc:Choice>
          <mc:Fallback>
            <p:pic>
              <p:nvPicPr>
                <p:cNvPr id="119" name="Ink 118">
                  <a:extLst>
                    <a:ext uri="{FF2B5EF4-FFF2-40B4-BE49-F238E27FC236}">
                      <a16:creationId xmlns:a16="http://schemas.microsoft.com/office/drawing/2014/main" id="{C09FEC33-3B67-32E2-D13B-64B25AD6BA4F}"/>
                    </a:ext>
                  </a:extLst>
                </p:cNvPr>
                <p:cNvPicPr/>
                <p:nvPr/>
              </p:nvPicPr>
              <p:blipFill>
                <a:blip r:embed="rId163"/>
                <a:stretch>
                  <a:fillRect/>
                </a:stretch>
              </p:blipFill>
              <p:spPr>
                <a:xfrm>
                  <a:off x="7991541" y="5563164"/>
                  <a:ext cx="1208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1" name="Ink 120">
                  <a:extLst>
                    <a:ext uri="{FF2B5EF4-FFF2-40B4-BE49-F238E27FC236}">
                      <a16:creationId xmlns:a16="http://schemas.microsoft.com/office/drawing/2014/main" id="{5DD3DCA0-86E3-C632-6F56-CC5DD37CFFF9}"/>
                    </a:ext>
                  </a:extLst>
                </p14:cNvPr>
                <p14:cNvContentPartPr/>
                <p14:nvPr/>
              </p14:nvContentPartPr>
              <p14:xfrm>
                <a:off x="6735861" y="5643444"/>
                <a:ext cx="1104840" cy="75240"/>
              </p14:xfrm>
            </p:contentPart>
          </mc:Choice>
          <mc:Fallback>
            <p:pic>
              <p:nvPicPr>
                <p:cNvPr id="121" name="Ink 120">
                  <a:extLst>
                    <a:ext uri="{FF2B5EF4-FFF2-40B4-BE49-F238E27FC236}">
                      <a16:creationId xmlns:a16="http://schemas.microsoft.com/office/drawing/2014/main" id="{5DD3DCA0-86E3-C632-6F56-CC5DD37CFFF9}"/>
                    </a:ext>
                  </a:extLst>
                </p:cNvPr>
                <p:cNvPicPr/>
                <p:nvPr/>
              </p:nvPicPr>
              <p:blipFill>
                <a:blip r:embed="rId165"/>
                <a:stretch>
                  <a:fillRect/>
                </a:stretch>
              </p:blipFill>
              <p:spPr>
                <a:xfrm>
                  <a:off x="6717861" y="5625804"/>
                  <a:ext cx="11404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2" name="Ink 121">
                  <a:extLst>
                    <a:ext uri="{FF2B5EF4-FFF2-40B4-BE49-F238E27FC236}">
                      <a16:creationId xmlns:a16="http://schemas.microsoft.com/office/drawing/2014/main" id="{D9482C33-C9D7-424C-8E8F-05B653B16AA6}"/>
                    </a:ext>
                  </a:extLst>
                </p14:cNvPr>
                <p14:cNvContentPartPr/>
                <p14:nvPr/>
              </p14:nvContentPartPr>
              <p14:xfrm>
                <a:off x="5977341" y="5624724"/>
                <a:ext cx="493560" cy="52920"/>
              </p14:xfrm>
            </p:contentPart>
          </mc:Choice>
          <mc:Fallback>
            <p:pic>
              <p:nvPicPr>
                <p:cNvPr id="122" name="Ink 121">
                  <a:extLst>
                    <a:ext uri="{FF2B5EF4-FFF2-40B4-BE49-F238E27FC236}">
                      <a16:creationId xmlns:a16="http://schemas.microsoft.com/office/drawing/2014/main" id="{D9482C33-C9D7-424C-8E8F-05B653B16AA6}"/>
                    </a:ext>
                  </a:extLst>
                </p:cNvPr>
                <p:cNvPicPr/>
                <p:nvPr/>
              </p:nvPicPr>
              <p:blipFill>
                <a:blip r:embed="rId167"/>
                <a:stretch>
                  <a:fillRect/>
                </a:stretch>
              </p:blipFill>
              <p:spPr>
                <a:xfrm>
                  <a:off x="5959341" y="5607084"/>
                  <a:ext cx="529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3" name="Ink 122">
                  <a:extLst>
                    <a:ext uri="{FF2B5EF4-FFF2-40B4-BE49-F238E27FC236}">
                      <a16:creationId xmlns:a16="http://schemas.microsoft.com/office/drawing/2014/main" id="{86DFEB5A-F4B7-9BB2-2789-4EDB7A88475E}"/>
                    </a:ext>
                  </a:extLst>
                </p14:cNvPr>
                <p14:cNvContentPartPr/>
                <p14:nvPr/>
              </p14:nvContentPartPr>
              <p14:xfrm>
                <a:off x="5308101" y="5606364"/>
                <a:ext cx="725400" cy="45720"/>
              </p14:xfrm>
            </p:contentPart>
          </mc:Choice>
          <mc:Fallback>
            <p:pic>
              <p:nvPicPr>
                <p:cNvPr id="123" name="Ink 122">
                  <a:extLst>
                    <a:ext uri="{FF2B5EF4-FFF2-40B4-BE49-F238E27FC236}">
                      <a16:creationId xmlns:a16="http://schemas.microsoft.com/office/drawing/2014/main" id="{86DFEB5A-F4B7-9BB2-2789-4EDB7A88475E}"/>
                    </a:ext>
                  </a:extLst>
                </p:cNvPr>
                <p:cNvPicPr/>
                <p:nvPr/>
              </p:nvPicPr>
              <p:blipFill>
                <a:blip r:embed="rId169"/>
                <a:stretch>
                  <a:fillRect/>
                </a:stretch>
              </p:blipFill>
              <p:spPr>
                <a:xfrm>
                  <a:off x="5290101" y="5588364"/>
                  <a:ext cx="7610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5" name="Ink 124">
                  <a:extLst>
                    <a:ext uri="{FF2B5EF4-FFF2-40B4-BE49-F238E27FC236}">
                      <a16:creationId xmlns:a16="http://schemas.microsoft.com/office/drawing/2014/main" id="{DE33F9D9-89BF-5DE9-334E-FB74617DD217}"/>
                    </a:ext>
                  </a:extLst>
                </p14:cNvPr>
                <p14:cNvContentPartPr/>
                <p14:nvPr/>
              </p14:nvContentPartPr>
              <p14:xfrm>
                <a:off x="4557141" y="5662524"/>
                <a:ext cx="514800" cy="51840"/>
              </p14:xfrm>
            </p:contentPart>
          </mc:Choice>
          <mc:Fallback>
            <p:pic>
              <p:nvPicPr>
                <p:cNvPr id="125" name="Ink 124">
                  <a:extLst>
                    <a:ext uri="{FF2B5EF4-FFF2-40B4-BE49-F238E27FC236}">
                      <a16:creationId xmlns:a16="http://schemas.microsoft.com/office/drawing/2014/main" id="{DE33F9D9-89BF-5DE9-334E-FB74617DD217}"/>
                    </a:ext>
                  </a:extLst>
                </p:cNvPr>
                <p:cNvPicPr/>
                <p:nvPr/>
              </p:nvPicPr>
              <p:blipFill>
                <a:blip r:embed="rId171"/>
                <a:stretch>
                  <a:fillRect/>
                </a:stretch>
              </p:blipFill>
              <p:spPr>
                <a:xfrm>
                  <a:off x="4539501" y="5644884"/>
                  <a:ext cx="550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6" name="Ink 125">
                  <a:extLst>
                    <a:ext uri="{FF2B5EF4-FFF2-40B4-BE49-F238E27FC236}">
                      <a16:creationId xmlns:a16="http://schemas.microsoft.com/office/drawing/2014/main" id="{B87B0D87-EC3A-F304-5698-9F3D0D988AC9}"/>
                    </a:ext>
                  </a:extLst>
                </p14:cNvPr>
                <p14:cNvContentPartPr/>
                <p14:nvPr/>
              </p14:nvContentPartPr>
              <p14:xfrm>
                <a:off x="3537261" y="5636244"/>
                <a:ext cx="924840" cy="100440"/>
              </p14:xfrm>
            </p:contentPart>
          </mc:Choice>
          <mc:Fallback>
            <p:pic>
              <p:nvPicPr>
                <p:cNvPr id="126" name="Ink 125">
                  <a:extLst>
                    <a:ext uri="{FF2B5EF4-FFF2-40B4-BE49-F238E27FC236}">
                      <a16:creationId xmlns:a16="http://schemas.microsoft.com/office/drawing/2014/main" id="{B87B0D87-EC3A-F304-5698-9F3D0D988AC9}"/>
                    </a:ext>
                  </a:extLst>
                </p:cNvPr>
                <p:cNvPicPr/>
                <p:nvPr/>
              </p:nvPicPr>
              <p:blipFill>
                <a:blip r:embed="rId173"/>
                <a:stretch>
                  <a:fillRect/>
                </a:stretch>
              </p:blipFill>
              <p:spPr>
                <a:xfrm>
                  <a:off x="3519261" y="5618604"/>
                  <a:ext cx="960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8" name="Ink 127">
                  <a:extLst>
                    <a:ext uri="{FF2B5EF4-FFF2-40B4-BE49-F238E27FC236}">
                      <a16:creationId xmlns:a16="http://schemas.microsoft.com/office/drawing/2014/main" id="{C93919CB-AE28-4800-2E19-1129F37B32F7}"/>
                    </a:ext>
                  </a:extLst>
                </p14:cNvPr>
                <p14:cNvContentPartPr/>
                <p14:nvPr/>
              </p14:nvContentPartPr>
              <p14:xfrm>
                <a:off x="1628541" y="5572524"/>
                <a:ext cx="1663920" cy="126720"/>
              </p14:xfrm>
            </p:contentPart>
          </mc:Choice>
          <mc:Fallback>
            <p:pic>
              <p:nvPicPr>
                <p:cNvPr id="128" name="Ink 127">
                  <a:extLst>
                    <a:ext uri="{FF2B5EF4-FFF2-40B4-BE49-F238E27FC236}">
                      <a16:creationId xmlns:a16="http://schemas.microsoft.com/office/drawing/2014/main" id="{C93919CB-AE28-4800-2E19-1129F37B32F7}"/>
                    </a:ext>
                  </a:extLst>
                </p:cNvPr>
                <p:cNvPicPr/>
                <p:nvPr/>
              </p:nvPicPr>
              <p:blipFill>
                <a:blip r:embed="rId175"/>
                <a:stretch>
                  <a:fillRect/>
                </a:stretch>
              </p:blipFill>
              <p:spPr>
                <a:xfrm>
                  <a:off x="1610901" y="5554524"/>
                  <a:ext cx="1699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0" name="Ink 129">
                  <a:extLst>
                    <a:ext uri="{FF2B5EF4-FFF2-40B4-BE49-F238E27FC236}">
                      <a16:creationId xmlns:a16="http://schemas.microsoft.com/office/drawing/2014/main" id="{A57023BF-657A-29F6-B775-07591CF040D6}"/>
                    </a:ext>
                  </a:extLst>
                </p14:cNvPr>
                <p14:cNvContentPartPr/>
                <p14:nvPr/>
              </p14:nvContentPartPr>
              <p14:xfrm>
                <a:off x="500661" y="5600964"/>
                <a:ext cx="1186560" cy="55080"/>
              </p14:xfrm>
            </p:contentPart>
          </mc:Choice>
          <mc:Fallback>
            <p:pic>
              <p:nvPicPr>
                <p:cNvPr id="130" name="Ink 129">
                  <a:extLst>
                    <a:ext uri="{FF2B5EF4-FFF2-40B4-BE49-F238E27FC236}">
                      <a16:creationId xmlns:a16="http://schemas.microsoft.com/office/drawing/2014/main" id="{A57023BF-657A-29F6-B775-07591CF040D6}"/>
                    </a:ext>
                  </a:extLst>
                </p:cNvPr>
                <p:cNvPicPr/>
                <p:nvPr/>
              </p:nvPicPr>
              <p:blipFill>
                <a:blip r:embed="rId177"/>
                <a:stretch>
                  <a:fillRect/>
                </a:stretch>
              </p:blipFill>
              <p:spPr>
                <a:xfrm>
                  <a:off x="482661" y="5582964"/>
                  <a:ext cx="1222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2" name="Ink 131">
                  <a:extLst>
                    <a:ext uri="{FF2B5EF4-FFF2-40B4-BE49-F238E27FC236}">
                      <a16:creationId xmlns:a16="http://schemas.microsoft.com/office/drawing/2014/main" id="{864D75CE-9189-A9E2-7F01-92A804BF4229}"/>
                    </a:ext>
                  </a:extLst>
                </p14:cNvPr>
                <p14:cNvContentPartPr/>
                <p14:nvPr/>
              </p14:nvContentPartPr>
              <p14:xfrm>
                <a:off x="9117981" y="6232404"/>
                <a:ext cx="1171440" cy="41400"/>
              </p14:xfrm>
            </p:contentPart>
          </mc:Choice>
          <mc:Fallback>
            <p:pic>
              <p:nvPicPr>
                <p:cNvPr id="132" name="Ink 131">
                  <a:extLst>
                    <a:ext uri="{FF2B5EF4-FFF2-40B4-BE49-F238E27FC236}">
                      <a16:creationId xmlns:a16="http://schemas.microsoft.com/office/drawing/2014/main" id="{864D75CE-9189-A9E2-7F01-92A804BF4229}"/>
                    </a:ext>
                  </a:extLst>
                </p:cNvPr>
                <p:cNvPicPr/>
                <p:nvPr/>
              </p:nvPicPr>
              <p:blipFill>
                <a:blip r:embed="rId179"/>
                <a:stretch>
                  <a:fillRect/>
                </a:stretch>
              </p:blipFill>
              <p:spPr>
                <a:xfrm>
                  <a:off x="9099981" y="6214764"/>
                  <a:ext cx="1207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3" name="Ink 132">
                  <a:extLst>
                    <a:ext uri="{FF2B5EF4-FFF2-40B4-BE49-F238E27FC236}">
                      <a16:creationId xmlns:a16="http://schemas.microsoft.com/office/drawing/2014/main" id="{5982CF11-43D5-9795-9784-DAB8A9954734}"/>
                    </a:ext>
                  </a:extLst>
                </p14:cNvPr>
                <p14:cNvContentPartPr/>
                <p14:nvPr/>
              </p14:nvContentPartPr>
              <p14:xfrm>
                <a:off x="8320221" y="6242484"/>
                <a:ext cx="580680" cy="46440"/>
              </p14:xfrm>
            </p:contentPart>
          </mc:Choice>
          <mc:Fallback>
            <p:pic>
              <p:nvPicPr>
                <p:cNvPr id="133" name="Ink 132">
                  <a:extLst>
                    <a:ext uri="{FF2B5EF4-FFF2-40B4-BE49-F238E27FC236}">
                      <a16:creationId xmlns:a16="http://schemas.microsoft.com/office/drawing/2014/main" id="{5982CF11-43D5-9795-9784-DAB8A9954734}"/>
                    </a:ext>
                  </a:extLst>
                </p:cNvPr>
                <p:cNvPicPr/>
                <p:nvPr/>
              </p:nvPicPr>
              <p:blipFill>
                <a:blip r:embed="rId181"/>
                <a:stretch>
                  <a:fillRect/>
                </a:stretch>
              </p:blipFill>
              <p:spPr>
                <a:xfrm>
                  <a:off x="8302581" y="6224844"/>
                  <a:ext cx="6163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7" name="Ink 136">
                  <a:extLst>
                    <a:ext uri="{FF2B5EF4-FFF2-40B4-BE49-F238E27FC236}">
                      <a16:creationId xmlns:a16="http://schemas.microsoft.com/office/drawing/2014/main" id="{755B16FB-C071-7500-673F-D75F27AEFCEC}"/>
                    </a:ext>
                  </a:extLst>
                </p14:cNvPr>
                <p14:cNvContentPartPr/>
                <p14:nvPr/>
              </p14:nvContentPartPr>
              <p14:xfrm>
                <a:off x="10223541" y="6257604"/>
                <a:ext cx="32040" cy="37800"/>
              </p14:xfrm>
            </p:contentPart>
          </mc:Choice>
          <mc:Fallback>
            <p:pic>
              <p:nvPicPr>
                <p:cNvPr id="137" name="Ink 136">
                  <a:extLst>
                    <a:ext uri="{FF2B5EF4-FFF2-40B4-BE49-F238E27FC236}">
                      <a16:creationId xmlns:a16="http://schemas.microsoft.com/office/drawing/2014/main" id="{755B16FB-C071-7500-673F-D75F27AEFCEC}"/>
                    </a:ext>
                  </a:extLst>
                </p:cNvPr>
                <p:cNvPicPr/>
                <p:nvPr/>
              </p:nvPicPr>
              <p:blipFill>
                <a:blip r:embed="rId183"/>
                <a:stretch>
                  <a:fillRect/>
                </a:stretch>
              </p:blipFill>
              <p:spPr>
                <a:xfrm>
                  <a:off x="10205901" y="6239964"/>
                  <a:ext cx="676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8" name="Ink 137">
                  <a:extLst>
                    <a:ext uri="{FF2B5EF4-FFF2-40B4-BE49-F238E27FC236}">
                      <a16:creationId xmlns:a16="http://schemas.microsoft.com/office/drawing/2014/main" id="{17233C55-11C5-F11C-256A-F5C8E517F09A}"/>
                    </a:ext>
                  </a:extLst>
                </p14:cNvPr>
                <p14:cNvContentPartPr/>
                <p14:nvPr/>
              </p14:nvContentPartPr>
              <p14:xfrm>
                <a:off x="8990181" y="6242484"/>
                <a:ext cx="1289160" cy="66240"/>
              </p14:xfrm>
            </p:contentPart>
          </mc:Choice>
          <mc:Fallback>
            <p:pic>
              <p:nvPicPr>
                <p:cNvPr id="138" name="Ink 137">
                  <a:extLst>
                    <a:ext uri="{FF2B5EF4-FFF2-40B4-BE49-F238E27FC236}">
                      <a16:creationId xmlns:a16="http://schemas.microsoft.com/office/drawing/2014/main" id="{17233C55-11C5-F11C-256A-F5C8E517F09A}"/>
                    </a:ext>
                  </a:extLst>
                </p:cNvPr>
                <p:cNvPicPr/>
                <p:nvPr/>
              </p:nvPicPr>
              <p:blipFill>
                <a:blip r:embed="rId185"/>
                <a:stretch>
                  <a:fillRect/>
                </a:stretch>
              </p:blipFill>
              <p:spPr>
                <a:xfrm>
                  <a:off x="8972181" y="6224484"/>
                  <a:ext cx="1324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40" name="Ink 139">
                  <a:extLst>
                    <a:ext uri="{FF2B5EF4-FFF2-40B4-BE49-F238E27FC236}">
                      <a16:creationId xmlns:a16="http://schemas.microsoft.com/office/drawing/2014/main" id="{DA1C0451-623C-205A-F878-38ED038D582E}"/>
                    </a:ext>
                  </a:extLst>
                </p14:cNvPr>
                <p14:cNvContentPartPr/>
                <p14:nvPr/>
              </p14:nvContentPartPr>
              <p14:xfrm>
                <a:off x="437301" y="5076804"/>
                <a:ext cx="1281240" cy="583920"/>
              </p14:xfrm>
            </p:contentPart>
          </mc:Choice>
          <mc:Fallback>
            <p:pic>
              <p:nvPicPr>
                <p:cNvPr id="140" name="Ink 139">
                  <a:extLst>
                    <a:ext uri="{FF2B5EF4-FFF2-40B4-BE49-F238E27FC236}">
                      <a16:creationId xmlns:a16="http://schemas.microsoft.com/office/drawing/2014/main" id="{DA1C0451-623C-205A-F878-38ED038D582E}"/>
                    </a:ext>
                  </a:extLst>
                </p:cNvPr>
                <p:cNvPicPr/>
                <p:nvPr/>
              </p:nvPicPr>
              <p:blipFill>
                <a:blip r:embed="rId187"/>
                <a:stretch>
                  <a:fillRect/>
                </a:stretch>
              </p:blipFill>
              <p:spPr>
                <a:xfrm>
                  <a:off x="419661" y="5058804"/>
                  <a:ext cx="1316880" cy="6195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1" name="Ink 140">
                  <a:extLst>
                    <a:ext uri="{FF2B5EF4-FFF2-40B4-BE49-F238E27FC236}">
                      <a16:creationId xmlns:a16="http://schemas.microsoft.com/office/drawing/2014/main" id="{05841221-8BA2-3F20-B21A-48883A8A42E2}"/>
                    </a:ext>
                  </a:extLst>
                </p14:cNvPr>
                <p14:cNvContentPartPr/>
                <p14:nvPr/>
              </p14:nvContentPartPr>
              <p14:xfrm>
                <a:off x="10298781" y="5589084"/>
                <a:ext cx="13680" cy="36720"/>
              </p14:xfrm>
            </p:contentPart>
          </mc:Choice>
          <mc:Fallback>
            <p:pic>
              <p:nvPicPr>
                <p:cNvPr id="141" name="Ink 140">
                  <a:extLst>
                    <a:ext uri="{FF2B5EF4-FFF2-40B4-BE49-F238E27FC236}">
                      <a16:creationId xmlns:a16="http://schemas.microsoft.com/office/drawing/2014/main" id="{05841221-8BA2-3F20-B21A-48883A8A42E2}"/>
                    </a:ext>
                  </a:extLst>
                </p:cNvPr>
                <p:cNvPicPr/>
                <p:nvPr/>
              </p:nvPicPr>
              <p:blipFill>
                <a:blip r:embed="rId189"/>
                <a:stretch>
                  <a:fillRect/>
                </a:stretch>
              </p:blipFill>
              <p:spPr>
                <a:xfrm>
                  <a:off x="10280781" y="5571444"/>
                  <a:ext cx="493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2" name="Ink 141">
                  <a:extLst>
                    <a:ext uri="{FF2B5EF4-FFF2-40B4-BE49-F238E27FC236}">
                      <a16:creationId xmlns:a16="http://schemas.microsoft.com/office/drawing/2014/main" id="{75C6D4CA-A88A-0808-C616-FB74BA03BA72}"/>
                    </a:ext>
                  </a:extLst>
                </p14:cNvPr>
                <p14:cNvContentPartPr/>
                <p14:nvPr/>
              </p14:nvContentPartPr>
              <p14:xfrm>
                <a:off x="10355301" y="5541204"/>
                <a:ext cx="24840" cy="55080"/>
              </p14:xfrm>
            </p:contentPart>
          </mc:Choice>
          <mc:Fallback>
            <p:pic>
              <p:nvPicPr>
                <p:cNvPr id="142" name="Ink 141">
                  <a:extLst>
                    <a:ext uri="{FF2B5EF4-FFF2-40B4-BE49-F238E27FC236}">
                      <a16:creationId xmlns:a16="http://schemas.microsoft.com/office/drawing/2014/main" id="{75C6D4CA-A88A-0808-C616-FB74BA03BA72}"/>
                    </a:ext>
                  </a:extLst>
                </p:cNvPr>
                <p:cNvPicPr/>
                <p:nvPr/>
              </p:nvPicPr>
              <p:blipFill>
                <a:blip r:embed="rId191"/>
                <a:stretch>
                  <a:fillRect/>
                </a:stretch>
              </p:blipFill>
              <p:spPr>
                <a:xfrm>
                  <a:off x="10337661" y="5523204"/>
                  <a:ext cx="60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3" name="Ink 142">
                  <a:extLst>
                    <a:ext uri="{FF2B5EF4-FFF2-40B4-BE49-F238E27FC236}">
                      <a16:creationId xmlns:a16="http://schemas.microsoft.com/office/drawing/2014/main" id="{43AC7CFF-F55A-C5FE-4ACD-14D4B9041DF4}"/>
                    </a:ext>
                  </a:extLst>
                </p14:cNvPr>
                <p14:cNvContentPartPr/>
                <p14:nvPr/>
              </p14:nvContentPartPr>
              <p14:xfrm>
                <a:off x="8115741" y="5600964"/>
                <a:ext cx="2288160" cy="763200"/>
              </p14:xfrm>
            </p:contentPart>
          </mc:Choice>
          <mc:Fallback>
            <p:pic>
              <p:nvPicPr>
                <p:cNvPr id="143" name="Ink 142">
                  <a:extLst>
                    <a:ext uri="{FF2B5EF4-FFF2-40B4-BE49-F238E27FC236}">
                      <a16:creationId xmlns:a16="http://schemas.microsoft.com/office/drawing/2014/main" id="{43AC7CFF-F55A-C5FE-4ACD-14D4B9041DF4}"/>
                    </a:ext>
                  </a:extLst>
                </p:cNvPr>
                <p:cNvPicPr/>
                <p:nvPr/>
              </p:nvPicPr>
              <p:blipFill>
                <a:blip r:embed="rId193"/>
                <a:stretch>
                  <a:fillRect/>
                </a:stretch>
              </p:blipFill>
              <p:spPr>
                <a:xfrm>
                  <a:off x="8098101" y="5582964"/>
                  <a:ext cx="2323800" cy="798840"/>
                </a:xfrm>
                <a:prstGeom prst="rect">
                  <a:avLst/>
                </a:prstGeom>
              </p:spPr>
            </p:pic>
          </mc:Fallback>
        </mc:AlternateContent>
      </p:grpSp>
    </p:spTree>
    <p:extLst>
      <p:ext uri="{BB962C8B-B14F-4D97-AF65-F5344CB8AC3E}">
        <p14:creationId xmlns:p14="http://schemas.microsoft.com/office/powerpoint/2010/main" val="2617462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665954" cy="6008039"/>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7A3C70B8-DE0F-FAF6-4A98-B7FB64B74A02}"/>
              </a:ext>
            </a:extLst>
          </p:cNvPr>
          <p:cNvPicPr>
            <a:picLocks noChangeAspect="1"/>
          </p:cNvPicPr>
          <p:nvPr/>
        </p:nvPicPr>
        <p:blipFill>
          <a:blip r:embed="rId4"/>
          <a:stretch>
            <a:fillRect/>
          </a:stretch>
        </p:blipFill>
        <p:spPr>
          <a:xfrm>
            <a:off x="253804" y="238637"/>
            <a:ext cx="10146467" cy="2124073"/>
          </a:xfrm>
          <a:prstGeom prst="rect">
            <a:avLst/>
          </a:prstGeom>
        </p:spPr>
      </p:pic>
      <p:sp>
        <p:nvSpPr>
          <p:cNvPr id="5" name="TextBox 4">
            <a:extLst>
              <a:ext uri="{FF2B5EF4-FFF2-40B4-BE49-F238E27FC236}">
                <a16:creationId xmlns:a16="http://schemas.microsoft.com/office/drawing/2014/main" id="{D396411E-3532-1F67-79A7-713316E13F15}"/>
              </a:ext>
            </a:extLst>
          </p:cNvPr>
          <p:cNvSpPr txBox="1"/>
          <p:nvPr/>
        </p:nvSpPr>
        <p:spPr>
          <a:xfrm>
            <a:off x="429584" y="1929444"/>
            <a:ext cx="2571366" cy="369332"/>
          </a:xfrm>
          <a:prstGeom prst="rect">
            <a:avLst/>
          </a:prstGeom>
          <a:noFill/>
        </p:spPr>
        <p:txBody>
          <a:bodyPr wrap="square" rtlCol="0">
            <a:spAutoFit/>
          </a:bodyPr>
          <a:lstStyle/>
          <a:p>
            <a:r>
              <a:rPr lang="en-US" dirty="0">
                <a:solidFill>
                  <a:srgbClr val="FFFF00"/>
                </a:solidFill>
              </a:rPr>
              <a:t>Isaiah 26:8</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4E3846FA-6F2D-D4FD-A099-2D801F9A938B}"/>
                  </a:ext>
                </a:extLst>
              </p14:cNvPr>
              <p14:cNvContentPartPr/>
              <p14:nvPr/>
            </p14:nvContentPartPr>
            <p14:xfrm>
              <a:off x="1222821" y="477804"/>
              <a:ext cx="54000" cy="43560"/>
            </p14:xfrm>
          </p:contentPart>
        </mc:Choice>
        <mc:Fallback>
          <p:pic>
            <p:nvPicPr>
              <p:cNvPr id="2" name="Ink 1">
                <a:extLst>
                  <a:ext uri="{FF2B5EF4-FFF2-40B4-BE49-F238E27FC236}">
                    <a16:creationId xmlns:a16="http://schemas.microsoft.com/office/drawing/2014/main" id="{4E3846FA-6F2D-D4FD-A099-2D801F9A938B}"/>
                  </a:ext>
                </a:extLst>
              </p:cNvPr>
              <p:cNvPicPr/>
              <p:nvPr/>
            </p:nvPicPr>
            <p:blipFill>
              <a:blip r:embed="rId6"/>
              <a:stretch>
                <a:fillRect/>
              </a:stretch>
            </p:blipFill>
            <p:spPr>
              <a:xfrm>
                <a:off x="1204821" y="460164"/>
                <a:ext cx="896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74E1ACC3-5861-374C-FC68-49126BDC827E}"/>
                  </a:ext>
                </a:extLst>
              </p14:cNvPr>
              <p14:cNvContentPartPr/>
              <p14:nvPr/>
            </p14:nvContentPartPr>
            <p14:xfrm>
              <a:off x="4841901" y="414084"/>
              <a:ext cx="135360" cy="139680"/>
            </p14:xfrm>
          </p:contentPart>
        </mc:Choice>
        <mc:Fallback>
          <p:pic>
            <p:nvPicPr>
              <p:cNvPr id="3" name="Ink 2">
                <a:extLst>
                  <a:ext uri="{FF2B5EF4-FFF2-40B4-BE49-F238E27FC236}">
                    <a16:creationId xmlns:a16="http://schemas.microsoft.com/office/drawing/2014/main" id="{74E1ACC3-5861-374C-FC68-49126BDC827E}"/>
                  </a:ext>
                </a:extLst>
              </p:cNvPr>
              <p:cNvPicPr/>
              <p:nvPr/>
            </p:nvPicPr>
            <p:blipFill>
              <a:blip r:embed="rId8"/>
              <a:stretch>
                <a:fillRect/>
              </a:stretch>
            </p:blipFill>
            <p:spPr>
              <a:xfrm>
                <a:off x="4823901" y="396084"/>
                <a:ext cx="1710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81908E7F-AD4B-EABC-4127-419D15AB9094}"/>
                  </a:ext>
                </a:extLst>
              </p14:cNvPr>
              <p14:cNvContentPartPr/>
              <p14:nvPr/>
            </p14:nvContentPartPr>
            <p14:xfrm>
              <a:off x="6864741" y="395004"/>
              <a:ext cx="100080" cy="64800"/>
            </p14:xfrm>
          </p:contentPart>
        </mc:Choice>
        <mc:Fallback>
          <p:pic>
            <p:nvPicPr>
              <p:cNvPr id="7" name="Ink 6">
                <a:extLst>
                  <a:ext uri="{FF2B5EF4-FFF2-40B4-BE49-F238E27FC236}">
                    <a16:creationId xmlns:a16="http://schemas.microsoft.com/office/drawing/2014/main" id="{81908E7F-AD4B-EABC-4127-419D15AB9094}"/>
                  </a:ext>
                </a:extLst>
              </p:cNvPr>
              <p:cNvPicPr/>
              <p:nvPr/>
            </p:nvPicPr>
            <p:blipFill>
              <a:blip r:embed="rId10"/>
              <a:stretch>
                <a:fillRect/>
              </a:stretch>
            </p:blipFill>
            <p:spPr>
              <a:xfrm>
                <a:off x="6847101" y="377364"/>
                <a:ext cx="1357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A809E3D1-2A77-A64E-CAAC-C3C30F658FD1}"/>
                  </a:ext>
                </a:extLst>
              </p14:cNvPr>
              <p14:cNvContentPartPr/>
              <p14:nvPr/>
            </p14:nvContentPartPr>
            <p14:xfrm>
              <a:off x="9290061" y="477804"/>
              <a:ext cx="96120" cy="45360"/>
            </p14:xfrm>
          </p:contentPart>
        </mc:Choice>
        <mc:Fallback>
          <p:pic>
            <p:nvPicPr>
              <p:cNvPr id="9" name="Ink 8">
                <a:extLst>
                  <a:ext uri="{FF2B5EF4-FFF2-40B4-BE49-F238E27FC236}">
                    <a16:creationId xmlns:a16="http://schemas.microsoft.com/office/drawing/2014/main" id="{A809E3D1-2A77-A64E-CAAC-C3C30F658FD1}"/>
                  </a:ext>
                </a:extLst>
              </p:cNvPr>
              <p:cNvPicPr/>
              <p:nvPr/>
            </p:nvPicPr>
            <p:blipFill>
              <a:blip r:embed="rId12"/>
              <a:stretch>
                <a:fillRect/>
              </a:stretch>
            </p:blipFill>
            <p:spPr>
              <a:xfrm>
                <a:off x="9272061" y="460164"/>
                <a:ext cx="131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B070416F-40D0-F892-8433-69684A07C1C0}"/>
                  </a:ext>
                </a:extLst>
              </p14:cNvPr>
              <p14:cNvContentPartPr/>
              <p14:nvPr/>
            </p14:nvContentPartPr>
            <p14:xfrm>
              <a:off x="3100221" y="910164"/>
              <a:ext cx="1004040" cy="77040"/>
            </p14:xfrm>
          </p:contentPart>
        </mc:Choice>
        <mc:Fallback>
          <p:pic>
            <p:nvPicPr>
              <p:cNvPr id="11" name="Ink 10">
                <a:extLst>
                  <a:ext uri="{FF2B5EF4-FFF2-40B4-BE49-F238E27FC236}">
                    <a16:creationId xmlns:a16="http://schemas.microsoft.com/office/drawing/2014/main" id="{B070416F-40D0-F892-8433-69684A07C1C0}"/>
                  </a:ext>
                </a:extLst>
              </p:cNvPr>
              <p:cNvPicPr/>
              <p:nvPr/>
            </p:nvPicPr>
            <p:blipFill>
              <a:blip r:embed="rId14"/>
              <a:stretch>
                <a:fillRect/>
              </a:stretch>
            </p:blipFill>
            <p:spPr>
              <a:xfrm>
                <a:off x="3082581" y="892524"/>
                <a:ext cx="10396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Ink 11">
                <a:extLst>
                  <a:ext uri="{FF2B5EF4-FFF2-40B4-BE49-F238E27FC236}">
                    <a16:creationId xmlns:a16="http://schemas.microsoft.com/office/drawing/2014/main" id="{D0AD3DD9-F12E-61D6-EEB6-46AD2FAB4F02}"/>
                  </a:ext>
                </a:extLst>
              </p14:cNvPr>
              <p14:cNvContentPartPr/>
              <p14:nvPr/>
            </p14:nvContentPartPr>
            <p14:xfrm>
              <a:off x="2368341" y="1174404"/>
              <a:ext cx="723960" cy="31680"/>
            </p14:xfrm>
          </p:contentPart>
        </mc:Choice>
        <mc:Fallback>
          <p:pic>
            <p:nvPicPr>
              <p:cNvPr id="12" name="Ink 11">
                <a:extLst>
                  <a:ext uri="{FF2B5EF4-FFF2-40B4-BE49-F238E27FC236}">
                    <a16:creationId xmlns:a16="http://schemas.microsoft.com/office/drawing/2014/main" id="{D0AD3DD9-F12E-61D6-EEB6-46AD2FAB4F02}"/>
                  </a:ext>
                </a:extLst>
              </p:cNvPr>
              <p:cNvPicPr/>
              <p:nvPr/>
            </p:nvPicPr>
            <p:blipFill>
              <a:blip r:embed="rId16"/>
              <a:stretch>
                <a:fillRect/>
              </a:stretch>
            </p:blipFill>
            <p:spPr>
              <a:xfrm>
                <a:off x="2350341" y="1156404"/>
                <a:ext cx="7596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C12676F7-60C2-DEE9-0E8B-04E468FB9840}"/>
                  </a:ext>
                </a:extLst>
              </p14:cNvPr>
              <p14:cNvContentPartPr/>
              <p14:nvPr/>
            </p14:nvContentPartPr>
            <p14:xfrm>
              <a:off x="932661" y="944724"/>
              <a:ext cx="377640" cy="27360"/>
            </p14:xfrm>
          </p:contentPart>
        </mc:Choice>
        <mc:Fallback>
          <p:pic>
            <p:nvPicPr>
              <p:cNvPr id="13" name="Ink 12">
                <a:extLst>
                  <a:ext uri="{FF2B5EF4-FFF2-40B4-BE49-F238E27FC236}">
                    <a16:creationId xmlns:a16="http://schemas.microsoft.com/office/drawing/2014/main" id="{C12676F7-60C2-DEE9-0E8B-04E468FB9840}"/>
                  </a:ext>
                </a:extLst>
              </p:cNvPr>
              <p:cNvPicPr/>
              <p:nvPr/>
            </p:nvPicPr>
            <p:blipFill>
              <a:blip r:embed="rId18"/>
              <a:stretch>
                <a:fillRect/>
              </a:stretch>
            </p:blipFill>
            <p:spPr>
              <a:xfrm>
                <a:off x="915021" y="927084"/>
                <a:ext cx="4132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Ink 13">
                <a:extLst>
                  <a:ext uri="{FF2B5EF4-FFF2-40B4-BE49-F238E27FC236}">
                    <a16:creationId xmlns:a16="http://schemas.microsoft.com/office/drawing/2014/main" id="{59E4DF29-1132-FB6B-DE60-341EBAA25C62}"/>
                  </a:ext>
                </a:extLst>
              </p14:cNvPr>
              <p14:cNvContentPartPr/>
              <p14:nvPr/>
            </p14:nvContentPartPr>
            <p14:xfrm>
              <a:off x="5173101" y="1064604"/>
              <a:ext cx="486720" cy="39600"/>
            </p14:xfrm>
          </p:contentPart>
        </mc:Choice>
        <mc:Fallback>
          <p:pic>
            <p:nvPicPr>
              <p:cNvPr id="14" name="Ink 13">
                <a:extLst>
                  <a:ext uri="{FF2B5EF4-FFF2-40B4-BE49-F238E27FC236}">
                    <a16:creationId xmlns:a16="http://schemas.microsoft.com/office/drawing/2014/main" id="{59E4DF29-1132-FB6B-DE60-341EBAA25C62}"/>
                  </a:ext>
                </a:extLst>
              </p:cNvPr>
              <p:cNvPicPr/>
              <p:nvPr/>
            </p:nvPicPr>
            <p:blipFill>
              <a:blip r:embed="rId20"/>
              <a:stretch>
                <a:fillRect/>
              </a:stretch>
            </p:blipFill>
            <p:spPr>
              <a:xfrm>
                <a:off x="5155101" y="1046964"/>
                <a:ext cx="522360" cy="75240"/>
              </a:xfrm>
              <a:prstGeom prst="rect">
                <a:avLst/>
              </a:prstGeom>
            </p:spPr>
          </p:pic>
        </mc:Fallback>
      </mc:AlternateContent>
      <p:grpSp>
        <p:nvGrpSpPr>
          <p:cNvPr id="17" name="Group 16">
            <a:extLst>
              <a:ext uri="{FF2B5EF4-FFF2-40B4-BE49-F238E27FC236}">
                <a16:creationId xmlns:a16="http://schemas.microsoft.com/office/drawing/2014/main" id="{4C53649E-FE38-4408-B2CE-EF8361CBD377}"/>
              </a:ext>
            </a:extLst>
          </p:cNvPr>
          <p:cNvGrpSpPr/>
          <p:nvPr/>
        </p:nvGrpSpPr>
        <p:grpSpPr>
          <a:xfrm>
            <a:off x="5124861" y="710364"/>
            <a:ext cx="1243800" cy="662760"/>
            <a:chOff x="5124861" y="710364"/>
            <a:chExt cx="1243800" cy="662760"/>
          </a:xfrm>
        </p:grpSpPr>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15" name="Ink 14">
                  <a:extLst>
                    <a:ext uri="{FF2B5EF4-FFF2-40B4-BE49-F238E27FC236}">
                      <a16:creationId xmlns:a16="http://schemas.microsoft.com/office/drawing/2014/main" id="{79C1BD66-0ED9-7AD9-A5C9-7A0267CBAC5F}"/>
                    </a:ext>
                  </a:extLst>
                </p14:cNvPr>
                <p14:cNvContentPartPr/>
                <p14:nvPr/>
              </p14:nvContentPartPr>
              <p14:xfrm>
                <a:off x="5124861" y="710364"/>
                <a:ext cx="599040" cy="379440"/>
              </p14:xfrm>
            </p:contentPart>
          </mc:Choice>
          <mc:Fallback>
            <p:pic>
              <p:nvPicPr>
                <p:cNvPr id="15" name="Ink 14">
                  <a:extLst>
                    <a:ext uri="{FF2B5EF4-FFF2-40B4-BE49-F238E27FC236}">
                      <a16:creationId xmlns:a16="http://schemas.microsoft.com/office/drawing/2014/main" id="{79C1BD66-0ED9-7AD9-A5C9-7A0267CBAC5F}"/>
                    </a:ext>
                  </a:extLst>
                </p:cNvPr>
                <p:cNvPicPr/>
                <p:nvPr/>
              </p:nvPicPr>
              <p:blipFill>
                <a:blip r:embed="rId22"/>
                <a:stretch>
                  <a:fillRect/>
                </a:stretch>
              </p:blipFill>
              <p:spPr>
                <a:xfrm>
                  <a:off x="5093541" y="679044"/>
                  <a:ext cx="661680" cy="442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16" name="Ink 15">
                  <a:extLst>
                    <a:ext uri="{FF2B5EF4-FFF2-40B4-BE49-F238E27FC236}">
                      <a16:creationId xmlns:a16="http://schemas.microsoft.com/office/drawing/2014/main" id="{E5D11AD6-DABB-6ED2-2BA1-83335184B931}"/>
                    </a:ext>
                  </a:extLst>
                </p14:cNvPr>
                <p14:cNvContentPartPr/>
                <p14:nvPr/>
              </p14:nvContentPartPr>
              <p14:xfrm>
                <a:off x="5441301" y="1058844"/>
                <a:ext cx="927360" cy="314280"/>
              </p14:xfrm>
            </p:contentPart>
          </mc:Choice>
          <mc:Fallback>
            <p:pic>
              <p:nvPicPr>
                <p:cNvPr id="16" name="Ink 15">
                  <a:extLst>
                    <a:ext uri="{FF2B5EF4-FFF2-40B4-BE49-F238E27FC236}">
                      <a16:creationId xmlns:a16="http://schemas.microsoft.com/office/drawing/2014/main" id="{E5D11AD6-DABB-6ED2-2BA1-83335184B931}"/>
                    </a:ext>
                  </a:extLst>
                </p:cNvPr>
                <p:cNvPicPr/>
                <p:nvPr/>
              </p:nvPicPr>
              <p:blipFill>
                <a:blip r:embed="rId24"/>
                <a:stretch>
                  <a:fillRect/>
                </a:stretch>
              </p:blipFill>
              <p:spPr>
                <a:xfrm>
                  <a:off x="5409981" y="1027524"/>
                  <a:ext cx="990000" cy="376920"/>
                </a:xfrm>
                <a:prstGeom prst="rect">
                  <a:avLst/>
                </a:prstGeom>
              </p:spPr>
            </p:pic>
          </mc:Fallback>
        </mc:AlternateContent>
      </p:grpSp>
    </p:spTree>
    <p:extLst>
      <p:ext uri="{BB962C8B-B14F-4D97-AF65-F5344CB8AC3E}">
        <p14:creationId xmlns:p14="http://schemas.microsoft.com/office/powerpoint/2010/main" val="94412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8941482" cy="63026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3" name="Picture 2">
            <a:extLst>
              <a:ext uri="{FF2B5EF4-FFF2-40B4-BE49-F238E27FC236}">
                <a16:creationId xmlns:a16="http://schemas.microsoft.com/office/drawing/2014/main" id="{3348BDF8-7815-949C-F854-AAD08F8A15D7}"/>
              </a:ext>
            </a:extLst>
          </p:cNvPr>
          <p:cNvPicPr>
            <a:picLocks noChangeAspect="1"/>
          </p:cNvPicPr>
          <p:nvPr/>
        </p:nvPicPr>
        <p:blipFill>
          <a:blip r:embed="rId4"/>
          <a:stretch>
            <a:fillRect/>
          </a:stretch>
        </p:blipFill>
        <p:spPr>
          <a:xfrm>
            <a:off x="353324" y="149673"/>
            <a:ext cx="8234833" cy="5870639"/>
          </a:xfrm>
          <a:prstGeom prst="rect">
            <a:avLst/>
          </a:prstGeom>
        </p:spPr>
      </p:pic>
    </p:spTree>
    <p:extLst>
      <p:ext uri="{BB962C8B-B14F-4D97-AF65-F5344CB8AC3E}">
        <p14:creationId xmlns:p14="http://schemas.microsoft.com/office/powerpoint/2010/main" val="385407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1" y="-1"/>
            <a:ext cx="10216055" cy="6302610"/>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7423150"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1010984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94FF2AC1-D067-75DF-C1C7-50461D17205E}"/>
              </a:ext>
            </a:extLst>
          </p:cNvPr>
          <p:cNvSpPr txBox="1"/>
          <p:nvPr/>
        </p:nvSpPr>
        <p:spPr>
          <a:xfrm>
            <a:off x="155222" y="-43790"/>
            <a:ext cx="9814892" cy="6263253"/>
          </a:xfrm>
          <a:prstGeom prst="rect">
            <a:avLst/>
          </a:prstGeom>
          <a:noFill/>
        </p:spPr>
        <p:txBody>
          <a:bodyPr wrap="square">
            <a:spAutoFit/>
          </a:bodyPr>
          <a:lstStyle/>
          <a:p>
            <a:pPr algn="r" rtl="0">
              <a:spcBef>
                <a:spcPts val="0"/>
              </a:spcBef>
              <a:spcAft>
                <a:spcPts val="0"/>
              </a:spcAft>
            </a:pPr>
            <a:r>
              <a:rPr lang="he-IL" sz="3200" b="1" i="0" u="none" strike="noStrike" dirty="0">
                <a:solidFill>
                  <a:srgbClr val="FFFF00"/>
                </a:solidFill>
                <a:effectLst/>
                <a:latin typeface="Arial" panose="020B0604020202020204" pitchFamily="34" charset="0"/>
                <a:cs typeface="+mj-cs"/>
              </a:rPr>
              <a:t>ספר דברים פרק כז</a:t>
            </a:r>
            <a:endParaRPr lang="he-IL" sz="3200" b="0" dirty="0">
              <a:solidFill>
                <a:srgbClr val="FFFF00"/>
              </a:solidFill>
              <a:effectLst/>
              <a:cs typeface="+mj-cs"/>
            </a:endParaRPr>
          </a:p>
          <a:p>
            <a:pPr algn="r" rtl="0">
              <a:spcBef>
                <a:spcPts val="0"/>
              </a:spcBef>
              <a:spcAft>
                <a:spcPts val="0"/>
              </a:spcAft>
            </a:pPr>
            <a:r>
              <a:rPr lang="he-IL" sz="3200" b="0" i="0" u="none" strike="noStrike" dirty="0">
                <a:solidFill>
                  <a:srgbClr val="FFFF00"/>
                </a:solidFill>
                <a:effectLst/>
                <a:latin typeface="Arial" panose="020B0604020202020204" pitchFamily="34" charset="0"/>
                <a:cs typeface="+mj-cs"/>
              </a:rPr>
              <a:t>י   וְשָׁמַעְתָּ בְּקוֹל יְהוָֹה אֱלֹהֶיךָ וְעָשִֹיתָ אֶת-מִצְוֹתָו וְאֶת-חֻקָּיו אֲשֶׁר אָנֹכִי מְצַוְּךָ הַיּוֹם: </a:t>
            </a:r>
            <a:endParaRPr lang="he-IL" sz="3200" b="0" dirty="0">
              <a:solidFill>
                <a:srgbClr val="FFFF00"/>
              </a:solidFill>
              <a:effectLst/>
              <a:cs typeface="+mj-cs"/>
            </a:endParaRPr>
          </a:p>
          <a:p>
            <a:pPr rtl="0">
              <a:spcBef>
                <a:spcPts val="0"/>
              </a:spcBef>
              <a:spcAft>
                <a:spcPts val="0"/>
              </a:spcAft>
            </a:pPr>
            <a:r>
              <a:rPr lang="en-US" sz="2400" b="1" i="0" u="none" strike="noStrike" dirty="0" err="1">
                <a:solidFill>
                  <a:srgbClr val="FFC000"/>
                </a:solidFill>
                <a:effectLst/>
                <a:latin typeface="Arial" panose="020B0604020202020204" pitchFamily="34" charset="0"/>
              </a:rPr>
              <a:t>Devarim</a:t>
            </a:r>
            <a:r>
              <a:rPr lang="en-US" sz="2400" b="1" i="0" u="none" strike="noStrike" dirty="0">
                <a:solidFill>
                  <a:srgbClr val="FFC000"/>
                </a:solidFill>
                <a:effectLst/>
                <a:latin typeface="Arial" panose="020B0604020202020204" pitchFamily="34" charset="0"/>
              </a:rPr>
              <a:t> / Deuteronomy 27:10</a:t>
            </a:r>
            <a:endParaRPr lang="en-US" sz="2400" b="0" dirty="0">
              <a:solidFill>
                <a:srgbClr val="FFC000"/>
              </a:solidFill>
              <a:effectLst/>
            </a:endParaRPr>
          </a:p>
          <a:p>
            <a:pPr rtl="0">
              <a:spcBef>
                <a:spcPts val="0"/>
              </a:spcBef>
              <a:spcAft>
                <a:spcPts val="0"/>
              </a:spcAft>
            </a:pPr>
            <a:r>
              <a:rPr lang="en-US" sz="2300" b="0" i="0" u="none" strike="noStrike" dirty="0">
                <a:solidFill>
                  <a:srgbClr val="FFC000"/>
                </a:solidFill>
                <a:effectLst/>
                <a:latin typeface="Arial" panose="020B0604020202020204" pitchFamily="34" charset="0"/>
              </a:rPr>
              <a:t>27:10 Thou shalt therefore obey the voice of the LORD thy God, and do his commandments and his statutes, which I command thee this day. (KJV)</a:t>
            </a:r>
            <a:endParaRPr lang="en-US" sz="2300" b="0" dirty="0">
              <a:solidFill>
                <a:srgbClr val="FFC000"/>
              </a:solidFill>
              <a:effectLst/>
            </a:endParaRPr>
          </a:p>
          <a:p>
            <a:pPr algn="r" rtl="0">
              <a:spcBef>
                <a:spcPts val="0"/>
              </a:spcBef>
              <a:spcAft>
                <a:spcPts val="0"/>
              </a:spcAft>
            </a:pPr>
            <a:r>
              <a:rPr lang="en-US" sz="2400" b="1" i="0" u="none" strike="noStrike" dirty="0">
                <a:solidFill>
                  <a:srgbClr val="FFFF00"/>
                </a:solidFill>
                <a:effectLst/>
                <a:latin typeface="Arial" panose="020B0604020202020204" pitchFamily="34" charset="0"/>
              </a:rPr>
              <a:t>﻿</a:t>
            </a:r>
            <a:r>
              <a:rPr lang="he-IL" sz="3200" b="1" i="0" u="none" strike="noStrike" dirty="0">
                <a:solidFill>
                  <a:srgbClr val="FFFF00"/>
                </a:solidFill>
                <a:effectLst/>
                <a:latin typeface="Arial" panose="020B0604020202020204" pitchFamily="34" charset="0"/>
                <a:cs typeface="+mj-cs"/>
              </a:rPr>
              <a:t>ספר דברים פרק כח</a:t>
            </a:r>
            <a:endParaRPr lang="he-IL" sz="3200" b="0" dirty="0">
              <a:solidFill>
                <a:srgbClr val="FFFF00"/>
              </a:solidFill>
              <a:effectLst/>
              <a:cs typeface="+mj-cs"/>
            </a:endParaRPr>
          </a:p>
          <a:p>
            <a:pPr algn="r" rtl="0">
              <a:spcBef>
                <a:spcPts val="0"/>
              </a:spcBef>
              <a:spcAft>
                <a:spcPts val="0"/>
              </a:spcAft>
            </a:pPr>
            <a:r>
              <a:rPr lang="he-IL" sz="3200" b="0" i="0" u="none" strike="noStrike" dirty="0">
                <a:solidFill>
                  <a:srgbClr val="FFFF00"/>
                </a:solidFill>
                <a:effectLst/>
                <a:latin typeface="Arial" panose="020B0604020202020204" pitchFamily="34" charset="0"/>
                <a:cs typeface="+mj-cs"/>
              </a:rPr>
              <a:t>טו   וְהָיָה אִם-לֹא תִשְׁמַע בְּקוֹל יְהוָֹה אֱלֹהֶיךָ לִשְׁמֹר לַעֲשֹוֹת אֶת-כָּל-מִצְוֹתָיו וְחֻקֹּתָיו אֲשֶׁר אָנֹכִי מְצַוְּךָ הַיּוֹם וּבָאוּ עָלֶיךָ כָּל-הַקְּלָלוֹת הָאֵלֶּה וְהִשִּׂיגוּךָ: </a:t>
            </a:r>
            <a:endParaRPr lang="he-IL" sz="3200" b="0" dirty="0">
              <a:solidFill>
                <a:srgbClr val="FFFF00"/>
              </a:solidFill>
              <a:effectLst/>
              <a:cs typeface="+mj-cs"/>
            </a:endParaRPr>
          </a:p>
          <a:p>
            <a:pPr rtl="0">
              <a:spcBef>
                <a:spcPts val="0"/>
              </a:spcBef>
              <a:spcAft>
                <a:spcPts val="0"/>
              </a:spcAft>
            </a:pPr>
            <a:r>
              <a:rPr lang="en-US" sz="2400" b="1" i="0" u="none" strike="noStrike" dirty="0" err="1">
                <a:solidFill>
                  <a:srgbClr val="FFC000"/>
                </a:solidFill>
                <a:effectLst/>
                <a:latin typeface="Arial" panose="020B0604020202020204" pitchFamily="34" charset="0"/>
              </a:rPr>
              <a:t>Devarim</a:t>
            </a:r>
            <a:r>
              <a:rPr lang="en-US" sz="2400" b="1" i="0" u="none" strike="noStrike" dirty="0">
                <a:solidFill>
                  <a:srgbClr val="FFC000"/>
                </a:solidFill>
                <a:effectLst/>
                <a:latin typeface="Arial" panose="020B0604020202020204" pitchFamily="34" charset="0"/>
              </a:rPr>
              <a:t> / Deuteronomy 28:15</a:t>
            </a:r>
            <a:endParaRPr lang="en-US" sz="2400" b="0" dirty="0">
              <a:solidFill>
                <a:srgbClr val="FFC000"/>
              </a:solidFill>
              <a:effectLst/>
            </a:endParaRPr>
          </a:p>
          <a:p>
            <a:pPr rtl="0">
              <a:spcBef>
                <a:spcPts val="0"/>
              </a:spcBef>
              <a:spcAft>
                <a:spcPts val="0"/>
              </a:spcAft>
            </a:pPr>
            <a:r>
              <a:rPr lang="en-US" sz="2300" b="0" i="0" u="none" strike="noStrike" dirty="0">
                <a:solidFill>
                  <a:srgbClr val="FFC000"/>
                </a:solidFill>
                <a:effectLst/>
                <a:latin typeface="Arial" panose="020B0604020202020204" pitchFamily="34" charset="0"/>
              </a:rPr>
              <a:t>28:15 But it shall come to pass, if thou wilt not hearken unto the voice of the Lord thy God, to observe to do all his commandments and his statutes which I command thee this day; that all these curses shall come upon thee, and overtake thee: (KJV)</a:t>
            </a:r>
            <a:endParaRPr lang="en-US" sz="2400" dirty="0">
              <a:solidFill>
                <a:srgbClr val="FFFF00"/>
              </a:solidFill>
            </a:endParaRPr>
          </a:p>
        </p:txBody>
      </p:sp>
      <p:grpSp>
        <p:nvGrpSpPr>
          <p:cNvPr id="5" name="Group 4">
            <a:extLst>
              <a:ext uri="{FF2B5EF4-FFF2-40B4-BE49-F238E27FC236}">
                <a16:creationId xmlns:a16="http://schemas.microsoft.com/office/drawing/2014/main" id="{5F138FFB-CC8B-5B24-4E8E-5F88AE568093}"/>
              </a:ext>
            </a:extLst>
          </p:cNvPr>
          <p:cNvGrpSpPr/>
          <p:nvPr/>
        </p:nvGrpSpPr>
        <p:grpSpPr>
          <a:xfrm>
            <a:off x="3783501" y="1832844"/>
            <a:ext cx="736920" cy="74880"/>
            <a:chOff x="3783501" y="1832844"/>
            <a:chExt cx="736920" cy="74880"/>
          </a:xfrm>
        </p:grpSpPr>
        <mc:AlternateContent xmlns:mc="http://schemas.openxmlformats.org/markup-compatibility/2006">
          <mc:Choice xmlns:p14="http://schemas.microsoft.com/office/powerpoint/2010/main" xmlns:aink="http://schemas.microsoft.com/office/drawing/2016/ink" Requires="p14 aink">
            <p:contentPart p14:bwMode="auto" r:id="rId4">
              <p14:nvContentPartPr>
                <p14:cNvPr id="2" name="Ink 1">
                  <a:extLst>
                    <a:ext uri="{FF2B5EF4-FFF2-40B4-BE49-F238E27FC236}">
                      <a16:creationId xmlns:a16="http://schemas.microsoft.com/office/drawing/2014/main" id="{F38C7A43-CF39-67F1-376C-91D65699B3F3}"/>
                    </a:ext>
                  </a:extLst>
                </p14:cNvPr>
                <p14:cNvContentPartPr/>
                <p14:nvPr/>
              </p14:nvContentPartPr>
              <p14:xfrm>
                <a:off x="3790701" y="1858404"/>
                <a:ext cx="2880" cy="720"/>
              </p14:xfrm>
            </p:contentPart>
          </mc:Choice>
          <mc:Fallback>
            <p:pic>
              <p:nvPicPr>
                <p:cNvPr id="2" name="Ink 1">
                  <a:extLst>
                    <a:ext uri="{FF2B5EF4-FFF2-40B4-BE49-F238E27FC236}">
                      <a16:creationId xmlns:a16="http://schemas.microsoft.com/office/drawing/2014/main" id="{F38C7A43-CF39-67F1-376C-91D65699B3F3}"/>
                    </a:ext>
                  </a:extLst>
                </p:cNvPr>
                <p:cNvPicPr/>
                <p:nvPr/>
              </p:nvPicPr>
              <p:blipFill>
                <a:blip r:embed="rId5"/>
                <a:stretch>
                  <a:fillRect/>
                </a:stretch>
              </p:blipFill>
              <p:spPr>
                <a:xfrm>
                  <a:off x="3759381" y="1827084"/>
                  <a:ext cx="65520" cy="63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3" name="Ink 2">
                  <a:extLst>
                    <a:ext uri="{FF2B5EF4-FFF2-40B4-BE49-F238E27FC236}">
                      <a16:creationId xmlns:a16="http://schemas.microsoft.com/office/drawing/2014/main" id="{6E3338E6-D0E6-4368-7E68-3CA094DEB874}"/>
                    </a:ext>
                  </a:extLst>
                </p14:cNvPr>
                <p14:cNvContentPartPr/>
                <p14:nvPr/>
              </p14:nvContentPartPr>
              <p14:xfrm>
                <a:off x="3783501" y="1832844"/>
                <a:ext cx="736920" cy="74880"/>
              </p14:xfrm>
            </p:contentPart>
          </mc:Choice>
          <mc:Fallback>
            <p:pic>
              <p:nvPicPr>
                <p:cNvPr id="3" name="Ink 2">
                  <a:extLst>
                    <a:ext uri="{FF2B5EF4-FFF2-40B4-BE49-F238E27FC236}">
                      <a16:creationId xmlns:a16="http://schemas.microsoft.com/office/drawing/2014/main" id="{6E3338E6-D0E6-4368-7E68-3CA094DEB874}"/>
                    </a:ext>
                  </a:extLst>
                </p:cNvPr>
                <p:cNvPicPr/>
                <p:nvPr/>
              </p:nvPicPr>
              <p:blipFill>
                <a:blip r:embed="rId7"/>
                <a:stretch>
                  <a:fillRect/>
                </a:stretch>
              </p:blipFill>
              <p:spPr>
                <a:xfrm>
                  <a:off x="3752181" y="1801524"/>
                  <a:ext cx="799560" cy="13752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8">
            <p14:nvContentPartPr>
              <p14:cNvPr id="7" name="Ink 6">
                <a:extLst>
                  <a:ext uri="{FF2B5EF4-FFF2-40B4-BE49-F238E27FC236}">
                    <a16:creationId xmlns:a16="http://schemas.microsoft.com/office/drawing/2014/main" id="{228AB022-BDDA-EC97-EA43-A560122AD54D}"/>
                  </a:ext>
                </a:extLst>
              </p14:cNvPr>
              <p14:cNvContentPartPr/>
              <p14:nvPr/>
            </p14:nvContentPartPr>
            <p14:xfrm>
              <a:off x="3687741" y="4712124"/>
              <a:ext cx="626400" cy="41760"/>
            </p14:xfrm>
          </p:contentPart>
        </mc:Choice>
        <mc:Fallback>
          <p:pic>
            <p:nvPicPr>
              <p:cNvPr id="7" name="Ink 6">
                <a:extLst>
                  <a:ext uri="{FF2B5EF4-FFF2-40B4-BE49-F238E27FC236}">
                    <a16:creationId xmlns:a16="http://schemas.microsoft.com/office/drawing/2014/main" id="{228AB022-BDDA-EC97-EA43-A560122AD54D}"/>
                  </a:ext>
                </a:extLst>
              </p:cNvPr>
              <p:cNvPicPr/>
              <p:nvPr/>
            </p:nvPicPr>
            <p:blipFill>
              <a:blip r:embed="rId9"/>
              <a:stretch>
                <a:fillRect/>
              </a:stretch>
            </p:blipFill>
            <p:spPr>
              <a:xfrm>
                <a:off x="3656421" y="4680804"/>
                <a:ext cx="689040" cy="104400"/>
              </a:xfrm>
              <a:prstGeom prst="rect">
                <a:avLst/>
              </a:prstGeom>
            </p:spPr>
          </p:pic>
        </mc:Fallback>
      </mc:AlternateContent>
      <p:grpSp>
        <p:nvGrpSpPr>
          <p:cNvPr id="32" name="Group 31">
            <a:extLst>
              <a:ext uri="{FF2B5EF4-FFF2-40B4-BE49-F238E27FC236}">
                <a16:creationId xmlns:a16="http://schemas.microsoft.com/office/drawing/2014/main" id="{61C8B1E7-E4F1-0215-AB50-85663E2D3469}"/>
              </a:ext>
            </a:extLst>
          </p:cNvPr>
          <p:cNvGrpSpPr/>
          <p:nvPr/>
        </p:nvGrpSpPr>
        <p:grpSpPr>
          <a:xfrm>
            <a:off x="1043541" y="991884"/>
            <a:ext cx="8424000" cy="227520"/>
            <a:chOff x="1043541" y="991884"/>
            <a:chExt cx="8424000" cy="227520"/>
          </a:xfrm>
        </p:grpSpPr>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9" name="Ink 8">
                  <a:extLst>
                    <a:ext uri="{FF2B5EF4-FFF2-40B4-BE49-F238E27FC236}">
                      <a16:creationId xmlns:a16="http://schemas.microsoft.com/office/drawing/2014/main" id="{7AACAE57-F131-97BF-CFB0-DFE8618D6450}"/>
                    </a:ext>
                  </a:extLst>
                </p14:cNvPr>
                <p14:cNvContentPartPr/>
                <p14:nvPr/>
              </p14:nvContentPartPr>
              <p14:xfrm>
                <a:off x="8651061" y="991884"/>
                <a:ext cx="816480" cy="74880"/>
              </p14:xfrm>
            </p:contentPart>
          </mc:Choice>
          <mc:Fallback>
            <p:pic>
              <p:nvPicPr>
                <p:cNvPr id="9" name="Ink 8">
                  <a:extLst>
                    <a:ext uri="{FF2B5EF4-FFF2-40B4-BE49-F238E27FC236}">
                      <a16:creationId xmlns:a16="http://schemas.microsoft.com/office/drawing/2014/main" id="{7AACAE57-F131-97BF-CFB0-DFE8618D6450}"/>
                    </a:ext>
                  </a:extLst>
                </p:cNvPr>
                <p:cNvPicPr/>
                <p:nvPr/>
              </p:nvPicPr>
              <p:blipFill>
                <a:blip r:embed="rId11"/>
                <a:stretch>
                  <a:fillRect/>
                </a:stretch>
              </p:blipFill>
              <p:spPr>
                <a:xfrm>
                  <a:off x="8619741" y="960564"/>
                  <a:ext cx="879120" cy="1375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2">
              <p14:nvContentPartPr>
                <p14:cNvPr id="11" name="Ink 10">
                  <a:extLst>
                    <a:ext uri="{FF2B5EF4-FFF2-40B4-BE49-F238E27FC236}">
                      <a16:creationId xmlns:a16="http://schemas.microsoft.com/office/drawing/2014/main" id="{4A750D75-5464-7B6B-95DC-6D248235D313}"/>
                    </a:ext>
                  </a:extLst>
                </p14:cNvPr>
                <p14:cNvContentPartPr/>
                <p14:nvPr/>
              </p14:nvContentPartPr>
              <p14:xfrm>
                <a:off x="7901541" y="1027164"/>
                <a:ext cx="548280" cy="54360"/>
              </p14:xfrm>
            </p:contentPart>
          </mc:Choice>
          <mc:Fallback>
            <p:pic>
              <p:nvPicPr>
                <p:cNvPr id="11" name="Ink 10">
                  <a:extLst>
                    <a:ext uri="{FF2B5EF4-FFF2-40B4-BE49-F238E27FC236}">
                      <a16:creationId xmlns:a16="http://schemas.microsoft.com/office/drawing/2014/main" id="{4A750D75-5464-7B6B-95DC-6D248235D313}"/>
                    </a:ext>
                  </a:extLst>
                </p:cNvPr>
                <p:cNvPicPr/>
                <p:nvPr/>
              </p:nvPicPr>
              <p:blipFill>
                <a:blip r:embed="rId13"/>
                <a:stretch>
                  <a:fillRect/>
                </a:stretch>
              </p:blipFill>
              <p:spPr>
                <a:xfrm>
                  <a:off x="7870221" y="995844"/>
                  <a:ext cx="610920" cy="117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4">
              <p14:nvContentPartPr>
                <p14:cNvPr id="12" name="Ink 11">
                  <a:extLst>
                    <a:ext uri="{FF2B5EF4-FFF2-40B4-BE49-F238E27FC236}">
                      <a16:creationId xmlns:a16="http://schemas.microsoft.com/office/drawing/2014/main" id="{9B07EAF7-23DD-BA25-B78A-6FD91A06E36B}"/>
                    </a:ext>
                  </a:extLst>
                </p14:cNvPr>
                <p14:cNvContentPartPr/>
                <p14:nvPr/>
              </p14:nvContentPartPr>
              <p14:xfrm>
                <a:off x="7016301" y="1085484"/>
                <a:ext cx="633240" cy="75600"/>
              </p14:xfrm>
            </p:contentPart>
          </mc:Choice>
          <mc:Fallback>
            <p:pic>
              <p:nvPicPr>
                <p:cNvPr id="12" name="Ink 11">
                  <a:extLst>
                    <a:ext uri="{FF2B5EF4-FFF2-40B4-BE49-F238E27FC236}">
                      <a16:creationId xmlns:a16="http://schemas.microsoft.com/office/drawing/2014/main" id="{9B07EAF7-23DD-BA25-B78A-6FD91A06E36B}"/>
                    </a:ext>
                  </a:extLst>
                </p:cNvPr>
                <p:cNvPicPr/>
                <p:nvPr/>
              </p:nvPicPr>
              <p:blipFill>
                <a:blip r:embed="rId15"/>
                <a:stretch>
                  <a:fillRect/>
                </a:stretch>
              </p:blipFill>
              <p:spPr>
                <a:xfrm>
                  <a:off x="6984981" y="1054164"/>
                  <a:ext cx="695880" cy="1382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6">
              <p14:nvContentPartPr>
                <p14:cNvPr id="13" name="Ink 12">
                  <a:extLst>
                    <a:ext uri="{FF2B5EF4-FFF2-40B4-BE49-F238E27FC236}">
                      <a16:creationId xmlns:a16="http://schemas.microsoft.com/office/drawing/2014/main" id="{121309B5-0884-FE0F-7D7C-16DDB6AFCE27}"/>
                    </a:ext>
                  </a:extLst>
                </p14:cNvPr>
                <p14:cNvContentPartPr/>
                <p14:nvPr/>
              </p14:nvContentPartPr>
              <p14:xfrm>
                <a:off x="6110541" y="1117164"/>
                <a:ext cx="763560" cy="9360"/>
              </p14:xfrm>
            </p:contentPart>
          </mc:Choice>
          <mc:Fallback>
            <p:pic>
              <p:nvPicPr>
                <p:cNvPr id="13" name="Ink 12">
                  <a:extLst>
                    <a:ext uri="{FF2B5EF4-FFF2-40B4-BE49-F238E27FC236}">
                      <a16:creationId xmlns:a16="http://schemas.microsoft.com/office/drawing/2014/main" id="{121309B5-0884-FE0F-7D7C-16DDB6AFCE27}"/>
                    </a:ext>
                  </a:extLst>
                </p:cNvPr>
                <p:cNvPicPr/>
                <p:nvPr/>
              </p:nvPicPr>
              <p:blipFill>
                <a:blip r:embed="rId17"/>
                <a:stretch>
                  <a:fillRect/>
                </a:stretch>
              </p:blipFill>
              <p:spPr>
                <a:xfrm>
                  <a:off x="6079221" y="1085844"/>
                  <a:ext cx="826200" cy="72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8">
              <p14:nvContentPartPr>
                <p14:cNvPr id="15" name="Ink 14">
                  <a:extLst>
                    <a:ext uri="{FF2B5EF4-FFF2-40B4-BE49-F238E27FC236}">
                      <a16:creationId xmlns:a16="http://schemas.microsoft.com/office/drawing/2014/main" id="{0088BD03-1ADB-17BB-3C63-EA6068214411}"/>
                    </a:ext>
                  </a:extLst>
                </p14:cNvPr>
                <p14:cNvContentPartPr/>
                <p14:nvPr/>
              </p14:nvContentPartPr>
              <p14:xfrm>
                <a:off x="5140341" y="1071444"/>
                <a:ext cx="976320" cy="87120"/>
              </p14:xfrm>
            </p:contentPart>
          </mc:Choice>
          <mc:Fallback>
            <p:pic>
              <p:nvPicPr>
                <p:cNvPr id="15" name="Ink 14">
                  <a:extLst>
                    <a:ext uri="{FF2B5EF4-FFF2-40B4-BE49-F238E27FC236}">
                      <a16:creationId xmlns:a16="http://schemas.microsoft.com/office/drawing/2014/main" id="{0088BD03-1ADB-17BB-3C63-EA6068214411}"/>
                    </a:ext>
                  </a:extLst>
                </p:cNvPr>
                <p:cNvPicPr/>
                <p:nvPr/>
              </p:nvPicPr>
              <p:blipFill>
                <a:blip r:embed="rId19"/>
                <a:stretch>
                  <a:fillRect/>
                </a:stretch>
              </p:blipFill>
              <p:spPr>
                <a:xfrm>
                  <a:off x="5109021" y="1040124"/>
                  <a:ext cx="1038960" cy="149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0">
              <p14:nvContentPartPr>
                <p14:cNvPr id="16" name="Ink 15">
                  <a:extLst>
                    <a:ext uri="{FF2B5EF4-FFF2-40B4-BE49-F238E27FC236}">
                      <a16:creationId xmlns:a16="http://schemas.microsoft.com/office/drawing/2014/main" id="{F9932CAA-46F2-1F94-9FB1-FEE74718E83E}"/>
                    </a:ext>
                  </a:extLst>
                </p14:cNvPr>
                <p14:cNvContentPartPr/>
                <p14:nvPr/>
              </p14:nvContentPartPr>
              <p14:xfrm>
                <a:off x="4725621" y="1063524"/>
                <a:ext cx="384480" cy="49680"/>
              </p14:xfrm>
            </p:contentPart>
          </mc:Choice>
          <mc:Fallback>
            <p:pic>
              <p:nvPicPr>
                <p:cNvPr id="16" name="Ink 15">
                  <a:extLst>
                    <a:ext uri="{FF2B5EF4-FFF2-40B4-BE49-F238E27FC236}">
                      <a16:creationId xmlns:a16="http://schemas.microsoft.com/office/drawing/2014/main" id="{F9932CAA-46F2-1F94-9FB1-FEE74718E83E}"/>
                    </a:ext>
                  </a:extLst>
                </p:cNvPr>
                <p:cNvPicPr/>
                <p:nvPr/>
              </p:nvPicPr>
              <p:blipFill>
                <a:blip r:embed="rId21"/>
                <a:stretch>
                  <a:fillRect/>
                </a:stretch>
              </p:blipFill>
              <p:spPr>
                <a:xfrm>
                  <a:off x="4694301" y="1032204"/>
                  <a:ext cx="447120" cy="1123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2">
              <p14:nvContentPartPr>
                <p14:cNvPr id="17" name="Ink 16">
                  <a:extLst>
                    <a:ext uri="{FF2B5EF4-FFF2-40B4-BE49-F238E27FC236}">
                      <a16:creationId xmlns:a16="http://schemas.microsoft.com/office/drawing/2014/main" id="{81329AC6-26ED-8F05-B40A-6ECAE2088D67}"/>
                    </a:ext>
                  </a:extLst>
                </p14:cNvPr>
                <p14:cNvContentPartPr/>
                <p14:nvPr/>
              </p14:nvContentPartPr>
              <p14:xfrm>
                <a:off x="3751821" y="1035804"/>
                <a:ext cx="874800" cy="62640"/>
              </p14:xfrm>
            </p:contentPart>
          </mc:Choice>
          <mc:Fallback>
            <p:pic>
              <p:nvPicPr>
                <p:cNvPr id="17" name="Ink 16">
                  <a:extLst>
                    <a:ext uri="{FF2B5EF4-FFF2-40B4-BE49-F238E27FC236}">
                      <a16:creationId xmlns:a16="http://schemas.microsoft.com/office/drawing/2014/main" id="{81329AC6-26ED-8F05-B40A-6ECAE2088D67}"/>
                    </a:ext>
                  </a:extLst>
                </p:cNvPr>
                <p:cNvPicPr/>
                <p:nvPr/>
              </p:nvPicPr>
              <p:blipFill>
                <a:blip r:embed="rId23"/>
                <a:stretch>
                  <a:fillRect/>
                </a:stretch>
              </p:blipFill>
              <p:spPr>
                <a:xfrm>
                  <a:off x="3720501" y="1004484"/>
                  <a:ext cx="937440" cy="1252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4">
              <p14:nvContentPartPr>
                <p14:cNvPr id="19" name="Ink 18">
                  <a:extLst>
                    <a:ext uri="{FF2B5EF4-FFF2-40B4-BE49-F238E27FC236}">
                      <a16:creationId xmlns:a16="http://schemas.microsoft.com/office/drawing/2014/main" id="{403C834C-D995-0D75-E739-C2B047654CF9}"/>
                    </a:ext>
                  </a:extLst>
                </p14:cNvPr>
                <p14:cNvContentPartPr/>
                <p14:nvPr/>
              </p14:nvContentPartPr>
              <p14:xfrm>
                <a:off x="3169341" y="1063524"/>
                <a:ext cx="478080" cy="65160"/>
              </p14:xfrm>
            </p:contentPart>
          </mc:Choice>
          <mc:Fallback>
            <p:pic>
              <p:nvPicPr>
                <p:cNvPr id="19" name="Ink 18">
                  <a:extLst>
                    <a:ext uri="{FF2B5EF4-FFF2-40B4-BE49-F238E27FC236}">
                      <a16:creationId xmlns:a16="http://schemas.microsoft.com/office/drawing/2014/main" id="{403C834C-D995-0D75-E739-C2B047654CF9}"/>
                    </a:ext>
                  </a:extLst>
                </p:cNvPr>
                <p:cNvPicPr/>
                <p:nvPr/>
              </p:nvPicPr>
              <p:blipFill>
                <a:blip r:embed="rId25"/>
                <a:stretch>
                  <a:fillRect/>
                </a:stretch>
              </p:blipFill>
              <p:spPr>
                <a:xfrm>
                  <a:off x="3138021" y="1032204"/>
                  <a:ext cx="540720" cy="127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6">
              <p14:nvContentPartPr>
                <p14:cNvPr id="20" name="Ink 19">
                  <a:extLst>
                    <a:ext uri="{FF2B5EF4-FFF2-40B4-BE49-F238E27FC236}">
                      <a16:creationId xmlns:a16="http://schemas.microsoft.com/office/drawing/2014/main" id="{5360EE0E-D85A-EF55-CB69-5F9CF2F11B48}"/>
                    </a:ext>
                  </a:extLst>
                </p14:cNvPr>
                <p14:cNvContentPartPr/>
                <p14:nvPr/>
              </p14:nvContentPartPr>
              <p14:xfrm>
                <a:off x="2358621" y="1094484"/>
                <a:ext cx="666360" cy="41040"/>
              </p14:xfrm>
            </p:contentPart>
          </mc:Choice>
          <mc:Fallback>
            <p:pic>
              <p:nvPicPr>
                <p:cNvPr id="20" name="Ink 19">
                  <a:extLst>
                    <a:ext uri="{FF2B5EF4-FFF2-40B4-BE49-F238E27FC236}">
                      <a16:creationId xmlns:a16="http://schemas.microsoft.com/office/drawing/2014/main" id="{5360EE0E-D85A-EF55-CB69-5F9CF2F11B48}"/>
                    </a:ext>
                  </a:extLst>
                </p:cNvPr>
                <p:cNvPicPr/>
                <p:nvPr/>
              </p:nvPicPr>
              <p:blipFill>
                <a:blip r:embed="rId27"/>
                <a:stretch>
                  <a:fillRect/>
                </a:stretch>
              </p:blipFill>
              <p:spPr>
                <a:xfrm>
                  <a:off x="2327301" y="1063164"/>
                  <a:ext cx="729000" cy="103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8">
              <p14:nvContentPartPr>
                <p14:cNvPr id="22" name="Ink 21">
                  <a:extLst>
                    <a:ext uri="{FF2B5EF4-FFF2-40B4-BE49-F238E27FC236}">
                      <a16:creationId xmlns:a16="http://schemas.microsoft.com/office/drawing/2014/main" id="{9ED12F92-4460-F39C-BDC7-370F521208B9}"/>
                    </a:ext>
                  </a:extLst>
                </p14:cNvPr>
                <p14:cNvContentPartPr/>
                <p14:nvPr/>
              </p14:nvContentPartPr>
              <p14:xfrm>
                <a:off x="1756701" y="1039764"/>
                <a:ext cx="397440" cy="41760"/>
              </p14:xfrm>
            </p:contentPart>
          </mc:Choice>
          <mc:Fallback>
            <p:pic>
              <p:nvPicPr>
                <p:cNvPr id="22" name="Ink 21">
                  <a:extLst>
                    <a:ext uri="{FF2B5EF4-FFF2-40B4-BE49-F238E27FC236}">
                      <a16:creationId xmlns:a16="http://schemas.microsoft.com/office/drawing/2014/main" id="{9ED12F92-4460-F39C-BDC7-370F521208B9}"/>
                    </a:ext>
                  </a:extLst>
                </p:cNvPr>
                <p:cNvPicPr/>
                <p:nvPr/>
              </p:nvPicPr>
              <p:blipFill>
                <a:blip r:embed="rId29"/>
                <a:stretch>
                  <a:fillRect/>
                </a:stretch>
              </p:blipFill>
              <p:spPr>
                <a:xfrm>
                  <a:off x="1725381" y="1008444"/>
                  <a:ext cx="460080" cy="1044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0">
              <p14:nvContentPartPr>
                <p14:cNvPr id="23" name="Ink 22">
                  <a:extLst>
                    <a:ext uri="{FF2B5EF4-FFF2-40B4-BE49-F238E27FC236}">
                      <a16:creationId xmlns:a16="http://schemas.microsoft.com/office/drawing/2014/main" id="{C5ECAEA8-7A30-8AFE-5556-2E9B1E2216A5}"/>
                    </a:ext>
                  </a:extLst>
                </p14:cNvPr>
                <p14:cNvContentPartPr/>
                <p14:nvPr/>
              </p14:nvContentPartPr>
              <p14:xfrm>
                <a:off x="1085661" y="1065324"/>
                <a:ext cx="200160" cy="34560"/>
              </p14:xfrm>
            </p:contentPart>
          </mc:Choice>
          <mc:Fallback>
            <p:pic>
              <p:nvPicPr>
                <p:cNvPr id="23" name="Ink 22">
                  <a:extLst>
                    <a:ext uri="{FF2B5EF4-FFF2-40B4-BE49-F238E27FC236}">
                      <a16:creationId xmlns:a16="http://schemas.microsoft.com/office/drawing/2014/main" id="{C5ECAEA8-7A30-8AFE-5556-2E9B1E2216A5}"/>
                    </a:ext>
                  </a:extLst>
                </p:cNvPr>
                <p:cNvPicPr/>
                <p:nvPr/>
              </p:nvPicPr>
              <p:blipFill>
                <a:blip r:embed="rId31"/>
                <a:stretch>
                  <a:fillRect/>
                </a:stretch>
              </p:blipFill>
              <p:spPr>
                <a:xfrm>
                  <a:off x="1054341" y="1034004"/>
                  <a:ext cx="262800" cy="972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2">
              <p14:nvContentPartPr>
                <p14:cNvPr id="28" name="Ink 27">
                  <a:extLst>
                    <a:ext uri="{FF2B5EF4-FFF2-40B4-BE49-F238E27FC236}">
                      <a16:creationId xmlns:a16="http://schemas.microsoft.com/office/drawing/2014/main" id="{C06B9088-5657-28FF-6F5E-DDB005961E7E}"/>
                    </a:ext>
                  </a:extLst>
                </p14:cNvPr>
                <p14:cNvContentPartPr/>
                <p14:nvPr/>
              </p14:nvContentPartPr>
              <p14:xfrm>
                <a:off x="3719781" y="1067844"/>
                <a:ext cx="2220480" cy="79920"/>
              </p14:xfrm>
            </p:contentPart>
          </mc:Choice>
          <mc:Fallback>
            <p:pic>
              <p:nvPicPr>
                <p:cNvPr id="28" name="Ink 27">
                  <a:extLst>
                    <a:ext uri="{FF2B5EF4-FFF2-40B4-BE49-F238E27FC236}">
                      <a16:creationId xmlns:a16="http://schemas.microsoft.com/office/drawing/2014/main" id="{C06B9088-5657-28FF-6F5E-DDB005961E7E}"/>
                    </a:ext>
                  </a:extLst>
                </p:cNvPr>
                <p:cNvPicPr/>
                <p:nvPr/>
              </p:nvPicPr>
              <p:blipFill>
                <a:blip r:embed="rId33"/>
                <a:stretch>
                  <a:fillRect/>
                </a:stretch>
              </p:blipFill>
              <p:spPr>
                <a:xfrm>
                  <a:off x="3688461" y="1036524"/>
                  <a:ext cx="2283120" cy="142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4">
              <p14:nvContentPartPr>
                <p14:cNvPr id="29" name="Ink 28">
                  <a:extLst>
                    <a:ext uri="{FF2B5EF4-FFF2-40B4-BE49-F238E27FC236}">
                      <a16:creationId xmlns:a16="http://schemas.microsoft.com/office/drawing/2014/main" id="{4E83DFA2-3191-CF3E-F084-C1233F6AD04B}"/>
                    </a:ext>
                  </a:extLst>
                </p14:cNvPr>
                <p14:cNvContentPartPr/>
                <p14:nvPr/>
              </p14:nvContentPartPr>
              <p14:xfrm>
                <a:off x="2364381" y="1075044"/>
                <a:ext cx="1260000" cy="77040"/>
              </p14:xfrm>
            </p:contentPart>
          </mc:Choice>
          <mc:Fallback>
            <p:pic>
              <p:nvPicPr>
                <p:cNvPr id="29" name="Ink 28">
                  <a:extLst>
                    <a:ext uri="{FF2B5EF4-FFF2-40B4-BE49-F238E27FC236}">
                      <a16:creationId xmlns:a16="http://schemas.microsoft.com/office/drawing/2014/main" id="{4E83DFA2-3191-CF3E-F084-C1233F6AD04B}"/>
                    </a:ext>
                  </a:extLst>
                </p:cNvPr>
                <p:cNvPicPr/>
                <p:nvPr/>
              </p:nvPicPr>
              <p:blipFill>
                <a:blip r:embed="rId35"/>
                <a:stretch>
                  <a:fillRect/>
                </a:stretch>
              </p:blipFill>
              <p:spPr>
                <a:xfrm>
                  <a:off x="2333061" y="1043724"/>
                  <a:ext cx="1322640" cy="1396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6">
              <p14:nvContentPartPr>
                <p14:cNvPr id="31" name="Ink 30">
                  <a:extLst>
                    <a:ext uri="{FF2B5EF4-FFF2-40B4-BE49-F238E27FC236}">
                      <a16:creationId xmlns:a16="http://schemas.microsoft.com/office/drawing/2014/main" id="{0D27823F-FCC8-2D61-8A11-6C5357A465BE}"/>
                    </a:ext>
                  </a:extLst>
                </p14:cNvPr>
                <p14:cNvContentPartPr/>
                <p14:nvPr/>
              </p14:nvContentPartPr>
              <p14:xfrm>
                <a:off x="1043541" y="1143084"/>
                <a:ext cx="432720" cy="76320"/>
              </p14:xfrm>
            </p:contentPart>
          </mc:Choice>
          <mc:Fallback>
            <p:pic>
              <p:nvPicPr>
                <p:cNvPr id="31" name="Ink 30">
                  <a:extLst>
                    <a:ext uri="{FF2B5EF4-FFF2-40B4-BE49-F238E27FC236}">
                      <a16:creationId xmlns:a16="http://schemas.microsoft.com/office/drawing/2014/main" id="{0D27823F-FCC8-2D61-8A11-6C5357A465BE}"/>
                    </a:ext>
                  </a:extLst>
                </p:cNvPr>
                <p:cNvPicPr/>
                <p:nvPr/>
              </p:nvPicPr>
              <p:blipFill>
                <a:blip r:embed="rId37"/>
                <a:stretch>
                  <a:fillRect/>
                </a:stretch>
              </p:blipFill>
              <p:spPr>
                <a:xfrm>
                  <a:off x="1012221" y="1111764"/>
                  <a:ext cx="495360" cy="138960"/>
                </a:xfrm>
                <a:prstGeom prst="rect">
                  <a:avLst/>
                </a:prstGeom>
              </p:spPr>
            </p:pic>
          </mc:Fallback>
        </mc:AlternateContent>
      </p:grpSp>
      <p:grpSp>
        <p:nvGrpSpPr>
          <p:cNvPr id="34" name="Group 33">
            <a:extLst>
              <a:ext uri="{FF2B5EF4-FFF2-40B4-BE49-F238E27FC236}">
                <a16:creationId xmlns:a16="http://schemas.microsoft.com/office/drawing/2014/main" id="{ABC10CA7-FBDA-9CD8-ADA8-F841B100E81E}"/>
              </a:ext>
            </a:extLst>
          </p:cNvPr>
          <p:cNvGrpSpPr/>
          <p:nvPr/>
        </p:nvGrpSpPr>
        <p:grpSpPr>
          <a:xfrm>
            <a:off x="8534061" y="1503084"/>
            <a:ext cx="1317960" cy="80280"/>
            <a:chOff x="8534061" y="1503084"/>
            <a:chExt cx="1317960" cy="80280"/>
          </a:xfrm>
        </p:grpSpPr>
        <mc:AlternateContent xmlns:mc="http://schemas.openxmlformats.org/markup-compatibility/2006">
          <mc:Choice xmlns:p14="http://schemas.microsoft.com/office/powerpoint/2010/main" xmlns:aink="http://schemas.microsoft.com/office/drawing/2016/ink" Requires="p14 aink">
            <p:contentPart p14:bwMode="auto" r:id="rId38">
              <p14:nvContentPartPr>
                <p14:cNvPr id="25" name="Ink 24">
                  <a:extLst>
                    <a:ext uri="{FF2B5EF4-FFF2-40B4-BE49-F238E27FC236}">
                      <a16:creationId xmlns:a16="http://schemas.microsoft.com/office/drawing/2014/main" id="{16C920B6-2706-0C27-D7D5-4C888672C93A}"/>
                    </a:ext>
                  </a:extLst>
                </p14:cNvPr>
                <p14:cNvContentPartPr/>
                <p14:nvPr/>
              </p14:nvContentPartPr>
              <p14:xfrm>
                <a:off x="9391221" y="1532964"/>
                <a:ext cx="460800" cy="43920"/>
              </p14:xfrm>
            </p:contentPart>
          </mc:Choice>
          <mc:Fallback>
            <p:pic>
              <p:nvPicPr>
                <p:cNvPr id="25" name="Ink 24">
                  <a:extLst>
                    <a:ext uri="{FF2B5EF4-FFF2-40B4-BE49-F238E27FC236}">
                      <a16:creationId xmlns:a16="http://schemas.microsoft.com/office/drawing/2014/main" id="{16C920B6-2706-0C27-D7D5-4C888672C93A}"/>
                    </a:ext>
                  </a:extLst>
                </p:cNvPr>
                <p:cNvPicPr/>
                <p:nvPr/>
              </p:nvPicPr>
              <p:blipFill>
                <a:blip r:embed="rId39"/>
                <a:stretch>
                  <a:fillRect/>
                </a:stretch>
              </p:blipFill>
              <p:spPr>
                <a:xfrm>
                  <a:off x="9359901" y="1501644"/>
                  <a:ext cx="523440" cy="1065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0">
              <p14:nvContentPartPr>
                <p14:cNvPr id="26" name="Ink 25">
                  <a:extLst>
                    <a:ext uri="{FF2B5EF4-FFF2-40B4-BE49-F238E27FC236}">
                      <a16:creationId xmlns:a16="http://schemas.microsoft.com/office/drawing/2014/main" id="{7B177151-50AB-539B-15A5-38B9724EA660}"/>
                    </a:ext>
                  </a:extLst>
                </p14:cNvPr>
                <p14:cNvContentPartPr/>
                <p14:nvPr/>
              </p14:nvContentPartPr>
              <p14:xfrm>
                <a:off x="8534061" y="1506324"/>
                <a:ext cx="459000" cy="62280"/>
              </p14:xfrm>
            </p:contentPart>
          </mc:Choice>
          <mc:Fallback>
            <p:pic>
              <p:nvPicPr>
                <p:cNvPr id="26" name="Ink 25">
                  <a:extLst>
                    <a:ext uri="{FF2B5EF4-FFF2-40B4-BE49-F238E27FC236}">
                      <a16:creationId xmlns:a16="http://schemas.microsoft.com/office/drawing/2014/main" id="{7B177151-50AB-539B-15A5-38B9724EA660}"/>
                    </a:ext>
                  </a:extLst>
                </p:cNvPr>
                <p:cNvPicPr/>
                <p:nvPr/>
              </p:nvPicPr>
              <p:blipFill>
                <a:blip r:embed="rId41"/>
                <a:stretch>
                  <a:fillRect/>
                </a:stretch>
              </p:blipFill>
              <p:spPr>
                <a:xfrm>
                  <a:off x="8502741" y="1475004"/>
                  <a:ext cx="521640" cy="124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2">
              <p14:nvContentPartPr>
                <p14:cNvPr id="33" name="Ink 32">
                  <a:extLst>
                    <a:ext uri="{FF2B5EF4-FFF2-40B4-BE49-F238E27FC236}">
                      <a16:creationId xmlns:a16="http://schemas.microsoft.com/office/drawing/2014/main" id="{DC35208F-AE33-7655-EE33-0AF36C29CD97}"/>
                    </a:ext>
                  </a:extLst>
                </p14:cNvPr>
                <p14:cNvContentPartPr/>
                <p14:nvPr/>
              </p14:nvContentPartPr>
              <p14:xfrm>
                <a:off x="8657901" y="1503084"/>
                <a:ext cx="966240" cy="80280"/>
              </p14:xfrm>
            </p:contentPart>
          </mc:Choice>
          <mc:Fallback>
            <p:pic>
              <p:nvPicPr>
                <p:cNvPr id="33" name="Ink 32">
                  <a:extLst>
                    <a:ext uri="{FF2B5EF4-FFF2-40B4-BE49-F238E27FC236}">
                      <a16:creationId xmlns:a16="http://schemas.microsoft.com/office/drawing/2014/main" id="{DC35208F-AE33-7655-EE33-0AF36C29CD97}"/>
                    </a:ext>
                  </a:extLst>
                </p:cNvPr>
                <p:cNvPicPr/>
                <p:nvPr/>
              </p:nvPicPr>
              <p:blipFill>
                <a:blip r:embed="rId43"/>
                <a:stretch>
                  <a:fillRect/>
                </a:stretch>
              </p:blipFill>
              <p:spPr>
                <a:xfrm>
                  <a:off x="8626581" y="1471764"/>
                  <a:ext cx="1028880" cy="142920"/>
                </a:xfrm>
                <a:prstGeom prst="rect">
                  <a:avLst/>
                </a:prstGeom>
              </p:spPr>
            </p:pic>
          </mc:Fallback>
        </mc:AlternateContent>
      </p:grpSp>
      <p:grpSp>
        <p:nvGrpSpPr>
          <p:cNvPr id="40" name="Group 39">
            <a:extLst>
              <a:ext uri="{FF2B5EF4-FFF2-40B4-BE49-F238E27FC236}">
                <a16:creationId xmlns:a16="http://schemas.microsoft.com/office/drawing/2014/main" id="{3849D78B-59A7-4E77-E3F3-4EAF0D3B7A39}"/>
              </a:ext>
            </a:extLst>
          </p:cNvPr>
          <p:cNvGrpSpPr/>
          <p:nvPr/>
        </p:nvGrpSpPr>
        <p:grpSpPr>
          <a:xfrm>
            <a:off x="4258341" y="3824364"/>
            <a:ext cx="4976640" cy="138600"/>
            <a:chOff x="4258341" y="3824364"/>
            <a:chExt cx="4976640" cy="138600"/>
          </a:xfrm>
        </p:grpSpPr>
        <mc:AlternateContent xmlns:mc="http://schemas.openxmlformats.org/markup-compatibility/2006">
          <mc:Choice xmlns:p14="http://schemas.microsoft.com/office/powerpoint/2010/main" xmlns:aink="http://schemas.microsoft.com/office/drawing/2016/ink" Requires="p14 aink">
            <p:contentPart p14:bwMode="auto" r:id="rId44">
              <p14:nvContentPartPr>
                <p14:cNvPr id="35" name="Ink 34">
                  <a:extLst>
                    <a:ext uri="{FF2B5EF4-FFF2-40B4-BE49-F238E27FC236}">
                      <a16:creationId xmlns:a16="http://schemas.microsoft.com/office/drawing/2014/main" id="{6567F81D-39E0-E6AC-9029-9158F40882E5}"/>
                    </a:ext>
                  </a:extLst>
                </p14:cNvPr>
                <p14:cNvContentPartPr/>
                <p14:nvPr/>
              </p14:nvContentPartPr>
              <p14:xfrm>
                <a:off x="7577541" y="3824364"/>
                <a:ext cx="1657440" cy="55800"/>
              </p14:xfrm>
            </p:contentPart>
          </mc:Choice>
          <mc:Fallback>
            <p:pic>
              <p:nvPicPr>
                <p:cNvPr id="35" name="Ink 34">
                  <a:extLst>
                    <a:ext uri="{FF2B5EF4-FFF2-40B4-BE49-F238E27FC236}">
                      <a16:creationId xmlns:a16="http://schemas.microsoft.com/office/drawing/2014/main" id="{6567F81D-39E0-E6AC-9029-9158F40882E5}"/>
                    </a:ext>
                  </a:extLst>
                </p:cNvPr>
                <p:cNvPicPr/>
                <p:nvPr/>
              </p:nvPicPr>
              <p:blipFill>
                <a:blip r:embed="rId45"/>
                <a:stretch>
                  <a:fillRect/>
                </a:stretch>
              </p:blipFill>
              <p:spPr>
                <a:xfrm>
                  <a:off x="7546221" y="3793044"/>
                  <a:ext cx="1720080" cy="1184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6">
              <p14:nvContentPartPr>
                <p14:cNvPr id="36" name="Ink 35">
                  <a:extLst>
                    <a:ext uri="{FF2B5EF4-FFF2-40B4-BE49-F238E27FC236}">
                      <a16:creationId xmlns:a16="http://schemas.microsoft.com/office/drawing/2014/main" id="{3311E747-4DD4-6E6C-5C7D-DB87E7134189}"/>
                    </a:ext>
                  </a:extLst>
                </p14:cNvPr>
                <p14:cNvContentPartPr/>
                <p14:nvPr/>
              </p14:nvContentPartPr>
              <p14:xfrm>
                <a:off x="6808221" y="3841284"/>
                <a:ext cx="704880" cy="28080"/>
              </p14:xfrm>
            </p:contentPart>
          </mc:Choice>
          <mc:Fallback>
            <p:pic>
              <p:nvPicPr>
                <p:cNvPr id="36" name="Ink 35">
                  <a:extLst>
                    <a:ext uri="{FF2B5EF4-FFF2-40B4-BE49-F238E27FC236}">
                      <a16:creationId xmlns:a16="http://schemas.microsoft.com/office/drawing/2014/main" id="{3311E747-4DD4-6E6C-5C7D-DB87E7134189}"/>
                    </a:ext>
                  </a:extLst>
                </p:cNvPr>
                <p:cNvPicPr/>
                <p:nvPr/>
              </p:nvPicPr>
              <p:blipFill>
                <a:blip r:embed="rId47"/>
                <a:stretch>
                  <a:fillRect/>
                </a:stretch>
              </p:blipFill>
              <p:spPr>
                <a:xfrm>
                  <a:off x="6776901" y="3809964"/>
                  <a:ext cx="767520" cy="90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8">
              <p14:nvContentPartPr>
                <p14:cNvPr id="37" name="Ink 36">
                  <a:extLst>
                    <a:ext uri="{FF2B5EF4-FFF2-40B4-BE49-F238E27FC236}">
                      <a16:creationId xmlns:a16="http://schemas.microsoft.com/office/drawing/2014/main" id="{E6DDE17B-E337-72D6-58D2-34B2D1828CF1}"/>
                    </a:ext>
                  </a:extLst>
                </p14:cNvPr>
                <p14:cNvContentPartPr/>
                <p14:nvPr/>
              </p14:nvContentPartPr>
              <p14:xfrm>
                <a:off x="6105861" y="3883764"/>
                <a:ext cx="567720" cy="27000"/>
              </p14:xfrm>
            </p:contentPart>
          </mc:Choice>
          <mc:Fallback>
            <p:pic>
              <p:nvPicPr>
                <p:cNvPr id="37" name="Ink 36">
                  <a:extLst>
                    <a:ext uri="{FF2B5EF4-FFF2-40B4-BE49-F238E27FC236}">
                      <a16:creationId xmlns:a16="http://schemas.microsoft.com/office/drawing/2014/main" id="{E6DDE17B-E337-72D6-58D2-34B2D1828CF1}"/>
                    </a:ext>
                  </a:extLst>
                </p:cNvPr>
                <p:cNvPicPr/>
                <p:nvPr/>
              </p:nvPicPr>
              <p:blipFill>
                <a:blip r:embed="rId49"/>
                <a:stretch>
                  <a:fillRect/>
                </a:stretch>
              </p:blipFill>
              <p:spPr>
                <a:xfrm>
                  <a:off x="6074541" y="3852444"/>
                  <a:ext cx="630360" cy="89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0">
              <p14:nvContentPartPr>
                <p14:cNvPr id="38" name="Ink 37">
                  <a:extLst>
                    <a:ext uri="{FF2B5EF4-FFF2-40B4-BE49-F238E27FC236}">
                      <a16:creationId xmlns:a16="http://schemas.microsoft.com/office/drawing/2014/main" id="{5C5102A8-CDBC-343E-71F4-8A087FC800F2}"/>
                    </a:ext>
                  </a:extLst>
                </p14:cNvPr>
                <p14:cNvContentPartPr/>
                <p14:nvPr/>
              </p14:nvContentPartPr>
              <p14:xfrm>
                <a:off x="5349861" y="3868644"/>
                <a:ext cx="596520" cy="49320"/>
              </p14:xfrm>
            </p:contentPart>
          </mc:Choice>
          <mc:Fallback>
            <p:pic>
              <p:nvPicPr>
                <p:cNvPr id="38" name="Ink 37">
                  <a:extLst>
                    <a:ext uri="{FF2B5EF4-FFF2-40B4-BE49-F238E27FC236}">
                      <a16:creationId xmlns:a16="http://schemas.microsoft.com/office/drawing/2014/main" id="{5C5102A8-CDBC-343E-71F4-8A087FC800F2}"/>
                    </a:ext>
                  </a:extLst>
                </p:cNvPr>
                <p:cNvPicPr/>
                <p:nvPr/>
              </p:nvPicPr>
              <p:blipFill>
                <a:blip r:embed="rId51"/>
                <a:stretch>
                  <a:fillRect/>
                </a:stretch>
              </p:blipFill>
              <p:spPr>
                <a:xfrm>
                  <a:off x="5318541" y="3837324"/>
                  <a:ext cx="659160" cy="111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2">
              <p14:nvContentPartPr>
                <p14:cNvPr id="39" name="Ink 38">
                  <a:extLst>
                    <a:ext uri="{FF2B5EF4-FFF2-40B4-BE49-F238E27FC236}">
                      <a16:creationId xmlns:a16="http://schemas.microsoft.com/office/drawing/2014/main" id="{BE98F20B-324D-2712-059B-483FDFED961A}"/>
                    </a:ext>
                  </a:extLst>
                </p14:cNvPr>
                <p14:cNvContentPartPr/>
                <p14:nvPr/>
              </p14:nvContentPartPr>
              <p14:xfrm>
                <a:off x="4258341" y="3926244"/>
                <a:ext cx="833400" cy="36720"/>
              </p14:xfrm>
            </p:contentPart>
          </mc:Choice>
          <mc:Fallback>
            <p:pic>
              <p:nvPicPr>
                <p:cNvPr id="39" name="Ink 38">
                  <a:extLst>
                    <a:ext uri="{FF2B5EF4-FFF2-40B4-BE49-F238E27FC236}">
                      <a16:creationId xmlns:a16="http://schemas.microsoft.com/office/drawing/2014/main" id="{BE98F20B-324D-2712-059B-483FDFED961A}"/>
                    </a:ext>
                  </a:extLst>
                </p:cNvPr>
                <p:cNvPicPr/>
                <p:nvPr/>
              </p:nvPicPr>
              <p:blipFill>
                <a:blip r:embed="rId53"/>
                <a:stretch>
                  <a:fillRect/>
                </a:stretch>
              </p:blipFill>
              <p:spPr>
                <a:xfrm>
                  <a:off x="4227021" y="3894924"/>
                  <a:ext cx="896040" cy="99360"/>
                </a:xfrm>
                <a:prstGeom prst="rect">
                  <a:avLst/>
                </a:prstGeom>
              </p:spPr>
            </p:pic>
          </mc:Fallback>
        </mc:AlternateContent>
      </p:grpSp>
      <p:grpSp>
        <p:nvGrpSpPr>
          <p:cNvPr id="43" name="Group 42">
            <a:extLst>
              <a:ext uri="{FF2B5EF4-FFF2-40B4-BE49-F238E27FC236}">
                <a16:creationId xmlns:a16="http://schemas.microsoft.com/office/drawing/2014/main" id="{73BD5731-A487-02ED-FEB0-EAD58358F86D}"/>
              </a:ext>
            </a:extLst>
          </p:cNvPr>
          <p:cNvGrpSpPr/>
          <p:nvPr/>
        </p:nvGrpSpPr>
        <p:grpSpPr>
          <a:xfrm>
            <a:off x="2415141" y="3838764"/>
            <a:ext cx="1742040" cy="102240"/>
            <a:chOff x="2415141" y="3838764"/>
            <a:chExt cx="1742040" cy="102240"/>
          </a:xfrm>
        </p:grpSpPr>
        <mc:AlternateContent xmlns:mc="http://schemas.openxmlformats.org/markup-compatibility/2006">
          <mc:Choice xmlns:p14="http://schemas.microsoft.com/office/powerpoint/2010/main" xmlns:aink="http://schemas.microsoft.com/office/drawing/2016/ink" Requires="p14 aink">
            <p:contentPart p14:bwMode="auto" r:id="rId54">
              <p14:nvContentPartPr>
                <p14:cNvPr id="41" name="Ink 40">
                  <a:extLst>
                    <a:ext uri="{FF2B5EF4-FFF2-40B4-BE49-F238E27FC236}">
                      <a16:creationId xmlns:a16="http://schemas.microsoft.com/office/drawing/2014/main" id="{09EB2E0C-9F81-29A2-7D09-C7BF9EECBA62}"/>
                    </a:ext>
                  </a:extLst>
                </p14:cNvPr>
                <p14:cNvContentPartPr/>
                <p14:nvPr/>
              </p14:nvContentPartPr>
              <p14:xfrm>
                <a:off x="3449421" y="3838764"/>
                <a:ext cx="707760" cy="70200"/>
              </p14:xfrm>
            </p:contentPart>
          </mc:Choice>
          <mc:Fallback>
            <p:pic>
              <p:nvPicPr>
                <p:cNvPr id="41" name="Ink 40">
                  <a:extLst>
                    <a:ext uri="{FF2B5EF4-FFF2-40B4-BE49-F238E27FC236}">
                      <a16:creationId xmlns:a16="http://schemas.microsoft.com/office/drawing/2014/main" id="{09EB2E0C-9F81-29A2-7D09-C7BF9EECBA62}"/>
                    </a:ext>
                  </a:extLst>
                </p:cNvPr>
                <p:cNvPicPr/>
                <p:nvPr/>
              </p:nvPicPr>
              <p:blipFill>
                <a:blip r:embed="rId55"/>
                <a:stretch>
                  <a:fillRect/>
                </a:stretch>
              </p:blipFill>
              <p:spPr>
                <a:xfrm>
                  <a:off x="3418101" y="3807444"/>
                  <a:ext cx="770400" cy="132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56">
              <p14:nvContentPartPr>
                <p14:cNvPr id="42" name="Ink 41">
                  <a:extLst>
                    <a:ext uri="{FF2B5EF4-FFF2-40B4-BE49-F238E27FC236}">
                      <a16:creationId xmlns:a16="http://schemas.microsoft.com/office/drawing/2014/main" id="{D02D2EE3-3FB6-86B7-7F80-21601B0A33AA}"/>
                    </a:ext>
                  </a:extLst>
                </p14:cNvPr>
                <p14:cNvContentPartPr/>
                <p14:nvPr/>
              </p14:nvContentPartPr>
              <p14:xfrm>
                <a:off x="2415141" y="3906804"/>
                <a:ext cx="893880" cy="34200"/>
              </p14:xfrm>
            </p:contentPart>
          </mc:Choice>
          <mc:Fallback>
            <p:pic>
              <p:nvPicPr>
                <p:cNvPr id="42" name="Ink 41">
                  <a:extLst>
                    <a:ext uri="{FF2B5EF4-FFF2-40B4-BE49-F238E27FC236}">
                      <a16:creationId xmlns:a16="http://schemas.microsoft.com/office/drawing/2014/main" id="{D02D2EE3-3FB6-86B7-7F80-21601B0A33AA}"/>
                    </a:ext>
                  </a:extLst>
                </p:cNvPr>
                <p:cNvPicPr/>
                <p:nvPr/>
              </p:nvPicPr>
              <p:blipFill>
                <a:blip r:embed="rId57"/>
                <a:stretch>
                  <a:fillRect/>
                </a:stretch>
              </p:blipFill>
              <p:spPr>
                <a:xfrm>
                  <a:off x="2383821" y="3875484"/>
                  <a:ext cx="956520" cy="9684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58">
            <p14:nvContentPartPr>
              <p14:cNvPr id="44" name="Ink 43">
                <a:extLst>
                  <a:ext uri="{FF2B5EF4-FFF2-40B4-BE49-F238E27FC236}">
                    <a16:creationId xmlns:a16="http://schemas.microsoft.com/office/drawing/2014/main" id="{05D72A5D-CBB0-FC05-DF77-D5F8FF84D6E3}"/>
                  </a:ext>
                </a:extLst>
              </p14:cNvPr>
              <p14:cNvContentPartPr/>
              <p14:nvPr/>
            </p14:nvContentPartPr>
            <p14:xfrm>
              <a:off x="251181" y="3872244"/>
              <a:ext cx="1977120" cy="57240"/>
            </p14:xfrm>
          </p:contentPart>
        </mc:Choice>
        <mc:Fallback>
          <p:pic>
            <p:nvPicPr>
              <p:cNvPr id="44" name="Ink 43">
                <a:extLst>
                  <a:ext uri="{FF2B5EF4-FFF2-40B4-BE49-F238E27FC236}">
                    <a16:creationId xmlns:a16="http://schemas.microsoft.com/office/drawing/2014/main" id="{05D72A5D-CBB0-FC05-DF77-D5F8FF84D6E3}"/>
                  </a:ext>
                </a:extLst>
              </p:cNvPr>
              <p:cNvPicPr/>
              <p:nvPr/>
            </p:nvPicPr>
            <p:blipFill>
              <a:blip r:embed="rId59"/>
              <a:stretch>
                <a:fillRect/>
              </a:stretch>
            </p:blipFill>
            <p:spPr>
              <a:xfrm>
                <a:off x="219861" y="3840924"/>
                <a:ext cx="2039760" cy="1198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0">
            <p14:nvContentPartPr>
              <p14:cNvPr id="45" name="Ink 44">
                <a:extLst>
                  <a:ext uri="{FF2B5EF4-FFF2-40B4-BE49-F238E27FC236}">
                    <a16:creationId xmlns:a16="http://schemas.microsoft.com/office/drawing/2014/main" id="{E9C306C0-9A18-A23F-CBCE-2E18BF646C6F}"/>
                  </a:ext>
                </a:extLst>
              </p14:cNvPr>
              <p14:cNvContentPartPr/>
              <p14:nvPr/>
            </p14:nvContentPartPr>
            <p14:xfrm>
              <a:off x="9027261" y="4395684"/>
              <a:ext cx="789120" cy="56160"/>
            </p14:xfrm>
          </p:contentPart>
        </mc:Choice>
        <mc:Fallback>
          <p:pic>
            <p:nvPicPr>
              <p:cNvPr id="45" name="Ink 44">
                <a:extLst>
                  <a:ext uri="{FF2B5EF4-FFF2-40B4-BE49-F238E27FC236}">
                    <a16:creationId xmlns:a16="http://schemas.microsoft.com/office/drawing/2014/main" id="{E9C306C0-9A18-A23F-CBCE-2E18BF646C6F}"/>
                  </a:ext>
                </a:extLst>
              </p:cNvPr>
              <p:cNvPicPr/>
              <p:nvPr/>
            </p:nvPicPr>
            <p:blipFill>
              <a:blip r:embed="rId61"/>
              <a:stretch>
                <a:fillRect/>
              </a:stretch>
            </p:blipFill>
            <p:spPr>
              <a:xfrm>
                <a:off x="8995941" y="4364364"/>
                <a:ext cx="851760" cy="1188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2">
            <p14:nvContentPartPr>
              <p14:cNvPr id="57" name="Ink 56">
                <a:extLst>
                  <a:ext uri="{FF2B5EF4-FFF2-40B4-BE49-F238E27FC236}">
                    <a16:creationId xmlns:a16="http://schemas.microsoft.com/office/drawing/2014/main" id="{7167FF38-8D62-6A04-09B0-1E9BA78FEC27}"/>
                  </a:ext>
                </a:extLst>
              </p14:cNvPr>
              <p14:cNvContentPartPr/>
              <p14:nvPr/>
            </p14:nvContentPartPr>
            <p14:xfrm>
              <a:off x="4632741" y="1459164"/>
              <a:ext cx="392400" cy="373320"/>
            </p14:xfrm>
          </p:contentPart>
        </mc:Choice>
        <mc:Fallback>
          <p:pic>
            <p:nvPicPr>
              <p:cNvPr id="57" name="Ink 56">
                <a:extLst>
                  <a:ext uri="{FF2B5EF4-FFF2-40B4-BE49-F238E27FC236}">
                    <a16:creationId xmlns:a16="http://schemas.microsoft.com/office/drawing/2014/main" id="{7167FF38-8D62-6A04-09B0-1E9BA78FEC27}"/>
                  </a:ext>
                </a:extLst>
              </p:cNvPr>
              <p:cNvPicPr/>
              <p:nvPr/>
            </p:nvPicPr>
            <p:blipFill>
              <a:blip r:embed="rId63"/>
              <a:stretch>
                <a:fillRect/>
              </a:stretch>
            </p:blipFill>
            <p:spPr>
              <a:xfrm>
                <a:off x="4601421" y="1427844"/>
                <a:ext cx="455040" cy="435960"/>
              </a:xfrm>
              <a:prstGeom prst="rect">
                <a:avLst/>
              </a:prstGeom>
            </p:spPr>
          </p:pic>
        </mc:Fallback>
      </mc:AlternateContent>
      <p:grpSp>
        <p:nvGrpSpPr>
          <p:cNvPr id="59" name="Group 58">
            <a:extLst>
              <a:ext uri="{FF2B5EF4-FFF2-40B4-BE49-F238E27FC236}">
                <a16:creationId xmlns:a16="http://schemas.microsoft.com/office/drawing/2014/main" id="{17DA4550-7E77-5952-9162-60B87C43BA80}"/>
              </a:ext>
            </a:extLst>
          </p:cNvPr>
          <p:cNvGrpSpPr/>
          <p:nvPr/>
        </p:nvGrpSpPr>
        <p:grpSpPr>
          <a:xfrm>
            <a:off x="724941" y="4293084"/>
            <a:ext cx="8048880" cy="428760"/>
            <a:chOff x="724941" y="4293084"/>
            <a:chExt cx="8048880" cy="428760"/>
          </a:xfrm>
        </p:grpSpPr>
        <mc:AlternateContent xmlns:mc="http://schemas.openxmlformats.org/markup-compatibility/2006">
          <mc:Choice xmlns:p14="http://schemas.microsoft.com/office/powerpoint/2010/main" xmlns:aink="http://schemas.microsoft.com/office/drawing/2016/ink" Requires="p14 aink">
            <p:contentPart p14:bwMode="auto" r:id="rId64">
              <p14:nvContentPartPr>
                <p14:cNvPr id="46" name="Ink 45">
                  <a:extLst>
                    <a:ext uri="{FF2B5EF4-FFF2-40B4-BE49-F238E27FC236}">
                      <a16:creationId xmlns:a16="http://schemas.microsoft.com/office/drawing/2014/main" id="{E4161619-FA68-C417-F7A0-21E7B80CB4B5}"/>
                    </a:ext>
                  </a:extLst>
                </p14:cNvPr>
                <p14:cNvContentPartPr/>
                <p14:nvPr/>
              </p14:nvContentPartPr>
              <p14:xfrm>
                <a:off x="6872661" y="4351044"/>
                <a:ext cx="1901160" cy="69480"/>
              </p14:xfrm>
            </p:contentPart>
          </mc:Choice>
          <mc:Fallback>
            <p:pic>
              <p:nvPicPr>
                <p:cNvPr id="46" name="Ink 45">
                  <a:extLst>
                    <a:ext uri="{FF2B5EF4-FFF2-40B4-BE49-F238E27FC236}">
                      <a16:creationId xmlns:a16="http://schemas.microsoft.com/office/drawing/2014/main" id="{E4161619-FA68-C417-F7A0-21E7B80CB4B5}"/>
                    </a:ext>
                  </a:extLst>
                </p:cNvPr>
                <p:cNvPicPr/>
                <p:nvPr/>
              </p:nvPicPr>
              <p:blipFill>
                <a:blip r:embed="rId65"/>
                <a:stretch>
                  <a:fillRect/>
                </a:stretch>
              </p:blipFill>
              <p:spPr>
                <a:xfrm>
                  <a:off x="6841341" y="4319724"/>
                  <a:ext cx="1963800" cy="132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6">
              <p14:nvContentPartPr>
                <p14:cNvPr id="47" name="Ink 46">
                  <a:extLst>
                    <a:ext uri="{FF2B5EF4-FFF2-40B4-BE49-F238E27FC236}">
                      <a16:creationId xmlns:a16="http://schemas.microsoft.com/office/drawing/2014/main" id="{2CFCF8AC-B5F4-FBD6-FE48-BE4CB3468D2D}"/>
                    </a:ext>
                  </a:extLst>
                </p14:cNvPr>
                <p14:cNvContentPartPr/>
                <p14:nvPr/>
              </p14:nvContentPartPr>
              <p14:xfrm>
                <a:off x="5884821" y="4354644"/>
                <a:ext cx="711360" cy="54000"/>
              </p14:xfrm>
            </p:contentPart>
          </mc:Choice>
          <mc:Fallback>
            <p:pic>
              <p:nvPicPr>
                <p:cNvPr id="47" name="Ink 46">
                  <a:extLst>
                    <a:ext uri="{FF2B5EF4-FFF2-40B4-BE49-F238E27FC236}">
                      <a16:creationId xmlns:a16="http://schemas.microsoft.com/office/drawing/2014/main" id="{2CFCF8AC-B5F4-FBD6-FE48-BE4CB3468D2D}"/>
                    </a:ext>
                  </a:extLst>
                </p:cNvPr>
                <p:cNvPicPr/>
                <p:nvPr/>
              </p:nvPicPr>
              <p:blipFill>
                <a:blip r:embed="rId67"/>
                <a:stretch>
                  <a:fillRect/>
                </a:stretch>
              </p:blipFill>
              <p:spPr>
                <a:xfrm>
                  <a:off x="5853501" y="4323324"/>
                  <a:ext cx="774000" cy="1166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8">
              <p14:nvContentPartPr>
                <p14:cNvPr id="48" name="Ink 47">
                  <a:extLst>
                    <a:ext uri="{FF2B5EF4-FFF2-40B4-BE49-F238E27FC236}">
                      <a16:creationId xmlns:a16="http://schemas.microsoft.com/office/drawing/2014/main" id="{BC4CAEAE-941F-1262-1183-E411E32EB15F}"/>
                    </a:ext>
                  </a:extLst>
                </p14:cNvPr>
                <p14:cNvContentPartPr/>
                <p14:nvPr/>
              </p14:nvContentPartPr>
              <p14:xfrm>
                <a:off x="5353461" y="4386684"/>
                <a:ext cx="545760" cy="19080"/>
              </p14:xfrm>
            </p:contentPart>
          </mc:Choice>
          <mc:Fallback>
            <p:pic>
              <p:nvPicPr>
                <p:cNvPr id="48" name="Ink 47">
                  <a:extLst>
                    <a:ext uri="{FF2B5EF4-FFF2-40B4-BE49-F238E27FC236}">
                      <a16:creationId xmlns:a16="http://schemas.microsoft.com/office/drawing/2014/main" id="{BC4CAEAE-941F-1262-1183-E411E32EB15F}"/>
                    </a:ext>
                  </a:extLst>
                </p:cNvPr>
                <p:cNvPicPr/>
                <p:nvPr/>
              </p:nvPicPr>
              <p:blipFill>
                <a:blip r:embed="rId69"/>
                <a:stretch>
                  <a:fillRect/>
                </a:stretch>
              </p:blipFill>
              <p:spPr>
                <a:xfrm>
                  <a:off x="5322141" y="4355364"/>
                  <a:ext cx="608400" cy="817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0">
              <p14:nvContentPartPr>
                <p14:cNvPr id="49" name="Ink 48">
                  <a:extLst>
                    <a:ext uri="{FF2B5EF4-FFF2-40B4-BE49-F238E27FC236}">
                      <a16:creationId xmlns:a16="http://schemas.microsoft.com/office/drawing/2014/main" id="{0D785262-E35C-71FA-F040-16600DEE531B}"/>
                    </a:ext>
                  </a:extLst>
                </p14:cNvPr>
                <p14:cNvContentPartPr/>
                <p14:nvPr/>
              </p14:nvContentPartPr>
              <p14:xfrm>
                <a:off x="4688541" y="4362924"/>
                <a:ext cx="558720" cy="63720"/>
              </p14:xfrm>
            </p:contentPart>
          </mc:Choice>
          <mc:Fallback>
            <p:pic>
              <p:nvPicPr>
                <p:cNvPr id="49" name="Ink 48">
                  <a:extLst>
                    <a:ext uri="{FF2B5EF4-FFF2-40B4-BE49-F238E27FC236}">
                      <a16:creationId xmlns:a16="http://schemas.microsoft.com/office/drawing/2014/main" id="{0D785262-E35C-71FA-F040-16600DEE531B}"/>
                    </a:ext>
                  </a:extLst>
                </p:cNvPr>
                <p:cNvPicPr/>
                <p:nvPr/>
              </p:nvPicPr>
              <p:blipFill>
                <a:blip r:embed="rId71"/>
                <a:stretch>
                  <a:fillRect/>
                </a:stretch>
              </p:blipFill>
              <p:spPr>
                <a:xfrm>
                  <a:off x="4657221" y="4331604"/>
                  <a:ext cx="621360" cy="1263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2">
              <p14:nvContentPartPr>
                <p14:cNvPr id="51" name="Ink 50">
                  <a:extLst>
                    <a:ext uri="{FF2B5EF4-FFF2-40B4-BE49-F238E27FC236}">
                      <a16:creationId xmlns:a16="http://schemas.microsoft.com/office/drawing/2014/main" id="{F5BF507C-19F4-FE56-C0D7-BB25E253291D}"/>
                    </a:ext>
                  </a:extLst>
                </p14:cNvPr>
                <p14:cNvContentPartPr/>
                <p14:nvPr/>
              </p14:nvContentPartPr>
              <p14:xfrm>
                <a:off x="4106421" y="4293084"/>
                <a:ext cx="376200" cy="78120"/>
              </p14:xfrm>
            </p:contentPart>
          </mc:Choice>
          <mc:Fallback>
            <p:pic>
              <p:nvPicPr>
                <p:cNvPr id="51" name="Ink 50">
                  <a:extLst>
                    <a:ext uri="{FF2B5EF4-FFF2-40B4-BE49-F238E27FC236}">
                      <a16:creationId xmlns:a16="http://schemas.microsoft.com/office/drawing/2014/main" id="{F5BF507C-19F4-FE56-C0D7-BB25E253291D}"/>
                    </a:ext>
                  </a:extLst>
                </p:cNvPr>
                <p:cNvPicPr/>
                <p:nvPr/>
              </p:nvPicPr>
              <p:blipFill>
                <a:blip r:embed="rId73"/>
                <a:stretch>
                  <a:fillRect/>
                </a:stretch>
              </p:blipFill>
              <p:spPr>
                <a:xfrm>
                  <a:off x="4075101" y="4261764"/>
                  <a:ext cx="438840" cy="1407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4">
              <p14:nvContentPartPr>
                <p14:cNvPr id="52" name="Ink 51">
                  <a:extLst>
                    <a:ext uri="{FF2B5EF4-FFF2-40B4-BE49-F238E27FC236}">
                      <a16:creationId xmlns:a16="http://schemas.microsoft.com/office/drawing/2014/main" id="{B1D3ACEC-C601-A5BA-3BB1-EAD9396294EA}"/>
                    </a:ext>
                  </a:extLst>
                </p14:cNvPr>
                <p14:cNvContentPartPr/>
                <p14:nvPr/>
              </p14:nvContentPartPr>
              <p14:xfrm>
                <a:off x="2897181" y="4302804"/>
                <a:ext cx="1109160" cy="62280"/>
              </p14:xfrm>
            </p:contentPart>
          </mc:Choice>
          <mc:Fallback>
            <p:pic>
              <p:nvPicPr>
                <p:cNvPr id="52" name="Ink 51">
                  <a:extLst>
                    <a:ext uri="{FF2B5EF4-FFF2-40B4-BE49-F238E27FC236}">
                      <a16:creationId xmlns:a16="http://schemas.microsoft.com/office/drawing/2014/main" id="{B1D3ACEC-C601-A5BA-3BB1-EAD9396294EA}"/>
                    </a:ext>
                  </a:extLst>
                </p:cNvPr>
                <p:cNvPicPr/>
                <p:nvPr/>
              </p:nvPicPr>
              <p:blipFill>
                <a:blip r:embed="rId75"/>
                <a:stretch>
                  <a:fillRect/>
                </a:stretch>
              </p:blipFill>
              <p:spPr>
                <a:xfrm>
                  <a:off x="2865861" y="4271484"/>
                  <a:ext cx="1171800" cy="1249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6">
              <p14:nvContentPartPr>
                <p14:cNvPr id="54" name="Ink 53">
                  <a:extLst>
                    <a:ext uri="{FF2B5EF4-FFF2-40B4-BE49-F238E27FC236}">
                      <a16:creationId xmlns:a16="http://schemas.microsoft.com/office/drawing/2014/main" id="{1D2439AB-EEA3-A458-7828-758784C68384}"/>
                    </a:ext>
                  </a:extLst>
                </p14:cNvPr>
                <p14:cNvContentPartPr/>
                <p14:nvPr/>
              </p14:nvContentPartPr>
              <p14:xfrm>
                <a:off x="2070621" y="4352844"/>
                <a:ext cx="843120" cy="52200"/>
              </p14:xfrm>
            </p:contentPart>
          </mc:Choice>
          <mc:Fallback>
            <p:pic>
              <p:nvPicPr>
                <p:cNvPr id="54" name="Ink 53">
                  <a:extLst>
                    <a:ext uri="{FF2B5EF4-FFF2-40B4-BE49-F238E27FC236}">
                      <a16:creationId xmlns:a16="http://schemas.microsoft.com/office/drawing/2014/main" id="{1D2439AB-EEA3-A458-7828-758784C68384}"/>
                    </a:ext>
                  </a:extLst>
                </p:cNvPr>
                <p:cNvPicPr/>
                <p:nvPr/>
              </p:nvPicPr>
              <p:blipFill>
                <a:blip r:embed="rId77"/>
                <a:stretch>
                  <a:fillRect/>
                </a:stretch>
              </p:blipFill>
              <p:spPr>
                <a:xfrm>
                  <a:off x="2039301" y="4321524"/>
                  <a:ext cx="905760" cy="11484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8">
              <p14:nvContentPartPr>
                <p14:cNvPr id="55" name="Ink 54">
                  <a:extLst>
                    <a:ext uri="{FF2B5EF4-FFF2-40B4-BE49-F238E27FC236}">
                      <a16:creationId xmlns:a16="http://schemas.microsoft.com/office/drawing/2014/main" id="{0856089C-3195-CBFB-7ACE-3C0D141A1807}"/>
                    </a:ext>
                  </a:extLst>
                </p14:cNvPr>
                <p14:cNvContentPartPr/>
                <p14:nvPr/>
              </p14:nvContentPartPr>
              <p14:xfrm>
                <a:off x="724941" y="4361484"/>
                <a:ext cx="1255680" cy="46440"/>
              </p14:xfrm>
            </p:contentPart>
          </mc:Choice>
          <mc:Fallback>
            <p:pic>
              <p:nvPicPr>
                <p:cNvPr id="55" name="Ink 54">
                  <a:extLst>
                    <a:ext uri="{FF2B5EF4-FFF2-40B4-BE49-F238E27FC236}">
                      <a16:creationId xmlns:a16="http://schemas.microsoft.com/office/drawing/2014/main" id="{0856089C-3195-CBFB-7ACE-3C0D141A1807}"/>
                    </a:ext>
                  </a:extLst>
                </p:cNvPr>
                <p:cNvPicPr/>
                <p:nvPr/>
              </p:nvPicPr>
              <p:blipFill>
                <a:blip r:embed="rId79"/>
                <a:stretch>
                  <a:fillRect/>
                </a:stretch>
              </p:blipFill>
              <p:spPr>
                <a:xfrm>
                  <a:off x="693621" y="4330164"/>
                  <a:ext cx="1318320" cy="10908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0">
              <p14:nvContentPartPr>
                <p14:cNvPr id="58" name="Ink 57">
                  <a:extLst>
                    <a:ext uri="{FF2B5EF4-FFF2-40B4-BE49-F238E27FC236}">
                      <a16:creationId xmlns:a16="http://schemas.microsoft.com/office/drawing/2014/main" id="{37CE82C4-E6EB-8D7C-081B-76154B236A89}"/>
                    </a:ext>
                  </a:extLst>
                </p14:cNvPr>
                <p14:cNvContentPartPr/>
                <p14:nvPr/>
              </p14:nvContentPartPr>
              <p14:xfrm>
                <a:off x="4636341" y="4444644"/>
                <a:ext cx="356400" cy="277200"/>
              </p14:xfrm>
            </p:contentPart>
          </mc:Choice>
          <mc:Fallback>
            <p:pic>
              <p:nvPicPr>
                <p:cNvPr id="58" name="Ink 57">
                  <a:extLst>
                    <a:ext uri="{FF2B5EF4-FFF2-40B4-BE49-F238E27FC236}">
                      <a16:creationId xmlns:a16="http://schemas.microsoft.com/office/drawing/2014/main" id="{37CE82C4-E6EB-8D7C-081B-76154B236A89}"/>
                    </a:ext>
                  </a:extLst>
                </p:cNvPr>
                <p:cNvPicPr/>
                <p:nvPr/>
              </p:nvPicPr>
              <p:blipFill>
                <a:blip r:embed="rId81"/>
                <a:stretch>
                  <a:fillRect/>
                </a:stretch>
              </p:blipFill>
              <p:spPr>
                <a:xfrm>
                  <a:off x="4605021" y="4413324"/>
                  <a:ext cx="419040" cy="339840"/>
                </a:xfrm>
                <a:prstGeom prst="rect">
                  <a:avLst/>
                </a:prstGeom>
              </p:spPr>
            </p:pic>
          </mc:Fallback>
        </mc:AlternateContent>
      </p:grpSp>
    </p:spTree>
    <p:extLst>
      <p:ext uri="{BB962C8B-B14F-4D97-AF65-F5344CB8AC3E}">
        <p14:creationId xmlns:p14="http://schemas.microsoft.com/office/powerpoint/2010/main" val="251172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18889</TotalTime>
  <Words>3623</Words>
  <Application>Microsoft Office PowerPoint</Application>
  <PresentationFormat>Widescreen</PresentationFormat>
  <Paragraphs>197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72</cp:revision>
  <dcterms:created xsi:type="dcterms:W3CDTF">2021-02-18T19:11:41Z</dcterms:created>
  <dcterms:modified xsi:type="dcterms:W3CDTF">2022-09-23T00:29:40Z</dcterms:modified>
</cp:coreProperties>
</file>