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notesSlides/notesSlide4.xml" ContentType="application/vnd.openxmlformats-officedocument.presentationml.notesSlide+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notesSlides/notesSlide5.xml" ContentType="application/vnd.openxmlformats-officedocument.presentationml.notesSlide+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notesSlides/notesSlide6.xml" ContentType="application/vnd.openxmlformats-officedocument.presentationml.notesSlide+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notesSlides/notesSlide7.xml" ContentType="application/vnd.openxmlformats-officedocument.presentationml.notesSlide+xml"/>
  <Override PartName="/ppt/ink/ink197.xml" ContentType="application/inkml+xml"/>
  <Override PartName="/ppt/ink/ink198.xml" ContentType="application/inkml+xml"/>
  <Override PartName="/ppt/notesSlides/notesSlide8.xml" ContentType="application/vnd.openxmlformats-officedocument.presentationml.notesSlide+xml"/>
  <Override PartName="/ppt/ink/ink199.xml" ContentType="application/inkml+xml"/>
  <Override PartName="/ppt/ink/ink200.xml" ContentType="application/inkml+xml"/>
  <Override PartName="/ppt/ink/ink201.xml" ContentType="application/inkml+xml"/>
  <Override PartName="/ppt/notesSlides/notesSlide9.xml" ContentType="application/vnd.openxmlformats-officedocument.presentationml.notesSlide+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notesSlides/notesSlide10.xml" ContentType="application/vnd.openxmlformats-officedocument.presentationml.notesSlide+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notesSlides/notesSlide14.xml" ContentType="application/vnd.openxmlformats-officedocument.presentationml.notesSlide+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notesSlides/notesSlide15.xml" ContentType="application/vnd.openxmlformats-officedocument.presentationml.notesSlide+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notesSlides/notesSlide16.xml" ContentType="application/vnd.openxmlformats-officedocument.presentationml.notesSlide+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notesSlides/notesSlide17.xml" ContentType="application/vnd.openxmlformats-officedocument.presentationml.notesSlide+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69" r:id="rId2"/>
    <p:sldId id="265" r:id="rId3"/>
    <p:sldId id="271" r:id="rId4"/>
    <p:sldId id="272" r:id="rId5"/>
    <p:sldId id="270" r:id="rId6"/>
    <p:sldId id="273" r:id="rId7"/>
    <p:sldId id="274" r:id="rId8"/>
    <p:sldId id="275" r:id="rId9"/>
    <p:sldId id="276" r:id="rId10"/>
    <p:sldId id="277" r:id="rId11"/>
    <p:sldId id="268" r:id="rId12"/>
    <p:sldId id="278" r:id="rId13"/>
    <p:sldId id="279" r:id="rId14"/>
    <p:sldId id="280" r:id="rId15"/>
    <p:sldId id="281" r:id="rId16"/>
    <p:sldId id="282" r:id="rId17"/>
    <p:sldId id="28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9A51"/>
    <a:srgbClr val="4E1A04"/>
    <a:srgbClr val="CD6205"/>
    <a:srgbClr val="080808"/>
    <a:srgbClr val="818181"/>
    <a:srgbClr val="787878"/>
    <a:srgbClr val="000000"/>
    <a:srgbClr val="5D411F"/>
    <a:srgbClr val="88784C"/>
    <a:srgbClr val="7356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03" autoAdjust="0"/>
    <p:restoredTop sz="74514" autoAdjust="0"/>
  </p:normalViewPr>
  <p:slideViewPr>
    <p:cSldViewPr snapToGrid="0">
      <p:cViewPr varScale="1">
        <p:scale>
          <a:sx n="104" d="100"/>
          <a:sy n="104" d="100"/>
        </p:scale>
        <p:origin x="688" y="56"/>
      </p:cViewPr>
      <p:guideLst/>
    </p:cSldViewPr>
  </p:slideViewPr>
  <p:outlineViewPr>
    <p:cViewPr>
      <p:scale>
        <a:sx n="33" d="100"/>
        <a:sy n="33" d="100"/>
      </p:scale>
      <p:origin x="0" y="0"/>
    </p:cViewPr>
  </p:outlineViewPr>
  <p:notesTextViewPr>
    <p:cViewPr>
      <p:scale>
        <a:sx n="175" d="100"/>
        <a:sy n="1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ane Miller" userId="086b8d4e5ca37aec" providerId="LiveId" clId="{AFAB46F3-AB21-4C92-80B7-C943257353ED}"/>
    <pc:docChg chg="modSld">
      <pc:chgData name="Duane Miller" userId="086b8d4e5ca37aec" providerId="LiveId" clId="{AFAB46F3-AB21-4C92-80B7-C943257353ED}" dt="2022-09-30T01:59:41.928" v="0" actId="6549"/>
      <pc:docMkLst>
        <pc:docMk/>
      </pc:docMkLst>
      <pc:sldChg chg="modNotesTx">
        <pc:chgData name="Duane Miller" userId="086b8d4e5ca37aec" providerId="LiveId" clId="{AFAB46F3-AB21-4C92-80B7-C943257353ED}" dt="2022-09-30T01:59:41.928" v="0" actId="6549"/>
        <pc:sldMkLst>
          <pc:docMk/>
          <pc:sldMk cId="906262494" sldId="270"/>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2:34:38.247"/>
    </inkml:context>
    <inkml:brush xml:id="br0">
      <inkml:brushProperty name="width" value="0.1" units="cm"/>
      <inkml:brushProperty name="height" value="0.1" units="cm"/>
      <inkml:brushProperty name="color" value="#FF0066"/>
    </inkml:brush>
  </inkml:definitions>
  <inkml:trace contextRef="#ctx0" brushRef="#br0">3574 1732 6391 0 0,'-3'1'162'0'0,"-1"-1"0"0"0,1-1 0 0 0,0 1 0 0 0,-1 0 0 0 0,1-1 0 0 0,-1 0-1 0 0,1 0 1 0 0,0 0 0 0 0,-1 0 0 0 0,1 0 0 0 0,-6-3 0 0 0,8 2-129 0 0,0 1 1 0 0,0 0-1 0 0,0 0 0 0 0,0 0 1 0 0,0 0-1 0 0,0-1 0 0 0,1 1 1 0 0,-1 0-1 0 0,0-1 0 0 0,1 1 1 0 0,-1 0-1 0 0,1-1 0 0 0,-1 1 1 0 0,1-1-1 0 0,0 1 0 0 0,-1-1 1 0 0,1 1-1 0 0,0-1 0 0 0,0 1 1 0 0,0-1-1 0 0,0 1 0 0 0,1-1 1 0 0,-1 1-1 0 0,0-1 0 0 0,1 1 1 0 0,-1-1-1 0 0,1 1 0 0 0,-1-1 1 0 0,1 1-1 0 0,0-2 0 0 0,0 2-40 0 0,-1 1 0 0 0,1-1 0 0 0,-1 0 0 0 0,0 0 0 0 0,1 1 0 0 0,-1-1 0 0 0,0 0 0 0 0,0 0 0 0 0,0 1 0 0 0,0-1-1 0 0,1 0 1 0 0,-1 0 0 0 0,0 0 0 0 0,0 0 0 0 0,0 1 0 0 0,-1-1 0 0 0,1 0 0 0 0,0 0 0 0 0,0 0 0 0 0,0 1 0 0 0,-1-1 0 0 0,1 0-1 0 0,0 0 1 0 0,-1 1 0 0 0,1-1 0 0 0,0 0 0 0 0,-1 1 0 0 0,1-1 0 0 0,-1 0 0 0 0,1 1 0 0 0,-1-1 0 0 0,0 1 0 0 0,1-1 0 0 0,-2 0 0 0 0,0 0 55 0 0,0 1 1 0 0,1-1 0 0 0,-1 1 0 0 0,0 0 0 0 0,0 0 0 0 0,0 0 0 0 0,0 0 0 0 0,1 0 0 0 0,-1 0 0 0 0,0 0 0 0 0,0 0 0 0 0,0 1 0 0 0,0-1 0 0 0,1 1-1 0 0,-1 0 1 0 0,-1 0 0 0 0,-8 3 375 0 0,7-1-36 0 0,-1-1 0 0 0,1 0 0 0 0,-1 0 0 0 0,0 0 0 0 0,0-1 0 0 0,0 0 0 0 0,0 0 0 0 0,0 0 0 0 0,0 0 0 0 0,0-1 0 0 0,-6 0 0 0 0,-2-9 426 0 0,12 8-810 0 0,0 1 0 0 0,0-1 0 0 0,0 0 0 0 0,0 0 0 0 0,0 1 0 0 0,0-1-1 0 0,0 0 1 0 0,0 1 0 0 0,0-1 0 0 0,0 1 0 0 0,0-1 0 0 0,0 1 0 0 0,0 0 0 0 0,-1 0 0 0 0,1-1-1 0 0,0 1 1 0 0,-2 0 0 0 0,-37 1 3697 0 0,-21 3-3677 0 0,-42 0-33 0 0,65-2 728 0 0,-68 12-1 0 0,35-3-275 0 0,11-6 177 0 0,-61-4 0 0 0,-3 1 4 0 0,91-2-299 0 0,-37-4 0 0 0,43 1-135 0 0,-1 2 1 0 0,-44 3-1 0 0,37 3-49 0 0,0-2 0 0 0,0-1 0 0 0,0-2 0 0 0,0-2 0 0 0,-59-9 0 0 0,13-8 128 0 0,-58-10 190 0 0,119 26-452 0 0,-87-10 156 0 0,43 12 113 0 0,-110 14-1 0 0,-16 0 9 0 0,140-10-172 0 0,-68 11 0 0 0,68-7 0 0 0,-69 2 0 0 0,22-5 17 0 0,49-1 8 0 0,-56-4 0 0 0,-56-17 292 0 0,120 13-389 0 0,1-1 0 0 0,-41-12 0 0 0,-5-1 21 0 0,40 13 7 0 0,1 2 0 0 0,-76 3-1 0 0,61 2-67 0 0,58-1 0 0 0,-10 0 33 0 0,0 0 1 0 0,0 0-1 0 0,0-1 0 0 0,0 0 1 0 0,0-1-1 0 0,0 0 0 0 0,-18-7 1 0 0,28 8-28 0 0,0 0 0 0 0,0 0 0 0 0,0 0 0 0 0,1 0 0 0 0,-1 0 1 0 0,0 0-1 0 0,0 0 0 0 0,1 0 0 0 0,-1-1 0 0 0,1 1 0 0 0,-1 0 1 0 0,1 0-1 0 0,0-1 0 0 0,-1 1 0 0 0,1 0 0 0 0,0-1 0 0 0,0 1 0 0 0,0-2 1 0 0,-1-30 133 0 0,1 26-128 0 0,8-78 232 0 0,-3 43-149 0 0,23-106 277 0 0,-10 62-254 0 0,46-189 96 0 0,-41 205-159 0 0,-11 35-56 0 0,-2 0 1 0 0,8-49-1 0 0,-6-11 1 0 0,-2-101 0 0 0,-9 133 144 0 0,12-95 0 0 0,-10 142-144 0 0,-2 6 0 0 0,0 1 0 0 0,1 0 0 0 0,0 0 0 0 0,4-11 0 0 0,-4 17 0 0 0,-1 0 0 0 0,1 0 0 0 0,0 1 0 0 0,-1-1 0 0 0,1 0 0 0 0,1 1 0 0 0,-1-1 0 0 0,0 1 0 0 0,1 0 0 0 0,-1 0 0 0 0,1 0 0 0 0,-1 0 0 0 0,1 0 0 0 0,0 0 0 0 0,5-2 0 0 0,10-3-4 0 0,0 1-1 0 0,0 1 1 0 0,0 0 0 0 0,1 1-1 0 0,0 1 1 0 0,0 1 0 0 0,25 0-1 0 0,138 13-37 0 0,-112-4 55 0 0,96 16-24 0 0,21 1-42 0 0,-145-22 53 0 0,241 4 0 0 0,-148-14-2 0 0,176-6-49 0 0,78 22 40 0 0,-34 9-39 0 0,-210-7 36 0 0,73-9 14 0 0,-173-4 0 0 0,610-41 0 0 0,-624 41 0 0 0,0-2 0 0 0,47-14 0 0 0,-52 11 0 0 0,1 2 0 0 0,0 0 0 0 0,51-2 0 0 0,-78 8 8 0 0,1 0 0 0 0,-1 0 1 0 0,0 0-1 0 0,1 0 0 0 0,-1 0 0 0 0,0 0 0 0 0,1 0 0 0 0,-1 0 0 0 0,0 0 1 0 0,0 0-1 0 0,1 0 0 0 0,-1 0 0 0 0,0 0 0 0 0,1 0 0 0 0,-1 1 1 0 0,0-1-1 0 0,0 0 0 0 0,1 0 0 0 0,-1 0 0 0 0,0 0 0 0 0,0 1 1 0 0,1-1-1 0 0,-1 0 0 0 0,0 0 0 0 0,0 1 0 0 0,0-1 0 0 0,1 0 1 0 0,-1 0-1 0 0,0 1 0 0 0,0-1 0 0 0,0 0 0 0 0,0 1 0 0 0,0-1 0 0 0,0 0 1 0 0,1 1-1 0 0,-5 13 638 0 0,-11 10 294 0 0,6-15-1151 0 0,1 0 1 0 0,0 1-1 0 0,1 0 0 0 0,0 0 1 0 0,1 1-1 0 0,0-1 0 0 0,1 1 1 0 0,0 0-1 0 0,-6 21 0 0 0,7-9 193 0 0,2 1-1 0 0,1 35 1 0 0,-1 16 20 0 0,-2-34-2 0 0,-12 93 0 0 0,1-38 0 0 0,-4 25 0 0 0,8-70 0 0 0,3 0 0 0 0,2 1 0 0 0,2-1 0 0 0,2 1 0 0 0,8 69 0 0 0,-2-92 0 0 0,9 30 0 0 0,-7-38 0 0 0,-2 1 0 0 0,0-1 0 0 0,1 33 0 0 0,-5-49 6 0 0,-1 1 0 0 0,1-1 1 0 0,-1 0-1 0 0,-1 0 0 0 0,1 0 0 0 0,-1 0 1 0 0,0-1-1 0 0,0 1 0 0 0,0 0 0 0 0,0-1 1 0 0,-1 1-1 0 0,0-1 0 0 0,0 0 0 0 0,-7 8 0 0 0,-16 27 29 0 0,25-34-668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2:34:18.394"/>
    </inkml:context>
    <inkml:brush xml:id="br0">
      <inkml:brushProperty name="width" value="0.1" units="cm"/>
      <inkml:brushProperty name="height" value="0.1" units="cm"/>
      <inkml:brushProperty name="color" value="#FF0066"/>
    </inkml:brush>
  </inkml:definitions>
  <inkml:trace contextRef="#ctx0" brushRef="#br0">1283 25 7711 0 0,'-1'-1'52'0'0,"0"1"0"0"0,-1 0 0 0 0,1 0-1 0 0,0 0 1 0 0,0-1 0 0 0,0 1-1 0 0,0-1 1 0 0,0 1 0 0 0,0-1 0 0 0,0 1-1 0 0,0-1 1 0 0,0 1 0 0 0,0-1 0 0 0,0 0-1 0 0,-2-1 1 0 0,3 1-39 0 0,1 0-1 0 0,-1 0 1 0 0,0 1 0 0 0,0-1 0 0 0,0 0-1 0 0,1 0 1 0 0,-1 1 0 0 0,0-1-1 0 0,1 0 1 0 0,-1 0 0 0 0,0 1 0 0 0,1-1-1 0 0,-1 0 1 0 0,1 1 0 0 0,-1-1-1 0 0,1 1 1 0 0,-1-1 0 0 0,1 0 0 0 0,0 1-1 0 0,0-1 1 0 0,-4 3 227 0 0,-1 0 0 0 0,0-1 0 0 0,0 1 0 0 0,0-1 0 0 0,-1 0 0 0 0,1 0 0 0 0,0 0 0 0 0,0-1-1 0 0,-7 1 1 0 0,7-1 92 0 0,-17 2 824 0 0,2-1-594 0 0,1 1-1 0 0,0 0 1 0 0,0 2 0 0 0,0 0 0 0 0,0 1 0 0 0,1 0-1 0 0,-18 9 1 0 0,2 0-205 0 0,0-1 0 0 0,-1-2-1 0 0,-35 7 1 0 0,-59 19 812 0 0,68-16-672 0 0,-1-3-1 0 0,-1-3 1 0 0,0-3-1 0 0,-1-2 0 0 0,0-3 1 0 0,0-3-1 0 0,0-3 1 0 0,-74-7-1 0 0,136 6-498 0 0,-53-7 195 0 0,50 6-322 0 0,1 0 0 0 0,-1 0-1 0 0,1 0 1 0 0,0-1-1 0 0,-1 1 1 0 0,1-1 0 0 0,0 0-1 0 0,0 0 1 0 0,0 0 0 0 0,0 0-1 0 0,0 0 1 0 0,-3-5-1 0 0,-2-2-807 0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3:02:22.892"/>
    </inkml:context>
    <inkml:brush xml:id="br0">
      <inkml:brushProperty name="width" value="0.1" units="cm"/>
      <inkml:brushProperty name="height" value="0.1" units="cm"/>
      <inkml:brushProperty name="color" value="#FF0066"/>
    </inkml:brush>
  </inkml:definitions>
  <inkml:trace contextRef="#ctx0" brushRef="#br0">104 0 4031 0 0,'-7'0'176'0'0,"-3"0"40"0"0,-1 4-216 0 0,0-2 0 0 0,4 0 0 0 0,1-1 0 0 0,6 1 0 0 0,-3 0 0 0 0,-3 2 0 0 0,-1-1 0 0 0,-4 1-416 0 0,0 0-16 0 0,-2-1-8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3:02:23.232"/>
    </inkml:context>
    <inkml:brush xml:id="br0">
      <inkml:brushProperty name="width" value="0.1" units="cm"/>
      <inkml:brushProperty name="height" value="0.1" units="cm"/>
      <inkml:brushProperty name="color" value="#FF0066"/>
    </inkml:brush>
  </inkml:definitions>
  <inkml:trace contextRef="#ctx0" brushRef="#br0">1166 109 6191 0 0,'-46'-2'1507'0'0,"-1"-1"0"0"0,-61-14 0 0 0,-88-30 1532 0 0,182 44-3039 0 0,-120-28 0 0 0,116 28 0 0 0,1 2 0 0 0,0 0 0 0 0,0 1 0 0 0,-1 0 0 0 0,-33 6 0 0 0,-24 8 0 0 0,-104 26 0 0 0,-3 9-1454 0 0,135-37-2988 0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3:02:25.013"/>
    </inkml:context>
    <inkml:brush xml:id="br0">
      <inkml:brushProperty name="width" value="0.1" units="cm"/>
      <inkml:brushProperty name="height" value="0.1" units="cm"/>
      <inkml:brushProperty name="color" value="#FF0066"/>
    </inkml:brush>
  </inkml:definitions>
  <inkml:trace contextRef="#ctx0" brushRef="#br0">2207 1 2303 0 0,'-4'0'356'0'0,"-1"-1"-1"0"0,0 1 0 0 0,0 0 0 0 0,1 0 0 0 0,-1 1 0 0 0,0-1 0 0 0,0 1 1 0 0,-5 2-1 0 0,-10 1 628 0 0,-85 23 951 0 0,-47 3 1424 0 0,141-29-3108 0 0,0 0 0 0 0,0 0 0 0 0,0-1-1 0 0,0-1 1 0 0,0 0 0 0 0,0 0 0 0 0,0-1-1 0 0,-10-3 1 0 0,2 1 21 0 0,-21-3-32 0 0,0 3 0 0 0,0 1 0 0 0,-63 4 0 0 0,-110 15 366 0 0,140-16-14 0 0,-93-12 0 0 0,-32-1 235 0 0,-323-11 478 0 0,184 22-3597 0 0,315 4 1154 0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3:02:26.091"/>
    </inkml:context>
    <inkml:brush xml:id="br0">
      <inkml:brushProperty name="width" value="0.1" units="cm"/>
      <inkml:brushProperty name="height" value="0.1" units="cm"/>
      <inkml:brushProperty name="color" value="#FF0066"/>
    </inkml:brush>
  </inkml:definitions>
  <inkml:trace contextRef="#ctx0" brushRef="#br0">1413 6 1375 0 0,'-5'-1'745'0'0,"-1"-1"-1"0"0,1 1 0 0 0,-1 1 0 0 0,1-1 0 0 0,-1 1 0 0 0,1 0 0 0 0,-1 0 0 0 0,0 0 0 0 0,1 1 0 0 0,-8 2 1 0 0,-20 0-851 0 0,-197 4 3076 0 0,-61-1 804 0 0,64-15-2039 0 0,-202 0-6 0 0,324 8-3111 0 0,75 0-28 0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3:02:30.472"/>
    </inkml:context>
    <inkml:brush xml:id="br0">
      <inkml:brushProperty name="width" value="0.1" units="cm"/>
      <inkml:brushProperty name="height" value="0.1" units="cm"/>
      <inkml:brushProperty name="color" value="#FF0066"/>
    </inkml:brush>
  </inkml:definitions>
  <inkml:trace contextRef="#ctx0" brushRef="#br0">8941 1819 919 0 0,'-22'13'14461'0'0,"23"-14"-14323"0"0,0 1 0 0 0,0-1 0 0 0,0 0 0 0 0,0 1 0 0 0,0-1 0 0 0,0 0 0 0 0,0 1 0 0 0,-1-1 0 0 0,1 0 0 0 0,0 0 0 0 0,0 0 0 0 0,-1 0 0 0 0,1 0 0 0 0,0 0 0 0 0,-1 0 0 0 0,1 0 0 0 0,-1 0 0 0 0,1 0-1 0 0,-1 0 1 0 0,0 0 0 0 0,0 0 0 0 0,1 0 0 0 0,-1 0 0 0 0,0-1 0 0 0,0-1 0 0 0,-1-22 1142 0 0,0 19-1027 0 0,0 0 1 0 0,1 0 0 0 0,0 0-1 0 0,1 0 1 0 0,-1 0-1 0 0,2-6 1 0 0,10-27 632 0 0,-8 24-637 0 0,1 1 0 0 0,-2-1-1 0 0,3-22 1 0 0,-3-58 622 0 0,-4 60-430 0 0,3 0 0 0 0,10-67 1 0 0,7 9-396 0 0,-8 34 33 0 0,2 1 0 0 0,3 1 0 0 0,24-58 0 0 0,-23 78-66 0 0,46-118-22 0 0,-55 130 27 0 0,0-1 0 0 0,-3 1 0 0 0,0-2 1 0 0,2-35-1 0 0,-8-59 222 0 0,-2 38-135 0 0,3 62-91 0 0,1 8-6 0 0,0-1 0 0 0,-2 1 0 0 0,1-1 0 0 0,-2 1 0 0 0,0 0 0 0 0,0-1 0 0 0,-2 1 0 0 0,-5-16 0 0 0,6 25 1 0 0,1 0 1 0 0,-2 0 0 0 0,1 0-1 0 0,0 0 1 0 0,-1 0-1 0 0,0 1 1 0 0,0-1 0 0 0,0 1-1 0 0,0 0 1 0 0,0 0 0 0 0,0 1-1 0 0,-1-1 1 0 0,0 1-1 0 0,1 0 1 0 0,-1 0 0 0 0,0 1-1 0 0,0-1 1 0 0,-10-1-1 0 0,-9 0 56 0 0,1 0 1 0 0,-43 2-1 0 0,54 1-62 0 0,-109 6 98 0 0,-194 35 0 0 0,311-41-100 0 0,-110 19 98 0 0,-278 38 119 0 0,-54 1-30 0 0,339-44-111 0 0,-121 1 0 0 0,201-13-75 0 0,-174 13 71 0 0,-77 3 46 0 0,-21-31 0 0 0,68 2-38 0 0,123 5-82 0 0,-73 1 66 0 0,-165-10 12 0 0,268 9-90 0 0,-611-26 220 0 0,676 32-202 0 0,-139-3 107 0 0,-145-7-17 0 0,-30-23 117 0 0,38 3 10 0 0,-203-43-139 0 0,456 67-91 0 0,-132-15 62 0 0,30 5 9 0 0,-390-41 76 0 0,176 21-205 0 0,-75-2 1343 0 0,314 30-2463 0 0,-57 1 1401 0 0,71 8-235 0 0,-56 2-136 0 0,81 2 155 0 0,-185 17-9 0 0,88-7-43 0 0,69-15 53 0 0,66-2 0 0 0,1 3 0 0 0,-1 0 0 0 0,-41 8 0 0 0,48-3 16 0 0,-65 15-66 0 0,82-18 42 0 0,1 1 0 0 0,-1 0 1 0 0,1 1-1 0 0,0 1 1 0 0,-17 10-1 0 0,24-13 3 0 0,1 0-1 0 0,0 0 1 0 0,0 1-1 0 0,0-1 1 0 0,0 1-1 0 0,1-1 1 0 0,-1 1-1 0 0,1 0 1 0 0,0 0 0 0 0,0 0-1 0 0,0 0 1 0 0,1 1-1 0 0,-1-1 1 0 0,1 0-1 0 0,0 1 1 0 0,0-1-1 0 0,0 8 1 0 0,0 9-8 0 0,1-1 0 0 0,4 35-1 0 0,-1-15 24 0 0,3 220-498 0 0,1-107 488 0 0,2 32 0 0 0,-7-29 0 0 0,18 96 0 0 0,-19-246-3 0 0,0 0 1 0 0,0-1-1 0 0,0 1 0 0 0,1 0 0 0 0,-1-1 0 0 0,1 0 1 0 0,1 1-1 0 0,-1-1 0 0 0,1 0 0 0 0,0 0 1 0 0,0 0-1 0 0,1 0 0 0 0,-1-1 0 0 0,1 1 1 0 0,0-1-1 0 0,0 0 0 0 0,0 0 0 0 0,1-1 0 0 0,-1 1 1 0 0,1-1-1 0 0,0 0 0 0 0,0 0 0 0 0,0 0 1 0 0,1-1-1 0 0,5 2 0 0 0,25 12-26 0 0,0-3-1 0 0,1-1 1 0 0,59 11 0 0 0,1-5 21 0 0,-41-7-14 0 0,0-1-1 0 0,85 2 1 0 0,-19-6-31 0 0,-64-1 42 0 0,15 2 11 0 0,2 2 0 0 0,65 11-64 0 0,-111-17 64 0 0,12 4-11 0 0,47 8-31 0 0,8 5 20 0 0,-12-3-20 0 0,-8-2 31 0 0,0-5 11 0 0,9 0 0 0 0,4 2 0 0 0,-11-4 0 0 0,-33-5 0 0 0,16 3 0 0 0,13 4 0 0 0,39 4-53 0 0,-42-3 42 0 0,12 2 11 0 0,-2-1 0 0 0,-3-2 0 0 0,1-4 0 0 0,-9-3 0 0 0,-29-3 0 0 0,13-2 0 0 0,9 0 0 0 0,0 1 0 0 0,1-1 0 0 0,11 4 0 0 0,-2 0 0 0 0,7 1 0 0 0,-1 0 0 0 0,-10-2 0 0 0,113-3 0 0 0,-119 2 0 0 0,4 0 0 0 0,2-2 0 0 0,12-2 0 0 0,1 1 0 0 0,2-1 0 0 0,-17 0 0 0 0,-6 1 0 0 0,-16 1 0 0 0,21-1 0 0 0,42-5 0 0 0,-67 5 0 0 0,25-1 0 0 0,11-1 0 0 0,7 1 0 0 0,-1 2 0 0 0,1 1 0 0 0,8 1 0 0 0,-9-3 0 0 0,-33 1 0 0 0,84-6 0 0 0,-73 3 0 0 0,8 0 0 0 0,14-3 0 0 0,-4-1 0 0 0,-15 1 0 0 0,-2-2 0 0 0,149-16 0 0 0,-170 24 0 0 0,39 0 0 0 0,5-1 0 0 0,-3 2 0 0 0,-2-2 0 0 0,0-1 0 0 0,3-1 0 0 0,-78 5 0 0 0,130-1 0 0 0,-80 5 0 0 0,-16-2 0 0 0,41 3 0 0 0,8 0 0 0 0,-2-3 0 0 0,-9-1 0 0 0,2 1 0 0 0,-1 0 0 0 0,13 7 0 0 0,48 17 0 0 0,-80-15 0 0 0,24 3 0 0 0,-6-4 0 0 0,-5-5 0 0 0,5 1 0 0 0,1 1 0 0 0,8 2 0 0 0,-50-5 0 0 0,42 3 0 0 0,-17-3 0 0 0,17-5 0 0 0,-15-2 0 0 0,-19-3 0 0 0,29-1 0 0 0,3-4 0 0 0,-11-2 0 0 0,-10 2-11 0 0,-31 7-31 0 0,43-9 31 0 0,7-3 11 0 0,-12 2 0 0 0,103-11 0 0 0,-131 24 0 0 0,35 4 0 0 0,-61-2-85 0 0,-1 0 1 0 0,1 0-1 0 0,-1 1 1 0 0,1 0-1 0 0,-1 0 1 0 0,9 5-1 0 0,-14-6-359 0 0,7 9-2857 0 0,37 41 1350 0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3:02:43.600"/>
    </inkml:context>
    <inkml:brush xml:id="br0">
      <inkml:brushProperty name="width" value="0.1" units="cm"/>
      <inkml:brushProperty name="height" value="0.1" units="cm"/>
      <inkml:brushProperty name="color" value="#FF0066"/>
    </inkml:brush>
  </inkml:definitions>
  <inkml:trace contextRef="#ctx0" brushRef="#br0">2701 2 8807 0 0,'-32'0'674'0'0,"18"-1"-504"0"0,-1 1 0 0 0,1 0 0 0 0,-1 1 0 0 0,1 1 0 0 0,-16 4 0 0 0,4 2 258 0 0,17-5-141 0 0,0 0 0 0 0,0 0 0 0 0,0-1 1 0 0,0 0-1 0 0,0-1 0 0 0,-18 1 0 0 0,-36-17 2717 0 0,27 11-2273 0 0,0 1 0 0 0,0 3-1 0 0,0 0 1 0 0,0 3 0 0 0,-43 7-1 0 0,49-7-313 0 0,-34-2-1 0 0,-15 2 231 0 0,4 3-202 0 0,-1-3 1 0 0,-76-7-1 0 0,89 1-349 0 0,-1 2 0 0 0,1 4 0 0 0,0 2 0 0 0,-113 24 0 0 0,130-21-36 0 0,0-2 0 0 0,-1-2 0 0 0,1-3 0 0 0,-1-1 0 0 0,1-2 0 0 0,-1-2 0 0 0,-51-12 0 0 0,13 6 182 0 0,20 3-35 0 0,2 1 259 0 0,-108 3 0 0 0,12 1 201 0 0,-87-6-779 0 0,245 8-32 0 0,0 0 0 0 0,0 0-1 0 0,0 0 1 0 0,0 0 0 0 0,0-1 0 0 0,0 1-1 0 0,0 0 1 0 0,0 0 0 0 0,0-1-1 0 0,1 1 1 0 0,-1-1 0 0 0,0 1 0 0 0,0-1-1 0 0,-1 0 1 0 0,-4-4-1948 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3:02:54.642"/>
    </inkml:context>
    <inkml:brush xml:id="br0">
      <inkml:brushProperty name="width" value="0.1" units="cm"/>
      <inkml:brushProperty name="height" value="0.1" units="cm"/>
      <inkml:brushProperty name="color" value="#FF0066"/>
    </inkml:brush>
  </inkml:definitions>
  <inkml:trace contextRef="#ctx0" brushRef="#br0">2321 35 7511 0 0,'-2'0'82'0'0,"0"0"-13"0"0,0-1-1 0 0,0 1 1 0 0,0 0 0 0 0,0 0-1 0 0,0 0 1 0 0,0 1 0 0 0,0-1 0 0 0,0 0-1 0 0,0 1 1 0 0,0-1 0 0 0,0 1-1 0 0,0 0 1 0 0,0 0 0 0 0,0 0 0 0 0,0 0-1 0 0,0 0 1 0 0,0 0 0 0 0,1 0-1 0 0,-1 0 1 0 0,1 1 0 0 0,-1-1 0 0 0,1 1-1 0 0,-2 1 1 0 0,2-2-35 0 0,-12 11 607 0 0,8-9-230 0 0,3-4 20 0 0,3-1-342 0 0,0 0 0 0 0,-1 0 0 0 0,1 0 0 0 0,-1 0 0 0 0,0 0 0 0 0,0 0 0 0 0,1 0 0 0 0,-1 0 0 0 0,-1 0 0 0 0,1 0 0 0 0,0 0 0 0 0,0 0 0 0 0,-1 0 0 0 0,1 0-1 0 0,-1 0 1 0 0,0 0 0 0 0,1 0 0 0 0,-1 0 0 0 0,0 0 0 0 0,0 0 0 0 0,0 1 0 0 0,0-1 0 0 0,-1 0 0 0 0,1 1 0 0 0,0-1 0 0 0,-1 1 0 0 0,1 0 0 0 0,-1-1 0 0 0,1 1 0 0 0,-3-1 0 0 0,0 0 89 0 0,0 0 1 0 0,-1 1 0 0 0,1-1 0 0 0,0 1 0 0 0,0 0 0 0 0,-1 0 0 0 0,1 1-1 0 0,-1-1 1 0 0,1 1 0 0 0,-1 0 0 0 0,1 0 0 0 0,0 1 0 0 0,-5 0 0 0 0,-279 53 2902 0 0,75-12-1928 0 0,59-22-511 0 0,83-13-320 0 0,-199 7 714 0 0,168-12-563 0 0,-121 18 1 0 0,-344 69 1491 0 0,421-56-1401 0 0,38-7-992 0 0,107-26 276 0 0,-23 3-592 0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3:02:56.066"/>
    </inkml:context>
    <inkml:brush xml:id="br0">
      <inkml:brushProperty name="width" value="0.1" units="cm"/>
      <inkml:brushProperty name="height" value="0.1" units="cm"/>
      <inkml:brushProperty name="color" value="#FF0066"/>
    </inkml:brush>
  </inkml:definitions>
  <inkml:trace contextRef="#ctx0" brushRef="#br0">1888 202 455 0 0,'-11'-7'179'0'0,"4"1"241"0"0,-1 2-1 0 0,1-1 1 0 0,-1 1-1 0 0,-9-4 0 0 0,0 3 6023 0 0,-8-3-2714 0 0,22 7-3729 0 0,0-1-1 0 0,0 1 1 0 0,0 0-1 0 0,1-1 1 0 0,-1 0 0 0 0,0 1-1 0 0,0-1 1 0 0,1 0-1 0 0,-1-1 1 0 0,1 1-1 0 0,0 0 1 0 0,0-1-1 0 0,0 1 1 0 0,0-1 0 0 0,0 0-1 0 0,-1-2 1 0 0,-2-3 177 0 0,1 1 1 0 0,-1 1 0 0 0,0-1-1 0 0,-1 1 1 0 0,1-1 0 0 0,-1 2 0 0 0,0-1-1 0 0,-1 1 1 0 0,1 0 0 0 0,-1 0-1 0 0,0 0 1 0 0,-1 1 0 0 0,1 0-1 0 0,-10-3 1 0 0,0 1 188 0 0,1 0 1 0 0,-2 1-1 0 0,1 1 1 0 0,0 1-1 0 0,-29-2 0 0 0,-43 3 955 0 0,-119 14 0 0 0,-308 72 1996 0 0,337-48-2592 0 0,96-20-780 0 0,0-4-1 0 0,-163 3 1 0 0,240-15-279 0 0,0 0-1 0 0,-1-1 1 0 0,1 1 0 0 0,0-1 0 0 0,0 0 0 0 0,-1-1-1 0 0,1 1 1 0 0,0-1 0 0 0,0 0 0 0 0,0-1 0 0 0,1 0-1 0 0,-1 0 1 0 0,0 0 0 0 0,-4-4 0 0 0,-4-10-6780 0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3:02:56.916"/>
    </inkml:context>
    <inkml:brush xml:id="br0">
      <inkml:brushProperty name="width" value="0.1" units="cm"/>
      <inkml:brushProperty name="height" value="0.1" units="cm"/>
      <inkml:brushProperty name="color" value="#FF0066"/>
    </inkml:brush>
  </inkml:definitions>
  <inkml:trace contextRef="#ctx0" brushRef="#br0">3298 25 7831 0 0,'-14'-5'635'0'0,"7"2"-171"0"0,0 1 1 0 0,0 0 0 0 0,-1 0-1 0 0,-12-1 1 0 0,-9-1 1519 0 0,19 3-1602 0 0,0 0 0 0 0,1 0 0 0 0,-17 1 0 0 0,23 0-367 0 0,-1 1-1 0 0,1-1 1 0 0,-1 1-1 0 0,1 0 0 0 0,0 0 1 0 0,0 1-1 0 0,-1-1 1 0 0,1 1-1 0 0,0-1 1 0 0,0 1-1 0 0,1 0 1 0 0,-1 0-1 0 0,0 0 0 0 0,-3 3 1 0 0,-5 7-6 0 0,-1-1 0 0 0,-24 17 0 0 0,29-24 199 0 0,0 0 0 0 0,0 0 0 0 0,0-1 0 0 0,-1 0 0 0 0,1 0 0 0 0,-1-1 0 0 0,-13 2 0 0 0,17-3-86 0 0,-196 24 4273 0 0,176-22-3913 0 0,1 0 1 0 0,-24 7-1 0 0,21-4-217 0 0,-31 3 0 0 0,-313 11 468 0 0,218-17-39 0 0,-251-25-1 0 0,303 13-360 0 0,-144 6 0 0 0,135 4-184 0 0,-467 16 528 0 0,468-12-566 0 0,-74 10 48 0 0,108-7-1013 0 0,0-2 1 0 0,-82-6-1 0 0,116-2-331 0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3:02:58.479"/>
    </inkml:context>
    <inkml:brush xml:id="br0">
      <inkml:brushProperty name="width" value="0.1" units="cm"/>
      <inkml:brushProperty name="height" value="0.1" units="cm"/>
      <inkml:brushProperty name="color" value="#FF0066"/>
    </inkml:brush>
  </inkml:definitions>
  <inkml:trace contextRef="#ctx0" brushRef="#br0">1648 196 1839 0 0,'18'-68'418'0'0,"-17"67"-267"0"0,-1 0 0 0 0,1 0 1 0 0,0 0-1 0 0,0 0 1 0 0,-1 0-1 0 0,1 1 0 0 0,0-1 1 0 0,0 0-1 0 0,0 0 0 0 0,0 1 1 0 0,0-1-1 0 0,0 0 0 0 0,0 1 1 0 0,0-1-1 0 0,0 1 0 0 0,0-1 1 0 0,0 1-1 0 0,0 0 0 0 0,0 0 1 0 0,1-1-1 0 0,-1 1 0 0 0,0 0 1 0 0,2 0-1 0 0,27-1 3119 0 0,-10 3-3270 0 0,38 10 0 0 0,-58-12 21 0 0,0 0-1 0 0,-1 0 0 0 0,1 0 1 0 0,0 0-1 0 0,0 0 0 0 0,0 0 1 0 0,0-1-1 0 0,0 1 0 0 0,0 0 1 0 0,0 0-1 0 0,0 0 0 0 0,0 0 1 0 0,0 0-1 0 0,0 0 0 0 0,0 0 1 0 0,0 0-1 0 0,1 0 0 0 0,-1-1 1 0 0,0 1-1 0 0,0 0 0 0 0,0 0 1 0 0,0 0-1 0 0,0 0 0 0 0,0 0 1 0 0,0 0-1 0 0,0 0 0 0 0,0 0 1 0 0,0 0-1 0 0,0 0 0 0 0,0 0 1 0 0,0-1-1 0 0,0 1 0 0 0,0 0 1 0 0,1 0-1 0 0,-1 0 0 0 0,0 0 1 0 0,0 0-1 0 0,0 0 0 0 0,0 0 1 0 0,0 0-1 0 0,0 0 0 0 0,0 0 1 0 0,0 0-1 0 0,0 0 0 0 0,1 0 1 0 0,-9-5 1318 0 0,-79-12 4465 0 0,-64-2-3097 0 0,-99-6 127 0 0,-49-3-769 0 0,169 12-1068 0 0,-141 3 0 0 0,209 14-764 0 0,-249 11 527 0 0,306-12-779 0 0,-107 15-121 0 0,100-13-449 0 0,-1 1 0 0 0,0 1 1 0 0,1 0-1 0 0,0 1 0 0 0,0 0 1 0 0,-17 9-1 0 0,18-6-1451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2:34:19.248"/>
    </inkml:context>
    <inkml:brush xml:id="br0">
      <inkml:brushProperty name="width" value="0.1" units="cm"/>
      <inkml:brushProperty name="height" value="0.1" units="cm"/>
      <inkml:brushProperty name="color" value="#FF0066"/>
    </inkml:brush>
  </inkml:definitions>
  <inkml:trace contextRef="#ctx0" brushRef="#br0">1611 159 10103 0 0,'-13'-3'274'0'0,"1"-1"-1"0"0,0 0 0 0 0,-22-12 1 0 0,32 14-187 0 0,0-1 0 0 0,0 1 1 0 0,1-1-1 0 0,-1 1 1 0 0,1-1-1 0 0,-1 0 0 0 0,1 1 1 0 0,0-1-1 0 0,0 0 1 0 0,0-5-1 0 0,-1 3-14 0 0,0-3-98 0 0,0 0 1 0 0,-1 0-1 0 0,0 0 0 0 0,0 0 0 0 0,-1 1 0 0 0,-8-12 0 0 0,10 16 82 0 0,-1 1 0 0 0,1 0-1 0 0,-1-1 1 0 0,0 1 0 0 0,1 1 0 0 0,-1-1-1 0 0,0 0 1 0 0,0 0 0 0 0,0 1 0 0 0,0 0 0 0 0,-1 0-1 0 0,1 0 1 0 0,0 0 0 0 0,0 0 0 0 0,-1 0-1 0 0,1 1 1 0 0,-1 0 0 0 0,1 0 0 0 0,-5 0 0 0 0,-31 2 1139 0 0,1 2 0 0 0,-49 11 0 0 0,-1 0 156 0 0,-308 23 2650 0 0,280-29-3346 0 0,-340-2 1058 0 0,261-18-3489 0 0,183 11 108 0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3:02:59.273"/>
    </inkml:context>
    <inkml:brush xml:id="br0">
      <inkml:brushProperty name="width" value="0.1" units="cm"/>
      <inkml:brushProperty name="height" value="0.1" units="cm"/>
      <inkml:brushProperty name="color" value="#FF0066"/>
    </inkml:brush>
  </inkml:definitions>
  <inkml:trace contextRef="#ctx0" brushRef="#br0">2687 41 16495 0 0,'-4'-4'150'0'0,"1"1"0"0"0,-1 0 0 0 0,1 1 0 0 0,-1-1 0 0 0,0 1 0 0 0,0-1 0 0 0,0 1 0 0 0,0 0 0 0 0,-1 1 0 0 0,1-1 0 0 0,0 1 0 0 0,-7-2 0 0 0,-5 0-301 0 0,0 0 0 0 0,-20-1-1 0 0,12 5 171 0 0,0 0 1 0 0,-41 7-1 0 0,37-4 160 0 0,-41 2 0 0 0,-152 0 1844 0 0,-40 5-1224 0 0,76-4 1136 0 0,141-4-1757 0 0,-415 29 807 0 0,-117 9-41 0 0,70 20-1072 0 0,468-55-320 0 0,5-1-5538 0 0,6-2-2060 0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3:03:00.832"/>
    </inkml:context>
    <inkml:brush xml:id="br0">
      <inkml:brushProperty name="width" value="0.1" units="cm"/>
      <inkml:brushProperty name="height" value="0.1" units="cm"/>
      <inkml:brushProperty name="color" value="#FF0066"/>
    </inkml:brush>
  </inkml:definitions>
  <inkml:trace contextRef="#ctx0" brushRef="#br0">1448 141 2759 0 0,'-29'-3'307'0'0,"-30"-6"786"0"0,21-1 5635 0 0,-18-15-5636 0 0,43 18-792 0 0,1 1 0 0 0,-1 1 0 0 0,0 0 0 0 0,-16-4 0 0 0,-81-7 2129 0 0,-134-4 0 0 0,16 3 49 0 0,154 11-1900 0 0,0 3-1 0 0,0 4 0 0 0,0 3 0 0 0,0 3 1 0 0,-90 21-1 0 0,150-25-1068 0 0,-20 3 813 0 0,12-7-7503 0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3:03:01.469"/>
    </inkml:context>
    <inkml:brush xml:id="br0">
      <inkml:brushProperty name="width" value="0.1" units="cm"/>
      <inkml:brushProperty name="height" value="0.1" units="cm"/>
      <inkml:brushProperty name="color" value="#FF0066"/>
    </inkml:brush>
  </inkml:definitions>
  <inkml:trace contextRef="#ctx0" brushRef="#br0">1989 83 11023 0 0,'-23'-14'377'0'0,"-1"1"0"0"0,-1 1 0 0 0,0 2 0 0 0,-1 0 0 0 0,-36-8 0 0 0,51 16-125 0 0,-1 0 0 0 0,1 1 1 0 0,0 1-1 0 0,0 0 0 0 0,-1 0 1 0 0,-14 3-1 0 0,-65 19-202 0 0,63-14-27 0 0,-51 8-1 0 0,64-15-48 0 0,-526 40 5197 0 0,177-62-3528 0 0,284 15-1378 0 0,-47-5 276 0 0,-168-10 221 0 0,224 14-2750 0 0,52 3 937 0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3:03:02.197"/>
    </inkml:context>
    <inkml:brush xml:id="br0">
      <inkml:brushProperty name="width" value="0.1" units="cm"/>
      <inkml:brushProperty name="height" value="0.1" units="cm"/>
      <inkml:brushProperty name="color" value="#FF0066"/>
    </inkml:brush>
  </inkml:definitions>
  <inkml:trace contextRef="#ctx0" brushRef="#br0">1607 53 4143 0 0,'-109'-9'3457'0'0,"-15"-1"2198"0"0,17-5-3314 0 0,63 8-743 0 0,-79-4 1 0 0,-712 63 2971 0 0,692-28-4976 0 0,50-2-3709 0 0,65-14-2840 0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3:03:02.897"/>
    </inkml:context>
    <inkml:brush xml:id="br0">
      <inkml:brushProperty name="width" value="0.1" units="cm"/>
      <inkml:brushProperty name="height" value="0.1" units="cm"/>
      <inkml:brushProperty name="color" value="#FF0066"/>
    </inkml:brush>
  </inkml:definitions>
  <inkml:trace contextRef="#ctx0" brushRef="#br0">1848 35 8751 0 0,'-28'-9'721'0'0,"0"2"-1"0"0,0 1 0 0 0,-1 1 1 0 0,1 1-1 0 0,-1 1 1 0 0,-44 2-1 0 0,-216 36 3934 0 0,86-7-2743 0 0,66-24-1434 0 0,0 1 353 0 0,-167 37 2730 0 0,-79 8-1843 0 0,364-49-1806 0 0,-2 2-1815 0 0,0-2 1 0 0,-41-3-1 0 0,34-3-5968 0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3:03:03.548"/>
    </inkml:context>
    <inkml:brush xml:id="br0">
      <inkml:brushProperty name="width" value="0.1" units="cm"/>
      <inkml:brushProperty name="height" value="0.1" units="cm"/>
      <inkml:brushProperty name="color" value="#FF0066"/>
    </inkml:brush>
  </inkml:definitions>
  <inkml:trace contextRef="#ctx0" brushRef="#br0">2067 113 4143 0 0,'-37'-8'-19'0'0,"-19"-9"5531"0"0,23 7-1501 0 0,4 2-3800 0 0,-1 1 0 0 0,0 1-1 0 0,-1 2 1 0 0,1 1 0 0 0,-1 1-1 0 0,-49 4 1 0 0,-50 3 3863 0 0,66-5-3547 0 0,1-4-1 0 0,-111-20 0 0 0,117 15 183 0 0,-100-1 1 0 0,100 8-458 0 0,-405-3 1101 0 0,129 27-1210 0 0,191-3-2501 0 0,101-13 1133 0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3:03:04.848"/>
    </inkml:context>
    <inkml:brush xml:id="br0">
      <inkml:brushProperty name="width" value="0.1" units="cm"/>
      <inkml:brushProperty name="height" value="0.1" units="cm"/>
      <inkml:brushProperty name="color" value="#FF0066"/>
    </inkml:brush>
  </inkml:definitions>
  <inkml:trace contextRef="#ctx0" brushRef="#br0">1885 27 6911 0 0,'-16'-2'917'0'0,"1"2"0"0"0,-1 0-1 0 0,0 1 1 0 0,0 0-1 0 0,1 1 1 0 0,-24 7 0 0 0,-32 3 617 0 0,63-12-1461 0 0,0 0 0 0 0,0-1 0 0 0,0 0-1 0 0,1-1 1 0 0,-1 1 0 0 0,0-1 0 0 0,-12-6 0 0 0,-25-6 513 0 0,5 7-36 0 0,0 0-1 0 0,0 3 0 0 0,0 1 1 0 0,-76 5-1 0 0,-109 38 820 0 0,141-22-951 0 0,-140 11 0 0 0,39-18 696 0 0,-199 4 879 0 0,358-15-2121 0 0,0-1 0 0 0,-35-5 1 0 0,14-8-6746 0 0,25 4-370 0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3:03:05.403"/>
    </inkml:context>
    <inkml:brush xml:id="br0">
      <inkml:brushProperty name="width" value="0.1" units="cm"/>
      <inkml:brushProperty name="height" value="0.1" units="cm"/>
      <inkml:brushProperty name="color" value="#FF0066"/>
    </inkml:brush>
  </inkml:definitions>
  <inkml:trace contextRef="#ctx0" brushRef="#br0">2089 13 10335 0 0,'-13'-1'718'0'0,"1"0"-1"0"0,-24-7 0 0 0,26 7-516 0 0,0 0-1 0 0,0 1 0 0 0,1 0 1 0 0,-1 1-1 0 0,0 0 0 0 0,-17 4 1 0 0,3-2 148 0 0,-450 66 4955 0 0,360-61-4649 0 0,36-4-230 0 0,-449 38 2287 0 0,414-34-2506 0 0,0-5-1 0 0,-1-6 1 0 0,-134-19 0 0 0,150 1-9235 0 0,59 10 3563 0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3:03:16.480"/>
    </inkml:context>
    <inkml:brush xml:id="br0">
      <inkml:brushProperty name="width" value="0.1" units="cm"/>
      <inkml:brushProperty name="height" value="0.1" units="cm"/>
      <inkml:brushProperty name="color" value="#FFFF00"/>
    </inkml:brush>
  </inkml:definitions>
  <inkml:trace contextRef="#ctx0" brushRef="#br0">2699 1572 6703 0 0,'-21'-2'431'0'0,"0"0"0"0"0,0-1-1 0 0,-31-9 1 0 0,6 2 3445 0 0,81-2 4821 0 0,-36 12-8640 0 0,1 0 0 0 0,0 0 0 0 0,0 1 0 0 0,0-1-1 0 0,0 0 1 0 0,0 0 0 0 0,0 1 0 0 0,0-1 0 0 0,0 0 0 0 0,0 0-1 0 0,-1 1 1 0 0,1-1 0 0 0,0 0 0 0 0,0 1 0 0 0,0-1 0 0 0,0 0-1 0 0,1 0 1 0 0,-1 1 0 0 0,0-1 0 0 0,0 0 0 0 0,0 0 0 0 0,0 1-1 0 0,0-1 1 0 0,0 0 0 0 0,0 0 0 0 0,0 1 0 0 0,1-1 0 0 0,-1 0-1 0 0,0 0 1 0 0,0 0 0 0 0,0 1 0 0 0,0-1 0 0 0,1 0 0 0 0,-1 0-1 0 0,0 0 1 0 0,0 0 0 0 0,0 1 0 0 0,1-1 0 0 0,-1 0 0 0 0,0 0-1 0 0,0 0 1 0 0,1 0 0 0 0,-1 0 0 0 0,0 0 0 0 0,0 0 0 0 0,1 0-1 0 0,-1 0 1 0 0,0 0 0 0 0,1 0 0 0 0,-1 0 0 0 0,0 0 0 0 0,0 0-1 0 0,1 0 1 0 0,-1 0 0 0 0,1 0 0 0 0,9 3 184 0 0,1 0 1 0 0,0-1 0 0 0,0-1-1 0 0,0 0 1 0 0,0 0 0 0 0,0-1-1 0 0,11-1 1 0 0,-17 0-198 0 0,0 0 0 0 0,0 0 0 0 0,-1-1 0 0 0,1 0 0 0 0,-1 1 0 0 0,1-1 0 0 0,-1-1 0 0 0,0 1 1 0 0,0-1-1 0 0,0 0 0 0 0,0 1 0 0 0,0-2 0 0 0,0 1 0 0 0,-1 0 0 0 0,0-1 0 0 0,0 0 0 0 0,0 1 0 0 0,5-9 0 0 0,31-64 750 0 0,-13 21-310 0 0,-18 42-416 0 0,1 1 1 0 0,17-21 0 0 0,-19 25-63 0 0,0 0-1 0 0,-1 0 1 0 0,0 0 0 0 0,0 0-1 0 0,-1-1 1 0 0,0 0 0 0 0,-1 0-1 0 0,5-14 1 0 0,6-52 96 0 0,-12 53-68 0 0,1 0 0 0 0,13-38 0 0 0,53-178 89 0 0,-70 236-122 0 0,59-233 127 0 0,-56 215-96 0 0,0 0 0 0 0,-2 1 0 0 0,0-1 0 0 0,-2 0 0 0 0,0 0 0 0 0,-1 0 0 0 0,-6-25 0 0 0,8 42-25 0 0,0 0 0 0 0,-1 1 0 0 0,1-1 1 0 0,-1 1-1 0 0,0-1 0 0 0,0 1 0 0 0,0-1 0 0 0,0 1 0 0 0,-1 0 0 0 0,1-1 0 0 0,-1 1 0 0 0,1 0 1 0 0,-1 0-1 0 0,0 0 0 0 0,1 0 0 0 0,-1 0 0 0 0,-3-1 0 0 0,-134-89 313 0 0,125 84-307 0 0,-1 1 1 0 0,1 1-1 0 0,-1 0 0 0 0,-18-4 1 0 0,-64-12 105 0 0,89 20-113 0 0,-37-5 34 0 0,-1 2 0 0 0,1 2 0 0 0,-1 2 0 0 0,-83 10 0 0 0,60-6 9 0 0,-133-12 1 0 0,99 1-16 0 0,65 5-28 0 0,-59-15 0 0 0,57 10-7 0 0,-47-5 1 0 0,32 11 44 0 0,0 1 0 0 0,-1 3 0 0 0,-73 12 0 0 0,50-6-23 0 0,-1-3 1 0 0,-138-11-1 0 0,145-1-21 0 0,-81-18 0 0 0,151 25 0 0 0,-29-5 0 0 0,-37 0 0 0 0,43 3 0 0 0,-179-19 0 0 0,176 17 0 0 0,-39-9 0 0 0,48 8 0 0 0,0 1 0 0 0,0 1 0 0 0,-22 0 0 0 0,26 2-2 0 0,0-1 0 0 0,-27-6 0 0 0,-9-1 68 0 0,-6 0 25 0 0,36 5-93 0 0,-1 0-1 0 0,-25 1 1 0 0,45 2 2 0 0,0 1 0 0 0,1 0 0 0 0,-1 0 0 0 0,0 0 0 0 0,1 1 0 0 0,-1-1 0 0 0,1 1 0 0 0,-1-1 0 0 0,0 1 0 0 0,1 0 0 0 0,0 0 0 0 0,-1 0 0 0 0,1 0 0 0 0,-1 1 0 0 0,1-1 0 0 0,0 0 0 0 0,0 1 0 0 0,0 0 0 0 0,0 0 0 0 0,0-1 0 0 0,0 1 0 0 0,0 0 0 0 0,1 0 0 0 0,-1 1 0 0 0,1-1 0 0 0,-1 0 0 0 0,1 0 0 0 0,0 1 0 0 0,0-1 0 0 0,0 1 0 0 0,0-1 0 0 0,0 1 0 0 0,1-1 0 0 0,-1 1 0 0 0,1 0 0 0 0,0-1 0 0 0,0 1 0 0 0,0 0 0 0 0,0 2 0 0 0,2 45-38 0 0,15 79-1 0 0,1 16 44 0 0,-16-43-5 0 0,-2-58 0 0 0,1 0 0 0 0,10 55 0 0 0,-7-74 0 0 0,-2 0 0 0 0,-1 0 0 0 0,-1 1 0 0 0,-1-1 0 0 0,-5 28 0 0 0,3-20 0 0 0,1 1 0 0 0,2 0 0 0 0,1 0 0 0 0,2-1 0 0 0,10 49 0 0 0,-9-64-8 0 0,0 0 0 0 0,2 0 0 0 0,0-1 0 0 0,1 0 0 0 0,1 0 0 0 0,0-1 0 0 0,15 21 0 0 0,-10-22 2 0 0,0 0 0 0 0,0 0 1 0 0,2-2-1 0 0,0 0 0 0 0,0 0 0 0 0,1-1 0 0 0,1-1 0 0 0,0-1 1 0 0,0 0-1 0 0,34 13 0 0 0,-30-15 6 0 0,1-1 0 0 0,-1-1 0 0 0,1 0 0 0 0,0-2 0 0 0,0 0 0 0 0,31 0 0 0 0,-15 0-9 0 0,41 11 0 0 0,-44-8-14 0 0,60 6 0 0 0,136 4 23 0 0,-85-4 0 0 0,-80-10 0 0 0,117-11 0 0 0,63-24 0 0 0,-240 32 0 0 0,26-5 0 0 0,0 2 0 0 0,0 1 0 0 0,1 2 0 0 0,-1 1 0 0 0,34 5 0 0 0,-28 1 0 0 0,78 14 0 0 0,-75-15 0 0 0,66 1 0 0 0,2-3 0 0 0,-52-1 0 0 0,62-5 0 0 0,-84-4 0 0 0,-28 4 0 0 0,0 0 0 0 0,-1 1 0 0 0,1 0 0 0 0,0 0 0 0 0,0 1 0 0 0,11 1 0 0 0,-14 0-45 0 0,0 0 0 0 0,1 0 0 0 0,-2 1 0 0 0,1 0 0 0 0,0 0 0 0 0,0 0 0 0 0,-1 0 0 0 0,6 5 0 0 0,14 12-3878 0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3:03:36.728"/>
    </inkml:context>
    <inkml:brush xml:id="br0">
      <inkml:brushProperty name="width" value="0.1" units="cm"/>
      <inkml:brushProperty name="height" value="0.1" units="cm"/>
      <inkml:brushProperty name="color" value="#FFFF00"/>
    </inkml:brush>
  </inkml:definitions>
  <inkml:trace contextRef="#ctx0" brushRef="#br0">2236 1428 3223 0 0,'-6'8'5343'0'0,"20"-22"-2037"0"0,-7 3-4547 0 0,-2 0 1441 0 0,-4 8 67 0 0,0 1 0 0 0,0 0 1 0 0,0-1-1 0 0,0 1 0 0 0,0-1 1 0 0,5-10 4791 0 0,14-8-4122 0 0,-7-15 131 0 0,11-41 0 0 0,-23 66-895 0 0,0 0 0 0 0,0 0 0 0 0,-1 0 1 0 0,-1 0-1 0 0,0 0 0 0 0,0 1 0 0 0,-1-1 0 0 0,0 0 0 0 0,-5-10 0 0 0,3 6-49 0 0,1-1 0 0 0,0 1 0 0 0,0-22 0 0 0,3-11 195 0 0,2 1 0 0 0,13-75 0 0 0,-4 26-79 0 0,-9 66-73 0 0,12-55-1 0 0,11-8-96 0 0,16-72 2 0 0,-40 163-59 0 0,-1 0 0 0 0,0-1 0 0 0,0 1 0 0 0,0-1 0 0 0,0 1 0 0 0,0 0 0 0 0,-1-1 0 0 0,1 1 0 0 0,-1 0 0 0 0,0-1 0 0 0,1 1 0 0 0,-1 0 1 0 0,0 0-1 0 0,0 0 0 0 0,0 0 0 0 0,-1-1 0 0 0,1 1 0 0 0,0 1 0 0 0,-1-1 0 0 0,1 0 0 0 0,-1 0 0 0 0,0 1 0 0 0,0-1 0 0 0,-2-1 0 0 0,-5-4 70 0 0,-1 1 0 0 0,0 0 0 0 0,-21-8 0 0 0,7 3-69 0 0,-32-16 260 0 0,-70-24 1 0 0,98 42-176 0 0,-1 1-1 0 0,1 1 1 0 0,-2 2 0 0 0,-48-3-1 0 0,2 3 48 0 0,-149-27-1 0 0,71 7-62 0 0,-39-9 34 0 0,131 22-63 0 0,0 3 0 0 0,-1 3 0 0 0,-71 2 0 0 0,30 1-3 0 0,-168-4 26 0 0,260 7-82 0 0,-87 3 25 0 0,86-2-10 0 0,0 1 0 0 0,0 1 0 0 0,0 0 0 0 0,1 0 0 0 0,-19 8 0 0 0,0 6 48 0 0,22-12-60 0 0,0 0 1 0 0,-18 7-1 0 0,21-10 1 0 0,0 0 0 0 0,1 0 1 0 0,-1 1-1 0 0,1 0 0 0 0,0 0 0 0 0,0 0 0 0 0,0 1 1 0 0,0 0-1 0 0,0 0 0 0 0,1 0 0 0 0,0 0 0 0 0,0 1 1 0 0,0 0-1 0 0,0 0 0 0 0,1 0 0 0 0,0 0 0 0 0,0 0 1 0 0,-4 10-1 0 0,1 2-10 0 0,1 1-1 0 0,1 0 1 0 0,1-1 0 0 0,0 1 0 0 0,0 19-1 0 0,-1 15-11 0 0,-2 0-1 0 0,-2-1 1 0 0,-3 1 0 0 0,-24 70-1 0 0,-17 44 24 0 0,45-139 0 0 0,2 1 0 0 0,2 0 0 0 0,0 0 0 0 0,2 32 0 0 0,4 0 13 0 0,0 60-58 0 0,-4-101 38 0 0,0 0 1 0 0,-2 0 0 0 0,0 0-1 0 0,-7 22 1 0 0,-4-1 1 0 0,7-24 9 0 0,1 0-1 0 0,-6 30 1 0 0,11-42-9 0 0,0 1 1 0 0,1-1 0 0 0,0 1-1 0 0,-1-1 1 0 0,2 1 0 0 0,-1 0-1 0 0,0-1 1 0 0,1 1 0 0 0,0-1-1 0 0,0 1 1 0 0,1-1 0 0 0,-1 1-1 0 0,1-1 1 0 0,0 0-1 0 0,2 4 1 0 0,-1-4-6 0 0,0 0 1 0 0,0-1-1 0 0,0 0 1 0 0,1 0-1 0 0,-1 0 0 0 0,1 0 1 0 0,-1 0-1 0 0,1-1 1 0 0,0 0-1 0 0,0 1 0 0 0,0-1 1 0 0,1-1-1 0 0,-1 1 0 0 0,0-1 1 0 0,1 0-1 0 0,-1 0 1 0 0,9 1-1 0 0,9 0-5 0 0,-1-1 0 0 0,33-2 0 0 0,-35 0-12 0 0,43-2 16 0 0,-9-2 11 0 0,68-11 0 0 0,13-6 0 0 0,-24 4 0 0 0,7 3 0 0 0,25 0 0 0 0,-24 8 0 0 0,-10 7 0 0 0,9 9 0 0 0,-21 11 0 0 0,-72-13-614 0 0,1 2-1 0 0,37 19 1 0 0,-14-7-2440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2:34:19.842"/>
    </inkml:context>
    <inkml:brush xml:id="br0">
      <inkml:brushProperty name="width" value="0.1" units="cm"/>
      <inkml:brushProperty name="height" value="0.1" units="cm"/>
      <inkml:brushProperty name="color" value="#FF0066"/>
    </inkml:brush>
  </inkml:definitions>
  <inkml:trace contextRef="#ctx0" brushRef="#br0">1076 1 13823 0 0,'0'0'16'0'0,"0"0"-1"0"0,0 0 1 0 0,0 0-1 0 0,0 1 1 0 0,1-1-1 0 0,-1 0 0 0 0,0 0 1 0 0,0 0-1 0 0,0 1 1 0 0,0-1-1 0 0,0 0 1 0 0,0 0-1 0 0,0 0 1 0 0,0 1-1 0 0,0-1 1 0 0,0 0-1 0 0,0 0 0 0 0,0 0 1 0 0,0 1-1 0 0,0-1 1 0 0,0 0-1 0 0,0 0 1 0 0,0 1-1 0 0,0-1 1 0 0,0 0-1 0 0,0 0 1 0 0,0 0-1 0 0,0 1 0 0 0,0-1 1 0 0,0 0-1 0 0,-1 0 1 0 0,1 0-1 0 0,0 0 1 0 0,0 1-1 0 0,0-1 1 0 0,0 0-1 0 0,0 0 0 0 0,-1 0 1 0 0,1 0-1 0 0,-12 5 491 0 0,-24-1-29 0 0,26-3-538 0 0,-804 32 5625 0 0,763-34-5584 0 0,15 0-1515 0 0,-53 5 0 0 0,62 1-4983 0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3:03:50.997"/>
    </inkml:context>
    <inkml:brush xml:id="br0">
      <inkml:brushProperty name="width" value="0.1" units="cm"/>
      <inkml:brushProperty name="height" value="0.1" units="cm"/>
      <inkml:brushProperty name="color" value="#FFFF00"/>
    </inkml:brush>
  </inkml:definitions>
  <inkml:trace contextRef="#ctx0" brushRef="#br0">6531 1677 1839 0 0,'-1'-1'163'0'0,"1"0"0"0"0,-1 0 0 0 0,1 0-1 0 0,-1 0 1 0 0,1 1 0 0 0,-1-1 0 0 0,0 0-1 0 0,1 0 1 0 0,-1 0 0 0 0,0 1-1 0 0,0-1 1 0 0,0 0 0 0 0,0 1 0 0 0,0-1-1 0 0,1 1 1 0 0,-1-1 0 0 0,0 1 0 0 0,0-1-1 0 0,0 1 1 0 0,0 0 0 0 0,0-1 0 0 0,0 1-1 0 0,-1 0 1 0 0,1 0 0 0 0,0 0-1 0 0,0 0 1 0 0,0 0 0 0 0,0 0 0 0 0,0 0-1 0 0,-2 0 1 0 0,-12 0-456 0 0,-6-2 1794 0 0,0 1-1 0 0,-40 2 1 0 0,-124 10 3549 0 0,67-6-1748 0 0,-262 12-1090 0 0,370-16-2042 0 0,-69 3 434 0 0,0 3 0 0 0,-111 24 0 0 0,152-21-428 0 0,7-2-65 0 0,0 0 1 0 0,0-2-1 0 0,-62 3 0 0 0,62-7-34 0 0,0 2-1 0 0,1 1 1 0 0,-33 10-1 0 0,48-12-91 0 0,-62 12 175 0 0,-151 10 0 0 0,192-24-133 0 0,-73-7-1 0 0,71 4 84 0 0,0 2 0 0 0,0 2-1 0 0,-64 10 1 0 0,-21 2 162 0 0,7-8-124 0 0,67-4-75 0 0,1-2-1 0 0,-1-2 1 0 0,-58-9 0 0 0,5 0 51 0 0,38 5-96 0 0,35 5 18 0 0,-39 1 0 0 0,-9 1 62 0 0,-115 2 99 0 0,60 1-105 0 0,29-2 39 0 0,25-8-14 0 0,32 1-63 0 0,-83-8 22 0 0,55 4 91 0 0,-119 1 0 0 0,117 8-86 0 0,-102-14 0 0 0,101 6-24 0 0,-97 3 0 0 0,-27 18-3 0 0,118-7-32 0 0,-128-5 0 0 0,138-12-32 0 0,-45 3 6 0 0,80 4 23 0 0,-74 1 0 0 0,19 6-29 0 0,61 0 0 0 0,-47-1 0 0 0,4-1 0 0 0,48-1 19 0 0,0-1-1 0 0,1-1 1 0 0,-29-7 0 0 0,8 2-30 0 0,5 3 54 0 0,0 2-1 0 0,-82 6 1 0 0,63 3-43 0 0,38-3 0 0 0,0-2 0 0 0,0 0 0 0 0,-40-3 0 0 0,49 1 0 0 0,0 0 0 0 0,-1 0 0 0 0,-19 4 0 0 0,6-3 0 0 0,23-1 0 0 0,0 0 0 0 0,0 0 0 0 0,0 1 0 0 0,0-1 0 0 0,-8 3 0 0 0,11-3 0 0 0,0 0 0 0 0,-1 0 0 0 0,1 0 0 0 0,0 0 0 0 0,0 0 0 0 0,0 0 0 0 0,0-1 0 0 0,0 1 0 0 0,0-1 0 0 0,-4-1 0 0 0,3 1 0 0 0,-39-7 24 0 0,37 7-20 0 0,0 1 0 0 0,0-1 0 0 0,0 1 0 0 0,0-2 0 0 0,1 1 0 0 0,-1 0 0 0 0,0-1 0 0 0,1 0 0 0 0,-8-4 0 0 0,9 4 3 0 0,1 0 1 0 0,0-1-1 0 0,0 1 0 0 0,0 0 1 0 0,0-1-1 0 0,0 0 0 0 0,0 1 1 0 0,1-1-1 0 0,-1 0 0 0 0,1 0 0 0 0,0 0 1 0 0,0 0-1 0 0,0 0 0 0 0,0 0 1 0 0,1 0-1 0 0,-1-3 0 0 0,-1-9 41 0 0,1 0-1 0 0,0-15 0 0 0,1 30-46 0 0,11-107 52 0 0,-10 91-53 0 0,1 0 0 0 0,1 1 0 0 0,0-1 0 0 0,11-30 0 0 0,5-25 0 0 0,-2 0 59 0 0,-9 41-56 0 0,5-38-1 0 0,-12 49-2 0 0,0 5 0 0 0,1 0 0 0 0,0-1 0 0 0,0 1 0 0 0,2 0 0 0 0,-1 0 0 0 0,2 1 0 0 0,7-18 0 0 0,-6 21 0 0 0,-1-2 0 0 0,-1 1 0 0 0,0 0 0 0 0,-1-1 0 0 0,0 1 0 0 0,2-24 0 0 0,0-73 0 0 0,-6 87 13 0 0,-1 0-1 0 0,-8-33 1 0 0,6 37 5 0 0,1-1 0 0 0,1 0 0 0 0,0 0 0 0 0,1-23 0 0 0,2 30-18 0 0,1-7-9 0 0,-1 1 0 0 0,-1-1 0 0 0,0 0 0 0 0,-1 1-1 0 0,-1-1 1 0 0,-6-29 0 0 0,-5 16 9 0 0,-2-10 0 0 0,14 34-26 0 0,1 0 0 0 0,0 0 0 0 0,1-13-1 0 0,0-1 4 0 0,9-53 23 0 0,-11 61 0 0 0,0 10 0 0 0,1 0 0 0 0,0 0 0 0 0,-1 1 0 0 0,1-1 0 0 0,0 0 0 0 0,1 0 0 0 0,-1 0 0 0 0,1 0 0 0 0,-1 0 0 0 0,3-5 0 0 0,2 4-64 0 0,6-3 53 0 0,-9 7-31 0 0,1 8-15 0 0,-3-8 52 0 0,0 1 0 0 0,1 0 0 0 0,-1-1 0 0 0,0 1 0 0 0,0 0 0 0 0,1-1 0 0 0,-1 1 0 0 0,0 0 0 0 0,1-1 0 0 0,-1 1 0 0 0,1 0-1 0 0,-1-1 1 0 0,1 1 0 0 0,-1-1 0 0 0,1 1 0 0 0,-1-1 0 0 0,1 1 0 0 0,-1-1 0 0 0,1 1 0 0 0,0-1 0 0 0,-1 0 0 0 0,1 1 0 0 0,0-1 0 0 0,-1 0 0 0 0,1 0 0 0 0,0 1 0 0 0,-1-1 0 0 0,2 0 0 0 0,17 13 5 0 0,-12-3-42 0 0,-7-9 38 0 0,1 0 0 0 0,-1-1-1 0 0,0 1 1 0 0,1 0 0 0 0,-1 0-1 0 0,1-1 1 0 0,0 1 0 0 0,-1 0 0 0 0,1-1-1 0 0,-1 1 1 0 0,1-1 0 0 0,0 1-1 0 0,0-1 1 0 0,-1 1 0 0 0,1-1-1 0 0,0 1 1 0 0,0-1 0 0 0,0 0-1 0 0,0 1 1 0 0,4 0-45 0 0,-4 0 45 0 0,1-1 0 0 0,-1 0 0 0 0,1 1 0 0 0,-1-1-1 0 0,1 1 1 0 0,-1 0 0 0 0,0-1 0 0 0,1 1 0 0 0,-1 0 0 0 0,0 0-1 0 0,0 0 1 0 0,1 0 0 0 0,-1 0 0 0 0,0 0 0 0 0,0 0 0 0 0,0 0-1 0 0,0 0 1 0 0,1 3 0 0 0,-1-3 4 0 0,-1 0 0 0 0,1 0 0 0 0,0 1 0 0 0,0-1 0 0 0,1 0 0 0 0,-1 0 0 0 0,0 0 0 0 0,0 0 0 0 0,0 0 0 0 0,1 0 0 0 0,-1-1 0 0 0,0 1 0 0 0,1 0 0 0 0,-1-1 0 0 0,1 1 0 0 0,-1-1 0 0 0,1 1 0 0 0,-1-1 0 0 0,1 0 0 0 0,2 1 0 0 0,7 0-20 0 0,0 0-1 0 0,0 1 1 0 0,0 0 0 0 0,0 1-1 0 0,15 6 1 0 0,31 7-61 0 0,48-9-25 0 0,-17 5 61 0 0,-55-7 21 0 0,0-1 1 0 0,1-1-1 0 0,43-3 1 0 0,34-21 23 0 0,-30 13 0 0 0,86-3 0 0 0,-139 9 0 0 0,0-1 0 0 0,0-1 0 0 0,-1-2 0 0 0,33-10 0 0 0,-9 2 0 0 0,-23 7 0 0 0,-14 2 0 0 0,0 2 0 0 0,0 0 0 0 0,1 0 0 0 0,17 0 0 0 0,-18 2 0 0 0,-1 0 0 0 0,23-5 0 0 0,-26 3 0 0 0,1 1 0 0 0,-1 1 0 0 0,1 0 0 0 0,0 0 0 0 0,17 1 0 0 0,-9 2 0 0 0,-1-2 0 0 0,1-1 0 0 0,22-3 0 0 0,-22 2 0 0 0,12-3 0 0 0,0-1 0 0 0,0-2 0 0 0,34-13 0 0 0,-37 11 0 0 0,0 1 0 0 0,0 2 0 0 0,1 1 0 0 0,30-3 0 0 0,25 3 0 0 0,143-5 0 0 0,-183 14 0 0 0,-29-2 0 0 0,0 0 0 0 0,20-2 0 0 0,-4 0-16 0 0,42 3-1 0 0,-41 0 2 0 0,36-3-1 0 0,155-12 16 0 0,50-4 0 0 0,-209 10 0 0 0,269-21 0 0 0,-130 12 0 0 0,54 0 0 0 0,-152 19 17 0 0,-56 0-2 0 0,-1-3 1 0 0,68-7 0 0 0,66-17-16 0 0,-150 21 0 0 0,49 2 0 0 0,-48 1 0 0 0,59-4 0 0 0,-51 1 0 0 0,46 3 0 0 0,55 5 0 0 0,67-3 0 0 0,-103-3 12 0 0,176 8 40 0 0,-230-1-52 0 0,77 7 0 0 0,46-11 0 0 0,-125-2 0 0 0,17 0 32 0 0,116 14 0 0 0,-177-13-32 0 0,0 0 0 0 0,-1 0 0 0 0,1 0 0 0 0,-1 0 0 0 0,1 1 0 0 0,-1 0 0 0 0,1 0 0 0 0,-1 1 0 0 0,0-1 0 0 0,0 1 0 0 0,0 0 0 0 0,0 1 0 0 0,-1-1 0 0 0,1 1 0 0 0,-1 0 0 0 0,0 0 0 0 0,5 6 0 0 0,-4-2 0 0 0,1-1 0 0 0,0 0 0 0 0,1 0 0 0 0,-1-1 0 0 0,9 7 0 0 0,16 15 0 0 0,-18-14 0 0 0,2 1 0 0 0,0 2 0 0 0,-1-1 0 0 0,-1 2 0 0 0,-1-1 0 0 0,0 2 0 0 0,15 33 0 0 0,-11-11 8 0 0,-1 0 0 0 0,-3 1 0 0 0,-1 1 0 0 0,-2 0 0 0 0,-2 0 0 0 0,-2 1 0 0 0,0 71 0 0 0,-13 3 62 0 0,0 38-12 0 0,7-105-10 0 0,-2-1 0 0 0,-2 0 0 0 0,-21 85 0 0 0,14-97 14 0 0,-18 41 0 0 0,15-44 4 0 0,-14 53 0 0 0,24-68-66 0 0,4-13 0 0 0,-1 1 0 0 0,0-1 0 0 0,0 1 0 0 0,-1-1 0 0 0,-5 11 0 0 0,-17 37 0 0 0,12-23-104 0 0,12-31 92 0 0,0 1 0 0 0,1 0-1 0 0,-1 0 1 0 0,0 0 0 0 0,1 0-1 0 0,0 0 1 0 0,-1-1 0 0 0,1 1 0 0 0,0 0-1 0 0,0 0 1 0 0,0 0 0 0 0,0 0 0 0 0,1 0-1 0 0,0 3 1 0 0,4 0-1417 0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3:04:01.387"/>
    </inkml:context>
    <inkml:brush xml:id="br0">
      <inkml:brushProperty name="width" value="0.1" units="cm"/>
      <inkml:brushProperty name="height" value="0.1" units="cm"/>
      <inkml:brushProperty name="color" value="#FFFF00"/>
    </inkml:brush>
  </inkml:definitions>
  <inkml:trace contextRef="#ctx0" brushRef="#br0">6894 1570 3623 0 0,'0'0'9'0'0,"0"0"-1"0"0,1-1 0 0 0,-1 1 0 0 0,0 0 1 0 0,0 0-1 0 0,0 0 0 0 0,0 0 0 0 0,0 0 0 0 0,0 0 1 0 0,0 0-1 0 0,0 0 0 0 0,0 0 0 0 0,0 0 0 0 0,0-1 1 0 0,0 1-1 0 0,0 0 0 0 0,0 0 0 0 0,1 0 1 0 0,-1 0-1 0 0,0 0 0 0 0,0 0 0 0 0,0 0 0 0 0,0-1 1 0 0,0 1-1 0 0,0 0 0 0 0,0 0 0 0 0,0 0 1 0 0,0 0-1 0 0,-1 0 0 0 0,1 0 0 0 0,0 0 0 0 0,0-1 1 0 0,0 1-1 0 0,0 0 0 0 0,0 0 0 0 0,0 0 0 0 0,0 0 1 0 0,0 0-1 0 0,0 0 0 0 0,0 0 0 0 0,0 0 1 0 0,0 0-1 0 0,0-1 0 0 0,0 1 0 0 0,0 0 0 0 0,-1 0 1 0 0,1 0-1 0 0,0 0 0 0 0,0 0 0 0 0,0 0 0 0 0,0 0 1 0 0,0 0-1 0 0,0 0 0 0 0,-1 0 0 0 0,-10-2 1122 0 0,-17 1 894 0 0,24 1-1986 0 0,-4 0 527 0 0,5 1-273 0 0,-1-1 0 0 0,1 0 0 0 0,0 0-1 0 0,0 0 1 0 0,0 0 0 0 0,0 0 0 0 0,-1-1 0 0 0,1 1 0 0 0,0-1 0 0 0,0 0-1 0 0,0 0 1 0 0,0 0 0 0 0,-3-2 0 0 0,5-18 962 0 0,2 14-1061 0 0,-2-10 263 0 0,1 0 0 0 0,1 0 1 0 0,0-1-1 0 0,1 1 0 0 0,1 0 1 0 0,1 1-1 0 0,10-30 0 0 0,-11 36-308 0 0,-1 0 0 0 0,1 0-1 0 0,-2 0 1 0 0,1 0 0 0 0,-1-1-1 0 0,-1 1 1 0 0,0 0 0 0 0,-2-15 0 0 0,1 9 86 0 0,3-33 0 0 0,15-57 19 0 0,-7 49 121 0 0,5-108 1 0 0,-16 108-182 0 0,3-1 0 0 0,2 2 0 0 0,15-72 0 0 0,22-62 363 0 0,-33 157-526 0 0,-2 13-1 0 0,0-1-1 0 0,-2 0 1 0 0,3-41-1 0 0,-8 52 9 0 0,-1 0 0 0 0,0 0-1 0 0,-1 1 1 0 0,0-1 0 0 0,0 0 0 0 0,-1 1-1 0 0,0 0 1 0 0,-7-11 0 0 0,3 11 8 0 0,0 1 0 0 0,-1 0 0 0 0,0 0 0 0 0,-1 1 0 0 0,1 0 0 0 0,-1 0 0 0 0,0 1 0 0 0,-19-8 0 0 0,9 6 20 0 0,-1 0 0 0 0,0 2 0 0 0,-1 0 0 0 0,1 2 0 0 0,-36-4 0 0 0,-112 2 415 0 0,145 6-465 0 0,-57 4 137 0 0,-85 14-1 0 0,77-7-31 0 0,-276 10 172 0 0,202-28-181 0 0,84 2-6 0 0,-91 7-1 0 0,78 3-99 0 0,-158-12 1 0 0,159-1 52 0 0,-102 3 1 0 0,-31 11 5 0 0,-33 15-64 0 0,203-12 26 0 0,-1-3-1 0 0,0-1 1 0 0,0-3 0 0 0,-61-6-1 0 0,63 1 1 0 0,-1 2 0 0 0,-60 7 0 0 0,19 0 24 0 0,-321-8 259 0 0,188 2-90 0 0,97 1-211 0 0,13 2 61 0 0,-53-2-74 0 0,-135 1 69 0 0,104 1-64 0 0,-128 3 128 0 0,28-4-64 0 0,298-2-118 0 0,-410 29 361 0 0,290-14-389 0 0,-181 0-1 0 0,178-23 83 0 0,92 4 212 0 0,0-2 0 0 0,-36-11-1 0 0,19 4-814 0 0,-1-4 607 0 0,43 13-12 0 0,1 1 1 0 0,-1-1-1 0 0,0 2 1 0 0,0-1-1 0 0,0 2 1 0 0,-1-1-1 0 0,1 1 1 0 0,-12 1-1 0 0,18 0 6 0 0,-1 0 1 0 0,0 1-1 0 0,1-1 0 0 0,-1 1 1 0 0,1 0-1 0 0,0 1 0 0 0,-1-1 1 0 0,1 1-1 0 0,-6 3 0 0 0,8-3-5 0 0,0 0 0 0 0,0 0 0 0 0,0 0 0 0 0,0 0 0 0 0,0 0 0 0 0,1 1 0 0 0,-1-1 0 0 0,1 1 0 0 0,-1-1 0 0 0,1 1 0 0 0,0-1 0 0 0,0 1 0 0 0,0 0 0 0 0,1 0 0 0 0,-1-1 0 0 0,0 5 0 0 0,-2 10 78 0 0,2 0 0 0 0,-1 1-1 0 0,2-1 1 0 0,2 27 0 0 0,15 71 705 0 0,-6-49-2073 0 0,4 46 1289 0 0,0 141-1 0 0,-13-108 9 0 0,-2-100 0 0 0,2 28 0 0 0,-1-66 0 0 0,0 0 0 0 0,0 0 0 0 0,1-1 0 0 0,-1 1 0 0 0,2 0 0 0 0,-1-1 0 0 0,7 12 0 0 0,6 12 0 0 0,-12-25 0 0 0,-1 1 0 0 0,1-1 0 0 0,0 1 0 0 0,0-1 0 0 0,0 0 0 0 0,1 0 0 0 0,0 0 0 0 0,0-1 0 0 0,0 1 0 0 0,0-1 0 0 0,1 0 0 0 0,-1 0 0 0 0,1-1 0 0 0,0 1 0 0 0,6 2 0 0 0,39 12-21 0 0,1-1-1 0 0,75 13 1 0 0,75 2-47 0 0,-167-27 64 0 0,35 2 4 0 0,-1-3 0 0 0,122-8 0 0 0,-111 3-12 0 0,0 4 0 0 0,115 18 0 0 0,37 2-8 0 0,82-27 865 0 0,-26 8-1399 0 0,29-2 231 0 0,-119-6 323 0 0,-68 5 0 0 0,-55 1 0 0 0,-1 3 0 0 0,116 24 0 0 0,18 2 0 0 0,216 22 0 0 0,-387-48 0 0 0,189 38 28 0 0,38 4 8 0 0,-12-25-11 0 0,82 11 14 0 0,-170-22 60 0 0,-66-6-54 0 0,15 1-41 0 0,68 7 67 0 0,-88-7 529 0 0,174-10 1 0 0,-227 2-1413 0 0,17-3 828 0 0,-34 2 49 0 0,-1 2 0 0 0,1 0-1 0 0,33 3 1 0 0,-32 1-513 0 0,-19-3 611 0 0,0 0-1 0 0,0 0 1 0 0,1 1 0 0 0,-1 0-1 0 0,0 0 1 0 0,0 0 0 0 0,5 2-1 0 0,6 10-2060 0 0,-6 11-4174 0 0,-3 2-1950 0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3:04:09.535"/>
    </inkml:context>
    <inkml:brush xml:id="br0">
      <inkml:brushProperty name="width" value="0.1" units="cm"/>
      <inkml:brushProperty name="height" value="0.1" units="cm"/>
      <inkml:brushProperty name="color" value="#FFFF00"/>
    </inkml:brush>
  </inkml:definitions>
  <inkml:trace contextRef="#ctx0" brushRef="#br0">9062 1765 3679 0 0,'-1'-1'323'0'0,"1"-1"0"0"0,-1 1-1 0 0,0 0 1 0 0,1-1 0 0 0,-1 1 0 0 0,1 0-1 0 0,-1-1 1 0 0,1 1 0 0 0,-1-1-1 0 0,1 1 1 0 0,0-1 0 0 0,0 1-1 0 0,0-1 1 0 0,0 1 0 0 0,0-1-1 0 0,0 1 1 0 0,0-1 0 0 0,0 1-1 0 0,1-1 1 0 0,0-1 0 0 0,7-13-734 0 0,10-18 1384 0 0,-1 0-1 0 0,23-66 1 0 0,-37 90-655 0 0,0 0-1 0 0,0 0 1 0 0,-1 0-1 0 0,0 0 1 0 0,-1-1-1 0 0,0 1 0 0 0,-1-1 1 0 0,0 1-1 0 0,-1-1 1 0 0,-3-18-1 0 0,1 9 153 0 0,0 1-1 0 0,1-1 1 0 0,2-32-1 0 0,-3-29 168 0 0,-6-22 168 0 0,6-108-1 0 0,4 135-472 0 0,-3 53-231 0 0,-1 0-1 0 0,-1 0 1 0 0,0 0-1 0 0,-2 1 1 0 0,-14-38 0 0 0,9 31 84 0 0,2 1 1 0 0,-8-49-1 0 0,16 71-153 0 0,0 0 0 0 0,0 0-1 0 0,0 0 1 0 0,-1 0 0 0 0,0 0 0 0 0,0 0-1 0 0,-1 0 1 0 0,0 1 0 0 0,-3-6 0 0 0,3 7-4 0 0,0 1 1 0 0,0 0 0 0 0,0 0 0 0 0,0 0-1 0 0,0 0 1 0 0,-1 0 0 0 0,1 1 0 0 0,-1-1-1 0 0,1 1 1 0 0,-1 0 0 0 0,0 0 0 0 0,0 1-1 0 0,-7-3 1 0 0,-147-36 448 0 0,-45 16 233 0 0,38 6-204 0 0,158 16-490 0 0,-54-8 103 0 0,0 2-1 0 0,-123 0 0 0 0,75 11 70 0 0,-142-13 0 0 0,161 6-2 0 0,-111 9 1 0 0,28 1-16 0 0,-353 5 112 0 0,409-13-196 0 0,-91 2 76 0 0,-63 2-91 0 0,-33 1-5 0 0,85 8-67 0 0,60-5 0 0 0,-525 39 0 0 0,520-43 0 0 0,-53 5 0 0 0,191-5 0 0 0,-375 20 0 0 0,204-20 64 0 0,82-1-64 0 0,-147 20 0 0 0,158-10 21 0 0,-1-4 1 0 0,-166-10-1 0 0,163-5-14 0 0,-102-10 28 0 0,148 10-24 0 0,-85-23 0 0 0,53 5-11 0 0,-1 4 0 0 0,-128-13 0 0 0,128 25 21 0 0,0-3 1 0 0,-161-45-1 0 0,164 30-21 0 0,-100-15 0 0 0,145 33 0 0 0,0-2 0 0 0,-58-24 0 0 0,56 18 0 0 0,-91-21 0 0 0,36 20 0 0 0,-2 5 0 0 0,-124 0 0 0 0,187 15 0 0 0,1 1 0 0 0,0 3 0 0 0,-45 10 0 0 0,63-8-11 0 0,0 1 1 0 0,1 1-1 0 0,0 1 0 0 0,1 0 1 0 0,-25 18-1 0 0,42-25 8 0 0,0 1 0 0 0,0 0-1 0 0,0 0 1 0 0,1 1 0 0 0,0-1-1 0 0,0 1 1 0 0,0 0 0 0 0,1 0 0 0 0,0 1-1 0 0,0-1 1 0 0,0 0 0 0 0,0 1 0 0 0,1 0-1 0 0,0 0 1 0 0,0-1 0 0 0,1 1 0 0 0,-2 9-1 0 0,-1 10-22 0 0,2 1-1 0 0,1 47 1 0 0,2-42 20 0 0,-2 83 0 0 0,0 33-23 0 0,20 167 0 0 0,-15-254 29 0 0,-2 0 0 0 0,-3 0 0 0 0,-3 0 0 0 0,-16 88 0 0 0,18-135 0 0 0,-5 27 0 0 0,2 1 0 0 0,1 0 0 0 0,2 41 0 0 0,3-74 0 0 0,0-1 0 0 0,0 0 0 0 0,1 0 0 0 0,0 0 0 0 0,1 0 0 0 0,-1 0 0 0 0,1-1 0 0 0,0 1 0 0 0,1-1 0 0 0,0 0 0 0 0,0 0 0 0 0,0 0 0 0 0,1 0 0 0 0,-1-1 0 0 0,1 0 0 0 0,1 0 0 0 0,-1 0 0 0 0,10 6 0 0 0,8 4 0 0 0,1 0 0 0 0,1-2 0 0 0,38 15 0 0 0,-51-23 0 0 0,31 11-11 0 0,0-1 0 0 0,1-2 0 0 0,74 12 0 0 0,138 2-14 0 0,-239-25 30 0 0,342 27-5 0 0,-147-6-64 0 0,-159-19 64 0 0,55 6 0 0 0,68 8 0 0 0,84-16 0 0 0,-4-15 0 0 0,-210 14 0 0 0,107 8 0 0 0,-104-5 11 0 0,69 6-48 0 0,161-5-1 0 0,-223-8 38 0 0,32-1 0 0 0,45-1 0 0 0,330-25 0 0 0,-404 29 0 0 0,45 1 0 0 0,76-4 0 0 0,205-22 0 0 0,-321 22 0 0 0,36 2 0 0 0,10 2 0 0 0,26 4 0 0 0,-3-1 0 0 0,15-3 0 0 0,-124-1 0 0 0,42-1 0 0 0,43-1 0 0 0,4 2 0 0 0,42-3 0 0 0,118-19 0 0 0,-233 19 0 0 0,24-2 0 0 0,33 0 0 0 0,13 3 0 0 0,14-2 0 0 0,38-3 0 0 0,176-21 0 0 0,-283 23 0 0 0,108-7 0 0 0,-52 11 0 0 0,124 14 0 0 0,-35-1 0 0 0,-151-9 0 0 0,112-2 0 0 0,337-15 0 0 0,-452 13 0 0 0,-18 0 0 0 0,87-1 0 0 0,225 33 74 0 0,-216-16-84 0 0,-88-11 10 0 0,12 0 0 0 0,31 1 11 0 0,-8-2 45 0 0,-2 4-59 0 0,39 2 43 0 0,-64-6-254 0 0,0 1 0 0 0,47 12-1 0 0,-63-6-2870 0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3:13:16.280"/>
    </inkml:context>
    <inkml:brush xml:id="br0">
      <inkml:brushProperty name="width" value="0.1" units="cm"/>
      <inkml:brushProperty name="height" value="0.1" units="cm"/>
      <inkml:brushProperty name="color" value="#FFFF00"/>
    </inkml:brush>
  </inkml:definitions>
  <inkml:trace contextRef="#ctx0" brushRef="#br0">1693 76 7999 0 0,'-16'-9'840'0'0,"15"8"-796"0"0,0 1 0 0 0,0-1-1 0 0,0 1 1 0 0,0-1-1 0 0,-1 1 1 0 0,1-1-1 0 0,0 1 1 0 0,0-1 0 0 0,0 1-1 0 0,0 0 1 0 0,-1 0-1 0 0,1 0 1 0 0,0 0-1 0 0,-2 0 1 0 0,2 0 54 0 0,-1 0-1 0 0,1 0 1 0 0,0 0 0 0 0,0 0-1 0 0,0 0 1 0 0,0 0 0 0 0,0-1 0 0 0,-1 1-1 0 0,1 0 1 0 0,0-1 0 0 0,0 1-1 0 0,0 0 1 0 0,0-1 0 0 0,0 1-1 0 0,0-1 1 0 0,0 0 0 0 0,0 1 0 0 0,0-1-1 0 0,0 0 1 0 0,0-1 0 0 0,-24-23 3611 0 0,18 22-3087 0 0,0 0 1 0 0,0 0-1 0 0,-15-3 0 0 0,-17 1 70 0 0,-1 1 0 0 0,1 1 0 0 0,0 3 0 0 0,-43 4 0 0 0,7-3-22 0 0,47-1-426 0 0,0 0 0 0 0,-43 7 1 0 0,-90 19 679 0 0,-1-7 1 0 0,-202-1-1 0 0,215-11-654 0 0,-13 1-697 0 0,133-8-1724 0 0,-47-8 1 0 0,54 4-5540 0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3:13:17.806"/>
    </inkml:context>
    <inkml:brush xml:id="br0">
      <inkml:brushProperty name="width" value="0.1" units="cm"/>
      <inkml:brushProperty name="height" value="0.1" units="cm"/>
      <inkml:brushProperty name="color" value="#FFFF00"/>
    </inkml:brush>
  </inkml:definitions>
  <inkml:trace contextRef="#ctx0" brushRef="#br0">1515 30 1375 0 0,'-7'-1'1270'0'0,"0"0"-1"0"0,0 1 1 0 0,0 0-1 0 0,-12 1 0 0 0,-26 6 1790 0 0,36-5-2647 0 0,0 0 0 0 0,0 0 0 0 0,0-1 0 0 0,1 0 0 0 0,-1-1 0 0 0,0 0 0 0 0,0 0 0 0 0,0-1 0 0 0,0 0 0 0 0,-11-3 0 0 0,-10-4 457 0 0,0 2 1 0 0,-1 1-1 0 0,0 1 1 0 0,-42 1-1 0 0,-5-1-223 0 0,-242-3 1573 0 0,0 22-566 0 0,206-8-1248 0 0,-18 4-176 0 0,108-8-1321 0 0,-1 2 0 0 0,1 0 0 0 0,-30 12 1 0 0,27-6-6411 0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3:13:20.475"/>
    </inkml:context>
    <inkml:brush xml:id="br0">
      <inkml:brushProperty name="width" value="0.1" units="cm"/>
      <inkml:brushProperty name="height" value="0.1" units="cm"/>
      <inkml:brushProperty name="color" value="#FFFF00"/>
    </inkml:brush>
  </inkml:definitions>
  <inkml:trace contextRef="#ctx0" brushRef="#br0">3206 19 2759 0 0,'-4'0'581'0'0,"1"-1"0"0"0,-1 1 0 0 0,1-1 0 0 0,0 0 0 0 0,-1 0 0 0 0,1 0-1 0 0,-1 0 1 0 0,-3-3 0 0 0,-16-4 5088 0 0,3 8-5620 0 0,-86 8 3113 0 0,63-5-2171 0 0,-47 8 1 0 0,-21 4-103 0 0,-142 3 0 0 0,65-7-414 0 0,-31 3 202 0 0,-1-10 1 0 0,-234-26-1 0 0,115 12 492 0 0,-1 26-370 0 0,97-3-623 0 0,66-4-163 0 0,-119 4-2785 0 0,248-13 1443 0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3:13:22.523"/>
    </inkml:context>
    <inkml:brush xml:id="br0">
      <inkml:brushProperty name="width" value="0.1" units="cm"/>
      <inkml:brushProperty name="height" value="0.1" units="cm"/>
      <inkml:brushProperty name="color" value="#FFFF00"/>
    </inkml:brush>
  </inkml:definitions>
  <inkml:trace contextRef="#ctx0" brushRef="#br0">2329 50 5527 0 0,'-1'0'102'0'0,"-29"-10"218"0"0,28 9-171 0 0,0 1 1 0 0,0-1-1 0 0,0 1 0 0 0,0 0 1 0 0,0-1-1 0 0,0 1 1 0 0,0 0-1 0 0,0 0 1 0 0,0 0-1 0 0,0 1 1 0 0,0-1-1 0 0,-4 2 0 0 0,-4 3 2089 0 0,-4 6-3264 0 0,11-10 1095 0 0,1 0-1 0 0,0-1 1 0 0,-1 1-1 0 0,1-1 0 0 0,-1 0 1 0 0,1 0-1 0 0,-1 1 1 0 0,1-2-1 0 0,-1 1 1 0 0,-3-1-1 0 0,-2 1 254 0 0,-42 2 1179 0 0,0 3 0 0 0,1 2 0 0 0,-85 23 0 0 0,41-9-463 0 0,-1-4-1 0 0,-104 5 1 0 0,6-6 71 0 0,-106 5 519 0 0,207-18-951 0 0,-117-13 0 0 0,-54-25-134 0 0,191 21-701 0 0,-113-38-1 0 0,-1-18-3014 0 0,139 50 1661 0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3:14:05.121"/>
    </inkml:context>
    <inkml:brush xml:id="br0">
      <inkml:brushProperty name="width" value="0.1" units="cm"/>
      <inkml:brushProperty name="height" value="0.1" units="cm"/>
      <inkml:brushProperty name="color" value="#FFFF00"/>
    </inkml:brush>
  </inkml:definitions>
  <inkml:trace contextRef="#ctx0" brushRef="#br0">12617 301 9151 0 0,'-1'0'85'0'0,"-32"-21"1216"0"0,32 21-1250 0 0,0-1 0 0 0,0 1-1 0 0,1-1 1 0 0,-1 1 0 0 0,1-1-1 0 0,-1 1 1 0 0,0-1-1 0 0,1 0 1 0 0,-1 1 0 0 0,1-1-1 0 0,-1 0 1 0 0,1 1-1 0 0,0-1 1 0 0,-1 0 0 0 0,1 1-1 0 0,0-1 1 0 0,-1 0 0 0 0,1 0-1 0 0,0 0 1 0 0,0 1-1 0 0,0-1 1 0 0,0 0 0 0 0,-1 0-1 0 0,1 0 1 0 0,0 0-1 0 0,1 1 1 0 0,-1-1 0 0 0,0 0-1 0 0,0 0 1 0 0,0 0 0 0 0,0 1-1 0 0,1-1 1 0 0,-1 0-1 0 0,0 0 1 0 0,1 1 0 0 0,-1-1-1 0 0,0 0 1 0 0,1 0-1 0 0,-1 1 1 0 0,1-1 0 0 0,0 0-1 0 0,0 1 33 0 0,0 0 10 0 0,-1 0 23 0 0,-1-2 105 0 0,0-1-1 0 0,0 1 0 0 0,0 0 0 0 0,0 0 0 0 0,0 1 1 0 0,0-1-1 0 0,-1 0 0 0 0,1 0 0 0 0,-1 1 1 0 0,0-1-1 0 0,1 0 0 0 0,-1 1 0 0 0,0 0 0 0 0,0-1 1 0 0,0 1-1 0 0,0 0 0 0 0,0 0 0 0 0,0 0 1 0 0,0 0-1 0 0,-2 0 0 0 0,-4-2-2 0 0,0 0-1 0 0,1 0 1 0 0,-1 1 0 0 0,0 0-1 0 0,-12-2 1 0 0,-83 4 821 0 0,68 2-486 0 0,-50-5 0 0 0,18-2 105 0 0,-77 6 0 0 0,-13-1-262 0 0,-32-12 292 0 0,-349-19 144 0 0,-289 37 499 0 0,516 9-1212 0 0,-135 12 274 0 0,51 1-131 0 0,255-21-239 0 0,44-5 14 0 0,-33 3 81 0 0,-20-2-72 0 0,90-4-39 0 0,32 0 12 0 0,-45-8 1 0 0,-4-1 5 0 0,40 7-14 0 0,-14 0 47 0 0,-64 2 1 0 0,-225 32 186 0 0,248-24-233 0 0,-78 2-13 0 0,-98 10 66 0 0,131-6 10 0 0,-49-3-5 0 0,-120 13 48 0 0,256-17-118 0 0,-54 1 0 0 0,-49 5 0 0 0,39-2 0 0 0,-136 2 117 0 0,45 1-31 0 0,-15-3 84 0 0,-13-7 35 0 0,136-4-112 0 0,52 1-41 0 0,-168-6 198 0 0,28 7-202 0 0,16 0-21 0 0,92-2-27 0 0,43 1 0 0 0,-51-6 0 0 0,32 3 27 0 0,39 3-15 0 0,0-1 1 0 0,-25-4-1 0 0,-13-4 17 0 0,-93-5 0 0 0,88 11-23 0 0,-28-3-6 0 0,-264-25 0 0 0,158 19 5 0 0,118 9 54 0 0,36-1-43 0 0,-50-11 0 0 0,-23-3 16 0 0,86 16-32 0 0,-32-3 0 0 0,-61 3 0 0 0,-30 5 0 0 0,-46 4 0 0 0,-69-17 128 0 0,135 3-62 0 0,53 4-29 0 0,-95-16-1 0 0,110 10 34 0 0,-99 0 0 0 0,39 4-21 0 0,-34-1-18 0 0,-8 0 2 0 0,63-5-19 0 0,-36-3 25 0 0,85 10 22 0 0,-54-13-1 0 0,31 5-42 0 0,-290-54 315 0 0,111 6-322 0 0,244 58-11 0 0,-1 1 0 0 0,1 1 0 0 0,0-1 0 0 0,0 1 0 0 0,-1 0 0 0 0,1 1 0 0 0,-10 1 0 0 0,7-1 0 0 0,1 0 0 0 0,-1 0 0 0 0,-12-2 0 0 0,-16 0 0 0 0,28 1 0 0 0,0 0 0 0 0,-1-1 0 0 0,1 0 0 0 0,-11-3 0 0 0,12 3 0 0 0,1 0 0 0 0,0 1 0 0 0,-1-1 0 0 0,1 1 0 0 0,0 1 0 0 0,-14 2 0 0 0,-13-1 0 0 0,17 0 0 0 0,15-1 0 0 0,1-1 0 0 0,-1 0 0 0 0,0 1 0 0 0,0-1 0 0 0,0 0 0 0 0,0 0 0 0 0,0 0 0 0 0,0 0 0 0 0,0 0 0 0 0,0-1 0 0 0,0 1 0 0 0,1 0 0 0 0,-1-1 0 0 0,0 0 0 0 0,0 1 0 0 0,-1-2 0 0 0,2 2 6 0 0,1-1 1 0 0,0 1-1 0 0,-1 0 0 0 0,1-1 0 0 0,0 1 1 0 0,-1 0-1 0 0,1-1 0 0 0,-1 1 0 0 0,1 0 1 0 0,-1 0-1 0 0,1 0 0 0 0,-1-1 0 0 0,1 1 1 0 0,-1 0-1 0 0,1 0 0 0 0,0 0 0 0 0,-1 0 1 0 0,1 0-1 0 0,-1 0 0 0 0,1 0 0 0 0,-1 0 1 0 0,1 0-1 0 0,-1 0 0 0 0,1 0 0 0 0,-1 0 1 0 0,1 0-1 0 0,-1 0 0 0 0,1 1 1 0 0,-1-1-1 0 0,1 0 0 0 0,-1 0 0 0 0,1 1 1 0 0,-1-1-1 0 0,1 0 0 0 0,-1 1 0 0 0,1 0-229 0 0,-1 0-1 0 0,0-1 1 0 0,1 1-1 0 0,-1 0 0 0 0,1 0 1 0 0,0 0-1 0 0,-1 0 0 0 0,1 0 1 0 0,0 0-1 0 0,0 0 1 0 0,-1 0-1 0 0,1 1 0 0 0,0 1 1 0 0,1 2-1400 0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3:12:59.448"/>
    </inkml:context>
    <inkml:brush xml:id="br0">
      <inkml:brushProperty name="width" value="0.1" units="cm"/>
      <inkml:brushProperty name="height" value="0.1" units="cm"/>
      <inkml:brushProperty name="color" value="#FFFF00"/>
    </inkml:brush>
  </inkml:definitions>
  <inkml:trace contextRef="#ctx0" brushRef="#br0">1457 129 4143 0 0,'-4'-2'221'0'0,"-1"0"0"0"0,1 0 0 0 0,-1 0 0 0 0,0 1 0 0 0,0-1 0 0 0,1 1-1 0 0,-1 0 1 0 0,0 1 0 0 0,0-1 0 0 0,0 1 0 0 0,0 0 0 0 0,0 0 0 0 0,-7 1-1 0 0,-22 9-1274 0 0,15-3 706 0 0,-28 17 0 0 0,-1 8 8106 0 0,56-29-6528 0 0,-8-4-1042 0 0,-1 0 0 0 0,0 1 0 0 0,0-1 0 0 0,1 0 0 0 0,-1 1 0 0 0,0-1 0 0 0,0 0 0 0 0,0 1 0 0 0,0-1 0 0 0,0 1 1 0 0,1-1-1 0 0,-1 1 0 0 0,0 0 0 0 0,-2-1 0 0 0,-11 1 189 0 0,1 0 0 0 0,0-1 0 0 0,-1 0 0 0 0,1-1 0 0 0,0 0 0 0 0,-14-5 0 0 0,-10-21-124 0 0,19 21-78 0 0,0 0 0 0 0,0 1 1 0 0,-37-7-1 0 0,36 9-3 0 0,0 0 0 0 0,0-1 0 0 0,-34-15 0 0 0,36 12 30 0 0,0 2 0 0 0,-1 0 0 0 0,0 1 0 0 0,0 1 0 0 0,-24-3 0 0 0,20 4-102 0 0,-33-7 263 0 0,3 0 134 0 0,0 3 1 0 0,0 1-1 0 0,-79 2 0 0 0,49 13-222 0 0,1 3-1 0 0,-95 27 1 0 0,143-30-275 0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3:13:00.444"/>
    </inkml:context>
    <inkml:brush xml:id="br0">
      <inkml:brushProperty name="width" value="0.1" units="cm"/>
      <inkml:brushProperty name="height" value="0.1" units="cm"/>
      <inkml:brushProperty name="color" value="#FFFF00"/>
    </inkml:brush>
  </inkml:definitions>
  <inkml:trace contextRef="#ctx0" brushRef="#br0">2353 27 7831 0 0,'0'0'356'0'0,"-8"-2"136"0"0,5 4-481 0 0,1-1 42 0 0,-4 5 1 0 0,1-3 391 0 0,-1 0 0 0 0,0 0 0 0 0,0-1 0 0 0,0 0 0 0 0,-1 0 0 0 0,1 0 0 0 0,0-1 1 0 0,-1 0-1 0 0,1 0 0 0 0,-1 0 0 0 0,1-1 0 0 0,-1 0 0 0 0,1 0 0 0 0,-8-2 0 0 0,-6 2 451 0 0,-66 5 1237 0 0,59-3-1378 0 0,-1 0 0 0 0,-50-4 0 0 0,25-1-254 0 0,39 3-292 0 0,-1 0 0 0 0,1-2 0 0 0,-23-4 0 0 0,5 0 47 0 0,0 1 0 0 0,1 1 0 0 0,-45 1 0 0 0,-37-3 178 0 0,15 1 77 0 0,3 1-321 0 0,20-5 111 0 0,0 4 1 0 0,-1 3-1 0 0,0 4 0 0 0,1 2 1 0 0,-83 17-1 0 0,71-9 304 0 0,-138 3 0 0 0,-62 8-87 0 0,264-19-831 0 0,-1 0 1 0 0,1-2-1 0 0,-1 0 0 0 0,0-2 1 0 0,0 0-1 0 0,1-2 0 0 0,-40-7 1 0 0,42 2-1499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2:34:20.303"/>
    </inkml:context>
    <inkml:brush xml:id="br0">
      <inkml:brushProperty name="width" value="0.1" units="cm"/>
      <inkml:brushProperty name="height" value="0.1" units="cm"/>
      <inkml:brushProperty name="color" value="#FF0066"/>
    </inkml:brush>
  </inkml:definitions>
  <inkml:trace contextRef="#ctx0" brushRef="#br0">1576 100 12639 0 0,'-25'-6'485'0'0,"1"2"-1"0"0,-33-3 0 0 0,5 2-299 0 0,-41-9 377 0 0,-1 4 1 0 0,-1 5 0 0 0,-102 6-1 0 0,99 7 678 0 0,1-5 0 0 0,-1-4-1 0 0,-103-14 1 0 0,98-2-679 0 0,-49-6 24 0 0,125 20-1132 0 0,-1 2 0 0 0,1 1-1 0 0,-42 5 1 0 0,31 3-6809 0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3:13:02.199"/>
    </inkml:context>
    <inkml:brush xml:id="br0">
      <inkml:brushProperty name="width" value="0.1" units="cm"/>
      <inkml:brushProperty name="height" value="0.1" units="cm"/>
      <inkml:brushProperty name="color" value="#FFFF00"/>
    </inkml:brush>
  </inkml:definitions>
  <inkml:trace contextRef="#ctx0" brushRef="#br0">2614 9 7399 0 0,'2'-5'2192'0'0,"-2"4"-2171"0"0,0 1 1 0 0,0 0-1 0 0,1 0 0 0 0,-1 0 0 0 0,0 0 0 0 0,0-1 0 0 0,0 1 0 0 0,0 0 1 0 0,0 0-1 0 0,0 0 0 0 0,0 0 0 0 0,1 0 0 0 0,-1 0 0 0 0,0 0 0 0 0,0-1 1 0 0,0 1-1 0 0,0 0 0 0 0,0 0 0 0 0,1 0 0 0 0,-1 0 0 0 0,0 0 0 0 0,0 0 1 0 0,0 0-1 0 0,1 0 0 0 0,-1 0 0 0 0,0 0 0 0 0,0 0 0 0 0,0 0 0 0 0,0 0 1 0 0,1 0-1 0 0,-1 0 0 0 0,0 0 0 0 0,0 0 0 0 0,0 0 0 0 0,0 0 0 0 0,1 0 1 0 0,-1 0-1 0 0,0 0 0 0 0,0 0 0 0 0,0 1 0 0 0,0-1 0 0 0,0 0 0 0 0,1 0 1 0 0,-1 0-1 0 0,-3 9 2441 0 0,2-8-2330 0 0,1-1 1 0 0,0 0 0 0 0,-1 1 0 0 0,1-1-1 0 0,0 1 1 0 0,-1-1 0 0 0,1 1 0 0 0,0-1-1 0 0,0 1 1 0 0,0-1 0 0 0,-1 1 0 0 0,1-1-1 0 0,0 1 1 0 0,0-1 0 0 0,0 1 0 0 0,0-1 0 0 0,0 1-1 0 0,0-1 1 0 0,0 2 0 0 0,-2 9 1382 0 0,1-10-1345 0 0,0 1 0 0 0,0-1 0 0 0,0 1 0 0 0,0-1 0 0 0,-1 0 0 0 0,1 1 0 0 0,0-1-1 0 0,-1 0 1 0 0,1 0 0 0 0,-1 0 0 0 0,1 0 0 0 0,-1 0 0 0 0,0 0 0 0 0,1-1 0 0 0,-1 1 0 0 0,0 0 0 0 0,-2 0 0 0 0,-35 4 634 0 0,18-2-323 0 0,-37 9 75 0 0,0-3-1 0 0,-93 3 1 0 0,40-3 90 0 0,27-1-460 0 0,-239 20 339 0 0,316-27-506 0 0,-18 3 41 0 0,19-3-29 0 0,0 0 1 0 0,-1 0-1 0 0,1-1 1 0 0,-1 1-1 0 0,1-2 1 0 0,-1 1-1 0 0,-8-2 1 0 0,-2-1 79 0 0,0 1 1 0 0,-27 0-1 0 0,25 2-70 0 0,1-1 0 0 0,-22-4 0 0 0,-106-22 83 0 0,104 20-35 0 0,0 2 1 0 0,-71 0-1 0 0,-86 15 75 0 0,176-8-153 0 0,-337-3 611 0 0,151-4-271 0 0,143 5-146 0 0,-25-1-1987 0 0,-91 12-1 0 0,161-8 1087 0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3:13:05.012"/>
    </inkml:context>
    <inkml:brush xml:id="br0">
      <inkml:brushProperty name="width" value="0.1" units="cm"/>
      <inkml:brushProperty name="height" value="0.1" units="cm"/>
      <inkml:brushProperty name="color" value="#FFFF00"/>
    </inkml:brush>
  </inkml:definitions>
  <inkml:trace contextRef="#ctx0" brushRef="#br0">2579 120 3367 0 0,'-1'0'54'0'0,"1"0"0"0"0,0 0-1 0 0,0 0 1 0 0,-1 0-1 0 0,1 0 1 0 0,0 0-1 0 0,-1 0 1 0 0,1-1 0 0 0,0 1-1 0 0,-1 0 1 0 0,1 0-1 0 0,0 0 1 0 0,0 0-1 0 0,-1 0 1 0 0,1 0 0 0 0,0-1-1 0 0,-1 1 1 0 0,1 0-1 0 0,0 0 1 0 0,0 0-1 0 0,0-1 1 0 0,-1 1-1 0 0,1 0 1 0 0,0 0 0 0 0,0-1-1 0 0,0 1 1 0 0,0 0-1 0 0,-1-1 1 0 0,1 1-1 0 0,0 0 1 0 0,0 0 0 0 0,0-1-1 0 0,0 1 1 0 0,0 0-1 0 0,0-1 1 0 0,0 1-1 0 0,0 0 1 0 0,0-1 0 0 0,0 1-1 0 0,0 0 1 0 0,0-1-1 0 0,0 1 1 0 0,0 0-1 0 0,0 0 1 0 0,0-1 0 0 0,0 1-1 0 0,1-1 42 0 0,-1 0 0 0 0,0 1 0 0 0,0-1 0 0 0,0 0 0 0 0,0 1 0 0 0,0-1 0 0 0,0 1 0 0 0,0-1 0 0 0,-1 0-1 0 0,1 1 1 0 0,0-1 0 0 0,0 1 0 0 0,0-1 0 0 0,-1 0 0 0 0,1 1 0 0 0,0-1 0 0 0,0 1 0 0 0,-1-1 0 0 0,1 1 0 0 0,-1-1 0 0 0,1 1 0 0 0,0-1 0 0 0,-1 1 0 0 0,1-1 0 0 0,-1 1-1 0 0,1 0 1 0 0,-2-1 0 0 0,1 0 184 0 0,0 1 0 0 0,-1 0-1 0 0,1-1 1 0 0,0 1 0 0 0,0 0-1 0 0,-1 0 1 0 0,1 0-1 0 0,0 0 1 0 0,-1 0 0 0 0,1 1-1 0 0,0-1 1 0 0,0 0 0 0 0,-1 0-1 0 0,1 1 1 0 0,0-1 0 0 0,0 1-1 0 0,0-1 1 0 0,-2 2 0 0 0,-27 16 1273 0 0,25-14-1224 0 0,-1-1 1 0 0,1 1-1 0 0,-1-1 0 0 0,-7 2 0 0 0,-5-1 197 0 0,0-1 0 0 0,-1 0 1 0 0,1-2-1 0 0,0 0 0 0 0,-20-3 0 0 0,1 2 100 0 0,22-2-426 0 0,1 1 1 0 0,-1-2-1 0 0,0 0 0 0 0,1-1 0 0 0,-20-7 0 0 0,-36-10 137 0 0,-156-2 477 0 0,86 11-309 0 0,-21-18-168 0 0,118 20-228 0 0,-2 1 1 0 0,1 2-1 0 0,-55-1 0 0 0,-177 19 382 0 0,162 2-282 0 0,-232 17 997 0 0,-81-18-484 0 0,243-6-3898 0 0,158-4 1617 0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3:13:06.594"/>
    </inkml:context>
    <inkml:brush xml:id="br0">
      <inkml:brushProperty name="width" value="0.1" units="cm"/>
      <inkml:brushProperty name="height" value="0.1" units="cm"/>
      <inkml:brushProperty name="color" value="#FFFF00"/>
    </inkml:brush>
  </inkml:definitions>
  <inkml:trace contextRef="#ctx0" brushRef="#br0">2192 297 2759 0 0,'-40'-13'551'0'0,"14"2"7120"0"0,-15-4-6331 0 0,34 13-996 0 0,-1 1 1 0 0,1 0-1 0 0,-1 0 1 0 0,1 0-1 0 0,-1 1 1 0 0,1 0-1 0 0,-1 1 1 0 0,1 0-1 0 0,-1 0 1 0 0,-9 3-1 0 0,-26 2 1444 0 0,-3-4-741 0 0,-53-5-1 0 0,74 0-777 0 0,-38-10-1 0 0,-7-1 83 0 0,-47 2 77 0 0,65 9 59 0 0,-94-20 1 0 0,-129-42 480 0 0,192 45-327 0 0,-114-11 0 0 0,-87 7 552 0 0,75 8-335 0 0,28-6-1615 0 0,104 9-7706 0 0,51 8 971 0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3:13:08.994"/>
    </inkml:context>
    <inkml:brush xml:id="br0">
      <inkml:brushProperty name="width" value="0.1" units="cm"/>
      <inkml:brushProperty name="height" value="0.1" units="cm"/>
      <inkml:brushProperty name="color" value="#FFFF00"/>
    </inkml:brush>
  </inkml:definitions>
  <inkml:trace contextRef="#ctx0" brushRef="#br0">2260 64 2303 0 0,'14'-24'3137'0'0,"1"-3"369"0"0,-15 26-3463 0 0,1 0 1 0 0,0 0 0 0 0,-1 0-1 0 0,1 0 1 0 0,0 1-1 0 0,0-1 1 0 0,0 0-1 0 0,-1 0 1 0 0,1 1-1 0 0,0-1 1 0 0,0 0 0 0 0,0 1-1 0 0,0-1 1 0 0,0 1-1 0 0,0-1 1 0 0,1 1-1 0 0,-1 0 1 0 0,0 0 0 0 0,0-1-1 0 0,1 1 1 0 0,-3 0 65 0 0,1 1 1 0 0,-1 0 0 0 0,0-1 0 0 0,0 1-1 0 0,1-1 1 0 0,-1 1 0 0 0,0 0 0 0 0,1 0-1 0 0,-1-1 1 0 0,1 1 0 0 0,-1 0 0 0 0,1 0-1 0 0,-1 0 1 0 0,1-1 0 0 0,-1 1 0 0 0,1 0-1 0 0,0 0 1 0 0,0 0 0 0 0,-1 0 0 0 0,1 0-1 0 0,0 0 1 0 0,0 0 0 0 0,0 0 0 0 0,0 0-1 0 0,0 0 1 0 0,0 1 0 0 0,-1 37 227 0 0,1-31 349 0 0,-27 18 2842 0 0,16-18-3277 0 0,-1 0-1 0 0,1-1 1 0 0,-1 0 0 0 0,-1-1-1 0 0,1-1 1 0 0,-1 0 0 0 0,0 0-1 0 0,-26 5 1 0 0,-10-2 713 0 0,-55 3 0 0 0,71-8-645 0 0,19-2-206 0 0,-179 20 902 0 0,62 5-575 0 0,-73 9 481 0 0,-76-26 331 0 0,26-2-424 0 0,-113 30 225 0 0,77-7-914 0 0,225-25-554 0 0,-7 1-1543 0 0,24-5-5079 0 0,18-2-825 0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3:13:11.392"/>
    </inkml:context>
    <inkml:brush xml:id="br0">
      <inkml:brushProperty name="width" value="0.1" units="cm"/>
      <inkml:brushProperty name="height" value="0.1" units="cm"/>
      <inkml:brushProperty name="color" value="#FFFF00"/>
    </inkml:brush>
  </inkml:definitions>
  <inkml:trace contextRef="#ctx0" brushRef="#br0">2089 2 8375 0 0,'-5'-1'95'0'0,"0"1"0"0"0,-1-1 1 0 0,1 1-1 0 0,0 1 0 0 0,-1-1 0 0 0,1 1 0 0 0,0 0 0 0 0,0 0 0 0 0,-1 1 0 0 0,1-1 0 0 0,-8 5 0 0 0,2 0 121 0 0,0 1 0 0 0,1 0 1 0 0,-17 15-1 0 0,21-18 87 0 0,1 0 0 0 0,-1 0 0 0 0,0-1 0 0 0,-1 0 0 0 0,1 0 0 0 0,0-1 0 0 0,-1 0 0 0 0,-12 3 0 0 0,4-2 813 0 0,0-1-1 0 0,-29 1 1 0 0,34-3-565 0 0,0-1-1 0 0,1-1 1 0 0,-10-2-1 0 0,10 2-334 0 0,-1 0-1 0 0,0 1 1 0 0,-9-1-1 0 0,-527 19 3745 0 0,444-7-3574 0 0,-84 5 1320 0 0,-317 0-801 0 0,183-24-1843 0 0,271 5-856 0 0,35 4-375 0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3:13:12.632"/>
    </inkml:context>
    <inkml:brush xml:id="br0">
      <inkml:brushProperty name="width" value="0.1" units="cm"/>
      <inkml:brushProperty name="height" value="0.1" units="cm"/>
      <inkml:brushProperty name="color" value="#FFFF00"/>
    </inkml:brush>
  </inkml:definitions>
  <inkml:trace contextRef="#ctx0" brushRef="#br0">1260 233 1839 0 0,'0'-2'-126'0'0,"0"-2"505"0"0,0-1 1 0 0,0 1-1 0 0,0 0 0 0 0,0-1 0 0 0,1 1 0 0 0,-1 0 0 0 0,1 0 1 0 0,0-1-1 0 0,0 1 0 0 0,1 0 0 0 0,0 0 0 0 0,-1 0 0 0 0,1 0 1 0 0,4-6-1 0 0,14-21-301 0 0,21-46 0 0 0,-32 59 36 0 0,-9 17-72 0 0,0 1 0 0 0,1-1-1 0 0,-1 1 1 0 0,0-1 0 0 0,0 1 0 0 0,0-1-1 0 0,0 1 1 0 0,0-1 0 0 0,0 0-1 0 0,0 1 1 0 0,0-1 0 0 0,0 1-1 0 0,0-1 1 0 0,0 1 0 0 0,0-1-1 0 0,0 1 1 0 0,0-1 0 0 0,0 1-1 0 0,-1-1 1 0 0,1 1 0 0 0,0-1 0 0 0,0 1-1 0 0,-1-1 1 0 0,1 1 0 0 0,0-1-1 0 0,-1 0 1 0 0,-15-10 1943 0 0,11 9-1531 0 0,1 1 1 0 0,-1-1-1 0 0,0 1 0 0 0,1 0 0 0 0,-11-1 0 0 0,-9 3 308 0 0,1 1 0 0 0,-34 7 0 0 0,45-7-525 0 0,-346 37 4310 0 0,210-27-3430 0 0,58 2-501 0 0,25-3-183 0 0,-34 6 199 0 0,-32 5 80 0 0,49-12-474 0 0,-32 4-325 0 0,90-13-1360 0 0,-30-3 1 0 0,45 0-1042 0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3:13:13.439"/>
    </inkml:context>
    <inkml:brush xml:id="br0">
      <inkml:brushProperty name="width" value="0.1" units="cm"/>
      <inkml:brushProperty name="height" value="0.1" units="cm"/>
      <inkml:brushProperty name="color" value="#FFFF00"/>
    </inkml:brush>
  </inkml:definitions>
  <inkml:trace contextRef="#ctx0" brushRef="#br0">1076 12 10855 0 0,'-15'1'278'0'0,"-1"1"0"0"0,1 0 0 0 0,0 1 0 0 0,-18 6 0 0 0,21-5-134 0 0,-1-1 1 0 0,0 0 0 0 0,-1 0-1 0 0,1-1 1 0 0,0-1-1 0 0,-25-1 1 0 0,-81-20 2346 0 0,81 11-1280 0 0,-1 3 1 0 0,-63-3-1 0 0,-226 27 1198 0 0,264-9-2335 0 0,-31 2-159 0 0,31-10-3601 0 0,48-1-2969 0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3:13:13.859"/>
    </inkml:context>
    <inkml:brush xml:id="br0">
      <inkml:brushProperty name="width" value="0.1" units="cm"/>
      <inkml:brushProperty name="height" value="0.1" units="cm"/>
      <inkml:brushProperty name="color" value="#FFFF00"/>
    </inkml:brush>
  </inkml:definitions>
  <inkml:trace contextRef="#ctx0" brushRef="#br0">1137 88 13071 0 0,'-30'-6'836'0'0,"17"3"-602"0"0,1 1 0 0 0,0 1 0 0 0,-1 0 0 0 0,-17 0 0 0 0,-74 5 1937 0 0,-54 4-848 0 0,99-1-977 0 0,0-3 0 0 0,-1-2 1 0 0,1-3-1 0 0,-94-13 0 0 0,68 2 103 0 0,22 4-364 0 0,-102-26 1 0 0,157 32-576 0 0,0-1 0 0 0,0 0 0 0 0,-11-7 0 0 0,1-1-665 0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3:13:14.445"/>
    </inkml:context>
    <inkml:brush xml:id="br0">
      <inkml:brushProperty name="width" value="0.1" units="cm"/>
      <inkml:brushProperty name="height" value="0.1" units="cm"/>
      <inkml:brushProperty name="color" value="#FFFF00"/>
    </inkml:brush>
  </inkml:definitions>
  <inkml:trace contextRef="#ctx0" brushRef="#br0">2238 23 12031 0 0,'-41'-6'822'0'0,"0"2"-1"0"0,-52 1 0 0 0,-191 12 559 0 0,52-18 1633 0 0,68 0-834 0 0,-121 17 27 0 0,42 1-776 0 0,-80-18-465 0 0,91 1-939 0 0,225 8-31 0 0,-231 4-2949 0 0,183 3 1530 0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3:14:14.090"/>
    </inkml:context>
    <inkml:brush xml:id="br0">
      <inkml:brushProperty name="width" value="0.1" units="cm"/>
      <inkml:brushProperty name="height" value="0.1" units="cm"/>
      <inkml:brushProperty name="color" value="#FFFF00"/>
    </inkml:brush>
  </inkml:definitions>
  <inkml:trace contextRef="#ctx0" brushRef="#br0">8368 2018 7567 0 0,'-23'-8'364'0'0,"11"5"-289"0"0,1 0 0 0 0,0-1 1 0 0,1 0-1 0 0,-1-1 0 0 0,-13-9 0 0 0,16 9 32 0 0,1-1 1 0 0,1 0-1 0 0,-1-1 1 0 0,1 1-1 0 0,0-1 0 0 0,0-1 1 0 0,1 1-1 0 0,0-1 1 0 0,1 0-1 0 0,-7-13 0 0 0,6 5-147 0 0,0 0-1 0 0,1 0 0 0 0,0 0 0 0 0,-2-32 0 0 0,6 43-76 0 0,-1-1-1 0 0,1 1 1 0 0,-1 0-1 0 0,-1-1 0 0 0,1 1 1 0 0,-1 0-1 0 0,0 0 1 0 0,0 0-1 0 0,0 0 0 0 0,-1 0 1 0 0,1 1-1 0 0,-1-1 1 0 0,-1 1-1 0 0,1-1 0 0 0,0 1 1 0 0,-1 0-1 0 0,0 0 1 0 0,0 1-1 0 0,0-1 0 0 0,0 1 1 0 0,-1 0-1 0 0,1 0 1 0 0,-1 1-1 0 0,-9-5 0 0 0,-56-23-3448 0 0,-36-6 9323 0 0,58 19-2482 0 0,36 12-2516 0 0,0 1-1 0 0,0 0 0 0 0,-1 1 1 0 0,1 0-1 0 0,-19-2 0 0 0,-8 6-58 0 0,0 2 0 0 0,1 1 0 0 0,-75 18 0 0 0,61-11-472 0 0,-269 38 1092 0 0,64-11-128 0 0,-83 6 272 0 0,326-42-1424 0 0,-241 45 260 0 0,163-27-167 0 0,-25-1 2652 0 0,-61-1-4770 0 0,21-3 1277 0 0,-32-1 886 0 0,55-6-12 0 0,-97 5 181 0 0,-109-10-48 0 0,187-4-123 0 0,-149 4 325 0 0,-26-14-326 0 0,2-1 17 0 0,163 10 239 0 0,126 1-349 0 0,-223-14 62 0 0,126 6-80 0 0,-85-12 99 0 0,-8-1-30 0 0,7-1-31 0 0,-70-2 52 0 0,184 24-142 0 0,-179 5 40 0 0,21 1 53 0 0,27 0 2 0 0,-484 46 89 0 0,673-45-180 0 0,1 2 0 0 0,0 1 0 0 0,-79 29 0 0 0,-5-3-16 0 0,122-33 12 0 0,1 0-1 0 0,-1-1 1 0 0,0-1-1 0 0,0 1 1 0 0,1-2-1 0 0,-1 1 1 0 0,-14-3-1 0 0,19 2-1 0 0,0 0 0 0 0,0 0 1 0 0,0 0-1 0 0,1-1 0 0 0,-1 1 0 0 0,1-1 0 0 0,-1 0 1 0 0,1 0-1 0 0,-1 0 0 0 0,1-1 0 0 0,0 1 0 0 0,0-1 1 0 0,0 0-1 0 0,0 0 0 0 0,1 0 0 0 0,-1 0 0 0 0,1 0 1 0 0,0 0-1 0 0,-2-4 0 0 0,-5-14 27 0 0,0 0 0 0 0,2 0 1 0 0,0-1-1 0 0,2 0 0 0 0,0 0 0 0 0,2-1 0 0 0,-2-30 1 0 0,11-164 79 0 0,1 95-60 0 0,-7-244 359 0 0,0 316-384 0 0,1 0 0 0 0,3 1 0 0 0,2-1 0 0 0,2 1 0 0 0,2 0 0 0 0,23-65 0 0 0,-22 81-32 0 0,-7 20 0 0 0,0 0 0 0 0,0 1 0 0 0,1 0 0 0 0,9-16 0 0 0,-11 24 0 0 0,0 1 0 0 0,0-1 0 0 0,0 0 0 0 0,0 1 0 0 0,1 0 0 0 0,-1-1 0 0 0,1 1 0 0 0,0 1 0 0 0,0-1 0 0 0,0 1 0 0 0,0-1 0 0 0,0 1 0 0 0,1 0 0 0 0,-1 1 0 0 0,1-1 0 0 0,4-1 0 0 0,104-17-142 0 0,-93 17 132 0 0,110-13-54 0 0,-71 8 64 0 0,-13 4 0 0 0,34-1 0 0 0,-5 3-11 0 0,-45 2-31 0 0,48-2 31 0 0,7-1 75 0 0,-68 2 272 0 0,3 1 132 0 0,76 0 399 0 0,47-4-2042 0 0,-46 3 570 0 0,-14 3 586 0 0,16 1 19 0 0,-6-3 0 0 0,5-1 0 0 0,2-4-11 0 0,7-4-31 0 0,9-1 31 0 0,6-2 11 0 0,-5 2 0 0 0,-10 2 0 0 0,4 0 0 0 0,5-5 0 0 0,6 0 0 0 0,6 1 0 0 0,-9 2 0 0 0,-15 1 0 0 0,8-1 0 0 0,6-3 0 0 0,3-1 0 0 0,0 1 0 0 0,-9 1 0 0 0,1 1 0 0 0,-6 2 0 0 0,3 3 0 0 0,1-1 0 0 0,-2 0 0 0 0,10 3 0 0 0,2 0 0 0 0,-15-2 0 0 0,0-1 0 0 0,-1-1 0 0 0,2 0 0 0 0,-1 5 0 0 0,4 5 0 0 0,0 0 0 0 0,3-2 0 0 0,-12 0 0 0 0,-1-1 0 0 0,-1 0 0 0 0,2 3 0 0 0,1 0 0 0 0,-1 0 0 0 0,-3-1 0 0 0,8 2 0 0 0,-10 0 0 0 0,-7 1 0 0 0,0-4 0 0 0,3 2 0 0 0,5 2 0 0 0,1 0 0 0 0,-6 1 0 0 0,-4-1 0 0 0,4-1 0 0 0,-1 0 0 0 0,0 2 0 0 0,0 1 0 0 0,5 2 0 0 0,-3 2 0 0 0,-4-1 0 0 0,-2 0 0 0 0,0 1 0 0 0,2-3 0 0 0,1-3 0 0 0,3-4 0 0 0,5-1 0 0 0,3 1 0 0 0,-2 1 0 0 0,-5 0 0 0 0,-2 1 0 0 0,-3 2 0 0 0,0 0 0 0 0,8 1 0 0 0,3 1 0 0 0,-2 1 0 0 0,5 2 0 0 0,11 2 0 0 0,-19-3 0 0 0,-4-5 0 0 0,2-2 0 0 0,3-2 0 0 0,5 1 0 0 0,-1 2 0 0 0,-11 2 0 0 0,-4 1 0 0 0,-2 2 0 0 0,4-1 0 0 0,3 0 0 0 0,2-1 0 0 0,5 1 0 0 0,3 3 0 0 0,-4-1 0 0 0,-6-1 0 0 0,-4-1 0 0 0,4-1 0 0 0,26 0 0 0 0,3-1 0 0 0,-25 0 0 0 0,1 4 0 0 0,20 5 0 0 0,5-1 0 0 0,-5-3 0 0 0,-23-6 0 0 0,-2-2 0 0 0,6 0 0 0 0,-2-1 0 0 0,-3 0 0 0 0,-6 0 0 0 0,-1-2 0 0 0,1-1 0 0 0,-1-3 0 0 0,-3 1 0 0 0,4 1 0 0 0,1-1 0 0 0,4 5 0 0 0,1 1 0 0 0,18 0 0 0 0,-16-3 0 0 0,-6 0 0 0 0,40-2 0 0 0,-76 0 0 0 0,33-1 0 0 0,6 3 0 0 0,-4 0 0 0 0,-7 0 0 0 0,1-1 0 0 0,7-2 0 0 0,3-2 0 0 0,-8-1 0 0 0,-20-1 0 0 0,29-3 0 0 0,8 1 11 0 0,-8 2 31 0 0,-4 3-31 0 0,0 1-11 0 0,-3 1 0 0 0,-8 2 0 0 0,-22-2 0 0 0,26-1 0 0 0,12 1 0 0 0,0 1 0 0 0,-6-1 0 0 0,-7 1 0 0 0,-1-3 0 0 0,6-2 0 0 0,2 1 0 0 0,1 0 0 0 0,1 2 0 0 0,2 2 0 0 0,-3 2 0 0 0,-7 4 0 0 0,0 1 0 0 0,4 0 0 0 0,2-1 0 0 0,0-3 0 0 0,-1-2 0 0 0,5 0 0 0 0,0-1 0 0 0,-3-1 0 0 0,-10 2 0 0 0,-4 1 0 0 0,4 0 0 0 0,1 2 0 0 0,1 1 0 0 0,6 3 0 0 0,2-1 0 0 0,7 1 0 0 0,3-2 0 0 0,-6 0 0 0 0,-1 0 0 0 0,5 0 0 0 0,2-2 0 0 0,-2-1 0 0 0,7 1 0 0 0,6-2 0 0 0,-1 1 0 0 0,-5-1 0 0 0,-1-2 0 0 0,0 0 0 0 0,2 0 0 0 0,7-1 0 0 0,3-2 0 0 0,-3 0 0 0 0,-4 0 0 0 0,-4-1 0 0 0,-1 0 0 0 0,1-2 0 0 0,-2 3 0 0 0,3 2 0 0 0,3 1 0 0 0,-3 1 0 0 0,-2-2 0 0 0,1-2 0 0 0,1-1 0 0 0,1 0 0 0 0,-4-3 0 0 0,0 0 0 0 0,-6 2 0 0 0,-8-1 0 0 0,-2 1 0 0 0,-4 0 0 0 0,-3 4 0 0 0,-9-2 11 0 0,-21-1 31 0 0,20-2-31 0 0,4 1-11 0 0,-7 0 0 0 0,-1 0 0 0 0,6 0 0 0 0,-51 6 0 0 0,34 2 0 0 0,11 10 0 0 0,-62-10 0 0 0,1 1 0 0 0,-1-1 0 0 0,1 1 0 0 0,-1-1 0 0 0,1 1 0 0 0,-1 0 0 0 0,1 0 0 0 0,-1-1 0 0 0,0 1 0 0 0,1 0 0 0 0,-1 0 0 0 0,0 0 0 0 0,0 0 0 0 0,0 1 0 0 0,0-1 0 0 0,0 0 0 0 0,0 0 0 0 0,0 1 0 0 0,0-1 0 0 0,-1 0 0 0 0,1 1 0 0 0,1 2 0 0 0,-1 0 0 0 0,-1 0 0 0 0,1 0 0 0 0,-1 0 0 0 0,1 0 0 0 0,-1-1 0 0 0,-1 7 0 0 0,1-3 0 0 0,-1 19 3 0 0,-2 1 1 0 0,0-1-1 0 0,-2-1 0 0 0,0 1 0 0 0,-2-1 1 0 0,-18 45-1 0 0,-81 141 32 0 0,55-116-29 0 0,-12 21 13 0 0,-42 89 26 0 0,59-90-45 0 0,-42 163 0 0 0,80-250 0 0 0,-20 95 0 0 0,13-46 0 0 0,7-30-80 0 0,-3-5-49 0 0,-5 15 97 0 0,7-26-2514 0 0,-1 3-5927 0 0,4-11 773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2:34:03.684"/>
    </inkml:context>
    <inkml:brush xml:id="br0">
      <inkml:brushProperty name="width" value="0.1" units="cm"/>
      <inkml:brushProperty name="height" value="0.1" units="cm"/>
      <inkml:brushProperty name="color" value="#FF0066"/>
    </inkml:brush>
  </inkml:definitions>
  <inkml:trace contextRef="#ctx0" brushRef="#br0">1752 12 3623 0 0,'0'0'7'0'0,"0"0"-1"0"0,0-1 0 0 0,0 1 0 0 0,0 0 0 0 0,0 0 0 0 0,0 0 1 0 0,0-1-1 0 0,0 1 0 0 0,0 0 0 0 0,0 0 0 0 0,0-1 0 0 0,0 1 0 0 0,-1 0 1 0 0,1 0-1 0 0,0 0 0 0 0,0 0 0 0 0,0-1 0 0 0,0 1 0 0 0,0 0 1 0 0,0 0-1 0 0,-1 0 0 0 0,1 0 0 0 0,0-1 0 0 0,0 1 0 0 0,0 0 0 0 0,0 0 1 0 0,-1 0-1 0 0,1 0 0 0 0,0 0 0 0 0,0 0 0 0 0,0 0 0 0 0,-1-1 1 0 0,1 1-1 0 0,0 0 0 0 0,0 0 0 0 0,0 0 0 0 0,-1 0 0 0 0,1 0 1 0 0,0 0-1 0 0,0 0 0 0 0,-1 0 0 0 0,1 0 0 0 0,0 0 0 0 0,0 0 0 0 0,-1 1 1 0 0,1-2 40 0 0,-1 1-1 0 0,0 0 1 0 0,0 0 0 0 0,1 0 0 0 0,-1 0 0 0 0,0 0 0 0 0,0 0 0 0 0,1 0 0 0 0,-1 0 0 0 0,0 0 0 0 0,1 0 0 0 0,-1 0 0 0 0,0 1 0 0 0,0-1 0 0 0,1 0 0 0 0,-1 1-1 0 0,0-1 1 0 0,-4 5 30 0 0,0 0 740 0 0,4-9 361 0 0,2-5-418 0 0,-2 8-626 0 0,1 1 0 0 0,-1-1-1 0 0,0 1 1 0 0,1 0 0 0 0,-1-1-1 0 0,0 1 1 0 0,1 0 0 0 0,-1 0-1 0 0,0-1 1 0 0,0 1 0 0 0,1 0-1 0 0,-1 0 1 0 0,0 0 0 0 0,0 0-1 0 0,1 0 1 0 0,-1 0 0 0 0,0 0-1 0 0,0 0 1 0 0,1 0 0 0 0,-1 0-1 0 0,0 0 1 0 0,0 1 0 0 0,1-1-1 0 0,-1 0 1 0 0,-1 1 0 0 0,-28 7 1354 0 0,27-7-1337 0 0,-5 1-5 0 0,5 0-62 0 0,-1-1-1 0 0,1 0 1 0 0,0 0 0 0 0,-1 0-1 0 0,1 0 1 0 0,-1-1 0 0 0,1 0 0 0 0,-1 1-1 0 0,1-1 1 0 0,-1 0 0 0 0,1-1-1 0 0,-1 1 1 0 0,1-1 0 0 0,0 1-1 0 0,-1-1 1 0 0,1 0 0 0 0,0 0 0 0 0,-1-1-1 0 0,-3-1 1 0 0,1 1 60 0 0,0 0 1 0 0,0 1-1 0 0,0-1 0 0 0,0 1 1 0 0,0 1-1 0 0,0-1 0 0 0,-1 1 0 0 0,1 0 1 0 0,0 0-1 0 0,-7 2 0 0 0,4-1 93 0 0,-1-1-1 0 0,1 0 1 0 0,-13-1-1 0 0,-2-1-78 0 0,0 1 0 0 0,0 0 0 0 0,0 2 0 0 0,-46 8-1 0 0,35-4 184 0 0,-41 0 0 0 0,36-6-157 0 0,19 1 69 0 0,-1 0-1 0 0,-40 5 0 0 0,34-1-30 0 0,-1-2-1 0 0,-47-2 1 0 0,-11 1 41 0 0,-150 1 783 0 0,205-4-992 0 0,-49-3 621 0 0,-121 7 1 0 0,28 12-164 0 0,126-11-558 0 0,16-2-6404 0 0,15-1-801 0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3:22:21.062"/>
    </inkml:context>
    <inkml:brush xml:id="br0">
      <inkml:brushProperty name="width" value="0.1" units="cm"/>
      <inkml:brushProperty name="height" value="0.1" units="cm"/>
      <inkml:brushProperty name="color" value="#FFFF00"/>
    </inkml:brush>
  </inkml:definitions>
  <inkml:trace contextRef="#ctx0" brushRef="#br0">1175 32 919 0 0,'0'-1'187'0'0,"1"1"0"0"0,-1-1 0 0 0,0 1-1 0 0,0-1 1 0 0,0 0 0 0 0,0 1-1 0 0,-1-1 1 0 0,1 1 0 0 0,0-1-1 0 0,0 0 1 0 0,0 1 0 0 0,0-1-1 0 0,-1 1 1 0 0,1-1 0 0 0,0 1-1 0 0,0-1 1 0 0,-1 1 0 0 0,1-1-1 0 0,0 1 1 0 0,-1-1 0 0 0,0 0 186 0 0,1 1-186 0 0,-1-1-1 0 0,1 1 1 0 0,-1-1 0 0 0,0 1-36 0 0,1 0 0 0 0,-1 0 0 0 0,1 1 1 0 0,0-1-1 0 0,-1 0 0 0 0,1 0 0 0 0,-1 0 1 0 0,1 0-1 0 0,-1 1 0 0 0,1-1 0 0 0,0 0 1 0 0,-2 2 604 0 0,2-2-605 0 0,-1 0 0 0 0,1 1 1 0 0,0-1-1 0 0,-1 0 0 0 0,1 1 0 0 0,0-1 1 0 0,0 1-1 0 0,0-1 0 0 0,0 1 0 0 0,-1-1 1 0 0,1 0-1 0 0,0 1 0 0 0,0-1 0 0 0,0 1 1 0 0,0-1-1 0 0,0 1 0 0 0,0 0-143 0 0,0-1 1 0 0,0 1-1 0 0,0-1 0 0 0,0 1 0 0 0,0-1 1 0 0,0 1-1 0 0,0-1 0 0 0,0 1 0 0 0,0-1 1 0 0,0 0-1 0 0,0 1 0 0 0,0-1 0 0 0,0 1 1 0 0,0-1-1 0 0,1 1 0 0 0,-1-1 0 0 0,0 1 1 0 0,0-1-1 0 0,0 1 0 0 0,1-1 0 0 0,-1 0 1 0 0,0 1-1 0 0,1-1 0 0 0,-1 0 0 0 0,0 1 1 0 0,1-1-1 0 0,-1 0 0 0 0,0 1 0 0 0,1-1 1 0 0,-1 0-1 0 0,1 0 0 0 0,-1 1 1 0 0,1-1-1 0 0,-1 0 0 0 0,1 0 0 0 0,-1 0 1 0 0,0 0-1 0 0,1 0 0 0 0,-1 0 0 0 0,1 0 1 0 0,-1 0-1 0 0,1 0 0 0 0,-1 0 0 0 0,2 0 1 0 0,2 2 1057 0 0,-12 5 857 0 0,-45 26 1478 0 0,-34 20-806 0 0,75-48-2405 0 0,-1 1 1 0 0,1-1-1 0 0,-1-1 0 0 0,0 0 0 0 0,-23 3 1 0 0,11-5 151 0 0,1-1 0 0 0,-1-1 0 0 0,1-1 0 0 0,-40-6 0 0 0,-97-29 1315 0 0,76 15-858 0 0,-66-18-67 0 0,-41-9-1405 0 0,150 40-3484 0 0,-46-1-1 0 0,40 8-3394 0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3:22:21.636"/>
    </inkml:context>
    <inkml:brush xml:id="br0">
      <inkml:brushProperty name="width" value="0.1" units="cm"/>
      <inkml:brushProperty name="height" value="0.1" units="cm"/>
      <inkml:brushProperty name="color" value="#FFFF00"/>
    </inkml:brush>
  </inkml:definitions>
  <inkml:trace contextRef="#ctx0" brushRef="#br0">1480 3 3679 0 0,'-10'-3'196'0'0,"-9"4"4735"0"0,-15 9 3427 0 0,21-6-9729 0 0,-9 2 1672 0 0,-1-1 0 0 0,1 0 0 0 0,-1-2 0 0 0,-34 1 0 0 0,-150-7 1796 0 0,-85 1 703 0 0,83 20-1409 0 0,92-5-810 0 0,-228 29 779 0 0,293-35-2353 0 0,31-4-1766 0 0,8-4-2421 0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3:22:24.689"/>
    </inkml:context>
    <inkml:brush xml:id="br0">
      <inkml:brushProperty name="width" value="0.1" units="cm"/>
      <inkml:brushProperty name="height" value="0.1" units="cm"/>
      <inkml:brushProperty name="color" value="#FF0066"/>
    </inkml:brush>
  </inkml:definitions>
  <inkml:trace contextRef="#ctx0" brushRef="#br0">1097 26 3223 0 0,'-9'-7'4305'0'0,"32"4"-3968"0"0,-10-1-624 0 0,30-7-1249 0 0,-41 11 1613 0 0,1 0-1 0 0,0 0 0 0 0,-1 0 0 0 0,1 0 0 0 0,0 0 0 0 0,0 0 1 0 0,-1 1-1 0 0,1-1 0 0 0,0 1 0 0 0,-1 0 0 0 0,1 0 0 0 0,-1 0 1 0 0,4 2-1 0 0,-4-3 142 0 0,-1 1 0 0 0,0 0 1 0 0,0-1-1 0 0,0 1 0 0 0,0 0 0 0 0,0 0 1 0 0,0 0-1 0 0,0 0 0 0 0,-1 0 0 0 0,1 0 1 0 0,0 0-1 0 0,0 0 0 0 0,-1 0 1 0 0,1 0-1 0 0,-1 0 0 0 0,1 0 0 0 0,-1 0 1 0 0,1 1-1 0 0,0 1 0 0 0,-5 23 3394 0 0,2-17-3339 0 0,-1 24 971 0 0,3-27-1047 0 0,0 0-1 0 0,0 0 0 0 0,-1 0 0 0 0,-3 10 1 0 0,4-15-82 0 0,-1-1 0 0 0,0 1 0 0 0,1-1 1 0 0,-1 1-1 0 0,0-1 0 0 0,1 1 0 0 0,-1-1 1 0 0,0 1-1 0 0,0-1 0 0 0,0 1 0 0 0,0-1 1 0 0,0 0-1 0 0,1 0 0 0 0,-1 1 0 0 0,0-1 1 0 0,0 0-1 0 0,0 0 0 0 0,0 0 0 0 0,0 0 1 0 0,-1 0-1 0 0,-26 0 1764 0 0,21-1-1517 0 0,-2 2-104 0 0,0 0 0 0 0,0 1 0 0 0,0-1 1 0 0,0 2-1 0 0,-9 3 0 0 0,9-3-165 0 0,0 0-1 0 0,0-1 1 0 0,0 0 0 0 0,-1-1-1 0 0,-9 1 1 0 0,-69-3 273 0 0,-151 8 556 0 0,129 4-652 0 0,-134 18 924 0 0,80-12-508 0 0,49-7-659 0 0,74-3-957 0 0,13 0-2850 0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3:22:25.535"/>
    </inkml:context>
    <inkml:brush xml:id="br0">
      <inkml:brushProperty name="width" value="0.1" units="cm"/>
      <inkml:brushProperty name="height" value="0.1" units="cm"/>
      <inkml:brushProperty name="color" value="#FF0066"/>
    </inkml:brush>
  </inkml:definitions>
  <inkml:trace contextRef="#ctx0" brushRef="#br0">1212 92 6447 0 0,'-6'-3'933'0'0,"1"0"0"0"0,-1 0 0 0 0,0 0 0 0 0,1-1 0 0 0,0 0 0 0 0,0 0 0 0 0,-5-5 0 0 0,1 3-321 0 0,0 0-1 0 0,0 0 0 0 0,-1 1 1 0 0,0 1-1 0 0,0-1 0 0 0,-15-3 1 0 0,19 6-322 0 0,-8-3 278 0 0,-1 2 1 0 0,1 0 0 0 0,-1 0-1 0 0,-28 0 1 0 0,-61 5 646 0 0,25 6-454 0 0,-90 21 0 0 0,44-6-63 0 0,-26 4 1 0 0,-72 10-681 0 0,207-34-680 0 0,-1-2-1 0 0,0 0 0 0 0,1-1 0 0 0,-30-4 0 0 0,35-1-1938 0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3:22:26.147"/>
    </inkml:context>
    <inkml:brush xml:id="br0">
      <inkml:brushProperty name="width" value="0.1" units="cm"/>
      <inkml:brushProperty name="height" value="0.1" units="cm"/>
      <inkml:brushProperty name="color" value="#FF0066"/>
    </inkml:brush>
  </inkml:definitions>
  <inkml:trace contextRef="#ctx0" brushRef="#br0">1412 12 12815 0 0,'-11'-3'256'0'0,"0"0"0"0"0,-1 1 0 0 0,1 0 1 0 0,-1 1-1 0 0,1 1 0 0 0,-1 0 0 0 0,-15 1 0 0 0,-82 18 844 0 0,90-15-865 0 0,-35 10 194 0 0,-94 37 0 0 0,17-3 617 0 0,97-38-358 0 0,0 0 0 0 0,-1-3 0 0 0,-70 7 0 0 0,40-13 557 0 0,-79-11 0 0 0,-41 0 777 0 0,161 10-1954 0 0,0 2-1 0 0,0 0 1 0 0,-1 2 0 0 0,1 0 0 0 0,-34 13 0 0 0,18 1-1174 0 0,17-2-7435 0 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3:22:27.230"/>
    </inkml:context>
    <inkml:brush xml:id="br0">
      <inkml:brushProperty name="width" value="0.1" units="cm"/>
      <inkml:brushProperty name="height" value="0.1" units="cm"/>
      <inkml:brushProperty name="color" value="#FF0066"/>
    </inkml:brush>
  </inkml:definitions>
  <inkml:trace contextRef="#ctx0" brushRef="#br0">3305 125 4143 0 0,'-1'-2'365'0'0,"1"-1"0"0"0,-1 1 0 0 0,0 0 0 0 0,-1 0-1 0 0,1 0 1 0 0,0 0 0 0 0,0 0 0 0 0,-1 1 0 0 0,0-1-1 0 0,1 0 1 0 0,-1 1 0 0 0,0-1 0 0 0,1 1 0 0 0,-1-1-1 0 0,0 1 1 0 0,0 0 0 0 0,0 0 0 0 0,-1 0 0 0 0,1 0 0 0 0,0 0-1 0 0,0 0 1 0 0,0 0 0 0 0,-4 0 0 0 0,1 0 106 0 0,1-1 0 0 0,-1 0 0 0 0,0 0 1 0 0,1 0-1 0 0,-5-4 0 0 0,-2-3-127 0 0,-1 1 1 0 0,0 1-1 0 0,0 0 1 0 0,0 0-1 0 0,-1 1 0 0 0,0 0 1 0 0,0 2-1 0 0,0-1 1 0 0,-1 2-1 0 0,1-1 0 0 0,-1 2 1 0 0,-25-2-1 0 0,-50 3 478 0 0,-108 14-1 0 0,61 4 1217 0 0,-172 43 1 0 0,256-50-2591 0 0,1-3 0 0 0,-96 2-1 0 0,98-8 471 0 0,-265 3 2783 0 0,285-4-2763 0 0,-89 4 376 0 0,-55-1-1801 0 0,57-10 1555 0 0,-213-4 901 0 0,-214 26-233 0 0,431-10-2044 0 0,-112 3-6673 0 0,173-8 166 0 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3:22:29.767"/>
    </inkml:context>
    <inkml:brush xml:id="br0">
      <inkml:brushProperty name="width" value="0.1" units="cm"/>
      <inkml:brushProperty name="height" value="0.1" units="cm"/>
      <inkml:brushProperty name="color" value="#FF0066"/>
    </inkml:brush>
  </inkml:definitions>
  <inkml:trace contextRef="#ctx0" brushRef="#br0">2032 124 7831 0 0,'-33'-14'95'0'0,"23"11"1263"0"0,0 0-1 0 0,0 1 0 0 0,0 0 0 0 0,0 1 1 0 0,-19 0-1 0 0,24 1-1247 0 0,-1 0 0 0 0,1-1 1 0 0,0 1-1 0 0,0-1 0 0 0,0 0 0 0 0,0-1 1 0 0,1 1-1 0 0,-1-1 0 0 0,0 0 0 0 0,0 0 1 0 0,1 0-1 0 0,-8-5 0 0 0,9 4 28 0 0,0 1-1 0 0,-1 0 0 0 0,1 0 1 0 0,-1 0-1 0 0,0 0 1 0 0,1 1-1 0 0,-1 0 0 0 0,0-1 1 0 0,0 1-1 0 0,-7-1 1 0 0,-45-1 1484 0 0,9 1-629 0 0,21 0-699 0 0,1 1 0 0 0,-1 1 0 0 0,-30 4 0 0 0,11-1-93 0 0,-237-9 847 0 0,174 1-712 0 0,-139-10 101 0 0,-14-4 94 0 0,149 15-247 0 0,-161-2 736 0 0,83 26-1201 0 0,174-18-111 0 0,-8 7-1714 0 0,16-4 109 0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3:22:30.987"/>
    </inkml:context>
    <inkml:brush xml:id="br0">
      <inkml:brushProperty name="width" value="0.1" units="cm"/>
      <inkml:brushProperty name="height" value="0.1" units="cm"/>
      <inkml:brushProperty name="color" value="#FF0066"/>
    </inkml:brush>
  </inkml:definitions>
  <inkml:trace contextRef="#ctx0" brushRef="#br0">3521 57 9215 0 0,'-27'-3'512'0'0,"-1"1"-1"0"0,-41 3 0 0 0,43 0-161 0 0,0-1-1 0 0,0-1 1 0 0,-27-5-1 0 0,-72-14 2201 0 0,-171-6 0 0 0,184 26-1046 0 0,-145 17 0 0 0,-186 9-13 0 0,92 4-202 0 0,-11 0-125 0 0,19 1-356 0 0,24-1-32 0 0,-145-17 36 0 0,392-10-1205 0 0,28-1-1402 0 0,1 0-4906 0 0,9 1-926 0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3:23:13.427"/>
    </inkml:context>
    <inkml:brush xml:id="br0">
      <inkml:brushProperty name="width" value="0.1" units="cm"/>
      <inkml:brushProperty name="height" value="0.1" units="cm"/>
      <inkml:brushProperty name="color" value="#FF0066"/>
    </inkml:brush>
  </inkml:definitions>
  <inkml:trace contextRef="#ctx0" brushRef="#br0">497 102 3511 0 0,'-15'-1'140'0'0,"0"0"1"0"0,0 1-1 0 0,0 1 0 0 0,0 0 0 0 0,1 1 0 0 0,-1 1 0 0 0,-15 4 0 0 0,-20 3 17 0 0,-114 14 45 0 0,127-18 876 0 0,-1 1 0 0 0,-36 13 0 0 0,83-19-407 0 0,12-5-704 0 0,-15 1 38 0 0,22-11 121 0 0,0 2 0 0 0,1 1 0 0 0,0 2 0 0 0,1 0 1 0 0,39-5-1 0 0,32 4-7 0 0,-40 5-113 0 0,0-2 0 0 0,0-3-1 0 0,61-19 1 0 0,-69 13 254 0 0,68-12 0 0 0,-102 28 231 0 0,-33 2-174 0 0,3-1-287 0 0,-1 0-1 0 0,1 1 0 0 0,0 1 0 0 0,-18 6 1 0 0,0 0-1 0 0,-192 48 174 0 0,161-44 82 0 0,-106 10 1 0 0,46-9 28 0 0,42 5-186 0 0,64-16-98 0 0,12-2-6 0 0,10-2-3 0 0,29-3 18 0 0,0 3 0 0 0,71 4 0 0 0,200 5 37 0 0,-231-11-37 0 0,-1-4-1 0 0,78-17 1 0 0,-123 18 10 0 0,1-2-1 0 0,-2 0 0 0 0,51-23 1 0 0,-80 31-33 0 0,0-1 0 0 0,0 1 0 0 0,0 0 0 0 0,0-1 0 0 0,0 1 0 0 0,-1-1 0 0 0,1 1 0 0 0,0-1 0 0 0,0 1 1 0 0,0-1-1 0 0,-1 0 0 0 0,1 1 0 0 0,0-1 0 0 0,-1 0 0 0 0,1 1 0 0 0,-1-1 0 0 0,1 0 0 0 0,-1 0 0 0 0,1 0 1 0 0,-1 0-1 0 0,1 1 0 0 0,-1-3 0 0 0,0 2 9 0 0,-1 1 1 0 0,1-1-1 0 0,-1 0 1 0 0,1 0-1 0 0,-1 1 1 0 0,1-1 0 0 0,-1 0-1 0 0,0 1 1 0 0,1-1-1 0 0,-1 0 1 0 0,0 1-1 0 0,0-1 1 0 0,1 1-1 0 0,-1 0 1 0 0,0-1-1 0 0,0 1 1 0 0,0-1-1 0 0,0 1 1 0 0,0 0-1 0 0,1 0 1 0 0,-1 0-1 0 0,-2-1 1 0 0,-45-9 173 0 0,-1 1 0 0 0,-56-2 0 0 0,29 8-103 0 0,-1 3 1 0 0,1 4-1 0 0,0 3 0 0 0,1 3 0 0 0,0 3 0 0 0,-95 31 1 0 0,155-40-217 0 0,-1 2 1 0 0,1-1-1 0 0,-1 2 1 0 0,2 0-1 0 0,-1 1 1 0 0,1 0 0 0 0,0 2-1 0 0,1-1 1 0 0,0 1-1 0 0,1 1 1 0 0,-12 13-1 0 0,-6 10-1188 0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3:22:44.998"/>
    </inkml:context>
    <inkml:brush xml:id="br0">
      <inkml:brushProperty name="width" value="0.1" units="cm"/>
      <inkml:brushProperty name="height" value="0.1" units="cm"/>
      <inkml:brushProperty name="color" value="#FF0066"/>
    </inkml:brush>
  </inkml:definitions>
  <inkml:trace contextRef="#ctx0" brushRef="#br0">2549 148 4143 0 0,'0'-1'157'0'0,"0"0"0"0"0,0 0 0 0 0,0 0-1 0 0,0 0 1 0 0,0 0 0 0 0,0 0-1 0 0,0 0 1 0 0,0 0 0 0 0,0 0 0 0 0,0 0-1 0 0,0 1 1 0 0,1-1 0 0 0,-1 0-1 0 0,0 0 1 0 0,1 0 0 0 0,-1 0 0 0 0,1 0-1 0 0,-1 0 1 0 0,1 1 0 0 0,-1-1-1 0 0,1 0 1 0 0,0 0 0 0 0,-1 1-1 0 0,1-1 1 0 0,0 0 0 0 0,-1 1 0 0 0,1-1-1 0 0,0 1 1 0 0,0-1 0 0 0,0 1-1 0 0,0-1 1 0 0,-1 1 0 0 0,1 0 0 0 0,0-1-1 0 0,0 1 1 0 0,2 0 0 0 0,17-10-420 0 0,5-15 789 0 0,-24 24-430 0 0,0 0-1 0 0,0 1 0 0 0,-1-1 0 0 0,1 0 0 0 0,-1 0 0 0 0,1 0 0 0 0,-1 1 0 0 0,1-1 0 0 0,-1 0 0 0 0,0 0 0 0 0,1 0 0 0 0,-1 0 1 0 0,0 0-1 0 0,0 0 0 0 0,1 0 0 0 0,-1 0 0 0 0,0 0 0 0 0,0 0 0 0 0,0 0 0 0 0,0 0 0 0 0,-1 0 0 0 0,1 0 0 0 0,0 0 1 0 0,0 0-1 0 0,0 0 0 0 0,-1 0 0 0 0,1 0 0 0 0,-1 0 0 0 0,1 0 0 0 0,-1 0 0 0 0,1 1 0 0 0,-2-3 0 0 0,-3 0 85 0 0,0 1 0 0 0,0-1 0 0 0,-1 1 0 0 0,1 0 0 0 0,-1 0 0 0 0,0 1 0 0 0,1-1 0 0 0,-1 1 0 0 0,0 1 0 0 0,-7-1 0 0 0,-9-2 451 0 0,-5-2 123 0 0,-4-1 10 0 0,-1 1 0 0 0,-45-1-1 0 0,-239 2 1273 0 0,128 0-1164 0 0,-117 3 764 0 0,71 17-1185 0 0,-66 2-181 0 0,123-22 293 0 0,108 1-185 0 0,-100 7 0 0 0,-204 60 380 0 0,360-62-756 0 0,-39 10-23 0 0,27-5-209 0 0,0-2 0 0 0,-1 0 0 0 0,-35 1 0 0 0,59-6 10 0 0,1 0 1 0 0,0-1-1 0 0,-1 1 1 0 0,1 0-1 0 0,0 0 0 0 0,-1-1 1 0 0,1 1-1 0 0,0-1 1 0 0,0 1-1 0 0,-1-1 1 0 0,-1-1-1 0 0,-4-3-1332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2:34:04.646"/>
    </inkml:context>
    <inkml:brush xml:id="br0">
      <inkml:brushProperty name="width" value="0.1" units="cm"/>
      <inkml:brushProperty name="height" value="0.1" units="cm"/>
      <inkml:brushProperty name="color" value="#FF0066"/>
    </inkml:brush>
  </inkml:definitions>
  <inkml:trace contextRef="#ctx0" brushRef="#br0">1787 52 6247 0 0,'12'-48'680'0'0,"-12"48"-646"0"0,1 0 0 0 0,-1 0 0 0 0,0 0 0 0 0,0 0 0 0 0,0-1 0 0 0,0 1 0 0 0,0 0 0 0 0,0 0 0 0 0,0 0 0 0 0,0 0 0 0 0,0 0 0 0 0,0 0 0 0 0,0 0 0 0 0,0 0 0 0 0,0-1 0 0 0,0 1 0 0 0,0 0 0 0 0,0 0 0 0 0,0 0 0 0 0,0 0 0 0 0,0 0 0 0 0,-1-1 340 0 0,1 1-340 0 0,0 0 0 0 0,0 0 0 0 0,0 0 0 0 0,-1 0 0 0 0,1 0 0 0 0,0 0 0 0 0,0 0 0 0 0,0 0 0 0 0,0 0 0 0 0,0 0 0 0 0,0 0 0 0 0,0 0 0 0 0,0 0 0 0 0,-1 0 0 0 0,1 0 0 0 0,0 0 0 0 0,0 0 0 0 0,0 0 0 0 0,0 0 0 0 0,0 0 0 0 0,0 0 0 0 0,0 0 0 0 0,-11 3 1355 0 0,-13 8 464 0 0,21-9-1489 0 0,-29 14 797 0 0,-1-2 1 0 0,-37 12 0 0 0,-30 7-281 0 0,60-18-346 0 0,-2-2 0 0 0,1-2 0 0 0,-71 10 0 0 0,-44-2 451 0 0,76-7-363 0 0,-102 1 0 0 0,-57-26 526 0 0,-64 2 613 0 0,256 13-1816 0 0,-109 8 402 0 0,54 4-3513 0 0,78-9 1605 0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3:22:45.911"/>
    </inkml:context>
    <inkml:brush xml:id="br0">
      <inkml:brushProperty name="width" value="0.1" units="cm"/>
      <inkml:brushProperty name="height" value="0.1" units="cm"/>
      <inkml:brushProperty name="color" value="#FF0066"/>
    </inkml:brush>
  </inkml:definitions>
  <inkml:trace contextRef="#ctx0" brushRef="#br0">1529 0 11431 0 0,'-4'1'195'0'0,"0"0"0"0"0,0 0 0 0 0,0 1 0 0 0,0-1 0 0 0,0 1 0 0 0,0 0 0 0 0,1 0 0 0 0,-1 0 1 0 0,-5 5-1 0 0,-4 2 430 0 0,11-8-479 0 0,-1 1 0 0 0,0-1 0 0 0,1 0 0 0 0,-1 0 0 0 0,0 0 0 0 0,0 0-1 0 0,0 0 1 0 0,0 0 0 0 0,0-1 0 0 0,0 0 0 0 0,0 1 0 0 0,0-1 0 0 0,0 0 0 0 0,0-1-1 0 0,1 1 1 0 0,-1 0 0 0 0,0-1 0 0 0,0 0 0 0 0,-5-1 0 0 0,-2 0 211 0 0,-23-4 553 0 0,-1 2 1 0 0,1 2-1 0 0,-1 1 1 0 0,-56 5-1 0 0,-132 34 918 0 0,44 10-1059 0 0,130-37-499 0 0,0-1 0 0 0,-1-3 0 0 0,0-2 0 0 0,-78-1-1 0 0,-140-29 1313 0 0,151 13-1240 0 0,100 11-517 0 0,-19-3-301 0 0,14-4-3638 0 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3:22:47.030"/>
    </inkml:context>
    <inkml:brush xml:id="br0">
      <inkml:brushProperty name="width" value="0.1" units="cm"/>
      <inkml:brushProperty name="height" value="0.1" units="cm"/>
      <inkml:brushProperty name="color" value="#FF0066"/>
    </inkml:brush>
  </inkml:definitions>
  <inkml:trace contextRef="#ctx0" brushRef="#br0">2685 53 8375 0 0,'-68'-13'1867'0'0,"49"7"-987"0"0,-10-4 666 0 0,-44-9 0 0 0,61 17-1311 0 0,1 1 0 0 0,-1 0 1 0 0,0 0-1 0 0,0 1 1 0 0,1 1-1 0 0,-1 0 0 0 0,-14 4 1 0 0,-175 34 2250 0 0,139-31-1805 0 0,0-3 1 0 0,-85-5-1 0 0,78 0-358 0 0,-25-1 31 0 0,-156 3 1066 0 0,-84-19-738 0 0,245 8-472 0 0,54 6-111 0 0,-75-7 495 0 0,-115 5 0 0 0,-247 57 430 0 0,272-17-3675 0 0,180-32 1102 0 0,3 0-67 0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3:22:48.133"/>
    </inkml:context>
    <inkml:brush xml:id="br0">
      <inkml:brushProperty name="width" value="0.1" units="cm"/>
      <inkml:brushProperty name="height" value="0.1" units="cm"/>
      <inkml:brushProperty name="color" value="#FF0066"/>
    </inkml:brush>
  </inkml:definitions>
  <inkml:trace contextRef="#ctx0" brushRef="#br0">2022 7 2759 0 0,'-14'-2'50'0'0,"5"0"879"0"0,-1 1-1 0 0,1 0 0 0 0,-1 0 0 0 0,-18 2 0 0 0,3 4 21 0 0,0 1 1 0 0,-31 10-1 0 0,1 1-228 0 0,38-14-46 0 0,1-1 0 0 0,0-1-1 0 0,-1-1 1 0 0,1 0 0 0 0,-1-1-1 0 0,-19-4 1 0 0,-12 0 1229 0 0,17 4-1124 0 0,0 2 1 0 0,-58 7-1 0 0,-62 22-131 0 0,48-9 34 0 0,16-5-125 0 0,-1-5-1 0 0,-1-3 1 0 0,-133-6 0 0 0,6-10 290 0 0,-111-8-531 0 0,299 13-785 0 0,1-1-1 0 0,-35-8 0 0 0,15-6-7082 0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3:22:48.840"/>
    </inkml:context>
    <inkml:brush xml:id="br0">
      <inkml:brushProperty name="width" value="0.1" units="cm"/>
      <inkml:brushProperty name="height" value="0.1" units="cm"/>
      <inkml:brushProperty name="color" value="#FF0066"/>
    </inkml:brush>
  </inkml:definitions>
  <inkml:trace contextRef="#ctx0" brushRef="#br0">943 8 8375 0 0,'15'-7'2970'0'0,"-24"8"-1841"0"0,1 0 0 0 0,-1 0-1 0 0,1 1 1 0 0,-10 3 0 0 0,-13 3-392 0 0,-218 44 2498 0 0,124-23-2054 0 0,-186 30 716 0 0,291-57-2217 0 0,0-1 0 0 0,-41-3 1 0 0,50 0-1870 0 0,0 0 0 0 0,0 0 0 0 0,-20-8 1 0 0,6-1-2986 0 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3:22:50.943"/>
    </inkml:context>
    <inkml:brush xml:id="br0">
      <inkml:brushProperty name="width" value="0.1" units="cm"/>
      <inkml:brushProperty name="height" value="0.1" units="cm"/>
      <inkml:brushProperty name="color" value="#FF0066"/>
    </inkml:brush>
  </inkml:definitions>
  <inkml:trace contextRef="#ctx0" brushRef="#br0">2216 5 3679 0 0,'-1'-1'421'0'0,"-1"0"0"0"0,1 1 0 0 0,-1-1 0 0 0,1 1 0 0 0,0 0 0 0 0,-1-1 0 0 0,1 1-1 0 0,-1 0 1 0 0,1 0 0 0 0,-1 0 0 0 0,1 0 0 0 0,-1 0 0 0 0,1 0 0 0 0,-1 0 0 0 0,1 0-1 0 0,0 1 1 0 0,-1-1 0 0 0,1 1 0 0 0,-1-1 0 0 0,-1 2 0 0 0,-25 19-224 0 0,25-18-272 0 0,0 0 1 0 0,-1 0-1 0 0,1 0 0 0 0,-1-1 0 0 0,1 1 0 0 0,-1-1 1 0 0,0 0-1 0 0,0 0 0 0 0,-5 2 0 0 0,-31 3 1923 0 0,-51 4 0 0 0,64-7-1228 0 0,0 2-1 0 0,0 0 1 0 0,1 2 0 0 0,-29 12-1 0 0,-47 13 181 0 0,58-24-173 0 0,-1-2 1 0 0,-54 2-1 0 0,98-9-608 0 0,-315 7 1762 0 0,313-7-1774 0 0,-94-5 157 0 0,-27 1 142 0 0,-85 0 406 0 0,164 2-604 0 0,-37-6 116 0 0,-152-33-1 0 0,186 30-76 0 0,-16-3 243 0 0,-86-10 0 0 0,39 18-375 0 0,63 5-3741 0 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3:22:52.339"/>
    </inkml:context>
    <inkml:brush xml:id="br0">
      <inkml:brushProperty name="width" value="0.1" units="cm"/>
      <inkml:brushProperty name="height" value="0.1" units="cm"/>
      <inkml:brushProperty name="color" value="#FF0066"/>
    </inkml:brush>
  </inkml:definitions>
  <inkml:trace contextRef="#ctx0" brushRef="#br0">1748 135 6911 0 0,'-5'-6'-430'0'0,"-12"-12"3831"0"0,16 18-3295 0 0,1-1 1 0 0,-1 1-1 0 0,1 0 0 0 0,-1-1 0 0 0,1 1 0 0 0,-1 0 0 0 0,1-1 0 0 0,-1 1 0 0 0,1 0 0 0 0,-1 0 0 0 0,0 0 1 0 0,1-1-1 0 0,-1 1 0 0 0,1 0 0 0 0,-1 0 0 0 0,0 0 0 0 0,1 0 0 0 0,-1 0 0 0 0,1 0 0 0 0,-1 0 1 0 0,0 0-1 0 0,1 0 0 0 0,-1 0 0 0 0,1 1 0 0 0,-1-1 0 0 0,1 0 0 0 0,-1 0 0 0 0,0 0 0 0 0,1 1 1 0 0,-1-1-1 0 0,1 0 0 0 0,-1 1 0 0 0,0 0 0 0 0,1-1-63 0 0,-2-1 57 0 0,-1 1 0 0 0,1-1 0 0 0,0 1 0 0 0,0-1-1 0 0,0 0 1 0 0,0 0 0 0 0,0 0 0 0 0,0 0 0 0 0,1 0 0 0 0,-3-2 0 0 0,-13-6 1761 0 0,-29-2-389 0 0,0 3 1 0 0,-68-4-1 0 0,59 8-1023 0 0,-69-7 160 0 0,-77-8 582 0 0,201 19-1189 0 0,-111-13 1105 0 0,-155 0 0 0 0,195 15-845 0 0,-216 13 844 0 0,244-9-1161 0 0,0 1 1 0 0,0 3 0 0 0,1 1-1 0 0,-66 26 1 0 0,58-18-1997 0 0,35-15 326 0 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3:23:21.401"/>
    </inkml:context>
    <inkml:brush xml:id="br0">
      <inkml:brushProperty name="width" value="0.1" units="cm"/>
      <inkml:brushProperty name="height" value="0.1" units="cm"/>
      <inkml:brushProperty name="color" value="#FF0066"/>
    </inkml:brush>
  </inkml:definitions>
  <inkml:trace contextRef="#ctx0" brushRef="#br0">1196 1 943 0 0,'0'4'59'0'0,"-1"0"-1"0"0,1 0 1 0 0,-1 0-1 0 0,0-1 0 0 0,0 1 1 0 0,-1 0-1 0 0,1 0 0 0 0,-1 0 1 0 0,0-1-1 0 0,0 1 0 0 0,0-1 1 0 0,-1 0-1 0 0,1 1 0 0 0,-1-1 1 0 0,1 0-1 0 0,-1-1 0 0 0,0 1 1 0 0,0 0-1 0 0,-1-1 0 0 0,1 1 1 0 0,0-1-1 0 0,-1 0 0 0 0,-5 2 1 0 0,-9 5 360 0 0,-1-2 0 0 0,1 0 0 0 0,-28 6-1 0 0,39-11-384 0 0,-21 3 290 0 0,1-1 1 0 0,-1-1 0 0 0,0-1-1 0 0,0-2 1 0 0,0-1 0 0 0,-30-4 0 0 0,-21 0 620 0 0,41 5-613 0 0,0 1-1 0 0,1 2 0 0 0,-1 2 0 0 0,-39 10 1 0 0,-144 50 171 0 0,137-38-443 0 0,65-21-131 0 0,0 0-1 0 0,0 2 0 0 0,0 1 0 0 0,1 0 0 0 0,0 1 0 0 0,1 1 1 0 0,-21 16-1 0 0,12-3-3102 0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3:23:22.995"/>
    </inkml:context>
    <inkml:brush xml:id="br0">
      <inkml:brushProperty name="width" value="0.1" units="cm"/>
      <inkml:brushProperty name="height" value="0.1" units="cm"/>
      <inkml:brushProperty name="color" value="#FF0066"/>
    </inkml:brush>
  </inkml:definitions>
  <inkml:trace contextRef="#ctx0" brushRef="#br0">3357 420 3623 0 0,'-2'-3'53'0'0,"0"-1"-1"0"0,0 1 0 0 0,0-1 1 0 0,-1 1-1 0 0,1 0 1 0 0,-1 0-1 0 0,0 0 0 0 0,0 0 1 0 0,0 1-1 0 0,0-1 0 0 0,0 1 1 0 0,-1-1-1 0 0,1 1 0 0 0,-1 0 1 0 0,1 1-1 0 0,-1-1 0 0 0,-7-2 1 0 0,3 1-10 0 0,1 0 1 0 0,0-1-1 0 0,-11-7 0 0 0,0-3 450 0 0,7 4-151 0 0,-1 0 0 0 0,0 1 0 0 0,-1 1 0 0 0,0 0 1 0 0,-1 0-1 0 0,0 1 0 0 0,0 1 0 0 0,-15-4 0 0 0,5 4-137 0 0,0 2-1 0 0,0 1 0 0 0,-39-1 0 0 0,-74 9 159 0 0,-8 0-87 0 0,-31-15 98 0 0,-73-1 234 0 0,123 11-484 0 0,-29 1 66 0 0,28 7-148 0 0,-113 3-4 0 0,-41-26 656 0 0,90 2 244 0 0,139 9-622 0 0,0-2 0 0 0,-59-15 0 0 0,-100-36 449 0 0,71 18-494 0 0,34 9-198 0 0,46 12-31 0 0,0 2 1 0 0,-117-15-1 0 0,166 31-70 0 0,-1-1-1 0 0,1 2 0 0 0,-1 0 0 0 0,1 0 1 0 0,-20 5-1 0 0,21-3-797 0 0,1 0-1 0 0,0 0 1 0 0,1 1 0 0 0,-11 7-1 0 0,-13 10-3749 0 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3:23:27.379"/>
    </inkml:context>
    <inkml:brush xml:id="br0">
      <inkml:brushProperty name="width" value="0.1" units="cm"/>
      <inkml:brushProperty name="height" value="0.1" units="cm"/>
      <inkml:brushProperty name="color" value="#FF0066"/>
    </inkml:brush>
  </inkml:definitions>
  <inkml:trace contextRef="#ctx0" brushRef="#br0">1152 50 1839 0 0,'-1'0'257'0'0,"-1"-1"-1"0"0,1 0 1 0 0,-1 0-1 0 0,1 1 1 0 0,-1-1-1 0 0,1 1 1 0 0,-1-1-1 0 0,0 1 1 0 0,1-1-1 0 0,-3 1 1 0 0,2 0 31 0 0,0 0 1 0 0,-1-1 0 0 0,1 1 0 0 0,0-1 0 0 0,0 0 0 0 0,0 1 0 0 0,0-1 0 0 0,0 0 0 0 0,0 0 0 0 0,0 0-1 0 0,-2-2 1 0 0,-1-1-65 0 0,0 1-1 0 0,0-1 0 0 0,0 1 0 0 0,0 1 0 0 0,0-1 0 0 0,0 1 0 0 0,-1 0 1 0 0,1 0-1 0 0,-1 0 0 0 0,0 1 0 0 0,1 0 0 0 0,-7-1 0 0 0,-5 0 450 0 0,0 1-1 0 0,-32 2 1 0 0,-49 6 744 0 0,65-3-809 0 0,-48 12 1 0 0,-11 1 32 0 0,9-9 18 0 0,0-3 1 0 0,1-3 0 0 0,-108-13-1 0 0,184 10-654 0 0,-16-2-462 0 0,1 1 0 0 0,-1 1 0 0 0,1 0 0 0 0,0 2 0 0 0,-43 6 0 0 0,36 2-5470 0 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3:23:28.490"/>
    </inkml:context>
    <inkml:brush xml:id="br0">
      <inkml:brushProperty name="width" value="0.1" units="cm"/>
      <inkml:brushProperty name="height" value="0.1" units="cm"/>
      <inkml:brushProperty name="color" value="#FF0066"/>
    </inkml:brush>
  </inkml:definitions>
  <inkml:trace contextRef="#ctx0" brushRef="#br0">3156 86 5351 0 0,'-26'-10'852'0'0,"22"8"-690"0"0,0 0 0 0 0,0 0-1 0 0,0 1 1 0 0,0-1 0 0 0,0 1 0 0 0,-7-1-1 0 0,-26-9 1134 0 0,30 8-896 0 0,0 1 0 0 0,0 0 0 0 0,-14-2 0 0 0,12 2 62 0 0,0 0 0 0 0,0 0 0 0 0,-15-6 0 0 0,15 5-200 0 0,0 0-1 0 0,0 0 0 0 0,-18-2 0 0 0,-130-5 428 0 0,126 8-395 0 0,0 1 0 0 0,0 2 0 0 0,-60 8 0 0 0,33 4-24 0 0,25-5-137 0 0,-1-2 0 0 0,-43 4 1 0 0,41-7-30 0 0,0 2 1 0 0,-37 11 0 0 0,35-7 20 0 0,-60 5 1 0 0,-216-10 675 0 0,102-8-46 0 0,50 16-254 0 0,-43 0-86 0 0,-152-36 749 0 0,2 0-388 0 0,297 25-592 0 0,-106 14 0 0 0,130-8-755 0 0,-39 12 1 0 0,45-10-2195 0 0,-48 24 1 0 0,28-8-3387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2:34:05.221"/>
    </inkml:context>
    <inkml:brush xml:id="br0">
      <inkml:brushProperty name="width" value="0.1" units="cm"/>
      <inkml:brushProperty name="height" value="0.1" units="cm"/>
      <inkml:brushProperty name="color" value="#FF0066"/>
    </inkml:brush>
  </inkml:definitions>
  <inkml:trace contextRef="#ctx0" brushRef="#br0">2098 35 9559 0 0,'-2'-1'66'0'0,"0"-1"1"0"0,0 1-1 0 0,0-1 0 0 0,0 1 0 0 0,-1 0 0 0 0,1 0 0 0 0,0 0 0 0 0,-1 0 0 0 0,1 1 0 0 0,-1-1 0 0 0,1 1 0 0 0,-1-1 0 0 0,1 1 1 0 0,-1 0-1 0 0,1 0 0 0 0,-1 0 0 0 0,1 0 0 0 0,-1 0 0 0 0,1 1 0 0 0,-1-1 0 0 0,1 1 0 0 0,-5 1 0 0 0,-10 4 106 0 0,-1 0 126 0 0,0 0 1 0 0,-1 0-1 0 0,1-2 0 0 0,-1-1 0 0 0,-34 3 1 0 0,-72-13 2143 0 0,91 3-1996 0 0,1 2 1 0 0,-1 1 0 0 0,0 1 0 0 0,-63 10 0 0 0,5 11-312 0 0,-80 15 380 0 0,126-30-192 0 0,0-2 1 0 0,-1-2-1 0 0,-67-5 0 0 0,-140-29 1440 0 0,48 5-292 0 0,-55-5-381 0 0,143 16-2326 0 0,-2 2-4889 0 0,76 10-1027 0 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3:23:33.624"/>
    </inkml:context>
    <inkml:brush xml:id="br0">
      <inkml:brushProperty name="width" value="0.1" units="cm"/>
      <inkml:brushProperty name="height" value="0.1" units="cm"/>
      <inkml:brushProperty name="color" value="#FF0066"/>
    </inkml:brush>
  </inkml:definitions>
  <inkml:trace contextRef="#ctx0" brushRef="#br0">2017 42 4287 0 0,'-6'-1'104'0'0,"0"0"0"0"0,0 0-1 0 0,0 0 1 0 0,0-1 0 0 0,0 1-1 0 0,0-2 1 0 0,0 1 0 0 0,1 0-1 0 0,-7-5 1 0 0,7 4 46 0 0,0 0 0 0 0,0 1 1 0 0,0 0-1 0 0,0 0 0 0 0,-1 0 0 0 0,1 0 0 0 0,-1 1 0 0 0,1 0 1 0 0,-1 0-1 0 0,1 0 0 0 0,-9 1 0 0 0,-12 3 1070 0 0,1 1-1 0 0,-44 13 1 0 0,41-11-823 0 0,1-2 0 0 0,0 0 0 0 0,-1-2 0 0 0,-43-1 0 0 0,60-1-168 0 0,-225 5 2074 0 0,89-6-1580 0 0,108-1-448 0 0,0 1 0 0 0,-1 2-1 0 0,1 2 1 0 0,-61 12 0 0 0,13 1 216 0 0,-1-3-1 0 0,-119 3 1 0 0,118-11 77 0 0,-25-3-544 0 0,-156-18-1 0 0,232 13-978 0 0,4-1-137 0 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3:23:34.907"/>
    </inkml:context>
    <inkml:brush xml:id="br0">
      <inkml:brushProperty name="width" value="0.1" units="cm"/>
      <inkml:brushProperty name="height" value="0.1" units="cm"/>
      <inkml:brushProperty name="color" value="#FF0066"/>
    </inkml:brush>
  </inkml:definitions>
  <inkml:trace contextRef="#ctx0" brushRef="#br0">1443 99 2759 0 0,'-14'-7'-671'0'0,"-10"2"4383"0"0,19 4-3075 0 0,0 1-1 0 0,0-1 0 0 0,0-1 0 0 0,0 1 1 0 0,-4-3-1 0 0,-5-2-316 0 0,1 0 1 0 0,-1 1-1 0 0,0 0 0 0 0,0 1 0 0 0,-1 1 1 0 0,1 0-1 0 0,-1 1 0 0 0,0 1 0 0 0,0 0 1 0 0,1 1-1 0 0,-1 1 0 0 0,0 0 0 0 0,0 1 1 0 0,-20 5-1 0 0,-24 4 1185 0 0,0-2 1 0 0,-117 2-1 0 0,-48-4-1095 0 0,-104-2 1287 0 0,308-7-1660 0 0,0 0 0 0 0,0-2 1 0 0,0 0-1 0 0,-27-10 0 0 0,-71-36-1449 0 0,96 40 440 0 0,1 1-316 0 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3:23:42.923"/>
    </inkml:context>
    <inkml:brush xml:id="br0">
      <inkml:brushProperty name="width" value="0.1" units="cm"/>
      <inkml:brushProperty name="height" value="0.1" units="cm"/>
      <inkml:brushProperty name="color" value="#FF0066"/>
    </inkml:brush>
  </inkml:definitions>
  <inkml:trace contextRef="#ctx0" brushRef="#br0">1777 3 719 0 0,'3'3'195'0'0,"0"0"-1"0"0,1 0 0 0 0,-1-1 0 0 0,1 1 0 0 0,0-1 0 0 0,0 0 0 0 0,0 0 0 0 0,0-1 0 0 0,0 1 1 0 0,0-1-1 0 0,0 0 0 0 0,0 0 0 0 0,7 1 0 0 0,10 2 251 0 0,-22-4-405 0 0,1 0-1 0 0,0 0 0 0 0,0 0 1 0 0,0 0-1 0 0,-1 0 1 0 0,1 0-1 0 0,0 0 1 0 0,0 0-1 0 0,0 0 0 0 0,0 0 1 0 0,0 1-1 0 0,-1-1 1 0 0,1 0-1 0 0,0 0 0 0 0,0 0 1 0 0,0 0-1 0 0,0 0 1 0 0,0 0-1 0 0,0 1 1 0 0,-1-1-1 0 0,1 0 0 0 0,0 0 1 0 0,0 0-1 0 0,0 0 1 0 0,0 1-1 0 0,0-1 1 0 0,0 0-1 0 0,0 0 0 0 0,0 0 1 0 0,0 0-1 0 0,0 1 1 0 0,0-1-1 0 0,0 0 1 0 0,0 0-1 0 0,0 0 0 0 0,0 0 1 0 0,0 1-1 0 0,0-1 1 0 0,0 0-1 0 0,0 0 1 0 0,0 0-1 0 0,0 1 0 0 0,0-1 1 0 0,0 0-1 0 0,0 0 1 0 0,0 0-1 0 0,1 0 1 0 0,-1 0-1 0 0,0 1 0 0 0,0-1 1 0 0,0 0-1 0 0,0 0 1 0 0,0 0-1 0 0,0 0 1 0 0,1 0-1 0 0,-1 0 0 0 0,0 1 1 0 0,0-1-1 0 0,0 0 1 0 0,0 0-1 0 0,0 0 0 0 0,1 0 1 0 0,-1 0-1 0 0,0 0 1 0 0,0 0-1 0 0,0 0 111 0 0,-1 0-1 0 0,1 1 1 0 0,-1-1-1 0 0,1 0 1 0 0,-1 0-1 0 0,1 0 1 0 0,-1 0-1 0 0,1 0 1 0 0,-1 0-1 0 0,0 0 1 0 0,1 0-1 0 0,-1 0 1 0 0,1 0-1 0 0,-1 0 1 0 0,1-1-1 0 0,-1 1 1 0 0,1 0-1 0 0,-1 0 1 0 0,1 0-1 0 0,-1-1 1 0 0,1 1-1 0 0,-1 0 1 0 0,1-1-1 0 0,-1 1 1 0 0,1 0-1 0 0,-1-1 1 0 0,1 1-1 0 0,0 0 1 0 0,-1-1-1 0 0,1 1 1 0 0,0-1-1 0 0,-1 1 1 0 0,1-2-1 0 0,-1 1-74 0 0,0 1 0 0 0,1-1 0 0 0,-1 0-1 0 0,0 0 1 0 0,1 0 0 0 0,-1 1 0 0 0,0-1-1 0 0,0 0 1 0 0,0 1 0 0 0,0-1 0 0 0,0 1 0 0 0,0-1-1 0 0,1 1 1 0 0,-1-1 0 0 0,0 1 0 0 0,-1 0-1 0 0,1-1 1 0 0,0 1 0 0 0,0 0 0 0 0,0 0-1 0 0,0 0 1 0 0,0 0 0 0 0,0 0 0 0 0,0 0 0 0 0,0 0-1 0 0,0 0 1 0 0,0 0 0 0 0,0 1 0 0 0,0-1-1 0 0,-2 1 1 0 0,-40 16 1270 0 0,19-6-320 0 0,20-10-885 0 0,-1 1 26 0 0,-1 0 0 0 0,1 0 1 0 0,-1-1-1 0 0,0 0 0 0 0,1 0 1 0 0,-11 0-1 0 0,-42-1 574 0 0,1-2 0 0 0,0-3 0 0 0,-80-17 0 0 0,74 9-229 0 0,0 3 0 0 0,-98-3 0 0 0,-129 15 619 0 0,187 0-849 0 0,19 1 7 0 0,0 3 0 0 0,-161 33 0 0 0,220-33-333 0 0,-1 2 0 0 0,1 1 1 0 0,1 1-1 0 0,-43 23 0 0 0,52-24-571 0 0,1 1 1 0 0,-1 1-1 0 0,2 0 0 0 0,-22 23 1 0 0,7-2-955 0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3:23:44.415"/>
    </inkml:context>
    <inkml:brush xml:id="br0">
      <inkml:brushProperty name="width" value="0.1" units="cm"/>
      <inkml:brushProperty name="height" value="0.1" units="cm"/>
      <inkml:brushProperty name="color" value="#FF0066"/>
    </inkml:brush>
  </inkml:definitions>
  <inkml:trace contextRef="#ctx0" brushRef="#br0">2482 28 7455 0 0,'-16'-9'380'0'0,"13"7"-330"0"0,-1-1 0 0 0,0 1 0 0 0,1 0 0 0 0,-1 0 0 0 0,-1 0 1 0 0,1 1-1 0 0,0-1 0 0 0,-8 0 0 0 0,-108 5 4907 0 0,-62 5-1012 0 0,57-2-3526 0 0,29-2 304 0 0,-125 20 0 0 0,148-12-392 0 0,-1-2 0 0 0,-122 0 0 0 0,86-11-312 0 0,-60-2-21 0 0,-441-29 2982 0 0,550 28-3084 0 0,-96-3 1011 0 0,140 7-902 0 0,0 2-1 0 0,1 0 1 0 0,-1 1 0 0 0,0 0-1 0 0,1 2 1 0 0,0 0-1 0 0,-18 8 1 0 0,25-9-491 0 0,-35 20-3108 0 0,21-5-3778 0 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3:23:49.399"/>
    </inkml:context>
    <inkml:brush xml:id="br0">
      <inkml:brushProperty name="width" value="0.1" units="cm"/>
      <inkml:brushProperty name="height" value="0.1" units="cm"/>
      <inkml:brushProperty name="color" value="#FF0066"/>
    </inkml:brush>
  </inkml:definitions>
  <inkml:trace contextRef="#ctx0" brushRef="#br0">1841 89 7511 0 0,'-2'0'80'0'0,"-1"1"-1"0"0,1-1 0 0 0,0 0 0 0 0,-1 0 0 0 0,1-1 1 0 0,0 1-1 0 0,-1 0 0 0 0,1-1 0 0 0,0 1 1 0 0,-1-1-1 0 0,1 0 0 0 0,-2-1 0 0 0,-32-16 555 0 0,3 1-8 0 0,-12-1 428 0 0,34 12-631 0 0,-1 1-1 0 0,0 0 1 0 0,-1 1-1 0 0,1 1 1 0 0,-1 0-1 0 0,-17-2 1 0 0,7 6 302 0 0,0 0 0 0 0,0 1 1 0 0,1 1-1 0 0,-41 12 1 0 0,2-1 1595 0 0,-56 6-4244 0 0,-100 22 3630 0 0,-132 21 644 0 0,273-56-1664 0 0,-1-3-1 0 0,-124-10 0 0 0,151 1-464 0 0,-70-14-1 0 0,104 15-589 0 0,0-1 0 0 0,1 0 1 0 0,0-1-1 0 0,0 0 0 0 0,0-1 0 0 0,0-1 0 0 0,1-1 0 0 0,-19-14 0 0 0,18 10-1120 0 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3:23:50.730"/>
    </inkml:context>
    <inkml:brush xml:id="br0">
      <inkml:brushProperty name="width" value="0.1" units="cm"/>
      <inkml:brushProperty name="height" value="0.1" units="cm"/>
      <inkml:brushProperty name="color" value="#FF0066"/>
    </inkml:brush>
  </inkml:definitions>
  <inkml:trace contextRef="#ctx0" brushRef="#br0">3228 259 455 0 0,'-23'-17'7876'0'0,"16"10"-8296"0"0,3 5 659 0 0,1-1 0 0 0,-1 1-1 0 0,0-1 1 0 0,0 1-1 0 0,-1 0 1 0 0,1 0-1 0 0,0 1 1 0 0,-1 0 0 0 0,1-1-1 0 0,-1 1 1 0 0,1 1-1 0 0,-8-2 1 0 0,-2 0 413 0 0,-34-8 1112 0 0,-108-21 622 0 0,-1 19-351 0 0,97 10-1292 0 0,-162 6 588 0 0,-14-1-898 0 0,45-10 797 0 0,93 5-922 0 0,-172 4 705 0 0,-26-1-26 0 0,-39-23 47 0 0,230 9-723 0 0,-120-29 0 0 0,195 34-355 0 0,-279-55 449 0 0,273 59-819 0 0,1 2 0 0 0,0 1 1 0 0,-1 2-1 0 0,1 1 1 0 0,0 1-1 0 0,-66 17 0 0 0,31 2-923 0 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3:23:52.939"/>
    </inkml:context>
    <inkml:brush xml:id="br0">
      <inkml:brushProperty name="width" value="0.1" units="cm"/>
      <inkml:brushProperty name="height" value="0.1" units="cm"/>
      <inkml:brushProperty name="color" value="#FF0066"/>
    </inkml:brush>
  </inkml:definitions>
  <inkml:trace contextRef="#ctx0" brushRef="#br0">2918 34 7567 0 0,'-15'-5'439'0'0,"1"0"0"0"0,-1 1 0 0 0,0 1 0 0 0,0 0 0 0 0,0 1 0 0 0,-23-1 0 0 0,-12-1 31 0 0,29 1-145 0 0,-1 2 1 0 0,0 1-1 0 0,1 0 1 0 0,-27 5-1 0 0,3 2 550 0 0,-42 15 0 0 0,-96 19 568 0 0,31-8-488 0 0,3 7-70 0 0,-230 46 936 0 0,202-62-601 0 0,-304 1 0 0 0,378-26-885 0 0,-441 6 186 0 0,513-3-1093 0 0,-1 2 0 0 0,1 1 0 0 0,0 1-1 0 0,0 1 1 0 0,-57 23 0 0 0,25 1-6531 0 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3:23:54.057"/>
    </inkml:context>
    <inkml:brush xml:id="br0">
      <inkml:brushProperty name="width" value="0.1" units="cm"/>
      <inkml:brushProperty name="height" value="0.1" units="cm"/>
      <inkml:brushProperty name="color" value="#FF0066"/>
    </inkml:brush>
  </inkml:definitions>
  <inkml:trace contextRef="#ctx0" brushRef="#br0">1183 105 8639 0 0,'-13'-4'199'0'0,"1"1"1"0"0,-1 0-1 0 0,-1 0 0 0 0,1 2 0 0 0,-22-1 0 0 0,29 1-125 0 0,-10 1 396 0 0,-1 0 0 0 0,0-2 0 0 0,1 0 0 0 0,-1-1 0 0 0,1 0 0 0 0,0-2 0 0 0,0 0 0 0 0,-16-7 0 0 0,-52-34 3925 0 0,78 44-4249 0 0,0 0 0 0 0,0 0 1 0 0,0 1-1 0 0,-1 0 1 0 0,1 0-1 0 0,-1 1 0 0 0,1 0 1 0 0,-1 0-1 0 0,-9 1 0 0 0,-6 0 129 0 0,-68 1 942 0 0,-177 29-1 0 0,-82 51-4585 0 0,321-74 1697 0 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3:23:54.896"/>
    </inkml:context>
    <inkml:brush xml:id="br0">
      <inkml:brushProperty name="width" value="0.1" units="cm"/>
      <inkml:brushProperty name="height" value="0.1" units="cm"/>
      <inkml:brushProperty name="color" value="#FF0066"/>
    </inkml:brush>
  </inkml:definitions>
  <inkml:trace contextRef="#ctx0" brushRef="#br0">1949 13 5063 0 0,'-1'-1'266'0'0,"0"1"0"0"0,0-1 0 0 0,0 1-1 0 0,-1-1 1 0 0,1 1 0 0 0,0-1 0 0 0,-1 1-1 0 0,1 0 1 0 0,0-1 0 0 0,-1 1-1 0 0,1 0 1 0 0,0 0 0 0 0,-1 0 0 0 0,1 0-1 0 0,-2 0 1 0 0,-31 5 520 0 0,-4-1-188 0 0,-46-10 1376 0 0,-27-3 897 0 0,-134 8 0 0 0,-193 21 120 0 0,28-2-1318 0 0,266-10-1272 0 0,-125 9-414 0 0,226-13-1713 0 0,-45 11-1 0 0,66-9-24 0 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3:23:56.588"/>
    </inkml:context>
    <inkml:brush xml:id="br0">
      <inkml:brushProperty name="width" value="0.1" units="cm"/>
      <inkml:brushProperty name="height" value="0.1" units="cm"/>
      <inkml:brushProperty name="color" value="#FF0066"/>
    </inkml:brush>
  </inkml:definitions>
  <inkml:trace contextRef="#ctx0" brushRef="#br0">1128 124 2759 0 0,'21'-7'2008'0'0,"2"-2"2523"0"0,-10 0-4302 0 0,-13 8-147 0 0,1 0 0 0 0,-1 0 0 0 0,0 0-1 0 0,0 0 1 0 0,1 0 0 0 0,-1 0 0 0 0,0 0-1 0 0,0 0 1 0 0,0 0 0 0 0,0 0 0 0 0,-1 0-1 0 0,1 0 1 0 0,0 0 0 0 0,0 0 0 0 0,0 0-1 0 0,-1 0 1 0 0,1 0 0 0 0,-1 0 0 0 0,1 0-1 0 0,-1 0 1 0 0,1 1 0 0 0,-1-1 0 0 0,1 0-1 0 0,-1 0 1 0 0,-1-1 0 0 0,-18-20 2139 0 0,9 16-1807 0 0,-1-1 1 0 0,0 1-1 0 0,-1 1 0 0 0,1 0 1 0 0,-1 1-1 0 0,0 1 0 0 0,0 0 1 0 0,-20-2-1 0 0,-14 1 389 0 0,-50 2 0 0 0,71 2-469 0 0,-77 2 642 0 0,-76-2 352 0 0,-213 6 368 0 0,278-1-1701 0 0,109-5-400 0 0,-44-1 180 0 0,34-2-2567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2:41:52.356"/>
    </inkml:context>
    <inkml:brush xml:id="br0">
      <inkml:brushProperty name="width" value="0.1" units="cm"/>
      <inkml:brushProperty name="height" value="0.1" units="cm"/>
      <inkml:brushProperty name="color" value="#FF0066"/>
    </inkml:brush>
  </inkml:definitions>
  <inkml:trace contextRef="#ctx0" brushRef="#br0">15649 1602 3223 0 0,'0'0'2824'0'0,"-3"2"-2050"0"0,-7 5-534 0 0,8-6-249 0 0,2-8-20 0 0,0-26-4 0 0,0 25-100 0 0,-1-1-639 0 0,-2-43-1730 0 0,4 43 2402 0 0,-1 6 224 0 0,1-1 0 0 0,-1 1-1 0 0,0-1 1 0 0,0 1 0 0 0,-1-1 0 0 0,1 1-1 0 0,-1 0 1 0 0,1-1 0 0 0,-3-5 0 0 0,0 2 147 0 0,2 5 2 0 0,0-1 0 0 0,0 1 1 0 0,0 0-1 0 0,0-1 1 0 0,1 1-1 0 0,-1-1 1 0 0,1 1-1 0 0,0-1 1 0 0,-1-2-1 0 0,-3 5 216 0 0,-12-2-9 0 0,12 2-34 0 0,-14 9 823 0 0,15-7-873 0 0,-29 23 1051 0 0,28-22-1166 0 0,1 0-8 0 0,-11 11-21 0 0,11-11-84 0 0,0-1-37 0 0,-1 2-89 0 0,-26 14 197 0 0,29-17-217 0 0,0-1-1 0 0,1 0 1 0 0,-1 1-1 0 0,0-1 1 0 0,0 1-1 0 0,0-1 1 0 0,0 0-1 0 0,0 1 0 0 0,0-1 1 0 0,0 0-1 0 0,0 0 1 0 0,0 0-1 0 0,0 0 1 0 0,1 0-1 0 0,-1 0 1 0 0,0 0-1 0 0,-1 0 1 0 0,-1-1 57 0 0,-1 2 453 0 0,0-2-316 0 0,-13 0-22 0 0,13 1 180 0 0,0-1-237 0 0,-12-1-17 0 0,12 1 489 0 0,0 1-486 0 0,-30 0 397 0 0,31 0-72 0 0,0 0-379 0 0,-15-4-15 0 0,17 4-54 0 0,-28-6 12 0 0,23 7-12 0 0,-4 3 114 0 0,-121 35 1150 0 0,46-11-532 0 0,3 1 411 0 0,23-7-526 0 0,-23-1 18 0 0,7-4-343 0 0,45-10-227 0 0,-1-3-12 0 0,-1 3-42 0 0,-3 1-11 0 0,0-2 0 0 0,-18 4 25 0 0,49-9-3 0 0,-1 0 0 0 0,0 0 0 0 0,0 0-1 0 0,0-1 1 0 0,-6 0 0 0 0,-2 0 11 0 0,-46-1 275 0 0,-23 0-96 0 0,51 2-201 0 0,-7 1-11 0 0,2 1 0 0 0,0 3 0 0 0,-1 4 0 0 0,0 0 0 0 0,-5-1 11 0 0,8 0 31 0 0,-37 7 36 0 0,-25 0 260 0 0,44-8-39 0 0,-12 8 89 0 0,44-11-364 0 0,-3 0 24 0 0,-1 0-36 0 0,-1-2-12 0 0,-14 3 3 0 0,34-6-9 0 0,-40 1-55 0 0,-10-1 61 0 0,16 0 53 0 0,9 2-30 0 0,-10-1 33 0 0,28-1-52 0 0,-7-3 49 0 0,-8-1-42 0 0,-12-3-11 0 0,8 1 0 0 0,0-1 0 0 0,0-1 0 0 0,0 1 0 0 0,2 2 0 0 0,-3-1 0 0 0,-4 1 15 0 0,-1 2 57 0 0,-2 1 10 0 0,-1 3 6 0 0,5 0-22 0 0,-72 4 96 0 0,94-3-153 0 0,-47-1 46 0 0,19-1-44 0 0,-2-2-11 0 0,4-5 0 0 0,-1-3 0 0 0,-2-2 0 0 0,1-1 0 0 0,-2 0 11 0 0,-2 1 31 0 0,-3 3-20 0 0,-53-7 31 0 0,60 11-53 0 0,-128-10 67 0 0,74 9-70 0 0,44 3 3 0 0,-4 1 0 0 0,0 2 0 0 0,-7 2 423 0 0,10-4 571 0 0,-2-2-388 0 0,-383-5-2458 0 0,404 9 1894 0 0,-14 1-20 0 0,-1 2 20 0 0,0 1-20 0 0,0 3 20 0 0,3-1-31 0 0,-1-1-11 0 0,-31 2 12 0 0,33-3 49 0 0,-224 0 228 0 0,198-4-223 0 0,58 0-18 0 0,-26 4-36 0 0,-1 1-1 0 0,1 1 31 0 0,-1-1-31 0 0,0 1-11 0 0,1 1 0 0 0,0-2 0 0 0,-2 1 0 0 0,-1 0 0 0 0,0-1 0 0 0,1-1 12 0 0,-28 6 115 0 0,14-5-119 0 0,53-5-13 0 0,-85 2 159 0 0,34 1-59 0 0,52-3-80 0 0,-83-6 27 0 0,39 4 11 0 0,12-3-42 0 0,-9 1-11 0 0,1 1 0 0 0,7 1 0 0 0,4 0 0 0 0,-3 1 0 0 0,0 0 0 0 0,0-1 0 0 0,0 1 0 0 0,0-1 0 0 0,1 0 0 0 0,-1 0 11 0 0,-6 0 31 0 0,-2 1-31 0 0,-44-3-11 0 0,50 2 0 0 0,-2 0 0 0 0,1 2 0 0 0,5-2 0 0 0,7 1 11 0 0,-53-7 159 0 0,37 4-106 0 0,11 1-53 0 0,-5 1-11 0 0,1 0 0 0 0,-1 0 0 0 0,-1 2 0 0 0,7-2 0 0 0,2 0 0 0 0,-1 0 11 0 0,0 1 42 0 0,1 1 11 0 0,-2 0 0 0 0,-2 1-11 0 0,-3-1-42 0 0,3-3-11 0 0,-15 0 0 0 0,35 1 0 0 0,-72-10 0 0 0,55 9 0 0 0,-35-1 53 0 0,7-2 86 0 0,13 1-84 0 0,39 5-27 0 0,-40 2 17 0 0,-14-2 38 0 0,28 0-41 0 0,-1 1-20 0 0,1 1 20 0 0,0 0-15 0 0,1 0 53 0 0,0-2 13 0 0,1 0-13 0 0,3-1-24 0 0,-1-1-45 0 0,-4-1-11 0 0,-22 1 0 0 0,-15-3 0 0 0,3-3 64 0 0,41 5-64 0 0,-4-2 28 0 0,-19 0 8 0 0,-4 0 81 0 0,30 3-106 0 0,-51-5 53 0 0,15 1 117 0 0,2-2-106 0 0,32 6-64 0 0,12 1 31 0 0,-12-2-31 0 0,-3-1-11 0 0,3-3 0 0 0,4 1 11 0 0,10 4 31 0 0,-9 0-31 0 0,-4-2-11 0 0,1-4 0 0 0,1 1 0 0 0,1 4 0 0 0,-2-2 0 0 0,-2 0 0 0 0,4 2 0 0 0,-2 0 0 0 0,-1 0 11 0 0,-2-1 31 0 0,0 0-31 0 0,-27-6 42 0 0,-21 0 33 0 0,53 7-33 0 0,-10-1 11 0 0,-2 1 3 0 0,1 0 10 0 0,-72-5 86 0 0,75 6-121 0 0,-2 0-31 0 0,-4-1-11 0 0,-2 0 0 0 0,-2 0 11 0 0,-4 2 42 0 0,-102-2 151 0 0,-63-4-24 0 0,142 2-180 0 0,31 1 0 0 0,1 1 11 0 0,0 1 31 0 0,0 0-31 0 0,-2 0-11 0 0,0 2 0 0 0,-4 2 0 0 0,-1 0 0 0 0,-3-1 0 0 0,0-1 0 0 0,-1 1 0 0 0,2 2 11 0 0,-276-3 106 0 0,269 0-117 0 0,13 2 0 0 0,-5 0 0 0 0,2 0 0 0 0,-2 1 0 0 0,0 1 0 0 0,-1 0 0 0 0,-2 1 0 0 0,-445 39 0 0 0,429-39 53 0 0,-107 12 102 0 0,-249 9-91 0 0,138-7-64 0 0,3 23 0 0 0,145-22 0 0 0,26-8 0 0 0,-122-3 0 0 0,-42 4 0 0 0,2 10 0 0 0,44-13 0 0 0,-72 8 0 0 0,-103 21 0 0 0,347-36 0 0 0,-61 2 0 0 0,-242 41-58 0 0,91-8 52 0 0,231-36 6 0 0,-9-1 0 0 0,-4-2 0 0 0,3 0 0 0 0,4 0 0 0 0,3-2 0 0 0,-1 0-16 0 0,0-2-61 0 0,3-2 7 0 0,3 0 46 0 0,2-4-18 0 0,-1-2 31 0 0,1 1 11 0 0,-28-16 50 0 0,38 20-36 0 0,-4-3-14 0 0,4 3 0 0 0,0-1 0 0 0,0 0 0 0 0,-16-16 0 0 0,15 12 4 0 0,8 8 0 0 0,1 1 1 0 0,0-2-1 0 0,1 1 1 0 0,-1 0-1 0 0,1-1 1 0 0,0 0-1 0 0,0 1 1 0 0,1-2-1 0 0,0 1 1 0 0,-4-9-1 0 0,0-7 7 0 0,-23-169-11 0 0,12 69 0 0 0,17 118 1 0 0,-4-21 6 0 0,1 0 0 0 0,1 0-1 0 0,1 0 1 0 0,1 0 0 0 0,2-1-1 0 0,0 1 1 0 0,2 0 0 0 0,0 0-1 0 0,13-43 1 0 0,-6 28 62 0 0,0-1-54 0 0,12-37-15 0 0,-13 46 0 0 0,1-1 0 0 0,4-2 0 0 0,2-1 0 0 0,0-1 0 0 0,-13 33 0 0 0,-1-1 0 0 0,1 0 0 0 0,0 1 0 0 0,0 0 0 0 0,1 0 0 0 0,4-5 0 0 0,-4 5 0 0 0,2 0 0 0 0,-1 0 0 0 0,0 0 0 0 0,1 1 0 0 0,-1 0 0 0 0,9-3 0 0 0,0 1 0 0 0,-1 1 0 0 0,21-4 0 0 0,36-4 0 0 0,2 1 0 0 0,15-4-60 0 0,-18-1 48 0 0,15-11 12 0 0,2-7 0 0 0,-4 6 0 0 0,-12 7 0 0 0,14-1 0 0 0,-12 3-11 0 0,-43 13-31 0 0,42-6 31 0 0,-4 3 11 0 0,-6 1 0 0 0,8 1 0 0 0,-44 4-2 0 0,53 0-49 0 0,0 3 29 0 0,15 1-20 0 0,-1 3 31 0 0,-7 1 11 0 0,-9 3 0 0 0,-13-2 0 0 0,-1-2 0 0 0,4 1 0 0 0,6-3 0 0 0,4-2 0 0 0,8-1 0 0 0,1-2 0 0 0,-4-2 0 0 0,-5-3 0 0 0,-2 0 0 0 0,-1 1 0 0 0,0 1 0 0 0,-2 1 0 0 0,2 0 0 0 0,4 0 0 0 0,2-2 0 0 0,3-4 0 0 0,6-4 0 0 0,-2-6 0 0 0,-2-1 0 0 0,-1-1 0 0 0,3 4 0 0 0,5 5 0 0 0,7 2 0 0 0,9 3 0 0 0,4-1 0 0 0,-7 0 0 0 0,-2 0 0 0 0,-2 2 0 0 0,-4 4 0 0 0,0 2 0 0 0,8 0 0 0 0,2 0 0 0 0,-10 2 0 0 0,-9 1 0 0 0,-3 0 0 0 0,0 1 0 0 0,1-1 0 0 0,6 2 0 0 0,6-1 0 0 0,4-2 0 0 0,1-3 0 0 0,-4-1 0 0 0,-1-3 0 0 0,-4 0 0 0 0,1-1 0 0 0,2 0 0 0 0,6 2 0 0 0,2 2 0 0 0,-7 0 0 0 0,-7 1 0 0 0,-2-1 0 0 0,4-1 0 0 0,4-3 0 0 0,4-3 0 0 0,2 1 0 0 0,-3 2 0 0 0,-12 6 0 0 0,-8 2 0 0 0,-3 2 72 0 0,15 2 787 0 0,-15-1 25 0 0,-1-3-1536 0 0,2 2-290 0 0,-7-2 793 0 0,13 0 133 0 0,-4 0 16 0 0,-7 3 0 0 0,-3 0 0 0 0,0 0 0 0 0,-2 2 0 0 0,2 0 0 0 0,2 0 0 0 0,2 0 0 0 0,2 1 0 0 0,4 3 0 0 0,-2-1 0 0 0,-2 0 0 0 0,-2-2 0 0 0,1-3 0 0 0,5-1 0 0 0,1-3 0 0 0,1-1 0 0 0,4 0 0 0 0,4 0 0 0 0,1 1 0 0 0,-6 2 0 0 0,-7 2 0 0 0,0 2 0 0 0,0 0 0 0 0,3 3 0 0 0,4-1 0 0 0,7 0 0 0 0,4-4 0 0 0,1-2 0 0 0,-6 0 0 0 0,-7-1 0 0 0,-4 3 0 0 0,-1 1 0 0 0,0 1 0 0 0,1 4 0 0 0,1 0 0 0 0,0 1 0 0 0,2 1 0 0 0,-2-1 0 0 0,-7 0 0 0 0,1 3 0 0 0,2-1 0 0 0,3 0 0 0 0,2 0 11 0 0,2-4 31 0 0,6-3-31 0 0,3-2-11 0 0,-4-2 0 0 0,-4-2 0 0 0,-5 1 0 0 0,-1 1 0 0 0,-1 3 0 0 0,0 2 0 0 0,-1 0 0 0 0,6 0 0 0 0,5-3 0 0 0,-2-5 0 0 0,-7-2 0 0 0,-3-2 0 0 0,1-1 0 0 0,-1 0 0 0 0,0 3 11 0 0,-2 4 31 0 0,4 0-31 0 0,1 0-11 0 0,2-1 0 0 0,0-1 0 0 0,-8-5 0 0 0,-8 1 0 0 0,2 1 0 0 0,17-1 0 0 0,4 8 0 0 0,-2 5 0 0 0,4 4 0 0 0,8-2 0 0 0,1-1 0 0 0,-11-4 0 0 0,-10 0 0 0 0,-2-3 0 0 0,1-2 0 0 0,16-1 53 0 0,-30 2-42 0 0,15 2-11 0 0,-1-2 0 0 0,2 0 0 0 0,1-2 0 0 0,-1 1 0 0 0,-10 1 0 0 0,1 5 0 0 0,11 2 0 0 0,0 3 0 0 0,7 3 0 0 0,-1 0 0 0 0,-3-6 0 0 0,-7-5 0 0 0,-14-4 11 0 0,-37 0 31 0 0,36-3-31 0 0,7 2-11 0 0,0-2 0 0 0,4 4 0 0 0,-64 1 0 0 0,-1 1 0 0 0,1 0 0 0 0,0 0 0 0 0,0 1 0 0 0,-1 0 0 0 0,12 4 0 0 0,-11-2 0 0 0,-2 0 0 0 0,1 1 0 0 0,0-1 0 0 0,-1 1 0 0 0,11 11 0 0 0,28 29 0 0 0,6 1 0 0 0,-41-36 0 0 0,-1 1 0 0 0,13 17 0 0 0,9 25 0 0 0,-12-5 0 0 0,-5-6 6 0 0,-2 0 0 0 0,-2 2-1 0 0,-1-1 1 0 0,-3 1 0 0 0,-1 0 0 0 0,-3 1 0 0 0,-1-1 0 0 0,-2 1-1 0 0,-2-1 1 0 0,-2 0 0 0 0,-3 0 0 0 0,0-1 0 0 0,-30 83-1 0 0,-68 138 410 0 0,102-256-432 0 0,1 1-36 0 0,0 0-1 0 0,0-1 1 0 0,-1 1-1 0 0,-1-1 1 0 0,1 0-1 0 0,-1 0 1 0 0,-1-1-1 0 0,1 0 1 0 0,-1 1-1 0 0,-1-2 1 0 0,1 1 0 0 0,-12 8-1 0 0,13-11-43 0 0,4-2-16 0 0,-1-1-1 0 0,0 0 1 0 0,1 1-1 0 0,-1-1 1 0 0,0 0-1 0 0,0 0 1 0 0,0 0-1 0 0,0 0 1 0 0,0 0-1 0 0,0 0 1 0 0,-3 0-1 0 0,-27 9-1307 0 0,1-4-67 0 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3:23:57.725"/>
    </inkml:context>
    <inkml:brush xml:id="br0">
      <inkml:brushProperty name="width" value="0.1" units="cm"/>
      <inkml:brushProperty name="height" value="0.1" units="cm"/>
      <inkml:brushProperty name="color" value="#FF0066"/>
    </inkml:brush>
  </inkml:definitions>
  <inkml:trace contextRef="#ctx0" brushRef="#br0">2303 34 4143 0 0,'-4'-3'816'0'0,"-1"0"-1"0"0,0 0 1 0 0,0 0-1 0 0,0 1 1 0 0,0 0-1 0 0,-1 0 1 0 0,-8-1-1 0 0,5 1-328 0 0,-1 2 0 0 0,1-1 0 0 0,-17 2 0 0 0,-12 0 771 0 0,-57-7-1 0 0,-6 1 316 0 0,-236 24 1511 0 0,29 1-1310 0 0,-2-12-476 0 0,-192 1-339 0 0,499-9-956 0 0,-232 2-19 0 0,175 1-223 0 0,-114 22 0 0 0,138-18 239 0 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3:23:59.613"/>
    </inkml:context>
    <inkml:brush xml:id="br0">
      <inkml:brushProperty name="width" value="0.1" units="cm"/>
      <inkml:brushProperty name="height" value="0.1" units="cm"/>
      <inkml:brushProperty name="color" value="#FF0066"/>
    </inkml:brush>
  </inkml:definitions>
  <inkml:trace contextRef="#ctx0" brushRef="#br0">1409 218 4607 0 0,'-7'-4'309'0'0,"0"1"-1"0"0,0 1 0 0 0,-14-4 0 0 0,-45-2 6618 0 0,15 3-3127 0 0,17-2-4585 0 0,-37-15 2630 0 0,-2 4 0 0 0,-80-10 0 0 0,-252-17 1579 0 0,173 16-2806 0 0,14 1-904 0 0,162 17-2681 0 0,48 9 1407 0 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3:24:00.014"/>
    </inkml:context>
    <inkml:brush xml:id="br0">
      <inkml:brushProperty name="width" value="0.1" units="cm"/>
      <inkml:brushProperty name="height" value="0.1" units="cm"/>
      <inkml:brushProperty name="color" value="#FF0066"/>
    </inkml:brush>
  </inkml:definitions>
  <inkml:trace contextRef="#ctx0" brushRef="#br0">955 15 11055 0 0,'-5'-4'373'0'0,"4"3"-335"0"0,1 0 0 0 0,-1 0 0 0 0,0 1 0 0 0,0-1 0 0 0,0 0 0 0 0,0 0 0 0 0,0 1 1 0 0,1-1-1 0 0,-1 1 0 0 0,0-1 0 0 0,-1 1 0 0 0,1-1 0 0 0,0 1 0 0 0,0 0 0 0 0,0-1 0 0 0,0 1 1 0 0,0 0-1 0 0,0 0 0 0 0,0 0 0 0 0,0 0 0 0 0,0 0 0 0 0,-1 0 0 0 0,1 0 0 0 0,0 0 0 0 0,0 0 1 0 0,-2 1-1 0 0,-2 1 30 0 0,0-1 1 0 0,0 0 0 0 0,0-1 0 0 0,0 1 0 0 0,0-1-1 0 0,0 0 1 0 0,-8-1 0 0 0,-10 1 75 0 0,-9 5 89 0 0,1 0 0 0 0,-48 16-1 0 0,20-4 164 0 0,-43 9 977 0 0,-254 55 2640 0 0,299-69-3841 0 0,-10 2-1032 0 0,24-10-4353 0 0,20-5-694 0 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3:24:00.588"/>
    </inkml:context>
    <inkml:brush xml:id="br0">
      <inkml:brushProperty name="width" value="0.1" units="cm"/>
      <inkml:brushProperty name="height" value="0.1" units="cm"/>
      <inkml:brushProperty name="color" value="#FF0066"/>
    </inkml:brush>
  </inkml:definitions>
  <inkml:trace contextRef="#ctx0" brushRef="#br0">3594 183 1839 0 0,'-21'-3'1762'0'0,"0"1"0"0"0,0 2 0 0 0,-1 0 0 0 0,-23 3 0 0 0,-7 0-997 0 0,-84 6 1327 0 0,-60-1 195 0 0,-356 3 1397 0 0,442 0-2302 0 0,-383 27 1512 0 0,343-33-2351 0 0,-197-19-1 0 0,-430-102 374 0 0,456 49-999 0 0,51 10-4295 0 0,210 45-3436 0 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3:24:12.694"/>
    </inkml:context>
    <inkml:brush xml:id="br0">
      <inkml:brushProperty name="width" value="0.1" units="cm"/>
      <inkml:brushProperty name="height" value="0.1" units="cm"/>
      <inkml:brushProperty name="color" value="#FF0066"/>
    </inkml:brush>
  </inkml:definitions>
  <inkml:trace contextRef="#ctx0" brushRef="#br0">677 1752 455 0 0,'-58'12'2411'0'0,"13"-4"34"0"0,35-3-1043 0 0,16-1-551 0 0,18-1-160 0 0,53-8-41 0 0,1 5 0 0 0,150 17 0 0 0,-94-7-448 0 0,-43-6-26 0 0,20-3 103 0 0,-29-3-64 0 0,59 4 48 0 0,-56-3-137 0 0,123 15-1 0 0,-124-4-57 0 0,0-4-1 0 0,104-6 1 0 0,232-36 167 0 0,-266 21-36 0 0,2 7 0 0 0,166 14 0 0 0,-222 0-140 0 0,183 36-1 0 0,-101 6-58 0 0,-163-42-9 0 0,-15-4 14 0 0,0 0 1 0 0,0-1-1 0 0,0 1 1 0 0,0-1 0 0 0,0 0-1 0 0,0 0 1 0 0,0 0-1 0 0,1-1 1 0 0,-1 1 0 0 0,0-1-1 0 0,0 0 1 0 0,1-1-1 0 0,-1 1 1 0 0,0-1 0 0 0,6-1-1 0 0,-11-1 172 0 0,-8 0-97 0 0,-11-2 15 0 0,-145 13-5 0 0,101-3-40 0 0,1-3 0 0 0,-85-8 0 0 0,-132-7 142 0 0,243 12-176 0 0,-397 5 278 0 0,372-3-288 0 0,-100 14-1 0 0,-58 24-3 0 0,-56 7-5 0 0,144-30 14 0 0,-235 16 42 0 0,303-35-53 0 0,-76-13 0 0 0,91 9 0 0 0,42 6 0 0 0,0 0 0 0 0,0 1 0 0 0,0 0 0 0 0,0 0 0 0 0,-1 1 0 0 0,1 0 0 0 0,0 0 0 0 0,-9 3 0 0 0,51 6 12 0 0,30-2 224 0 0,0-2 0 0 0,66-3 0 0 0,134-15 133 0 0,-32 0-207 0 0,-100 6 93 0 0,188-33-1 0 0,-208 25-136 0 0,0 5-1 0 0,171 7 0 0 0,-121 9 48 0 0,-53 0 144 0 0,158-12 1 0 0,-126-2-84 0 0,177 14-1 0 0,-213-2-214 0 0,192-6 545 0 0,-114-2-374 0 0,-170 3-157 0 0,1-1-1 0 0,0 0 1 0 0,-1-1 0 0 0,1 0-1 0 0,18-6 1 0 0,-27 6 34 0 0,1-1-1 0 0,-1 0 1 0 0,0 0-1 0 0,0 0 1 0 0,0 0-1 0 0,0-1 1 0 0,-1 0 0 0 0,1 0-1 0 0,-1-1 1 0 0,0 0-1 0 0,0 0 1 0 0,-1 0 0 0 0,7-9-1 0 0,-3 3 46 0 0,-1-1 0 0 0,0 0 0 0 0,0 0 0 0 0,-2-1 0 0 0,1 0 0 0 0,-1 0 0 0 0,-1 0 0 0 0,4-22 0 0 0,-3 8-29 0 0,16-45 1 0 0,-15 54-46 0 0,0-1 1 0 0,-1 0-1 0 0,-1 0 1 0 0,0-1-1 0 0,0-24 1 0 0,-5 25-9 0 0,-1-1 1 0 0,-1 1-1 0 0,0 0 1 0 0,-2 0-1 0 0,0 0 1 0 0,-1 1-1 0 0,-1 0 1 0 0,-11-20-1 0 0,13 22-9 0 0,0 0 0 0 0,1-1-1 0 0,1 1 1 0 0,0-1 0 0 0,1 0 0 0 0,1-33-1 0 0,-1-1 17 0 0,-3-32 31 0 0,2 25 118 0 0,-17-97 1 0 0,-5 10-78 0 0,15 80-19 0 0,-32-116 0 0 0,28 146-82 0 0,-34-62 0 0 0,40 81 0 0 0,-1 1 0 0 0,-1-1 0 0 0,-18-21 0 0 0,25 33 0 0 0,-1 0 0 0 0,0 0 0 0 0,0 1 0 0 0,0 0 0 0 0,-1-1 0 0 0,1 1 0 0 0,-1 0 0 0 0,1 1 0 0 0,-1-1 0 0 0,0 1 0 0 0,0 0 0 0 0,0 1 0 0 0,-1-1 0 0 0,1 1 0 0 0,0 0 0 0 0,-6-1 0 0 0,-332-12-64 0 0,151 9 86 0 0,98 4-1 0 0,-112-15 0 0 0,-8-27 7 0 0,-38-5 8 0 0,141 34-36 0 0,-3-1 0 0 0,-117 0 0 0 0,-335 32 0 0 0,351 3 0 0 0,-406 19 0 0 0,51-52 64 0 0,514 9-64 0 0,-182-7 0 0 0,202 12 0 0 0,0 1 0 0 0,0 2 0 0 0,0 2 0 0 0,-54 15 0 0 0,78-17 0 0 0,0 1 0 0 0,0 0 0 0 0,0 1 0 0 0,-12 8 0 0 0,17-10 0 0 0,1 1 0 0 0,0-1 0 0 0,0 1 0 0 0,0 1 0 0 0,1-1 0 0 0,0 1 0 0 0,0 0 0 0 0,-6 9 0 0 0,9-11-2 0 0,1 0 0 0 0,-1 0 0 0 0,1 1-1 0 0,0-1 1 0 0,0 0 0 0 0,0 1 0 0 0,1-1 0 0 0,-1 1 0 0 0,1-1-1 0 0,1 8 1 0 0,7 48-33 0 0,-5-39 30 0 0,11 80-3 0 0,-5-28-11 0 0,3-1 1 0 0,39 134-1 0 0,45 24 19 0 0,-48-120 0 0 0,2 18 0 0 0,-11-34 41 0 0,-12-31-18 0 0,-19-45-1 0 0,-2 1-1 0 0,0 0 1 0 0,-1 0 0 0 0,-1 0-1 0 0,0 0 1 0 0,-2 1-1 0 0,0-1 1 0 0,-1 1 0 0 0,-2 20-1 0 0,-20 153-3803 0 0,14-128-2780 0 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3:24:15.535"/>
    </inkml:context>
    <inkml:brush xml:id="br0">
      <inkml:brushProperty name="width" value="0.1" units="cm"/>
      <inkml:brushProperty name="height" value="0.1" units="cm"/>
      <inkml:brushProperty name="color" value="#FF0066"/>
    </inkml:brush>
  </inkml:definitions>
  <inkml:trace contextRef="#ctx0" brushRef="#br0">5694 1768 1839 0 0,'-3'-1'3088'0'0,"4"8"-438"0"0,3 1-2347 0 0,1-1 0 0 0,-1 0-1 0 0,1 0 1 0 0,1 0 0 0 0,-1 0 0 0 0,1-1 0 0 0,0 0 0 0 0,0 0 0 0 0,1-1 0 0 0,11 7 0 0 0,13-1 1887 0 0,-25-10-2045 0 0,-1 0 0 0 0,1 1 0 0 0,-1 0 1 0 0,0 0-1 0 0,7 4 0 0 0,-6-3-4 0 0,0 0 0 0 0,0 0-1 0 0,1-1 1 0 0,-1 0 0 0 0,1 0 0 0 0,-1 0 0 0 0,1-1 0 0 0,0 0 0 0 0,-1 0-1 0 0,1-1 1 0 0,0 0 0 0 0,0 0 0 0 0,0-1 0 0 0,-1 1 0 0 0,12-4-1 0 0,7-2 381 0 0,1-2 0 0 0,39-17-1 0 0,-52 19-535 0 0,70-37 652 0 0,-28 13-317 0 0,-43 23-208 0 0,-1-1 0 0 0,0-1 0 0 0,-1 1 0 0 0,1-1 0 0 0,-2-1 0 0 0,1 0 0 0 0,12-18 0 0 0,-8 10 113 0 0,27-24 0 0 0,-36 37-210 0 0,0 0 0 0 0,0 0 0 0 0,0 0 1 0 0,-1 0-1 0 0,0-1 0 0 0,0 1 0 0 0,0-1 1 0 0,0 0-1 0 0,-1 0 0 0 0,0-1 0 0 0,-1 1 1 0 0,1-1-1 0 0,-1 1 0 0 0,0-1 0 0 0,0-8 1 0 0,4-19 225 0 0,1-36 0 0 0,-2 15 31 0 0,-1 1 19 0 0,-3-1 0 0 0,-2 0-1 0 0,-2 1 1 0 0,-16-78-1 0 0,9 70-202 0 0,-3 0 0 0 0,-28-79 0 0 0,-39-60 170 0 0,63 167-217 0 0,-1 1 0 0 0,-2 0 1 0 0,-2 2-1 0 0,0 0 0 0 0,-3 1 1 0 0,-44-42-1 0 0,33 33-41 0 0,21 22 0 0 0,-1 1 0 0 0,-20-17 0 0 0,16 17 3 0 0,-1 1 0 0 0,-31-16-1 0 0,42 26 5 0 0,-1 0 0 0 0,-1 0 0 0 0,1 2 0 0 0,-1-1 0 0 0,0 1 0 0 0,1 1 0 0 0,-16-1 0 0 0,-133 1-7 0 0,84 3 0 0 0,-115-15 0 0 0,28 1 0 0 0,-17 11 73 0 0,-46-1 19 0 0,164-1-46 0 0,-101-20-1 0 0,112 14-18 0 0,-1 3 1 0 0,0 1-1 0 0,-1 3 0 0 0,-60 5 0 0 0,-252 25 37 0 0,238-20-64 0 0,-197 14 0 0 0,92-8 0 0 0,-70 7 0 0 0,-88 13 0 0 0,371-32 0 0 0,-53 0 0 0 0,-114 18 0 0 0,72 0 0 0 0,-82 17 0 0 0,90-19 0 0 0,-116 5 0 0 0,42-6 0 0 0,100-5 14 0 0,-113 8 36 0 0,92-14-18 0 0,-105 19 0 0 0,-30-3-32 0 0,98-12 0 0 0,89-7 0 0 0,0-1 0 0 0,-68-8 0 0 0,108 6 0 0 0,0 1 0 0 0,-1 0 0 0 0,1 0 0 0 0,0 1 0 0 0,0 0 0 0 0,-17 5 0 0 0,21-5 0 0 0,0 1 0 0 0,0 0 0 0 0,1 0 0 0 0,-1 0 0 0 0,1 1 0 0 0,-1-1 0 0 0,1 1 0 0 0,0 0 0 0 0,0 0 0 0 0,0 1 0 0 0,0-1 0 0 0,1 1 0 0 0,-5 6 0 0 0,-2 5-5 0 0,2 1-1 0 0,0 0 1 0 0,0 0 0 0 0,2 0-1 0 0,-6 21 1 0 0,2 0-11 0 0,-6 50 0 0 0,5 36-15 0 0,5 149 1 0 0,6-219 27 0 0,25 411-61 0 0,-21-410 64 0 0,0 10 0 0 0,3 0 0 0 0,20 87 0 0 0,-24-142 2 0 0,0 0 1 0 0,0-1-1 0 0,1 1 0 0 0,0-1 1 0 0,1 0-1 0 0,0 0 0 0 0,0 0 0 0 0,0 0 1 0 0,1-1-1 0 0,0 0 0 0 0,1-1 1 0 0,0 1-1 0 0,10 7 0 0 0,1-2 5 0 0,1 0-1 0 0,1-1 0 0 0,0-1 1 0 0,31 11-1 0 0,-38-17-6 0 0,0 0-1 0 0,1-1 1 0 0,0-1 0 0 0,-1 0-1 0 0,1 0 1 0 0,0-2 0 0 0,17 0 0 0 0,98-15 8 0 0,-108 11-3 0 0,231-32 44 0 0,139-22 19 0 0,-154 6-68 0 0,54-8 0 0 0,-255 55 0 0 0,459-45 0 0 0,337 57 0 0 0,-792-6 0 0 0,450 15 0 0 0,-236-8 0 0 0,187-2 0 0 0,-137-2 0 0 0,-22 0 0 0 0,-237-5 0 0 0,1 2 0 0 0,76 12 0 0 0,-95-8 0 0 0,0 2 0 0 0,-1 0 0 0 0,-1 2 0 0 0,1 0 0 0 0,45 26 0 0 0,-34-13-840 0 0,-1 3-1 0 0,65 56 1 0 0,51 73-4897 0 0,-84-79-1037 0 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3:24:27.186"/>
    </inkml:context>
    <inkml:brush xml:id="br0">
      <inkml:brushProperty name="width" value="0.1" units="cm"/>
      <inkml:brushProperty name="height" value="0.1" units="cm"/>
      <inkml:brushProperty name="color" value="#FF0066"/>
    </inkml:brush>
  </inkml:definitions>
  <inkml:trace contextRef="#ctx0" brushRef="#br0">11782 1618 1375 0 0,'10'-9'598'0'0,"13"-12"3115"0"0,-22 20-3592 0 0,0 0-1 0 0,-1 0 1 0 0,1 0-1 0 0,0-1 1 0 0,0 1-1 0 0,-1 0 1 0 0,1 0-1 0 0,-1 0 1 0 0,1 0-1 0 0,-1-1 0 0 0,1 1 1 0 0,-1 0-1 0 0,0 0 1 0 0,1-1-1 0 0,-1 1 1 0 0,0 0-1 0 0,0-1 1 0 0,0-1-1 0 0,-1 2-30 0 0,1 1 0 0 0,-1-1-1 0 0,1 0 1 0 0,0 1 0 0 0,-1-1-1 0 0,0 0 1 0 0,1 1 0 0 0,-1-1-1 0 0,1 0 1 0 0,-1 1 0 0 0,0-1 0 0 0,1 1-1 0 0,-1-1 1 0 0,0 1 0 0 0,0 0-1 0 0,1-1 1 0 0,-1 1 0 0 0,0 0-1 0 0,0-1 1 0 0,0 1 0 0 0,1 0-1 0 0,-1 0 1 0 0,0 0 0 0 0,0 0-1 0 0,0 0 1 0 0,0 0 0 0 0,0 0-1 0 0,1 0 1 0 0,-1 0 0 0 0,0 0-1 0 0,0 0 1 0 0,0 1 0 0 0,-1-1-1 0 0,-33 10 840 0 0,31-9-811 0 0,-12 4 212 0 0,-1-2 0 0 0,0 0 0 0 0,0-1-1 0 0,0-1 1 0 0,-21-1 0 0 0,13 0 9 0 0,-39 5-1 0 0,14 1 64 0 0,1-3-1 0 0,-89-6 1 0 0,-50 3 271 0 0,160 2-575 0 0,-1 0 0 0 0,0-2 0 0 0,0-1 0 0 0,-47-8 0 0 0,49 5 113 0 0,-33-1-1 0 0,36 4 101 0 0,-47-9 0 0 0,58 8-279 0 0,0 0 0 0 0,-22 1 0 0 0,-18-3 21 0 0,-8-7 90 0 0,0 2 0 0 0,0 3-1 0 0,-82 3 1 0 0,72 10 10 0 0,-29 2 11 0 0,-127 10 205 0 0,124-7-366 0 0,37-4 120 0 0,-55 4 98 0 0,106-11-134 0 0,1-2-1 0 0,0 0 0 0 0,-1 0 0 0 0,1-2 1 0 0,0 1-1 0 0,-19-8 0 0 0,19 7 12 0 0,-1-1-1 0 0,0 1 1 0 0,1 1 0 0 0,-30 0-1 0 0,-5-1 47 0 0,13 2-96 0 0,0 1-1 0 0,0 2 0 0 0,-57 10 1 0 0,-238 26 208 0 0,157-8-41 0 0,126-19-156 0 0,-2-2 0 0 0,-54 2 0 0 0,98-11-51 0 0,-55 3 168 0 0,-1-3 1 0 0,-63-8-1 0 0,67 2 0 0 0,-68 4 1 0 0,-37-4 87 0 0,-66-2-29 0 0,206 8-225 0 0,-7 0 5 0 0,1-3 0 0 0,-1 0 0 0 0,0-2 0 0 0,-56-16 0 0 0,57 11 13 0 0,0 2-1 0 0,-1 1 0 0 0,0 1 1 0 0,0 2-1 0 0,-1 1 1 0 0,-31 1-1 0 0,10 2-13 0 0,0-2 1 0 0,-82-14-1 0 0,30 2 146 0 0,-17 6-106 0 0,-11-1-2 0 0,59 0-29 0 0,-203-17 157 0 0,-31 24-116 0 0,191 5-64 0 0,-62 4 0 0 0,100 1 0 0 0,-88 4 0 0 0,97-9 33 0 0,-83 15 1 0 0,4 0-37 0 0,-74 11 3 0 0,115-12 0 0 0,1-1 0 0 0,-124 16 0 0 0,65-23 0 0 0,5 0 0 0 0,97-3 0 0 0,-28 4 0 0 0,-134-4 0 0 0,164-6 58 0 0,-67 8 1 0 0,66-3-54 0 0,-67-3 1 0 0,67-3-6 0 0,-1 3 0 0 0,1 2 0 0 0,-80 17 0 0 0,104-16 0 0 0,0 0 0 0 0,0-3 0 0 0,-1-1 0 0 0,-44-5 0 0 0,54 3 0 0 0,0 1 0 0 0,1 2 0 0 0,-52 9 0 0 0,-29 2 0 0 0,-18-14 33 0 0,43-1-2 0 0,-141-10 47 0 0,173 8-92 0 0,-88-14 2221 0 0,71 8-2305 0 0,-93-18-1747 0 0,83 12 2153 0 0,56 10-72 0 0,0 1 1 0 0,-31-3-1 0 0,-22 8-265 0 0,53 1-180 0 0,0-1 0 0 0,0-1 0 0 0,-25-4 0 0 0,9-7 209 0 0,32 9 17 0 0,0 0 0 0 0,-1 1-1 0 0,1 0 1 0 0,-1 1 0 0 0,0-1 0 0 0,-8 1-1 0 0,-139-8 6 0 0,130 8 28 0 0,2 1-49 0 0,-32 3 1 0 0,52-2-2 0 0,-211 23 11 0 0,193-22 2 0 0,-1 0 0 0 0,0-2 0 0 0,1 0 0 0 0,-1-1 0 0 0,1-1 0 0 0,0-2 0 0 0,0 0 0 0 0,-22-7 0 0 0,22 5 4 0 0,-1 0 0 0 0,1 2 0 0 0,-35-3 0 0 0,42 6-21 0 0,5 0 20 0 0,-1-1 0 0 0,1 1 0 0 0,0-1 0 0 0,0-1 0 0 0,0 0 0 0 0,0 0 0 0 0,-10-6 0 0 0,14 6-6 0 0,0 0 0 0 0,0-1 0 0 0,0 0 0 0 0,0 0-1 0 0,1 0 1 0 0,0-1 0 0 0,-1 1 0 0 0,2-1 0 0 0,-1 0 0 0 0,1 0-1 0 0,-1-1 1 0 0,-1-5 0 0 0,-1 1 32 0 0,1-1 0 0 0,0-1 0 0 0,-4-16 0 0 0,8 22-25 0 0,0 1 0 0 0,0-1 0 0 0,1 1-1 0 0,0-1 1 0 0,0 0 0 0 0,0 1 0 0 0,1-1 0 0 0,0 1-1 0 0,2-11 1 0 0,0 3 16 0 0,-1 0 0 0 0,-1 0-1 0 0,0-22 1 0 0,1-8 28 0 0,-1 23-36 0 0,-1 1-1 0 0,0 0 1 0 0,-2-1 0 0 0,-1 1-1 0 0,0 0 1 0 0,-1 0-1 0 0,-7-19 1 0 0,8 26-11 0 0,-24-122 137 0 0,6 21-49 0 0,14 78-91 0 0,3-1-1 0 0,0 0 1 0 0,2 1 0 0 0,2-1-1 0 0,4-37 1 0 0,0-22-11 0 0,-3 89 0 0 0,0-1 0 0 0,1 1 0 0 0,-1 0 0 0 0,1-1 0 0 0,1 1 0 0 0,-1 0 0 0 0,1 0 0 0 0,0 0 0 0 0,7-9 0 0 0,-2 5 0 0 0,1-1 0 0 0,0 1 0 0 0,18-15 0 0 0,-12 15 0 0 0,1 0-1 0 0,0 2 1 0 0,0 0-1 0 0,0 0 1 0 0,1 2 0 0 0,26-7-1 0 0,-18 5-7 0 0,-11 4-1 0 0,0 2 0 0 0,0-1 0 0 0,0 2 0 0 0,28 0 0 0 0,2 0 1 0 0,226-20 8 0 0,-148 20 0 0 0,-95-1-2 0 0,185-15-60 0 0,25 5 62 0 0,-118 10 0 0 0,257-19 0 0 0,161-23 0 0 0,-354 20 0 0 0,-119 13 0 0 0,115-5 0 0 0,320 29 0 0 0,-200-6 0 0 0,-160 3 0 0 0,230 8 0 0 0,-67-5 0 0 0,-76-1 0 0 0,1-11 0 0 0,-120-2 0 0 0,193 11 0 0 0,76-18 0 0 0,-109-2 0 0 0,-14 17 0 0 0,128-4 0 0 0,56-14 26 0 0,121-7 12 0 0,-202-17-38 0 0,-299 34 0 0 0,109 12 0 0 0,-24-1 0 0 0,244-6 0 0 0,-339-4 0 0 0,137 10 0 0 0,-42 0 0 0 0,83-12 0 0 0,-5 1 0 0 0,-84 7 0 0 0,168 0 0 0 0,-188-12 0 0 0,167-15 0 0 0,-79 2 0 0 0,-86 10 0 0 0,157-30 53 0 0,26-8-42 0 0,-247 41-11 0 0,15-3 0 0 0,-40 3 0 0 0,1 2 0 0 0,-1 0 0 0 0,1 3 0 0 0,56 2 0 0 0,19 13 0 0 0,-79-11 0 0 0,-1-1 0 0 0,42-1 0 0 0,-32-2 0 0 0,-21 2 0 0 0,0 1 0 0 0,-1 1 0 0 0,1 0 0 0 0,0 0 0 0 0,24 11 0 0 0,-7-3 0 0 0,-26-9-2 0 0,0 0-1 0 0,0 0 0 0 0,-1 0 1 0 0,1 1-1 0 0,-1 0 1 0 0,0 0-1 0 0,0 0 1 0 0,0 0-1 0 0,0 0 1 0 0,0 1-1 0 0,-1 0 1 0 0,1 0-1 0 0,-1 0 1 0 0,0 0-1 0 0,0 0 0 0 0,-1 0 1 0 0,4 8-1 0 0,0 4-14 0 0,0 1-1 0 0,-1 0 1 0 0,5 31-1 0 0,-1-1 6 0 0,29 63 12 0 0,-27-83 0 0 0,-1 0 0 0 0,-1 0 0 0 0,8 53 0 0 0,-13-36 0 0 0,-3 0 0 0 0,-5 63 0 0 0,3-61 0 0 0,2-1 0 0 0,8 52 0 0 0,0 3 0 0 0,-9-69 0 0 0,-1 0 0 0 0,-1-1 0 0 0,-2 1 0 0 0,-8 31 0 0 0,8-34 0 0 0,1 0 0 0 0,1 0 0 0 0,2 1 0 0 0,0-1 0 0 0,7 41 0 0 0,-7-65 0 0 0,0-1 0 0 0,0 1 0 0 0,0 0 0 0 0,-1 0 0 0 0,1 0 0 0 0,-1-1 0 0 0,0 1 0 0 0,-1 0 0 0 0,1-1 0 0 0,0 1 0 0 0,-1-1 0 0 0,-3 6 0 0 0,-30 41 0 0 0,22-32 0 0 0,4-7 0 0 0,-1 5 0 0 0,-2 0 0 0 0,0-1 0 0 0,-27 25 0 0 0,12-16-506 0 0,2 2-1 0 0,0 0 1 0 0,1 2-1 0 0,2 1 1 0 0,1 1-1 0 0,1 0 1 0 0,-29 64-1 0 0,22-33-681 0 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3:24:49.299"/>
    </inkml:context>
    <inkml:brush xml:id="br0">
      <inkml:brushProperty name="width" value="0.35" units="cm"/>
      <inkml:brushProperty name="height" value="2.1" units="cm"/>
      <inkml:brushProperty name="color" value="#66CC00"/>
      <inkml:brushProperty name="inkEffects" value="pencil"/>
    </inkml:brush>
  </inkml:definitions>
  <inkml:trace contextRef="#ctx0" brushRef="#br0">14599 1836 2815 198454 76248,'-1'0'280'0'0,"0"0"-280"0"0,-1-1 0 0 0,1 1 0 0 0,0-1 72 0 0,0 0-8 0 0,1-1-64 0 0,1 0 96 0 0,1-1-184 0 0,1-3-168 0 0,1-1 120 0 0,0-1-16 0 0,-1-1-152 0 0,-1 0 152 0 0,-2 0 216 0 0,-2-1 256 0 0,-2 2 24 0 0,0 1 0 0 0,0 1 0 0 0,0 2 304 0 0,0 1 792 0 0,0 0-712 0 0,0 1-56 0 0,2 1 664 0 0,0 1-368 0 0,0-1-512 0 0,2 1-240 0 0,0 0-88 0 0,0-1 80 0 0,0 1 56 0 0,1-1-88 0 0,-1 0 0 0 0,1-1 320 0 0,-1 1 200 0 0,0-1-344 0 0,0 0-288 0 0,-1 1-64 0 0,1 0 0 0 0,0 0 0 0 0,-1 1 0 0 0,0 0 0 0 0,-1 0 0 0 0,0 1 944 0 0,-2 0 1328 0 0,-1 1-552 0 0,-3 0-856 0 0,0 2-72 0 0,0 0-72 0 0,1-1-152 0 0,2 1-392 0 0,1 0-8 0 0,1 1 96 0 0,2-1-96 0 0,1 1 24 0 0,1 0 48 0 0,1-2-120 0 0,0 1 56 0 0,0-2 208 0 0,-1 0-192 0 0,0-2 8 0 0,0 1 216 0 0,1-1-208 0 0,-1 0-8 0 0,0 0 200 0 0,0-1-200 0 0,0 1-48 0 0,0 0 120 0 0,0 0 8 0 0,-1-1-136 0 0,1 1 0 0 0,-1 0 0 0 0,0-1-40 0 0,0 1 88 0 0,1-1-32 0 0,-1 0-96 0 0,1-1-64 0 0,0-1 176 0 0,1-1-104 0 0,-1 0 0 0 0,0 0 0 0 0,0-1 24 0 0,-1-2 96 0 0,1 0-96 0 0,-1 0 0 0 0,0-1 8 0 0,-1 1 0 0 0,0-3 80 0 0,-1 0-40 0 0,0-3 8 0 0,0 1-72 0 0,1 0 0 0 0,0 1 80 0 0,1-2 0 0 0,2-3-16 0 0,0 0-144 0 0,1-1 96 0 0,1 2-32 0 0,0 0-64 0 0,0 1 80 0 0,0 0-80 0 0,0-1 80 0 0,1-2-80 0 0,0 2 0 0 0,0 0 0 0 0,-2 0 0 0 0,1-1 64 0 0,-1-3 0 0 0,-1-2 32 0 0,0-1 56 0 0,-1-2-80 0 0,0 2-72 0 0,-1 3 0 0 0,1 0 0 0 0,0-1 0 0 0,1-1 0 0 0,0 1 0 0 0,0 2 0 0 0,0 0 88 0 0,0-2 88 0 0,-1 1-88 0 0,1 1-88 0 0,1 2 0 0 0,-1 1 0 0 0,1 0 0 0 0,1 0 0 0 0,0 0 64 0 0,2-1-64 0 0,1-1 0 0 0,0-1 0 0 0,-1 1 0 0 0,1 0 0 0 0,-1 0 0 0 0,-1 1 0 0 0,0 1 0 0 0,-1 2 0 0 0,0 0 0 0 0,1 0 0 0 0,0-1 0 0 0,0 1 0 0 0,0 0 0 0 0,-1 1 64 0 0,0-1-64 0 0,-1 0 0 0 0,1 1 0 0 0,-1 0 0 0 0,1-3 64 0 0,0-2-64 0 0,1-3 0 0 0,1-1 64 0 0,-1 0-64 0 0,0 1 0 0 0,-1 2 0 0 0,0 3 0 0 0,0-2 0 0 0,0 2 0 0 0,-1 0 0 0 0,-1 2 0 0 0,0 2 0 0 0,0-2 64 523 1,-1 0-64-523-1,1 0 0 0 0,-1 1 0 0 0,0 0 0 0 0,-1 1 0 523 0,0 0 64-523 0,0-2-64 0 0,0-1 0 0 0,-1 1 0 0 0,0 1 0 484 2,-1 0 0-484-2,0 2 0 0 0,0 1 0 0 0,-1 0 64 0 0,0-1-64 0 0,1 2 0 0 0,-1-2 0 523-2,0 0 0-523 2,0-1 0 0 0,-1 0 0 0 0,0 0 0 0 0,1 0 0 0 0,-1 2 0 0 0,-1 0 64 0 0,1 2-64 0 0,0 0 0 0 0,-1 1 0 484 0,-1 1 0-484 0,0-1 0 0 0,0 1 0 0 0,-2-1 64 0 0,-1-1-64 0 0,-2 0 0 0 0,1 0 0 0 0,0 1 64 0 0,-1 0-64 0 0,1 1 0 0 0,-1-1 0 0 0,0 1 0 0 0,0-1 0 0 0,0 2 0 0 0,1 0 0 0 0,-2 0 0 0 0,-3-1 0 0 0,-2 2 0 0 0,1-1 0 523-5,-1-1 0-523 5,-1 0 0 0 0,1 1 0 0 0,1-1 0 0 0,2 1 0 0 0,1 1 64 0 0,0 1-64 0 0,2 0 0 0 0,-2 0 0 539 4,-1 0 0-539-4,0 0 0 0 0,-3 0 0 0 0,-2-1 0 0 0,0-1 0 484-3,1 2 0-484 3,0-1 0 0 0,-2 0 0 0 0,-4 0 0 502 5,-3 0 0-502-5,-5-1 0 539 1,-1 1 0-54-7,-3 0 0-485 6,1 0 0 0 0,-1 1 64 0 0,-1-1-64 539-2,3 1 0-539 2,4 0 0 0 0,2 0 0 0 0,4 1 0 502 0,-2 0 0-502 0,-4 1 0 0 0,-1 0 0 0 0,2 0 0 502 0,3 1 0-502 0,2-1 0 522 8,-2 0 64-522-8,-6 1-64 0 0,-5-1 0 0 0,0 0 0 502-3,1 0 0-502 3,-1 0 0 0 0,1 0 0 0 0,4 0 0 0 0,1 0 0 0 0,3 1 0 0 0,-1 0 0 0 0,-1-1 0 503-3,1 1 0-503 3,2 0 0 0 0,1 0 0 0 0,-4 2 0 0 0,-7 0 0 0 0,-6 1 0 0 0,-2 0 0 0 0,4 0 0 0 0,-2 0 64 0 0,-1 1-64 0 0,2-2 0 0 0,3 0 64 0 0,2-1-64 0 0,4-1 0 0 0,-2 0 0 0 0,0 0 64 0 0,1 0-64 0 0,-1 0 0 0 0,1 0 64 0 0,2 0-64 0 0,0 0 72 0 0,1-1-72 0 0,1 0 0 0 0,1 2 64 0 0,1 0-64 0 0,2 0 0 0 0,2-1 0 0 0,2 1 0 0 0,-4-1 0 0 0,-1 0 0 0 0,1 0 0 0 0,-4-1 0 0 0,2 0 0 0 0,0 0 0 0 0,2 0 0 0 0,1-1 0 0 0,1 1 0 0 0,0-1 0 0 0,-5 2 0 0 0,-7-1 0 0 0,-3 2 0 0 0,1 0 0 0 0,2 0 0 0 0,3-1 0 0 0,2 2 0 0 0,2 0 0 0 0,-3 1 0 0 0,2 0 0 0 0,1 0 0 0 0,2 0 0 0 0,2-1 0 0 0,-3 0 0 0 0,-5-1 0 0 0,-5 0 0 0 0,-3 0 0 0 0,0-1 64 0 0,3 0-64 0 0,5 0 0 0 0,3 0 0 0 0,-1 1 64 0 0,-2 0-64 0 0,2 1 0 0 0,0-1 0 0 0,1 0 0 0 0,2 1 0 0 0,0-1 0 0 0,1 1 0 0 0,1 0 0 0 0,0 0 0 0 0,2 1 0 0 0,-4-1 0 0 0,-1 1 0 0 0,2-1 0 0 0,-2 1 0 0 0,0-2 0 0 0,2 0 0 0 0,-2-2 0 0 0,-1 1 0 0 0,3-1 0 0 0,0 0 0 0 0,3 0 0 0 0,0 0 0 0 0,1 1 0 0 0,0-1 64 0 0,1 0-64 0 0,-1 1 0 0 0,1-1 0 0 0,-1 0 0 0 0,-1 1 0 0 0,-5-1 0 0 0,-6 1 0 0 0,-7-1 0 0 0,-5 1 0 0 0,2 0 0 0 0,6 0 0 0 0,1 0 64 0 0,3 0-64 0 0,4 0 0 0 0,-1 0 0 0 0,2-1 0 0 0,1 1 0 0 0,-1-1 0 0 0,-4 0 0 0 0,-3-1 0 0 0,-2 0 64 0 0,-1 0-64 0 0,-1 1 64 0 0,-2-1-64 0 0,-2 0 0 0 0,0-2 64 0 0,3 0-64 0 0,5 0 0 0 0,0 0 0 0 0,-1 2 0 0 0,2 0 0 0 0,4 1 0 0 0,-1 1 0 0 0,0 1 64 0 0,-3 0-64 0 0,-2 0 64 0 0,-2-1-64 0 0,2 0 0 0 0,4-1 352 0 0,5 0 64 0 0,3-1 16 0 0,-1 0-256 0 0,-2-1-976 0 0,-1-1 376 0 0,1 1 352 0 0,-4-1 72 0 0,-1 0 0 0 0,0 1 0 0 0,-4 0 64 0 0,0 1-64 0 0,1 0 0 0 0,2 1 0 0 0,3 1 0 0 0,-2 1 0 0 0,-3 0 0 0 0,-3 1 0 0 0,-5 0 0 0 0,2 0 0 0 0,4 0 336 0 0,4 0 48 0 0,4-1 0 0 0,1 0-224 0 0,-5-1-904 0 0,-5-1 280 0 0,1-1 464 0 0,2 1 0 0 0,-3-1 0 0 0,2 0 0 0 0,2 1 0 0 0,-3 0 0 0 0,-3 1 0 0 0,-3 0 0 0 0,-1 1 0 0 0,1 1 0 0 0,2-1 0 0 0,5 0 0 0 0,5-1 328 0 0,2-1 416 0 0,3-1-368 0 0,3 0-304 0 0,-3-2-48 0 0,0 0-24 0 0,1 0 0 0 0,-2-1 0 0 0,-3 1-288 0 0,0-1-400 0 0,-3-1 272 0 0,-3 0 416 0 0,-2-1 0 0 0,1 1 0 0 0,4 0 0 0 0,3 0 0 0 0,4 2 0 0 0,2-1 0 0 0,2 1 0 0 0,0-1 0 0 0,3 1 0 0 0,-3 0 0 0 0,-4 1 0 0 0,-3-1 0 0 0,-3 1 288 0 0,0 0 40 0 0,2 1 16 0 0,0-1 64 0 0,-1 1-384 0 0,-3 0-304 0 0,-1 0-392 0 0,0 0 264 0 0,3 0 408 0 0,4 1 0 0 0,2 0 0 0 0,-2 0 0 0 0,1 0 0 0 0,2 1 0 0 0,2-1 0 0 0,2-1 0 0 0,0 0 0 0 0,3 0 0 0 0,-3 1 0 0 0,0 0 0 0 0,0 1 0 0 0,0-1 0 0 0,2 1 0 0 0,1 0 0 0 0,1 0 0 0 0,-2-1 0 0 0,0 1 0 0 0,1 0 0 0 0,0 0 0 0 0,1-1 0 0 0,-3 0 0 0 0,-5 1 0 0 0,-1-1 0 0 0,0 0 0 0 0,-1 1 0 0 0,-1-1 0 0 0,2 0 0 0 0,2 1 0 0 0,3-1 0 0 0,-2 0 0 0 0,0 1 0 0 0,0 0 0 0 0,0-1 0 0 0,1 1 0 0 0,-6 1 0 0 0,-1 0 0 0 0,-1 1 0 0 0,-3 0 0 0 0,0 0 0 0 0,1 1 0 0 0,0 0 0 0 0,0-1 0 0 0,4 1 0 0 0,2 0 0 0 0,3 0 0 0 0,2-1 0 0 0,1 0 0 0 0,0-1 0 0 0,0 0 0 0 0,-1-1 0 0 0,0 0 0 0 0,0 1 0 0 0,-1-1 0 0 0,0 0 0 0 0,0 0 0 0 0,-3 0 0 0 0,-2-1 0 0 0,2 0 0 0 0,0 0 0 0 0,2 0 0 0 0,1-1 0 0 0,-1 1 0 0 0,0-1 0 0 0,-1 1 0 0 0,-5 0 0 0 0,-2-1 0 0 0,-1 1 0 0 0,2 0 0 0 0,1 0 0 0 0,2-1 0 0 0,1 0 0 0 0,-2-1 0 0 0,0 0 0 0 0,2 1 0 0 0,-2 0 64 0 0,1 0-64 0 0,2 1 0 0 0,1 1 0 0 0,2 0 0 0 0,-5 1 0 0 0,-3-1 0 0 0,-1 1 0 0 0,2-1 0 0 0,3 0 0 0 0,2-1 0 0 0,3 0 0 0 0,0 0 0 0 0,1-1 0 0 0,0 0 0 0 0,-2 0 0 0 0,0-1 0 0 0,-5-1 0 0 0,-8 1 0 0 0,-5-1 64 0 0,-6 0-64 0 0,1 0 0 0 0,5-1 0 0 0,5 1 0 0 0,6 1 0 0 0,4 0 0 0 0,3 1 0 0 0,-3 1 0 0 0,1 1 0 0 0,-1 0 0 0 0,2 0 0 0 0,0-1 0 0 0,-3 0 0 0 0,-5 1 0 0 0,0-2 0 0 0,0 1 0 0 0,2-1 0 0 0,1-1 0 0 0,1 0 0 0 0,1 0 0 0 0,-6-1 0 0 0,-6 0 64 0 0,-2-1-64 0 0,2 1 0 0 0,3 1 0 0 0,4 1 0 0 0,0 0 0 0 0,-2 0 64 0 0,1-1-64 0 0,2-1 0 0 0,2 0 0 0 0,3 0 0 0 0,-1 0 0 0 0,-1-1 0 0 0,1 0 0 0 0,1 0 0 0 0,2 0 0 0 0,1 0 0 0 0,2 0 0 0 0,0 0 0 0 0,0 0 0 0 0,-5-1 0 0 0,-9 0 0 0 0,-7-1 0 0 0,-2 0 0 0 0,1 0 0 0 0,3 2 0 0 0,3 0 0 0 0,-1-1 0 0 0,2 1 0 0 0,1 0 0 0 0,3-1 0 0 0,3 2 0 0 0,2-1 0 0 0,1 0 0 0 0,-4-1 0 0 0,-1 0 0 0 0,1 1 0 0 0,2-1 0 0 0,1 1 0 0 0,1-1 0 0 0,0 2 0 0 0,2-1 0 0 0,-1 0 0 0 0,1 1 0 0 0,-2 0 0 0 0,-6 0 0 0 0,-8 0 0 0 0,-1 1 0 0 0,0 0 0 0 0,3 1 0 0 0,3 0 0 0 0,3 1 0 0 0,2 0 0 0 0,-1 1 0 0 0,-4 0 0 0 0,-1 0 0 0 0,2 0 0 0 0,-2 0 0 0 0,1 0 0 0 0,2 0 0 0 0,-2 0 0 0 0,-4 1 0 0 0,1 1 0 0 0,3-1 0 0 0,-3 0 0 0 0,-4 0 0 0 0,-3-1 0 0 0,1 1 0 0 0,2-1 0 0 0,1 1 0 0 0,-1 0 0 0 0,-1 0 0 0 0,-1 1 0 0 0,0 0 0 0 0,5 1 0 0 0,4-1 0 0 0,1 0 0 0 0,-1 1 0 0 0,3-1 0 0 0,3-1 0 0 0,-1 0 0 0 0,0 0 0 0 0,-3 0 0 0 0,-3-1 0 0 0,0 0 0 0 0,3 0 0 522 4,0-1 64-522-4,3 1-64 0 0,2 0 0 0 0,4 1 0 0 0,1-1 0 0 0,2 0 0 0 0,1 1 0 0 0,2-1 0 0 0,1 1 0 0 0,1-1 0 0 0,1-1 0 0 0,-3 1 0 0 0,-3 0 0 0 0,0-1 0 0 0,0 0 0 0 0,0 1 0 0 0,1-1 0 0 0,1 1 0 0 0,2 0 0 0 0,2 0 0 0 0,0-1 0 0 0,2 1 0 0 0,-2-1 0 0 0,-2 1 0 0 0,1 0 0 0 0,0 0 0 0 0,3 0 0 0 0,0 0 0 0 0,2 1 0 502-5,0-1 0-502 5,1 0 0 0 0,1 1 0 0 0,1-1 0 0 0,1 0 0 0 0,0 0 0 0 0,0 1 0 0 0,1 0 0 0 0,0 0 0 0 0,0 0 0 0 0,1 0 0 0 0,-1 1 0 0 0,1-1 0 0 0,0 1 0 0 0,-1 1 0 0 0,-1 0 0 0 0,-1 1 0 0 0,1 1 0 0 0,-1-1 0 0 0,1 1 0 0 0,0 1 0 523 2,-1 2-64-523-2,2 0 64 0 0,1 2 0 0 0,1 0 0 0 0,0 1 0 0 0,1 0 0 0 0,1 0-64 0 0,1 1 64 0 0,0 3 0 0 0,-1 4 0 0 0,1 4 0 0 0,-1 0 0 0 0,1-1 0 0 0,0-3 0 0 0,1-1 0 0 0,-1 2 0 0 0,1-1-64 0 0,-1-1 64 0 0,1 3 0 0 0,0 4 0 0 0,1 5 0 0 0,1 5 0 0 0,0 0 0 0 0,0-4 0 0 0,0-3 0 0 0,0-3 0 0 0,0 1 0 0 0,1 0 0 0 0,0-1 0 487 5,0 0 0-487-5,0-2 0 0 0,-1-1 0 0 0,-1-1 0 0 0,1 2 0 0 0,0 5 0 0 0,1 5 0 0 0,0 5 0 0 0,2 4 0 0 0,0 2 0 0 0,1 2 0 0 0,0 1 0 0 0,0-3 0 0 0,0-6 0 0 0,-2-6 0 0 0,0-9 0 0 0,0 0 0 0 0,0 0 0 0 0,2 0 0 0 0,0 3 0 0 0,1-1 0 0 0,-1-2 0 0 0,1-2 0 0 0,-2-5 0 0 0,2 3 0 0 0,1 1 0 0 0,-1-3 0 0 0,-2-5 0 0 0,-1-5 0 0 0,4 8 0 0 0,0 0 0 0 0,0-2 0 0 0,-2-4 0 0 0,3 8-64 0 0,2 1 64 0 0,1 0 0 0 0,0-1 0 0 0,-2-4 0 0 0,-2-5 0 0 0,-2-4 0 0 0,-3-2 0 0 0,-1-2 0 0 0,10 8 0 0 0,3 3 0 0 0,-1-1 0 0 0,-3-2 0 0 0,-2-3 0 0 0,-4-2 0 0 0,12 7 0 0 0,5 1 0 0 0,3 3 0 0 0,-1-2 0 0 0,-2-2 0 0 0,-3-2 0 0 0,-2-2 0 0 0,1 0 0 0 0,3-1-64 0 0,4-1 64 0 0,2 0 0 0 0,4-1 0 0 0,3-1 0 0 0,2-1 0 0 0,-1 0 0 0 0,-3 0 0 0 0,-1-2 0 0 0,-1 0 0 0 0,-6-1 0 0 0,6 0 0 0 0,-2-1 0 0 0,-5 0 0 0 0,4-1 0 0 0,-1 0 0 0 0,6-2 0 0 0,-2 0 0 0 0,-7 1 0 0 0,5 0 0 0 0,-2 0 0 0 0,8 1 0 0 0,-2 0 0 0 0,-6 1 0 0 0,10-1 0 0 0,3 1 0 0 0,9-1 0 0 0,7 0 0 0 0,-2-1 0 0 0,-9 0 0 0 0,4 1 0 0 0,-7 1 0 0 0,6-1 0 0 0,-4 0 0 0 0,4 1 0 0 0,-5 0 0 0 0,-11 0 0 0 0,5 2 0 0 0,-3-1 0 0 0,7 1 0 0 0,-2 0 0 0 0,8 0 0 0 0,3-1 0 0 0,3-2 0 0 0,5 0 0 0 0,-1-2 0 0 0,-10 1 0 0 0,-13 0-64 0 0,6 1 64 0 0,-4-1 0 0 0,5 0 0 0 0,-4 1 0 0 0,8 1 0 0 0,-3 1 0 0 0,6 0 0 0 0,-5 0 0 0 0,7 1 0 0 0,-4 0 0 0 0,8-1 0 0 0,1 0 0 0 0,-2-1 0 0 0,0-1 0 0 0,5-1 0 0 0,5-1 0 0 0,-7 1 0 0 0,5 1 0 0 0,-7 1 0 0 0,3 1 0 0 0,-8 2 0 0 0,-12 0 0 0 0,3 1 0 0 0,-5 0 0 0 0,8 1 0 0 0,-4 0 0 0 0,7 0 0 0 0,1 0 0 0 0,1-1 0 0 0,5 0 0 0 0,-8-1 0 0 0,6 1 0 0 0,11 1 0 0 0,-3-1 0 0 0,-13 0 0 0 0,4 0 0 0 0,-7 0 0 0 0,5 1 0 0 0,-6-1 0 0 0,-9-1 0 0 0,4 0 0 0 0,13 1 0 0 0,-3-1 0 0 0,-9 0 0 0 0,10-1 0 0 0,7 1 0 0 0,-2 0 0 0 0,-9-1 0 0 0,3 0 0 0 0,-1 0 0 0 0,-8 1 0 0 0,6 0 0 0 0,-5 0 0 0 0,6 0 0 0 0,9 1 0 0 0,-4-2 0 0 0,4 1 0 0 0,-7-1 0 0 0,5 0 0 0 0,-7 0 0 0 0,5-1 0 0 0,-1 0 0 0 0,2 0 0 0 0,-2-1 0 0 0,-4 1 0 0 0,-3 0 0 0 0,-5-1 0 0 0,-2 1 0 0 0,-3-1 0 0 0,-7 0 0 0 0,-7 1 0 0 0,9 0 0 0 0,14 0 0 0 0,-1 0 0 0 0,12 1 0 0 0,-4-1 0 0 0,-10 1 0 0 0,4-1 0 0 0,-5 0 0 0 0,5 1 0 0 0,6 0 0 0 0,4 0 0 0 0,-1 0 0 0 0,-4-1 0 0 0,-5 1 0 0 0,-4-1 0 0 0,-3 1 0 0 0,-7 0 0 0 0,-8-1 0 0 0,9 1 0 0 0,-1-1 0 0 0,-3 0 0 0 0,6 0 0 0 0,-2 0 0 0 0,-5 0 0 0 0,9 0 0 0 0,-2 0 0 0 0,-5 1 0 0 0,7-1 0 0 0,-3 0 0 0 0,-5 1 0 0 0,6-2 0 0 0,2 1 0 0 0,1-1 0 0 0,-1 0 0 0 0,-1-1 0 0 0,-2 0 0 0 0,-2 0 0 0 0,0 0 0 0 0,-2 1 0 0 0,1-1 0 0 0,-1 1 0 0 0,0 1 0 0 0,-1-1 0 0 0,1 1 0 0 0,0 0 0 0 0,-3 1 0 0 0,-5 0 0 0 0,9 0 0 0 0,0 0 0 0 0,-4 0 0 0 0,-5 0 0 0 0,10 0 0 0 0,2 0 0 0 0,9 0 0 0 0,-1-1 0 0 0,-6 1 0 0 0,8-1 0 0 0,-2 1 0 0 0,-8-1 0 0 0,6 0 0 0 0,2 1 0 0 0,-2-1 0 0 0,-1 0 0 0 0,1 0 0 0 0,1 0 0 0 0,-2 1 0 0 0,-2 0 0 0 0,0 0 0 0 0,2 0 0 0 0,2 1 0 0 0,-7 0 0 0 0,7 1 0 0 0,-2 0 0 0 0,9 1 0 0 0,-2 0 0 0 0,-7 0 0 0 0,-11-1 0 0 0,8 1 0 0 0,-1-1 0 0 0,-6 0 272 0 0,-7-1 72 0 0,11 1 8 0 0,1 1 8 0 0,13 0-1256 0 0,8 0 464 0 0,0 1 432 0 0,-5-1 0 0 0,0 1 0 0 0,-3 0 0 0 0,-2-1 0 0 0,-4-1 0 0 0,-8 0 0 0 0,9 0 0 0 0,-3-1 0 0 0,8 1 0 0 0,-5-1 272 0 0,9 1 72 0 0,-3-2 8 0 0,-10 1 8 0 0,-9-1-288 0 0,8 1-48 0 0,2 1-24 0 0,-1 0 0 0 0,0 0 0 0 0,2 0 0 0 0,5 2-288 0 0,3 0-416 0 0,4 1 272 0 0,-2 0 432 0 0,-3-1 0 0 0,-3-1 0 0 0,-4 0 0 0 0,-3 0 0 0 0,-7-1 0 0 0,8 0 0 0 0,1-1 0 0 0,-3 0 0 0 0,11-1 0 0 0,4 0 0 0 0,-7-1 0 0 0,-10 1 0 0 0,8 0 272 0 0,-2 1 424 0 0,16 1-560 0 0,7 2-832 0 0,0 0 328 0 0,-7 1 296 0 0,-7-1 72 0 0,-7 0 0 0 0,-1 1 0 0 0,3 0 0 0 0,-1 0 0 0 0,7-1 0 0 0,-5-1 0 0 0,-8-1 0 0 0,6-1 0 0 0,-2-1 0 0 0,-8 1 0 0 0,7-1 0 0 0,7 0 0 0 0,-4 1 0 0 0,5 1 0 0 0,0 0 0 0 0,-2 0 0 0 0,-4 1 0 0 0,-4 0 0 0 0,-4 1 0 0 0,3 0 0 0 0,0 0 0 0 0,-1 0 0 0 0,0 0 0 0 0,0 0 0 0 0,-1-2 0 0 0,0 1 0 0 0,-2-1 0 0 0,11 0 0 0 0,-3 0 0 0 0,-6-1 0 0 0,8 0 0 0 0,2-1 0 0 0,-6 1 0 0 0,-9-1 0 0 0,9 1 0 0 0,0 0 0 0 0,6 0 0 0 0,1 1 0 0 0,-1 0 0 0 0,0 0 0 0 0,4 1 0 0 0,3 1 0 0 0,4 0 0 0 0,-2 0 0 0 0,-9-1 0 0 0,-11-1 0 0 0,4 0 0 0 0,-2-2 0 0 0,-7 0 0 0 0,7 0 0 0 0,10 0 0 0 0,6-1 0 0 0,-4 0 0 0 0,4 0 0 0 0,-6 1 0 0 0,-10 0 0 0 0,11 2 0 0 0,4 1 0 0 0,-2 0 0 0 0,0 2 0 0 0,2-1 0 0 0,-3 0 0 0 0,-3 0 0 0 0,-4-2 0 0 0,-7 0 0 0 0,-9-1 0 0 0,9 0 0 0 0,1 0 0 0 0,9-1 0 0 0,-2 0 0 0 0,-7 0 0 0 0,-8 0 0 0 0,7 0 0 0 0,-1 0 0 0 0,-5 0 0 0 0,11 1 0 0 0,-1 0 0 0 0,-4 1 0 0 0,8 0 0 0 0,8 2 0 0 0,0 0 0 0 0,-3-1 0 0 0,-4 1 0 0 0,-4-1 0 0 0,-4 0 0 0 0,-2 0 0 0 0,3 0 0 0 0,-1 0 0 0 0,1-1 0 0 0,-3 0 0 0 0,0 0 0 0 0,-2-2 0 0 0,-4 1 0 0 0,6-1 0 0 0,0 0 0 0 0,-6 0 0 0 0,7 0 0 0 0,0 0 0 0 0,-6 1 0 0 0,-7-1 0 0 0,11 1 0 0 0,1 0 0 0 0,-5 0 0 0 0,-5-1 0 0 0,8 2 0 0 0,0 1 0 0 0,-4-1 0 0 0,10 2 0 0 0,4 1 0 0 0,-2-1 0 0 0,-3 1 0 0 0,-3-2 0 0 0,-1 1 0 0 0,-2-2 0 0 0,-2 1 0 0 0,-2-2 0 0 0,-1 0 0 0 0,4 0 0 0 0,0 0 0 0 0,1 0 0 0 0,1 0 0 0 0,1 0 0 0 0,-5 0 0 0 0,-6-1 0 0 0,8 1 0 0 0,3 0 0 0 0,-1 0 0 0 0,-2 0 0 0 0,-3-1 0 0 0,-1 1 0 0 0,0-1 0 0 0,0-1 0 0 0,-1 0 0 0 0,-1-1 0 0 0,0 0 0 0 0,1-2 0 0 0,3 0 0 0 0,-1 0 0 0 0,-2 1 0 0 0,-2 0 0 0 0,-3 0 0 0 0,1 0 0 0 0,-2-1 0 0 0,-1 1 0 0 0,1-1 64 0 0,0 1-64 0 0,-1-1 0 0 0,0 1 0 0 0,-2 0 0 0 0,1 0 0 0 0,-1 1 64 0 0,0-1-64 0 0,0 1 0 0 0,0-1 0 0 0,0 0 0 0 0,-2 1 0 0 0,0 0 0 0 0,-1 1 0 0 0,-1-1 0 0 0,2 0 0 0 0,1 0 0 0 0,-1 0 0 0 0,2-1 0 0 0,0-1 0 0 0,1 1 0 0 0,0-1 0 0 0,-1 2 0 0 0,0 0 0 0 0,0-1 0 0 0,3 1 0 0 0,4 0-352 0 0,9-2-424 0 0,14-4-1152 0 0,10-4 160 0 0,-4 0-24847 0 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3:26:48.042"/>
    </inkml:context>
    <inkml:brush xml:id="br0">
      <inkml:brushProperty name="width" value="0.35" units="cm"/>
      <inkml:brushProperty name="height" value="2.1" units="cm"/>
      <inkml:brushProperty name="color" value="#66CC00"/>
      <inkml:brushProperty name="inkEffects" value="pencil"/>
    </inkml:brush>
  </inkml:definitions>
  <inkml:trace contextRef="#ctx0" brushRef="#br0">29 420 16127 219329 72770,'-2'-1'1432'0'0,"-3"-1"-1144"0"0,-1-2-288 0 0,-1 2 760 0 0,2 0 96 0 0,2 2 16 0 0,3 2 8 0 0,5 2-400 0 0,10 7 312 0 0,9 6-408 0 0,0 0 744 0 0,24 8 1456 0 0,14 4-1272 0 0,32 5-3608 0 0,13-1 1344 0 0,1-6 760 0 0,-8-7 192 0 0,-9-6 0 0 0,-11-7 0 0 0,-9-5 0 0 0,-9-4 0 0 0,-8-3 0 0 0,-7-2 0 0 0,-6-1 0 0 0,-2-2-72 0 0,-3-1 72 0 0,-7-2 0 0 0,-9-3 0 0 0,-11-4 0 0 0,-9-2 72 0 0,-8 0-72 0 0,-9-3 64 0 0,-8-1 0 0 0,-3 1-64 0 0,-10-3 64 0 0,-11-2 0 0 0,-4 1-64 0 0,-2 4 0 0 0,2 3 64 0 0,1 6-64 0 0,-7 4 0 0 0,-7 6 64 0 0,-6 8 0 0 0,3 6 0 0 0,9 5-64 0 0,7 5 0 0 0,11 3 0 0 0,9 1 416 0 0,6 7 576 0 0,7 6-392 0 0,7 2-600 0 0,6 1 0 0 0,6-2 0 0 0,6-1 0 0 0,3-1 64 0 0,5 0-64 0 0,0-6-280 0 0,16 14-624 0 0,14 6 440 0 0,15 0 464 0 0,4-6 0 0 0,-1-11 64 0 0,-3-10-64 0 0,-3-10 80 0 0,5-15-16 0 0,6-14-64 0 0,-3-10 0 0 0,-5-6 64 0 0,-5-10-64 0 0,-5-10 72 0 0,-11-9-8 0 0,-15-7 24 0 0,-18-3-24 0 0,-22-2 32 0 0,-18 1-24 0 0,-18 5-8 0 0,-9 9 8 0 0,-9 14 24 0 0,-8 18 72 0 0,-3 20-88 0 0,6 17-80 0 0,10 10 0 0 0,7 17 64 0 0,7 11-64 0 0,10 7-80 0 0,7 4 80 0 0,8 0-72 0 0,7-1 72 0 0,6-2-64 0 0,6-3 64 505-6,5 0 0-505 6,5-3 0 0 0,4-3 0 0 0,4-3 0 0 0,4-2 0 0 0,0-8 0 0 0,-3-10 0 0 0,13 7 0 0 0,7 1 0 0 0,5-1 0 0 0,2-5 0 0 0,9-5 0 0 0,2-7 0 0 0,1-8 0 0 0,6-10 0 0 0,-1-7 0 0 0,-4-6 0 0 0,-6-4 0 0 0,-6-5 0 0 0,-6-5 0 0 0,-5-4 0 0 0,-3-3-64 0 0,-3-2 64 0 0,-3-11 0 0 0,-4-4 0 0 0,-5-1 0 0 0,-6 1 0 0 0,-6 3 0 0 0,-8-5 0 0 0,-11-7 0 0 0,-6 3-64 0 0,-2 8 64 0 0,-1 11 0 0 0,-1 9 0 0 0,-1 11 0 0 0,0 6 80 0 0,-5 9 96 0 0,0 7-88 0 0,1 6-24 0 0,3 5-64 0 0,5 6 96 0 0,1 8-32 0 0,3 13-64 0 0,3 13-80 575 2,6 4 80-575-2,7 0 0 502 5,10 2-72-502-5,7-2 72 0 0,6-5 0 0 0,9-1-64 0 0,12-1 64 0 0,7-6 0 0 0,1-7 0 0 0,2-10 0 0 0,-2-7 0 0 0,4-10 0 0 0,7-12 0 0 0,0-11 0 0 0,-2-7 0 0 0,-3-7 64 0 0,-4-6-64 0 0,0-11 0 0 0,-2-10 0 0 0,-6-7 64 0 0,-11-1-64 0 0,-11 6 0 0 0,-14-2 0 0 0,-12 4 0 0 0,-10 5 0 0 0,-14 0 0 0 0,-16 1-80 0 0,-7 6 0 0 0,-1 10 80 0 0,2 10 64 0 0,1 10-64 0 0,-5 13 184 0 0,-1 9-88 0 0,3 8 0 0 0,4 8 0 0 0,7 8-96 0 0,4 6 64 0 0,6 6-64 0 0,5 7 64 0 0,6 4-64 0 0,4 3 0 0 0,5 0 0 0 0,6 0 64 527-3,6-3-64-527 3,6-3 96 0 0,6-4-96 0 0,7-5 96 0 0,5-3-96 0 0,13-2 80 0 0,19-1 0 0 0,13-7-216 0 0,7-10 32 0 0,18-15-1448 0 0,4-16-176 0 0,-13-6-22471 0 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3:26:50.865"/>
    </inkml:context>
    <inkml:brush xml:id="br0">
      <inkml:brushProperty name="width" value="0.35" units="cm"/>
      <inkml:brushProperty name="height" value="2.1" units="cm"/>
      <inkml:brushProperty name="color" value="#66CC00"/>
      <inkml:brushProperty name="inkEffects" value="pencil"/>
    </inkml:brush>
  </inkml:definitions>
  <inkml:trace contextRef="#ctx0" brushRef="#br0">670 839 8287 223198 72861,'-1'-1'736'0'0,"-2"0"-584"0"0,-1-1-152 0 0,0 1 1440 0 0,-2 2 2024 0 0,-3 4-808 0 0,-6 5-1264 0 0,-1 8-288 0 0,1 4-720 0 0,3 3-16 0 0,4 6 192 0 0,4 2-400 0 0,4 0 0 0 0,2-1-8 0 0,2-2 40 0 0,2 3 224 0 0,0-2-208 0 0,1-1-32 0 0,-1-3-8 0 0,-1-3 0 0 0,0-2 0 0 0,0 0 0 0 0,-1 0 0 0 0,0 1 0 0 0,-1 1 0 0 0,0 1 24 0 0,0 1 8 0 0,-1 0 0 0 0,-2 4 152 0 0,0 3-216 0 0,-1 0 0 0 0,0 2 0 0 0,-1-2-8 0 0,0 5 112 0 0,0 0-120 0 0,1-3-16 0 0,0 2 104 0 0,2 4-40 0 0,2 6-104 0 0,3 3 32 0 0,2 2-24 0 0,2-5-8 0 0,1-7-64 0 0,0-8 0 0 0,1-6 0 0 0,1-5 64 0 0,1-4-64 0 0,2-2 80 0 0,0-3-80 0 0,4 1 80 0 0,5 1 16 0 0,2 0 0 0 0,1-1-32 0 0,3-1 32 0 0,4 0-32 0 0,2 0 16 0 0,0-1 0 0 0,-3-2-80 0 0,2 0 0 0 0,4-2 64 0 0,1-2-64 0 0,-2-2 0 0 0,3-1 64 0 0,5-3-64 0 0,5-1 0 0 0,0-1 0 0 0,-3 0 64 0 0,2-1-64 0 0,-1 0 0 0 0,-4 0 0 0 0,-2 0 0 0 0,-4 0 0 0 0,-3 0 0 0 0,-2 1 0 0 0,-3-1 0 0 0,-1 0 0 0 0,6 0 0 0 0,9 0 0 0 0,2 2 0 0 0,-1 2 64 0 0,5 1-64 0 0,4 3 0 0 0,0 2 0 0 0,-2 1 0 0 0,-5 0 0 0 0,-3-1 0 0 0,5-1 0 0 0,0-1 0 0 0,-1-1 0 0 0,2-3 0 0 0,1-1 0 0 0,-3-1 0 0 0,6-1 0 0 0,1-1 64 0 0,-2 1-64 0 0,-3 0 0 0 0,-2 1 0 0 0,6 1 64 0 0,12-1-64 0 0,12 0 64 0 0,0 0-64 0 0,-4-2 0 0 0,-6 0 0 0 0,-6 0 0 0 0,6-1 0 0 0,10 0 0 0 0,11 0 0 0 0,0-1 0 0 0,-6 2 0 0 0,-8 1 0 0 0,-8 0 0 0 0,0 0 0 0 0,-3 1 0 0 0,-5 1 0 0 0,-4 0 0 0 0,-4 1 0 0 0,-1 0 0 0 0,-1 2 0 0 0,10 0 0 0 0,5 1 0 0 0,1-2 0 0 0,7 1 0 0 0,8-1 0 0 0,0-1 0 0 0,-6 0 0 0 0,3 1 0 0 0,-4 1 0 0 0,-4 1 0 0 0,6 2 0 0 0,-1 0 64 0 0,-2 0-64 0 0,-4-1 0 0 0,-5-1 0 0 0,-3-1 0 0 0,-3 1 64 0 0,0-1-64 0 0,-1 0 0 0 0,10 0 0 0 0,14 0 0 0 0,4 0 0 0 0,-1-1 0 0 0,4-1 0 0 0,7-3 0 0 0,-3-2 0 0 0,-7-1 0 0 0,1 0 0 0 0,-3 1 0 0 0,-4 1 0 0 0,4 1 64 0 0,-1 1-64 0 0,-4-1 0 0 0,-7 1 0 0 0,-6-1 72 0 0,-3 0-72 0 0,-4 1 0 0 0,-1 1 0 0 0,-2 0 0 0 0,10 3 64 0 0,12 1-64 0 0,3 2 0 0 0,-1-1 0 0 0,-6 0 0 0 0,-6-2 0 0 0,-6 0 0 0 0,-2-2 0 0 0,6-1 64 0 0,3 0-64 0 0,-3 0 0 0 0,-2 0 0 0 0,-3 1 0 0 0,-2 1 64 0 0,0 1-64 0 0,-1 0 0 0 0,-1 0 0 0 0,0 0 0 0 0,-2-2 0 0 0,-1 1 0 0 0,0-1 0 0 0,8 0 64 0 0,12 1-64 0 0,2 1 0 0 0,-2 1 0 0 0,5 0 0 0 0,8 0 0 0 0,7-1 0 0 0,-4-2 0 0 0,-9 0 0 0 0,1-1 0 0 0,-5 0 0 0 0,-7 0 0 0 0,-7 0 0 0 0,-5 2 0 0 0,6 1 64 0 0,10 0-64 0 0,0 1 0 0 0,-3 0 0 0 0,2 0 0 0 0,-3-1 0 0 0,-4-1 0 0 0,3 1 0 0 0,5 0 0 0 0,8-1 0 0 0,-1 1 0 0 0,-4-2 0 0 0,0-2 0 0 0,-5 0 0 0 0,-7-1 0 0 0,-7 0 0 0 0,-7 0 0 0 0,-4-1 0 0 0,-3 2 0 0 0,-1-1 0 0 0,0 2 0 0 0,1 0 0 0 0,0 0 0 0 0,2 1 0 0 0,0-1 0 0 0,1 1 0 0 0,1 0 0 0 0,6-1 0 0 0,7 0 0 0 0,7-2 0 0 0,3-1 0 0 0,-5 0 0 0 0,-6 1 0 0 0,-2 0 0 0 0,-6 2 0 0 0,-6 1 0 0 0,1 0 64 0 0,4 1-64 0 0,-1-1 0 0 0,-3 0 0 0 0,-4-1 0 0 0,-4 0 0 0 0,-3 0 0 0 0,-4-1 0 0 0,2 0 0 0 0,-3 0 0 0 0,-3 0 0 0 0,-3 0 0 0 0,-3 1 0 0 0,-1 0 0 0 0,-1 2 0 0 0,-1 0 0 0 0,0 1 0 0 0,4 1 0 0 0,4 1 0 0 0,6 2 0 0 0,3 1 0 0 0,2 1 0 0 0,-1-1 0 0 0,-3-1 0 0 0,-6-2 0 0 0,-6-2 0 0 0,-4-2 0 0 0,-1-1 0 0 0,-1-3 64 0 0,-1 0-64 0 0,-1-2 64 0 0,-3 1-64 0 0,-2 1 0 0 0,-1 0 72 0 0,-1-1-72 0 0,0 1 64 0 0,-1-1-64 0 0,0 0 0 0 0,-1-1 0 0 0,0 0 0 0 0,0-3 64 0 0,1-4-64 0 0,1-4 0 0 0,-1 0 0 0 0,-1-1 64 0 0,1-1-64 0 0,-3 0 0 0 0,0 0 0 0 0,-1 0 0 0 0,0 0 0 0 0,-1-2 64 0 0,0-3-64 0 0,0 1 0 0 0,1-5 64 0 0,1-5-64 0 0,2-3 64 0 0,1-4-64 0 0,1 3 0 0 0,-1 4 0 0 0,1 1 0 0 0,-2 3 0 0 0,0 3 0 0 0,-2 0 0 0 0,0-1 0 0 0,-1 0 0 0 0,0-5 0 0 0,-1 0 0 0 0,0-1 64 0 0,-1-3-64 0 0,0-6 0 0 0,-1-1 64 0 0,0 3-64 0 0,-1 1 80 0 0,0-3-16 0 0,-2-1-64 0 0,0 2 0 0 0,-1 5 64 0 0,1-1-64 0 0,-1 3 0 0 0,0 0 0 0 0,-1-3 0 0 0,0 0 0 530-9,1 1 0-530 9,0 1 0 0 0,1 1 0 528 3,0 3 0-528-3,2 1 0 0 0,0 1 0 528 1,0 0 0-528-1,2 1 0 0 0,-1 1 64 0 0,1-5-64 480 0,0 1 0-480 0,-2 0 0 0 0,-1-1 0 528-2,-1-3 64-528 2,-2 1-64 0 0,0 2 0 0 0,0 3 0 0 0,-1 3 0 0 0,1 2 0 505 4,-1 3 64-505-4,1 3-64 0 0,-1 0 0 0 0,0-1 64 0 0,-4-4-64 0 0,-1-1 64 0 0,-2-2-64 528-4,0 1 0-528 4,0 4 0 0 0,1 3 0 0 0,1 2 0 0 0,0 2 0 0 0,1 2 0 505 1,-1 1 0-505-1,1 1 0 0 0,-2 2 0 0 0,1 1 0 0 0,-2 1 0 0 0,0 0 0 504 0,-1 0 0-504 0,-1 0 0 0 0,-1 1 0 0 0,-1 0-72 0 0,-5 1 72 530 5,-8 0-80-530-5,-3 1 16 0 0,-2 2 64 0 0,-4 2-96 505-3,-2 0 0-505 3,0 2 96 0 0,-7 0 0 0 0,-11 2 0 0 0,-11-1 0 0 0,0 1 0 0 0,3 0 0 0 0,6-1 0 0 0,6 0 0 0 0,3-1 0 0 0,4 1 0 0 0,1-1 0 482 3,0 2 0-482-3,-10 2 0 0 0,-5 2 0 0 0,-4 1 0 0 0,-11 3 0 0 0,-4 0 0 0 0,3 0 0 0 0,4-1 0 0 0,6-1 0 0 0,5-1 0 0 0,3-1 0 0 0,2 1 0 0 0,0 0 0 0 0,-10 0 0 529 0,-16 0 0-529 0,-3-2 0 0 0,4-2 0 0 0,6-3 0 0 0,8-1 0 0 0,4 0 0 0 0,5-2 0 0 0,-8 0 0 0 0,-2-1 0 0 0,1 0 0 0 0,0 0 0 0 0,2 0 0 0 0,1 0 0 0 0,2-1 0 0 0,3-1 64 0 0,1 0-64 0 0,-10 1 0 0 0,-14 0 0 0 0,-13 1 0 0 0,-15 2 0 0 0,-8 0 0 0 0,-7 1 0 0 0,-3 1 64 0 0,-2 1-64 0 0,-2 3 0 0 0,11-1 0 0 0,14-1 0 0 0,4-1 64 0 0,-4 0-64 0 0,-5 0 0 0 0,7-1 64 0 0,11 0-64 0 0,-2 0 0 0 0,-5-1 0 0 0,-8 2 0 0 0,-6 0 64 0 0,-3 1-64 0 0,8 1 0 0 0,12-2 0 0 0,2-1 0 0 0,-4-1 0 0 0,-4 0 0 0 0,-3-1 0 0 0,-3 1 0 0 0,-1 0 64 0 0,9 0-64 0 0,12-1 0 0 0,2 1 0 0 0,6 1 0 0 0,7-1 64 0 0,-1 1-64 0 0,3 0 0 0 0,5 0 0 0 0,-5 0 0 0 0,-7 1 0 0 0,-12-1 0 0 0,1 0 0 0 0,6 0 0 0 0,9-1 64 0 0,10 0-64 0 0,-3 1 0 0 0,1-1 0 0 0,4 0 0 0 0,2 0 0 0 0,4 0 0 0 0,1 0 0 0 0,2-1 0 0 0,-11 2 0 0 0,-12 0 0 0 0,-11-1 64 0 0,1 0-64 0 0,7 0 0 0 0,-1-1 64 0 0,4-1-64 0 0,6-1 0 0 0,-5 0 0 0 0,-9-2 0 0 0,-9 0 0 0 0,-8-1 64 0 0,5-1-64 0 0,9 1 0 0 0,10-1 0 0 0,8 1 0 0 0,-4 0 0 0 0,-10 1 0 0 0,0 1 0 0 0,4 0 0 0 0,-1 1 64 0 0,-7 2 80 0 0,-6 0-72 0 0,-6 0-72 0 0,4 0 0 0 0,7-1 0 0 0,1 0 0 0 0,6-1 0 0 0,9 0 0 0 0,-3-1 0 0 0,-8 1 64 0 0,-9 0-64 0 0,-12 1 64 0 0,-9 2 0 0 0,-4 2 0 0 0,7 2-64 0 0,13 0 64 0 0,14 2-64 0 0,13 0 0 0 0,9 0 64 0 0,5 1-64 0 0,-8 3 64 0 0,-3 2-64 0 0,0 0 64 0 0,2-1-64 0 0,2 1 0 0 0,-6 2 64 0 0,1 2-64 0 0,3 0 0 0 0,-1 2 0 0 0,-5 3-384 0 0,-5 5-464 0 0,-5 7-1248 0 0,5 2 192 0 0,15-6-22951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2:36:00.696"/>
    </inkml:context>
    <inkml:brush xml:id="br0">
      <inkml:brushProperty name="width" value="0.1" units="cm"/>
      <inkml:brushProperty name="height" value="0.1" units="cm"/>
      <inkml:brushProperty name="color" value="#FF0066"/>
    </inkml:brush>
  </inkml:definitions>
  <inkml:trace contextRef="#ctx0" brushRef="#br0">2371 150 8695 0 0,'-12'-3'410'0'0,"0"0"-1"0"0,0-1 1 0 0,1-1-1 0 0,0 0 1 0 0,0-1-1 0 0,0 0 1 0 0,1 0-1 0 0,0-1 1 0 0,-10-8-1 0 0,7 6-13 0 0,0 2 0 0 0,0-1 0 0 0,0 2 0 0 0,-1 0-1 0 0,0 0 1 0 0,-1 1 0 0 0,1 1 0 0 0,-18-3 0 0 0,-6-2 522 0 0,10 2-112 0 0,-1 1 0 0 0,0 2 0 0 0,-58-1 0 0 0,-91 13 93 0 0,86-2-682 0 0,77-5-50 0 0,-346 20 1869 0 0,159-16-1557 0 0,138-6-333 0 0,-275 1 694 0 0,-127-9-1216 0 0,326 7-3777 0 0,98 1-3470 0 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3:27:21.365"/>
    </inkml:context>
    <inkml:brush xml:id="br0">
      <inkml:brushProperty name="width" value="0.1" units="cm"/>
      <inkml:brushProperty name="height" value="0.1" units="cm"/>
      <inkml:brushProperty name="color" value="#FFFF00"/>
    </inkml:brush>
  </inkml:definitions>
  <inkml:trace contextRef="#ctx0" brushRef="#br0">6293 2065 5527 0 0,'-4'-2'-90'0'0,"-27"-15"3121"0"0,30 16-2797 0 0,-1 0 0 0 0,1 0 0 0 0,0 0 1 0 0,-1 0-1 0 0,1 0 0 0 0,0 0 0 0 0,0 0 0 0 0,0 0 0 0 0,0 0 0 0 0,0 0 1 0 0,0-1-1 0 0,1 1 0 0 0,-1 0 0 0 0,0-1 0 0 0,0 1 0 0 0,1-1 0 0 0,-1 1 0 0 0,0-3 1 0 0,2-4 590 0 0,0 0 0 0 0,0 0 1 0 0,1 0-1 0 0,0 0 1 0 0,0 0-1 0 0,1 0 0 0 0,6-12 1 0 0,32-54-209 0 0,-31 58-44 0 0,57-80 432 0 0,2-7-781 0 0,-63 92-193 0 0,0-1 1 0 0,-1 0-1 0 0,0-1 0 0 0,-1 1 0 0 0,-1-1 0 0 0,0 0 1 0 0,3-26-1 0 0,-4-2 104 0 0,-4-50 1 0 0,0 18 130 0 0,-2-155 23 0 0,4 190-238 0 0,-2 0-1 0 0,-1 0 1 0 0,-11-47 0 0 0,7 48-19 0 0,-3 2 0 0 0,-1-1 0 0 0,-23-49 0 0 0,17 47 22 0 0,8 19-54 0 0,-1-1-1 0 0,-17-25 1 0 0,15 27 0 0 0,-1 0 0 0 0,-1 1 0 0 0,-1 1 0 0 0,0 0 0 0 0,-1 1 0 0 0,-21-16 0 0 0,-33-20-33 0 0,-76-50-208 0 0,124 88 169 0 0,0 1-1 0 0,-2 1 1 0 0,1 2 0 0 0,-49-15-1 0 0,-587-96 162 0 0,559 108-164 0 0,-120-12 22 0 0,212 23 50 0 0,-586-50 17 0 0,479 38 18 0 0,0 5 0 0 0,-1 6 0 0 0,-125 12 0 0 0,36-4-32 0 0,41-3 0 0 0,-329 49-47 0 0,469-48 30 0 0,-310 31 17 0 0,37-4 0 0 0,123 2 0 0 0,-1 0 0 0 0,159-31-14 0 0,-229 32-107 0 0,168-20 111 0 0,-88 28 0 0 0,93-21-18 0 0,-121 17 0 0 0,-79-7 32 0 0,15-3-5 0 0,133-16 1 0 0,84-10 0 0 0,1 2 0 0 0,-1 2 0 0 0,1 1 0 0 0,-57 18 0 0 0,90-22-6 0 0,0 0-1 0 0,1 0 1 0 0,-1 0-1 0 0,1 1 1 0 0,0 0-1 0 0,0 0 1 0 0,1 0-1 0 0,-1 1 1 0 0,1-1-1 0 0,0 1 1 0 0,0 0-1 0 0,0 0 0 0 0,1 1 1 0 0,-1-1-1 0 0,2 1 1 0 0,-1 0-1 0 0,0 0 1 0 0,-2 10-1 0 0,-2 11-45 0 0,0 0 0 0 0,-5 55-1 0 0,10-57 46 0 0,-7 63-10 0 0,5 111 1 0 0,18 89-46 0 0,0-3 29 0 0,-14-266 33 0 0,1 65 0 0 0,3 0 0 0 0,22 122 0 0 0,-24-194-13 0 0,2 0 0 0 0,-1-1 0 0 0,1 1 0 0 0,1-1 0 0 0,0 0 0 0 0,0 0 0 0 0,12 15 0 0 0,-12-19 4 0 0,1 0-1 0 0,0 0 1 0 0,0-1-1 0 0,1 0 1 0 0,0 0-1 0 0,0-1 1 0 0,0 1 0 0 0,1-2-1 0 0,0 1 1 0 0,15 6-1 0 0,10-1-4 0 0,0-1 1 0 0,0-1-1 0 0,1-2 0 0 0,67 4 1 0 0,-26-3 1 0 0,44 0 5 0 0,224-15 1 0 0,-249 3-34 0 0,-45 3 31 0 0,501-44-46 0 0,-102 15-14 0 0,-330 27 63 0 0,249-20-37 0 0,-144 8 22 0 0,-3 1 21 0 0,275-15 0 0 0,-163 12 0 0 0,277-10 0 0 0,-445 23 0 0 0,86-2 0 0 0,-157 9 0 0 0,35 3 16 0 0,-17 2 59 0 0,-67-3-16 0 0,42 5-33 0 0,-44-4 49 0 0,66 9-2 0 0,24 8-4 0 0,-10 5-54 0 0,-28-5-988 0 0,-53-15-4098 0 0,69 10-1789 0 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3:27:23.921"/>
    </inkml:context>
    <inkml:brush xml:id="br0">
      <inkml:brushProperty name="width" value="0.1" units="cm"/>
      <inkml:brushProperty name="height" value="0.1" units="cm"/>
      <inkml:brushProperty name="color" value="#FFFF00"/>
    </inkml:brush>
  </inkml:definitions>
  <inkml:trace contextRef="#ctx0" brushRef="#br0">92 2220 3679 0 0,'-15'4'316'0'0,"6"-2"-129"0"0,1 0-1 0 0,0 1 1 0 0,-1 0 0 0 0,1 0 0 0 0,-8 6-1 0 0,14-9-33 0 0,1 1 0 0 0,0 0 0 0 0,0 0 0 0 0,-1-1 0 0 0,1 1 0 0 0,0 0 0 0 0,0 0 0 0 0,0 0 0 0 0,0 0 0 0 0,1 1 0 0 0,-1-1 0 0 0,0 0 0 0 0,0 0 0 0 0,1 1 0 0 0,-1-1-1 0 0,0 0 1 0 0,1 1 0 0 0,-1-1 0 0 0,1 0 0 0 0,0 1 0 0 0,-1-1 0 0 0,1 1 0 0 0,0-1 0 0 0,0 0 0 0 0,0 1 0 0 0,0-1 0 0 0,0 1 0 0 0,0-1 0 0 0,1 1 0 0 0,-1-1 0 0 0,0 0-1 0 0,1 1 1 0 0,-1-1 0 0 0,1 1 0 0 0,-1-1 0 0 0,2 1 0 0 0,0 1-114 0 0,0 0-1 0 0,0 0 0 0 0,0 0 1 0 0,0-1-1 0 0,1 0 0 0 0,-1 1 1 0 0,1-1-1 0 0,-1 0 0 0 0,1 0 1 0 0,0 0-1 0 0,0 0 1 0 0,0-1-1 0 0,6 3 0 0 0,6 0 63 0 0,0 0 0 0 0,0-2 0 0 0,0 0-1 0 0,1 0 1 0 0,-1-1 0 0 0,0-1 0 0 0,22-3 0 0 0,106-22 732 0 0,-117 19-575 0 0,-1 1 186 0 0,0 0 1 0 0,38-3-1 0 0,641-30 776 0 0,-104-20-743 0 0,-509 48-375 0 0,1 5-1 0 0,102 6 0 0 0,85 10 142 0 0,-83-8-130 0 0,-10-2 227 0 0,-102 8 239 0 0,119 29-1 0 0,-116-20-463 0 0,-28-9-79 0 0,1-2 0 0 0,0-3 0 0 0,112-6 0 0 0,-161 0-23 0 0,0 1-1 0 0,-1-1 0 0 0,1-1 1 0 0,-1 0-1 0 0,1 0 1 0 0,-1-1-1 0 0,0 0 0 0 0,0-1 1 0 0,-1 0-1 0 0,1 0 1 0 0,-1-1-1 0 0,0-1 0 0 0,-1 0 1 0 0,0 0-1 0 0,0 0 0 0 0,12-15 1 0 0,7-9 55 0 0,-1 0 72 0 0,2 1 0 0 0,0 1 0 0 0,46-35 0 0 0,-34 36-15 0 0,-1-1 0 0 0,53-54 0 0 0,-58 48-70 0 0,-2-1 1 0 0,40-58-1 0 0,-61 77-28 0 0,0 0 1 0 0,-1-1-1 0 0,-1 0 0 0 0,-1-1 1 0 0,0 1-1 0 0,-2-2 0 0 0,0 1 0 0 0,-1-1 1 0 0,-1 1-1 0 0,2-24 0 0 0,-5 7 231 0 0,-2 1-1 0 0,-11-65 1 0 0,7 73-67 0 0,2-1 0 0 0,0 1 0 0 0,2-1 1 0 0,1 0-1 0 0,6-51 0 0 0,0 51-182 0 0,33-191-2 0 0,-36 194-7 0 0,4-23 0 0 0,-2-1 0 0 0,-2-63 0 0 0,-6 74 28 0 0,-1-1-1 0 0,-2 1 0 0 0,-1 0 1 0 0,-2 1-1 0 0,-2 0 1 0 0,-15-36-1 0 0,22 65-27 0 0,-1-1-1 0 0,0 1 1 0 0,0 0 0 0 0,0 0-1 0 0,-1 0 1 0 0,0 1-1 0 0,-1 0 1 0 0,1 0 0 0 0,-1 1-1 0 0,-1-1 1 0 0,-13-8-1 0 0,9 8-32 0 0,-1 0-1 0 0,-1 0 1 0 0,1 2-1 0 0,-1-1 0 0 0,0 2 1 0 0,-28-6-1 0 0,-201-46-143 0 0,136 29 250 0 0,-176-22-1 0 0,-209 30-8 0 0,177 38-64 0 0,-35 0 0 0 0,91-29 50 0 0,-88-1 28 0 0,-276 5-14 0 0,446-1-20 0 0,-242 5 84 0 0,402 3-225 0 0,7 1-352 0 0,0-1 1 0 0,0-1-1 0 0,0 0 1 0 0,0 0 0 0 0,-14-3-1 0 0,10-2-935 0 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3:27:26.514"/>
    </inkml:context>
    <inkml:brush xml:id="br0">
      <inkml:brushProperty name="width" value="0.1" units="cm"/>
      <inkml:brushProperty name="height" value="0.1" units="cm"/>
      <inkml:brushProperty name="color" value="#FFFF00"/>
    </inkml:brush>
  </inkml:definitions>
  <inkml:trace contextRef="#ctx0" brushRef="#br0">1163 180 5063 0 0,'-15'-18'1208'0'0,"-1"1"-1"0"0,-33-29 0 0 0,42 40-1007 0 0,0 1 1 0 0,0 1-1 0 0,-1-1 0 0 0,0 1 0 0 0,0 0 0 0 0,0 1 1 0 0,0 0-1 0 0,-1 0 0 0 0,1 1 0 0 0,-17-3 0 0 0,-98-7 117 0 0,-54-7 526 0 0,109 9 544 0 0,-106-3 1 0 0,152 13-1210 0 0,0 1 0 0 0,1 0 0 0 0,0 2 0 0 0,-1 1 0 0 0,1 0 0 0 0,1 2 0 0 0,-1 0 0 0 0,1 1 0 0 0,-25 13 0 0 0,-8 5-124 0 0,-26 16-58 0 0,72-37 11 0 0,0 1 0 0 0,0 0 0 0 0,0 0 0 0 0,1 1 0 0 0,0 0 0 0 0,0 0 0 0 0,-9 13 1 0 0,13-18-2 0 0,1 1 1 0 0,0 0 0 0 0,0 0-1 0 0,0 1 1 0 0,0-1 0 0 0,0 0-1 0 0,1 0 1 0 0,-1 0 0 0 0,1 0-1 0 0,0 1 1 0 0,-1-1 0 0 0,1 0-1 0 0,0 0 1 0 0,0 1 0 0 0,0-1 0 0 0,0 0-1 0 0,1 1 1 0 0,-1-1 0 0 0,1 0-1 0 0,-1 0 1 0 0,1 0 0 0 0,0 0-1 0 0,0 1 1 0 0,0-1 0 0 0,0 0-1 0 0,0-1 1 0 0,0 1 0 0 0,3 2-1 0 0,3 6 43 0 0,2-1 0 0 0,-1-1 0 0 0,1 0-1 0 0,14 10 1 0 0,6 7 7 0 0,-22-17-19 0 0,0 0-1 0 0,-1 1 1 0 0,0 0-1 0 0,0 0 1 0 0,-1 0-1 0 0,-1 1 1 0 0,1-1 0 0 0,-2 1-1 0 0,1 0 1 0 0,-1 1-1 0 0,-1-1 1 0 0,3 19 0 0 0,-1 12 364 0 0,-4 80 1 0 0,0-93-332 0 0,-43 499 962 0 0,23-336-893 0 0,15-119-12 0 0,7 139-1 0 0,10-84-22 0 0,48 213-1 0 0,-52-302 5 0 0,-5-23-2 0 0,0 1 0 0 0,7 17 0 0 0,-7-27-96 0 0,-1 0 1 0 0,1 0 0 0 0,1 0-1 0 0,-1-1 1 0 0,1 1-1 0 0,0-1 1 0 0,0 0 0 0 0,9 8-1 0 0,-6-7-56 0 0,1 0 1 0 0,0-1-1 0 0,1 1 0 0 0,-1-2 1 0 0,1 1-1 0 0,0-1 0 0 0,0-1 1 0 0,0 0-1 0 0,0 0 0 0 0,1-1 1 0 0,12 2-1 0 0,14 0-401 0 0,62 0 1 0 0,-58-4 65 0 0,6 1-883 0 0,3 0-346 0 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2:51:57.949"/>
    </inkml:context>
    <inkml:brush xml:id="br0">
      <inkml:brushProperty name="width" value="0.1" units="cm"/>
      <inkml:brushProperty name="height" value="0.1" units="cm"/>
      <inkml:brushProperty name="color" value="#FF0066"/>
    </inkml:brush>
  </inkml:definitions>
  <inkml:trace contextRef="#ctx0" brushRef="#br0">2741 1728 3223 0 0,'0'0'143'0'0,"-6"18"4165"0"0,6-17-4177 0 0,-1-1 1 0 0,1 0-1 0 0,0 1 0 0 0,0-1 1 0 0,0 1-1 0 0,-1-1 0 0 0,1 0 1 0 0,0 1-1 0 0,0-1 0 0 0,0 1 0 0 0,0-1 1 0 0,0 0-1 0 0,0 1 0 0 0,0-1 1 0 0,0 1-1 0 0,0-1 0 0 0,0 1 1 0 0,0-1-1 0 0,0 1 0 0 0,0-1 0 0 0,0 0 1 0 0,0 1-1 0 0,0-1 0 0 0,0 1 1 0 0,1-1-1 0 0,-1 0 0 0 0,0 1 1 0 0,14 17 1275 0 0,-11-15-1306 0 0,0-1-1 0 0,-1 1 1 0 0,0 0-1 0 0,0 0 1 0 0,0 0 0 0 0,0 0-1 0 0,0 0 1 0 0,0 0-1 0 0,-1 1 1 0 0,0-1-1 0 0,2 5 1 0 0,-3-6 13 0 0,0 0 0 0 0,0 0 0 0 0,1 0 0 0 0,-2 0 0 0 0,1 0 0 0 0,0 0-1 0 0,0 0 1 0 0,-1 0 0 0 0,1 0 0 0 0,-1 0 0 0 0,1 0 0 0 0,-1 0 0 0 0,0 0 0 0 0,0 0 0 0 0,0 0 0 0 0,0-1 0 0 0,0 1 0 0 0,0 0-1 0 0,0-1 1 0 0,-1 1 0 0 0,-2 5 2524 0 0,4-7-2593 0 0,11-5 840 0 0,-9 5-847 0 0,-1-1 0 0 0,1 0-1 0 0,-1 0 1 0 0,0 0 0 0 0,0 0-1 0 0,1 0 1 0 0,-1 0 0 0 0,0 0-1 0 0,0 0 1 0 0,0 0-1 0 0,0-1 1 0 0,0 1 0 0 0,0 0-1 0 0,-1-1 1 0 0,1 1 0 0 0,0-1-1 0 0,-1 1 1 0 0,2-3 0 0 0,-4-34 1079 0 0,1 24-730 0 0,0-1 0 0 0,2-18 0 0 0,4 3-131 0 0,16-53 0 0 0,-9 41-48 0 0,-8 25-102 0 0,1 0 1 0 0,0-1-1 0 0,2 1 0 0 0,0 1 1 0 0,0 0-1 0 0,15-23 0 0 0,-12 24-8 0 0,0 0 0 0 0,-2-1-1 0 0,0 0 1 0 0,0-1 0 0 0,7-25 0 0 0,13-101 396 0 0,-18 90-396 0 0,-7 28-36 0 0,0 0 0 0 0,-3-35 0 0 0,1-4 133 0 0,-1-62-3 0 0,-1 53-168 0 0,0 42 4 0 0,-1 0-1 0 0,-2-1 0 0 0,-1 2 1 0 0,-1-1-1 0 0,-2 0 1 0 0,-16-43-1 0 0,19 64-5 0 0,-1 0 0 0 0,0 0 0 0 0,-1 1 0 0 0,0 0 0 0 0,-15-16 0 0 0,13 16-3 0 0,1 0 0 0 0,0-1 0 0 0,1 0 0 0 0,0 0 0 0 0,-6-12-1 0 0,3 1 15 0 0,-2 0 0 0 0,0 1-1 0 0,-1 0 1 0 0,-1 1 0 0 0,0 0-1 0 0,-2 1 1 0 0,0 1-1 0 0,-1 1 1 0 0,-1 0 0 0 0,0 1-1 0 0,-1 1 1 0 0,-1 1 0 0 0,0 0-1 0 0,-1 2 1 0 0,0 0-1 0 0,-38-13 1 0 0,31 17 2 0 0,1 1 0 0 0,-1 2 0 0 0,-34-2 0 0 0,-86 3 79 0 0,100 4-76 0 0,-432 23 306 0 0,310-12-284 0 0,72-8-28 0 0,-118-11 0 0 0,91 8-32 0 0,14 0 0 0 0,-57-18 0 0 0,120 11 0 0 0,-45-8 0 0 0,-41-3 0 0 0,102 15 0 0 0,-172-8 0 0 0,164 9 0 0 0,-32-1 0 0 0,67 2 0 0 0,-1 1 0 0 0,1 0 0 0 0,0 0 0 0 0,-1 0 0 0 0,1 0 0 0 0,0 1 0 0 0,0 0 0 0 0,0 0 0 0 0,0 0 0 0 0,-6 4 0 0 0,9-4-7 0 0,0 0 0 0 0,0 1 0 0 0,0-1 0 0 0,0 0 0 0 0,0 1 1 0 0,1-1-1 0 0,-1 1 0 0 0,1 0 0 0 0,-1 0 0 0 0,1-1 0 0 0,0 1 0 0 0,0 0 0 0 0,0 0 0 0 0,1 0 0 0 0,-1 0 0 0 0,0 5 0 0 0,0 7-32 0 0,1 32-1 0 0,1-27 37 0 0,-5 52-13 0 0,-3 0 0 0 0,-21 91 0 0 0,2-18 0 0 0,15-49 16 0 0,1 136 0 0 0,7-32 0 0 0,4 176 0 0 0,-1-367 0 0 0,1-1 0 0 0,0 1 0 0 0,1-1 0 0 0,-1 0 0 0 0,2 1 0 0 0,-1-1 0 0 0,1 0 0 0 0,0 0 0 0 0,1-1 0 0 0,5 10 0 0 0,-6-13-2 0 0,1-1 0 0 0,-1 0 0 0 0,1 0 0 0 0,0 0 0 0 0,0-1 0 0 0,0 0-1 0 0,0 1 1 0 0,0-1 0 0 0,1 0 0 0 0,-1-1 0 0 0,6 2 0 0 0,56 11-33 0 0,-46-10 31 0 0,190 24-40 0 0,-83-12 24 0 0,99 0-25 0 0,-97-10 26 0 0,3 7 19 0 0,-63-5 0 0 0,127-2 0 0 0,118-51 0 0 0,-280 39 0 0 0,-11 1 0 0 0,-1 2 0 0 0,1 0 0 0 0,0 1 0 0 0,-1 1 0 0 0,1 2 0 0 0,0 0 0 0 0,0 1 0 0 0,0 1 0 0 0,31 9 0 0 0,-15 9-745 0 0,-33-17 380 0 0,2 0-1 0 0,-1 0 1 0 0,15 6-1 0 0,4-3-867 0 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2:51:38.497"/>
    </inkml:context>
    <inkml:brush xml:id="br0">
      <inkml:brushProperty name="width" value="0.1" units="cm"/>
      <inkml:brushProperty name="height" value="0.1" units="cm"/>
      <inkml:brushProperty name="color" value="#FF0066"/>
    </inkml:brush>
  </inkml:definitions>
  <inkml:trace contextRef="#ctx0" brushRef="#br0">1355 14 455 0 0,'-24'-6'230'0'0,"-18"-1"5658"0"0,1 7 467 0 0,17 6-5296 0 0,-10 11 1013 0 0,-13 6-452 0 0,13-11-818 0 0,13-4-386 0 0,-1-1-1 0 0,-38 7 0 0 0,-23 1 240 0 0,54-8-460 0 0,-1-2-1 0 0,0 0 0 0 0,-46-1 0 0 0,-166 5 2910 0 0,42 1-1540 0 0,141-11-1282 0 0,-106-15 0 0 0,161 15-388 0 0,-1 0 0 0 0,1 0 0 0 0,0-1 0 0 0,0 1 0 0 0,0-1 0 0 0,0 0 0 0 0,0 0-1 0 0,0-1 1 0 0,1 1 0 0 0,-1-1 0 0 0,1 1 0 0 0,-1-1 0 0 0,-2-4 0 0 0,2 3-1142 0 0,1 0-1 0 0,-1-1 1 0 0,1 0-1 0 0,0 1 1 0 0,-4-11-1 0 0,-3-13-6255 0 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2:51:39.442"/>
    </inkml:context>
    <inkml:brush xml:id="br0">
      <inkml:brushProperty name="width" value="0.1" units="cm"/>
      <inkml:brushProperty name="height" value="0.1" units="cm"/>
      <inkml:brushProperty name="color" value="#FF0066"/>
    </inkml:brush>
  </inkml:definitions>
  <inkml:trace contextRef="#ctx0" brushRef="#br0">2088 41 11087 0 0,'-9'-4'501'0'0,"7"3"-445"0"0,0 0 0 0 0,-1 0 0 0 0,1 1-1 0 0,0-1 1 0 0,0 0 0 0 0,-1 1 0 0 0,1-1-1 0 0,0 1 1 0 0,-1 0 0 0 0,1 0 0 0 0,0 0 0 0 0,-1 0-1 0 0,1 0 1 0 0,0 0 0 0 0,-3 2 0 0 0,-1-1 69 0 0,0 0 1 0 0,1-1 0 0 0,-1 1-1 0 0,0-1 1 0 0,0 0 0 0 0,-11-2-1 0 0,5 1 58 0 0,-6-1 420 0 0,-1-1 1 0 0,-29-9-1 0 0,33 8-254 0 0,1 1 0 0 0,-1 0 0 0 0,0 0 0 0 0,0 2 0 0 0,-16-1 0 0 0,-29 8 949 0 0,-106 24 1 0 0,31-3-1184 0 0,-17 6 301 0 0,39-7 1397 0 0,51-16-1274 0 0,0-3 0 0 0,-87-1 0 0 0,-126-17 277 0 0,218 7-662 0 0,-40-2-411 0 0,0-5-1 0 0,-142-34 1 0 0,155 25-2588 0 0,47 13 1166 0 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2:51:42.377"/>
    </inkml:context>
    <inkml:brush xml:id="br0">
      <inkml:brushProperty name="width" value="0.1" units="cm"/>
      <inkml:brushProperty name="height" value="0.1" units="cm"/>
      <inkml:brushProperty name="color" value="#FF0066"/>
    </inkml:brush>
  </inkml:definitions>
  <inkml:trace contextRef="#ctx0" brushRef="#br0">3480 190 455 0 0,'-7'-9'720'0'0,"5"-4"4661"0"0,7 0-126 0 0,2 4-4760 0 0,-3 3-2226 0 0,-3 5 1751 0 0,13-23-77 0 0,-14 24 65 0 0,0 0 0 0 0,0-1 0 0 0,1 1 1 0 0,-1-1-1 0 0,0 1 0 0 0,0-1 0 0 0,0 1 1 0 0,0-1-1 0 0,0 1 0 0 0,0 0 1 0 0,0-1-1 0 0,0 1 0 0 0,0-1 0 0 0,0 1 1 0 0,0-1-1 0 0,0 1 0 0 0,0-1 0 0 0,0 1 1 0 0,0-1-1 0 0,-1 1 0 0 0,1 0 0 0 0,0-1 1 0 0,0 1-1 0 0,0-1 0 0 0,-1 1 0 0 0,1 0 1 0 0,0-1-1 0 0,-1 1 0 0 0,1 0 0 0 0,0-1 1 0 0,-1 1-1 0 0,1 0 0 0 0,0-1 0 0 0,-1 1 1 0 0,1 0-1 0 0,-1 0 0 0 0,1 0 0 0 0,0-1 1 0 0,-1 1-1 0 0,1 0 0 0 0,-1 0 0 0 0,1 0 1 0 0,-1 0-1 0 0,1 0 0 0 0,-1 0 1 0 0,1 0-1 0 0,0 0 0 0 0,-1 0 0 0 0,1 0 1 0 0,-1 0-1 0 0,1 0 0 0 0,-2 0 0 0 0,-14 5 663 0 0,14-4-364 0 0,0 0 0 0 0,0-1 0 0 0,0 1 0 0 0,0 0 0 0 0,1-1 0 0 0,-1 1-1 0 0,0-1 1 0 0,-4 0 0 0 0,5 0-241 0 0,0 0-1 0 0,1 0 1 0 0,-1-1 0 0 0,0 1 0 0 0,1 0-1 0 0,-1-1 1 0 0,1 1 0 0 0,-1-1-1 0 0,1 1 1 0 0,-1-1 0 0 0,1 1-1 0 0,-1-1 1 0 0,1 1 0 0 0,0-1 0 0 0,-1 1-1 0 0,1-1 1 0 0,0 1 0 0 0,-1-1-1 0 0,1 0 1 0 0,0 1 0 0 0,-1-1-1 0 0,1 0 1 0 0,0 1 0 0 0,0-1 0 0 0,0 0-1 0 0,0 1 1 0 0,0-1 0 0 0,0 0-1 0 0,0 1 1 0 0,0-1 0 0 0,0 0-1 0 0,0 1 1 0 0,0-2 0 0 0,0 0-38 0 0,0 1 0 0 0,0 0 1 0 0,-1-1-1 0 0,1 1 0 0 0,-1-1 0 0 0,1 1 1 0 0,-1 0-1 0 0,0 0 0 0 0,1-1 1 0 0,-1 1-1 0 0,0 0 0 0 0,0 0 0 0 0,0 0 1 0 0,0 0-1 0 0,0 0 0 0 0,0 0 0 0 0,0 0 1 0 0,0 0-1 0 0,-1 0 0 0 0,1 0 0 0 0,0 1 1 0 0,0-1-1 0 0,-1 0 0 0 0,1 1 0 0 0,-1-1 1 0 0,1 1-1 0 0,-3-1 0 0 0,-6-2 292 0 0,-1 1 0 0 0,-19-2 0 0 0,13 1 85 0 0,-7 1-12 0 0,0 0 0 0 0,-1 2 0 0 0,1 0 0 0 0,-25 5 0 0 0,-34 0 299 0 0,-87-13 725 0 0,132 5-1226 0 0,-680-13 1510 0 0,442 7-1574 0 0,183 4-104 0 0,-168 7 138 0 0,18 0 54 0 0,69-10 66 0 0,-212-3 371 0 0,225 13-924 0 0,-119 2 1642 0 0,141 5-3513 0 0,1 8-4258 0 0,100-10-1673 0 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2:51:43.864"/>
    </inkml:context>
    <inkml:brush xml:id="br0">
      <inkml:brushProperty name="width" value="0.1" units="cm"/>
      <inkml:brushProperty name="height" value="0.1" units="cm"/>
      <inkml:brushProperty name="color" value="#FF0066"/>
    </inkml:brush>
  </inkml:definitions>
  <inkml:trace contextRef="#ctx0" brushRef="#br0">1951 16 9647 0 0,'-7'-3'151'0'0,"0"0"-1"0"0,-1 1 1 0 0,0 0-1 0 0,1 0 1 0 0,-1 0-1 0 0,0 1 1 0 0,0 0-1 0 0,0 1 1 0 0,-15 1-1 0 0,-6 2 801 0 0,-39 8 0 0 0,33-4-718 0 0,-14-1 1205 0 0,-1-3-1 0 0,-78-3 1 0 0,8-2 312 0 0,-186 10 19 0 0,109 4-791 0 0,103-3-355 0 0,-139-7 0 0 0,101-14-239 0 0,65 4-636 0 0,-1 3-1 0 0,0 3 0 0 0,-70 7 0 0 0,112-2-1053 0 0,-2 0-4271 0 0,6 1-1257 0 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2:51:45.324"/>
    </inkml:context>
    <inkml:brush xml:id="br0">
      <inkml:brushProperty name="width" value="0.1" units="cm"/>
      <inkml:brushProperty name="height" value="0.1" units="cm"/>
      <inkml:brushProperty name="color" value="#FF0066"/>
    </inkml:brush>
  </inkml:definitions>
  <inkml:trace contextRef="#ctx0" brushRef="#br0">3801 81 9039 0 0,'-7'-5'329'0'0,"0"1"-1"0"0,-1 0 0 0 0,1 0 0 0 0,-15-5 0 0 0,7 4-153 0 0,13 4-177 0 0,0 0-1 0 0,0-1 1 0 0,1 1 0 0 0,-1 0-1 0 0,0 0 1 0 0,1-1-1 0 0,-1 1 1 0 0,1-1 0 0 0,-2-2-1 0 0,1 2 22 0 0,0 0 0 0 0,1 0 1 0 0,-1 0-1 0 0,0 0 0 0 0,0 0 0 0 0,0 1 0 0 0,-4-4 1 0 0,-2 2 316 0 0,1 0-1 0 0,-1 1 1 0 0,0 0 0 0 0,1 0 0 0 0,-1 1 0 0 0,0-1 0 0 0,0 2 0 0 0,0-1 0 0 0,0 1 0 0 0,-14 2-1 0 0,-9 2 266 0 0,-44 12-1 0 0,11-1-103 0 0,-232 36 1667 0 0,191-34-1497 0 0,-91 19 44 0 0,105-20-369 0 0,0-5-1 0 0,-138 0 1 0 0,-42 5 15 0 0,61 4 264 0 0,-229-8 0 0 0,310-13-315 0 0,-127-6 332 0 0,33-16-87 0 0,-138-10 530 0 0,116 16-328 0 0,183 9-1601 0 0,-119-31 0 0 0,158 30-666 0 0,4 2-77 0 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2:51:46.716"/>
    </inkml:context>
    <inkml:brush xml:id="br0">
      <inkml:brushProperty name="width" value="0.1" units="cm"/>
      <inkml:brushProperty name="height" value="0.1" units="cm"/>
      <inkml:brushProperty name="color" value="#FF0066"/>
    </inkml:brush>
  </inkml:definitions>
  <inkml:trace contextRef="#ctx0" brushRef="#br0">1798 18 5983 0 0,'-22'-10'-893'0'0,"-9"3"4384"0"0,27 6-3177 0 0,1 2 0 0 0,-1-1 0 0 0,1 0 0 0 0,-1 1 0 0 0,1-1 0 0 0,0 1 0 0 0,-1 0 0 0 0,1 0 0 0 0,0 1 0 0 0,-1-1 0 0 0,1 1 0 0 0,0-1 0 0 0,-4 4 0 0 0,2-3-349 0 0,1 0 1 0 0,-1-1 0 0 0,1 0 0 0 0,-1 0 0 0 0,0 0 0 0 0,0 0-1 0 0,1-1 1 0 0,-1 0 0 0 0,0 0 0 0 0,0 0 0 0 0,-5-1 0 0 0,-14 1 508 0 0,-38 5 1862 0 0,-115 25 0 0 0,-57 34-274 0 0,144-42-1341 0 0,-1-4 0 0 0,-120 9 0 0 0,98-14-172 0 0,-112 11 3785 0 0,128-18-5272 0 0,23-6-1475 0 0,-131-17 1 0 0,177 12 537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2:36:13.378"/>
    </inkml:context>
    <inkml:brush xml:id="br0">
      <inkml:brushProperty name="width" value="0.1" units="cm"/>
      <inkml:brushProperty name="height" value="0.1" units="cm"/>
      <inkml:brushProperty name="color" value="#FF0066"/>
    </inkml:brush>
  </inkml:definitions>
  <inkml:trace contextRef="#ctx0" brushRef="#br0">1791 8 1839 0 0,'0'0'5719'0'0,"-15"-5"-4514"0"0,-18 12 1175 0 0,31-7-2028 0 0,-11-1 1512 0 0,-7-5-336 0 0,18 6-858 0 0,-24-2 1484 0 0,22 2-1943 0 0,-1 1-1 0 0,0 1 0 0 0,1-1 0 0 0,-1 0 1 0 0,1 1-1 0 0,-6 3 0 0 0,9-4-50 0 0,-3 0-30 0 0,1 0-1 0 0,-1 1 0 0 0,1 0 1 0 0,0-1-1 0 0,-6 5 0 0 0,7-5-57 0 0,0 1-126 0 0,-4 0 464 0 0,-3 3 2933 0 0,8-4-3186 0 0,-41 9 467 0 0,-113 1 694 0 0,68-7-1012 0 0,4 8-2 0 0,59-9-208 0 0,-3 1 0 0 0,2-1 0 0 0,0 1-5 0 0,1-2-22 0 0,4 0-2 0 0,-41 2 211 0 0,-98-6-1 0 0,135 1-216 0 0,-64-2 353 0 0,-159 16 1 0 0,172-4-321 0 0,-143 13 252 0 0,208-21-574 0 0,-1-1 0 0 0,1 0 0 0 0,0 0-1 0 0,-1-1 1 0 0,1-1 0 0 0,0 0 0 0 0,0 0 0 0 0,0-1 0 0 0,0 0 0 0 0,1 0-1 0 0,-1-1 1 0 0,1-1 0 0 0,0 0 0 0 0,0 0 0 0 0,0 0 0 0 0,1-1 0 0 0,-11-10-1 0 0,-9-15-8824 0 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2:51:47.705"/>
    </inkml:context>
    <inkml:brush xml:id="br0">
      <inkml:brushProperty name="width" value="0.1" units="cm"/>
      <inkml:brushProperty name="height" value="0.1" units="cm"/>
      <inkml:brushProperty name="color" value="#FF0066"/>
    </inkml:brush>
  </inkml:definitions>
  <inkml:trace contextRef="#ctx0" brushRef="#br0">4511 50 11831 0 0,'-12'-6'287'0'0,"-1"1"0"0"0,0 0 0 0 0,-1 1 0 0 0,1 1 0 0 0,-1 0-1 0 0,-20-1 1 0 0,-30-2 517 0 0,-180-8 854 0 0,-203 38-244 0 0,-70 1 2338 0 0,302-25-2998 0 0,-119 5-197 0 0,-4-7-168 0 0,52-2 332 0 0,-270 11 933 0 0,28 0-727 0 0,332-3-749 0 0,-45 12-2000 0 0,-115 38-5448 0 0,280-41-302 0 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2:52:03.501"/>
    </inkml:context>
    <inkml:brush xml:id="br0">
      <inkml:brushProperty name="width" value="0.1" units="cm"/>
      <inkml:brushProperty name="height" value="0.1" units="cm"/>
      <inkml:brushProperty name="color" value="#FF0066"/>
    </inkml:brush>
  </inkml:definitions>
  <inkml:trace contextRef="#ctx0" brushRef="#br0">2842 2142 7023 0 0,'-33'10'775'0'0,"32"-9"-614"0"0,1-1-145 0 0,0 0 0 0 0,0 0 0 0 0,0 0-1 0 0,0 0 1 0 0,1 0 0 0 0,-1 1-1 0 0,0-1 1 0 0,0 0 0 0 0,0 0 0 0 0,0 0-1 0 0,0 0 1 0 0,0 0 0 0 0,0 0 0 0 0,0 0-1 0 0,0 0 1 0 0,0 0 0 0 0,0 1-1 0 0,0-1 1 0 0,1 0 0 0 0,-1 0 0 0 0,0 0-1 0 0,0 0 1 0 0,0 0 0 0 0,0 0 0 0 0,0 0-1 0 0,0 0 1 0 0,0 0 0 0 0,1 0-1 0 0,-1 0 1 0 0,0 0 0 0 0,0 0 0 0 0,0 0-1 0 0,0 0 1 0 0,0 0 0 0 0,0 0 0 0 0,1 0-1 0 0,-1 0 1 0 0,0 0 0 0 0,0 0-1 0 0,0 0 1 0 0,0 0 0 0 0,0 0 0 0 0,0 0-1 0 0,0 0 1 0 0,1 0 0 0 0,-1 0 0 0 0,0 0-1 0 0,0 0 1 0 0,0-1 0 0 0,0 1-1 0 0,0 0 1 0 0,0 0 0 0 0,0 0 0 0 0,0 0-1 0 0,12-8 291 0 0,9-11 30 0 0,-20 17-173 0 0,1 0 0 0 0,-1 0 0 0 0,1 0 0 0 0,0 1 0 0 0,0-1 0 0 0,0 1-1 0 0,0-1 1 0 0,0 1 0 0 0,0 0 0 0 0,1 0 0 0 0,-1 0 0 0 0,0 0 0 0 0,0 0 0 0 0,1 0 0 0 0,-1 0 0 0 0,1 1 0 0 0,-1-1 0 0 0,1 1 0 0 0,-1 0-1 0 0,1 0 1 0 0,-1 0 0 0 0,3 0 0 0 0,4 2 291 0 0,-1 0 0 0 0,1 0 0 0 0,-1 1 0 0 0,1 0 0 0 0,7 5 0 0 0,-7-4-266 0 0,0 0 0 0 0,1-1 0 0 0,-1 0 0 0 0,12 3 0 0 0,38-1 479 0 0,0-3 1 0 0,108-9-1 0 0,-151 7-537 0 0,0 1-1 0 0,0 1 0 0 0,-1 1 1 0 0,1 0-1 0 0,0 0 1 0 0,-1 2-1 0 0,0 0 1 0 0,19 10-1 0 0,50 14 202 0 0,-57-23-228 0 0,0-2 0 0 0,-1-1 0 0 0,37 1 0 0 0,82-10 412 0 0,-134 6-482 0 0,6-2 45 0 0,-1 0-1 0 0,1 0 0 0 0,31-10 1 0 0,-41 9-40 0 0,0 1 0 0 0,0-1 0 0 0,0 0 1 0 0,-1-1-1 0 0,1 0 0 0 0,-1 0 0 0 0,0 0 0 0 0,0-1 1 0 0,0 0-1 0 0,-1 0 0 0 0,7-7 0 0 0,-9 8-19 0 0,-1 0 0 0 0,0 0-1 0 0,0-1 1 0 0,0 1 0 0 0,0 0-1 0 0,-1-1 1 0 0,1 1 0 0 0,-1-1-1 0 0,0 0 1 0 0,0 1 0 0 0,-1-10-1 0 0,1-6 34 0 0,-5-31 0 0 0,1 18 7 0 0,-3-45 122 0 0,-1-49-133 0 0,11-42 107 0 0,-1 134-43 0 0,1-1 0 0 0,17-60 0 0 0,27-91 35 0 0,-40 147-64 0 0,-2 0-1 0 0,2-71 0 0 0,-12-66 156 0 0,-1 99-116 0 0,-4 0 1 0 0,-2 1 0 0 0,-5 0-1 0 0,-26-81 1 0 0,31 117-104 0 0,8 28 13 0 0,0-1 1 0 0,-1 1-1 0 0,-1 0 1 0 0,-11-22-1 0 0,5 9 37 0 0,10 23-60 0 0,0 1 0 0 0,0-1 0 0 0,0 0 0 0 0,0 0-1 0 0,-1 1 1 0 0,1-1 0 0 0,-1 1 0 0 0,1-1 0 0 0,-1 1 0 0 0,0-1 0 0 0,0 1 0 0 0,0 0 0 0 0,0 0 0 0 0,-5-3 0 0 0,0 1 23 0 0,-1 0 0 0 0,0 0-1 0 0,1 1 1 0 0,-2 0 0 0 0,1 0 0 0 0,0 1-1 0 0,-10-2 1 0 0,-65-5 389 0 0,34 5-300 0 0,-56-11 12 0 0,42 5 20 0 0,0 3-1 0 0,-87 1 1 0 0,95 8-86 0 0,-89 8 63 0 0,63-4 11 0 0,-147-7 0 0 0,80-2 81 0 0,-308 12 154 0 0,16 12-201 0 0,341-14-158 0 0,-75-1 15 0 0,148-6-26 0 0,-1-3 1 0 0,0 0-1 0 0,0-1 1 0 0,-38-12-1 0 0,-86-25 58 0 0,-16-9 0 0 0,104 33-50 0 0,-1 4 0 0 0,0 2 0 0 0,-67-3 0 0 0,-197 6 58 0 0,188-3-75 0 0,2 0 70 0 0,114 10-67 0 0,-28 2 0 0 0,49-1 0 0 0,0 0 0 0 0,1 1 0 0 0,-1-1 0 0 0,0 1 0 0 0,1 0 0 0 0,-1 0 0 0 0,1 0 0 0 0,-1 0 0 0 0,1 1 0 0 0,-1-1 0 0 0,1 0 0 0 0,0 1 0 0 0,0 0 0 0 0,0 0 0 0 0,-3 3 0 0 0,3-1-10 0 0,1 0 0 0 0,-1 0 0 0 0,1 0 0 0 0,0 0 0 0 0,1 0 0 0 0,-1 0 1 0 0,1 0-1 0 0,0 1 0 0 0,0-1 0 0 0,0 0 0 0 0,0 0 0 0 0,1 0 0 0 0,1 8 0 0 0,0 8-40 0 0,5 152 14 0 0,5 82-3 0 0,19-6 39 0 0,15 145 0 0 0,-29-227 0 0 0,-14-137 0 0 0,7 71 0 0 0,40 171 0 0 0,-46-255 0 0 0,0 0 0 0 0,2 0 0 0 0,0 0 0 0 0,1-1 0 0 0,0 0 0 0 0,1 0 0 0 0,1-1 0 0 0,11 14 0 0 0,-18-25 0 0 0,15 18 0 0 0,1 0 0 0 0,29 27 0 0 0,-40-42 0 0 0,1 0 0 0 0,0-1 0 0 0,-1 0 0 0 0,2 0 0 0 0,-1-1 0 0 0,0 0 0 0 0,1 0 0 0 0,0-1 0 0 0,0 0 0 0 0,0-1 0 0 0,11 2 0 0 0,45 2-130 0 0,69-2 1 0 0,-78-4-131 0 0,99 13 0 0 0,-150-12-1294 0 0,16 3-4661 0 0,85 18-1989 0 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2:52:05.965"/>
    </inkml:context>
    <inkml:brush xml:id="br0">
      <inkml:brushProperty name="width" value="0.1" units="cm"/>
      <inkml:brushProperty name="height" value="0.1" units="cm"/>
      <inkml:brushProperty name="color" value="#FF0066"/>
    </inkml:brush>
  </inkml:definitions>
  <inkml:trace contextRef="#ctx0" brushRef="#br0">1759 2207 919 0 0,'-38'35'14127'0'0,"49"-37"-12353"0"0,11-9-2760 0 0,-16 7 1053 0 0,0-1 0 0 0,0 0-1 0 0,0 0 1 0 0,0-1 0 0 0,-1 1 0 0 0,0-1 0 0 0,0 0-1 0 0,-1-1 1 0 0,0 1 0 0 0,0-1 0 0 0,0 0 0 0 0,-1 0-1 0 0,0 0 1 0 0,0 0 0 0 0,-1 0 0 0 0,0-1 0 0 0,0 1-1 0 0,1-11 1 0 0,2-12 589 0 0,2 0 0 0 0,1 0 0 0 0,2 1 0 0 0,0 0 0 0 0,2 1 0 0 0,2 0 0 0 0,26-42 1 0 0,4 5-113 0 0,92-105 0 0 0,-93 124-305 0 0,2 2 0 0 0,54-41-1 0 0,-74 66-179 0 0,-16 13 12 0 0,0 0-1 0 0,0-2 0 0 0,12-12 1 0 0,-19 18-60 0 0,0-1 1 0 0,1 0-1 0 0,-1 0 1 0 0,-1-1-1 0 0,1 1 1 0 0,0 0-1 0 0,-1-1 0 0 0,1 1 1 0 0,-1-1-1 0 0,0 1 1 0 0,-1-1-1 0 0,1 0 1 0 0,0 1-1 0 0,-1-8 0 0 0,-2-7 38 0 0,0 1-1 0 0,-2 0 0 0 0,0 0 0 0 0,-1 0 0 0 0,0 0 0 0 0,-1 1 0 0 0,-10-18 0 0 0,1-1 42 0 0,-13-32 76 0 0,4 12-65 0 0,-23-82 0 0 0,37 87-86 0 0,2 0 0 0 0,2-1-1 0 0,1-50 1 0 0,5 56-1 0 0,-3 0 0 0 0,-2 0 0 0 0,-1 1-1 0 0,-16-53 1 0 0,17 83 5 0 0,-1 0-1 0 0,-1 1 1 0 0,0 0 0 0 0,-1 0-1 0 0,0 0 1 0 0,-1 1 0 0 0,0 0-1 0 0,-1 1 1 0 0,-1 0 0 0 0,1 1-1 0 0,-24-17 1 0 0,-5-1 56 0 0,-1 3-1 0 0,-61-29 1 0 0,85 47-75 0 0,0 1 0 0 0,-1 0 0 0 0,0 1 0 0 0,-32-5 0 0 0,-73-3 0 0 0,83 10 0 0 0,-40 0 32 0 0,1 3 0 0 0,-1 4 0 0 0,1 3 0 0 0,0 3 0 0 0,-90 24 0 0 0,-62 14-4 0 0,-131 33 196 0 0,283-53-209 0 0,50-17-16 0 0,-43 11-1 0 0,-77 11 2 0 0,141-32 0 0 0,0 1 0 0 0,1-1 0 0 0,-1 1 0 0 0,1 0 0 0 0,-1 1 0 0 0,1 0 0 0 0,0 0 0 0 0,0 0 0 0 0,0 1 0 0 0,0 0 0 0 0,1 0 0 0 0,-7 6 0 0 0,8-6 0 0 0,1 0 0 0 0,0 1 0 0 0,-1-1 0 0 0,2 0 0 0 0,-1 1 0 0 0,0 0 0 0 0,1 0 0 0 0,0 0 0 0 0,0 0 0 0 0,1 0 0 0 0,-1 0 0 0 0,1 1 0 0 0,0-1 0 0 0,1 0 0 0 0,-1 1 0 0 0,1 5 0 0 0,3 29-11 0 0,2-2 0 0 0,1 1 0 0 0,2-1 0 0 0,14 40 0 0 0,-3-7 2 0 0,0 15 9 0 0,-4 0 0 0 0,-4 2 0 0 0,1 147 0 0 0,-8-66 39 0 0,-1 36 59 0 0,-4-149-71 0 0,-16 92 1 0 0,11-108-12 0 0,-3 47 0 0 0,9-72-11 0 0,0 0-1 0 0,0 1 1 0 0,2-1-1 0 0,0 0 1 0 0,0 0 0 0 0,7 19-1 0 0,-5-27-4 0 0,0 0 0 0 0,0 0 0 0 0,0-1 0 0 0,1 1 0 0 0,0-1 0 0 0,0 0 0 0 0,1 0 0 0 0,0-1 0 0 0,0 0 0 0 0,0 0 0 0 0,1 0 0 0 0,-1-1 0 0 0,11 5 0 0 0,1 1-11 0 0,4-4-31 0 0,65 16 31 0 0,-59-17 11 0 0,42 2 0 0 0,46-7 0 0 0,4-6 11 0 0,-78 4 31 0 0,47-5-31 0 0,19 1 0 0 0,-5 4 31 0 0,-7 3-31 0 0,1 2-11 0 0,-21-2 0 0 0,-21 2-272 0 0,-55-3 222 0 0,1 0-1 0 0,-1 0 0 0 0,1-1 1 0 0,-1 1-1 0 0,0 0 1 0 0,1-1-1 0 0,-1 1 0 0 0,0 0 1 0 0,1-1-1 0 0,-1 1 1 0 0,0-1-1 0 0,1 1 0 0 0,-1-1 1 0 0,0 1-1 0 0,0-1 1 0 0,1 1-1 0 0,-1-1 0 0 0,0 1 1 0 0,0-1-1 0 0,0 1 1 0 0,0-1-1 0 0,0 1 1 0 0,0-1-1 0 0,0 1 0 0 0,0-1 1 0 0,0 1-1 0 0,0-1 1 0 0,0 1-1 0 0,0-1 0 0 0,0 1 1 0 0,0-1-1 0 0,0 1 1 0 0,-1-1-1 0 0,1 0 0 0 0,-3-18-1602 0 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2:52:07.746"/>
    </inkml:context>
    <inkml:brush xml:id="br0">
      <inkml:brushProperty name="width" value="0.1" units="cm"/>
      <inkml:brushProperty name="height" value="0.1" units="cm"/>
      <inkml:brushProperty name="color" value="#FF0066"/>
    </inkml:brush>
  </inkml:definitions>
  <inkml:trace contextRef="#ctx0" brushRef="#br0">2781 2101 5063 0 0,'-24'5'6619'0'0,"28"-17"-4470"0"0,0 2-1647 0 0,-1 0 0 0 0,0-1 1 0 0,0 1-1 0 0,-1-1 0 0 0,0 1 0 0 0,0-22 0 0 0,-1 17 114 0 0,1 1 0 0 0,0-1 0 0 0,5-15 0 0 0,21-55 533 0 0,-9 31-560 0 0,17-83-1 0 0,22-169 1858 0 0,-55 292-2413 0 0,-2 1 0 0 0,0-1 1 0 0,-1 0-1 0 0,0-1 0 0 0,-1 2 1 0 0,-1-1-1 0 0,-3-15 0 0 0,-5-10 99 0 0,-17-42 0 0 0,1 7 179 0 0,17 42-167 0 0,1-1 0 0 0,-6-60 0 0 0,-5-239-80 0 0,18 322-64 0 0,0-1 0 0 0,-1 1 0 0 0,-1-1 0 0 0,0 1 0 0 0,-5-13 0 0 0,2 6 0 0 0,3 10 9 0 0,0 1 0 0 0,0 0 1 0 0,-1 0-1 0 0,0 0 0 0 0,0 0 0 0 0,0 0 0 0 0,-11-9 0 0 0,9 8 2 0 0,0 1 0 0 0,0-1 0 0 0,1-1 0 0 0,-7-11 0 0 0,5 7-8 0 0,0 1 1 0 0,0 0-1 0 0,-1 0 0 0 0,0 1 1 0 0,-1 0-1 0 0,-18-15 0 0 0,6 7 15 0 0,-2 1 0 0 0,-28-16 0 0 0,26 19 53 0 0,0 1 1 0 0,-1 2-1 0 0,0 0 0 0 0,0 2 0 0 0,-41-8 0 0 0,26 9 9 0 0,-2 2 0 0 0,-81-1 0 0 0,-316-13 56 0 0,213 4-17 0 0,-119-14 106 0 0,288 22-204 0 0,-1 2 1 0 0,-94 4-1 0 0,-117 26 43 0 0,165-11-64 0 0,-129 20 0 0 0,224-31 9 0 0,1 0 0 0 0,-1 1 1 0 0,1 0-1 0 0,-1 1 0 0 0,1 0 0 0 0,-13 8 0 0 0,18-10-5 0 0,1 1-1 0 0,0-1 1 0 0,-1 1-1 0 0,1 0 1 0 0,0 0-1 0 0,1 1 1 0 0,-1-1 0 0 0,0 0-1 0 0,1 1 1 0 0,0 0-1 0 0,0-1 1 0 0,0 1-1 0 0,0 0 1 0 0,1 0-1 0 0,-1 0 1 0 0,1 0 0 0 0,-1 7-1 0 0,-32 126-41 0 0,2-11 4 0 0,-5 194 34 0 0,26-193 0 0 0,7-89-1 0 0,-9 199-33 0 0,14-211 29 0 0,1 1 1 0 0,1-1 0 0 0,1 1 0 0 0,2-1 0 0 0,0 0 0 0 0,20 47 0 0 0,-12-41-5 0 0,1-1 0 0 0,2 0 0 0 0,1-1 0 0 0,1-1-1 0 0,2-1 1 0 0,44 48 0 0 0,-44-55 9 0 0,9 6 0 0 0,38 20 0 0 0,-39-30 0 0 0,33 13 0 0 0,47 9 0 0 0,13-11 0 0 0,-85-23 0 0 0,41 1 0 0 0,46-8 0 0 0,1-8 0 0 0,-4-6 0 0 0,7-3 0 0 0,3 5 0 0 0,-5 5 0 0 0,-9 6 0 0 0,-17 5 0 0 0,-87-1 0 0 0,0 0 0 0 0,0 1 0 0 0,0 0 0 0 0,24 7 0 0 0,-30-6 0 0 0,1 1 0 0 0,-1 0 0 0 0,0 0 0 0 0,-1 0 0 0 0,1 1 0 0 0,11 10 0 0 0,-16-13-39 0 0,-1 0 0 0 0,1-1 0 0 0,-1 1 0 0 0,0 0 0 0 0,1 0 0 0 0,-1 0 0 0 0,0 0 0 0 0,0 1 0 0 0,0-1 0 0 0,-1 0 0 0 0,1 0 0 0 0,0 1 0 0 0,-1-1 0 0 0,1 0 0 0 0,-1 1 0 0 0,0-1 0 0 0,0 0 0 0 0,0 1 0 0 0,0-1 0 0 0,0 0 0 0 0,-1 1 0 0 0,1-1 0 0 0,-1 0 0 0 0,0 4 0 0 0,-1 4-221 0 0,1-9 260 0 0,-3 28-1997 0 0,-1 1-3745 0 0,-2 3-2164 0 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2:52:15.708"/>
    </inkml:context>
    <inkml:brush xml:id="br0">
      <inkml:brushProperty name="width" value="0.1" units="cm"/>
      <inkml:brushProperty name="height" value="0.1" units="cm"/>
      <inkml:brushProperty name="color" value="#FF0066"/>
    </inkml:brush>
  </inkml:definitions>
  <inkml:trace contextRef="#ctx0" brushRef="#br0">3193 218 2303 0 0,'-10'0'776'0'0,"1"0"0"0"0,0-1 0 0 0,0 0 0 0 0,0 0 0 0 0,0-1 0 0 0,0 0 0 0 0,0 0 0 0 0,0-1 0 0 0,-9-4-1 0 0,-8-2-1440 0 0,-115-26 3204 0 0,96 26-1513 0 0,-37-12 933 0 0,43 10-967 0 0,-68-10 0 0 0,-15 10 302 0 0,59 7-683 0 0,0-3 0 0 0,-120-29-1 0 0,142 26-445 0 0,-1 1 0 0 0,1 3 0 0 0,-1 1 0 0 0,-1 2 0 0 0,1 2 0 0 0,0 1 0 0 0,-64 10 0 0 0,-146 8 256 0 0,144-13-160 0 0,-111 20 1 0 0,115-6 120 0 0,8 0-29 0 0,-110 8 0 0 0,198-27-346 0 0,-122 7 232 0 0,-150 29-1 0 0,214-24-29 0 0,-105 7-1 0 0,63-7 24 0 0,50-3-165 0 0,41-5-67 0 0,22-3-11 0 0,-1-1 0 0 0,0 1 0 0 0,1-1 0 0 0,-1 0 0 0 0,0 0 0 0 0,0 0 0 0 0,1 0 0 0 0,4-2 0 0 0,13 0-26 0 0,45 0-16 0 0,8 1 42 0 0,28 4-42 0 0,-29-1 42 0 0,4 0 0 0 0,-46-2-31 0 0,49-2 31 0 0,19 0 11 0 0,0 2 0 0 0,9 1 0 0 0,-12 3 0 0 0,15 3 0 0 0,0-5 0 0 0,-8-7 0 0 0,-35 1-11 0 0,-40 2-31 0 0,56-1 31 0 0,20 3 11 0 0,0-2 0 0 0,-16-2 0 0 0,-3-3 0 0 0,-19 0 11 0 0,-59 6 0 0 0,51-4 29 0 0,-31 5-38 0 0,-19 2 145 0 0,-16 1 24 0 0,-15 3 51 0 0,11-4-34 0 0,1-1 0 0 0,-1 0 0 0 0,-11-1 0 0 0,16 0 112 0 0,7 0-326 0 0,-1 0-1 0 0,0 0 0 0 0,0 0 1 0 0,0 0-1 0 0,0 0 1 0 0,1 0-1 0 0,-1 0 1 0 0,0 0-1 0 0,0 0 1 0 0,0 0-1 0 0,0 0 1 0 0,1 0-1 0 0,-1 0 0 0 0,0 0 1 0 0,0 0-1 0 0,0 0 1 0 0,0 0-1 0 0,1 0 1 0 0,-1 0-1 0 0,0 0 1 0 0,0 0-1 0 0,0 0 0 0 0,0 0 1 0 0,1 0-1 0 0,-1 0 1 0 0,0 1-1 0 0,0-1 1 0 0,0 0-1 0 0,0 0 1 0 0,0 0-1 0 0,1 0 1 0 0,-1 0-1 0 0,0 1 0 0 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2:52:16.622"/>
    </inkml:context>
    <inkml:brush xml:id="br0">
      <inkml:brushProperty name="width" value="0.1" units="cm"/>
      <inkml:brushProperty name="height" value="0.1" units="cm"/>
      <inkml:brushProperty name="color" value="#FF0066"/>
    </inkml:brush>
  </inkml:definitions>
  <inkml:trace contextRef="#ctx0" brushRef="#br0">376 273 11599 0 0,'-1'-1'54'0'0,"1"1"0"0"0,-1-1 0 0 0,0 0 0 0 0,1 1-1 0 0,-1-1 1 0 0,1 0 0 0 0,-1 1 0 0 0,1-1 0 0 0,-1 0 0 0 0,1 0-1 0 0,0 1 1 0 0,-1-1 0 0 0,1 0 0 0 0,0 0 0 0 0,-1 0 0 0 0,1 0-1 0 0,0 1 1 0 0,0-1 0 0 0,0 0 0 0 0,0 0 0 0 0,0 0 0 0 0,0 0-1 0 0,0 0 1 0 0,0 0 0 0 0,0 1 0 0 0,0-1 0 0 0,1 0 0 0 0,-1 0-1 0 0,0 0 1 0 0,0 0 0 0 0,1 1 0 0 0,-1-1 0 0 0,1 0 0 0 0,-1 0-1 0 0,1 1 1 0 0,-1-1 0 0 0,1 0 0 0 0,-1 1 0 0 0,2-2 0 0 0,28-29 451 0 0,-26 28-396 0 0,46-37 119 0 0,2 2-1 0 0,99-54 1 0 0,-143 87-155 0 0,0 0 0 0 0,0 1 1 0 0,1 0-1 0 0,0 0 0 0 0,-1 1 0 0 0,1 1 0 0 0,1-1 1 0 0,-1 1-1 0 0,0 1 0 0 0,16-1 0 0 0,-11 1 106 0 0,-8 1-112 0 0,0 0-1 0 0,1 0 0 0 0,-1 0 0 0 0,12 3 0 0 0,-17-3-41 0 0,-1 0 0 0 0,1 1 0 0 0,0-1 0 0 0,-1 0 0 0 0,1 0 0 0 0,0 1 0 0 0,-1-1 0 0 0,1 0 0 0 0,0 1 1 0 0,-1-1-1 0 0,1 1 0 0 0,-1-1 0 0 0,1 1 0 0 0,-1-1 0 0 0,1 1 0 0 0,-1 0 0 0 0,0-1 0 0 0,1 1 0 0 0,0 0 0 0 0,-1 0 30 0 0,0 0 0 0 0,0 1 0 0 0,0-1 0 0 0,0 0 0 0 0,0 0 0 0 0,0 0-1 0 0,0 0 1 0 0,0 0 0 0 0,0 0 0 0 0,-1 0 0 0 0,1 0 0 0 0,0 0 0 0 0,-1 0-1 0 0,1 0 1 0 0,-1 0 0 0 0,1 0 0 0 0,-2 1 0 0 0,0 1 121 0 0,-1 0 0 0 0,1 0 0 0 0,-1 0 0 0 0,1 0 0 0 0,-1-1 0 0 0,0 1-1 0 0,0-1 1 0 0,0 0 0 0 0,-1 0 0 0 0,1 0 0 0 0,0 0 0 0 0,-1 0 0 0 0,-3 1 0 0 0,-9 2 181 0 0,-29 6 0 0 0,14-5-48 0 0,-20 5 541 0 0,-2-2-1 0 0,-91 3 0 0 0,28-3-971 0 0,48-3-200 0 0,-155 20 869 0 0,207-25-467 0 0,12-1-48 0 0,1 0 0 0 0,0 0 0 0 0,-1 1 0 0 0,1-1 0 0 0,-1 1 0 0 0,-4 1 0 0 0,54 0 2040 0 0,16 1-3897 0 0,11 3 1681 0 0,26 0 1074 0 0,-38-2-418 0 0,-45-3-58 0 0,3-1-282 0 0,57 1-140 0 0,-38 0 10 0 0,60 2-31 0 0,23 1-11 0 0,-21-1 11 0 0,-63-1 31 0 0,34 4-11 0 0,9 4 144 0 0,-61-6-138 0 0,-2-1 122 0 0,-4 1-1102 0 0,43 15 650 0 0,-42-15 866 0 0,-12 4-508 0 0,0-3-43 0 0,-1-3-19 0 0,0-1-1 0 0,0 1 0 0 0,-1 0 0 0 0,1-1 0 0 0,-1 1 0 0 0,1 0 0 0 0,-1-1 1 0 0,0 1-1 0 0,0 0 0 0 0,0 0 0 0 0,0 2 0 0 0,0-3 7 0 0,-1 0 0 0 0,0 0 0 0 0,1 1 0 0 0,-1-1 0 0 0,0 0 0 0 0,1 0 0 0 0,-1-1 0 0 0,0 1 0 0 0,0 0 0 0 0,0 0 0 0 0,0 0 0 0 0,0 0 0 0 0,0-1 0 0 0,0 1 0 0 0,0-1 0 0 0,0 1 0 0 0,-1-1 0 0 0,1 1 0 0 0,0-1 0 0 0,0 1 0 0 0,0-1 0 0 0,-1 0 0 0 0,-1 0 0 0 0,-23 5-690 0 0,0-1 0 0 0,0-2-1 0 0,-47-2 1 0 0,26-1-1203 0 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2:52:18.170"/>
    </inkml:context>
    <inkml:brush xml:id="br0">
      <inkml:brushProperty name="width" value="0.1" units="cm"/>
      <inkml:brushProperty name="height" value="0.1" units="cm"/>
      <inkml:brushProperty name="color" value="#FF0066"/>
    </inkml:brush>
  </inkml:definitions>
  <inkml:trace contextRef="#ctx0" brushRef="#br0">4130 214 9583 0 0,'7'-29'1657'0'0,"-6"28"-1624"0"0,0-1 0 0 0,-1 1 0 0 0,1-1 0 0 0,0 0 0 0 0,-1 1 0 0 0,1-1 0 0 0,-1 0 0 0 0,0 0 0 0 0,1 1 0 0 0,-1-1 0 0 0,0 0 0 0 0,0 0 0 0 0,0 1 0 0 0,0-1 0 0 0,0 0 0 0 0,-1 0 0 0 0,1 1 0 0 0,-1-1 0 0 0,1 0 0 0 0,-1 1 0 0 0,1-1 0 0 0,-1 0 0 0 0,0 1 0 0 0,0-1-1 0 0,0 1 1 0 0,0-1 0 0 0,0 1 0 0 0,0-1 0 0 0,0 1 0 0 0,0 0 0 0 0,-2-2 0 0 0,-3-1 130 0 0,0-1-1 0 0,0 1 1 0 0,0 1-1 0 0,-1-1 1 0 0,0 1 0 0 0,1 0-1 0 0,-1 1 1 0 0,0-1-1 0 0,0 1 1 0 0,-10-1-1 0 0,-9-1 638 0 0,-40 0 0 0 0,34 3-409 0 0,-42 1 228 0 0,0 3 0 0 0,-98 17 0 0 0,-20 2 105 0 0,-243-29 1477 0 0,137-5-1484 0 0,-115 22-251 0 0,165-4-146 0 0,-162-4-197 0 0,-130-31 954 0 0,451 26-693 0 0,-146-24 0 0 0,-11-17 0 0 0,246 44-384 0 0,-160-28 160 0 0,149 29-174 0 0,1 0-1 0 0,0 0 0 0 0,0 1 1 0 0,0 0-1 0 0,0 1 0 0 0,0 0 1 0 0,-14 7-1 0 0,-2 0-4 0 0,17-8 38 0 0,-5 3 26 0 0,-84 49 475 0 0,91-53-443 0 0,6-1-59 0 0,0 1 0 0 0,0-1 0 0 0,0 0 0 0 0,0 0 0 0 0,0 1 1 0 0,0-1-1 0 0,0 0 0 0 0,0 1 0 0 0,0-1 0 0 0,0 1 0 0 0,0 0 1 0 0,0-1-1 0 0,0 1 0 0 0,0 0 0 0 0,0-1 0 0 0,-1 3 0 0 0,4-1 29 0 0,-2-1-44 0 0,1-1 0 0 0,-1 0 0 0 0,1 1 0 0 0,-1-1 1 0 0,1 1-1 0 0,-1-1 0 0 0,0 1 0 0 0,1-1 0 0 0,-1 1 0 0 0,0-1 0 0 0,1 1 1 0 0,-1-1-1 0 0,0 1 0 0 0,0 0 0 0 0,0-1 0 0 0,0 1 0 0 0,1-1 1 0 0,-1 1-1 0 0,0 0 0 0 0,0-1 0 0 0,0 1 0 0 0,0-1 0 0 0,0 1 0 0 0,0 0 1 0 0,0-1-1 0 0,-1 1 0 0 0,1 0 0 0 0,-13 31-3 0 0,12-28 0 0 0,0 0 0 0 0,0 0 0 0 0,-1 0 0 0 0,1 0 0 0 0,-1 0 0 0 0,0-1 0 0 0,0 1 0 0 0,-5 5 0 0 0,1-5 0 0 0,6-3 0 0 0,0-1 0 0 0,-1 0 0 0 0,1 1 0 0 0,-1-1 0 0 0,1 0 0 0 0,-1 1 0 0 0,1-1 0 0 0,0 1 0 0 0,-1-1 0 0 0,1 0 0 0 0,0 1 0 0 0,-1-1 0 0 0,1 1 0 0 0,0-1 0 0 0,0 1 0 0 0,-1-1 0 0 0,1 1 0 0 0,0-1 0 0 0,0 1 0 0 0,0-1 0 0 0,0 1 0 0 0,0-1 0 0 0,0 1 0 0 0,0 0 0 0 0,0-1 0 0 0,0 1 0 0 0,0 0 0 0 0,0 1 0 0 0,-1 0 0 0 0,1 0 0 0 0,0 0 0 0 0,-1 0 0 0 0,0 0 0 0 0,1 0 0 0 0,-1-1 0 0 0,0 1 0 0 0,0 0 0 0 0,-2 2 0 0 0,2-3 0 0 0,0 1 0 0 0,0 0 0 0 0,1-1 0 0 0,-1 1 0 0 0,0 0 0 0 0,0 0 0 0 0,1 0 0 0 0,-1-1 0 0 0,1 1 0 0 0,-1 3 0 0 0,-6 7 0 0 0,6-11 0 0 0,1-1 0 0 0,-1 0 0 0 0,1 1 0 0 0,-1-1 0 0 0,1 0 0 0 0,0 1 0 0 0,-1-1 0 0 0,1 1 0 0 0,0-1 0 0 0,-1 1 0 0 0,1-1 0 0 0,0 1 0 0 0,-1-1 0 0 0,1 1 0 0 0,0-1 0 0 0,0 1 0 0 0,-1-1 0 0 0,1 1 0 0 0,0 0 0 0 0,0-1 0 0 0,0 1 0 0 0,0-1 0 0 0,0 1 0 0 0,0 0 0 0 0,0-1 0 0 0,0 1 0 0 0,0-1 0 0 0,0 1 0 0 0,0-1 0 0 0,1 1 0 0 0,-1 1 0 0 0,0-2-96 0 0,0 0 0 0 0,1 1 0 0 0,-1-1-1 0 0,0 1 1 0 0,0-1 0 0 0,0 1 0 0 0,0-1 0 0 0,0 1-1 0 0,0-1 1 0 0,0 1 0 0 0,0 0 0 0 0,0-1 0 0 0,0 1-1 0 0,0-1 1 0 0,-1 0 0 0 0,1 1 0 0 0,0-1 0 0 0,0 1-1 0 0,0-1 1 0 0,-1 1 0 0 0,1 0 0 0 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2:57:43.404"/>
    </inkml:context>
    <inkml:brush xml:id="br0">
      <inkml:brushProperty name="width" value="0.1" units="cm"/>
      <inkml:brushProperty name="height" value="0.1" units="cm"/>
      <inkml:brushProperty name="color" value="#FF0066"/>
    </inkml:brush>
  </inkml:definitions>
  <inkml:trace contextRef="#ctx0" brushRef="#br0">4909 6663 1839 0 0,'8'-8'198'0'0,"0"0"0"0"0,0 0-1 0 0,1 1 1 0 0,0 1 0 0 0,0-1-1 0 0,1 2 1 0 0,0-1-1 0 0,0 1 1 0 0,0 1 0 0 0,1 0-1 0 0,0 0 1 0 0,0 1 0 0 0,-1 0-1 0 0,2 1 1 0 0,-1 0-1 0 0,0 1 1 0 0,0 1 0 0 0,0-1-1 0 0,1 2 1 0 0,-1-1-1 0 0,0 2 1 0 0,19 3 0 0 0,-3 2 37 0 0,-1-1 0 0 0,1-2 0 0 0,0-1-1 0 0,1-1 1 0 0,-1-1 0 0 0,0-1 0 0 0,1-2 0 0 0,-1 0 0 0 0,51-13 0 0 0,-10-1-61 0 0,1 4 0 0 0,116-7 0 0 0,-100 13-190 0 0,96-20-1 0 0,-139 17 17 0 0,-15 4 0 0 0,-1 0 0 0 0,0-2 0 0 0,31-13 0 0 0,-17 3 7 0 0,1 3 1 0 0,1 1-1 0 0,-1 2 0 0 0,2 2 0 0 0,0 2 0 0 0,-1 1 0 0 0,2 3 0 0 0,81 3 0 0 0,-48 5-7 0 0,-16-1 0 0 0,-1-2 0 0 0,72-7 0 0 0,-61-3 0 0 0,1 3 0 0 0,0 3 0 0 0,97 10 0 0 0,-37 0 0 0 0,11 2 0 0 0,-117-5 28 0 0,-1 2-1 0 0,1 0 1 0 0,32 15-1 0 0,-35-12 110 0 0,0-2 0 0 0,1 0 0 0 0,47 8 0 0 0,-33-13 120 0 0,-15-1 202 0 0,33 6 1 0 0,89 19 764 0 0,-118-24-1106 0 0,-1-2 0 0 0,0 0 1 0 0,44-6-1 0 0,66-20 127 0 0,-114 23-235 0 0,-1 2-1 0 0,0 0 1 0 0,0 1-1 0 0,0 1 0 0 0,0 1 1 0 0,29 8-1 0 0,42 5 0 0 0,-67-14-2 0 0,0 0-1 0 0,0-2 1 0 0,0-1 0 0 0,0 0-1 0 0,0-2 1 0 0,0-1 0 0 0,47-15-1 0 0,-26 10 26 0 0,-36 8-21 0 0,0 0 0 0 0,18-6-1 0 0,-12 0-5 0 0,-1-1 0 0 0,-1 0-1 0 0,0-1 1 0 0,0-1 0 0 0,0 0 0 0 0,-1-1-1 0 0,-1 0 1 0 0,13-15 0 0 0,-5 6 6 0 0,42-32-1 0 0,-4 17-10 0 0,0 3 0 0 0,95-37 0 0 0,-121 56 0 0 0,240-94 128 0 0,-225 87-8 0 0,-1-2 0 0 0,-1-2 0 0 0,55-39 0 0 0,-85 52-29 0 0,-1 0 0 0 0,-1-1 0 0 0,1-1 0 0 0,-2 0 0 0 0,0-1-1 0 0,0 0 1 0 0,-2-1 0 0 0,0 0 0 0 0,0 0 0 0 0,-1-1 0 0 0,-1-1 0 0 0,-1 0-1 0 0,9-30 1 0 0,-2 3 97 0 0,2 2 0 0 0,2-1 0 0 0,37-62 0 0 0,-31 67-162 0 0,-3-1-1 0 0,-1-1 1 0 0,-2-1 0 0 0,23-77-1 0 0,3-25 10 0 0,-3 13-6 0 0,-12 27-10 0 0,21-79 26 0 0,16-137 73 0 0,-3 45-97 0 0,-31 111 213 0 0,15-199 1 0 0,-38 283-123 0 0,-5 29-79 0 0,-2 1 1 0 0,-3 0-1 0 0,-6-53 0 0 0,-37-143 37 0 0,-3 56 20 0 0,21 96-60 0 0,4-1 1 0 0,-10-107-1 0 0,26 103 70 0 0,12-171 0 0 0,-5 228-100 0 0,-2 0 0 0 0,-2 1 0 0 0,-9-52 0 0 0,5 44 0 0 0,2-3 0 0 0,3 0 0 0 0,2 0 0 0 0,2 0 0 0 0,13-80 0 0 0,-13 118 3 0 0,7-42-7 0 0,2-61-1 0 0,-10 97 14 0 0,-2 1 0 0 0,0 0 0 0 0,-1 0-1 0 0,0 0 1 0 0,-2 0 0 0 0,0 0-1 0 0,-10-24 1 0 0,2 14 13 0 0,2 0-1 0 0,0 0 0 0 0,2-1 1 0 0,1 0-1 0 0,-5-51 0 0 0,2-37-21 0 0,7 103 0 0 0,1-1 0 0 0,-2 1 0 0 0,0 0 0 0 0,0 0 0 0 0,-13-26 0 0 0,14 36 5 0 0,-1-1 0 0 0,1 1 0 0 0,-1-1 0 0 0,0 1 0 0 0,0 0 0 0 0,0 1 0 0 0,0-1 0 0 0,-9-5 0 0 0,-44-21 68 0 0,26 14-55 0 0,-59-30 53 0 0,-33-18 64 0 0,17 1 29 0 0,-85-53 10 0 0,170 102-142 0 0,0 2 0 0 0,-1 1 0 0 0,-1 0-1 0 0,0 2 1 0 0,0 0 0 0 0,-35-7 0 0 0,-247-32 316 0 0,-3 25-203 0 0,189 15-133 0 0,-361-3 52 0 0,397 15-13 0 0,-66-1-38 0 0,69-7-13 0 0,-539-32 64 0 0,229 22 172 0 0,276 11-200 0 0,-522 12 18 0 0,471-1-46 0 0,-622 16-6 0 0,507-4-2 0 0,182-11 11 0 0,-39 2 45 0 0,-136 15-59 0 0,-11 28 3 0 0,-132 19 0 0 0,217-38 0 0 0,60-9 0 0 0,-100 17 0 0 0,76-12 0 0 0,-204 13 0 0 0,138-26 0 0 0,-117 21 0 0 0,156-27 0 0 0,-11 1 0 0 0,40-5 0 0 0,68-6 0 0 0,59 2 0 0 0,-47 10 0 0 0,32-5 0 0 0,-27 3 0 0 0,44-9 0 0 0,-1 2 0 0 0,1 2 0 0 0,-49 16 0 0 0,-219 66 0 0 0,292-88 0 0 0,-107 39 0 0 0,24-8 0 0 0,52-17 0 0 0,29-11 0 0 0,0 0 0 0 0,-1-1 0 0 0,1 0 0 0 0,-19 3 0 0 0,-10-1-10 0 0,1 1 0 0 0,-1 2-1 0 0,2 2 1 0 0,-1 1 0 0 0,1 2-1 0 0,-42 21 1 0 0,68-29-4 0 0,1 1 0 0 0,0 0 0 0 0,1 0 0 0 0,0 1 0 0 0,0 1 1 0 0,0-1-1 0 0,1 1 0 0 0,0 1 0 0 0,0-1 0 0 0,1 1 0 0 0,0 1 0 0 0,-8 15 0 0 0,0 6 12 0 0,1 1-1 0 0,1 0 1 0 0,-10 42 0 0 0,-1 2-64 0 0,7-17 37 0 0,-15 88-1 0 0,21-88 25 0 0,-18 114-59 0 0,16-84 64 0 0,-32 203-64 0 0,23-105 64 0 0,8-57 0 0 0,6-47 0 0 0,-2 65 0 0 0,10 178 0 0 0,3-127 0 0 0,13 276 0 0 0,-4-357 0 0 0,8 143 0 0 0,-29 151 0 0 0,2-229 0 0 0,3-117 0 0 0,2-37 0 0 0,0 0 0 0 0,4 32 0 0 0,8 69 0 0 0,9 82 0 0 0,-6-99 0 0 0,-4 213 0 0 0,-9-317 0 0 0,-2 512 0 0 0,9-385 0 0 0,29 156 0 0 0,-34-280 0 0 0,38 179 1 0 0,-28-144-5 0 0,2-2 0 0 0,21 48 1 0 0,-26-73-13 0 0,1 0 0 0 0,1 0 1 0 0,1-1-1 0 0,1-1 0 0 0,0 0 1 0 0,2-1-1 0 0,0 0 0 0 0,0-1 1 0 0,2-1-1 0 0,0 0 0 0 0,0-2 1 0 0,1 0-1 0 0,1 0 1 0 0,37 17-1 0 0,-20-15-5 0 0,-1 0-1 0 0,2-3 1 0 0,0 0 0 0 0,0-3-1 0 0,68 9 1 0 0,-61-14 10 0 0,77 9-89 0 0,139-2 0 0 0,-233-12 99 0 0,264-3-70 0 0,-197 7 39 0 0,104 17 0 0 0,-146-12 32 0 0,317 39 0 0 0,-172-35-65 0 0,0-9 0 0 0,320-36-1 0 0,-401 17 47 0 0,463-42-102 0 0,-499 52 105 0 0,89-18-1 0 0,64-5-14 0 0,25 29 31 0 0,-110 2 0 0 0,-123-3 7 0 0,-16 0-1 0 0,0 1 0 0 0,0-1-1 0 0,1 2 1 0 0,-1-1 0 0 0,0 1-1 0 0,1 1 1 0 0,-1 0 0 0 0,0 0 0 0 0,9 4-1 0 0,10 13-1235 0 0,-22-14-188 0 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2:58:09.449"/>
    </inkml:context>
    <inkml:brush xml:id="br0">
      <inkml:brushProperty name="width" value="0.1" units="cm"/>
      <inkml:brushProperty name="height" value="0.1" units="cm"/>
      <inkml:brushProperty name="color" value="#FF0066"/>
    </inkml:brush>
  </inkml:definitions>
  <inkml:trace contextRef="#ctx0" brushRef="#br0">16 196 8495 0 0,'-2'1'61'0'0,"1"0"0"0"0,0 0 1 0 0,0 1-1 0 0,-1-1 0 0 0,1 0 0 0 0,0 1 0 0 0,0-1 0 0 0,0 1 0 0 0,1-1 0 0 0,-1 1 0 0 0,0 0 0 0 0,1-1 0 0 0,-1 1 0 0 0,1 0 0 0 0,-1-1 0 0 0,1 1 0 0 0,0 0 0 0 0,0 0 0 0 0,0-1 0 0 0,0 1 0 0 0,0 3 0 0 0,1-3-12 0 0,-1 0-1 0 0,1 0 1 0 0,0 0-1 0 0,0-1 1 0 0,0 1-1 0 0,1 0 1 0 0,-1-1-1 0 0,0 1 0 0 0,1-1 1 0 0,-1 1-1 0 0,1-1 1 0 0,-1 0-1 0 0,1 0 1 0 0,0 1-1 0 0,-1-1 1 0 0,1 0-1 0 0,0-1 0 0 0,0 1 1 0 0,3 1-1 0 0,-1 0 54 0 0,0-1-1 0 0,0 0 0 0 0,0-1 1 0 0,1 1-1 0 0,-1-1 0 0 0,0 1 0 0 0,0-1 1 0 0,0-1-1 0 0,9 0 0 0 0,40-12 834 0 0,-8 2-11 0 0,23 0 288 0 0,128-37 0 0 0,-52 8-993 0 0,-140 39-150 0 0,14-2 1 0 0,53-9 15 0 0,-53 9 80 0 0,-3 1-69 0 0,47-8 0 0 0,-47 7 96 0 0,2 1-96 0 0,123-23 176 0 0,-81 14-100 0 0,0 2-1 0 0,1 2 0 0 0,61 2 1 0 0,-94 5-106 0 0,13 0 9 0 0,9 2-54 0 0,-9 1 43 0 0,26 2 16 0 0,-28-3 3 0 0,46 1 10 0 0,-40-2 1 0 0,143 2 55 0 0,-94-1-65 0 0,-11 1-19 0 0,-42-1-11 0 0,57 8-44 0 0,-8 2 1 0 0,-55-6 32 0 0,33 9-22 0 0,-28-7 22 0 0,53 10-22 0 0,-50-10 22 0 0,34 6-22 0 0,-36-9 22 0 0,64 5-33 0 0,11-3 1 0 0,-75-5 32 0 0,42 0-33 0 0,35 1-10 0 0,-15-2 11 0 0,-63 0 32 0 0,59 0-33 0 0,28-3-10 0 0,7-4 0 0 0,-25 1 0 0 0,8-1 0 0 0,1 0 0 0 0,116-2 0 0 0,-144 5 11 0 0,-48 3 32 0 0,62 0 51 0 0,-5 0 38 0 0,-79 0-68 0 0,0 0 0 0 0,53 0 0 0 0,-54 0 0 0 0,-1-1-10 0 0,87 0 20 0 0,-73 0-49 0 0,151-4 14 0 0,-79 0-39 0 0,10-3 11 0 0,-9-1 32 0 0,62-9-33 0 0,22 15 53 0 0,-109 4-62 0 0,-37-1-1 0 0,45-2 0 0 0,16-1 0 0 0,6-3 0 0 0,60-2 0 0 0,30-8 0 0 0,-158 9 0 0 0,49-3 0 0 0,14 5 0 0 0,3-4 0 0 0,-25-1 0 0 0,-31 7 0 0 0,103 1 0 0 0,107 0 320 0 0,-219 2-320 0 0,56-2 0 0 0,-13-1 38 0 0,18 0 406 0 0,-85 2-182 0 0,2 0-42 0 0,146-11-176 0 0,-18 5-44 0 0,-102 8 0 0 0,56 6 0 0 0,-1 4 0 0 0,5 5 0 0 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3:04:43.412"/>
    </inkml:context>
    <inkml:brush xml:id="br0">
      <inkml:brushProperty name="width" value="0.1" units="cm"/>
      <inkml:brushProperty name="height" value="0.1" units="cm"/>
      <inkml:brushProperty name="color" value="#FFFF00"/>
    </inkml:brush>
  </inkml:definitions>
  <inkml:trace contextRef="#ctx0" brushRef="#br0">48 153 919 0 0,'0'0'27'0'0,"0"-1"0"0"0,0 0 0 0 0,0 1-1 0 0,-1-1 1 0 0,1 1 0 0 0,0-1 0 0 0,0 1-1 0 0,0-1 1 0 0,-1 1 0 0 0,1-1-1 0 0,0 1 1 0 0,0-1 0 0 0,-1 1 0 0 0,1-1-1 0 0,0 1 1 0 0,-1-1 0 0 0,1 1 0 0 0,-1-1-1 0 0,1 1 1 0 0,-1 0 0 0 0,1-1 0 0 0,-1 1-1 0 0,1 0 1 0 0,-1 0 0 0 0,1-1-1 0 0,-1 1 1 0 0,1 0 0 0 0,-1 0 0 0 0,1 0-1 0 0,-2-1 1 0 0,0 1 156 0 0,0 0 0 0 0,1-1-1 0 0,-1 1 1 0 0,0 0 0 0 0,0 0 0 0 0,0 1 0 0 0,0-1 0 0 0,0 0-1 0 0,-3 1 1 0 0,4 0-91 0 0,0-1 0 0 0,1 0 0 0 0,-1 0 0 0 0,0 1 0 0 0,0-1 0 0 0,0 0 0 0 0,1 1 1 0 0,-1-1-1 0 0,0 1 0 0 0,1-1 0 0 0,-1 1 0 0 0,0-1 0 0 0,1 1 0 0 0,-1-1 0 0 0,1 1 0 0 0,-1 0 0 0 0,1-1 0 0 0,-1 1 0 0 0,0 1 0 0 0,1-1-62 0 0,0 0 0 0 0,0-1 0 0 0,1 1 0 0 0,-1 0 0 0 0,0-1 0 0 0,0 1 0 0 0,0 0-1 0 0,1 0 1 0 0,-1-1 0 0 0,0 1 0 0 0,1-1 0 0 0,-1 1 0 0 0,1 0 0 0 0,-1-1 0 0 0,1 1 0 0 0,-1-1 0 0 0,1 1 0 0 0,-1-1 0 0 0,1 1-1 0 0,-1-1 1 0 0,1 1 0 0 0,0-1 0 0 0,-1 0 0 0 0,1 1 0 0 0,0-1 0 0 0,-1 0 0 0 0,1 0 0 0 0,1 1 0 0 0,3 1 72 0 0,-1 0 1 0 0,1-1 0 0 0,0 1 0 0 0,0-1-1 0 0,1 0 1 0 0,-1 0 0 0 0,0-1-1 0 0,0 0 1 0 0,9 0 0 0 0,50-9 963 0 0,-18 2-261 0 0,-14 6-518 0 0,56 4 0 0 0,-68 0-228 0 0,0-2 0 0 0,0 0-1 0 0,0-1 1 0 0,0-1-1 0 0,-1-1 1 0 0,1-1-1 0 0,33-9 1 0 0,216-79 1418 0 0,-165 52-1322 0 0,-91 35-142 0 0,1 1 0 0 0,0 1 0 0 0,0 0 0 0 0,0 1 0 0 0,21 1 0 0 0,70 12 104 0 0,-15-1-67 0 0,-5-12 2 0 0,-57-1-9 0 0,48 5 1 0 0,-46-2-11 0 0,0 0 0 0 0,0-3 0 0 0,0 0 0 0 0,49-11 0 0 0,-52 8-9 0 0,0 0 0 0 0,1 2 0 0 0,-1 1 0 0 0,0 1 0 0 0,52 5 0 0 0,38 23 40 0 0,-91-22-61 0 0,0 0 0 0 0,1-2 0 0 0,0 0-1 0 0,-1-2 1 0 0,38-3 0 0 0,-37 0 5 0 0,-1 1 0 0 0,1 2 0 0 0,-1 1 0 0 0,1 1-1 0 0,38 9 1 0 0,-22 1 12 0 0,0-2 0 0 0,1-2 0 0 0,1-2 0 0 0,-1-2-1 0 0,1-1 1 0 0,75-5 0 0 0,41-4 161 0 0,-75 0-154 0 0,63-3 10 0 0,115 14-37 0 0,-168-6 0 0 0,-75-1 131 0 0,0-1 0 0 0,-1-1 0 0 0,1 0 0 0 0,29-10 0 0 0,-48 12-104 0 0,1 0 0 0 0,-1 0 0 0 0,0 1-1 0 0,1-1 1 0 0,-1 1 0 0 0,0-1 0 0 0,1 1 0 0 0,-1 0 0 0 0,1 0 0 0 0,-1 0 0 0 0,0 0 0 0 0,1 1-1 0 0,-1-1 1 0 0,1 1 0 0 0,-1-1 0 0 0,0 1 0 0 0,1 0 0 0 0,-1 0 0 0 0,0 0 0 0 0,3 2-1 0 0,-3-1-56 0 0,0 0-1 0 0,0 0 0 0 0,0 1 0 0 0,0 0 0 0 0,-1-1 0 0 0,1 1 0 0 0,-1 0 0 0 0,1-1 0 0 0,-1 1 0 0 0,0 0 0 0 0,0 0 0 0 0,0 0 0 0 0,0 0 0 0 0,-1 0 0 0 0,1 5 0 0 0,2 21-609 0 0,-2 1-36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2:36:33.446"/>
    </inkml:context>
    <inkml:brush xml:id="br0">
      <inkml:brushProperty name="width" value="0.1" units="cm"/>
      <inkml:brushProperty name="height" value="0.1" units="cm"/>
      <inkml:brushProperty name="color" value="#FF0066"/>
    </inkml:brush>
  </inkml:definitions>
  <inkml:trace contextRef="#ctx0" brushRef="#br0">4804 57 3279 0 0,'0'0'291'0'0,"0"1"-267"0"0,1-1-1 0 0,-1 0 1 0 0,0 1-1 0 0,1-1 1 0 0,-1 0-1 0 0,0 0 1 0 0,0 1 0 0 0,1-1-1 0 0,-1 0 1 0 0,1 0-1 0 0,-1 1 1 0 0,0-1-1 0 0,1 0 1 0 0,-1 0-1 0 0,1 0 1 0 0,-1 0-1 0 0,0 0 1 0 0,1 0 0 0 0,-1 0-1 0 0,1 0 1 0 0,-1 0-1 0 0,0 0 1 0 0,1 0-1 0 0,-1 0 1 0 0,1 0-1 0 0,-1 0 1 0 0,1 0-1 0 0,-1 0 1 0 0,0 0 0 0 0,1 0-1 0 0,-1-1 1 0 0,0 1-1 0 0,1 0 1 0 0,14-4 732 0 0,3-7 1633 0 0,-14 5-640 0 0,-12 4-729 0 0,-31 7 4634 0 0,12-1-4610 0 0,-15 2 51 0 0,-45 12-1 0 0,45-8-472 0 0,-49 5-1 0 0,-165-7 1275 0 0,220-8-1689 0 0,-42-4 246 0 0,1-4 0 0 0,-145-32 0 0 0,202 35-424 0 0,-20-2 156 0 0,-1 2 0 0 0,-67-1 1 0 0,-85 13 454 0 0,54 0-340 0 0,-647-9 125 0 0,563-18-376 0 0,15 1-22 0 0,-405 49 493 0 0,476-17-456 0 0,-257 14 400 0 0,219-21-266 0 0,-263 15 41 0 0,396-17-332 0 0,0-2-1 0 0,-1-1 0 0 0,1-3 0 0 0,-56-8 0 0 0,91 9-271 0 0,0-1 0 0 0,-1-1 1 0 0,1 1-1 0 0,-10-6 0 0 0,-4-5-1491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2:36:14.582"/>
    </inkml:context>
    <inkml:brush xml:id="br0">
      <inkml:brushProperty name="width" value="0.1" units="cm"/>
      <inkml:brushProperty name="height" value="0.1" units="cm"/>
      <inkml:brushProperty name="color" value="#FF0066"/>
    </inkml:brush>
  </inkml:definitions>
  <inkml:trace contextRef="#ctx0" brushRef="#br0">2027 10 10103 0 0,'-33'-1'1160'0'0,"-21"0"672"0"0,45 2-1563 0 0,0-2-1 0 0,0 1 0 0 0,-14-3 1 0 0,16 1 188 0 0,1 1 1 0 0,0 0 0 0 0,-1 1-1 0 0,1 0 1 0 0,-1 0-1 0 0,1 0 1 0 0,-1 1 0 0 0,-9 2-1 0 0,-281 67 4143 0 0,221-56-3974 0 0,-81 12 231 0 0,121-22-567 0 0,1-2-1 0 0,-54-3 1 0 0,-604-22 1830 0 0,588 29-1857 0 0,-131 24 1 0 0,214-26-1194 0 0,-35 0 0 0 0,39-6-737 0 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3:05:59.103"/>
    </inkml:context>
    <inkml:brush xml:id="br0">
      <inkml:brushProperty name="width" value="0.1" units="cm"/>
      <inkml:brushProperty name="height" value="0.1" units="cm"/>
      <inkml:brushProperty name="color" value="#FFFF00"/>
    </inkml:brush>
  </inkml:definitions>
  <inkml:trace contextRef="#ctx0" brushRef="#br0">1103 232 5527 0 0,'-2'0'210'0'0,"0"0"-1"0"0,0 0 0 0 0,0 0 0 0 0,0 0 1 0 0,0 1-1 0 0,0-1 0 0 0,0 1 0 0 0,0-1 1 0 0,0 1-1 0 0,0 0 0 0 0,0 0 0 0 0,-2 1 1 0 0,-4 2 104 0 0,7-3-282 0 0,1-1 0 0 0,-1 0 1 0 0,1 0-1 0 0,-1 0 0 0 0,0 0 0 0 0,1 0 0 0 0,-1 0 0 0 0,1 0 1 0 0,-1 0-1 0 0,1 0 0 0 0,-1-1 0 0 0,1 1 0 0 0,-1 0 1 0 0,1 0-1 0 0,-1 0 0 0 0,1-1 0 0 0,-1 1 0 0 0,1 0 0 0 0,-1 0 1 0 0,1-1-1 0 0,-1 1 0 0 0,1-1 0 0 0,-1 1 0 0 0,1 0 1 0 0,-1-1-1 0 0,-13-15 1238 0 0,2 2 326 0 0,5 11-1169 0 0,1-1 0 0 0,-1 1 1 0 0,0 0-1 0 0,0 1 0 0 0,0 0 1 0 0,-1 0-1 0 0,1 0 0 0 0,0 1 1 0 0,-1 0-1 0 0,1 0 0 0 0,-1 1 1 0 0,-7 0-1 0 0,-15-1 122 0 0,-66-6 857 0 0,60 5-904 0 0,-1-1-1 0 0,-64-16 0 0 0,71 12-315 0 0,-1 1-1 0 0,0 1 0 0 0,0 2 1 0 0,-48 1-1 0 0,-62 7 301 0 0,-32 3 189 0 0,163-6-647 0 0,0 0 0 0 0,0 0 0 0 0,0 1 0 0 0,1 1 1 0 0,-14 6-1 0 0,-14 5-5 0 0,44-14-64 0 0,1 1-1 0 0,-1-1 1 0 0,16 0 0 0 0,238-39-114 0 0,-109 12 115 0 0,128-4 40 0 0,-235 22-12 0 0,81-27-1 0 0,-94 24 7 0 0,0 1-1 0 0,1 2 1 0 0,0 1-1 0 0,1 1 1 0 0,34 0-1 0 0,-62 6 7 0 0,25 1 0 0 0,-30-1 0 0 0,0 0 0 0 0,0 0 0 0 0,-1 0 0 0 0,1 0 0 0 0,0 0 0 0 0,0 1 0 0 0,-1-1 0 0 0,1 0 0 0 0,0 0 0 0 0,-1 1 0 0 0,1-1 0 0 0,0 0 0 0 0,-1 1 0 0 0,1-1 0 0 0,0 1 0 0 0,-1-1 0 0 0,1 0 0 0 0,-1 1 0 0 0,1 0 0 0 0,-1-1 0 0 0,1 1 0 0 0,-1-1 0 0 0,1 1 0 0 0,-1 0 0 0 0,1-1 0 0 0,-1 1 0 0 0,0 0 0 0 0,1-1 0 0 0,-1 1 0 0 0,0 0 0 0 0,0 0 0 0 0,0 0 5 0 0,0 0 0 0 0,0 0-1 0 0,-1 0 1 0 0,1 0 0 0 0,-1 0-1 0 0,1 0 1 0 0,-1 0 0 0 0,1 0-1 0 0,-1-1 1 0 0,1 1 0 0 0,-1 0-1 0 0,0 0 1 0 0,0-1 0 0 0,1 1-1 0 0,-1 0 1 0 0,0-1 0 0 0,0 1-1 0 0,0-1 1 0 0,1 1 0 0 0,-1-1 0 0 0,0 0-1 0 0,-2 1 1 0 0,-27 10 187 0 0,16-7-116 0 0,-29 15 88 0 0,0-3 0 0 0,-1-2 0 0 0,-69 14 0 0 0,-73 12 349 0 0,125-29-409 0 0,0-4 0 0 0,-115 0 0 0 0,168-7-736 0 0,0-1-1 0 0,0 1 0 0 0,0-2 0 0 0,0 1 0 0 0,0-1 0 0 0,-7-3 0 0 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3:06:03.446"/>
    </inkml:context>
    <inkml:brush xml:id="br0">
      <inkml:brushProperty name="width" value="0.1" units="cm"/>
      <inkml:brushProperty name="height" value="0.1" units="cm"/>
      <inkml:brushProperty name="color" value="#FFFF00"/>
    </inkml:brush>
  </inkml:definitions>
  <inkml:trace contextRef="#ctx0" brushRef="#br0">1657 115 5983 0 0,'-8'-1'665'0'0,"1"0"0"0"0,-1 1 0 0 0,0 0 0 0 0,0 1 0 0 0,0 0 0 0 0,1 0 0 0 0,-1 1 0 0 0,-8 2 0 0 0,5-1-65 0 0,0-1 0 0 0,0 0 0 0 0,-16 1-1 0 0,-5-5 1526 0 0,25 1-1813 0 0,0 0 0 0 0,-1 1 0 0 0,1 0 0 0 0,-1 0 0 0 0,1 1 0 0 0,-11 2 1 0 0,2 1-41 0 0,0 0 0 0 0,0-1 1 0 0,0-1-1 0 0,0 0 1 0 0,-32-2-1 0 0,-7-2 238 0 0,-22-2-332 0 0,-143-17 977 0 0,179 15-1030 0 0,-72-23 0 0 0,34 7 22 0 0,15 9-71 0 0,0 2 0 0 0,-1 3 0 0 0,0 3 0 0 0,0 3 0 0 0,-125 11 0 0 0,170-7-77 0 0,0 0 0 0 0,-34-3 0 0 0,45 1 3 0 0,0-2-1 0 0,0 1 1 0 0,1-1-1 0 0,-1-1 1 0 0,1 0-1 0 0,-1 0 1 0 0,1 0-1 0 0,-11-7 1 0 0,5 3 57 0 0,11 6-107 0 0,11 1-29 0 0,-3 0 52 0 0,19 2-7 0 0,-1 1 0 0 0,0 1 0 0 0,0 1 0 0 0,31 11 0 0 0,-29-8-4 0 0,47 12-1 0 0,93 14 0 0 0,-119-28 21 0 0,1-2-1 0 0,-1-2 1 0 0,58-5-1 0 0,0-3 17 0 0,-58 4 0 0 0,48 0 0 0 0,56 6-64 0 0,-124-3 64 0 0,35 1 0 0 0,118-9 0 0 0,-105 0 0 0 0,95 4 0 0 0,-114 3 0 0 0,-14 1 0 0 0,115 2 0 0 0,-144-3 0 0 0,0 0 0 0 0,0 1 0 0 0,0 0 0 0 0,-1 1 0 0 0,1 0 0 0 0,0 1 0 0 0,19 7 0 0 0,-31-10-13 0 0,0 0 1 0 0,0 0-1 0 0,0 0 0 0 0,1 0 0 0 0,-1 0 1 0 0,0 0-1 0 0,0 0 0 0 0,0 0 0 0 0,0 0 1 0 0,0 0-1 0 0,1 0 0 0 0,-1 0 0 0 0,0 0 1 0 0,0 0-1 0 0,0 0 0 0 0,0 0 0 0 0,1 0 0 0 0,-1 0 1 0 0,0 0-1 0 0,0 0 0 0 0,0 0 0 0 0,0 0 1 0 0,0 0-1 0 0,1 0 0 0 0,-1-1 0 0 0,0 1 1 0 0,0 0-1 0 0,0 0 0 0 0,0 0 0 0 0,0 0 1 0 0,0 0-1 0 0,0 0 0 0 0,1 0 0 0 0,-1-1 1 0 0,0 1-1 0 0,0 0 0 0 0,0 0 0 0 0,0 0 1 0 0,0 0-1 0 0,0 0 0 0 0,0-1 0 0 0,0 1 1 0 0,0 0-1 0 0,0 0 0 0 0,0 0 0 0 0,0-1 0 0 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3:15:03.035"/>
    </inkml:context>
    <inkml:brush xml:id="br0">
      <inkml:brushProperty name="width" value="0.1" units="cm"/>
      <inkml:brushProperty name="height" value="0.1" units="cm"/>
      <inkml:brushProperty name="color" value="#FFFF00"/>
    </inkml:brush>
  </inkml:definitions>
  <inkml:trace contextRef="#ctx0" brushRef="#br0">2389 595 1983 0 0,'-3'0'-8'0'0,"0"0"0"0"0,0 1 0 0 0,0-1 0 0 0,0 1 0 0 0,0 0-1 0 0,0 0 1 0 0,0 0 0 0 0,0 0 0 0 0,0 0 0 0 0,0 1-1 0 0,1-1 1 0 0,-1 1 0 0 0,1 0 0 0 0,-1 0 0 0 0,1 0 0 0 0,0 0-1 0 0,-1 0 1 0 0,-1 3 0 0 0,-17 13-301 0 0,14-11 3180 0 0,15-4-1085 0 0,-6-4-1676 0 0,-1 1 0 0 0,0 1 0 0 0,1-1 0 0 0,-1 0 0 0 0,0 0 1 0 0,1 0-1 0 0,-1 1 0 0 0,0-1 0 0 0,1 1 0 0 0,-1-1 0 0 0,0 1 0 0 0,0-1 0 0 0,0 1 0 0 0,1 0 0 0 0,-1 0 0 0 0,0-1 0 0 0,0 1 0 0 0,0 0 0 0 0,0 0 0 0 0,1 1 0 0 0,1 4 157 0 0,1 0-1 0 0,0-1 1 0 0,0 1-1 0 0,1-1 0 0 0,-1 0 1 0 0,1 0-1 0 0,7 4 1 0 0,39 27 877 0 0,-47-34-1100 0 0,1 0 0 0 0,-1 0 0 0 0,0 0 0 0 0,1-1 0 0 0,-1 0 0 0 0,0 0 0 0 0,1 0 0 0 0,0 0 0 0 0,-1-1 0 0 0,1 1-1 0 0,-1-1 1 0 0,6-1 0 0 0,10-1 110 0 0,30-8-1 0 0,-6 2-104 0 0,-22 7-14 0 0,1 0-1 0 0,-1 2 1 0 0,1 0 0 0 0,23 6-1 0 0,5-1-10 0 0,-38-4 119 0 0,-1-1-1 0 0,1-1 0 0 0,-1 0 0 0 0,1-1 0 0 0,0 0 1 0 0,-1-1-1 0 0,1 0 0 0 0,23-8 0 0 0,-21 6-82 0 0,1 1 0 0 0,-1 0-1 0 0,1 1 1 0 0,0 0 0 0 0,0 2-1 0 0,0 0 1 0 0,22 2 0 0 0,-17 0 51 0 0,-1-2 0 0 0,1 0 1 0 0,34-5-1 0 0,-25 1-39 0 0,1 0 1 0 0,36 3-1 0 0,5-2 20 0 0,-29-1-28 0 0,0-2 0 0 0,67-19 0 0 0,-78 16-64 0 0,0-2 0 0 0,52-24 0 0 0,-72 28 7 0 0,1 1 0 0 0,0 0 1 0 0,1 1-1 0 0,-1 1 0 0 0,1 0 0 0 0,0 1 0 0 0,-1 0 0 0 0,23-1 0 0 0,4 2 4 0 0,-24 1 3 0 0,0 0 0 0 0,24 3 1 0 0,-26-1 45 0 0,1-1-1 0 0,21-2 1 0 0,25 1 38 0 0,12 1-12 0 0,-30-2-55 0 0,16 0-14 0 0,-39 0-8 0 0,0 1 1 0 0,-1 1-1 0 0,1 1 1 0 0,22 3-1 0 0,-28-2-9 0 0,0 0 0 0 0,0-2 0 0 0,16 0 0 0 0,32 2 0 0 0,-56-2 0 0 0,0 0 0 0 0,0 0 0 0 0,0 0 0 0 0,0-1 0 0 0,9-2 0 0 0,-10 2 0 0 0,0 0 0 0 0,1 1 0 0 0,-1-1 0 0 0,1 1 0 0 0,-1 0 0 0 0,11 1 0 0 0,-4 1 0 0 0,-2 0 0 0 0,0 0 0 0 0,0 0 0 0 0,0 1 0 0 0,-1 1 0 0 0,1-1 0 0 0,11 8 0 0 0,6 3 0 0 0,1-1 0 0 0,-1-2 0 0 0,2 0 0 0 0,0-2 0 0 0,0-1 0 0 0,52 7 0 0 0,-68-12 16 0 0,-1-1 0 0 0,0 2 0 0 0,0-1 0 0 0,0 2 0 0 0,-1-1 0 0 0,0 2 0 0 0,19 10 0 0 0,-22-11-10 0 0,0-2 0 0 0,0 1-1 0 0,1-1 1 0 0,9 3 0 0 0,-10-4-1 0 0,-1 0 0 0 0,1 0 0 0 0,-1 1 0 0 0,0 1 0 0 0,0-1 0 0 0,7 6 0 0 0,-10-7 12 0 0,0 0-1 0 0,1 1 1 0 0,-1-2-1 0 0,0 1 1 0 0,1 0-1 0 0,7 1 1 0 0,19 7 59 0 0,-25-7-71 0 0,0 0 0 0 0,1 0 0 0 0,0-1 0 0 0,0 0 0 0 0,-1 0 0 0 0,1 0 0 0 0,0-1 0 0 0,1 0 0 0 0,-1 0-1 0 0,0-1 1 0 0,0 0 0 0 0,13-2 0 0 0,-14 1-1 0 0,0 1 0 0 0,0-1 0 0 0,0 1-1 0 0,0 0 1 0 0,0 0 0 0 0,0 0 0 0 0,0 1-1 0 0,0 0 1 0 0,0 0 0 0 0,0 1 0 0 0,0 0-1 0 0,-1 0 1 0 0,1 0 0 0 0,0 1 0 0 0,-1 0-1 0 0,7 4 1 0 0,-8-6 3 0 0,0 0-1 0 0,0 1 0 0 0,0-1 0 0 0,0-1 1 0 0,0 1-1 0 0,1-1 0 0 0,-1 1 1 0 0,0-1-1 0 0,0 0 0 0 0,1-1 0 0 0,-1 1 1 0 0,0-1-1 0 0,0 0 0 0 0,8-2 1 0 0,22-2 26 0 0,-15 8-33 0 0,-16-2 3 0 0,1-1 0 0 0,-1 0 0 0 0,0 0-1 0 0,1 0 1 0 0,-1-1 0 0 0,1 1 0 0 0,-1-1 0 0 0,0 0-1 0 0,0 0 1 0 0,1 0 0 0 0,-1 0 0 0 0,0 0 0 0 0,0-1-1 0 0,0 1 1 0 0,0-1 0 0 0,0 0 0 0 0,3-2 0 0 0,17-9 10 0 0,-5 7-13 0 0,1 0 0 0 0,-1 1 0 0 0,2 0 0 0 0,-1 2 0 0 0,0 1 0 0 0,32-1 0 0 0,-40 3 13 0 0,0 1 0 0 0,0 0 0 0 0,-1 0-1 0 0,13 4 1 0 0,-21-3-9 0 0,0 0 0 0 0,1 0-1 0 0,-2 1 1 0 0,1-1 0 0 0,0 0-1 0 0,0 1 1 0 0,-1 0 0 0 0,0-1-1 0 0,1 1 1 0 0,-1 0 0 0 0,0 0-1 0 0,0 0 1 0 0,-1-1 0 0 0,2 7-1 0 0,2 3 6 0 0,-1 0 7 0 0,-1 1 0 0 0,0-1 0 0 0,-1 0 0 0 0,0 1 0 0 0,0-1 0 0 0,-3 17 0 0 0,2-1 0 0 0,-2-6-16 0 0,-4 33 0 0 0,-2 4 0 0 0,3-4 22 0 0,-3-2-1 0 0,-26 91 0 0 0,32-130-21 0 0,0 0 0 0 0,1-1 0 0 0,1 1 0 0 0,2 28 0 0 0,-1-2 0 0 0,0-19 0 0 0,1-1 0 0 0,8 34 0 0 0,-8-43 0 0 0,1 15 8 0 0,-1 0-1 0 0,-2 0 1 0 0,0-1 0 0 0,-2 1-1 0 0,0 0 1 0 0,-8 31-1 0 0,-6 65 4 0 0,15-69-11 0 0,-5 54 0 0 0,1-72 0 0 0,2 1 0 0 0,1 0 0 0 0,4 54 0 0 0,0-67 0 0 0,-1-5 0 0 0,1-1 0 0 0,0 1 0 0 0,1-1 0 0 0,1 0 0 0 0,7 19 0 0 0,-10-35 0 0 0,2 7 0 0 0,1 1 0 0 0,-1-1 0 0 0,-1 1 0 0 0,1 0 0 0 0,-1 0 0 0 0,-1 0 0 0 0,1 11 0 0 0,-1-14 0 0 0,0 1 0 0 0,0-1 0 0 0,1 0 0 0 0,0 1 0 0 0,0-1 0 0 0,0 0 0 0 0,1 0 0 0 0,0 0 0 0 0,6 9 0 0 0,-3-6 0 0 0,-2-1 0 0 0,1 1 0 0 0,3 13 0 0 0,1 10 0 0 0,-1 0 0 0 0,-2 0 0 0 0,-1 1 0 0 0,1 54 0 0 0,-4-56 0 0 0,10 59 0 0 0,-1-18 0 0 0,4 17 0 0 0,13 87 0 0 0,-27-110 0 0 0,-1-35 0 0 0,-6 153 64 0 0,2-143-38 0 0,3-34 144 0 0,0 1 1 0 0,0 0-1 0 0,0-1 1 0 0,1 1-1 0 0,1 0 0 0 0,1 14 1 0 0,0-12-357 0 0,-1-1-1 0 0,-1 0 1 0 0,1 1-1 0 0,-2-1 1 0 0,-2 19 0 0 0,0 13 197 0 0,2-6-6 0 0,-9 42-1 0 0,5-36 389 0 0,-1 28-731 0 0,5-56 348 0 0,1 0-1 0 0,1 1 0 0 0,0-1 0 0 0,1 0 1 0 0,0 0-1 0 0,5 16 0 0 0,-1-1 44 0 0,21 61 85 0 0,-22-62-138 0 0,-2-15 0 0 0,-1 0 0 0 0,1 24 0 0 0,-3-27 16 0 0,0-1 0 0 0,-1 1 0 0 0,-3 16 0 0 0,3-21-16 0 0,1 0 0 0 0,0-1 0 0 0,0 1 0 0 0,0 0 0 0 0,0-1 0 0 0,0 1 0 0 0,1 0 0 0 0,0-1 0 0 0,2 8 0 0 0,-2-8 0 0 0,0 0 0 0 0,0 0 0 0 0,-1 1 0 0 0,1-1 0 0 0,-1 0 0 0 0,0 0 0 0 0,0 1 0 0 0,0-1 0 0 0,-1 6 0 0 0,-4 30 22 0 0,4-31-12 0 0,0 1 1 0 0,0-1 0 0 0,-1 0-1 0 0,-4 13 1 0 0,4-13-6 0 0,0-1 0 0 0,1 1 0 0 0,0 0 0 0 0,0 0 0 0 0,1 0-1 0 0,0 0 1 0 0,1 0 0 0 0,-1 0 0 0 0,4 12 0 0 0,1 29 63 0 0,-6-30-46 0 0,0-1-1 0 0,-1 1 0 0 0,-1 0 1 0 0,-1-1-1 0 0,-9 29 0 0 0,11-39-10 0 0,0-1 0 0 0,1 1-1 0 0,0 0 1 0 0,0 0 0 0 0,1 9-1 0 0,0-11-1 0 0,-1-1 0 0 0,1 0-1 0 0,-1 0 1 0 0,0 1 0 0 0,0-1 0 0 0,-1 0-1 0 0,0 0 1 0 0,0 0 0 0 0,0 0-1 0 0,-5 7 1 0 0,0-2 15 0 0,0 0 0 0 0,-1 0 0 0 0,-13 12 0 0 0,18-18-18 0 0,0-1-1 0 0,0 0 0 0 0,0 0 1 0 0,0-1-1 0 0,0 1 0 0 0,-1-1 1 0 0,1 1-1 0 0,-1-1 0 0 0,0 0 1 0 0,0 0-1 0 0,0-1 0 0 0,0 1 1 0 0,-6 0-1 0 0,-69 19 96 0 0,-31 6 71 0 0,88-22-100 0 0,-1 1 0 0 0,-39 17-1 0 0,38-14 24 0 0,-45 13-1 0 0,55-18-71 0 0,0 1-1 0 0,0 1 1 0 0,1 0-1 0 0,0 1 0 0 0,-20 13 1 0 0,-19 10 53 0 0,25-17 91 0 0,-2-1 1 0 0,1-2-1 0 0,-49 10 0 0 0,41-11-65 0 0,0 1-1 0 0,-60 26 0 0 0,-11 2-103 0 0,41-17 15 0 0,26-9 60 0 0,24-7-55 0 0,0 0 1 0 0,-18 9-1 0 0,15-7 10 0 0,0 0-1 0 0,0 0 1 0 0,-26 3 0 0 0,15-3-14 0 0,-6 2 11 0 0,-55 13 78 0 0,71-19-87 0 0,0 0 0 0 0,-1-2 0 0 0,-32-1 0 0 0,21 0 4 0 0,0 2 0 0 0,-34 5 0 0 0,26-3-16 0 0,-8 4 30 0 0,1 1-1 0 0,-86 30 1 0 0,84-23-7 0 0,-52 9-27 0 0,68-14 1 0 0,16-7 1 0 0,1 1-1 0 0,0 1 1 0 0,0 1 0 0 0,1 0-1 0 0,-15 9 1 0 0,14-7 33 0 0,0-1-1 0 0,0 0 1 0 0,0-1 0 0 0,-28 7-1 0 0,-4 1 36 0 0,0 6-42 0 0,-72 42 1 0 0,28-12-12 0 0,74-43-17 0 0,3 0 0 0 0,0 0 0 0 0,-1-1 0 0 0,0-1 0 0 0,-17 4 0 0 0,17-5 0 0 0,0 0 0 0 0,0 1 0 0 0,-29 16 0 0 0,25-11 0 0 0,-31 10 0 0 0,-193 46 0 0 0,203-56 0 0 0,-140 23 64 0 0,66-13-25 0 0,54-12 16 0 0,-76 23-1 0 0,106-24-17 0 0,-60 7 0 0 0,57-10-12 0 0,-47 11 0 0 0,57-10-12 0 0,-43 3-1 0 0,49-7-6 0 0,1 0 1 0 0,-1 1 0 0 0,1 0-1 0 0,0 2 1 0 0,-18 7-1 0 0,14-4-6 0 0,-40 9 0 0 0,29-8 0 0 0,-198 46 64 0 0,28-13 0 0 0,-50 14-1 0 0,129-26-62 0 0,85-22-1 0 0,0-2 0 0 0,-1-2 0 0 0,-45 0 0 0 0,70-5 0 0 0,-1-1 0 0 0,1 0 0 0 0,-20-6 0 0 0,20 5 0 0 0,-1 0 0 0 0,1 0 0 0 0,-22 0 0 0 0,-21 6 0 0 0,34-2 0 0 0,0 0 0 0 0,-25-3 0 0 0,42 2 0 0 0,0-1 0 0 0,0-1 0 0 0,0 1 0 0 0,0-1 0 0 0,0 0 0 0 0,1-1 0 0 0,-1 1 0 0 0,1-1 0 0 0,-1 0 0 0 0,1 0 0 0 0,0-1 0 0 0,0 1 0 0 0,1-1 0 0 0,-1-1 0 0 0,1 1 0 0 0,-7-8 0 0 0,-9-18-62 0 0,-34-54 60 0 0,-3-7 2 0 0,40 67-18 0 0,-27-48 0 0 0,38 59 12 0 0,0 0 0 0 0,1-1 0 0 0,1 0 0 0 0,0 0 0 0 0,-4-26 0 0 0,-1-28 1 0 0,-24-247-54 0 0,31 268 59 0 0,1 0 0 0 0,10-90 0 0 0,0 88-5 0 0,1-10-24 0 0,7-119-1 0 0,-16 138 30 0 0,2 0 0 0 0,2 0 0 0 0,1 0 0 0 0,2 1 0 0 0,16-44 0 0 0,30-65 0 0 0,-25 77-12 0 0,-14 38-1 0 0,-2-1 0 0 0,-1-1 0 0 0,9-46 0 0 0,-16 56 13 0 0,0 0 0 0 0,1 1 0 0 0,1-1 0 0 0,2 1 0 0 0,14-29 0 0 0,-5 13 0 0 0,-2 0 0 0 0,-2 0 0 0 0,18-80 0 0 0,-27 86 0 0 0,0 0 0 0 0,-3 0 0 0 0,-1-50 0 0 0,-1 51 0 0 0,0 27 0 0 0,3-118 0 0 0,9 20 0 0 0,-11 90 0 0 0,0 1 0 0 0,0 0 0 0 0,-1 0 0 0 0,-1 0 0 0 0,0 0 0 0 0,-3-15 0 0 0,3 23 0 0 0,1-1 0 0 0,0 0 0 0 0,0 0 0 0 0,1 0 0 0 0,0 0 0 0 0,0 0 0 0 0,0 0 0 0 0,0 0 0 0 0,1 1 0 0 0,0-1 0 0 0,1 0 0 0 0,2-4 0 0 0,-1 1 0 0 0,-1 1 0 0 0,1-1 0 0 0,2-15 0 0 0,-5 16 0 0 0,0-1 0 0 0,0 1 0 0 0,-1 0 0 0 0,0 0 0 0 0,0-1 0 0 0,-1 1 0 0 0,0 0 0 0 0,-1 0 0 0 0,-2-9 0 0 0,-3-4 9 0 0,5 11 2 0 0,-2 0 0 0 0,1 1 0 0 0,-1-1 0 0 0,-10-17 0 0 0,-22-38-11 0 0,11 18 0 0 0,-10-7 0 0 0,23 38 0 0 0,2-1 0 0 0,-1 0 0 0 0,2 0 0 0 0,-11-27 0 0 0,4-4 0 0 0,-21-69 0 0 0,-1-104 0 0 0,35 196 0 0 0,-5-14 0 0 0,5 29 0 0 0,1 0 0 0 0,0 0 0 0 0,0 0 0 0 0,2 0 0 0 0,-1-18 0 0 0,2 8 0 0 0,-1 0 0 0 0,-4-32 0 0 0,2 34 0 0 0,0 0 0 0 0,2 0 0 0 0,2-30 0 0 0,3 15-21 0 0,1-1 0 0 0,19-60-1 0 0,-18 70 22 0 0,-1 0 0 0 0,7-48 0 0 0,-9 39 0 0 0,2-3 0 0 0,4-23 0 0 0,3-98 0 0 0,-10 91 0 0 0,-1 41 0 0 0,-2-45 0 0 0,-45-215 0 0 0,21 202 0 0 0,16 62 0 0 0,2-1 0 0 0,0 0 0 0 0,-3-28 0 0 0,8 28 0 0 0,1-1 0 0 0,3-22 0 0 0,-1 24 0 0 0,0 1 0 0 0,-4-38 0 0 0,2 41 0 0 0,0 1 0 0 0,1-1 0 0 0,1 1 0 0 0,1 0 0 0 0,0 0 0 0 0,1 0 0 0 0,12-29 0 0 0,-4 7 0 0 0,-6 22 0 0 0,0 1 0 0 0,2 0 0 0 0,12-20 0 0 0,9-19 0 0 0,-26 48 0 0 0,1-1 0 0 0,0 1 0 0 0,0 0 0 0 0,1 0 0 0 0,0 1 0 0 0,0-1 0 0 0,0 1 0 0 0,1 0 0 0 0,-1 0 0 0 0,1 1 0 0 0,0 0 0 0 0,13-7 0 0 0,51-34 0 0 0,-20 13 0 0 0,-37 23 0 0 0,0 0 0 0 0,18-7 0 0 0,-11 4 0 0 0,0 0 0 0 0,-1-2 0 0 0,0 0 0 0 0,22-23 0 0 0,-24 23 0 0 0,-12 9-4 0 0,1 1 0 0 0,0-1-1 0 0,0 1 1 0 0,1 0 0 0 0,-1 1 0 0 0,1 0-1 0 0,-1 0 1 0 0,1 0 0 0 0,0 1 0 0 0,0 0-1 0 0,1 0 1 0 0,-1 1 0 0 0,0 0-1 0 0,9-1 1 0 0,40-3-151 0 0,-23 4-95 0 0,-1-2-1 0 0,1-2 0 0 0,0-1 1 0 0,-1-1-1 0 0,51-20 1 0 0,-39 7-1729 0 0,6-4-4568 0 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3:15:09.581"/>
    </inkml:context>
    <inkml:brush xml:id="br0">
      <inkml:brushProperty name="width" value="0.1" units="cm"/>
      <inkml:brushProperty name="height" value="0.1" units="cm"/>
      <inkml:brushProperty name="color" value="#FFFF00"/>
    </inkml:brush>
  </inkml:definitions>
  <inkml:trace contextRef="#ctx0" brushRef="#br0">1337 273 2471 0 0,'-3'1'377'0'0,"1"-1"-1"0"0,-1 0 0 0 0,0 0 1 0 0,0 0-1 0 0,0 0 0 0 0,0-1 1 0 0,-4 0-1 0 0,-49-18 3181 0 0,-14 11-1960 0 0,32 4-1066 0 0,-1 2-72 0 0,26 2-281 0 0,1 0 1 0 0,-23-5 0 0 0,-92-17 1317 0 0,12 2-463 0 0,29 5-747 0 0,55 11-109 0 0,1-2 1 0 0,-1-1 0 0 0,-49-18-1 0 0,10 0 407 0 0,-138-30-1 0 0,93 27-55 0 0,114 28-525 0 0,-26-7 17 0 0,0 0 0 0 0,0 2 0 0 0,-45-3 0 0 0,88 13-4576 0 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3:15:16.543"/>
    </inkml:context>
    <inkml:brush xml:id="br0">
      <inkml:brushProperty name="width" value="0.1" units="cm"/>
      <inkml:brushProperty name="height" value="0.1" units="cm"/>
      <inkml:brushProperty name="color" value="#FFFF00"/>
    </inkml:brush>
  </inkml:definitions>
  <inkml:trace contextRef="#ctx0" brushRef="#br0">142 1 5983 0 0,'-39'13'622'0'0,"8"-2"-541"0"0,-17 2 1981 0 0,28-7-1603 0 0,16-4-171 0 0,6-2 115 0 0,43-4-354 0 0,-39 3-32 0 0,0 0 1 0 0,0 0-1 0 0,0 0 0 0 0,-1 1 1 0 0,1 0-1 0 0,0 0 1 0 0,0 1-1 0 0,0-1 0 0 0,0 1 1 0 0,0 0-1 0 0,0 1 0 0 0,-1 0 1 0 0,8 3-1 0 0,2 1 98 0 0,0 0 1 0 0,1 0-1 0 0,-1-2 1 0 0,1 0-1 0 0,0-1 1 0 0,0 0-1 0 0,1-1 1 0 0,24-1-1 0 0,14-3 129 0 0,66-11 0 0 0,-39 3-98 0 0,-64 8-140 0 0,163-12 129 0 0,-146 13-110 0 0,-1 2 0 0 0,-1 1-1 0 0,46 10 1 0 0,92 18 39 0 0,-98-18 30 0 0,-42-7-8 0 0,41 10 1 0 0,-68-13-68 0 0,1 0 0 0 0,-1 1 0 0 0,1-1 0 0 0,-1 1 0 0 0,0 0 0 0 0,0 0 0 0 0,0 0 0 0 0,-1 0 0 0 0,1 1 0 0 0,-1 0 0 0 0,0 0 1 0 0,0-1-1 0 0,0 2 0 0 0,0-1 0 0 0,-1 0 0 0 0,1 1 0 0 0,-1-1 0 0 0,0 1 0 0 0,-1-1 0 0 0,2 8 0 0 0,2 6 92 0 0,0 0 1 0 0,-2 0-1 0 0,-1 1 1 0 0,1 19-1 0 0,-3 10 202 0 0,-3-1-1 0 0,-15 84 0 0 0,-3 19-73 0 0,19-103-7 0 0,2 0 0 0 0,2 0 0 0 0,2-1 0 0 0,18 85 0 0 0,24 73-72 0 0,-15-30-150 0 0,-17-83 44 0 0,21 258 312 0 0,-31-273-183 0 0,13 319 384 0 0,2-17-211 0 0,-7-212-356 0 0,0 33 0 0 0,-3-19 40 0 0,-1 39-16 0 0,-7 144 40 0 0,18-120-64 0 0,-3-54 0 0 0,-2 150 0 0 0,27 161 128 0 0,-25-207-107 0 0,-9-118 156 0 0,-4 175-78 0 0,-2-65 88 0 0,-14 292 55 0 0,7-482-196 0 0,4 0 0 0 0,13 118 0 0 0,-9-173-36 0 0,-1 0-1 0 0,-8 59 0 0 0,-20 78 31 0 0,17-116-36 0 0,-12 125 230 0 0,9-63-94 0 0,1 20-103 0 0,10 227 0 0 0,6-261-46 0 0,1 177 82 0 0,5-56 101 0 0,-7-191-156 0 0,22 139 52 0 0,-13-109-73 0 0,2 71 0 0 0,-20 72 67 0 0,-1-47 54 0 0,6-104-21 0 0,0-30-17 0 0,1 1-1 0 0,7 55 1 0 0,22 182-70 0 0,-30-212 142 0 0,-10 81 1 0 0,1-49-46 0 0,-8 48-1237 0 0,14-119-174 0 0,-1-5-66 0 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3:16:48.815"/>
    </inkml:context>
    <inkml:brush xml:id="br0">
      <inkml:brushProperty name="width" value="0.1" units="cm"/>
      <inkml:brushProperty name="height" value="0.1" units="cm"/>
      <inkml:brushProperty name="color" value="#FFFF00"/>
    </inkml:brush>
  </inkml:definitions>
  <inkml:trace contextRef="#ctx0" brushRef="#br0">6 1 455 0 0,'-5'1'1764'0'0,"10"0"-456"0"0,17 4 547 0 0,-15-4-1110 0 0,24 3-574 0 0,-24-4-137 0 0,0 1 0 0 0,0-1 0 0 0,0 2 0 0 0,0-1 0 0 0,-1 1 0 0 0,12 4-1 0 0,10 2 616 0 0,-25-8-553 0 0,0 0 1 0 0,0 1-1 0 0,0-1 0 0 0,0 1 1 0 0,-1 0-1 0 0,1 0 1 0 0,0 0-1 0 0,0 1 0 0 0,-1-1 1 0 0,1 0-1 0 0,3 3 1 0 0,-5-3-73 0 0,1 0 1 0 0,-1 0 0 0 0,1-1-1 0 0,-1 1 1 0 0,1-1 0 0 0,0 1-1 0 0,-1-1 1 0 0,1 1 0 0 0,0-1-1 0 0,-1 0 1 0 0,1 0 0 0 0,0 0-1 0 0,2 0 1 0 0,27-3 21 0 0,-25 2-35 0 0,0 1-7 0 0,0-1 0 0 0,-1 1 0 0 0,1-1-1 0 0,0 2 1 0 0,0-1 0 0 0,0 1 0 0 0,-1-1-1 0 0,1 2 1 0 0,0-1 0 0 0,-1 1 0 0 0,1-1 0 0 0,-1 2-1 0 0,1-1 1 0 0,-1 1 0 0 0,0-1 0 0 0,8 6-1 0 0,-6-2 80 0 0,1 0 0 0 0,0-1 1 0 0,0-1-1 0 0,0 1 0 0 0,1-1 0 0 0,-1-1 0 0 0,1 1 0 0 0,0-2 0 0 0,0 1 0 0 0,0-1 0 0 0,0 0 0 0 0,1-1 0 0 0,11 0 0 0 0,89-7 162 0 0,-90 8-229 0 0,0 0-1 0 0,24 6 0 0 0,-35-6 11 0 0,5-1-13 0 0,-1 0 1 0 0,1-1-1 0 0,-1 0 0 0 0,1-1 0 0 0,-1 0 0 0 0,1-2 0 0 0,-1 1 0 0 0,14-6 0 0 0,1 2-3 0 0,107-26-10 0 0,-122 29 0 0 0,1 1 0 0 0,0 1 0 0 0,0 0 0 0 0,-1 1 0 0 0,1 0 0 0 0,0 1 0 0 0,0 1 0 0 0,-1 0 0 0 0,1 1 0 0 0,-1 0 0 0 0,24 10 0 0 0,-27-10 7 0 0,1-1-1 0 0,0 0 1 0 0,0 0-1 0 0,-1-1 0 0 0,1-1 1 0 0,0 0-1 0 0,0 0 1 0 0,0-1-1 0 0,21-4 0 0 0,-29 4 18 0 0,0 1 0 0 0,0 0-1 0 0,0-1 1 0 0,0 2 0 0 0,0-1 0 0 0,0 0-1 0 0,0 0 1 0 0,0 1 0 0 0,0 0-1 0 0,0-1 1 0 0,0 1 0 0 0,0 0-1 0 0,0 1 1 0 0,-1-1 0 0 0,1 0 0 0 0,0 1-1 0 0,-1 0 1 0 0,1-1 0 0 0,2 3-1 0 0,26 13 167 0 0,-28-16-169 0 0,-1-1 0 0 0,1 0-1 0 0,0 0 1 0 0,-1 1 0 0 0,1-2 0 0 0,0 1-1 0 0,0 0 1 0 0,-1-1 0 0 0,1 1-1 0 0,0-1 1 0 0,-1 0 0 0 0,1 0-1 0 0,-1 0 1 0 0,1 0 0 0 0,-1 0-1 0 0,1 0 1 0 0,-1-1 0 0 0,0 1 0 0 0,4-4-1 0 0,-3 3 11 0 0,0 0-1 0 0,0 0 0 0 0,1 0 1 0 0,-1 0-1 0 0,1 0 1 0 0,-1 1-1 0 0,1 0 0 0 0,0-1 1 0 0,-1 1-1 0 0,1 1 1 0 0,5-2-1 0 0,-8 3-22 0 0,1-1 0 0 0,0 0 0 0 0,-1 1-1 0 0,1 0 1 0 0,-1-1 0 0 0,1 1 0 0 0,-1 0 0 0 0,1-1 0 0 0,-1 1 0 0 0,1 0 0 0 0,-1 0-1 0 0,2 2 1 0 0,-2-2-2 0 0,0 0 0 0 0,0 0 0 0 0,0 0 0 0 0,0 0 0 0 0,1 0 0 0 0,-1 0 0 0 0,0-1 0 0 0,0 1 0 0 0,1 0 0 0 0,-1-1 0 0 0,0 1 0 0 0,1-1 0 0 0,-1 0 0 0 0,0 1 0 0 0,1-1 0 0 0,-1 0 0 0 0,1 0 0 0 0,-1 0 0 0 0,0 0-1 0 0,1 0 1 0 0,-1 0 0 0 0,1 0 0 0 0,1-1 0 0 0,20-9 44 0 0,-18 8-26 0 0,-1-1-1 0 0,1 1 1 0 0,0 0 0 0 0,0 0 0 0 0,0 0 0 0 0,1 1 0 0 0,-1 0 0 0 0,0 0 0 0 0,1 0 0 0 0,-1 1 0 0 0,0 0 0 0 0,1 0-1 0 0,5 0 1 0 0,2 4 82 0 0,1 0 0 0 0,16 8 0 0 0,-16-7 1 0 0,-1 0 1 0 0,19 4-1 0 0,6 2-72 0 0,-32-8-24 0 0,1-1 0 0 0,-1 0 0 0 0,1-1 1 0 0,-1 1-1 0 0,1-1 0 0 0,-1 0 0 0 0,1-1 1 0 0,0 0-1 0 0,10 0 0 0 0,15-3 63 0 0,61 2-1 0 0,-41 2-39 0 0,0-1 30 0 0,-18 8 320 0 0,-10-9-366 0 0,-17 0-9 0 0,1 1 0 0 0,-1 0 1 0 0,0 0-1 0 0,11 2 0 0 0,0 2-1 0 0,-13-3-2 0 0,0 0 1 0 0,1 1-1 0 0,0-2 0 0 0,-1 1 0 0 0,1-1 1 0 0,-1 1-1 0 0,1-2 0 0 0,9 0 0 0 0,-13 0-1 0 0,-1 1 0 0 0,1 0-1 0 0,0-1 1 0 0,0 1-1 0 0,0 0 1 0 0,0 0 0 0 0,0 0-1 0 0,0 0 1 0 0,0 1 0 0 0,-1-1-1 0 0,1 0 1 0 0,0 1-1 0 0,0-1 1 0 0,0 1 0 0 0,0 0-1 0 0,-1 0 1 0 0,1-1 0 0 0,0 1-1 0 0,-1 0 1 0 0,1 1-1 0 0,2 1 1 0 0,3 2 32 0 0,61 32 431 0 0,-51-29-411 0 0,-14-8-57 0 0,0 0 0 0 0,0 1 0 0 0,0-1 0 0 0,0-1 0 0 0,0 1 0 0 0,0 0 0 0 0,0-1-1 0 0,0 0 1 0 0,0 0 0 0 0,5-2 0 0 0,7-1 12 0 0,23-1 10 0 0,-14 2-6 0 0,33-9-1 0 0,-22 3-15 0 0,35-12 0 0 0,-67 19 0 0 0,1 1 0 0 0,0 0 0 0 0,-1 0 0 0 0,1 0 0 0 0,0 1 0 0 0,0-1 0 0 0,0 1 0 0 0,0 0 0 0 0,-1 0 0 0 0,1 0 0 0 0,0 1 0 0 0,0-1 0 0 0,0 1 0 0 0,-1 0 0 0 0,7 2 0 0 0,-8-2 19 0 0,-1-1 1 0 0,1 0-1 0 0,-1 1 0 0 0,1-1 0 0 0,-1 0 0 0 0,1 0 0 0 0,-1 0 0 0 0,1 0 1 0 0,-1-1-1 0 0,1 1 0 0 0,-1 0 0 0 0,1 0 0 0 0,2-2 0 0 0,-3 2 0 0 0,1-1-1 0 0,-1 1 0 0 0,0-1 1 0 0,1 1-1 0 0,-1 0 0 0 0,1 0 1 0 0,-1 0-1 0 0,1 0 0 0 0,-1 0 1 0 0,1 0-1 0 0,1 0 0 0 0,10 2-36 0 0,-1-2-1 0 0,1 1 1 0 0,-1-1-1 0 0,1-1 1 0 0,-1 0 0 0 0,21-5-1 0 0,-19 3-22 0 0,-3 1-149 0 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3:17:33.269"/>
    </inkml:context>
    <inkml:brush xml:id="br0">
      <inkml:brushProperty name="width" value="0.1" units="cm"/>
      <inkml:brushProperty name="height" value="0.1" units="cm"/>
      <inkml:brushProperty name="color" value="#FFFF00"/>
    </inkml:brush>
  </inkml:definitions>
  <inkml:trace contextRef="#ctx0" brushRef="#br0">13 74 4631 0 0,'-13'16'792'0'0,"13"-16"-782"0"0,1 0 0 0 0,-1-1 1 0 0,0 1-1 0 0,0 0 0 0 0,1 0 1 0 0,-1 0-1 0 0,0 0 0 0 0,0 0 1 0 0,1 0-1 0 0,-1 0 0 0 0,0 0 1 0 0,0 0-1 0 0,1 0 0 0 0,-1 0 1 0 0,0 0-1 0 0,0 0 0 0 0,1 0 1 0 0,-1 1-1 0 0,0-1 0 0 0,0 0 1 0 0,0 0-1 0 0,1 0 0 0 0,-1 0 1 0 0,0 0-1 0 0,0 0 0 0 0,0 1 1 0 0,1-1-1 0 0,-1 0 0 0 0,0 0 1 0 0,0 0-1 0 0,0 0 0 0 0,0 1 1 0 0,1-1-1 0 0,-1 0 0 0 0,0 0 1 0 0,0 1-1 0 0,0-1 0 0 0,0 0 1 0 0,0 0-1 0 0,0 0 0 0 0,0 1 1 0 0,0-1-1 0 0,0 0 0 0 0,0 0 1 0 0,0 1-1 0 0,0-1 0 0 0,0 0 1 0 0,0 0-1 0 0,0 1 0 0 0,0-1 1 0 0,0 0-1 0 0,0 0 0 0 0,0 1 1 0 0,0-1-1 0 0,0 0 0 0 0,0 0 1 0 0,0 1-1 0 0,0-1 0 0 0,0 0 1 0 0,-1 0-1 0 0,1 1 0 0 0,62-25 129 0 0,-37 14-70 0 0,0-2 108 0 0,-19 9-62 0 0,-1 1 1 0 0,1-1-1 0 0,-1 1 1 0 0,1 0-1 0 0,0 0 1 0 0,0 1-1 0 0,0 0 1 0 0,12-1-1 0 0,-13 1 83 0 0,-1 0 0 0 0,0 0-1 0 0,1 0 1 0 0,-1 0-1 0 0,0-1 1 0 0,1 1 0 0 0,-1-1-1 0 0,5-4 1 0 0,23-7 637 0 0,-25 11-776 0 0,0 1 1 0 0,1 0-1 0 0,-1 0 1 0 0,14 1-1 0 0,-18 0-31 0 0,0 0-1 0 0,0 1 0 0 0,0 0 0 0 0,0-1 1 0 0,0 1-1 0 0,0 0 0 0 0,-1 0 1 0 0,1 1-1 0 0,0-1 0 0 0,-1 0 0 0 0,1 1 1 0 0,-1 0-1 0 0,1 0 0 0 0,3 3 0 0 0,-3-2 71 0 0,0 0 0 0 0,0-1 0 0 0,1 1 0 0 0,-1-1 0 0 0,1 0-1 0 0,0 0 1 0 0,-1 0 0 0 0,1 0 0 0 0,0-1 0 0 0,0 1 0 0 0,0-1 0 0 0,7 1-1 0 0,2-1 33 0 0,0 0 0 0 0,22-1-1 0 0,-20-1-76 0 0,-1 1-1 0 0,22 3 1 0 0,60 16 128 0 0,-38-10-151 0 0,-36-5-19 0 0,0 0 1 0 0,28-1-1 0 0,57 6 113 0 0,-61-5-56 0 0,-21-1-59 0 0,126 6 386 0 0,-89-7-283 0 0,45-2 108 0 0,-93-1-209 0 0,0 1 0 0 0,1 1-1 0 0,-1 1 1 0 0,0 0 0 0 0,0 0-1 0 0,26 9 1 0 0,-26-8 259 0 0,0 0-1 0 0,0 0 1 0 0,0-2-1 0 0,22 0 1 0 0,58 7 91 0 0,-81-9-362 0 0,0 0 0 0 0,1-1 0 0 0,16-4 0 0 0,11-3 59 0 0,-34 9-25 0 0,1 0 0 0 0,-1 0 1 0 0,0 1-1 0 0,1 0 0 0 0,-1 0 1 0 0,14 5-1 0 0,18 2 72 0 0,-5-5-83 0 0,1-2-1 0 0,52-5 0 0 0,97 1 256 0 0,-107 4-202 0 0,102 6-75 0 0,-13 1 67 0 0,-145-8 2 0 0,1 0 0 0 0,32-6 1 0 0,23-1 63 0 0,143-12 54 0 0,-186 15-170 0 0,-12 1-36 0 0,0 1 0 0 0,0 1 0 0 0,1 1-1 0 0,34 4 1 0 0,-36-3-1438 0 0,-11-2-2640 0 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3:21:00.848"/>
    </inkml:context>
    <inkml:brush xml:id="br0">
      <inkml:brushProperty name="width" value="0.1" units="cm"/>
      <inkml:brushProperty name="height" value="0.1" units="cm"/>
      <inkml:brushProperty name="color" value="#FFFF00"/>
    </inkml:brush>
  </inkml:definitions>
  <inkml:trace contextRef="#ctx0" brushRef="#br0">1512 251 8751 0 0,'-4'-5'296'0'0,"-1"0"0"0"0,0 0-1 0 0,0 1 1 0 0,-12-9 0 0 0,13 10-24 0 0,-1 0 0 0 0,1 0 1 0 0,-1-1-1 0 0,1 0 0 0 0,0 0 1 0 0,0 0-1 0 0,-5-9 1 0 0,7 10-328 0 0,1-1 0 0 0,-1 1 0 0 0,1-1 0 0 0,0 0 0 0 0,-1-7 0 0 0,2 8 52 0 0,-1 0 0 0 0,1 1 0 0 0,-1-1 0 0 0,1 0-1 0 0,-1 1 1 0 0,0-1 0 0 0,0 0 0 0 0,0 1 0 0 0,0-1 0 0 0,-1 1 0 0 0,1 0 0 0 0,-1-1 0 0 0,0 1 0 0 0,-2-3 0 0 0,-3 0 182 0 0,-1-1 1 0 0,0 1-1 0 0,0 1 1 0 0,0-1 0 0 0,-1 1-1 0 0,1 1 1 0 0,-1-1-1 0 0,0 2 1 0 0,0-1-1 0 0,-16-1 1 0 0,-10 0 586 0 0,-53 0 1 0 0,47 4-551 0 0,-12-4-150 0 0,1-2 0 0 0,0-2 1 0 0,-66-19-1 0 0,102 23 80 0 0,0 1 0 0 0,0 1 0 0 0,-1 0-1 0 0,1 1 1 0 0,-1 0 0 0 0,1 2 0 0 0,-1 0 0 0 0,1 1 0 0 0,-1 0 0 0 0,1 2 0 0 0,0 0-1 0 0,0 0 1 0 0,0 2 0 0 0,1 0 0 0 0,0 0 0 0 0,-23 14 0 0 0,10-3-210 0 0,1 0 1 0 0,0 2-1 0 0,-29 27 0 0 0,-24 24 62 0 0,34-31 99 0 0,-75 81 0 0 0,104-97-80 0 0,1-1-1 0 0,2 2 1 0 0,0 0 0 0 0,1 1-1 0 0,2 0 1 0 0,-17 52-1 0 0,-27 166 68 0 0,50-212-84 0 0,0 0 0 0 0,3 0 0 0 0,0 34 0 0 0,3-49 0 0 0,0-1 0 0 0,1 1 0 0 0,1-1 0 0 0,1 1 0 0 0,0-1 0 0 0,1 0 0 0 0,0 0 0 0 0,9 16 0 0 0,4 4 52 0 0,1 0 0 0 0,1-1 0 0 0,2-1 0 0 0,1-1 0 0 0,51 52 0 0 0,-29-45-52 0 0,55 32 0 0 0,-5-12 11 0 0,-58-38 32 0 0,52 26-22 0 0,10 3 22 0 0,-70-36-31 0 0,0-1 1 0 0,1-2 0 0 0,1-1 0 0 0,-1-1 0 0 0,2-2 0 0 0,42 5 0 0 0,-67-11 69 0 0,15 1 20 0 0,67 4 2 0 0,-67-4-6 0 0,-3-3-38 0 0,58-2-35 0 0,-41 0 51 0 0,-36 3-76 0 0,23-3 48 0 0,1-2-1 0 0,-1-1 0 0 0,0-1 1 0 0,23-9-1 0 0,-22 3 8 0 0,1-1 0 0 0,-2-1-1 0 0,0-1 1 0 0,-1-1 0 0 0,-1-1 0 0 0,26-29-1 0 0,101-134 135 0 0,-97 113-104 0 0,-3-3-1 0 0,-4-1 1 0 0,44-98 0 0 0,-72 132-50 0 0,-2 0 1 0 0,-2-1-1 0 0,11-59 1 0 0,-19 69-10 0 0,-1 1 1 0 0,-1-1-1 0 0,-1 1 0 0 0,-2-1 1 0 0,-7-50-1 0 0,5 61 4 0 0,-1-1 1 0 0,-1 1-1 0 0,0 0 0 0 0,-1 0 1 0 0,-1 1-1 0 0,-1-1 1 0 0,-1 2-1 0 0,0-1 0 0 0,-1 1 1 0 0,-1 0-1 0 0,0 1 1 0 0,-1 1-1 0 0,-1 0 0 0 0,0 0 1 0 0,-1 1-1 0 0,0 1 1 0 0,-1 0-1 0 0,-1 1 0 0 0,-17-9 1 0 0,6 7 116 0 0,0 2 0 0 0,-1 1 1 0 0,0 1-1 0 0,-1 1 0 0 0,0 1 1 0 0,0 2-1 0 0,0 1 0 0 0,-1 1 0 0 0,1 2 1 0 0,-1 1-1 0 0,-41 5 0 0 0,32 0-352 0 0,0 2 0 0 0,0 1 1 0 0,-40 15-1 0 0,41-9-1898 0 0,1 1 1 0 0,-67 38 0 0 0,27-2-4958 0 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3:21:02.634"/>
    </inkml:context>
    <inkml:brush xml:id="br0">
      <inkml:brushProperty name="width" value="0.1" units="cm"/>
      <inkml:brushProperty name="height" value="0.1" units="cm"/>
      <inkml:brushProperty name="color" value="#FFFF00"/>
    </inkml:brush>
  </inkml:definitions>
  <inkml:trace contextRef="#ctx0" brushRef="#br0">2869 223 1375 0 0,'-4'0'79'0'0,"-70"-7"377"0"0,26 5 5484 0 0,-13 3-2024 0 0,30 1-3906 0 0,-60-5 0 0 0,77 0 104 0 0,0-1 0 0 0,0-1 0 0 0,1 0-1 0 0,-1-1 1 0 0,1 0 0 0 0,-19-12 0 0 0,14 7 91 0 0,0 2 1 0 0,-30-11-1 0 0,0 6 642 0 0,-93-14 0 0 0,-53 8 1111 0 0,142 15-1714 0 0,-20 0-168 0 0,-104-15 126 0 0,62 4 342 0 0,-143-3 1 0 0,159 21-388 0 0,0 4 0 0 0,-97 18 0 0 0,146-17-200 0 0,-113 9-1293 0 0,102-13 1692 0 0,0 3-1 0 0,1 3 0 0 0,-67 18 0 0 0,102-19-355 0 0,0 1 0 0 0,0 1 0 0 0,-42 23 1 0 0,54-25-10 0 0,1 0 0 0 0,0 0 0 0 0,0 1 0 0 0,1 1 0 0 0,0-1 0 0 0,1 2 0 0 0,0-1 0 0 0,-13 22 0 0 0,-66 126-91 0 0,74-128 75 0 0,1 0 0 0 0,2 1 0 0 0,-11 50 0 0 0,19-63 19 0 0,0 0-1 0 0,1 0 1 0 0,0 0-1 0 0,2 28 1 0 0,1-36 0 0 0,1 1 1 0 0,0-1 0 0 0,0 1-1 0 0,1-1 1 0 0,0 0 0 0 0,1 0 0 0 0,0 0-1 0 0,0 0 1 0 0,8 11 0 0 0,68 86-120 0 0,-16-23 66 0 0,-34-42 27 0 0,2-1 1 0 0,1-2-1 0 0,69 61 1 0 0,-72-75 29 0 0,0-1-1 0 0,2-2 1 0 0,0-1 0 0 0,1-2 0 0 0,61 26 0 0 0,-42-28 2 0 0,1-2 0 0 0,103 14 0 0 0,-64-13 0 0 0,91 12 18 0 0,1-8 0 0 0,336-6 0 0 0,-445-19 10 0 0,0-4 0 0 0,76-17 1 0 0,-146 25-24 0 0,257-62 211 0 0,-233 52-137 0 0,-1-1-1 0 0,1-1 1 0 0,-2-1-1 0 0,0-1 1 0 0,33-26 0 0 0,115-105 243 0 0,-166 138-316 0 0,29-26 55 0 0,-1-2 0 0 0,-1-2 0 0 0,-2-1 0 0 0,-2-1 0 0 0,47-79 0 0 0,-72 106-13 0 0,-1 0 1 0 0,0-1 0 0 0,-1 0 0 0 0,0 0 0 0 0,-1-1 0 0 0,-1 1 0 0 0,0-1 0 0 0,1-21 0 0 0,-4 26-15 0 0,0 0 1 0 0,-1 0-1 0 0,0 0 1 0 0,-1 0-1 0 0,0 1 1 0 0,0-1-1 0 0,-1 1 0 0 0,0-1 1 0 0,-1 1-1 0 0,0 0 1 0 0,0 0-1 0 0,-1 0 1 0 0,-9-12-1 0 0,-7-5 66 0 0,-1 1 0 0 0,-2 1-1 0 0,0 1 1 0 0,-1 1 0 0 0,-1 1 0 0 0,-1 2-1 0 0,-1 0 1 0 0,-40-19 0 0 0,-6 2 274 0 0,-3 4 1 0 0,-95-29-1 0 0,115 45-295 0 0,-1 2-1 0 0,0 3 0 0 0,0 2 0 0 0,-1 3 0 0 0,-1 2 0 0 0,-59 4 0 0 0,96 2-262 0 0,1 0 0 0 0,0 1 0 0 0,0 1-1 0 0,-30 10 1 0 0,38-9-1798 0 0,1 1 0 0 0,-15 8 1 0 0,-12 11-5089 0 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3:27:43.577"/>
    </inkml:context>
    <inkml:brush xml:id="br0">
      <inkml:brushProperty name="width" value="0.1" units="cm"/>
      <inkml:brushProperty name="height" value="0.1" units="cm"/>
      <inkml:brushProperty name="color" value="#FFFF00"/>
    </inkml:brush>
  </inkml:definitions>
  <inkml:trace contextRef="#ctx0" brushRef="#br0">2240 48 11199 0 0,'-3'0'128'0'0,"-1"-1"0"0"0,0 0 0 0 0,1 1 0 0 0,-1 0 0 0 0,0 0-1 0 0,1 0 1 0 0,-1 0 0 0 0,0 0 0 0 0,0 1 0 0 0,1-1 0 0 0,-1 1 0 0 0,1 0-1 0 0,-1 1 1 0 0,1-1 0 0 0,-1 0 0 0 0,1 1 0 0 0,0 0 0 0 0,-4 2 0 0 0,2-1-41 0 0,0 0 1 0 0,1-1-1 0 0,-1 0 0 0 0,0 0 1 0 0,0 0-1 0 0,0-1 1 0 0,-1 0-1 0 0,1 0 1 0 0,-8 1-1 0 0,-7-4-79 0 0,0 0-1 0 0,0-2 0 0 0,-28-8 0 0 0,16 4 76 0 0,7 2 12 0 0,-149-31 1627 0 0,143 33-1143 0 0,-1 1 1 0 0,1 1-1 0 0,-54 4 1 0 0,8 3-137 0 0,-111-8-1 0 0,-228 2 190 0 0,46 14 1132 0 0,295-11-1523 0 0,0 3 0 0 0,0 4 0 0 0,1 3-1 0 0,-96 29 1 0 0,150-34-573 0 0,-11 3 67 0 0,10-7-5938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2:36:16.274"/>
    </inkml:context>
    <inkml:brush xml:id="br0">
      <inkml:brushProperty name="width" value="0.1" units="cm"/>
      <inkml:brushProperty name="height" value="0.1" units="cm"/>
      <inkml:brushProperty name="color" value="#FF0066"/>
    </inkml:brush>
  </inkml:definitions>
  <inkml:trace contextRef="#ctx0" brushRef="#br0">3067 231 4431 0 0,'0'0'2'0'0,"-2"2"200"0"0,0 0-1 0 0,0 0 1 0 0,0 0-1 0 0,0 0 1 0 0,0 0-1 0 0,1 1 0 0 0,-1-1 1 0 0,1 1-1 0 0,0-1 1 0 0,-1 1-1 0 0,-2 10 5635 0 0,11-10-3954 0 0,-27 17 3646 0 0,14-17-5358 0 0,1-1-1 0 0,-1 0 1 0 0,1-1-1 0 0,-1 1 1 0 0,0-1-1 0 0,0 0 1 0 0,1 0-1 0 0,-1-1 1 0 0,0 0-1 0 0,-11-1 1 0 0,-9 2 277 0 0,-375 19 2697 0 0,331-16-2777 0 0,1 0 73 0 0,-123-10 0 0 0,85-1-90 0 0,-109 5 0 0 0,103 4-217 0 0,31-2 80 0 0,-1-3 1 0 0,-104-18-1 0 0,45 1 323 0 0,-235-3 0 0 0,304 19-351 0 0,-107-20 1 0 0,-69-30 292 0 0,159 33-423 0 0,61 14-355 0 0,1-1 0 0 0,-1-2 1 0 0,2-1-1 0 0,0-1 0 0 0,0-1 0 0 0,1-2 0 0 0,-39-28 0 0 0,24 13-933 0 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3:27:49.764"/>
    </inkml:context>
    <inkml:brush xml:id="br0">
      <inkml:brushProperty name="width" value="0.1" units="cm"/>
      <inkml:brushProperty name="height" value="0.1" units="cm"/>
      <inkml:brushProperty name="color" value="#FFFF00"/>
    </inkml:brush>
  </inkml:definitions>
  <inkml:trace contextRef="#ctx0" brushRef="#br0">3433 141 13559 0 0,'-4'2'207'0'0,"-11"3"1048"0"0,15-7-1266 0 0,-1 0 1 0 0,1 0-1 0 0,0 0 1 0 0,0 0-1 0 0,1 0 1 0 0,-1 0-1 0 0,0 0 1 0 0,1 0 0 0 0,-1 0-1 0 0,1 0 1 0 0,0-1-1 0 0,9-24-289 0 0,-9 25 321 0 0,0 1-1 0 0,-1 0 0 0 0,1-1 0 0 0,-1 1 1 0 0,0 0-1 0 0,0-1 0 0 0,1 1 1 0 0,-1-1-1 0 0,0 1 0 0 0,0 0 0 0 0,0-1 1 0 0,0 1-1 0 0,-1-3 0 0 0,-5 0 544 0 0,4 3-522 0 0,-4-3 429 0 0,-1 0 1 0 0,0 0 0 0 0,0 0-1 0 0,-1 1 1 0 0,1 0-1 0 0,-16-4 1 0 0,-51-6 998 0 0,18 4-703 0 0,21 3-521 0 0,-1 2 0 0 0,-48 0 1 0 0,-76 9 488 0 0,8 1-409 0 0,-18-15-87 0 0,99 4 57 0 0,-104 5 1 0 0,51 11-37 0 0,-80 5 80 0 0,-117-28 558 0 0,208 3-375 0 0,-114 7 0 0 0,-256 48 357 0 0,442-40-856 0 0,-255 44 240 0 0,174-20-319 0 0,-176 34-562 0 0,242-59-484 0 0,-2-4-334 0 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3:27:55.283"/>
    </inkml:context>
    <inkml:brush xml:id="br0">
      <inkml:brushProperty name="width" value="0.1" units="cm"/>
      <inkml:brushProperty name="height" value="0.1" units="cm"/>
      <inkml:brushProperty name="color" value="#FF0066"/>
    </inkml:brush>
  </inkml:definitions>
  <inkml:trace contextRef="#ctx0" brushRef="#br0">2257 233 10135 0 0,'-2'-1'464'0'0,"-27"-4"5363"0"0,31 0-5599 0 0,9-21-59 0 0,15-8-195 0 0,-1 2-58 0 0,-2-1 46 0 0,16-21 730 0 0,-36 50-377 0 0,0 0 112 0 0,12-19 2562 0 0,-16 11-2168 0 0,-6 14-312 0 0,-6 3-395 0 0,-117 30 490 0 0,93-26-528 0 0,-223 42 661 0 0,173-41-354 0 0,0 3 0 0 0,-112 32 0 0 0,132-25-241 0 0,-1-3-1 0 0,0-3 0 0 0,-135 10 1 0 0,-104 12 603 0 0,187-18-197 0 0,-326 30 467 0 0,376-41-1149 0 0,-24-2-1294 0 0,30-6-6127 0 0,20-3-567 0 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3:27:56.214"/>
    </inkml:context>
    <inkml:brush xml:id="br0">
      <inkml:brushProperty name="width" value="0.1" units="cm"/>
      <inkml:brushProperty name="height" value="0.1" units="cm"/>
      <inkml:brushProperty name="color" value="#FF0066"/>
    </inkml:brush>
  </inkml:definitions>
  <inkml:trace contextRef="#ctx0" brushRef="#br0">2222 60 8751 0 0,'-10'-4'794'0'0,"4"2"-652"0"0,1 1 74 0 0,-51-13 5920 0 0,26 0-5987 0 0,26 11-13 0 0,0 1 0 0 0,0 0 0 0 0,0 0 0 0 0,0 0 0 0 0,-1 0-1 0 0,1 1 1 0 0,-6-2 0 0 0,-18 0 405 0 0,0 0 0 0 0,-1 2-1 0 0,1 1 1 0 0,-1 1 0 0 0,-39 7-1 0 0,47-5-395 0 0,-210 24 1342 0 0,124-24-961 0 0,-296 25 1220 0 0,215 12-1832 0 0,19-3 2095 0 0,-137 29-1601 0 0,102-19 465 0 0,172-40-1233 0 0,-55 8 540 0 0,44-14-2841 0 0,-2-8-4262 0 0,16 0-781 0 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3:27:57.190"/>
    </inkml:context>
    <inkml:brush xml:id="br0">
      <inkml:brushProperty name="width" value="0.1" units="cm"/>
      <inkml:brushProperty name="height" value="0.1" units="cm"/>
      <inkml:brushProperty name="color" value="#FF0066"/>
    </inkml:brush>
  </inkml:definitions>
  <inkml:trace contextRef="#ctx0" brushRef="#br0">3189 31 12871 0 0,'-9'9'971'0'0,"6"-6"-910"0"0,0 0 0 0 0,-1 0 0 0 0,1 0 0 0 0,-1 0 0 0 0,1 0 0 0 0,-1-1 0 0 0,0 1 0 0 0,0-1 0 0 0,0 0 0 0 0,0 0 0 0 0,-1-1 1 0 0,1 1-1 0 0,0-1 0 0 0,-1 0 0 0 0,1 0 0 0 0,-1-1 0 0 0,1 1 0 0 0,-1-1 0 0 0,1 0 0 0 0,-1 0 0 0 0,1 0 0 0 0,-1-1 0 0 0,1 0 0 0 0,-1 0 0 0 0,1 0 0 0 0,-1 0 0 0 0,-7-4 0 0 0,-17-6 1380 0 0,-1 1 0 0 0,0 2 0 0 0,-48-7 0 0 0,-93-3 108 0 0,159 17-1542 0 0,-36-1 206 0 0,-1 2-1 0 0,-68 9 1 0 0,-95 25 748 0 0,-31 3-19 0 0,26-13-470 0 0,-257 16 427 0 0,71-34-646 0 0,277-4-221 0 0,-100-3 204 0 0,75-2 112 0 0,-114-7 26 0 0,242 8-835 0 0,0-1 0 0 0,1-1 0 0 0,-1-1-1 0 0,-24-9 1 0 0,10 0-724 0 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3:27:58.774"/>
    </inkml:context>
    <inkml:brush xml:id="br0">
      <inkml:brushProperty name="width" value="0.1" units="cm"/>
      <inkml:brushProperty name="height" value="0.1" units="cm"/>
      <inkml:brushProperty name="color" value="#FF0066"/>
    </inkml:brush>
  </inkml:definitions>
  <inkml:trace contextRef="#ctx0" brushRef="#br0">1419 135 3223 0 0,'-5'-3'1143'0'0,"-1"0"-1"0"0,1-1 0 0 0,0 1 0 0 0,0-1 0 0 0,-6-6 0 0 0,-20-26 1413 0 0,23 27-2567 0 0,0-1 0 0 0,0 1 0 0 0,-16-12 1 0 0,21 18 81 0 0,-1 1 0 0 0,0-1 0 0 0,0 1 0 0 0,-1 0 0 0 0,1 0 0 0 0,0 0 0 0 0,-1 1 0 0 0,1-1 0 0 0,-1 1 0 0 0,0 0 0 0 0,1 1 1 0 0,-1-1-1 0 0,-6 1 0 0 0,-29 2 1438 0 0,0 3 0 0 0,0 1 1 0 0,-75 21-1 0 0,64-15-903 0 0,-1-2 0 0 0,-53 2 0 0 0,-107-5 1725 0 0,-46-14-576 0 0,190 2-2555 0 0,-119-26 0 0 0,153 22-891 0 0,1-4-464 0 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3:27:59.290"/>
    </inkml:context>
    <inkml:brush xml:id="br0">
      <inkml:brushProperty name="width" value="0.1" units="cm"/>
      <inkml:brushProperty name="height" value="0.1" units="cm"/>
      <inkml:brushProperty name="color" value="#FF0066"/>
    </inkml:brush>
  </inkml:definitions>
  <inkml:trace contextRef="#ctx0" brushRef="#br0">1248 112 3223 0 0,'-2'-4'235'0'0,"1"0"0"0"0,-1 0 0 0 0,0 0 0 0 0,0 1-1 0 0,-1-1 1 0 0,1 1 0 0 0,-1-1 0 0 0,1 1 0 0 0,-1 0-1 0 0,0 0 1 0 0,-1 0 0 0 0,1 0 0 0 0,0 1-1 0 0,-1-1 1 0 0,-4-1 0 0 0,-1-2 200 0 0,0 1 0 0 0,0 0 1 0 0,-1 1-1 0 0,0 0 0 0 0,-13-3 0 0 0,1 3 567 0 0,-39-2 1 0 0,-10-1 536 0 0,37 2-470 0 0,1 2-1 0 0,-1 1 0 0 0,-52 4 0 0 0,-102 19 2379 0 0,122-12-2610 0 0,39-5-505 0 0,-28 4 385 0 0,-1-3 0 0 0,-66-1 0 0 0,37-8-397 0 0,-14 0-1173 0 0,34-1-2651 0 0,39 3-3899 0 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3:27:59.800"/>
    </inkml:context>
    <inkml:brush xml:id="br0">
      <inkml:brushProperty name="width" value="0.1" units="cm"/>
      <inkml:brushProperty name="height" value="0.1" units="cm"/>
      <inkml:brushProperty name="color" value="#FF0066"/>
    </inkml:brush>
  </inkml:definitions>
  <inkml:trace contextRef="#ctx0" brushRef="#br0">3250 9 12639 0 0,'-32'-4'398'0'0,"0"1"-1"0"0,0 2 1 0 0,0 1-1 0 0,-38 4 1 0 0,-126 29 1295 0 0,178-30-1582 0 0,-53 7 966 0 0,-1-4 0 0 0,-124-4-1 0 0,-53 4 838 0 0,184 0-1488 0 0,-50 6 457 0 0,-213-5 0 0 0,138-15-398 0 0,0 8 1 0 0,-218 27-1 0 0,67 29-118 0 0,88-11-166 0 0,181-32-775 0 0,0 3 0 0 0,-70 25-1 0 0,68-17-8038 0 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3:28:16.038"/>
    </inkml:context>
    <inkml:brush xml:id="br0">
      <inkml:brushProperty name="width" value="0.1" units="cm"/>
      <inkml:brushProperty name="height" value="0.1" units="cm"/>
      <inkml:brushProperty name="color" value="#FF0066"/>
    </inkml:brush>
  </inkml:definitions>
  <inkml:trace contextRef="#ctx0" brushRef="#br0">4345 2448 2759 0 0,'-36'-7'855'0'0,"13"8"3356"0"0,-10 3-39 0 0,24-4-3925 0 0,-1 0 0 0 0,0-1 0 0 0,1 0 0 0 0,-1-1 0 0 0,-17-5 0 0 0,10 4 316 0 0,0 0 0 0 0,0 2 0 0 0,-1 0 0 0 0,1 1 0 0 0,-35 4-1 0 0,22-2 205 0 0,-72 9 1278 0 0,73-6-1575 0 0,1-1-1 0 0,-1-2 0 0 0,0-1 1 0 0,0-1-1 0 0,-42-6 0 0 0,33-3 33 0 0,-40-15-1 0 0,50 14-267 0 0,-1 1 0 0 0,1 2 0 0 0,-35-5 0 0 0,-215-7 678 0 0,150-3-391 0 0,85 13-288 0 0,-81-7 0 0 0,1 10-37 0 0,-150-3 374 0 0,2 20-198 0 0,27 5-233 0 0,23 2 190 0 0,114-6-218 0 0,-241 46 25 0 0,185-37-75 0 0,109-16-28 0 0,-67 15 1 0 0,73-11 0 0 0,-52 3-1 0 0,-38 7 28 0 0,101-13-17 0 0,-58 3 0 0 0,3-2 24 0 0,19 6 5 0 0,48-7-14 0 0,0-2 1 0 0,0-1-1 0 0,0-1 0 0 0,-47-2 0 0 0,68 0-47 0 0,-1-1-1 0 0,0 0 0 0 0,0 0 0 0 0,1 0 1 0 0,-1-1-1 0 0,1 1 0 0 0,-1-1 0 0 0,1 0 1 0 0,0 0-1 0 0,0-1 0 0 0,-1 1 0 0 0,2-1 1 0 0,-1 0-1 0 0,-6-6 0 0 0,3 1 48 0 0,1 0 0 0 0,-1-1 0 0 0,2 0 0 0 0,-1 0 0 0 0,-6-17 0 0 0,2 4-25 0 0,2 0 0 0 0,0-1 0 0 0,1 0 0 0 0,-5-35 0 0 0,7 15-19 0 0,0-69 0 0 0,0-71-15 0 0,4 155 0 0 0,1 0 0 0 0,2 0 0 0 0,0 0 0 0 0,2 1 0 0 0,1-1 0 0 0,2 1 0 0 0,0 0 0 0 0,20-45 0 0 0,24-75 0 0 0,-38 108 0 0 0,-1-1 0 0 0,-3-1 0 0 0,8-64 0 0 0,-9 52 0 0 0,2-23 0 0 0,15-73 0 0 0,-17 113 0 0 0,-1-1 0 0 0,-2 0 0 0 0,-2 0 0 0 0,-2 0 0 0 0,-6-70 0 0 0,-17-21 58 0 0,3 31-52 0 0,18 89-12 0 0,1-1-1 0 0,0 1 0 0 0,0-1 1 0 0,0 1-1 0 0,1-1 1 0 0,1 0-1 0 0,-1 1 1 0 0,1 0-1 0 0,1-1 1 0 0,-1 1-1 0 0,1 0 1 0 0,1 0-1 0 0,0 1 1 0 0,0-1-1 0 0,0 1 1 0 0,1 0-1 0 0,11-13 1 0 0,-10 13-4 0 0,0 1-1 0 0,0 0 1 0 0,1 1 0 0 0,0-1 0 0 0,0 2 0 0 0,0-1 0 0 0,15-6-1 0 0,61-23 21 0 0,-59 25-24 0 0,-8 4 2 0 0,-1 0 0 0 0,1 1 0 0 0,0 1 0 0 0,0 0 0 0 0,28 0 0 0 0,81 9-31 0 0,-113-5 41 0 0,18 1 2 0 0,1-2 0 0 0,-1-1 0 0 0,1-1 0 0 0,39-8 0 0 0,116-38 0 0 0,-155 39 0 0 0,3 1-6 0 0,1 1 1 0 0,0 1-1 0 0,39 0 0 0 0,109 4-29 0 0,-95 3 29 0 0,152-9 6 0 0,-161 4 0 0 0,34 4-21 0 0,141 17 0 0 0,-15 1-1 0 0,-120-19 22 0 0,133-19 0 0 0,-81 4 0 0 0,98-27 1 0 0,-168 23-13 0 0,148-13-36 0 0,-167 24 43 0 0,130 1 5 0 0,-142 9 0 0 0,87-11 0 0 0,-143 8 0 0 0,1 1 0 0 0,0 1 0 0 0,0 1 0 0 0,0 0 0 0 0,15 3 0 0 0,71 20 0 0 0,-38-7 0 0 0,6-5 0 0 0,-46-9 0 0 0,38 10 0 0 0,-30-2 1 0 0,-1 2-1 0 0,1 1 1 0 0,41 27-1 0 0,30 14-13 0 0,-97-51 9 0 0,1-1-1 0 0,-1 1 1 0 0,0 0-1 0 0,0 0 1 0 0,0 0-1 0 0,0 1 1 0 0,-1-1-1 0 0,0 1 1 0 0,0 0-1 0 0,0 1 1 0 0,0-1-1 0 0,-1 1 1 0 0,0-1-1 0 0,0 1 1 0 0,-1 0-1 0 0,1 0 1 0 0,-1 0-1 0 0,-1 1 1 0 0,1-1-1 0 0,-1 0 1 0 0,0 1-1 0 0,-1-1 1 0 0,1 1-1 0 0,-1-1 1 0 0,-1 11-1 0 0,3 120 5 0 0,1-46 0 0 0,-2 12 0 0 0,-4 162 0 0 0,-11-141 0 0 0,9-95 0 0 0,1 1 0 0 0,1 0 0 0 0,1 0 0 0 0,2 0 0 0 0,5 40 0 0 0,0-38 0 0 0,-1-1 0 0 0,-1 1 0 0 0,-2 0 0 0 0,-5 51 0 0 0,0-28 0 0 0,6 94 0 0 0,2-40 0 0 0,-4-94 0 0 0,0 26 10 0 0,-9 77 0 0 0,7-105-6 0 0,-1 0-1 0 0,0 0 0 0 0,-1-1 0 0 0,-1 1 1 0 0,0-1-1 0 0,0 1 0 0 0,-1-2 1 0 0,-1 1-1 0 0,-14 20 0 0 0,3-12 25 0 0,-1-1 0 0 0,0-1 1 0 0,-1-1-1 0 0,-1 0 0 0 0,0-2 0 0 0,-2 0 0 0 0,0-2 0 0 0,-36 17 0 0 0,-7-2-1075 0 0,-133 35 0 0 0,138-47-1580 0 0,-2-2-6398 0 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3:33:17.290"/>
    </inkml:context>
    <inkml:brush xml:id="br0">
      <inkml:brushProperty name="width" value="0.1" units="cm"/>
      <inkml:brushProperty name="height" value="0.1" units="cm"/>
      <inkml:brushProperty name="color" value="#FF0066"/>
    </inkml:brush>
  </inkml:definitions>
  <inkml:trace contextRef="#ctx0" brushRef="#br0">0 214 455 0 0,'1'1'96'0'0,"-1"-1"-1"0"0,1 0 1 0 0,0 0-1 0 0,-1 0 1 0 0,1 0-1 0 0,0 0 1 0 0,-1 0-1 0 0,1 0 1 0 0,0 0-1 0 0,-1 0 1 0 0,1 0-1 0 0,0 0 1 0 0,-1 0-1 0 0,1 0 1 0 0,0 0-1 0 0,-1 0 1 0 0,1-1-1 0 0,0 1 1 0 0,-1 0-1 0 0,1-1 0 0 0,-1 1 1 0 0,1 0-1 0 0,-1-1 1 0 0,1 1-1 0 0,-1-1 1 0 0,2 0-1 0 0,19-12 198 0 0,18-18-179 0 0,18-13 57 0 0,-53 41-163 0 0,1 0 0 0 0,-1 1-1 0 0,1-1 1 0 0,0 1 0 0 0,0 1-1 0 0,-1-1 1 0 0,1 0 0 0 0,0 1-1 0 0,0 0 1 0 0,10 0-1 0 0,-11 1 235 0 0,-1 1-1 0 0,1 0 1 0 0,0 0-1 0 0,-1 0 1 0 0,1 0-1 0 0,-1 1 1 0 0,6 2-1 0 0,7 3 547 0 0,-11-6-700 0 0,0 0 0 0 0,-1 0 0 0 0,1-1 0 0 0,0 1 0 0 0,0-1 0 0 0,0 0 0 0 0,0 0 0 0 0,-1-1 0 0 0,1 1 0 0 0,6-3 0 0 0,51-17 95 0 0,-24 7-54 0 0,-5 3-129 0 0,-7 1 0 0 0,53-9 0 0 0,-41 11 0 0 0,-24 3 0 0 0,1 2 0 0 0,20-1 0 0 0,-30 3 0 0 0,0 0 0 0 0,1 0 0 0 0,-1 1 0 0 0,0 0 0 0 0,0 0 0 0 0,0 0 0 0 0,0 1 0 0 0,0 0 0 0 0,0 0 0 0 0,7 4 0 0 0,11 6 78 0 0,0 0 0 0 0,0-1-1 0 0,1-1 1 0 0,1-1-1 0 0,37 8 1 0 0,-47-14 1 0 0,0-1-1 0 0,1-1 1 0 0,-1 0 0 0 0,0-1 0 0 0,1 0 0 0 0,-1-2-1 0 0,0 0 1 0 0,0 0 0 0 0,0-2 0 0 0,24-7-1 0 0,-22 4-31 0 0,0 1-1 0 0,1 1 0 0 0,-1 1 1 0 0,1 0-1 0 0,0 2 0 0 0,32-2 0 0 0,26 2-46 0 0,-42 0 21 0 0,-1 1 1 0 0,55 6-1 0 0,-65-3 44 0 0,0 0-1 0 0,41-4 1 0 0,-35 0 87 0 0,29 3 1 0 0,-42 1-114 0 0,-1 1 0 0 0,1 1 0 0 0,-1 0 0 0 0,20 9 0 0 0,-18-7-14 0 0,0 0 0 0 0,33 7-1 0 0,31-15-24 0 0,-56 3 131 0 0,0-1-1 0 0,1-1 0 0 0,44-7 1 0 0,-36 3-104 0 0,40 0 0 0 0,-24 3 25 0 0,-1-2-1 0 0,0-2 0 0 0,0-2 0 0 0,49-15 0 0 0,119-25-51 0 0,-191 43 0 0 0,0 2 0 0 0,1 0 0 0 0,-1 1 0 0 0,46 4 0 0 0,26-2 0 0 0,167-3 0 0 0,-220 8-7 0 0,21 1 206 0 0,17-6-61 0 0,121-2 300 0 0,-34 3-256 0 0,98 1 20 0 0,-68 4-74 0 0,76 12-128 0 0,-258-16 0 0 0,46 4 96 0 0,1-3 0 0 0,0-3 0 0 0,80-11 0 0 0,65 4-59 0 0,-160 7-10 0 0,39 3-13 0 0,41-1 100 0 0,-45 0-22 0 0,-25 0-2 0 0,191 9 336 0 0,-89-1-126 0 0,-105-5-144 0 0,0-1 0 0 0,59-6 0 0 0,98-9-102 0 0,-17 4-44 0 0,-176 6 34 0 0,-1 2 0 0 0,1 1-1 0 0,37 7 1 0 0,60 22 228 0 0,-65-16-217 0 0,-49-14-54 0 0,29 9 97 0 0,0-2 0 0 0,0-1 0 0 0,1-2-1 0 0,45 2 1 0 0,-12-8-98 0 0,-29-1 0 0 0,1 2 0 0 0,65 9 0 0 0,38 29 0 0 0,77-14 0 0 0,-192-22 0 0 0,-8-1 0 0 0,1 0 0 0 0,-1 2 0 0 0,24 5 0 0 0,-31-6 0 0 0,2 0 0 0 0,-1-1 0 0 0,0 0 0 0 0,0-1 0 0 0,0-1 0 0 0,0 0 0 0 0,16-4 0 0 0,40-1 0 0 0,36 1 0 0 0,-59 1 0 0 0,48 3 0 0 0,-48 2 0 0 0,59-8 0 0 0,-39 2 0 0 0,-36 2 0 0 0,42-10 0 0 0,-47 7 0 0 0,1 2 0 0 0,44-3 0 0 0,232 17 0 0 0,-132-9 0 0 0,-70 1 0 0 0,131-5 0 0 0,-147-1 0 0 0,113 9 0 0 0,-172-3 0 0 0,255 6 0 0 0,40-18 141 0 0,-38 2-26 0 0,-37-7-115 0 0,53-6 64 0 0,-217 16-64 0 0,-2-3 0 0 0,125-28 0 0 0,-160 27 10 0 0,1 2-1 0 0,46-2 1 0 0,92 6 24 0 0,-154 3-33 0 0,143-10 286 0 0,-119 4-139 0 0,1 3 1 0 0,-1 2-1 0 0,59 6 0 0 0,-83-3-242 0 0,1-1-1 0 0,0-1 0 0 0,45-7 1 0 0,-40 4-192 0 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3:33:25.314"/>
    </inkml:context>
    <inkml:brush xml:id="br0">
      <inkml:brushProperty name="width" value="0.1" units="cm"/>
      <inkml:brushProperty name="height" value="0.1" units="cm"/>
      <inkml:brushProperty name="color" value="#FF0066"/>
    </inkml:brush>
  </inkml:definitions>
  <inkml:trace contextRef="#ctx0" brushRef="#br0">0 8 1839 0 0,'4'0'85'0'0,"-1"1"0"0"0,1-1 0 0 0,0 1-1 0 0,-1 0 1 0 0,1 0 0 0 0,-1 1 0 0 0,1-1-1 0 0,-1 1 1 0 0,0 0 0 0 0,4 2 0 0 0,-4-2-84 0 0,0 0-1 0 0,0-1 1 0 0,1 1 0 0 0,-1-1 0 0 0,0 1 0 0 0,1-1-1 0 0,-1 0 1 0 0,1 0 0 0 0,-1-1 0 0 0,5 1 0 0 0,-2 0 131 0 0,-1 0 0 0 0,1 1-1 0 0,-1-1 1 0 0,10 5 0 0 0,1 0 170 0 0,20 1 125 0 0,0-1 0 0 0,0-1-1 0 0,0-2 1 0 0,61-4 0 0 0,-56 1-229 0 0,173-3 295 0 0,-101 5-270 0 0,81-2 41 0 0,-186-1-245 0 0,250-21 745 0 0,-194 10-606 0 0,-43 7-78 0 0,-1 1-1 0 0,1 1 0 0 0,-1 1 1 0 0,1 0-1 0 0,0 2 1 0 0,27 2-1 0 0,141 15 49 0 0,-158-14-51 0 0,1-2-1 0 0,-1 0 0 0 0,1-3 0 0 0,-1 0 0 0 0,0-2 1 0 0,50-13-1 0 0,-28 8-30 0 0,1 3 0 0 0,101 1 0 0 0,-69 8-46 0 0,132 23 0 0 0,-190-23 56 0 0,0-1-1 0 0,0-2 1 0 0,1 0-1 0 0,38-7 1 0 0,4 2-6 0 0,-40 3-6 0 0,33-5 0 0 0,-34 3-6 0 0,1 1-1 0 0,50 3 0 0 0,-35 1-21 0 0,13 4 10 0 0,-42-3-13 0 0,0 0 0 0 0,28-2-1 0 0,-17-1 52 0 0,0 0 0 0 0,50 7 0 0 0,-45-4-64 0 0,-25-2 0 0 0,-1 1 0 0 0,1-1 0 0 0,-1 1 0 0 0,1 1 0 0 0,9 2 0 0 0,-9-2 0 0 0,0 0 0 0 0,0-1 0 0 0,1 0 0 0 0,-1 0 0 0 0,14-2 0 0 0,6 2 0 0 0,191 23 0 0 0,-187-20 0 0 0,-14-2 7 0 0,0-2-1 0 0,1 0 1 0 0,18-3-1 0 0,-19 1 7 0 0,1 1 0 0 0,34 2-1 0 0,69 22 44 0 0,-76-13-16 0 0,62 5 0 0 0,6-15 163 0 0,-110 1-160 0 0,0 2-33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2:36:17.922"/>
    </inkml:context>
    <inkml:brush xml:id="br0">
      <inkml:brushProperty name="width" value="0.1" units="cm"/>
      <inkml:brushProperty name="height" value="0.1" units="cm"/>
      <inkml:brushProperty name="color" value="#FF0066"/>
    </inkml:brush>
  </inkml:definitions>
  <inkml:trace contextRef="#ctx0" brushRef="#br0">1715 24 9359 0 0,'-9'-2'196'0'0,"-1"1"-1"0"0,1 0 0 0 0,0 0 1 0 0,-1 1-1 0 0,1 0 0 0 0,-1 1 1 0 0,1 0-1 0 0,0 1 0 0 0,-13 3 1 0 0,8-1 190 0 0,1 0 0 0 0,-2-1 0 0 0,1-1 0 0 0,0 0 0 0 0,0-1 0 0 0,-1-1 0 0 0,1 0 0 0 0,0-1 0 0 0,-1 0 0 0 0,-13-4 0 0 0,-40-5 1733 0 0,0 3 0 0 0,-91 3 0 0 0,-32-3-524 0 0,72 0-401 0 0,0 5 1 0 0,-158 19-1 0 0,20-1-304 0 0,86-6-3264 0 0,161-9-225 0 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3:33:29.690"/>
    </inkml:context>
    <inkml:brush xml:id="br0">
      <inkml:brushProperty name="width" value="0.1" units="cm"/>
      <inkml:brushProperty name="height" value="0.1" units="cm"/>
      <inkml:brushProperty name="color" value="#FF0066"/>
    </inkml:brush>
  </inkml:definitions>
  <inkml:trace contextRef="#ctx0" brushRef="#br0">0 52 1839 0 0,'11'-4'456'0'0,"-1"0"0"0"0,1 2 0 0 0,0-1-1 0 0,0 1 1 0 0,13-1 0 0 0,8-1 223 0 0,33 2 99 0 0,-49 0-657 0 0,-1 1-1 0 0,0 1 1 0 0,1 0-1 0 0,25 5 0 0 0,-22-3 29 0 0,-1-1 0 0 0,28 0-1 0 0,-34-1-103 0 0,-1 1 0 0 0,1 0 1 0 0,0 0-1 0 0,-1 2 0 0 0,0-1 0 0 0,19 8 0 0 0,23 5 85 0 0,-41-12-46 0 0,0 0 0 0 0,0 1 0 0 0,19 10 1 0 0,-24-10 9 0 0,1 0 1 0 0,0-1-1 0 0,-1 0 1 0 0,1 0-1 0 0,1-1 1 0 0,-1 0 0 0 0,0 0-1 0 0,0-1 1 0 0,16 1-1 0 0,121-22 767 0 0,-3 0-698 0 0,-63 19-163 0 0,128 13 0 0 0,-141-6 0 0 0,-36-5 4 0 0,0-2-1 0 0,0-1 1 0 0,0-2-1 0 0,0 0 0 0 0,42-14 1 0 0,2 2 39 0 0,-38 10-43 0 0,1 2 0 0 0,0 1 0 0 0,-1 2 0 0 0,1 1 0 0 0,0 2 0 0 0,-1 2 0 0 0,1 1 0 0 0,35 11 0 0 0,-52-12 0 0 0,0-1 0 0 0,0 0 0 0 0,1-2 0 0 0,-1 0 0 0 0,0-1 0 0 0,1-1 0 0 0,-1-1 0 0 0,0-1 0 0 0,39-11 0 0 0,89-15 0 0 0,-84 18 0 0 0,-18 4 0 0 0,1 2 0 0 0,93 3 0 0 0,93 22 0 0 0,-163-13 0 0 0,164 5 0 0 0,-22-4 45 0 0,-87-6-26 0 0,368-4 173 0 0,-464 1-190 0 0,39-3 18 0 0,1 4 1 0 0,79 8 0 0 0,-71 3 13 0 0,0-4 0 0 0,1-3 0 0 0,143-11 0 0 0,-61-22-34 0 0,-103 23 0 0 0,76 2 0 0 0,-96 4 0 0 0,108 5 0 0 0,-95 0 0 0 0,6 2 0 0 0,1-2 0 0 0,108-6 0 0 0,-64-4 32 0 0,116 8 0 0 0,-209-2-32 0 0,190 19 0 0 0,-59-4 0 0 0,-121-14 1 0 0,242 15 63 0 0,-193-16-27 0 0,126-14 0 0 0,-120 3-3 0 0,27-5 104 0 0,134-2-1 0 0,-38 23-137 0 0,-99-1 0 0 0,-28-6 15 0 0,89-12 0 0 0,-96 6-4 0 0,0 3 1 0 0,66 3-1 0 0,189 7 0 0 0,-152-6 191 0 0,-67 2-148 0 0,28 5-23 0 0,-74-3-20 0 0,56-2 0 0 0,41-16 15 0 0,48-2 12 0 0,37 25 26 0 0,-146-6-64 0 0,-46-1 0 0 0,1-1 0 0 0,48-7 0 0 0,-49 3 0 0 0,0 1 0 0 0,73 7 0 0 0,-94-3 0 0 0,28 0 0 0 0,61-7 0 0 0,130-1 0 0 0,-215 6 0 0 0,-9 1 0 0 0,1 1 0 0 0,-1 1 0 0 0,1 1 0 0 0,-1 0 0 0 0,17 7 0 0 0,36 9 0 0 0,-17-8 0 0 0,-33-7 0 0 0,0-1 0 0 0,0 0 0 0 0,0-1 0 0 0,0-1 0 0 0,22-1 0 0 0,-24-1 0 0 0,31 3 0 0 0,5 1 0 0 0,107 6 0 0 0,1 0 0 0 0,-103-9 13 0 0,-8 0 26 0 0,0-2-1 0 0,85-13 0 0 0,-65 4-4 0 0,97-1-1 0 0,45-6 146 0 0,103-8 67 0 0,-199 20-226 0 0,-73 2-15 0 0,177-2 54 0 0,22 24 5 0 0,-83 3-64 0 0,85 8 0 0 0,194-8 0 0 0,-84-20 0 0 0,-141 5 64 0 0,-171-7-64 0 0,46-4 0 0 0,9-1 0 0 0,-60 5 2 0 0,333-7 60 0 0,-158 4 2 0 0,-187 0-59 0 0,27-6 0 0 0,-32 5 55 0 0,0 0 1 0 0,36-1 0 0 0,-42 5-122 0 0,-5-1 123 0 0,1 1 1 0 0,-1 0-1 0 0,12 3 0 0 0,-19-3-110 0 0,0 1 0 0 0,0-1-1 0 0,0 1 1 0 0,0-1 0 0 0,0 1-1 0 0,0 0 1 0 0,0 0 0 0 0,-1 0 0 0 0,1 0-1 0 0,0 0 1 0 0,-1 0 0 0 0,1 1-1 0 0,0-1 1 0 0,-1 0 0 0 0,0 1-1 0 0,1-1 1 0 0,-1 1 0 0 0,0 0-1 0 0,0-1 1 0 0,2 4 0 0 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3:33:33.318"/>
    </inkml:context>
    <inkml:brush xml:id="br0">
      <inkml:brushProperty name="width" value="0.1" units="cm"/>
      <inkml:brushProperty name="height" value="0.1" units="cm"/>
      <inkml:brushProperty name="color" value="#FF0066"/>
    </inkml:brush>
  </inkml:definitions>
  <inkml:trace contextRef="#ctx0" brushRef="#br0">0 93 919 0 0,'11'-1'565'0'0,"-1"-1"0"0"0,0 0 0 0 0,0 0 0 0 0,0-1 0 0 0,0 0-1 0 0,-1-1 1 0 0,1 0 0 0 0,13-8 0 0 0,14-5 15 0 0,-20 9-308 0 0,-9 5-167 0 0,0-1 1 0 0,0 1 0 0 0,0 0-1 0 0,0 1 1 0 0,0 0 0 0 0,1 0 0 0 0,-1 1-1 0 0,12-1 1 0 0,47-2 253 0 0,-41 2-304 0 0,41 1-1 0 0,110-1 430 0 0,-63-1-200 0 0,-68 2-253 0 0,74 3 55 0 0,-51 1 53 0 0,40 4 138 0 0,-81 2-250 0 0,-24-7-21 0 0,0-1-1 0 0,0 1 0 0 0,0-1 1 0 0,1 0-1 0 0,-1 0 0 0 0,6 0 0 0 0,19 3 595 0 0,-25-19-69 0 0,0 9-512 0 0,-5 9 130 0 0,-2 9-925 0 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3:33:43.290"/>
    </inkml:context>
    <inkml:brush xml:id="br0">
      <inkml:brushProperty name="width" value="0.1" units="cm"/>
      <inkml:brushProperty name="height" value="0.1" units="cm"/>
      <inkml:brushProperty name="color" value="#FF0066"/>
    </inkml:brush>
  </inkml:definitions>
  <inkml:trace contextRef="#ctx0" brushRef="#br0">1 175 2271 0 0,'138'-9'2166'0'0,"-46"1"-1646"0"0,43-9 444 0 0,-103 10-730 0 0,1 3 0 0 0,0 0 0 0 0,0 2-1 0 0,52 3 1 0 0,-48 4-137 0 0,72 20 1 0 0,-86-21 1 0 0,0 0 1 0 0,1-1-1 0 0,-1-2 1 0 0,1 0-1 0 0,29-3 1 0 0,3 0 209 0 0,-6 2-39 0 0,59-9 0 0 0,-53 4-133 0 0,63 2 0 0 0,-6 1-7 0 0,60 0 59 0 0,42-3 89 0 0,-166 3-251 0 0,68 6 1 0 0,-14 0-30 0 0,46-1 32 0 0,72 0 4 0 0,38-2-34 0 0,-135 20 0 0 0,-85-12 0 0 0,72 5 0 0 0,635-2 128 0 0,-675-16-58 0 0,130-23-1 0 0,-122 14 56 0 0,88-4 1 0 0,57 4-4 0 0,-171 7-99 0 0,0-2 1 0 0,62-18-1 0 0,-51 11 27 0 0,1 3 1 0 0,0 3 0 0 0,109 0-1 0 0,171-17-18 0 0,-106 6 0 0 0,-93 20-32 0 0,-28 0 0 0 0,263-1 64 0 0,-225 7-65 0 0,-52 0 13 0 0,188-9 136 0 0,-82-1-104 0 0,188 24 265 0 0,-232-14-265 0 0,-66-5-24 0 0,-1 1-1 0 0,80 6 26 0 0,53 5 19 0 0,-112-3-64 0 0,-39-2 0 0 0,128-5 0 0 0,-125-4 54 0 0,-13 1-40 0 0,15-1 16 0 0,109 13 0 0 0,-40-2-30 0 0,-38-3 0 0 0,115 26 0 0 0,-39-26 64 0 0,-136-9 66 0 0,-39 1-106 0 0,1 0 1 0 0,-1 1-1 0 0,0 1 1 0 0,1 0-1 0 0,-1 2 1 0 0,0 0-1 0 0,18 6 1 0 0,-21-4-319 0 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3:33:45.699"/>
    </inkml:context>
    <inkml:brush xml:id="br0">
      <inkml:brushProperty name="width" value="0.1" units="cm"/>
      <inkml:brushProperty name="height" value="0.1" units="cm"/>
      <inkml:brushProperty name="color" value="#FF0066"/>
    </inkml:brush>
  </inkml:definitions>
  <inkml:trace contextRef="#ctx0" brushRef="#br0">0 68 1783 0 0,'14'3'-20'0'0,"1"0"404"0"0,0 0-1 0 0,1 0 1 0 0,-1-2-1 0 0,1 0 0 0 0,-1 0 1 0 0,18-3-1 0 0,150-15 1467 0 0,-94 10-1292 0 0,59-6-136 0 0,-145 13-394 0 0,58-6 349 0 0,86 3 0 0 0,-111 7-342 0 0,42 10-1 0 0,9 1 27 0 0,66 13 24 0 0,-96-14-32 0 0,-40-9-32 0 0,1-1 1 0 0,28 4-1 0 0,26-6 66 0 0,99-10-1 0 0,-40 0-5 0 0,-62 6 125 0 0,100 12 1 0 0,-94-5-122 0 0,0-3 1 0 0,138-14-1 0 0,134-39 187 0 0,-175 25-219 0 0,-114 13-21 0 0,83-7 0 0 0,-120 20-17 0 0,0 0-1 0 0,41 8 0 0 0,-41-5 11 0 0,1 0 0 0 0,38-1 0 0 0,80-2 97 0 0,-8 2-31 0 0,60-1 168 0 0,-66 2-59 0 0,-114-3-161 0 0,253-8 327 0 0,-180 5-338 0 0,159 13-1 0 0,-20 2-29 0 0,-124-12 18 0 0,208-6 160 0 0,-234 0-154 0 0,-1 2-1 0 0,132 12 0 0 0,-152-3-5 0 0,89-2 0 0 0,53-16 16 0 0,-108 5-32 0 0,139-10 0 0 0,156 26 0 0 0,-278 0 20 0 0,26 2 34 0 0,-106-10-43 0 0,0 0 0 0 0,0-2 0 0 0,35-7 0 0 0,-39 4 73 0 0,41-2-1 0 0,-55 6-149 0 0,-1 1-1 0 0,1 0 0 0 0,0 0 0 0 0,-1 0 0 0 0,1 1 0 0 0,-1 0 0 0 0,1 0 0 0 0,-1 1 0 0 0,1 0 0 0 0,-1-1 0 0 0,0 2 0 0 0,7 3 0 0 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3:33:51.020"/>
    </inkml:context>
    <inkml:brush xml:id="br0">
      <inkml:brushProperty name="width" value="0.1" units="cm"/>
      <inkml:brushProperty name="height" value="0.1" units="cm"/>
      <inkml:brushProperty name="color" value="#FF0066"/>
    </inkml:brush>
  </inkml:definitions>
  <inkml:trace contextRef="#ctx0" brushRef="#br0">1 17 575 0 0,'0'-5'0'0'0,"0"-1"0"0"0,2 3 0 0 0,-2 1 0 0 0,0 4 0 0 0,0 1 0 0 0,2-1 0 0 0</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3:34:00.588"/>
    </inkml:context>
    <inkml:brush xml:id="br0">
      <inkml:brushProperty name="width" value="0.1" units="cm"/>
      <inkml:brushProperty name="height" value="0.1" units="cm"/>
      <inkml:brushProperty name="color" value="#FF0066"/>
    </inkml:brush>
  </inkml:definitions>
  <inkml:trace contextRef="#ctx0" brushRef="#br0">0 23 919 0 0,'15'0'70'0'0,"-12"-1"-3"0"0,0 1 1 0 0,0 0-1 0 0,0-1 1 0 0,1 2-1 0 0,-1-1 0 0 0,5 1 1 0 0,31-1 2150 0 0,111 19-1434 0 0,-96-13-389 0 0,1-2-1 0 0,84-5 0 0 0,-49-1-270 0 0,58-4-45 0 0,-86 2-31 0 0,1 3-1 0 0,68 6 0 0 0,99 14 231 0 0,-137-12-178 0 0,-1-3-1 0 0,99-10 1 0 0,-90 1-15 0 0,236 4 107 0 0,-129-10-24 0 0,-150 9-102 0 0,87 9 0 0 0,57 19-64 0 0,-97-12 58 0 0,220 26 292 0 0,-212-30-256 0 0,135-4-1 0 0,-193-6-86 0 0,4 0 14 0 0,182-6 200 0 0,-6 5-40 0 0,3 0-148 0 0,-30-26 121 0 0,21-1 68 0 0,-9 26 45 0 0,-11 0-146 0 0,225-15-47 0 0,-407 16-76 0 0,422-27 118 0 0,-247 16-99 0 0,59-7 36 0 0,-187 14 11 0 0,0 3 0 0 0,0 4 0 0 0,80 11 0 0 0,-142-12-66 0 0,169 5 67 0 0,-8-1-6 0 0,-32-5 5 0 0,-61-2-68 0 0,-3 3-4 0 0,129-3 76 0 0,26 9-70 0 0,-12 0 0 0 0,-7-10 0 0 0,-141 4 0 0 0,98 14 0 0 0,-39-2 0 0 0,84-8 0 0 0,-60-3 0 0 0,409 21 0 0 0,-190-7 64 0 0,-208-12-65 0 0,106 5 66 0 0,-109 14-65 0 0,-111-13 0 0 0,1-3 0 0 0,55 1 0 0 0,61-14 0 0 0,-85 1 0 0 0,110 8 0 0 0,149 10 128 0 0,-197-4-64 0 0,-2-1 0 0 0,246-14 80 0 0,-312 5-103 0 0,52 1 46 0 0,111 5-87 0 0,-34-22 256 0 0,1-1 0 0 0,140-7-128 0 0,-167 21-128 0 0,-124 5 0 0 0,77-8 0 0 0,54-8 23 0 0,-28 3 18 0 0,104-7 295 0 0,-106 10-85 0 0,-149 8-230 0 0,46 0 29 0 0,-52 1-47 0 0,0 0 1 0 0,0 0-1 0 0,0 0 0 0 0,1 1 0 0 0,-1 0 1 0 0,0-1-1 0 0,0 1 0 0 0,0 0 1 0 0,0 1-1 0 0,0-1 0 0 0,-1 0 1 0 0,1 1-1 0 0,4 3 0 0 0,2 5 7 0 0,-8-9-7 0 0,1 0 0 0 0,-1 1-1 0 0,0-1 1 0 0,0 0 0 0 0,0 0-1 0 0,1 0 1 0 0,-1 0 0 0 0,1 0 0 0 0,-1 0-1 0 0,1-1 1 0 0,-1 1 0 0 0,1 0-1 0 0,-1-1 1 0 0,1 1 0 0 0,0-1 0 0 0,-1 1-1 0 0,1-1 1 0 0,0 0 0 0 0,2 0-1 0 0,23 5-2 0 0,0-1 0 0 0,1-1 0 0 0,-1-2 0 0 0,1-1 0 0 0,43-5 0 0 0,-48 3 0 0 0,1 1 0 0 0,0 0 0 0 0,43 6 0 0 0,-35-2 0 0 0,41-1 0 0 0,213-28 6 0 0,-7 0 170 0 0,-92 9-22 0 0,-169 16-117 0 0,1 0-1 0 0,0 2 0 0 0,0 0 1 0 0,24 4-1 0 0,10 1 12 0 0,223 11 101 0 0,-219-14-138 0 0,1 2-1 0 0,-1 3 1 0 0,0 3 0 0 0,86 26-1 0 0,-90-22-12 0 0,1-3 1 0 0,0-3-1 0 0,63 4 0 0 0,-47-7 43 0 0,77 19 0 0 0,-134-22 4 0 0,-1 0 1 0 0,23 11 0 0 0,-32-13-89 0 0,0 1 0 0 0,0-1 0 0 0,0 1 0 0 0,0 0 1 0 0,0 0-1 0 0,-1 0 0 0 0,1 0 0 0 0,-1 0 1 0 0,1 0-1 0 0,-1 1 0 0 0,0-1 0 0 0,0 1 0 0 0,0 0 1 0 0,0 0-1 0 0,-1-1 0 0 0,3 6 0 0 0,-4 1-2911 0 0,-3 1-1000 0 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3:34:02.197"/>
    </inkml:context>
    <inkml:brush xml:id="br0">
      <inkml:brushProperty name="width" value="0.1" units="cm"/>
      <inkml:brushProperty name="height" value="0.1" units="cm"/>
      <inkml:brushProperty name="color" value="#FF0066"/>
    </inkml:brush>
  </inkml:definitions>
  <inkml:trace contextRef="#ctx0" brushRef="#br0">0 46 919 0 0,'9'-7'38'0'0,"-9"7"5"0"0,0-1 0 0 0,1 1 0 0 0,-1-1 0 0 0,0 1 0 0 0,0 0 0 0 0,1-1 0 0 0,-1 1 0 0 0,1-1 0 0 0,-1 1 0 0 0,0 0 0 0 0,1 0 0 0 0,-1-1 0 0 0,1 1 0 0 0,-1 0 0 0 0,1 0 0 0 0,-1-1 0 0 0,1 1 0 0 0,-1 0 0 0 0,0 0 0 0 0,1 0 0 0 0,-1 0 0 0 0,1 0 0 0 0,-1 0 0 0 0,1 0 0 0 0,1 0 0 0 0,36-8 2392 0 0,105 5-755 0 0,-36 1-960 0 0,90 5 157 0 0,-139 0-634 0 0,0-2 1 0 0,-1-2 0 0 0,62-10 0 0 0,-76 4-98 0 0,2 3 0 0 0,-1 1 0 0 0,0 3 1 0 0,60 6-1 0 0,-72-4-66 0 0,43-4-1 0 0,-47 1-14 0 0,0 0 0 0 0,39 5 0 0 0,-58-2-39 0 0,-1 1 0 0 0,1 0 0 0 0,-1 0 0 0 0,0 0-1 0 0,0 1 1 0 0,0 1 0 0 0,0-1 0 0 0,10 9 0 0 0,-11-7-21 0 0,-1-2 1 0 0,1 1-1 0 0,0-1 1 0 0,1 0-1 0 0,-1 0 1 0 0,1-1 0 0 0,-1 0-1 0 0,1 0 1 0 0,0-1-1 0 0,10 1 1 0 0,146 3 264 0 0,-42-3 14 0 0,-102-3-256 0 0,0-1-1 0 0,0 0 1 0 0,-1-2-1 0 0,29-6 1 0 0,76-29 305 0 0,-115 35-292 0 0,-1 1-12 0 0,0 0 0 0 0,1 0-1 0 0,-1 1 1 0 0,1 0 0 0 0,0 1 0 0 0,-1 0-1 0 0,1 0 1 0 0,0 1 0 0 0,-1 0 0 0 0,1 0-1 0 0,-1 1 1 0 0,9 3 0 0 0,-6-3-11 0 0,-1 1 1 0 0,1-1 0 0 0,14 0-1 0 0,-23-8 517 0 0,-2 0-286 0 0,11 11-319 0 0,-7-1-77 0 0,3 1-12 0 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3:34:05.839"/>
    </inkml:context>
    <inkml:brush xml:id="br0">
      <inkml:brushProperty name="width" value="0.1" units="cm"/>
      <inkml:brushProperty name="height" value="0.1" units="cm"/>
      <inkml:brushProperty name="color" value="#FF0066"/>
    </inkml:brush>
  </inkml:definitions>
  <inkml:trace contextRef="#ctx0" brushRef="#br0">1 69 1375 0 0,'7'1'375'0'0,"0"1"-1"0"0,0-1 1 0 0,-1 1-1 0 0,1 0 1 0 0,0 0-1 0 0,10 6 1 0 0,13 4 163 0 0,4-3-107 0 0,1-1 0 0 0,-1-2 0 0 0,1-1 0 0 0,0-2 0 0 0,71-2 0 0 0,7-11-80 0 0,129-27 1 0 0,-99 13-25 0 0,-116 21-221 0 0,0 1-1 0 0,0 1 0 0 0,32 3 0 0 0,81 15 119 0 0,26 2 22 0 0,-76-16 109 0 0,142-12-1 0 0,-14-4-158 0 0,-21 2-130 0 0,109-20 219 0 0,-265 26-222 0 0,48-7 26 0 0,-39 6-16 0 0,0 1 0 0 0,0 3 1 0 0,89 7-1 0 0,-4 0-57 0 0,110-13 102 0 0,-183 6-114 0 0,0 3 0 0 0,79 10 0 0 0,-14 0-6 0 0,-100-10 10 0 0,24 2 76 0 0,65 11 0 0 0,-11 3 306 0 0,-102-17-411 0 0,1 1 0 0 0,0 0 1 0 0,0 0-1 0 0,-1 0 1 0 0,1 1-1 0 0,-1-1 0 0 0,1 1 1 0 0,-1 0-1 0 0,0 0 1 0 0,6 4-1 0 0,-2 0-398 0 0</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3:34:08.534"/>
    </inkml:context>
    <inkml:brush xml:id="br0">
      <inkml:brushProperty name="width" value="0.1" units="cm"/>
      <inkml:brushProperty name="height" value="0.1" units="cm"/>
      <inkml:brushProperty name="color" value="#FF0066"/>
    </inkml:brush>
  </inkml:definitions>
  <inkml:trace contextRef="#ctx0" brushRef="#br0">0 76 919 0 0,'64'-3'561'0'0,"-1"-3"-1"0"0,81-19 0 0 0,53-5 522 0 0,-57 21-885 0 0,-112 7-197 0 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3:34:11.715"/>
    </inkml:context>
    <inkml:brush xml:id="br0">
      <inkml:brushProperty name="width" value="0.1" units="cm"/>
      <inkml:brushProperty name="height" value="0.1" units="cm"/>
      <inkml:brushProperty name="color" value="#FF0066"/>
    </inkml:brush>
  </inkml:definitions>
  <inkml:trace contextRef="#ctx0" brushRef="#br0">1 104 2127 0 0,'29'14'438'0'0,"1"-2"-1"0"0,1-1 0 0 0,0-1 0 0 0,40 7 0 0 0,-22-11 185 0 0,1-2 0 0 0,54-2 1 0 0,-95-2-544 0 0,28 0 7 0 0,130-4 424 0 0,4-24-388 0 0,-129 20-108 0 0,162-15 269 0 0,-63 10-106 0 0,-91 9-150 0 0,-1 2 0 0 0,59 6-1 0 0,42-1-30 0 0,-39-11 109 0 0,42-2 132 0 0,287 23-163 0 0,-115-10 256 0 0,-19-2-28 0 0,56 3-238 0 0,107-1 352 0 0,-359-5-295 0 0,170-23-1 0 0,-105 6-33 0 0,192-30 41 0 0,-338 45-123 0 0,1 1 0 0 0,0 2-1 0 0,41 2 1 0 0,90 16 28 0 0,-34-2-21 0 0,-73-11-12 0 0,141 18 0 0 0,-52-8 0 0 0,-60-8 0 0 0,30 6 64 0 0,150-5 0 0 0,-254-7-65 0 0,328-10 66 0 0,190-17 255 0 0,-436 12-269 0 0,-48 7-12 0 0,53-3-1 0 0,-36 8-42 0 0,-13 0 42 0 0,62 4 0 0 0,-25 2-38 0 0,109-9 0 0 0,-117 2 0 0 0,-23 5 0 0 0,0 1 0 0 0,-1 3 0 0 0,58 14 0 0 0,-3-2 0 0 0,-42-10 0 0 0,1-2 0 0 0,69-6 0 0 0,-25-6 142 0 0,32-1 108 0 0,-4 2 15 0 0,36 2-12 0 0,33-5-204 0 0,-36 1-24 0 0,202-6 103 0 0,-263 5-109 0 0,-31 1 31 0 0,123 3-1 0 0,-194 6-86 0 0,-1-1 1 0 0,0 1-1 0 0,1 0 0 0 0,-1 1 1 0 0,0 0-1 0 0,0 0 1 0 0,0 1-1 0 0,0-1 1 0 0,-1 2-1 0 0,1-1 1 0 0,11 8-1 0 0,-3 0-2635 0 0,1 0-935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2:36:29.324"/>
    </inkml:context>
    <inkml:brush xml:id="br0">
      <inkml:brushProperty name="width" value="0.1" units="cm"/>
      <inkml:brushProperty name="height" value="0.1" units="cm"/>
      <inkml:brushProperty name="color" value="#FF0066"/>
    </inkml:brush>
  </inkml:definitions>
  <inkml:trace contextRef="#ctx0" brushRef="#br0">5372 214 455 0 0,'4'-31'4304'0'0,"11"-20"-2666"0"0,-1 1-1414 0 0,-7 26 1369 0 0,-5 18-795 0 0,0-1 1 0 0,-1 0-1 0 0,0 0 1 0 0,1-10 568 0 0,-2 17-1273 0 0,-55-7 4126 0 0,-4 1-3326 0 0,12 8-116 0 0,-1 3 0 0 0,-74 17 0 0 0,-31 4-264 0 0,18-18 93 0 0,-38 5 1362 0 0,-32 10-1284 0 0,-176 39 176 0 0,79-12 121 0 0,-113-14-100 0 0,364-33-865 0 0,-222 10 182 0 0,-359 30 92 0 0,51 17-12 0 0,363-44-190 0 0,-259-15-1 0 0,242-16-76 0 0,12 0-13 0 0,-205-25 396 0 0,423 39-385 0 0,-24-4 64 0 0,0 2 1 0 0,-1 0-1 0 0,0 2 0 0 0,-47 4 0 0 0,70-1-215 0 0,8 1-414 0 0,14 4-1602 0 0,-5-3 266 0 0,11 5-6829 0 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3:34:14.184"/>
    </inkml:context>
    <inkml:brush xml:id="br0">
      <inkml:brushProperty name="width" value="0.1" units="cm"/>
      <inkml:brushProperty name="height" value="0.1" units="cm"/>
      <inkml:brushProperty name="color" value="#FF0066"/>
    </inkml:brush>
  </inkml:definitions>
  <inkml:trace contextRef="#ctx0" brushRef="#br0">1 101 455 0 0,'175'20'4247'0'0,"-88"-12"-3775"0"0,333 1 417 0 0,-283-15-667 0 0,117 1 7 0 0,325-16 249 0 0,-403 9-399 0 0,252-4 487 0 0,-412 15-550 0 0,172 0 88 0 0,195-13 269 0 0,-276 0-296 0 0,55-4-20 0 0,-139 17-55 0 0,0 1 0 0 0,0 1 0 0 0,0 1 0 0 0,45 10 0 0 0,-8 1 34 0 0,1-3 0 0 0,0-3 1 0 0,1-2-1 0 0,-1-3 0 0 0,1-3 0 0 0,93-13 0 0 0,-72 8 94 0 0,144 8 0 0 0,-168 0-70 0 0,13-3 13 0 0,83-12 0 0 0,43 0 45 0 0,10 24-78 0 0,-58 0-16 0 0,-47-3-26 0 0,-50-3 9 0 0,58-1-1 0 0,4-7 227 0 0,124 14 1 0 0,-179-8-177 0 0,95-8 1 0 0,-18-1-35 0 0,-78 5 36 0 0,-31 0-58 0 0,0 0 0 0 0,0 2 0 0 0,0 1 0 0 0,49 10 0 0 0,-5 5 63 0 0,116 12 0 0 0,-79-22 133 0 0,126-9 0 0 0,-75-1-60 0 0,28 11-30 0 0,0 1-33 0 0,-164-9-46 0 0,59 0 27 0 0,123-15 1 0 0,-148 9 8 0 0,112 4 1 0 0,-105 4-34 0 0,73-9 1 0 0,-27-7 46 0 0,151-12 79 0 0,-100 30 32 0 0,23-1-101 0 0,81-41 29 0 0,-187 23-92 0 0,1 3 0 0 0,91-1 0 0 0,246 3 92 0 0,-416 10-117 0 0,223-4 0 0 0,-183 7 0 0 0,0 1 0 0 0,70 16 0 0 0,-67-10 0 0 0,85 6 0 0 0,73-19 15 0 0,-158 1 34 0 0,5 2-51 0 0,51 7 0 0 0,-56-3 31 0 0,84-3 0 0 0,-63-4 17 0 0,0 2 0 0 0,122 15 0 0 0,-147-14-21 0 0,-34-1-19 0 0,0 1-1 0 0,0 0 1 0 0,0 0 0 0 0,1 1-1 0 0,-1 0 1 0 0,8 1-1 0 0,-13-1-7 0 0,0-1 1 0 0,0 1-1 0 0,0-1 0 0 0,0 1 0 0 0,-1 0 0 0 0,1-1 0 0 0,0 1 0 0 0,0 0 0 0 0,-1 0 0 0 0,1-1 0 0 0,-1 1 0 0 0,1 0 1 0 0,0 0-1 0 0,-1 0 0 0 0,0 0 0 0 0,1 0 0 0 0,-1 0 0 0 0,1 0 0 0 0,-1 0 0 0 0,0 0 0 0 0,0 0 0 0 0,0 0 1 0 0,1 0-1 0 0,-1 0 0 0 0,0 0 0 0 0,0 0 0 0 0,0 0 0 0 0,-1 0 0 0 0,1 0 0 0 0,0 0 0 0 0,0 0 0 0 0,0 0 0 0 0,-1 0 1 0 0,0 1-1 0 0,-1 11-108 0 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3:34:18.783"/>
    </inkml:context>
    <inkml:brush xml:id="br0">
      <inkml:brushProperty name="width" value="0.1" units="cm"/>
      <inkml:brushProperty name="height" value="0.1" units="cm"/>
      <inkml:brushProperty name="color" value="#FF0066"/>
    </inkml:brush>
  </inkml:definitions>
  <inkml:trace contextRef="#ctx0" brushRef="#br0">0 7 2527 0 0,'18'7'294'0'0,"29"16"-1"0"0,-9-3-232 0 0,-2-3 51 0 0,-25-10 17 0 0,1-1 0 0 0,0-1 0 0 0,0 0 0 0 0,0-1 0 0 0,1 0 0 0 0,0-1 0 0 0,19 3 0 0 0,-21-4 142 0 0,0 0 0 0 0,0 0-1 0 0,15 6 1 0 0,-18-5-174 0 0,-1 0 1 0 0,1-1-1 0 0,-1 0 1 0 0,1-1-1 0 0,0 0 1 0 0,-1 0-1 0 0,1 0 1 0 0,15-2-1 0 0,67-14 317 0 0,36-6-41 0 0,21 0-281 0 0,-126 18-96 0 0,107-12 299 0 0,-45 8-195 0 0,14-8-89 0 0,-48 7 68 0 0,86-4 1 0 0,-63 15-62 0 0,-51 0-9 0 0,0-2 1 0 0,-1-1-1 0 0,1 0 0 0 0,32-5 0 0 0,-42 3 7 0 0,1 1-1 0 0,-1 1 0 0 0,0 0 1 0 0,1 1-1 0 0,-1 0 0 0 0,1 0 1 0 0,14 5-1 0 0,-10-2 8 0 0,1-2 0 0 0,23 2 0 0 0,82 5 49 0 0,171-2 368 0 0,-148-5-372 0 0,-16-2-61 0 0,-73 0 70 0 0,67-9 0 0 0,26 0 68 0 0,33 1-28 0 0,59 1 40 0 0,155 42 35 0 0,-335-30-127 0 0,72-2-1 0 0,-95-3-65 0 0,126-5 191 0 0,80 2 156 0 0,-25 2-277 0 0,-19 0-10 0 0,-139 1-20 0 0,73-10-1 0 0,-95 6-51 0 0,102-7 119 0 0,131-17 226 0 0,-245 25-290 0 0,1 1 0 0 0,-1 2 0 0 0,45 4 0 0 0,-35-2 7 0 0,41-2 0 0 0,88-6-49 0 0,-127 5 17 0 0,71 8-1 0 0,-71-3 0 0 0,67-1-1 0 0,-23-5 15 0 0,114 14-1 0 0,-154-8-24 0 0,103 16 119 0 0,21 3-56 0 0,27-20 124 0 0,-72-3 97 0 0,-56 1-194 0 0,-44-1-89 0 0,53 0 146 0 0,94-12 0 0 0,24-1 43 0 0,-109 9-124 0 0,41 6-16 0 0,-83 1-18 0 0,68-6-1 0 0,-65 1-35 0 0,-1 1-1 0 0,60 8 1 0 0,-59-4 8 0 0,-12-2 25 0 0,-1-2 0 0 0,48-7 1 0 0,35-2 43 0 0,-77 11-78 0 0,1 1 0 0 0,59 10 0 0 0,-45-4 0 0 0,65 2 0 0 0,-84-8 0 0 0,253 16 0 0 0,-126-23 28 0 0,-38 0 8 0 0,173 15-36 0 0,-136-2 0 0 0,39 7 64 0 0,26 5-64 0 0,-22-18 0 0 0,-188-2 0 0 0,130 14 0 0 0,-118-11 0 0 0,-1-1 0 0 0,1-1 0 0 0,30-4 0 0 0,11 1 0 0 0,100-12 0 0 0,-42 2 0 0 0,-10 15 57 0 0,-28 1-50 0 0,-50-5-5 0 0,-29 0 5 0 0,1 0 0 0 0,-1 1 0 0 0,0 0 0 0 0,0 1 0 0 0,0 0 0 0 0,0 0 0 0 0,0 1-1 0 0,11 3 1 0 0,-16-3-20 0 0,3 0 8 0 0,1 0 0 0 0,-1 1-1 0 0,0 0 1 0 0,-1 0 0 0 0,1 1 0 0 0,-1 0-1 0 0,1 0 1 0 0,-1 0 0 0 0,0 1 0 0 0,-1 0-1 0 0,1 0 1 0 0,5 7 0 0 0,-1 1-122 0 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3:34:22.918"/>
    </inkml:context>
    <inkml:brush xml:id="br0">
      <inkml:brushProperty name="width" value="0.1" units="cm"/>
      <inkml:brushProperty name="height" value="0.1" units="cm"/>
      <inkml:brushProperty name="color" value="#FF0066"/>
    </inkml:brush>
  </inkml:definitions>
  <inkml:trace contextRef="#ctx0" brushRef="#br0">0 3 223 0 0,'96'-2'-4'0'0,"73"2"423"0"0,-141 1-7 0 0,-1 1 1 0 0,0 2-1 0 0,0 1 0 0 0,0 0 0 0 0,47 18 0 0 0,-58-17-163 0 0,-1-1 0 0 0,1-1-1 0 0,0 0 1 0 0,0-1-1 0 0,0-1 1 0 0,1 0 0 0 0,-1-1-1 0 0,0-1 1 0 0,1-1-1 0 0,18-2 1 0 0,-2 2-110 0 0,-1 1 1 0 0,1 2-1 0 0,-1 1 0 0 0,61 15 1 0 0,13 1-124 0 0,-96-18-7 0 0,-1 0-1 0 0,1-1 0 0 0,-1-1 0 0 0,1 1 0 0 0,-1-1 1 0 0,17-4-1 0 0,-1-3 26 0 0,27-11 1 0 0,-40 14-34 0 0,-3 2 3 0 0,-1 0 0 0 0,1 0 0 0 0,0 1 0 0 0,0 1 0 0 0,0-1 0 0 0,1 2 0 0 0,-1-1 0 0 0,0 1 0 0 0,0 0 0 0 0,10 2 0 0 0,6 3 25 0 0,0 1 0 0 0,30 11 0 0 0,-34-10-17 0 0,0-1 0 0 0,0 0 1 0 0,1-2-1 0 0,23 3 0 0 0,-32-8 2 0 0,0 0 0 0 0,-1 0 0 0 0,0-1 0 0 0,1-1 0 0 0,-1 0 0 0 0,21-9-1 0 0,25-5 26 0 0,-16 8 31 0 0,81-5-1 0 0,24 18-19 0 0,-100 0-47 0 0,-16-1-3 0 0,-1 2 0 0 0,34 9 0 0 0,-32-7 0 0 0,141 30 76 0 0,-156-34-64 0 0,-1-1 0 0 0,1-1-1 0 0,0 0 1 0 0,24-3 0 0 0,6 1 53 0 0,-28 1-54 0 0,0 1 0 0 0,-1 1-1 0 0,1 0 1 0 0,0 2 0 0 0,19 5-1 0 0,1 1 105 0 0,0-2-1 0 0,78 5 0 0 0,-50-7-49 0 0,103 7 272 0 0,-134-13-218 0 0,0-1-1 0 0,62-11 0 0 0,-19 1-21 0 0,104-1 0 0 0,-47 14-67 0 0,-7 1 14 0 0,173-25-44 0 0,-237 16-1 0 0,1 4 0 0 0,0 2 0 0 0,77 10 0 0 0,13 1 169 0 0,-37 2 0 0 0,-20-1-73 0 0,205-15 324 0 0,-189-2-334 0 0,237-14 248 0 0,-282 12-333 0 0,101-6 0 0 0,78 7 54 0 0,11 4-44 0 0,40 6-10 0 0,-179 3-7 0 0,-58-1 64 0 0,0-4 0 0 0,0-2 0 0 0,69-9 1 0 0,89-8 102 0 0,-155 15-174 0 0,-26 0 14 0 0,169-2 0 0 0,-167 6 13 0 0,0-2 0 0 0,0-1 0 0 0,0-3 0 0 0,42-9-1 0 0,-25 3-12 0 0,1 3 0 0 0,0 2 0 0 0,63 3 0 0 0,1 9 0 0 0,97-12 0 0 0,1 17-6 0 0,-68 0 76 0 0,-101-9-54 0 0,55 0 32 0 0,8-12-48 0 0,128-27 0 0 0,-189 27 0 0 0,91-11 64 0 0,-100 16-64 0 0,64 3 0 0 0,5 0 0 0 0,254-3 0 0 0,-218 16 9 0 0,182 8 110 0 0,-290-21-70 0 0,-14 0-45 0 0,0 1 0 0 0,0 2 0 0 0,46 7-1 0 0,-40 4-739 0 0,-20-6-2944 0 0</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3:34:25.862"/>
    </inkml:context>
    <inkml:brush xml:id="br0">
      <inkml:brushProperty name="width" value="0.1" units="cm"/>
      <inkml:brushProperty name="height" value="0.1" units="cm"/>
      <inkml:brushProperty name="color" value="#FF0066"/>
    </inkml:brush>
  </inkml:definitions>
  <inkml:trace contextRef="#ctx0" brushRef="#br0">1 133 1727 0 0,'3'-2'18'0'0,"1"1"-1"0"0,-1 0 0 0 0,1-1 0 0 0,0 1 0 0 0,-1 1 0 0 0,1-1 0 0 0,0 0 1 0 0,0 1-1 0 0,5 0 0 0 0,9-2 307 0 0,1 0-138 0 0,1 0 0 0 0,21 2 0 0 0,12-2 130 0 0,219 3 1466 0 0,-170 6-894 0 0,170 25 96 0 0,-197-16-984 0 0,-49-9 0 0 0,46 6 0 0 0,42 0 27 0 0,-49-4-9 0 0,70 0 1 0 0,68 2 553 0 0,-1 0-336 0 0,-161-13-203 0 0,-1-2 0 0 0,56-13 0 0 0,28-3 78 0 0,-104 19-100 0 0,-1 0 0 0 0,1 1 0 0 0,-1 1-1 0 0,30 5 1 0 0,188 34 65 0 0,-196-33-11 0 0,73 2-1 0 0,-101-9-69 0 0,163 2 5 0 0,-98-3 64 0 0,-45 3-63 0 0,1 2 0 0 0,-1 1-1 0 0,33 9 1 0 0,-35-7 17 0 0,0-1 0 0 0,0-1 0 0 0,57 1 0 0 0,-23-11 105 0 0,0-3-1 0 0,79-20 1 0 0,-102 21-51 0 0,68-4 1 0 0,-19 4-22 0 0,19-1 130 0 0,-60 5-92 0 0,66-11 0 0 0,14-5-83 0 0,-25 6 52 0 0,-34 5-35 0 0,1 3 0 0 0,81 4 1 0 0,-69 2 55 0 0,207-16 243 0 0,-171 6-239 0 0,-90 7-93 0 0,36-3 47 0 0,113 7 0 0 0,69 12-37 0 0,60-21 148 0 0,-168 1-104 0 0,186-21 255 0 0,-238 19-262 0 0,120 6 1 0 0,34-3 4 0 0,18 3 40 0 0,-170 5-35 0 0,107-10 0 0 0,24-10 32 0 0,-54 5-19 0 0,40 11-4 0 0,-54 2-59 0 0,27-4 67 0 0,56 1-64 0 0,208 7 219 0 0,4-34-60 0 0,-310 16-137 0 0,48 7 44 0 0,-4 0-4 0 0,-106-1-62 0 0,-13 1 0 0 0,0 1 0 0 0,93 7 0 0 0,180 35 64 0 0,-28-15-64 0 0,-217-17 36 0 0,103-7 0 0 0,44 1 84 0 0,-155 4-120 0 0,57 5 0 0 0,-31 1 0 0 0,-56-6 0 0 0,98 18 0 0 0,-121-16-24 0 0,-1-1 0 0 0,37 1 0 0 0,-16-3 24 0 0,-19-1 79 0 0,33-3-1 0 0,-40 0-21 0 0,1 2 0 0 0,44 4 0 0 0,-54-2-155 0 0,0 0-1 0 0,0 1 0 0 0,0 1 1 0 0,-1 1-1 0 0,0 0 0 0 0,22 11 1 0 0,-19-7-3932 0 0</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3:34:35.512"/>
    </inkml:context>
    <inkml:brush xml:id="br0">
      <inkml:brushProperty name="width" value="0.1" units="cm"/>
      <inkml:brushProperty name="height" value="0.1" units="cm"/>
      <inkml:brushProperty name="color" value="#FF0066"/>
    </inkml:brush>
  </inkml:definitions>
  <inkml:trace contextRef="#ctx0" brushRef="#br0">1 213 919 0 0,'2'1'36'0'0,"1"-1"-15"0"0,-1 1 0 0 0,0 0 0 0 0,0 0 0 0 0,1 0-1 0 0,-1 0 1 0 0,0 0 0 0 0,0 0 0 0 0,0 1 0 0 0,3 2-1 0 0,-2-4 56 0 0,0 1-1 0 0,1-1 1 0 0,-1 0-1 0 0,0 0 1 0 0,0 0-1 0 0,1 0 0 0 0,2-1 1 0 0,3 0-54 0 0,123-4 1036 0 0,-126 5-963 0 0,0-1-1 0 0,0 0 1 0 0,-1-1-1 0 0,1 1 0 0 0,-1-1 1 0 0,1 0-1 0 0,5-3 1 0 0,-7 2-43 0 0,0 1 1 0 0,0 1 0 0 0,0-1 0 0 0,0 0 0 0 0,1 1-1 0 0,-1 0 1 0 0,0 0 0 0 0,0 0 0 0 0,1 1 0 0 0,-1-1-1 0 0,0 1 1 0 0,1 0 0 0 0,-1 0 0 0 0,1 1 0 0 0,4 0-1 0 0,-6 0-34 0 0,0-1-1 0 0,0 0 0 0 0,0 0 0 0 0,1 0 0 0 0,-1 0 0 0 0,0-1 1 0 0,5 0-1 0 0,11-2 5 0 0,26 1 129 0 0,-32 1-43 0 0,-1 0 1 0 0,0 1 0 0 0,0 0 0 0 0,0 1 0 0 0,0 0 0 0 0,0 1 0 0 0,20 6 0 0 0,-13-2-22 0 0,31 6-1 0 0,-10-4 29 0 0,-27-6-53 0 0,0 0-1 0 0,0-1 1 0 0,0 0 0 0 0,0-1 0 0 0,0-1 0 0 0,15-2 0 0 0,30-1 107 0 0,107-5 261 0 0,-139 7-389 0 0,0-1 0 0 0,-1-1 0 0 0,38-11 1 0 0,-15 4-13 0 0,9-3 26 0 0,-25 6 39 0 0,1 1 0 0 0,57-5-1 0 0,14 10 98 0 0,43-2-142 0 0,0-12 143 0 0,-2 18 86 0 0,-35 4-250 0 0,12 1 294 0 0,223-14 0 0 0,-182-7-185 0 0,197 9 0 0 0,-304 4-32 0 0,64-10 0 0 0,-52 4-35 0 0,635-34 410 0 0,-618 36-448 0 0,91 0 64 0 0,199-9-32 0 0,-350 12-64 0 0,-14 1-3 0 0,18-2 42 0 0,43 3 0 0 0,-19 1-13 0 0,83-9-1 0 0,-66 2-11 0 0,-32 6 15 0 0,38 3-1 0 0,-39 0-25 0 0,211 6 61 0 0,93 2-10 0 0,-205-10-45 0 0,-94-3 9 0 0,-1 3 0 0 0,59 6 1 0 0,-80-5-18 0 0,0-1 0 0 0,0 0 1 0 0,1-2-1 0 0,28-5 0 0 0,23 0 63 0 0,413 0 236 0 0,-473 6-300 0 0,298 8 64 0 0,-122-1-64 0 0,15 19 0 0 0,116 5 208 0 0,-216-28-208 0 0,82 5 0 0 0,-143-3 0 0 0,27 1 0 0 0,207 3 64 0 0,-163-5-64 0 0,33 3 0 0 0,-76-3 21 0 0,-1-3 1 0 0,73-8-1 0 0,-126 6-21 0 0,111-3 55 0 0,27-1 18 0 0,-125 4-73 0 0,-1 1 0 0 0,37 5 0 0 0,20 0 0 0 0,35-5 64 0 0,-96 0-64 0 0,30 4-1 0 0,-7 0 13 0 0,16 4 55 0 0,-44-5-42 0 0,36 2 0 0 0,230-18 343 0 0,-251 12-338 0 0,-1 1 0 0 0,42 6 0 0 0,27 0 24 0 0,-31-7 74 0 0,93-15 0 0 0,-122 12-98 0 0,81 3 1 0 0,-9 1-28 0 0,-50-2 61 0 0,0 3 0 0 0,101 13 0 0 0,-44-3 9 0 0,-78-7-82 0 0,21 1 43 0 0,21 3 19 0 0,93-5-1 0 0,-140-2 9 0 0,-1 1 0 0 0,64 11 0 0 0,-64-7-52 0 0,-16-4 8 0 0,1-1 1 0 0,30-2-1 0 0,-6-1-5 0 0,-15 1 47 0 0,57-11-1 0 0,-31 3-4 0 0,-55 9-52 0 0,55-8 104 0 0,60 1-1 0 0,5-4 11 0 0,-2 1-51 0 0,-99 11-65 0 0,-1 1 0 0 0,23 5 0 0 0,24 3 0 0 0,-58-10 0 0 0,32 3 0 0 0,77-5 0 0 0,166-31 267 0 0,-163 26-215 0 0,51-6 13 0 0,-60 7-65 0 0,-61 2 0 0 0,-36 3 0 0 0,0-1 0 0 0,18 2 0 0 0,135 0 0 0 0,-6 0 0 0 0,87 2 11 0 0,-24-8 170 0 0,-128 0-181 0 0,114-4 0 0 0,4 2 0 0 0,-173 5 0 0 0,-29 3 0 0 0,0 1 0 0 0,0 0 0 0 0,23 6 0 0 0,20 2 0 0 0,32-5 0 0 0,-31-3 0 0 0,85 14 0 0 0,-82-5 0 0 0,81 1 0 0 0,-94-9 5 0 0,177 2 54 0 0,-136-5-59 0 0,146 20 0 0 0,-199-13 17 0 0,50 14 0 0 0,27 6 13 0 0,-90-24-9 0 0,42-2 0 0 0,-8-1 1 0 0,12 4-18 0 0,23-1 16 0 0,0 4 0 0 0,124 25 0 0 0,-32-6-20 0 0,-157-22 0 0 0,95-1 0 0 0,-83-2 0 0 0,8-2 0 0 0,-32 0 0 0 0,0 1 0 0 0,0 1 0 0 0,23 3 0 0 0,140 11 37 0 0,-117-11 8 0 0,88 15 1 0 0,-135-17-46 0 0,1 0 0 0 0,-1-1 0 0 0,1-1 0 0 0,0 0 0 0 0,-1 0 0 0 0,17-5 0 0 0,6 0 0 0 0,19-3 0 0 0,41-4 0 0 0,24 6 64 0 0,-37 4-66 0 0,36 2 15 0 0,-96 0 0 0 0,-1 0 0 0 0,1-1 0 0 0,31-8-1 0 0,-34 6-10 0 0,32-7-2 0 0,4 0 0 0 0,68-6 0 0 0,-15 18 0 0 0,-7 0 0 0 0,56 0 0 0 0,-55 1 0 0 0,-44-2 0 0 0,-1-2 0 0 0,103-19 0 0 0,-95 12 0 0 0,-29 5 0 0 0,-32 4 6 0 0,0-1 0 0 0,0 1 0 0 0,0 0-1 0 0,1 0 1 0 0,-1 0 0 0 0,0 1 0 0 0,0 0-1 0 0,5 1 1 0 0,-8-1-55 0 0,-1-1 0 0 0,1 1 0 0 0,-1 0 0 0 0,1-1 0 0 0,-1 1 0 0 0,1 0 1 0 0,-1 0-1 0 0,0 0 0 0 0,1 0 0 0 0,-1 0 0 0 0,0 0 0 0 0,0 0 0 0 0,0 0 0 0 0,0 1 0 0 0,0-1 0 0 0,0 0 0 0 0,0 1 0 0 0,0-1 0 0 0,-1 1 0 0 0,1-1 0 0 0,0 1 0 0 0,-1-1 0 0 0,1 1 0 0 0,-1-1 0 0 0,0 1 0 0 0,1-1 0 0 0,-1 1 0 0 0,0 3 0 0 0,-1 11-4751 0 0</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3:34:50.083"/>
    </inkml:context>
    <inkml:brush xml:id="br0">
      <inkml:brushProperty name="width" value="0.1" units="cm"/>
      <inkml:brushProperty name="height" value="0.1" units="cm"/>
      <inkml:brushProperty name="color" value="#FF0066"/>
    </inkml:brush>
  </inkml:definitions>
  <inkml:trace contextRef="#ctx0" brushRef="#br0">0 1 1839 0 0,'20'1'390'0'0,"0"1"-1"0"0,35 9 0 0 0,11 1 123 0 0,-28-8-26 0 0,1 2-1 0 0,46 13 0 0 0,-49-10-299 0 0,1-2 0 0 0,57 4-1 0 0,-66-8-88 0 0,172 18 137 0 0,14 7-159 0 0,-13-2 50 0 0,-125-15 1 0 0,1-4 0 0 0,0-3 0 0 0,146-11 0 0 0,-168-1-75 0 0,41-3-38 0 0,-94 11-13 0 0,45-2 0 0 0,61 5 0 0 0,-35 0 0 0 0,106-8 0 0 0,-100 1 0 0 0,38 0 0 0 0,94-5 0 0 0,-199 7 17 0 0,-1 0 0 0 0,0 0 0 0 0,0-1 0 0 0,11-5 0 0 0,-9 3 63 0 0,0 1 0 0 0,18-3-1 0 0,-29 7-187 0 0,0 0 0 0 0,-1 0-1 0 0,1 0 1 0 0,0 1-1 0 0,0-1 1 0 0,0 0 0 0 0,-1 1-1 0 0,1-1 1 0 0,0 1-1 0 0,0 0 1 0 0,-1-1 0 0 0,1 1-1 0 0,-1 0 1 0 0,1 0 0 0 0,-1 0-1 0 0,3 2 1 0 0,3 4-2078 0 0</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3:34:51.393"/>
    </inkml:context>
    <inkml:brush xml:id="br0">
      <inkml:brushProperty name="width" value="0.1" units="cm"/>
      <inkml:brushProperty name="height" value="0.1" units="cm"/>
      <inkml:brushProperty name="color" value="#FF0066"/>
    </inkml:brush>
  </inkml:definitions>
  <inkml:trace contextRef="#ctx0" brushRef="#br0">0 29 455 0 0,'1'0'32'0'0,"11"0"291"0"0,-1-1 0 0 0,1 2-1 0 0,0 0 1 0 0,0 0 0 0 0,-1 1-1 0 0,1 0 1 0 0,0 1 0 0 0,20 8-1 0 0,-23-6-196 0 0,1-1-1 0 0,-1-1 0 0 0,1 0 1 0 0,0 0-1 0 0,0-1 0 0 0,0 0 1 0 0,18 1-1 0 0,-6-3 44 0 0,0-1-1 0 0,33-5 0 0 0,26-2 53 0 0,16-3 62 0 0,-27 2-227 0 0,1 3 0 0 0,82 3 0 0 0,24-1 12 0 0,211-5-4 0 0,-376 9-64 0 0,279-10 824 0 0,-135 3-684 0 0,225 12-80 0 0,-226-1-60 0 0,-46-3 0 0 0,139 20 0 0 0,-188-15 0 0 0,1-2-1 0 0,111-9 1 0 0,-26 0 12 0 0,-6 7 29 0 0,128-3 35 0 0,-29 1 63 0 0,-100 3-78 0 0,-100-4-72 0 0,-18 0 26 0 0,0 1 0 0 0,0 1 0 0 0,0 0 0 0 0,27 7 0 0 0,-42-7-15 0 0,-1 0 0 0 0,1 0 0 0 0,-1 1 0 0 0,0 0 0 0 0,1 0 0 0 0,-1 0 0 0 0,0 1 0 0 0,0-1 0 0 0,-1 1 0 0 0,1 1 0 0 0,-1-1 0 0 0,1 1 0 0 0,-1-1 0 0 0,0 1 0 0 0,0 0 0 0 0,-1 1 0 0 0,1-1 0 0 0,2 6 0 0 0,1 3 0 0 0</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3:35:06.042"/>
    </inkml:context>
    <inkml:brush xml:id="br0">
      <inkml:brushProperty name="width" value="0.1" units="cm"/>
      <inkml:brushProperty name="height" value="0.1" units="cm"/>
      <inkml:brushProperty name="color" value="#FF0066"/>
    </inkml:brush>
  </inkml:definitions>
  <inkml:trace contextRef="#ctx0" brushRef="#br0">122 10 4111 0 0,'0'-1'9'0'0,"0"1"0"0"0,0 0 0 0 0,0-1 0 0 0,0 1 0 0 0,-1-1 0 0 0,1 1 0 0 0,0-1 0 0 0,0 1 0 0 0,0 0 0 0 0,0-1 0 0 0,-1 1 0 0 0,1 0 0 0 0,0-1 0 0 0,0 1 0 0 0,-1 0 0 0 0,1-1 0 0 0,0 1 0 0 0,-1 0 0 0 0,1 0 0 0 0,0-1 0 0 0,-1 1 0 0 0,1 0 0 0 0,0 0 0 0 0,-1-1 0 0 0,1 1 0 0 0,-1 0 0 0 0,1 0 0 0 0,0 0 0 0 0,-1 0 0 0 0,1 0 0 0 0,-1 0 0 0 0,1 0 0 0 0,-1 0 0 0 0,1 0 0 0 0,0 0 0 0 0,-1 0 0 0 0,1 0 0 0 0,-1 0 0 0 0,1 0 0 0 0,-1 0 0 0 0,1 0 0 0 0,0 0 0 0 0,-1 0 0 0 0,1 1 0 0 0,-1-1 0 0 0,1 0 0 0 0,0 0 0 0 0,-1 0 0 0 0,1 1 0 0 0,0-1 0 0 0,-1 0 0 0 0,1 1 0 0 0,0-1 0 0 0,-1 1 0 0 0,-11 6 136 0 0,1-2 187 0 0,0 0-1 0 0,0 1 1 0 0,1 1-1 0 0,-1-1 1 0 0,2 2-1 0 0,-12 10 0 0 0,20-18-285 0 0,1 0 0 0 0,-1 1 0 0 0,1-1 0 0 0,-1 0 0 0 0,1 1 0 0 0,-1-1 0 0 0,1 1 0 0 0,0-1 0 0 0,-1 1 0 0 0,1-1 0 0 0,-1 0 0 0 0,1 1 0 0 0,0-1 0 0 0,0 1 0 0 0,-1 0 0 0 0,1-1 0 0 0,0 1 0 0 0,0-1 0 0 0,0 1 0 0 0,0-1 0 0 0,-1 1-1 0 0,1-1 1 0 0,0 1 0 0 0,0 0 0 0 0,0-1 0 0 0,0 1 0 0 0,0-1 0 0 0,0 1 0 0 0,1 0 0 0 0,-1-1 0 0 0,0 2 0 0 0,1-2 2 0 0,0 1 0 0 0,0 0 0 0 0,0-1 0 0 0,0 1 1 0 0,0-1-1 0 0,0 0 0 0 0,0 1 0 0 0,0-1 0 0 0,0 0 0 0 0,0 1 0 0 0,0-1 0 0 0,0 0 0 0 0,0 0 0 0 0,3 0 0 0 0,40-4 696 0 0,61-21 510 0 0,-88 22-1176 0 0,-1 2 1 0 0,0 0-1 0 0,1 0 1 0 0,-1 2-1 0 0,1 0 1 0 0,-1 1-1 0 0,0 1 1 0 0,1 0 0 0 0,-1 1-1 0 0,26 10 1 0 0,-28-9-74 0 0,-6-1 25 0 0,1-1 0 0 0,-1 0 0 0 0,1-1 0 0 0,0 0 0 0 0,0 0 1 0 0,16 1-1 0 0,37 2 266 0 0,-9-10-158 0 0,-51 5-126 0 0,0 0-1 0 0,0 0 0 0 0,0 0 0 0 0,0 0 1 0 0,0 0-1 0 0,0 0 0 0 0,0 1 1 0 0,0-1-1 0 0,0 1 0 0 0,0 0 0 0 0,-1-1 1 0 0,4 3-1 0 0,-3-2 9 0 0,1 0 1 0 0,-1 0-1 0 0,1 0 0 0 0,-1-1 1 0 0,1 1-1 0 0,-1 0 0 0 0,5-1 1 0 0,-6 0-11 0 0,-1 0 1 0 0,0 0-1 0 0,0-1 1 0 0,0 1-1 0 0,0 0 1 0 0,0 0 0 0 0,0-1-1 0 0,0 1 1 0 0,0 0-1 0 0,0 0 1 0 0,0-1-1 0 0,0 1 1 0 0,0 0-1 0 0,0 0 1 0 0,0-1 0 0 0,-1 1-1 0 0,1 0 1 0 0,0 0-1 0 0,0 0 1 0 0,0-1-1 0 0,0 1 1 0 0,0 0 0 0 0,0 0-1 0 0,-1-1 1 0 0,1 1-1 0 0,0 0 1 0 0,0 0-1 0 0,0 0 1 0 0,0 0-1 0 0,-1-1 1 0 0,1 1 0 0 0,0 0-1 0 0,0 0 1 0 0,-1 0-1 0 0,1 0 1 0 0,0 0-1 0 0,0 0 1 0 0,-1 0 0 0 0,1 0-1 0 0,0 0 1 0 0,0 0-1 0 0,-1-1 1 0 0,1 1-1 0 0,0 0 1 0 0,0 0-1 0 0,-1 0 1 0 0,1 1 0 0 0,0-1-1 0 0,0 0 1 0 0,-1 0-1 0 0,-12 3 12 0 0,0 0-1 0 0,-22 2 0 0 0,16-3 33 0 0,-33 4-106 0 0,18-3 138 0 0,-40 9-1 0 0,64-9-167 0 0,0-1 0 0 0,1 2 0 0 0,-1-1 0 0 0,0 2 0 0 0,1-1 0 0 0,0 1 0 0 0,0 0 0 0 0,-10 9 0 0 0,4-3-3118 0 0,2 0-1067 0 0</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3:35:08.508"/>
    </inkml:context>
    <inkml:brush xml:id="br0">
      <inkml:brushProperty name="width" value="0.1" units="cm"/>
      <inkml:brushProperty name="height" value="0.1" units="cm"/>
      <inkml:brushProperty name="color" value="#FF0066"/>
    </inkml:brush>
  </inkml:definitions>
  <inkml:trace contextRef="#ctx0" brushRef="#br0">4 67 1375 0 0,'-1'-1'616'0'0,"1"1"-446"0"0,-1-1 0 0 0,1 1-1 0 0,0-1 1 0 0,0 1 0 0 0,-1 0-1 0 0,1-1 1 0 0,0 1 0 0 0,0-1 0 0 0,0 1-1 0 0,-1-1 1 0 0,1 1 0 0 0,0-1-1 0 0,0 1 1 0 0,0-1 0 0 0,0 1 0 0 0,0-1-1 0 0,0 1 1 0 0,0-1 0 0 0,0 1-1 0 0,0-1 1 0 0,0 1 0 0 0,1-1-1 0 0,-1 1 1 0 0,0-1 0 0 0,0 1 0 0 0,0-1-1 0 0,1 1 1 0 0,-1-1 0 0 0,17-15 1865 0 0,24-4-1032 0 0,-28 16-753 0 0,-7 1-130 0 0,-1 1 1 0 0,1 1-1 0 0,0-1 1 0 0,-1 1 0 0 0,1 0-1 0 0,0 0 1 0 0,0 0-1 0 0,-1 1 1 0 0,1 0 0 0 0,7 1-1 0 0,77 7 246 0 0,-47-6-64 0 0,56 12 1 0 0,-77-11-254 0 0,1 0 0 0 0,34-2 0 0 0,1 1-4 0 0,-41-1-10 0 0,-4 0-8 0 0,1 0 1 0 0,-1 0-1 0 0,1 2 0 0 0,20 5 0 0 0,-13-3-9 0 0,11 4 38 0 0,-41-10-22 0 0,-1 1 1 0 0,1 0-1 0 0,-1 0 0 0 0,1 1 0 0 0,-10 1 0 0 0,-9 1 17 0 0,-80-2 13 0 0,-147-15 0 0 0,229 13-64 0 0,-1 2 0 0 0,1 0 0 0 0,0 2 0 0 0,-30 8 0 0 0,15-4 0 0 0,41-7 0 0 0,-1 0 0 0 0,1 0 0 0 0,0 0 0 0 0,-1 0 0 0 0,1 0 0 0 0,0 0 0 0 0,-1 0 0 0 0,1 0 0 0 0,0 0 0 0 0,-1 0 0 0 0,1 0 0 0 0,0 0 0 0 0,-1 0 0 0 0,1 0 0 0 0,0 0 0 0 0,-1 0 0 0 0,1 0 0 0 0,0 0 0 0 0,0 1 0 0 0,-1-1 0 0 0,1 0 0 0 0,0 0 0 0 0,0 0 0 0 0,-1 0 0 0 0,1 1 0 0 0,0-1 0 0 0,0 0 0 0 0,-1 0 0 0 0,1 1 0 0 0,0-1 0 0 0,0 0 0 0 0,0 1 0 0 0,0-1 0 0 0,-1 0 0 0 0,1 1 0 0 0,12 5 0 0 0,19 1 0 0 0,64 4 0 0 0,44 8 0 0 0,-112-16-10 0 0,54 1-1 0 0,-56-4-10 0 0,0 1 0 0 0,44 8 0 0 0,-66-8-508 0 0,1 0 0 0 0,0 0 0 0 0,-1 0 0 0 0,1 1 0 0 0,-1 0-1 0 0,4 2 1 0 0,3 3-3571 0 0</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3:35:11.019"/>
    </inkml:context>
    <inkml:brush xml:id="br0">
      <inkml:brushProperty name="width" value="0.1" units="cm"/>
      <inkml:brushProperty name="height" value="0.1" units="cm"/>
      <inkml:brushProperty name="color" value="#FF0066"/>
    </inkml:brush>
  </inkml:definitions>
  <inkml:trace contextRef="#ctx0" brushRef="#br0">297 0 2527 0 0,'-24'1'672'0'0,"1"2"0"0"0,-46 10 0 0 0,36-6-8 0 0,8-9 108 0 0,22 2-715 0 0,1-1 1 0 0,0 1-1 0 0,0 0 1 0 0,0-1-1 0 0,-1 1 1 0 0,1 0-1 0 0,0 0 0 0 0,0 1 1 0 0,-1-1-1 0 0,1 0 1 0 0,0 1-1 0 0,0-1 1 0 0,-3 2-1 0 0,6 2 439 0 0,10 2-36 0 0,20 7 273 0 0,-21-9-512 0 0,10 3-73 0 0,0 0 0 0 0,1-2 1 0 0,-1 0-1 0 0,1-2 0 0 0,0 0 1 0 0,0-1-1 0 0,32-1 0 0 0,43 2 97 0 0,-49-1-158 0 0,88-6 0 0 0,-113 4 169 0 0,-49-2 196 0 0,18 1-305 0 0,0 0-1 0 0,0 0 1 0 0,-16-5 0 0 0,16 3-72 0 0,0 1 1 0 0,0 0 0 0 0,-17-1-1 0 0,-163-8 485 0 0,-84 10 576 0 0,271 0-1118 0 0,0 1 0 0 0,1 0-1 0 0,-1 0 1 0 0,0 0 0 0 0,1 0-1 0 0,-1 1 1 0 0,0-1 0 0 0,1 0 0 0 0,-1 1-1 0 0,1-1 1 0 0,-1 1 0 0 0,1 0-1 0 0,-1-1 1 0 0,1 1 0 0 0,-1 0-1 0 0,1 0 1 0 0,-1 0 0 0 0,1 0-1 0 0,0 0 1 0 0,0 0 0 0 0,-3 3 0 0 0,3-1-445 0 0,-1 0 1 0 0,1 1-1 0 0,0-1 0 0 0,0 1 1 0 0,0-1-1 0 0,0 1 1 0 0,1-1-1 0 0,0 1 1 0 0,-1 4-1 0 0,1 7-3745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2:36:31.249"/>
    </inkml:context>
    <inkml:brush xml:id="br0">
      <inkml:brushProperty name="width" value="0.1" units="cm"/>
      <inkml:brushProperty name="height" value="0.1" units="cm"/>
      <inkml:brushProperty name="color" value="#FF0066"/>
    </inkml:brush>
  </inkml:definitions>
  <inkml:trace contextRef="#ctx0" brushRef="#br0">4747 309 9647 0 0,'-30'-14'439'0'0,"12"6"-105"0"0,1-1-1 0 0,-1-1 0 0 0,-15-11 0 0 0,28 17-293 0 0,1 0-1 0 0,-1 1 0 0 0,1-2 0 0 0,0 1 0 0 0,0-1 1 0 0,1 1-1 0 0,-1-1 0 0 0,1 0 0 0 0,0 0 0 0 0,0 0 1 0 0,1-1-1 0 0,-1 1 0 0 0,1-1 0 0 0,-2-8 0 0 0,2 6 12 0 0,0 0-1 0 0,0 0 0 0 0,-1 1 0 0 0,0-1 1 0 0,-1 1-1 0 0,0-1 0 0 0,0 1 1 0 0,0 0-1 0 0,-1 1 0 0 0,-8-10 0 0 0,8 11 150 0 0,0 1 0 0 0,1 0 0 0 0,-1 0 0 0 0,-1 0 0 0 0,1 1 0 0 0,0 0 0 0 0,-1 0 0 0 0,0 0 0 0 0,1 1 0 0 0,-1 0 0 0 0,0 0-1 0 0,-1 0 1 0 0,1 1 0 0 0,-7-1 0 0 0,-54-2 2113 0 0,-127 9 0 0 0,94 0-1087 0 0,-17 1-642 0 0,-139-1 360 0 0,-121-22 740 0 0,285 19-1382 0 0,-123 19-1 0 0,-38 2 75 0 0,-3-29 11 0 0,50-1-177 0 0,-110-9 109 0 0,191 6-102 0 0,-208 10-1 0 0,195 9-76 0 0,-250-18 0 0 0,148 0 45 0 0,-39-4 262 0 0,165 2-412 0 0,-153 4 1 0 0,255 8-364 0 0,0 0-1 0 0,0 0 1 0 0,0 1 0 0 0,0 0 0 0 0,-19 8-1 0 0,13-2-1556 0 0</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3:35:13.546"/>
    </inkml:context>
    <inkml:brush xml:id="br0">
      <inkml:brushProperty name="width" value="0.1" units="cm"/>
      <inkml:brushProperty name="height" value="0.1" units="cm"/>
      <inkml:brushProperty name="color" value="#FF0066"/>
    </inkml:brush>
  </inkml:definitions>
  <inkml:trace contextRef="#ctx0" brushRef="#br0">98 53 1839 0 0,'0'0'84'0'0,"-1"0"-1"0"0,1 0 0 0 0,-1-1 0 0 0,1 1 0 0 0,0 0 0 0 0,-1 0 0 0 0,1-1 0 0 0,0 1 0 0 0,-1 0 0 0 0,1-1 0 0 0,0 1 0 0 0,-1 0 1 0 0,1-1-1 0 0,0 1 0 0 0,0 0 0 0 0,0-1 0 0 0,-1 1 0 0 0,1-1 0 0 0,0 1 0 0 0,0 0 0 0 0,0-1 0 0 0,0 1 0 0 0,0-1 0 0 0,0 1 1 0 0,-1-1-1 0 0,1 1 0 0 0,0 0 0 0 0,0-1 0 0 0,1 1 0 0 0,-1-1 0 0 0,0 1 0 0 0,0-1 0 0 0,0 1 0 0 0,0-1 0 0 0,0 1 0 0 0,0 0 0 0 0,1-1 1 0 0,-1 1-1 0 0,0-1 0 0 0,0 1 0 0 0,0 0 0 0 0,1-1 0 0 0,-1 1 0 0 0,11-20 1016 0 0,-7 18-938 0 0,-1 0 0 0 0,1 0-1 0 0,-1 0 1 0 0,1 0 0 0 0,-1 1-1 0 0,1 0 1 0 0,0 0 0 0 0,0 0 0 0 0,0 0-1 0 0,0 0 1 0 0,-1 1 0 0 0,1 0 0 0 0,0 0-1 0 0,0 0 1 0 0,0 0 0 0 0,0 0 0 0 0,6 2-1 0 0,34 0 721 0 0,-37-3-772 0 0,-1 1 0 0 0,1 0 0 0 0,-1 0 0 0 0,1 1 0 0 0,0-1-1 0 0,-1 2 1 0 0,12 2 0 0 0,9 5-1 0 0,1-1-1 0 0,0-1 0 0 0,0-2 1 0 0,1 0-1 0 0,40 0 0 0 0,146-12 497 0 0,-148 6-476 0 0,-67 1-125 0 0,0 0 1 0 0,1 0-1 0 0,-1 0 0 0 0,0 0 0 0 0,0-1 0 0 0,0 1 0 0 0,1 0 0 0 0,-1 0 0 0 0,0 0 0 0 0,0-1 0 0 0,0 1 1 0 0,1 0-1 0 0,-1 0 0 0 0,0 0 0 0 0,0-1 0 0 0,0 1 0 0 0,0 0 0 0 0,1 0 0 0 0,-1-1 0 0 0,0 1 0 0 0,0 0 1 0 0,0-1-1 0 0,0 1 0 0 0,0 0 0 0 0,0 0 0 0 0,0-1 0 0 0,0 1 0 0 0,0 0 0 0 0,0-1 0 0 0,0 1 1 0 0,0 0-1 0 0,0 0 0 0 0,0-1 0 0 0,0 1 0 0 0,0 0 0 0 0,-1 0 0 0 0,1-1 0 0 0,0 1 0 0 0,0 0 0 0 0,0 0 1 0 0,-1-1-1 0 0,-3-11 69 0 0,2 11-68 0 0,0-1 0 0 0,1 0 0 0 0,-1 1 1 0 0,0 0-1 0 0,0 0 0 0 0,0-1 0 0 0,0 1 0 0 0,0 0 0 0 0,0 0 1 0 0,0 1-1 0 0,0-1 0 0 0,0 0 0 0 0,0 1 0 0 0,-1-1 0 0 0,1 1 1 0 0,0 0-1 0 0,0 0 0 0 0,-1 0 0 0 0,1 0 0 0 0,-4 0 1 0 0,-6 2 6 0 0,-1 0 1 0 0,-18 5 0 0 0,14-3-18 0 0,-48 9 6 0 0,-126 10 0 0 0,-149-36 52 0 0,328 12-40 0 0,-36 0-12 0 0,147 3-1087 0 0,0 3-1 0 0,109 21 1 0 0,-172-20 349 0 0</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3:35:16.105"/>
    </inkml:context>
    <inkml:brush xml:id="br0">
      <inkml:brushProperty name="width" value="0.1" units="cm"/>
      <inkml:brushProperty name="height" value="0.1" units="cm"/>
      <inkml:brushProperty name="color" value="#FF0066"/>
    </inkml:brush>
  </inkml:definitions>
  <inkml:trace contextRef="#ctx0" brushRef="#br0">154 106 1375 0 0,'-45'-14'2481'0'0,"21"8"-1395"0"0,1-2 0 0 0,-25-11 0 0 0,42 14-209 0 0,14-2-149 0 0,2 2-441 0 0,1-1 0 0 0,-1 2 0 0 0,1-1 0 0 0,0 2 0 0 0,1-1 0 0 0,20-2 0 0 0,72-2-61 0 0,-50 5-53 0 0,-23 3-54 0 0,-1 0-1 0 0,0 3 1 0 0,0 0-1 0 0,48 12 0 0 0,-58-11-59 0 0,-1-1 0 0 0,1-2-1 0 0,-1 0 1 0 0,1 0 0 0 0,0-2-1 0 0,-1-1 1 0 0,1 0 0 0 0,-1-2-1 0 0,33-9 1 0 0,-19 5 40 0 0,-20 5-42 0 0,-11 3-39 0 0,-5 2-11 0 0,-8 1-7 0 0,0-1 0 0 0,0 0 0 0 0,0 0 0 0 0,-1-1 0 0 0,-16-1 0 0 0,2 1 0 0 0,-81-2 31 0 0,-6 0 2 0 0,31 7 23 0 0,9 1-53 0 0,0-4-1 0 0,-84-6 1 0 0,143 2-3 0 0,13 1 0 0 0,1 0 0 0 0,-1 0 0 0 0,0 0 0 0 0,1 0 0 0 0,-1 0 0 0 0,1 0 0 0 0,-1 0 0 0 0,1 0 0 0 0,-1 0 0 0 0,1 0 0 0 0,-1 0 0 0 0,1 1 0 0 0,-1-1 0 0 0,0 0 0 0 0,1 0 0 0 0,-1 0 0 0 0,1 1 0 0 0,0-1 0 0 0,-1 0 0 0 0,1 1 0 0 0,-1-1 0 0 0,1 0 0 0 0,-1 1 0 0 0,3 1 0 0 0,0-1 0 0 0,0 0 0 0 0,1 0 0 0 0,-1-1 0 0 0,0 1 0 0 0,1 0 0 0 0,-1-1 0 0 0,1 1 0 0 0,-1-1 0 0 0,1 0 0 0 0,-1 0 0 0 0,3 0 0 0 0,75-1 66 0 0,-27-1-97 0 0,-1 3-1 0 0,78 10 1 0 0,-105-7-410 0 0,0 1-122 0 0</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3:35:19.168"/>
    </inkml:context>
    <inkml:brush xml:id="br0">
      <inkml:brushProperty name="width" value="0.1" units="cm"/>
      <inkml:brushProperty name="height" value="0.1" units="cm"/>
      <inkml:brushProperty name="color" value="#FF0066"/>
    </inkml:brush>
  </inkml:definitions>
  <inkml:trace contextRef="#ctx0" brushRef="#br0">96 63 1783 0 0,'0'0'7'0'0,"0"0"-1"0"0,0 0 0 0 0,1 0 1 0 0,-1 0-1 0 0,0 0 0 0 0,0 0 1 0 0,0 0-1 0 0,0 0 0 0 0,0 0 1 0 0,0 0-1 0 0,0 0 0 0 0,0 0 1 0 0,0 0-1 0 0,0 0 0 0 0,0 0 1 0 0,1 0-1 0 0,-1 0 0 0 0,0 0 1 0 0,0 0-1 0 0,0 0 0 0 0,0 0 1 0 0,0 0-1 0 0,0 0 0 0 0,0 0 0 0 0,0 0 1 0 0,0 0-1 0 0,0 0 0 0 0,0 0 1 0 0,0 0-1 0 0,0 0 0 0 0,1 0 1 0 0,-1 0-1 0 0,0 0 0 0 0,0 0 1 0 0,0 1-1 0 0,0-1 0 0 0,0 0 1 0 0,0 0-1 0 0,0 0 0 0 0,0 0 1 0 0,0 0-1 0 0,0 0 0 0 0,0 0 1 0 0,0 0-1 0 0,0 0 0 0 0,0 0 0 0 0,0 0 1 0 0,0 1-1 0 0,0-1 0 0 0,0 0 1 0 0,0 0-1 0 0,0 0 0 0 0,0 0 1 0 0,0 0-1 0 0,0 0 0 0 0,0 0 1 0 0,0 0-1 0 0,0 0 0 0 0,-6 6 408 0 0,-11 3 4043 0 0,29-18-3272 0 0,11-9 9 0 0,-17 13-1059 0 0,0 0 0 0 0,0 0-1 0 0,0 0 1 0 0,1 1 0 0 0,0 0 0 0 0,0 0 0 0 0,0 1 0 0 0,0 0-1 0 0,0 0 1 0 0,1 0 0 0 0,-1 1 0 0 0,1 0 0 0 0,9 0 0 0 0,-6 0-102 0 0,0 2 0 0 0,1 0 0 0 0,-1 0 0 0 0,1 1 0 0 0,-1 0 0 0 0,1 1 0 0 0,-1 1 0 0 0,15 4 0 0 0,13 4 46 0 0,46 6 0 0 0,-40-8-45 0 0,27-4 30 0 0,-59-4-60 0 0,-11-1-1 0 0,0 0 0 0 0,0 0 1 0 0,0 0-1 0 0,0 0 1 0 0,0 0-1 0 0,1 1 0 0 0,-1-1 1 0 0,0 1-1 0 0,0-1 0 0 0,-1 1 1 0 0,1 0-1 0 0,0 0 0 0 0,0 0 1 0 0,0 0-1 0 0,0 0 1 0 0,-1 0-1 0 0,3 2 0 0 0,-3-1-3 0 0,-1-1 0 0 0,-2 0 13 0 0,-1 0 0 0 0,1 0 0 0 0,-1-1 0 0 0,0 0-1 0 0,0 1 1 0 0,1-1 0 0 0,-1 0 0 0 0,0-1 0 0 0,1 1-1 0 0,-1 0 1 0 0,0-1 0 0 0,1 1 0 0 0,-1-1 0 0 0,-4-1-1 0 0,-20-8 1 0 0,0 2-1 0 0,0 1 1 0 0,-1 1-1 0 0,0 2 1 0 0,-43-2-1 0 0,49 6-1 0 0,1 1 1 0 0,-41 6-1 0 0,40-3-4 0 0,0-1-1 0 0,-43-1 0 0 0,48-3 12 0 0,-7-1 86 0 0,1 0 1 0 0,-39-8-1 0 0,61 9-110 0 0,0 1 20 0 0,-1-1-1 0 0,1 1 1 0 0,-1-1-1 0 0,1 1 1 0 0,-1-1-1 0 0,1 1 1 0 0,-1 0-1 0 0,0 0 1 0 0,1 0-1 0 0,-1 0 1 0 0,1 0-1 0 0,-4 0 1 0 0,4 1-89 0 0,0 1 1 0 0,0-1-1 0 0,1 0 1 0 0,-1 0-1 0 0,0 0 1 0 0,0 0-1 0 0,1 1 0 0 0,-1-1 1 0 0,1 0-1 0 0,-1 1 1 0 0,1-1-1 0 0,-1 0 1 0 0,1 1-1 0 0,0-1 1 0 0,-1 3-1 0 0</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3:35:22.765"/>
    </inkml:context>
    <inkml:brush xml:id="br0">
      <inkml:brushProperty name="width" value="0.1" units="cm"/>
      <inkml:brushProperty name="height" value="0.1" units="cm"/>
      <inkml:brushProperty name="color" value="#FF0066"/>
    </inkml:brush>
  </inkml:definitions>
  <inkml:trace contextRef="#ctx0" brushRef="#br0">1 35 1375 0 0,'2'-4'64'0'0,"-1"1"8"0"0,1 1-72 0 0,0-4 0 0 0,2 3 0 0 0,-2 1 0 0 0,-1 2 288 0 0,1-2 48 0 0,2 2 8 0 0,0-2 0 0 0,1-2-280 0 0,1 3-64 0 0,1-3 0 0 0,0 2-1152 0 0</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3:35:23.168"/>
    </inkml:context>
    <inkml:brush xml:id="br0">
      <inkml:brushProperty name="width" value="0.1" units="cm"/>
      <inkml:brushProperty name="height" value="0.1" units="cm"/>
      <inkml:brushProperty name="color" value="#FF0066"/>
    </inkml:brush>
  </inkml:definitions>
  <inkml:trace contextRef="#ctx0" brushRef="#br0">0 23 455 0 0,'4'-3'197'0'0,"-1"1"0"0"0,0 0 0 0 0,1-1 0 0 0,-1 1 0 0 0,1 1 0 0 0,0-1 0 0 0,-1 0 0 0 0,1 1 0 0 0,0 0 0 0 0,0 0 0 0 0,0 0 0 0 0,0 0 0 0 0,0 1 0 0 0,7 0 0 0 0,-2 0-161 0 0,0 0-1 0 0,-1 0 1 0 0,1 2-1 0 0,0-1 1 0 0,15 5-1 0 0,-24-6-42 0 0,1 0 0 0 0,-1 0 0 0 0,0 0 0 0 0,1 1-1 0 0,-1-1 1 0 0,1 0 0 0 0,-1 0 0 0 0,1 1-1 0 0,-1-1 1 0 0,1 0 0 0 0,-1 0 0 0 0,0 1 0 0 0,1-1-1 0 0,-1 0 1 0 0,0 1 0 0 0,1-1 0 0 0,-1 1-1 0 0,0-1 1 0 0,1 0 0 0 0,-1 1 0 0 0,0-1 0 0 0,0 1-1 0 0,0-1 1 0 0,1 1 0 0 0,-1-1 0 0 0,0 1-1 0 0,0-1 1 0 0,0 1 0 0 0,0-1 0 0 0,0 1 0 0 0,0-1-1 0 0,0 1 1 0 0,0-1 0 0 0,0 1 0 0 0,0-1-1 0 0,0 1 1 0 0,0-1 0 0 0,0 1 0 0 0,-1 0 0 0 0,1 5-1018 0 0</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3:35:25.741"/>
    </inkml:context>
    <inkml:brush xml:id="br0">
      <inkml:brushProperty name="width" value="0.1" units="cm"/>
      <inkml:brushProperty name="height" value="0.1" units="cm"/>
      <inkml:brushProperty name="color" value="#FF0066"/>
    </inkml:brush>
  </inkml:definitions>
  <inkml:trace contextRef="#ctx0" brushRef="#br0">1 0 1007 0 0,'11'2'0'0'0,"-4"-2"88"0"0,1 2-88 0 0,-5 0 0 0 0</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3:35:26.298"/>
    </inkml:context>
    <inkml:brush xml:id="br0">
      <inkml:brushProperty name="width" value="0.1" units="cm"/>
      <inkml:brushProperty name="height" value="0.1" units="cm"/>
      <inkml:brushProperty name="color" value="#FF0066"/>
    </inkml:brush>
  </inkml:definitions>
  <inkml:trace contextRef="#ctx0" brushRef="#br0">0 62 455 0 0,'7'-6'408'0'0,"0"1"-1"0"0,-1 0 0 0 0,1 0 0 0 0,1 1 1 0 0,-1 0-1 0 0,1 1 0 0 0,15-6 0 0 0,-4 3 254 0 0,0 1-1 0 0,25-4 0 0 0,-34 9-669 0 0,1 0 1 0 0,0 0-1 0 0,0 1 0 0 0,0 0 1 0 0,0 0-1 0 0,-1 2 0 0 0,1-1 1 0 0,-1 1-1 0 0,1 1 0 0 0,-1 0 1 0 0,11 6-1 0 0,-6-4-182 0 0</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3:35:26.654"/>
    </inkml:context>
    <inkml:brush xml:id="br0">
      <inkml:brushProperty name="width" value="0.1" units="cm"/>
      <inkml:brushProperty name="height" value="0.1" units="cm"/>
      <inkml:brushProperty name="color" value="#FF0066"/>
    </inkml:brush>
  </inkml:definitions>
  <inkml:trace contextRef="#ctx0" brushRef="#br0">0 15 2615 0 0,'11'-5'112'0'0,"-3"1"32"0"0,-1 0-144 0 0,-3 3 0 0 0,-1 2 0 0 0</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3:35:27.136"/>
    </inkml:context>
    <inkml:brush xml:id="br0">
      <inkml:brushProperty name="width" value="0.1" units="cm"/>
      <inkml:brushProperty name="height" value="0.1" units="cm"/>
      <inkml:brushProperty name="color" value="#FF0066"/>
    </inkml:brush>
  </inkml:definitions>
  <inkml:trace contextRef="#ctx0" brushRef="#br0">0 13 1375 0 0,'3'-2'29'0'0,"-1"1"-1"0"0,1-1 0 0 0,-1 1 1 0 0,1 0-1 0 0,0 0 0 0 0,0 0 1 0 0,0 0-1 0 0,0 0 0 0 0,0 1 1 0 0,0-1-1 0 0,0 1 0 0 0,0 0 1 0 0,0 0-1 0 0,0 0 0 0 0,0 0 1 0 0,0 0-1 0 0,-1 1 0 0 0,6 1 1 0 0,24-1 72 0 0,0-2-101 0 0,1 1 0 0 0,-1 2 0 0 0,56 9 0 0 0,-70-7 0 0 0,-1 1 0 0 0</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3:35:27.479"/>
    </inkml:context>
    <inkml:brush xml:id="br0">
      <inkml:brushProperty name="width" value="0.1" units="cm"/>
      <inkml:brushProperty name="height" value="0.1" units="cm"/>
      <inkml:brushProperty name="color" value="#FF0066"/>
    </inkml:brush>
  </inkml:definitions>
  <inkml:trace contextRef="#ctx0" brushRef="#br0">1 43 3223 0 0,'22'-18'288'0'0,"-6"8"-288"0"0,1 1 0 0 0,-2 4 0 0 0,-4 6 232 0 0,-2-1-8 0 0,4 0 0 0 0,11 0-1880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2:35:39.010"/>
    </inkml:context>
    <inkml:brush xml:id="br0">
      <inkml:brushProperty name="width" value="0.1" units="cm"/>
      <inkml:brushProperty name="height" value="0.1" units="cm"/>
      <inkml:brushProperty name="color" value="#FF0066"/>
    </inkml:brush>
  </inkml:definitions>
  <inkml:trace contextRef="#ctx0" brushRef="#br0">1877 6 4775 0 0,'0'0'216'0'0,"-1"0"-10"0"0,-7 0-102 0 0,-12 4 1439 0 0,3-1 3969 0 0,16-3-5428 0 0,1 0 1 0 0,0 0 0 0 0,-1 0-1 0 0,1 0 1 0 0,-1-1-1 0 0,1 1 1 0 0,0 0-1 0 0,-1-1 1 0 0,1 1 0 0 0,0 0-1 0 0,-1-1 1 0 0,1 1-1 0 0,0 0 1 0 0,-1-1-1 0 0,1 1 1 0 0,0 0 0 0 0,0-1-1 0 0,0 1 1 0 0,-1-1-1 0 0,1 1 1 0 0,0 0-1 0 0,0-1 1 0 0,0 1 0 0 0,0-1-1 0 0,0 1 1 0 0,0-1-1 0 0,0 1 1 0 0,0-1-1 0 0,0 1 1 0 0,0-1 0 0 0,0 0 664 0 0,-14 5 971 0 0,-16 6-984 0 0,26-10-600 0 0,1 1-1 0 0,-11 3-7 0 0,11-3-7 0 0,0-1-1 0 0,-86 21 1791 0 0,85-20-1694 0 0,-30 5 575 0 0,-15-2-128 0 0,-218 19 1512 0 0,166-9-1565 0 0,18-1 43 0 0,-120 2 1 0 0,-434 0 1041 0 0,554-8-1697 0 0,-79 2-2605 0 0,121-10-6595 0 0</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3:35:27.850"/>
    </inkml:context>
    <inkml:brush xml:id="br0">
      <inkml:brushProperty name="width" value="0.1" units="cm"/>
      <inkml:brushProperty name="height" value="0.1" units="cm"/>
      <inkml:brushProperty name="color" value="#FF0066"/>
    </inkml:brush>
  </inkml:definitions>
  <inkml:trace contextRef="#ctx0" brushRef="#br0">0 13 2879 0 0,'6'-5'128'0'0,"-1"1"24"0"0,2 2-152 0 0,-1 0 0 0 0,-1 2 0 0 0,-1 0 0 0 0,2 2 0 0 0,3 0 0 0 0,7-2 0 0 0,7 0-848 0 0,1 4-160 0 0</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3:35:29.585"/>
    </inkml:context>
    <inkml:brush xml:id="br0">
      <inkml:brushProperty name="width" value="0.1" units="cm"/>
      <inkml:brushProperty name="height" value="0.1" units="cm"/>
      <inkml:brushProperty name="color" value="#FF0066"/>
    </inkml:brush>
  </inkml:definitions>
  <inkml:trace contextRef="#ctx0" brushRef="#br0">1 141 919 0 0,'0'-6'170'0'0,"0"5"-117"0"0,0 0 0 0 0,0 0 0 0 0,0 0 0 0 0,-1 0 0 0 0,1 0 0 0 0,0 0 0 0 0,1 0 0 0 0,-1 0 0 0 0,0-1 0 0 0,0 1 0 0 0,0 0 0 0 0,0 0 0 0 0,1 0 0 0 0,-1 0 0 0 0,1 0 0 0 0,-1 1 0 0 0,1-1 0 0 0,-1 0 0 0 0,1 0 0 0 0,-1 0 0 0 0,1 0 0 0 0,0 0 0 0 0,-1 1 0 0 0,1-1 0 0 0,0 0-1 0 0,1 0 1 0 0,20-12 1120 0 0,-19 10-1114 0 0,1 0 0 0 0,-1 1 0 0 0,1 0 1 0 0,0 0-1 0 0,0 0 0 0 0,0 1 0 0 0,0-1 1 0 0,0 1-1 0 0,0 0 0 0 0,8-1 0 0 0,7 1-6 0 0,-9 1 120 0 0,1-1-1 0 0,0 0 1 0 0,-1 0-1 0 0,1-1 1 0 0,19-7-1 0 0,-26 9-129 0 0,0-1-1 0 0,0 1 0 0 0,0 0 1 0 0,-1 0-1 0 0,1 0 0 0 0,0 1 1 0 0,0-1-1 0 0,0 1 0 0 0,-1 0 1 0 0,1 0-1 0 0,0 0 0 0 0,-1 1 1 0 0,6 2-1 0 0,20 5 137 0 0,120 6-31 0 0,-112-10-117 0 0,41-1 0 0 0,-13-1-29 0 0,16 2 20 0 0,0-3-1 0 0,134-15 0 0 0,-13-5-21 0 0,-165 17 6 0 0,473-37 435 0 0,-236 4 52 0 0,-228 29-406 0 0,68 3 0 0 0,-25 1 10 0 0,274 0-4 0 0,-291 6-86 0 0,216 25 50 0 0,-215-20-32 0 0,116-1-1 0 0,-63-5-9 0 0,48 10-15 0 0,21 1 0 0 0,6-15 0 0 0,69 4 0 0 0,-12 16 0 0 0,-21-17-5 0 0,-10-1 74 0 0,-24 16-69 0 0,207 8 0 0 0,-146-12 0 0 0,-28 0 0 0 0,-11-13 0 0 0,69 0 0 0 0,21 4 36 0 0,349-39 0 0 0,-567 21-33 0 0,75-4-359 0 0,-143 18-1488 0 0,-2 4-663 0 0</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3:43:04.500"/>
    </inkml:context>
    <inkml:brush xml:id="br0">
      <inkml:brushProperty name="width" value="0.1" units="cm"/>
      <inkml:brushProperty name="height" value="0.1" units="cm"/>
      <inkml:brushProperty name="color" value="#FF0066"/>
    </inkml:brush>
  </inkml:definitions>
  <inkml:trace contextRef="#ctx0" brushRef="#br0">1 35 2071 0 0,'68'-33'1320'0'0,"-67"32"-1303"0"0,0 1 0 0 0,0 0 0 0 0,0 0 0 0 0,0-1 0 0 0,0 1 0 0 0,0 0 0 0 0,0 0 0 0 0,0 0 0 0 0,0 0 0 0 0,0 0 0 0 0,1 0 0 0 0,-1 1 0 0 0,0-1 0 0 0,0 0 0 0 0,0 0 0 0 0,0 1 0 0 0,0-1 0 0 0,0 1 0 0 0,1 0 0 0 0,22 15 35 0 0,-20-13-53 0 0,-1 0-1 0 0,1-1 1 0 0,-1 0 0 0 0,1 0 0 0 0,7 4-1 0 0,32 2 414 0 0,0-2 0 0 0,77 1 0 0 0,15 2 368 0 0,-28 2-439 0 0,112 20 105 0 0,-122-18-321 0 0,-96-13-125 0 0,0 1 0 0 0,-1-1 0 0 0,1 0 0 0 0,0 0 0 0 0,-1 0 0 0 0,1 0 0 0 0,-1 1 0 0 0,1-1 0 0 0,-1 0 0 0 0,1 0 0 0 0,-1 1 0 0 0,1-1 0 0 0,-1 0 0 0 0,1 1 0 0 0,-1-1 0 0 0,1 1 0 0 0,-1-1 0 0 0,1 1 0 0 0,-1-1 0 0 0,0 1 0 0 0,1-1 0 0 0,-1 1 0 0 0,0-1 0 0 0,1 1 0 0 0,-1-1 0 0 0,0 1 0 0 0,0-1 0 0 0,0 1 0 0 0,1 0 0 0 0,-1-1 0 0 0,0 1 0 0 0,0 0 0 0 0,0-1 0 0 0,0 1 0 0 0,0-1 0 0 0,0 2 0 0 0,0 3 0 0 0</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3:43:07.980"/>
    </inkml:context>
    <inkml:brush xml:id="br0">
      <inkml:brushProperty name="width" value="0.1" units="cm"/>
      <inkml:brushProperty name="height" value="0.1" units="cm"/>
      <inkml:brushProperty name="color" value="#FF0066"/>
    </inkml:brush>
  </inkml:definitions>
  <inkml:trace contextRef="#ctx0" brushRef="#br0">0 159 2127 0 0,'18'9'182'0'0,"-12"-5"-3"0"0,1 0 1 0 0,0-1 0 0 0,1 0 0 0 0,-1 0 0 0 0,0-1 0 0 0,12 3-1 0 0,7-1 75 0 0,6 1 171 0 0,48 1 0 0 0,131-15 474 0 0,-150 12-685 0 0,113 21 0 0 0,-54-5-3 0 0,-92-18-114 0 0,0 0 1 0 0,0-2-1 0 0,-1-1 1 0 0,31-6 0 0 0,-29 3 13 0 0,0 2 1 0 0,-1 1 0 0 0,53 3-1 0 0,-15 7-100 0 0,122 8 42 0 0,-149-14 38 0 0,0 2 0 0 0,42 10-1 0 0,-48-6-16 0 0,39 14-1 0 0,-25-7-16 0 0,-30-10-11 0 0,1-2-1 0 0,-1-1 1 0 0,1 0-1 0 0,0-1 0 0 0,34-2 1 0 0,25 1 197 0 0,204 2 414 0 0,-136-5-495 0 0,-99 1-122 0 0,48-8 0 0 0,5-1-3 0 0,470-14 145 0 0,-475 22-172 0 0,76-7-10 0 0,139 1 64 0 0,1 13-53 0 0,-164-15 42 0 0,52 3 9 0 0,-53 1 2 0 0,184-30 160 0 0,-229 20-163 0 0,160-4 0 0 0,-223 21-58 0 0,26 1 17 0 0,-1-3 1 0 0,84-13-1 0 0,116-32 98 0 0,-193 38-52 0 0,1 3 0 0 0,87 3 0 0 0,-146 3-62 0 0,100-5 35 0 0,135-24 0 0 0,20-2 11 0 0,-149 31-50 0 0,-57 0 0 0 0,170-11 0 0 0,29 9 1219 0 0,-211 5-1810 0 0,58 9 0 0 0,19 1 720 0 0,-10-9-128 0 0,175 16 72 0 0,-254-17-62 0 0,0-1-1 0 0,61-6 1 0 0,27 1 85 0 0,132 11 22 0 0,-97 5-107 0 0,-42-2-12 0 0,-2-4 5 0 0,-8 0 21 0 0,135-7 0 0 0,-101-11-15 0 0,160 9 118 0 0,-67 0 0 0 0,89 6-64 0 0,-49 0 0 0 0,-14-20 64 0 0,-184 15-128 0 0,25-2 0 0 0,-33-3 22 0 0,0 4-1 0 0,123 11 0 0 0,-152-7-21 0 0,-1-1 0 0 0,0-2 0 0 0,58-10 0 0 0,16 0 0 0 0,201 19 183 0 0,-262-5-120 0 0,-21-2-354 0 0,-15-1 456 0 0,0 1-1 0 0,-1 0 1 0 0,19 4 0 0 0,-29-4-371 0 0,0 0 1 0 0,0 1-1 0 0,0-1 1 0 0,0 1-1 0 0,0 0 1 0 0,-1 0-1 0 0,1 0 1 0 0,-1 0-1 0 0,1 0 1 0 0,-1 1-1 0 0,0 0 1 0 0,0-1-1 0 0,0 1 1 0 0,0 1-1 0 0,-1-1 1 0 0,4 5-1 0 0,3 9-3522 0 0</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3:43:11.153"/>
    </inkml:context>
    <inkml:brush xml:id="br0">
      <inkml:brushProperty name="width" value="0.1" units="cm"/>
      <inkml:brushProperty name="height" value="0.1" units="cm"/>
      <inkml:brushProperty name="color" value="#FF0066"/>
    </inkml:brush>
  </inkml:definitions>
  <inkml:trace contextRef="#ctx0" brushRef="#br0">1 76 1375 0 0,'0'2'68'0'0,"1"0"-1"0"0,0 0 1 0 0,0 1 0 0 0,0-1-1 0 0,0 0 1 0 0,0 0-1 0 0,0 0 1 0 0,1 0-1 0 0,-1 0 1 0 0,1 0-1 0 0,-1-1 1 0 0,1 1-1 0 0,0 0 1 0 0,0-1-1 0 0,-1 1 1 0 0,1-1-1 0 0,0 0 1 0 0,0 0-1 0 0,1 0 1 0 0,3 2-1 0 0,3 0 402 0 0,1 0-1 0 0,-1-1 1 0 0,20 2 0 0 0,14 3 201 0 0,-33-5-558 0 0,1-1-1 0 0,-1 0 1 0 0,1-1-1 0 0,0 0 1 0 0,-1 0-1 0 0,1-2 1 0 0,0 1-1 0 0,-1-1 1 0 0,12-4-1 0 0,9 0 59 0 0,216-44 1182 0 0,-190 40-1297 0 0,1 3 0 0 0,-1 2 0 0 0,1 3 0 0 0,60 6 0 0 0,-81 0-28 0 0,0-2-1 0 0,0-2 1 0 0,60-6 0 0 0,71-7 210 0 0,-79 5-105 0 0,1 4 0 0 0,125 11-1 0 0,-148-4-78 0 0,-29-3 26 0 0,1-2 0 0 0,40-8 0 0 0,-7 2-7 0 0,285-7 192 0 0,-75 23-200 0 0,-220-1-64 0 0,87 22 0 0 0,-146-29 0 0 0,69 18 0 0 0,82 14 0 0 0,-78-21 0 0 0,141 13 0 0 0,110-16 64 0 0,-199 3 85 0 0,-85-5-54 0 0,1-3-1 0 0,0-1 0 0 0,0-2 0 0 0,48-6 0 0 0,-41-6 124 0 0,-40 9-181 0 0,0 0 0 0 0,0 1 0 0 0,1 0 0 0 0,-1 0 1 0 0,13 1-1 0 0,-20 1-32 0 0,1 1 0 0 0,-1 0 0 0 0,0 0 1 0 0,1 0-1 0 0,-1 0 0 0 0,0 0 0 0 0,0 1 1 0 0,0 0-1 0 0,0 0 0 0 0,0 0 0 0 0,-1 0 1 0 0,1 1-1 0 0,-1-1 0 0 0,1 1 0 0 0,-1 0 1 0 0,0 0-1 0 0,5 6 0 0 0,-5-5-173 0 0,1 0-1 0 0,-1 1 1 0 0,0 0 0 0 0,4 9 0 0 0,0 6-850 0 0</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3:43:42.919"/>
    </inkml:context>
    <inkml:brush xml:id="br0">
      <inkml:brushProperty name="width" value="0.1" units="cm"/>
      <inkml:brushProperty name="height" value="0.1" units="cm"/>
      <inkml:brushProperty name="color" value="#FF0066"/>
    </inkml:brush>
  </inkml:definitions>
  <inkml:trace contextRef="#ctx0" brushRef="#br0">1 86 919 0 0,'53'-8'240'0'0,"-28"4"170"0"0,41-1-1 0 0,-20 8 380 0 0,60 10-1 0 0,-84-10-650 0 0,8 1-97 0 0,102 16 92 0 0,181 3-1 0 0,-191-22-22 0 0,228-6 250 0 0,-328 3-284 0 0,0-1 0 0 0,1-2-1 0 0,-2 0 1 0 0,1-1 0 0 0,0-1 0 0 0,-1-1 0 0 0,-1-1 0 0 0,1-1 0 0 0,-2-1 0 0 0,22-14-1 0 0,-37 22-19 0 0,-3 2-31 0 0,1 0 0 0 0,0 0 1 0 0,-1 0-1 0 0,1 0 0 0 0,0 0 0 0 0,-1 0 0 0 0,1-1 0 0 0,-1 1 0 0 0,0-1 0 0 0,1 1 0 0 0,-1-1 1 0 0,0 0-1 0 0,0 1 0 0 0,0-1 0 0 0,0 0 0 0 0,1-2 0 0 0,-4 3-19 0 0,0 1-1 0 0,0 0 1 0 0,0 0-1 0 0,0 0 1 0 0,0 0-1 0 0,0 0 1 0 0,0 0-1 0 0,0 1 1 0 0,0-1-1 0 0,0 1 1 0 0,0 0-1 0 0,-3 0 1 0 0,0 1-1 0 0,-11 1-5 0 0,0 0 0 0 0,-28 1 0 0 0,38-4 0 0 0,1 0 0 0 0,-1 0 0 0 0,0-1 0 0 0,0 0 0 0 0,1 0 0 0 0,-1 0 0 0 0,1 0 0 0 0,-1-1 0 0 0,1 0 0 0 0,-1 0 0 0 0,-6-5 0 0 0,1 2 0 0 0,11 4 0 0 0,-1 1 0 0 0,1 0 0 0 0,0 0 0 0 0,0 0 0 0 0,0 0 0 0 0,-1-1 0 0 0,1 1 0 0 0,0 0 0 0 0,0 0 0 0 0,0 0 0 0 0,-1 0 0 0 0,1 0 0 0 0,0 0 0 0 0,0 0 0 0 0,-1 0 0 0 0,1 0 0 0 0,0 0 0 0 0,0 0 0 0 0,-1 0 0 0 0,1 0 0 0 0,0 0 0 0 0,0 0 0 0 0,0 0 0 0 0,-1 0 0 0 0,1 0 0 0 0,0 0 0 0 0,0 0 0 0 0,-1 0 0 0 0,1 0 0 0 0,0 0 0 0 0,0 0 0 0 0,0 1 0 0 0,-1-1 0 0 0,1 0 0 0 0,0 0 0 0 0,0 0 0 0 0,0 0 0 0 0,-1 0 0 0 0,1 1 0 0 0,0-1 0 0 0,0 0 0 0 0,0 0 0 0 0,0 0 0 0 0,0 1 0 0 0,0-1 0 0 0,-1 0 0 0 0,29 1 64 0 0,-23 0-64 0 0,-1 0 0 0 0,0 0 0 0 0,1 0 0 0 0,-1 0 0 0 0,8 0 0 0 0,-9-1 0 0 0,1 0 0 0 0,-1 0 0 0 0,1 1 0 0 0,-1-1 0 0 0,1 1 0 0 0,-1 0 0 0 0,0 0 0 0 0,1 0 0 0 0,-1 0 0 0 0,0 1 0 0 0,5 2 0 0 0,12 15-394 0 0,-9-8-1580 0 0</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3:43:45.495"/>
    </inkml:context>
    <inkml:brush xml:id="br0">
      <inkml:brushProperty name="width" value="0.1" units="cm"/>
      <inkml:brushProperty name="height" value="0.1" units="cm"/>
      <inkml:brushProperty name="color" value="#FF0066"/>
    </inkml:brush>
  </inkml:definitions>
  <inkml:trace contextRef="#ctx0" brushRef="#br0">1 89 1639 0 0,'16'-1'74'0'0,"0"-1"-1"0"0,30-7 0 0 0,0 0 27 0 0,-8 6 20 0 0,0 1-1 0 0,1 2 0 0 0,42 6 0 0 0,-38-3-53 0 0,15 1 288 0 0,114 9 403 0 0,-160-10-735 0 0,0 0 1 0 0,0 0-1 0 0,13 6 1 0 0,-12-4-5 0 0,1-1 1 0 0,16 4 0 0 0,86 20-19 0 0,-78-17 0 0 0,62 10 0 0 0,310-3 72 0 0,-82-30-8 0 0,-307 10-64 0 0,228-9 160 0 0,-194 10-108 0 0,291-20 203 0 0,132-31-66 0 0,-330 38-157 0 0,193-43 0 0 0,-283 46 35 0 0,0 2 0 0 0,112-3-1 0 0,-166 12-62 0 0,1 1 0 0 0,-1-1 0 0 0,0 0-1 0 0,1 1 1 0 0,-1 0 0 0 0,1 0 0 0 0,-1 0 0 0 0,0 1-1 0 0,0 0 1 0 0,0-1 0 0 0,0 1 0 0 0,0 1-1 0 0,0-1 1 0 0,0 1 0 0 0,-1-1 0 0 0,6 6-1 0 0,-1 1-3 0 0</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3:43:59.943"/>
    </inkml:context>
    <inkml:brush xml:id="br0">
      <inkml:brushProperty name="width" value="0.1" units="cm"/>
      <inkml:brushProperty name="height" value="0.1" units="cm"/>
      <inkml:brushProperty name="color" value="#FF0066"/>
    </inkml:brush>
  </inkml:definitions>
  <inkml:trace contextRef="#ctx0" brushRef="#br0">1 186 2303 0 0,'5'2'305'0'0,"0"1"-1"0"0,0-1 0 0 0,1-1 0 0 0,-1 1 0 0 0,1-1 1 0 0,7 1-1 0 0,-6-1-226 0 0,5 2 100 0 0,-5-1-95 0 0,1-1-1 0 0,0 1 1 0 0,-1-1-1 0 0,1-1 1 0 0,0 1-1 0 0,0-1 0 0 0,-1-1 1 0 0,15-2-1 0 0,1-3 98 0 0,-1-1-1 0 0,21-11 0 0 0,-23 9 38 0 0,0 2 0 0 0,35-10-1 0 0,-48 16-181 0 0,46-7 295 0 0,-48 7-302 0 0,-1 1 0 0 0,1 0-1 0 0,-1 1 1 0 0,1-1 0 0 0,-1 1-1 0 0,0 0 1 0 0,1 0-1 0 0,-1 0 1 0 0,8 4 0 0 0,-8-4-11 0 0,-1 1 1 0 0,1-1-1 0 0,0 0 1 0 0,0 0-1 0 0,0-1 1 0 0,0 1 0 0 0,0-1-1 0 0,0 0 1 0 0,7 0-1 0 0,40-8 246 0 0,-26 3-123 0 0,-21 5-112 0 0,29-6 229 0 0,56-1 0 0 0,-71 8-194 0 0,-1 1 0 0 0,1 0 0 0 0,33 10 0 0 0,-14-3-17 0 0,37 7 458 0 0,104 7 0 0 0,-130-15-336 0 0,-35-5-129 0 0,0-1-1 0 0,24 1 0 0 0,31-1 98 0 0,-35 0-25 0 0,1-2-1 0 0,46-5 0 0 0,-4-3 310 0 0,114 3 1 0 0,52-5-937 0 0,-38-24 671 0 0,-2 1 158 0 0,-152 27-235 0 0,1 2 0 0 0,50 4-1 0 0,17 2-16 0 0,-59-2-21 0 0,0 2 0 0 0,79 14 1 0 0,-78-7 5 0 0,1-3 1 0 0,98-3 0 0 0,60 5 218 0 0,-173-5-229 0 0,1-2 1 0 0,-1-3-1 0 0,1-1 0 0 0,52-11 0 0 0,-39 6-4 0 0,-1 3 0 0 0,1 2 0 0 0,114 10 0 0 0,-68 3 0 0 0,170-4 0 0 0,-215-5-8 0 0,94 12-1 0 0,32 1 58 0 0,-166-14-66 0 0,210-7 98 0 0,-143 3-58 0 0,132 10-1 0 0,-88 1-35 0 0,295-14 45 0 0,-91-4 11 0 0,102-8 32 0 0,-156 1 21 0 0,-104 11-102 0 0,228-4 22 0 0,-196 5 16 0 0,41 13 55 0 0,-200-5-110 0 0,153-2-9 0 0,-52-5 25 0 0,53-3 14 0 0,120-3-39 0 0,-40 13 0 0 0,-148 3 0 0 0,-68-1 0 0 0,73-6 0 0 0,218-6 25 0 0,-111 6 4 0 0,-28 2-16 0 0,62-2-16 0 0,89-15 270 0 0,-216 6-150 0 0,-62 2-85 0 0,165 7 0 0 0,-76-4 127 0 0,4 1 2 0 0,35 3-98 0 0,6 0 2 0 0,69 22-65 0 0,-162-20 1 0 0,-82-2 63 0 0,91 10-1 0 0,-95-2-63 0 0,32 6 0 0 0,104 1 0 0 0,-59-16 23 0 0,63 1 18 0 0,-103 7-33 0 0,5 1 20 0 0,122-8 0 0 0,-128-2-28 0 0,94 7 0 0 0,-125-3 39 0 0,0-3 1 0 0,102-17-1 0 0,-100 11-29 0 0,100-2 87 0 0,-82 9-66 0 0,-49-1-3 0 0,40-9 0 0 0,-39 6 3 0 0,37-3 0 0 0,-10 6-13 0 0,0 2 1 0 0,-1 2 0 0 0,73 11-1 0 0,-1 3-18 0 0,-91-12 0 0 0,-1-2 0 0 0,1-2 0 0 0,-1-1 0 0 0,47-9 0 0 0,-33 5 0 0 0,55-2 0 0 0,29 17 0 0 0,-65-3 0 0 0,48 0 64 0 0,-59 2-24 0 0,-39-5-22 0 0,1 0-1 0 0,-1-2 1 0 0,1 0 0 0 0,16 0-1 0 0,-8-2 13 0 0,0 2-1 0 0,45 6 0 0 0,-58-6 1 0 0,-7 0-38 0 0,1 0 1 0 0,-1 1-1 0 0,0-1 0 0 0,1 1 1 0 0,-1 0-1 0 0,0 0 1 0 0,0 0-1 0 0,0 0 1 0 0,0 1-1 0 0,-1-1 1 0 0,1 1-1 0 0,-1 0 1 0 0,4 4-1 0 0,13 16-4084 0 0,-7-5-756 0 0</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3:44:10.755"/>
    </inkml:context>
    <inkml:brush xml:id="br0">
      <inkml:brushProperty name="width" value="0.1" units="cm"/>
      <inkml:brushProperty name="height" value="0.1" units="cm"/>
      <inkml:brushProperty name="color" value="#FF0066"/>
    </inkml:brush>
  </inkml:definitions>
  <inkml:trace contextRef="#ctx0" brushRef="#br0">0 161 1839 0 0,'212'9'1011'0'0,"15"-24"35"0"0,-172 10-857 0 0,101-18-55 0 0,-97 12-48 0 0,114-5 0 0 0,-98 14-86 0 0,40 0 0 0 0,176 32 355 0 0,-230-23-240 0 0,1-2 1 0 0,0-3-1 0 0,74-6 0 0 0,35 3 204 0 0,-79 3-152 0 0,591-18 54 0 0,-352 6 30 0 0,-167 8-169 0 0,58-9 6 0 0,62 0 40 0 0,-80 3-109 0 0,-116 2 9 0 0,154 9 0 0 0,115 25 79 0 0,67-44 33 0 0,-318 8-134 0 0,129-18-6 0 0,-128 12 0 0 0,158-2 0 0 0,260-4 64 0 0,-463 16-65 0 0,112 6 0 0 0,64 22 3 0 0,-49-4 9 0 0,-18 6 54 0 0,24 0-5 0 0,75-8 54 0 0,403 5 340 0 0,-148-54-217 0 0,-243 14-146 0 0,-133 1-63 0 0,-102 9-9 0 0,-1 2 1 0 0,1 1-1 0 0,0 3 0 0 0,56 6 0 0 0,-45 4-6 0 0,-14-2-13 0 0,75 3-1 0 0,187-26 12 0 0,-204 12 146 0 0,129 11-1 0 0,-88 0-96 0 0,45-8 84 0 0,-79-4-112 0 0,156 12 0 0 0,137 30-2 0 0,1 1 15 0 0,-151-39 62 0 0,-187-1-97 0 0,247 16 244 0 0,-173-3-180 0 0,62-5 65 0 0,5-1 62 0 0,126-3 59 0 0,53 0-66 0 0,-290 1-196 0 0,-59-2 16 0 0,35 2 16 0 0,88-9 1 0 0,-51-3-5 0 0,75-11 1 0 0,-139 16-27 0 0,0 2 0 0 0,77 6 0 0 0,-11 0 0 0 0,99-11 64 0 0,1-8-64 0 0,-114 11 0 0 0,-17-1 0 0 0,106 8 0 0 0,-151 0 0 0 0,52 6 0 0 0,-77-7 0 0 0,-1 0 0 0 0,1 1 0 0 0,-1-1 0 0 0,1 1 0 0 0,-1 1 0 0 0,0 0 0 0 0,12 7 0 0 0,-18-9-23 0 0,0 0 0 0 0,1 0 0 0 0,-1 0 0 0 0,0 1 0 0 0,0-1-1 0 0,0 1 1 0 0,0-1 0 0 0,-1 1 0 0 0,1 0 0 0 0,1 4 0 0 0,1 4-291 0 0</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3:44:52.979"/>
    </inkml:context>
    <inkml:brush xml:id="br0">
      <inkml:brushProperty name="width" value="0.1" units="cm"/>
      <inkml:brushProperty name="height" value="0.1" units="cm"/>
      <inkml:brushProperty name="color" value="#FF0066"/>
    </inkml:brush>
  </inkml:definitions>
  <inkml:trace contextRef="#ctx0" brushRef="#br0">284 92 1295 0 0,'-138'21'56'0'0,"76"-10"-40"0"0,59-10-16 0 0,-9 1 0 0 0,0 0 0 0 0,0 0 0 0 0,0 2 0 0 0,-21 7 0 0 0,49-15 19 0 0,1 0 0 0 0,25-2-1 0 0,-21 3-10 0 0,22-4-22 0 0,37-7 67 0 0,0 4 0 0 0,110 0-1 0 0,-100 9-52 0 0,0-4 0 0 0,107-20 0 0 0,-159 20 11 0 0,1 1 0 0 0,-1 3-1 0 0,1 1 1 0 0,-1 1 0 0 0,48 9-1 0 0,-75-8-18 0 0,15 2 47 0 0,-20-3 10 0 0,-12-2 23 0 0,-55-11 427 0 0,59 11-489 0 0,-1-1 1 0 0,1 1-1 0 0,-1-1 0 0 0,1 0 0 0 0,-1 0 1 0 0,1 0-1 0 0,0 0 0 0 0,0 0 0 0 0,0 0 1 0 0,0-1-1 0 0,-2-2 0 0 0,-5-7 131 0 0,8 11-126 0 0,-10-9 143 0 0,11 9-155 0 0,0 1-1 0 0,0 0 1 0 0,0 0-1 0 0,-1 0 1 0 0,1-1-1 0 0,0 1 0 0 0,-1 0 1 0 0,1 0-1 0 0,0 0 1 0 0,0 0-1 0 0,-1 0 1 0 0,1-1-1 0 0,0 1 0 0 0,-1 0 1 0 0,1 0-1 0 0,0 0 1 0 0,-1 0-1 0 0,1 0 1 0 0,0 0-1 0 0,-1 0 1 0 0,1 0-1 0 0,0 0 0 0 0,-1 0 1 0 0,1 0-1 0 0,0 0 1 0 0,-1 1-1 0 0,1-1 1 0 0,0 0-1 0 0,0 0 0 0 0,-1 0 1 0 0,1 0-1 0 0,0 0 1 0 0,-1 1-1 0 0,1-1 1 0 0,0 0-1 0 0,0 0 1 0 0,-1 0-1 0 0,1 1 0 0 0,0-1 1 0 0,0 0-1 0 0,0 0 1 0 0,-1 1-1 0 0,1-1 1 0 0,0 0-1 0 0,0 1 0 0 0,0 1-2 0 0,0-1 0 0 0,0 1 0 0 0,0-1 0 0 0,0 1 0 0 0,0 0 0 0 0,1-1 0 0 0,-1 1 0 0 0,1-1 0 0 0,-1 1 0 0 0,1-1 0 0 0,0 1 0 0 0,-1-1 0 0 0,2 2 0 0 0,0 2 0 0 0,1 2 0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2:35:39.784"/>
    </inkml:context>
    <inkml:brush xml:id="br0">
      <inkml:brushProperty name="width" value="0.1" units="cm"/>
      <inkml:brushProperty name="height" value="0.1" units="cm"/>
      <inkml:brushProperty name="color" value="#FF0066"/>
    </inkml:brush>
  </inkml:definitions>
  <inkml:trace contextRef="#ctx0" brushRef="#br0">1678 18 7367 0 0,'-1'0'345'0'0,"0"-1"-1"0"0,-1 0 0 0 0,1 1 0 0 0,-1-1 0 0 0,1 1 1 0 0,0-1-1 0 0,-1 1 0 0 0,1 0 0 0 0,-1 0 1 0 0,1 0-1 0 0,-1 0 0 0 0,-1 0 0 0 0,-24-3 1021 0 0,19 0-1123 0 0,-1 1 0 0 0,0 0 0 0 0,0 0-1 0 0,-1 1 1 0 0,1 0 0 0 0,0 1 0 0 0,0 0-1 0 0,-10 2 1 0 0,-112 23 3832 0 0,19-2-2532 0 0,-182-2 762 0 0,44-7-352 0 0,181-6-1486 0 0,-369 33 1664 0 0,414-39-2200 0 0,1-1 1 0 0,-1-1-1 0 0,1-1 0 0 0,0-2 1 0 0,-1 0-1 0 0,-40-11 0 0 0,62 13-128 0 0,-1 0 0 0 0,1 0 1 0 0,0 0-1 0 0,0-1 0 0 0,-1 1 0 0 0,1 0 0 0 0,0-1 0 0 0,0 1 0 0 0,0-1 1 0 0,1 0-1 0 0,-1 0 0 0 0,-2-3 0 0 0,-8-14-1330 0 0</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3:47:14.015"/>
    </inkml:context>
    <inkml:brush xml:id="br0">
      <inkml:brushProperty name="width" value="0.1" units="cm"/>
      <inkml:brushProperty name="height" value="0.1" units="cm"/>
      <inkml:brushProperty name="color" value="#FF0066"/>
    </inkml:brush>
  </inkml:definitions>
  <inkml:trace contextRef="#ctx0" brushRef="#br0">227 77 6127 0 0,'-38'-29'679'0'0,"35"27"-661"0"0,0 0 0 0 0,0 1 0 0 0,0-1 0 0 0,0 0 0 0 0,0 1 0 0 0,0 0 0 0 0,0 0 0 0 0,-5-1 0 0 0,-16-8-683 0 0,20 7 659 0 0,-1 0 0 0 0,1 1 0 0 0,0-1 0 0 0,-1 1 0 0 0,0 0 0 0 0,0 0 0 0 0,0 1 0 0 0,1-1 0 0 0,-1 1 0 0 0,-1 0 0 0 0,1 0 0 0 0,0 1 0 0 0,0-1 0 0 0,0 1 0 0 0,0 1 0 0 0,0-1 0 0 0,0 0 0 0 0,-1 1 0 0 0,1 0 0 0 0,0 1 0 0 0,1-1 0 0 0,-11 5 0 0 0,4 0-2184 0 0</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3:47:15.071"/>
    </inkml:context>
    <inkml:brush xml:id="br0">
      <inkml:brushProperty name="width" value="0.1" units="cm"/>
      <inkml:brushProperty name="height" value="0.1" units="cm"/>
      <inkml:brushProperty name="color" value="#FF0066"/>
    </inkml:brush>
  </inkml:definitions>
  <inkml:trace contextRef="#ctx0" brushRef="#br0">15 118 1839 0 0,'-5'-7'61'0'0,"4"6"264"0"0,0 0 0 0 0,0-1 0 0 0,0 1 0 0 0,0 0 0 0 0,1-1 0 0 0,-1 1 0 0 0,0-1 0 0 0,1 1 0 0 0,-1-1-1 0 0,1 1 1 0 0,-1-1 0 0 0,1-1 0 0 0,0 2-213 0 0,0 0 0 0 0,1 0 1 0 0,-1 0-1 0 0,1 0 0 0 0,0 0 0 0 0,-1 0 0 0 0,1 0 0 0 0,0 0 1 0 0,-1 0-1 0 0,1 1 0 0 0,0-1 0 0 0,0 0 0 0 0,0 0 0 0 0,0 1 0 0 0,0-1 1 0 0,0 1-1 0 0,0-1 0 0 0,0 0 0 0 0,0 1 0 0 0,2-1 0 0 0,3-3 245 0 0,1 1 1 0 0,-1 0-1 0 0,1 0 0 0 0,0 1 0 0 0,-1-1 0 0 0,1 1 0 0 0,1 1 0 0 0,-1 0 0 0 0,0 0 0 0 0,10-1 0 0 0,121-4 427 0 0,-102 4-62 0 0,0-2-1 0 0,62-13 1 0 0,-34 4-457 0 0,-32 10-219 0 0,-1 1 1 0 0,1 1 0 0 0,36 4 0 0 0,10-1 14 0 0,14 7-51 0 0,-60-5-10 0 0,33 7 0 0 0,10 2 0 0 0,13 0 0 0 0,-42-6 0 0 0,79 4 0 0 0,36-2 0 0 0,-29-11 0 0 0,94 2 0 0 0,-188 2 0 0 0,100 7 0 0 0,-99-5 0 0 0,56-2 0 0 0,-6 0 0 0 0,95-7 0 0 0,-11 0 0 0 0,-118 4 0 0 0,-43 0 0 0 0,0 0 0 0 0,0 0 0 0 0,0 2 0 0 0,-1 0 0 0 0,1 0 0 0 0,23 6 0 0 0,12 11-821 0 0,-18-1-4552 0 0,-14-6 1887 0 0</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3:51:54.172"/>
    </inkml:context>
    <inkml:brush xml:id="br0">
      <inkml:brushProperty name="width" value="0.1" units="cm"/>
      <inkml:brushProperty name="height" value="0.1" units="cm"/>
      <inkml:brushProperty name="color" value="#FF0066"/>
    </inkml:brush>
  </inkml:definitions>
  <inkml:trace contextRef="#ctx0" brushRef="#br0">1 108 919 0 0,'105'-34'229'0'0,"-64"19"-54"0"0,-1 2 0 0 0,2 2 0 0 0,59-8-1 0 0,-61 15-170 0 0,18-3 26 0 0,113 3 0 0 0,-29 19-30 0 0,-56-12 0 0 0,16 1 0 0 0,16 3 0 0 0,-70 0 0 0 0,86 21 0 0 0,-126-26 0 0 0,19 5 0 0 0,68 14 0 0 0,-75-17 0 0 0,28 10 0 0 0,-32-9 0 0 0,1-1 0 0 0,-1 0 0 0 0,21 2 0 0 0,-6-3 0 0 0,-16-1 0 0 0,0-1 0 0 0,0 0 0 0 0,0-1 0 0 0,0 0 0 0 0,0-2 0 0 0,17-2 0 0 0,-13 0 0 0 0,0 2 0 0 0,0 1 0 0 0,0 0 0 0 0,0 1 0 0 0,29 4 0 0 0,-35-3 0 0 0,52 9 0 0 0,-43-6 0 0 0,0-1 0 0 0,24 0 0 0 0,31-3 0 0 0,85-13 0 0 0,-137 12 0 0 0,0 0 0 0 0,0 2 0 0 0,0 0 0 0 0,0 2 0 0 0,48 11 0 0 0,-50-9 0 0 0,-9-2 0 0 0,0-2 0 0 0,0 1 0 0 0,0-2 0 0 0,25-1 0 0 0,-29 1 0 0 0,0 0 0 0 0,0 1 0 0 0,0 1 0 0 0,1 0 0 0 0,-1 0 0 0 0,-1 1 0 0 0,17 6 0 0 0,-12-4 0 0 0,-1-1 0 0 0,1 0 0 0 0,15 2 0 0 0,-8-3 0 0 0,3 0 0 0 0,1 0 0 0 0,-1-2 0 0 0,1-1 0 0 0,28-3 0 0 0,32-6 0 0 0,109 2 0 0 0,-155 5 0 0 0,74-14 0 0 0,-26 2 0 0 0,-29 9 22 0 0,-1 1-1 0 0,91 8 0 0 0,-139-4 40 0 0,0-1 0 0 0,-1 1-1 0 0,1-1 1 0 0,-1-1-1 0 0,1 0 1 0 0,8-2-1 0 0,-10 1 5 0 0,1 1 1 0 0,0 0-1 0 0,-1 1 1 0 0,1 0-1 0 0,0 0 0 0 0,13 1 1 0 0,-19 0-61 0 0,-1 0 1 0 0,0 0-1 0 0,0 1 0 0 0,0-1 1 0 0,-1 0-1 0 0,1 1 1 0 0,0-1-1 0 0,0 1 1 0 0,0-1-1 0 0,0 1 0 0 0,0-1 1 0 0,0 1-1 0 0,0 0 1 0 0,0 0-1 0 0,5 6 8 0 0</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3:51:55.950"/>
    </inkml:context>
    <inkml:brush xml:id="br0">
      <inkml:brushProperty name="width" value="0.1" units="cm"/>
      <inkml:brushProperty name="height" value="0.1" units="cm"/>
      <inkml:brushProperty name="color" value="#FF0066"/>
    </inkml:brush>
  </inkml:definitions>
  <inkml:trace contextRef="#ctx0" brushRef="#br0">1 4 2127 0 0,'42'-4'440'0'0,"-19"7"-366"0"0,-18-3-74 0 0,-1 0 0 0 0,0 1 0 0 0,1-1 0 0 0,-1 1-1 0 0,0 0 1 0 0,1 0 0 0 0,-1 1 0 0 0,0-1 0 0 0,6 4-1 0 0,-6-3 1 0 0,-1-1 0 0 0,1 0 0 0 0,0 0 0 0 0,0 0 0 0 0,0 0 0 0 0,0-1 0 0 0,0 1 0 0 0,5-1 0 0 0,8 1 11 0 0,-8 0 9 0 0,0-1-1 0 0,0 0 1 0 0,0-1-1 0 0,12-1 1 0 0,-13 0 13 0 0,1 1 0 0 0,0 0 0 0 0,0 1 0 0 0,13 1 0 0 0,-14-1 45 0 0,1 1 1 0 0,-1-2-1 0 0,13 0 0 0 0,9-2 243 0 0,-13 2-232 0 0,22 1 312 0 0,-37 0-390 0 0,-1 0 1 0 0,1 0 0 0 0,-1 0-1 0 0,0 1 1 0 0,1-1-1 0 0,-1 1 1 0 0,1-1-1 0 0,-1 1 1 0 0,0-1 0 0 0,1 1-1 0 0,-1 0 1 0 0,0 0-1 0 0,0-1 1 0 0,1 1-1 0 0,-1 0 1 0 0,0 0 0 0 0,0 0-1 0 0,0 0 1 0 0,0 0-1 0 0,0 1 1 0 0,0 0-1 0 0,3 6-71 0 0</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3:52:30.131"/>
    </inkml:context>
    <inkml:brush xml:id="br0">
      <inkml:brushProperty name="width" value="0.1" units="cm"/>
      <inkml:brushProperty name="height" value="0.1" units="cm"/>
      <inkml:brushProperty name="color" value="#FF0066"/>
    </inkml:brush>
  </inkml:definitions>
  <inkml:trace contextRef="#ctx0" brushRef="#br0">496 18 1087 0 0,'19'-5'13'0'0,"-1"1"0"0"0,1 1-1 0 0,0 0 1 0 0,1 1-1 0 0,-1 1 1 0 0,30 3-1 0 0,-15-2-4 0 0,51 5-8 0 0,148 26 0 0 0,-227-30 0 0 0,-1 0 7 0 0,0 1-1 0 0,0 0 0 0 0,0 0 0 0 0,0 0 0 0 0,0 1 0 0 0,-1-1 0 0 0,1 1 0 0 0,-1 0 0 0 0,7 6 0 0 0,-5-4 5 0 0,0-1 1 0 0,0 1-1 0 0,0-1 0 0 0,9 3 1 0 0,2-1 117 0 0,1-1 1 0 0,0-1-1 0 0,1-1 0 0 0,-1 0 1 0 0,0-2-1 0 0,33 0 0 0 0,32 3 19 0 0,164 29-23 0 0,-206-27-125 0 0,-1 2 0 0 0,51 16 0 0 0,7 2 0 0 0,-94-25-1 0 0,0-1-1 0 0,0 0 0 0 0,0 0 0 0 0,0 0 1 0 0,0 0-1 0 0,0-1 0 0 0,0 1 0 0 0,0-1 0 0 0,0 0 1 0 0,7-3-1 0 0,-9 3 18 0 0,0 1 1 0 0,0-1-1 0 0,-1 0 0 0 0,1 0 1 0 0,0 0-1 0 0,-1 0 0 0 0,1 0 1 0 0,-1 0-1 0 0,1 0 0 0 0,-1 0 1 0 0,1-1-1 0 0,-1 1 0 0 0,0-1 1 0 0,0 1-1 0 0,0-1 0 0 0,0 1 1 0 0,0-1-1 0 0,0 0 0 0 0,0 1 1 0 0,0-1-1 0 0,-1 0 0 0 0,1 0 1 0 0,-1 1-1 0 0,1-1 0 0 0,-1-2 1 0 0,-2 3 8 0 0,0 0 1 0 0,0 0-1 0 0,-1 0 1 0 0,1 0-1 0 0,0 1 1 0 0,-1-1-1 0 0,1 1 1 0 0,-4 0-1 0 0,-8-3-28 0 0,-11-6-31 0 0,-57-19 179 0 0,71 25-89 0 0,0 1 0 0 0,1 0 1 0 0,-1 1-1 0 0,0 0 0 0 0,-21 1 0 0 0,-53 5-59 0 0,48-4 158 0 0,-66 10 0 0 0,-57 14-26 0 0,95-17-117 0 0,-42 3-12 0 0,59-7 0 0 0,-64 12 0 0 0,-115 45 0 0 0,195-50 0 0 0,0-1 0 0 0,0-2 0 0 0,-1-1 0 0 0,0-2 0 0 0,-43 2 0 0 0,-44-9 78 0 0,-96 3 516 0 0,63 14-458 0 0,126-14-137 0 0,26-1 2 0 0,0 0-1 0 0,0 0 1 0 0,1 1-1 0 0,-1-1 0 0 0,0 0 1 0 0,0 0-1 0 0,0 0 1 0 0,1-1-1 0 0,-1 1 0 0 0,0 0 1 0 0,0 0-1 0 0,0 0 1 0 0,1-1-1 0 0,-1 1 0 0 0,0 0 1 0 0,0 0-1 0 0,1-1 1 0 0,-1 1-1 0 0,0-1 0 0 0,1 1 1 0 0,-1-1-1 0 0,0 1 1 0 0,1-1-1 0 0,-1 1 0 0 0,1-1 1 0 0,-1 0-1 0 0,1 1 1 0 0,-1-2-1 0 0,1 2 2 0 0,0-1 0 0 0,1 1 0 0 0,-1 0 0 0 0,1 0-1 0 0,-1-1 1 0 0,0 1 0 0 0,1 0 0 0 0,-1 0 0 0 0,1-1 0 0 0,-1 1 0 0 0,1 0 0 0 0,-1 0-1 0 0,0 0 1 0 0,1 0 0 0 0,-1 0 0 0 0,1 0 0 0 0,-1 0 0 0 0,1 0 0 0 0,-1 0 0 0 0,1 0-1 0 0,-1 0 1 0 0,1 0 0 0 0,-1 0 0 0 0,1 0 0 0 0,-1 0 0 0 0,1 0 0 0 0,-1 0-1 0 0,0 1 1 0 0,1-1 0 0 0,0 0 0 0 0,15 5-7 0 0,0 3 7 0 0,-13-7-11 0 0,-1 0 0 0 0,1 0 0 0 0,0 1 0 0 0,-1-1 0 0 0,1 1 1 0 0,-1-1-1 0 0,1 1 0 0 0,1 2 0 0 0,2 3-65 0 0</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3:53:02.039"/>
    </inkml:context>
    <inkml:brush xml:id="br0">
      <inkml:brushProperty name="width" value="0.1" units="cm"/>
      <inkml:brushProperty name="height" value="0.1" units="cm"/>
      <inkml:brushProperty name="color" value="#FF0066"/>
    </inkml:brush>
  </inkml:definitions>
  <inkml:trace contextRef="#ctx0" brushRef="#br0">1 81 2615 0 0,'0'-1'28'0'0,"1"1"0"0"0,-1-1-1 0 0,1 1 1 0 0,-1-1-1 0 0,1 1 1 0 0,0-1-1 0 0,-1 1 1 0 0,1-1-1 0 0,0 1 1 0 0,-1 0-1 0 0,1-1 1 0 0,0 1 0 0 0,-1 0-1 0 0,1-1 1 0 0,0 1-1 0 0,0 0 1 0 0,0 0-1 0 0,-1 0 1 0 0,1 0-1 0 0,0 0 1 0 0,0 0-1 0 0,-1 0 1 0 0,1 0-1 0 0,0 0 1 0 0,0 0 0 0 0,0 0-1 0 0,0 1 1 0 0,18 14 1544 0 0,-18-13-1470 0 0,1 0 0 0 0,0-1 1 0 0,-1 1-1 0 0,1 0 0 0 0,0-1 0 0 0,0 1 1 0 0,0-1-1 0 0,0 0 0 0 0,0 1 0 0 0,1-1 0 0 0,-1 0 1 0 0,0 0-1 0 0,4 0 0 0 0,2 1 25 0 0,1-1-1 0 0,-1-1 1 0 0,1 0-1 0 0,-1 0 1 0 0,1 0-1 0 0,-1-1 1 0 0,1-1-1 0 0,-1 1 1 0 0,11-4-1 0 0,112-25 964 0 0,-95 20-912 0 0,1 1 1 0 0,-1 2-1 0 0,1 2 0 0 0,1 1 1 0 0,45 1-1 0 0,-35 0 58 0 0,-37 1-169 0 0,0 1-1 0 0,0 1 1 0 0,0-1-1 0 0,1 2 1 0 0,17 2-1 0 0,-12 0-35 0 0,0-1-1 0 0,-1-1 1 0 0,1-1-1 0 0,0 0 1 0 0,0-1-1 0 0,16-4 1 0 0,16 0 256 0 0,14 3-108 0 0,89 9-1 0 0,-125-5-76 0 0,41 4 62 0 0,63 3 237 0 0,-56-6-235 0 0,133 25-1 0 0,-178-25-45 0 0,0-2-1 0 0,1 0 1 0 0,-1-3 0 0 0,44-6-1 0 0,50-2 51 0 0,-44 10-111 0 0,83-10-1 0 0,-108 5-10 0 0,96 4-1 0 0,-97 3 2 0 0,103-10-1 0 0,-118 5 28 0 0,0 2-1 0 0,64 5 1 0 0,-69-2-57 0 0,50 9 43 0 0,-55-6-56 0 0,49 1 0 0 0,-25-3-6 0 0,20-2 0 0 0,-31-1 37 0 0,52 6-1 0 0,-49-3-45 0 0,272 21 73 0 0,-91-19 192 0 0,-191-3-256 0 0,48-5 0 0 0,-52 0 13 0 0,-1 2 0 0 0,0 1 0 0 0,1 1-1 0 0,38 7 1 0 0,-27 0 9 0 0,1-2-1 0 0,62 1 0 0 0,-63-7-6 0 0,47-1 34 0 0,121-11 15 0 0,0 3-64 0 0,-168 6 16 0 0,-1 3-1 0 0,1 1 1 0 0,80 12-1 0 0,-90-8-13 0 0,20-2 10 0 0,1-1 1 0 0,0-4-1 0 0,67-9 0 0 0,9 0 3 0 0,-88 11-15 0 0,1 2 0 0 0,47 8 0 0 0,57 3 0 0 0,-107-13-1 0 0,1 0 66 0 0,76-8-1 0 0,-63 3-29 0 0,0 2-1 0 0,65 4 1 0 0,-30 1-11 0 0,33 5-24 0 0,-87-6 19 0 0,0-1 0 0 0,-1-2-1 0 0,65-13 1 0 0,-66 10-4 0 0,-1 2 0 0 0,49 1 0 0 0,-12 1-7 0 0,77-1 56 0 0,82 5-22 0 0,-180-1-30 0 0,30 5-1 0 0,-52-3-11 0 0,-1-2 0 0 0,1-1 0 0 0,-1-1-1 0 0,30-3 1 0 0,200-18 122 0 0,-77 9-52 0 0,0-1-48 0 0,100-13 20 0 0,61-2 22 0 0,-146 20-64 0 0,181 0 0 0 0,-267 18 0 0 0,31 0 0 0 0,-53-3 0 0 0,-20 0 0 0 0,143 16 0 0 0,-17-12 0 0 0,1-7 0 0 0,53 3 0 0 0,-50-5 95 0 0,-97-4-62 0 0,28-4 40 0 0,-110 5-82 0 0,188-4 60 0 0,-113 5-12 0 0,88-11-1 0 0,-137 5-38 0 0,26-3 0 0 0,76-1 0 0 0,-90 10 10 0 0,-19-2 8 0 0,0 3 0 0 0,61 7 0 0 0,-73-5-18 0 0,0-2 0 0 0,0 0 0 0 0,0-2 0 0 0,0 0 0 0 0,24-6 0 0 0,54-1 0 0 0,83 14 0 0 0,72-1 0 0 0,-85-2 0 0 0,-94-2 0 0 0,92 11 0 0 0,-167-12 0 0 0,60 8 18 0 0,-25-3 5 0 0,43 1 0 0 0,22 0-23 0 0,-38-1 0 0 0,-9-2 11 0 0,331 5 245 0 0,-50-11-91 0 0,-184 5-149 0 0,120 5 48 0 0,-183-8-33 0 0,100 3 66 0 0,185 13-97 0 0,-338-15-1 0 0,-6-1 5 0 0,-1 1 0 0 0,50 8 0 0 0,-23 0 47 0 0,104 2-1 0 0,-85-8-34 0 0,-23-2 11 0 0,0-3-1 0 0,65-11 1 0 0,41-3 21 0 0,101-2 91 0 0,-56 18-102 0 0,-28 1-21 0 0,121-17-16 0 0,-222 14 8 0 0,-10 2 20 0 0,125-21 0 0 0,14-7-28 0 0,-164 27 0 0 0,-1 2 0 0 0,68 9 0 0 0,-14-1 0 0 0,126-6 0 0 0,-128-3 0 0 0,25 9 0 0 0,-1-1 0 0 0,-45-3 27 0 0,-54-2-14 0 0,1-1 0 0 0,-1 0 1 0 0,1-1-1 0 0,-1 0 1 0 0,1-1-1 0 0,-1-1 0 0 0,1 0 1 0 0,25-8-1 0 0,-34 7 9 0 0,-1 1 1 0 0,1 1-1 0 0,0-1 1 0 0,0 1-1 0 0,-1 0 1 0 0,1 0-1 0 0,11 0 0 0 0,-16 1-18 0 0,1 1 0 0 0,0-1 0 0 0,-1 0-1 0 0,1 0 1 0 0,0 1 0 0 0,0-1-1 0 0,-1 1 1 0 0,1-1 0 0 0,-1 1-1 0 0,1 0 1 0 0,-1 0 0 0 0,1 0-1 0 0,-1 0 1 0 0,1 0 0 0 0,-1 0-1 0 0,0 0 1 0 0,1 0 0 0 0,-1 0-1 0 0,0 1 1 0 0,0-1 0 0 0,0 0-1 0 0,0 1 1 0 0,0-1 0 0 0,0 1-1 0 0,0-1 1 0 0,-1 1 0 0 0,1 0-1 0 0,0-1 1 0 0,-1 1 0 0 0,1 2-1 0 0,2 16-758 0 0,-1-1-1 0 0,0 27 0 0 0,-2-24-2534 0 0,1 7-1785 0 0</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3:53:23.572"/>
    </inkml:context>
    <inkml:brush xml:id="br0">
      <inkml:brushProperty name="width" value="0.1" units="cm"/>
      <inkml:brushProperty name="height" value="0.1" units="cm"/>
      <inkml:brushProperty name="color" value="#FF0066"/>
    </inkml:brush>
  </inkml:definitions>
  <inkml:trace contextRef="#ctx0" brushRef="#br0">1 44 1375 0 0,'34'-8'198'0'0,"0"2"0"0"0,51-2 0 0 0,5-2 114 0 0,-81 9-291 0 0,87-9 739 0 0,-86 10-683 0 0,0 0 0 0 0,-1 0 0 0 0,1 1 1 0 0,0 1-1 0 0,0 0 0 0 0,-1 0 0 0 0,17 6 0 0 0,-13 3-23 0 0,-8-5-44 0 0</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3:53:25.604"/>
    </inkml:context>
    <inkml:brush xml:id="br0">
      <inkml:brushProperty name="width" value="0.1" units="cm"/>
      <inkml:brushProperty name="height" value="0.1" units="cm"/>
      <inkml:brushProperty name="color" value="#FF0066"/>
    </inkml:brush>
  </inkml:definitions>
  <inkml:trace contextRef="#ctx0" brushRef="#br0">1 1 1375 0 0,'2'2'143'0'0,"1"0"0"0"0,0 0-1 0 0,0 0 1 0 0,-1 1 0 0 0,1-1-1 0 0,-1 1 1 0 0,3 3 0 0 0,14 14-141 0 0,-12-15 51 0 0,1 1 0 0 0,0-2 0 0 0,0 1 0 0 0,0-1-1 0 0,0 0 1 0 0,0-1 0 0 0,1 1 0 0 0,0-2 0 0 0,0 1-1 0 0,0-1 1 0 0,0-1 0 0 0,0 0 0 0 0,0 0 0 0 0,0-1-1 0 0,0 0 1 0 0,0 0 0 0 0,0-1 0 0 0,0 0 0 0 0,11-3-1 0 0,153-20 1059 0 0,-39-1-958 0 0,-101 18-140 0 0,1 2 0 0 0,0 2 0 0 0,-1 1 0 0 0,46 3-1 0 0,109 8-12 0 0,-26 3 0 0 0,-97-8 0 0 0,-44-4 0 0 0,32 4 0 0 0,-35-2 0 0 0,1-1 0 0 0,0-1 0 0 0,-1-1 0 0 0,1 0 0 0 0,19-5 0 0 0,-11 2 0 0 0,36-1 0 0 0,-17 7 14 0 0,83 15 0 0 0,-92-10-5 0 0,2-2 0 0 0,-1-1 0 0 0,57-2 0 0 0,113-32-9 0 0,-191 27 0 0 0,132-17 0 0 0,-123 18 0 0 0,0 2 0 0 0,0 1 0 0 0,46 7 0 0 0,31 14 0 0 0,-84-18 0 0 0,95 16 0 0 0,-75-14 0 0 0,-31-3 0 0 0</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3:54:09.630"/>
    </inkml:context>
    <inkml:brush xml:id="br0">
      <inkml:brushProperty name="width" value="0.1" units="cm"/>
      <inkml:brushProperty name="height" value="0.1" units="cm"/>
      <inkml:brushProperty name="color" value="#FF0066"/>
    </inkml:brush>
  </inkml:definitions>
  <inkml:trace contextRef="#ctx0" brushRef="#br0">0 1 1583 0 0,'8'0'64'0'0,"1"1"24"0"0,4 3-88 0 0,-4 0 0 0 0,-2-4 0 0 0,-3 0 0 0 0,0 0 0 0 0,-1 0 0 0 0,5 2 0 0 0,3-1 64 0 0,7 1-64 0 0,2-2 0 0 0,4 4 72 0 0,0 0-72 0 0,2-1 0 0 0,-2 3 64 0 0,0-1-64 0 0</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3:54:14.874"/>
    </inkml:context>
    <inkml:brush xml:id="br0">
      <inkml:brushProperty name="width" value="0.1" units="cm"/>
      <inkml:brushProperty name="height" value="0.1" units="cm"/>
      <inkml:brushProperty name="color" value="#FF0066"/>
    </inkml:brush>
  </inkml:definitions>
  <inkml:trace contextRef="#ctx0" brushRef="#br0">1 42 455 0 0,'176'-10'2511'0'0,"-96"3"-2118"0"0,189-3 46 0 0,-171 8-358 0 0,45-4-59 0 0,-32 0 31 0 0,183 13 0 0 0,-153 1 45 0 0,-2 0 335 0 0,-133-6-418 0 0,-5-2-11 0 0,0 1 1 0 0,0-1-1 0 0,0 0 0 0 0,0 1 1 0 0,0-1-1 0 0,0 0 0 0 0,0 0 1 0 0,0 1-1 0 0,0-1 0 0 0,1 0 0 0 0,-1 0 1 0 0,0 0-1 0 0,0 0 0 0 0,0-1 1 0 0,0 1-1 0 0,2-1 0 0 0,-3 2-7 0 0,-1-1 1 0 0,1 0-1 0 0,0 0 1 0 0,0 1-1 0 0,-1-1 0 0 0,1 0 1 0 0,0 0-1 0 0,0 1 1 0 0,-1-1-1 0 0,1 0 0 0 0,0 1 1 0 0,0-1-1 0 0,0 0 0 0 0,0 1 1 0 0,-1-1-1 0 0,1 0 1 0 0,0 1-1 0 0,0-1 0 0 0,0 0 1 0 0,0 1-1 0 0,0-1 1 0 0,0 1-1 0 0,0-1 0 0 0,0 0 1 0 0,0 1-1 0 0,0-1 0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2:35:41.833"/>
    </inkml:context>
    <inkml:brush xml:id="br0">
      <inkml:brushProperty name="width" value="0.1" units="cm"/>
      <inkml:brushProperty name="height" value="0.1" units="cm"/>
      <inkml:brushProperty name="color" value="#FF0066"/>
    </inkml:brush>
  </inkml:definitions>
  <inkml:trace contextRef="#ctx0" brushRef="#br0">1664 127 8639 0 0,'-1'0'39'0'0,"0"-1"0"0"0,1 1-1 0 0,-1 0 1 0 0,0 0 0 0 0,0-1-1 0 0,1 1 1 0 0,-1 0-1 0 0,0-1 1 0 0,1 1 0 0 0,-1-1-1 0 0,0 1 1 0 0,1-1 0 0 0,-1 1-1 0 0,0-1 1 0 0,1 0 0 0 0,-1 1-1 0 0,1-1 1 0 0,0 0-1 0 0,-1 1 1 0 0,1-1 0 0 0,-1 0-1 0 0,1 1 1 0 0,0-1 0 0 0,-1 0-1 0 0,1 0 1 0 0,0 0 0 0 0,0-1-1 0 0,-3-20 603 0 0,3 13-405 0 0,0 6-3 0 0,1 1-1 0 0,-1 0 1 0 0,0 0 0 0 0,0-1 0 0 0,0 1 0 0 0,0 0-1 0 0,0 0 1 0 0,-1-1 0 0 0,1 1 0 0 0,-1 0-1 0 0,1 0 1 0 0,-1 0 0 0 0,0 0 0 0 0,0 0 0 0 0,0-1-1 0 0,0 1 1 0 0,0 1 0 0 0,0-1 0 0 0,0 0 0 0 0,-1 0-1 0 0,1 0 1 0 0,-1 1 0 0 0,1-1 0 0 0,-1 1 0 0 0,0-1-1 0 0,-2-1 1 0 0,-2 0 56 0 0,0 0-1 0 0,-1 0 0 0 0,0 0 0 0 0,1 1 1 0 0,-1 0-1 0 0,0 0 0 0 0,0 0 0 0 0,0 1 1 0 0,-1 1-1 0 0,1-1 0 0 0,0 1 0 0 0,0 0 1 0 0,0 0-1 0 0,-9 2 0 0 0,-177 28 2223 0 0,-339-6 506 0 0,324-22-2281 0 0,-62-2 124 0 0,211-4-969 0 0,-73-6 70 0 0,108 6-1867 0 0,-40-12 0 0 0,36 7-6954 0 0</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3:54:37.701"/>
    </inkml:context>
    <inkml:brush xml:id="br0">
      <inkml:brushProperty name="width" value="0.1" units="cm"/>
      <inkml:brushProperty name="height" value="0.1" units="cm"/>
      <inkml:brushProperty name="color" value="#FF0066"/>
    </inkml:brush>
  </inkml:definitions>
  <inkml:trace contextRef="#ctx0" brushRef="#br0">7 51 1839 0 0,'-7'-3'2325'0'0,"16"-2"254"0"0,-1 0-2267 0 0,2-3 527 0 0,7-4 1903 0 0,-17 12-2668 0 0,1 0 1 0 0,0 0-1 0 0,-1-1 0 0 0,1 1 0 0 0,0 0 0 0 0,-1 0 0 0 0,1 0 0 0 0,0 0 1 0 0,-1 0-1 0 0,1 0 0 0 0,0 0 0 0 0,-1 0 0 0 0,1 1 0 0 0,0-1 0 0 0,0 0 0 0 0,-1 0 1 0 0,1 0-1 0 0,-1 1 0 0 0,1-1 0 0 0,0 0 0 0 0,-1 1 0 0 0,1-1 0 0 0,-1 1 1 0 0,1-1-1 0 0,-1 0 0 0 0,2 2 0 0 0,1 0 20 0 0,1 0 0 0 0,-1 0 1 0 0,1-1-1 0 0,0 1 0 0 0,0-1 0 0 0,-1 0 0 0 0,1 0 1 0 0,0 0-1 0 0,0 0 0 0 0,0-1 0 0 0,0 0 0 0 0,0 1 0 0 0,4-2 1 0 0,18 3 426 0 0,-3 2-71 0 0,-15-3-325 0 0,-1 0 0 0 0,1 1 1 0 0,-1 0-1 0 0,0 0 0 0 0,12 5 0 0 0,-3-1 87 0 0,1 0-1 0 0,-1-1 1 0 0,1-1-1 0 0,0 0 1 0 0,32 2 0 0 0,-33-6-23 0 0,1 0 0 0 0,-1-1 1 0 0,1 0-1 0 0,21-6 0 0 0,-5 2 121 0 0,-24 5-271 0 0,0 0 0 0 0,0 0-1 0 0,0 1 1 0 0,0 1 0 0 0,0-1 0 0 0,0 1 0 0 0,11 5 0 0 0,5 0 12 0 0,-16-5-3 0 0,0-1 0 0 0,1 0 0 0 0,-1-1 0 0 0,0 0-1 0 0,0 0 1 0 0,1-1 0 0 0,-1 0 0 0 0,0-1 0 0 0,16-4 0 0 0,17-3 57 0 0,-34 9-88 0 0,1-1-1 0 0,0 1 1 0 0,16 2-1 0 0,7 1-18 0 0,70-12 45 0 0,-37 1-22 0 0,-8 2-21 0 0,74-17 0 0 0,-110 20 15 0 0,-1 0 0 0 0,0 2 0 0 0,33 1 0 0 0,-16 1-11 0 0,-9-1 33 0 0,121-5 386 0 0,-136 5-384 0 0,-1 0-1 0 0,1 0 1 0 0,-1 2-1 0 0,18 3 1 0 0,8 1 55 0 0,33 1 13 0 0,149-11 223 0 0,-131-3-330 0 0,-35 1 0 0 0,1-3 18 0 0,-44 7-8 0 0,1-1-1 0 0,-1 2 1 0 0,1-1-1 0 0,0 2 0 0 0,21 0 1 0 0,-3 3 32 0 0,1-1 1 0 0,38-4 0 0 0,-39 0-47 0 0,0 2 1 0 0,46 5-1 0 0,-22 5 8 0 0,-35-6 5 0 0,2 0-1 0 0,-1-1 1 0 0,0-1 0 0 0,1-1-1 0 0,-1-1 1 0 0,34-4-1 0 0,16-5 124 0 0,-1 2 0 0 0,87 3 0 0 0,-94 2-80 0 0,-27 1-8 0 0,38 3 0 0 0,85 1 175 0 0,-108-3-182 0 0,123 6 91 0 0,-128-11-131 0 0,-35 3 6 0 0,0 1 1 0 0,0 0-1 0 0,0 1 0 0 0,15 1 1 0 0,6 2 32 0 0,0-2 1 0 0,0 0 0 0 0,50-7-1 0 0,-64 5-36 0 0,0 1 0 0 0,32 5 0 0 0,14 0 0 0 0,79-15 0 0 0,-52 3 47 0 0,0 0-30 0 0,-52 7 16 0 0,60-2-2 0 0,-80 2-24 0 0,0 0-1 0 0,-1 2 1 0 0,1 0 0 0 0,-1 0-1 0 0,20 7 1 0 0,-13-4 5 0 0,41 5 0 0 0,1-8-14 0 0,-32-2 6 0 0,-1 2 1 0 0,34 6-1 0 0,-44-3 26 0 0,0-1 0 0 0,-1-1 1 0 0,1 0-1 0 0,1-2 0 0 0,39-4 0 0 0,-44 2-13 0 0,30 1 0 0 0,12 0 13 0 0,-43-2-30 0 0,-9 1 0 0 0,1 0 0 0 0,0 0 0 0 0,11-4 0 0 0,-9 3 4 0 0,0 0 1 0 0,0 1-1 0 0,1 0 0 0 0,-1 1 1 0 0,1 1-1 0 0,-1 0 0 0 0,0 0 1 0 0,20 5-1 0 0,-15-2 2 0 0,0-2 1 0 0,0 0-1 0 0,30 0 0 0 0,-11-4 53 0 0,55 4-1 0 0,-49 4-52 0 0,54 13-1 0 0,-35-5-5 0 0,-46-13 16 0 0,0 0-1 0 0,0 0 1 0 0,1-2 0 0 0,-1 0-1 0 0,0 0 1 0 0,0-2 0 0 0,1 1-1 0 0,15-7 1 0 0,15-1-18 0 0,-35 8 15 0 0,0 1 1 0 0,0 1-1 0 0,0-1 1 0 0,0 2-1 0 0,1 0 1 0 0,20 4-1 0 0,-21-3 10 0 0,9 0-19 0 0,0-1 1 0 0,0 0-1 0 0,0-2 0 0 0,24-4 1 0 0,33 0 101 0 0,-18 7-47 0 0,-34 0-12 0 0,0-2 0 0 0,30-2 0 0 0,133-6 308 0 0,-164 8-337 0 0,43-3 52 0 0,-39 1 71 0 0,0 1 0 0 0,35 4 1 0 0,-12 5 140 0 0,1 2-1 0 0,79 27 1 0 0,-125-35-311 0 0,-1-1 0 0 0,1 1 0 0 0,-1-1 1 0 0,1 0-1 0 0,0 0 0 0 0,-1-1 0 0 0,1 0 0 0 0,10 0 0 0 0,-12-1 3 0 0,0 0 0 0 0,-1 0 1 0 0,1 0-1 0 0,-1 0 0 0 0,1-1 0 0 0,-1 1 0 0 0,0-1 0 0 0,1 0 0 0 0,-1 0 0 0 0,0 0 1 0 0,0-1-1 0 0,-1 1 0 0 0,1-1 0 0 0,4-4 0 0 0,22-32-2031 0 0,-12 11 58 0 0</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3:56:31.249"/>
    </inkml:context>
    <inkml:brush xml:id="br0">
      <inkml:brushProperty name="width" value="0.1" units="cm"/>
      <inkml:brushProperty name="height" value="0.1" units="cm"/>
      <inkml:brushProperty name="color" value="#FF0066"/>
    </inkml:brush>
  </inkml:definitions>
  <inkml:trace contextRef="#ctx0" brushRef="#br0">28 61 455 0 0,'-9'-9'0'0'0,"2"0"0"0"0,1 0 0 0 0,2 3 0 0 0,3 4 64 0 0,1 0 0 0 0,1 1-64 0 0,1-3 0 0 0,2-2 0 0 0,3 1 0 0 0,1-1 0 0 0,3 4 0 0 0,0 2 0 0 0,4 0 0 0 0</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3:56:34.254"/>
    </inkml:context>
    <inkml:brush xml:id="br0">
      <inkml:brushProperty name="width" value="0.1" units="cm"/>
      <inkml:brushProperty name="height" value="0.1" units="cm"/>
      <inkml:brushProperty name="color" value="#FF0066"/>
    </inkml:brush>
  </inkml:definitions>
  <inkml:trace contextRef="#ctx0" brushRef="#br0">1 47 863 0 0,'9'-19'0'0'0,"-3"6"72"0"0,-3 6-72 0 0,1 1 0 0 0,0 5 0 0 0,-3 1 0 0 0,3 1 0 0 0,0-1 0 0 0</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3:56:35.308"/>
    </inkml:context>
    <inkml:brush xml:id="br0">
      <inkml:brushProperty name="width" value="0.1" units="cm"/>
      <inkml:brushProperty name="height" value="0.1" units="cm"/>
      <inkml:brushProperty name="color" value="#FF0066"/>
    </inkml:brush>
  </inkml:definitions>
  <inkml:trace contextRef="#ctx0" brushRef="#br0">0 62 3079 0 0,'2'-21'128'0'0,"0"8"40"0"0,-2 2-168 0 0,3 6 0 0 0,1 3 0 0 0,0 0 0 0 0,1 2-296 0 0,3-2-96 0 0,6-3-24 0 0</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3:56:47.745"/>
    </inkml:context>
    <inkml:brush xml:id="br0">
      <inkml:brushProperty name="width" value="0.1" units="cm"/>
      <inkml:brushProperty name="height" value="0.1" units="cm"/>
      <inkml:brushProperty name="color" value="#FF0066"/>
    </inkml:brush>
  </inkml:definitions>
  <inkml:trace contextRef="#ctx0" brushRef="#br0">24 4 143 0 0,'-7'-4'0'0'0,"-1"4"0"0"0,3 0 0 0 0,1 0 0 0 0</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3:56:50.484"/>
    </inkml:context>
    <inkml:brush xml:id="br0">
      <inkml:brushProperty name="width" value="0.1" units="cm"/>
      <inkml:brushProperty name="height" value="0.1" units="cm"/>
      <inkml:brushProperty name="color" value="#FF0066"/>
    </inkml:brush>
  </inkml:definitions>
  <inkml:trace contextRef="#ctx0" brushRef="#br0">1 63 4143 0 0,'15'-24'184'0'0,"1"2"40"0"0,1 5-224 0 0</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3:56:50.840"/>
    </inkml:context>
    <inkml:brush xml:id="br0">
      <inkml:brushProperty name="width" value="0.1" units="cm"/>
      <inkml:brushProperty name="height" value="0.1" units="cm"/>
      <inkml:brushProperty name="color" value="#FF0066"/>
    </inkml:brush>
  </inkml:definitions>
  <inkml:trace contextRef="#ctx0" brushRef="#br0">0 72 3223 0 0,'18'-20'136'0'0,"-6"5"40"0"0,-1 6-176 0 0,-4 0 0 0 0,-3 5 0 0 0,-3 2 0 0 0,3 2 0 0 0,2 0 0 0 0,1-6-96 0 0,0 3 32 0 0,3 1 64 0 0,-3 0-104 0 0,-3 4 40 0 0</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3:56:54.881"/>
    </inkml:context>
    <inkml:brush xml:id="br0">
      <inkml:brushProperty name="width" value="0.1" units="cm"/>
      <inkml:brushProperty name="height" value="0.1" units="cm"/>
      <inkml:brushProperty name="color" value="#FF0066"/>
    </inkml:brush>
  </inkml:definitions>
  <inkml:trace contextRef="#ctx0" brushRef="#br0">0 38 455 0 0,'11'-15'0'0'0,"-3"4"0"0"0,1 3 0 0 0,-2 5 0 0 0,-1 3 0 0 0,-1 2 64 0 0,1-1-64 0 0</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3:59:46.024"/>
    </inkml:context>
    <inkml:brush xml:id="br0">
      <inkml:brushProperty name="width" value="0.1" units="cm"/>
      <inkml:brushProperty name="height" value="0.1" units="cm"/>
      <inkml:brushProperty name="color" value="#FF0066"/>
    </inkml:brush>
  </inkml:definitions>
  <inkml:trace contextRef="#ctx0" brushRef="#br0">0 28 1295 0 0,'2'-7'0'0'0,"2"-1"112"0"0,-1 1-112 0 0,1 1 0 0 0,-2 6 0 0 0,0 0 0 0 0,0 2 0 0 0,-1-2 0 0 0,1 0 0 0 0</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3:59:52.867"/>
    </inkml:context>
    <inkml:brush xml:id="br0">
      <inkml:brushProperty name="width" value="0.1" units="cm"/>
      <inkml:brushProperty name="height" value="0.1" units="cm"/>
      <inkml:brushProperty name="color" value="#FF0066"/>
    </inkml:brush>
  </inkml:definitions>
  <inkml:trace contextRef="#ctx0" brushRef="#br0">56 89 919 0 0,'-19'-29'77'0'0,"-17"-30"1510"0"0,39 59-1447 0 0,-1-1 0 0 0,1 1 0 0 0,0 0 0 0 0,0 0 0 0 0,0 0 0 0 0,-1 1 0 0 0,1-1 0 0 0,5 2 0 0 0,92 25-610 0 0,-76-20-768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2:35:43.290"/>
    </inkml:context>
    <inkml:brush xml:id="br0">
      <inkml:brushProperty name="width" value="0.1" units="cm"/>
      <inkml:brushProperty name="height" value="0.1" units="cm"/>
      <inkml:brushProperty name="color" value="#FF0066"/>
    </inkml:brush>
  </inkml:definitions>
  <inkml:trace contextRef="#ctx0" brushRef="#br0">1552 69 2303 0 0,'-30'-9'1504'0'0,"3"0"4969"0"0,10-5-5738 0 0,16 13-616 0 0,0-1-1 0 0,0 1 0 0 0,-1-1 0 0 0,1 1 1 0 0,-1 0-1 0 0,1 0 0 0 0,-1 0 1 0 0,0 0-1 0 0,0 0 0 0 0,1 0 0 0 0,-1 0 1 0 0,0 0-1 0 0,0 1 0 0 0,0-1 0 0 0,0 1 1 0 0,0-1-1 0 0,0 1 0 0 0,0 0 1 0 0,-2-1-1 0 0,-4 2 632 0 0,0-1 0 0 0,1 1 0 0 0,-14 3 0 0 0,5 0-220 0 0,-20 5 483 0 0,28-6-799 0 0,0 0-1 0 0,0-1 0 0 0,-1-1 0 0 0,1 1 0 0 0,-10-1 0 0 0,-25-3 1206 0 0,-45-8-1 0 0,-26-1 13 0 0,-152 8 1050 0 0,62 2-922 0 0,-11 3-495 0 0,-38-1-900 0 0,220-3-2172 0 0,26 1 446 0 0,1 1-1 0 0,-1-2 1 0 0,1 1 0 0 0,0-1 0 0 0,-9-3 0 0 0,-8-7-4709 0 0</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3:59:53.397"/>
    </inkml:context>
    <inkml:brush xml:id="br0">
      <inkml:brushProperty name="width" value="0.1" units="cm"/>
      <inkml:brushProperty name="height" value="0.1" units="cm"/>
      <inkml:brushProperty name="color" value="#FF0066"/>
    </inkml:brush>
  </inkml:definitions>
  <inkml:trace contextRef="#ctx0" brushRef="#br0">1 9 1927 0 0,'13'-3'80'0'0,"-4"1"24"0"0,0 2-104 0 0,-1-2 0 0 0,-5 2 0 0 0,1-2 0 0 0,1 2 0 0 0,3 0 0 0 0,5 2 64 0 0,3 0-64 0 0,5 1 0 0 0,-5 1 0 0 0,3 2 0 0 0,-3-3 0 0 0,-1 3 0 0 0</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3:59:59.928"/>
    </inkml:context>
    <inkml:brush xml:id="br0">
      <inkml:brushProperty name="width" value="0.1" units="cm"/>
      <inkml:brushProperty name="height" value="0.1" units="cm"/>
      <inkml:brushProperty name="color" value="#FF0066"/>
    </inkml:brush>
  </inkml:definitions>
  <inkml:trace contextRef="#ctx0" brushRef="#br0">1 10 3279 0 0,'13'1'303'0'0,"0"-1"-1"0"0,1 2 1 0 0,-1 0-1 0 0,0 1 0 0 0,17 5 1 0 0,59 29 216 0 0,-88-37-517 0 0,11 5 172 0 0,1 0 0 0 0,-1-1 0 0 0,1-1-1 0 0,1 0 1 0 0,-1 0 0 0 0,20 0 0 0 0,82-5 809 0 0,-10 1-545 0 0,241 40 394 0 0,-316-36-759 0 0,50 0 1 0 0,22 1 56 0 0,-54 0-9 0 0,65-3 1 0 0,-55-2-37 0 0,102-8 160 0 0,-133 9-226 0 0,394 15 290 0 0,-355-10-227 0 0,1-2 0 0 0,103-9 0 0 0,98 3-6 0 0,-136 6-14 0 0,-86-3-62 0 0,-2 1 0 0 0,63-8 0 0 0,16 1 66 0 0,-37 3-57 0 0,-72 2 12 0 0,42-3-5 0 0,71 3 0 0 0,-86 2-16 0 0,57-6 0 0 0,-25 0 0 0 0,219 7 0 0 0,-6-8 211 0 0,-110-18 92 0 0,-35 2-150 0 0,214-8 92 0 0,-260 25-221 0 0,41-3 16 0 0,-57 0-8 0 0,94 2 0 0 0,37 14-32 0 0,70-2 0 0 0,155-12 256 0 0,-161-1-193 0 0,9 1 2 0 0,219 6 63 0 0,-421-4-106 0 0,0 4-1 0 0,149 19 0 0 0,-131-7-22 0 0,64 12 56 0 0,-61-7-13 0 0,132 5 1 0 0,179 0 266 0 0,-217-27-225 0 0,-135 0-69 0 0,0 4-1 0 0,91 8 1 0 0,187 14 48 0 0,-187-16-62 0 0,19 5 81 0 0,233 3 220 0 0,-216-8-225 0 0,-44 0-26 0 0,-3 1-5 0 0,-75-2-5 0 0,77-4 0 0 0,312 4 300 0 0,-164 6-223 0 0,72 0-65 0 0,-341-9-52 0 0,92 8 68 0 0,173-8 0 0 0,-210-9-45 0 0,66-2 5 0 0,36 16 20 0 0,-93-1-34 0 0,319-14 113 0 0,-9-16 11 0 0,-129 7-22 0 0,11-11-42 0 0,-215 24-50 0 0,112 5 0 0 0,-162 1-22 0 0,279-9 57 0 0,-237 5-56 0 0,102 8 48 0 0,-98-2-40 0 0,43 3 148 0 0,145-11 0 0 0,-124-11-118 0 0,-68 8-4 0 0,1 2-1 0 0,-1 2 1 0 0,68 5-1 0 0,-43 3 25 0 0,83-5 1 0 0,80-16 68 0 0,-234 16-131 0 0,14-1 11 0 0,39-4 116 0 0,-1 2 0 0 0,116 9 0 0 0,-23 20-58 0 0,-22-3-74 0 0,-2-9 1 0 0,46 8 132 0 0,-156-17-97 0 0,1-2 0 0 0,0 0 0 0 0,0-1 0 0 0,0-1 0 0 0,0 0-1 0 0,26-6 1 0 0,-70 16-1825 0 0,6-5 704 0 0</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30T00:00:01.913"/>
    </inkml:context>
    <inkml:brush xml:id="br0">
      <inkml:brushProperty name="width" value="0.1" units="cm"/>
      <inkml:brushProperty name="height" value="0.1" units="cm"/>
      <inkml:brushProperty name="color" value="#FF0066"/>
    </inkml:brush>
  </inkml:definitions>
  <inkml:trace contextRef="#ctx0" brushRef="#br0">0 12 2303 0 0,'2'2'107'0'0,"-1"-1"-1"0"0,1 1 0 0 0,-1-1 0 0 0,1 0 0 0 0,0 1 0 0 0,-1-1 0 0 0,1 0 0 0 0,0 0 0 0 0,0 0 0 0 0,0 0 0 0 0,0-1 0 0 0,0 1 0 0 0,0 0 1 0 0,0-1-1 0 0,0 1 0 0 0,0-1 0 0 0,0 0 0 0 0,0 0 0 0 0,0 0 0 0 0,1 0 0 0 0,-1 0 0 0 0,0 0 0 0 0,0 0 0 0 0,4-2 0 0 0,70-10 2532 0 0,-49 7-2164 0 0,0 1 1 0 0,34-1 0 0 0,75 9-51 0 0,-111-2-327 0 0,0 2 1 0 0,0 0 0 0 0,33 11-1 0 0,-48-12-80 0 0,0-1 0 0 0,0 0-1 0 0,15 0 1 0 0,-14-1 41 0 0,0 0 0 0 0,19 5-1 0 0,19 2 148 0 0,-21-5-170 0 0,116 12 59 0 0,5 1 4 0 0,-42 6-98 0 0,-51-10 0 0 0,100 10 0 0 0,-96-19 14 0 0,148 10 162 0 0,-148-6-111 0 0,85 20 0 0 0,-122-21-65 0 0,0-1 0 0 0,-1-1 0 0 0,1-1 0 0 0,1-1 0 0 0,-1-1 0 0 0,25-2 0 0 0,91-10-6 0 0,89-11 1824 0 0,-174 16-2518 0 0,102 3-1 0 0,-93 4 666 0 0,260 1 163 0 0,-224 7-128 0 0,107-18 712 0 0,-188 7-645 0 0,1 0 0 0 0,-1-2-1 0 0,30-8 1 0 0,-26 5-11 0 0,-13 5-28 0 0,-1-1 1 0 0,1 0 0 0 0,15-8 0 0 0,-21 9 22 0 0,0 0-1 0 0,0 0 1 0 0,1 1 0 0 0,-1 0 0 0 0,1-1 0 0 0,-1 1 0 0 0,0 0 0 0 0,1 0 0 0 0,6 0 0 0 0,-9 1-162 0 0,0 0 0 0 0,0 1 0 0 0,0-1 0 0 0,0 0 1 0 0,1 1-1 0 0,-1-1 0 0 0,0 1 0 0 0,0-1 0 0 0,0 1 0 0 0,0-1 1 0 0,0 1-1 0 0,0 0 0 0 0,0-1 0 0 0,0 1 0 0 0,-1 0 1 0 0,1 0-1 0 0,0 0 0 0 0,0 0 0 0 0,-1 0 0 0 0,1 0 1 0 0,0 0-1 0 0,-1 0 0 0 0,1 0 0 0 0,-1 0 0 0 0,1 0 1 0 0,-1 0-1 0 0,0 0 0 0 0,1 0 0 0 0,-1 1 0 0 0,0-1 0 0 0,0 0 1 0 0,0 0-1 0 0,0 2 0 0 0,2 10-3852 0 0</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30T00:00:06.085"/>
    </inkml:context>
    <inkml:brush xml:id="br0">
      <inkml:brushProperty name="width" value="0.1" units="cm"/>
      <inkml:brushProperty name="height" value="0.1" units="cm"/>
      <inkml:brushProperty name="color" value="#FF0066"/>
    </inkml:brush>
  </inkml:definitions>
  <inkml:trace contextRef="#ctx0" brushRef="#br0">0 149 4375 0 0,'1'-4'74'0'0,"0"0"0"0"0,1 1 0 0 0,-1-1 0 0 0,1 1 0 0 0,0-1 0 0 0,0 1 0 0 0,0 0 0 0 0,0 0 0 0 0,1 0 0 0 0,-1 0 0 0 0,1 0 0 0 0,-1 0 0 0 0,1 1 0 0 0,0-1 0 0 0,0 1 0 0 0,1 0 0 0 0,-1 0-1 0 0,0 0 1 0 0,7-3 0 0 0,-4 3 3 0 0,-1 0-1 0 0,1 0 0 0 0,-1 0 1 0 0,1 0-1 0 0,0 1 0 0 0,0 0 0 0 0,0 0 1 0 0,0 1-1 0 0,0 0 0 0 0,-1 0 0 0 0,1 0 1 0 0,11 2-1 0 0,-15-1 53 0 0,1 0-1 0 0,-1 0 1 0 0,0 1-1 0 0,0-1 1 0 0,0 1-1 0 0,0-1 1 0 0,0 1 0 0 0,0 0-1 0 0,0-1 1 0 0,2 5-1 0 0,17 12 217 0 0,-7-10-178 0 0,-1-2-67 0 0,-1 1-1 0 0,1-2 1 0 0,0 1-1 0 0,0-2 1 0 0,0 0-1 0 0,27 5 1 0 0,93 11 337 0 0,-35-4-294 0 0,-48-6-77 0 0,0-3-1 0 0,61 2 0 0 0,11-6 154 0 0,-63 0-146 0 0,-1-2 1 0 0,116-15 0 0 0,-120 4-57 0 0,73-11 51 0 0,-18 12 113 0 0,137 6 1 0 0,-195 2-142 0 0,1-2 0 0 0,58-12 0 0 0,32-3 122 0 0,132 12 38 0 0,-8-1-32 0 0,-173 6-168 0 0,0 3 0 0 0,145 22 0 0 0,-128-4 25 0 0,-73-12-7 0 0,0-1 1 0 0,1-2 0 0 0,0-1-1 0 0,45-3 1 0 0,80-19 264 0 0,8 0 36 0 0,186-7 39 0 0,-89 6-284 0 0,-166 19-74 0 0,157 21 0 0 0,-197-17 0 0 0,117-7 0 0 0,0-1 0 0 0,-39 3 37 0 0,-56 0-10 0 0,266-12 293 0 0,-73-7-120 0 0,-94 14-157 0 0,89-10 53 0 0,52-30 96 0 0,-278 41-151 0 0,71 1 0 0 0,-8 2-6 0 0,125-17-35 0 0,-169 18 0 0 0,0 3 0 0 0,106 16 0 0 0,-32-2 0 0 0,-77-14 11 0 0,0-3 0 0 0,102-13 0 0 0,-93 5 10 0 0,103 1 0 0 0,-100 11 12 0 0,272-3 51 0 0,-205-5-20 0 0,-112 7-64 0 0,0 1 0 0 0,0 2 0 0 0,53 15 0 0 0,-38-8 0 0 0,-16-4 0 0 0,33 15 0 0 0,-33-12 0 0 0,33 9 0 0 0,-9-6 0 0 0,62 13 0 0 0,-65-19 10 0 0,97 13 44 0 0,-51-5-54 0 0,-41-6 0 0 0,79 15 38 0 0,105 14 52 0 0,-20-30 109 0 0,-83-5-88 0 0,-41-4-37 0 0,100 11 73 0 0,68-23-58 0 0,-121 2-61 0 0,-68 10-28 0 0,0 3 0 0 0,74 13 0 0 0,1 0 0 0 0,136-7 64 0 0,65 15 144 0 0,-122-26-16 0 0,-213 2-191 0 0,193-7 62 0 0,-7 20-63 0 0,-137-7 30 0 0,1-2-1 0 0,-1-3 0 0 0,99-12 1 0 0,-84 4 20 0 0,1 3 1 0 0,-1 3 0 0 0,133 17-1 0 0,-165-11-34 0 0,0-1 0 0 0,0-2 0 0 0,80-8 0 0 0,-15-7 48 0 0,1 5 0 0 0,153 8 0 0 0,-175 1-24 0 0,0-5 0 0 0,90-15 0 0 0,80-4 32 0 0,-125 20-60 0 0,-22 2 14 0 0,136-19 0 0 0,126-22 241 0 0,-368 41-266 0 0,215-32 120 0 0,-39 4-46 0 0,237-23 187 0 0,-185 35-208 0 0,-24 3 890 0 0,76 6-2008 0 0,-191 9 1252 0 0,10 1-186 0 0,134-6 63 0 0,-197 3 129 0 0,0 2 0 0 0,55 8-1 0 0,17 1-745 0 0,-15-6 552 0 0,92 2 0 0 0,-182-6 12 0 0,-1 1 0 0 0,0-1 0 0 0,0 1 0 0 0,16 4 0 0 0,-2 7-4870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2:35:45.136"/>
    </inkml:context>
    <inkml:brush xml:id="br0">
      <inkml:brushProperty name="width" value="0.1" units="cm"/>
      <inkml:brushProperty name="height" value="0.1" units="cm"/>
      <inkml:brushProperty name="color" value="#FF0066"/>
    </inkml:brush>
  </inkml:definitions>
  <inkml:trace contextRef="#ctx0" brushRef="#br0">1561 69 1375 0 0,'-12'1'-262'0'0,"9"-1"1172"0"0,1 1 0 0 0,-1-1 0 0 0,0 0 0 0 0,0 0 0 0 0,1-1 0 0 0,-1 1 0 0 0,-4-1 0 0 0,6 0-777 0 0,1 1 0 0 0,-1 0 0 0 0,0-1 0 0 0,0 1 0 0 0,1-1 0 0 0,-1 1 0 0 0,0-1 0 0 0,1 0 0 0 0,-1 1 0 0 0,0-1 1 0 0,1 0-1 0 0,-1 1 0 0 0,1-1 0 0 0,-1 0 0 0 0,1 0 0 0 0,0 1 0 0 0,-1-1 0 0 0,1 0 0 0 0,0 0 0 0 0,-1 0 0 0 0,1 0 0 0 0,0 0 0 0 0,0 1 0 0 0,0-1 0 0 0,0 0 0 0 0,0 0 0 0 0,0 0 0 0 0,0-1 0 0 0,0 0 2 0 0,0 0 0 0 0,0 0-1 0 0,0 1 1 0 0,0-1-1 0 0,0 0 1 0 0,0 1 0 0 0,-1-1-1 0 0,1 0 1 0 0,0 0-1 0 0,-1 1 1 0 0,0-1 0 0 0,1 1-1 0 0,-1-1 1 0 0,0 1 0 0 0,0-1-1 0 0,0 1 1 0 0,0-1-1 0 0,0 1 1 0 0,0 0 0 0 0,0-1-1 0 0,0 1 1 0 0,-1 0-1 0 0,-1-1 1 0 0,1 0 64 0 0,-1 1-1 0 0,0 1 1 0 0,0-1-1 0 0,0 0 1 0 0,1 1-1 0 0,-1-1 1 0 0,0 1-1 0 0,0 0 1 0 0,0 0 0 0 0,0 0-1 0 0,0 0 1 0 0,-5 2-1 0 0,-5-1 424 0 0,-1-1-1 0 0,1 0 1 0 0,-18-3-1 0 0,-25 1-323 0 0,-96 13 2093 0 0,-83 4-1190 0 0,14-3 16 0 0,-151-2 318 0 0,186-14-1684 0 0,63 12-4042 0 0,88-5-4165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2:33:55.605"/>
    </inkml:context>
    <inkml:brush xml:id="br0">
      <inkml:brushProperty name="width" value="0.1" units="cm"/>
      <inkml:brushProperty name="height" value="0.1" units="cm"/>
      <inkml:brushProperty name="color" value="#FF0066"/>
    </inkml:brush>
  </inkml:definitions>
  <inkml:trace contextRef="#ctx0" brushRef="#br0">4344 122 4607 0 0,'-4'-2'82'0'0,"0"0"-1"0"0,0 1 0 0 0,0-1 0 0 0,0 1 0 0 0,0 0 0 0 0,0 0 1 0 0,0 0-1 0 0,0 1 0 0 0,-1-1 0 0 0,1 1 0 0 0,0 0 1 0 0,0 1-1 0 0,0-1 0 0 0,-1 1 0 0 0,1-1 0 0 0,-7 4 0 0 0,3-3 149 0 0,1 0 1 0 0,-1 0-1 0 0,-13 0 0 0 0,19-1-199 0 0,-1 0 0 0 0,0-1 0 0 0,0 1 0 0 0,0-1 0 0 0,0 0 0 0 0,0 0 1 0 0,1 0-1 0 0,-1 0 0 0 0,0 0 0 0 0,1-1 0 0 0,-1 1 0 0 0,1-1 0 0 0,-4-3 0 0 0,-23-24 790 0 0,22 22-326 0 0,0 0 0 0 0,-1 0 0 0 0,-12-9 0 0 0,17 14-306 0 0,-1 0 1 0 0,0 0 0 0 0,0 0 0 0 0,0 0-1 0 0,0 1 1 0 0,0 0 0 0 0,-1 0 0 0 0,1 0-1 0 0,0 0 1 0 0,-1 1 0 0 0,-6-1 0 0 0,-5 2 146 0 0,-1 1 0 0 0,1 1 0 0 0,1 0 0 0 0,-1 1 0 0 0,0 1 0 0 0,-16 7 1 0 0,18-6-196 0 0,0-1 0 0 0,0 0 0 0 0,-1-1 0 0 0,1-1 1 0 0,-1 0-1 0 0,0-1 0 0 0,-22 0 0 0 0,-11-7 538 0 0,-73-17-1 0 0,-27-4 509 0 0,68 15-623 0 0,-28-2-136 0 0,-105 11 573 0 0,25 1-275 0 0,105 0-573 0 0,-93 12-1 0 0,-81 24-175 0 0,1-1 115 0 0,-4 3 82 0 0,187-25-153 0 0,-95 11 102 0 0,-180 1 0 0 0,176-14 50 0 0,-87-1 296 0 0,-185-54 448 0 0,323 30-834 0 0,78 9-209 0 0,-150-14-2041 0 0,163 18 956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2:35:46.163"/>
    </inkml:context>
    <inkml:brush xml:id="br0">
      <inkml:brushProperty name="width" value="0.1" units="cm"/>
      <inkml:brushProperty name="height" value="0.1" units="cm"/>
      <inkml:brushProperty name="color" value="#FF0066"/>
    </inkml:brush>
  </inkml:definitions>
  <inkml:trace contextRef="#ctx0" brushRef="#br0">1382 10 455 0 0,'-2'-1'654'0'0,"-1"-1"0"0"0,0 1-1 0 0,0 0 1 0 0,0 0-1 0 0,0 0 1 0 0,0 0 0 0 0,0 1-1 0 0,0-1 1 0 0,0 1-1 0 0,-1 0 1 0 0,1 0-1 0 0,-4 0 1 0 0,-44 8 2814 0 0,18-3-2689 0 0,-38 1 1383 0 0,-64 8 1579 0 0,44 0-2063 0 0,-1-3-1 0 0,-111-3 1 0 0,19-4-310 0 0,-192-8 65 0 0,360 2-1904 0 0,0 0-1 0 0,0-1 0 0 0,-16-5 1 0 0,10 1-532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2:35:47.067"/>
    </inkml:context>
    <inkml:brush xml:id="br0">
      <inkml:brushProperty name="width" value="0.1" units="cm"/>
      <inkml:brushProperty name="height" value="0.1" units="cm"/>
      <inkml:brushProperty name="color" value="#FF0066"/>
    </inkml:brush>
  </inkml:definitions>
  <inkml:trace contextRef="#ctx0" brushRef="#br0">1706 312 5527 0 0,'-2'-2'240'0'0,"-24"-23"430"0"0,6 12 4131 0 0,19 12-4666 0 0,1 0 0 0 0,-1 0 0 0 0,0 0 0 0 0,0 0 0 0 0,0-1 0 0 0,1 1 0 0 0,-1 0 0 0 0,0 0 0 0 0,1-1 0 0 0,-1 1 0 0 0,1 0 0 0 0,-1-3 0 0 0,1 2-135 0 0,-1 0 1 0 0,0 0-1 0 0,1 0 1 0 0,-1 0 0 0 0,0 0-1 0 0,0 1 1 0 0,0-1-1 0 0,0 0 1 0 0,0 1 0 0 0,-2-4-1 0 0,0 4 109 0 0,0-1 0 0 0,-1 0-1 0 0,1 1 1 0 0,0 0 0 0 0,0 0-1 0 0,-1 0 1 0 0,1 0 0 0 0,0 0-1 0 0,-1 0 1 0 0,1 1-1 0 0,-1 0 1 0 0,-6 0 0 0 0,-48 7 2180 0 0,21-2-911 0 0,-185 22 2166 0 0,205-25-3404 0 0,0-1 1 0 0,-17-2-1 0 0,-5 1 155 0 0,-15-1 428 0 0,-72-10 0 0 0,3 0 219 0 0,40 5-545 0 0,1-4 1 0 0,1-3-1 0 0,0-3 0 0 0,1-4 1 0 0,-115-46-1 0 0,87 21-1031 0 0,55 22-1518 0 0,0 1-4204 0 0,9 7-1390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2:35:51.179"/>
    </inkml:context>
    <inkml:brush xml:id="br0">
      <inkml:brushProperty name="width" value="0.1" units="cm"/>
      <inkml:brushProperty name="height" value="0.1" units="cm"/>
      <inkml:brushProperty name="color" value="#FF0066"/>
    </inkml:brush>
  </inkml:definitions>
  <inkml:trace contextRef="#ctx0" brushRef="#br0">2132 120 2759 0 0,'-11'-4'143'0'0,"-37"-13"10401"0"0,30 7-10415 0 0,6-14 583 0 0,7 13-226 0 0,3 8-337 0 0,0 1 1 0 0,0 0-1 0 0,-1-1 1 0 0,1 1-1 0 0,0 0 0 0 0,-1 0 1 0 0,1 1-1 0 0,-1-1 1 0 0,0 0-1 0 0,0 1 1 0 0,0-1-1 0 0,-5 0 1 0 0,-40-13 1093 0 0,39 13-1019 0 0,-9-1 132 0 0,0 0 1 0 0,-1 0-1 0 0,1 2 0 0 0,-1 1 0 0 0,-19 1 1 0 0,-95 16 728 0 0,49-5-852 0 0,4-2 53 0 0,-234 16 1444 0 0,-201-25-330 0 0,167 7-379 0 0,39 10-1742 0 0,293-16-536 0 0,3 0-50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2:35:52.779"/>
    </inkml:context>
    <inkml:brush xml:id="br0">
      <inkml:brushProperty name="width" value="0.1" units="cm"/>
      <inkml:brushProperty name="height" value="0.1" units="cm"/>
      <inkml:brushProperty name="color" value="#FF0066"/>
    </inkml:brush>
  </inkml:definitions>
  <inkml:trace contextRef="#ctx0" brushRef="#br0">1684 7 4143 0 0,'-6'-1'853'0'0,"1"-1"-1"0"0,-1 1 0 0 0,0 0 0 0 0,1 0 0 0 0,-1 1 0 0 0,0-1 1 0 0,0 2-1 0 0,1-1 0 0 0,-1 0 0 0 0,-6 2 0 0 0,-18 1 169 0 0,-44 0 1552 0 0,45-1-1796 0 0,1 1 0 0 0,-1 2 0 0 0,-54 15 0 0 0,-29 5 350 0 0,23-10-154 0 0,-59 8 112 0 0,-260 28 2652 0 0,254-29-4339 0 0,92-13 351 0 0,0-3 0 0 0,-1-3 0 0 0,0-2 0 0 0,-94-11 0 0 0,133 6-642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2:35:57.811"/>
    </inkml:context>
    <inkml:brush xml:id="br0">
      <inkml:brushProperty name="width" value="0.1" units="cm"/>
      <inkml:brushProperty name="height" value="0.1" units="cm"/>
      <inkml:brushProperty name="color" value="#FF0066"/>
    </inkml:brush>
  </inkml:definitions>
  <inkml:trace contextRef="#ctx0" brushRef="#br0">2742 131 919 0 0,'-56'-28'10619'0'0,"43"11"-7704"0"0,11 14-2940 0 0,1 1 0 0 0,-1 0-1 0 0,0-1 1 0 0,0 1-1 0 0,0 0 1 0 0,0 0-1 0 0,-4-3 1 0 0,-7-3 470 0 0,0 1 0 0 0,-1 0 0 0 0,0 1-1 0 0,0 1 1 0 0,0 0 0 0 0,-1 1 0 0 0,-26-4 0 0 0,12 5 210 0 0,-1 1 1 0 0,-60 5-1 0 0,-272 28 612 0 0,33 2 129 0 0,-72 5-367 0 0,330-33-880 0 0,-16 2 211 0 0,0-3-1 0 0,-100-10 1 0 0,-394-82 780 0 0,458 66-2085 0 0,76 16-711 0 0,0 1-4103 0 0,3 1-1773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2:35:59.361"/>
    </inkml:context>
    <inkml:brush xml:id="br0">
      <inkml:brushProperty name="width" value="0.1" units="cm"/>
      <inkml:brushProperty name="height" value="0.1" units="cm"/>
      <inkml:brushProperty name="color" value="#FF0066"/>
    </inkml:brush>
  </inkml:definitions>
  <inkml:trace contextRef="#ctx0" brushRef="#br0">2839 21 919 0 0,'-21'-5'652'0'0,"11"1"371"0"0,0 1 0 0 0,0 1 0 0 0,0 0 0 0 0,0 0 0 0 0,0 1 0 0 0,-1 0 0 0 0,1 1 0 0 0,-1 0 0 0 0,1 1 0 0 0,0 0 0 0 0,-12 2 0 0 0,-94 32 821 0 0,-1-6 0 0 0,-1-5 0 0 0,-145 10 0 0 0,-407-32 1744 0 0,565-5-3385 0 0,-103 2 61 0 0,-92-5-63 0 0,194-2-356 0 0,-203-6 541 0 0,262 15-1103 0 0,0 2 0 0 0,0 2 0 0 0,1 2 1 0 0,-70 20-1 0 0,48-3-7322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2:35:05.967"/>
    </inkml:context>
    <inkml:brush xml:id="br0">
      <inkml:brushProperty name="width" value="0.1" units="cm"/>
      <inkml:brushProperty name="height" value="0.1" units="cm"/>
      <inkml:brushProperty name="color" value="#FF0066"/>
    </inkml:brush>
  </inkml:definitions>
  <inkml:trace contextRef="#ctx0" brushRef="#br0">5469 22 11255 0 0,'-3'-2'107'0'0,"0"-1"-1"0"0,0 1 1 0 0,-1 0-1 0 0,1 0 1 0 0,0 0-1 0 0,-1 1 1 0 0,1-1-1 0 0,-1 1 1 0 0,1 0-1 0 0,-1 0 1 0 0,1 0-1 0 0,-1 0 1 0 0,-4 0-1 0 0,0 2 123 0 0,0-1 0 0 0,0 1 0 0 0,0 1 0 0 0,-16 4 0 0 0,-20 6 379 0 0,32-7-444 0 0,0-1-1 0 0,0 0 1 0 0,-1-1-1 0 0,0-1 1 0 0,1 0-1 0 0,-1-1 1 0 0,0 0-1 0 0,0-1 1 0 0,0 0-1 0 0,-18-3 1 0 0,-3-4 814 0 0,0 2-1 0 0,-66-1 1 0 0,-69-1-142 0 0,-44 1-72 0 0,-102 27 729 0 0,-122-12-482 0 0,278-19-937 0 0,-60-2 347 0 0,-212 20 417 0 0,379-3-834 0 0,1 1 0 0 0,-60 17 0 0 0,-54 7-5 0 0,0-15 107 0 0,-79 9 271 0 0,100 3-228 0 0,-48 6 99 0 0,-447 13 427 0 0,605-44-609 0 0,-52 0 64 0 0,-105-12 0 0 0,-85-24 249 0 0,-51-4 81 0 0,29 6-860 0 0,252 21-773 0 0,19-4-6048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2:35:07.205"/>
    </inkml:context>
    <inkml:brush xml:id="br0">
      <inkml:brushProperty name="width" value="0.1" units="cm"/>
      <inkml:brushProperty name="height" value="0.1" units="cm"/>
      <inkml:brushProperty name="color" value="#FF0066"/>
    </inkml:brush>
  </inkml:definitions>
  <inkml:trace contextRef="#ctx0" brushRef="#br0">3727 94 10735 0 0,'-24'-11'802'0'0,"-31"-12"-1"0"0,35 16-204 0 0,-1 2 1 0 0,1 0-1 0 0,-42-4 0 0 0,-33-2 552 0 0,55 5-236 0 0,0 2 0 0 0,-40 1 0 0 0,-56 9 745 0 0,-208 1 61 0 0,201-9-1138 0 0,0 6 0 0 0,-154 25 0 0 0,134-12-373 0 0,89-11-48 0 0,-90 6 819 0 0,-111 14-685 0 0,161-14 99 0 0,-191-5 0 0 0,147-6-12 0 0,49-4-77 0 0,-1-4 0 0 0,-120-24 0 0 0,-105-26 3 0 0,192 26-8495 0 0,117 26-227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2:35:18.491"/>
    </inkml:context>
    <inkml:brush xml:id="br0">
      <inkml:brushProperty name="width" value="0.1" units="cm"/>
      <inkml:brushProperty name="height" value="0.1" units="cm"/>
      <inkml:brushProperty name="color" value="#FF0066"/>
    </inkml:brush>
  </inkml:definitions>
  <inkml:trace contextRef="#ctx0" brushRef="#br0">3421 1 4431 0 0,'0'0'446'0'0,"-2"6"-370"0"0,-12 25 3434 0 0,20-34-3051 0 0,23-13 6904 0 0,-32 23-6982 0 0,-11 31 895 0 0,5-12-1147 0 0,7-19 683 0 0,1-7-758 0 0,-1 1-1 0 0,1 0 1 0 0,0 0-1 0 0,0 0 0 0 0,-1 0 1 0 0,1 1-1 0 0,0-1 1 0 0,0 0-1 0 0,0 0 1 0 0,-1 2-1 0 0,0 0 587 0 0,-14 2 8 0 0,13-4-320 0 0,-7 1-9 0 0,1 0 0 0 0,-1 0-1 0 0,-10 6 1 0 0,5-3-93 0 0,-2 0 2 0 0,1 0-1 0 0,0 1 0 0 0,-21 11 0 0 0,6-2-94 0 0,-35 10 81 0 0,41-13-76 0 0,-1-2 0 0 0,-1-1 0 0 0,0-1-1 0 0,0-1 1 0 0,-56 6 0 0 0,-258-5 1011 0 0,276-11-979 0 0,-1-4 0 0 0,-99-22 0 0 0,87 13-92 0 0,-86-5 0 0 0,-134 21 499 0 0,-126 3-285 0 0,188-25-35 0 0,117 12-8 0 0,-173 7-1 0 0,77 4 306 0 0,85 1-286 0 0,-12 0-81 0 0,114-3-666 0 0,0-2 0 0 0,0 0 0 0 0,-27-8 0 0 0,15 0-476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2:35:19.423"/>
    </inkml:context>
    <inkml:brush xml:id="br0">
      <inkml:brushProperty name="width" value="0.1" units="cm"/>
      <inkml:brushProperty name="height" value="0.1" units="cm"/>
      <inkml:brushProperty name="color" value="#FF0066"/>
    </inkml:brush>
  </inkml:definitions>
  <inkml:trace contextRef="#ctx0" brushRef="#br0">1151 14 455 0 0,'-29'-9'-1163'0'0,"22"8"2916"0"0,1 0 1 0 0,-1 0 0 0 0,1 0 0 0 0,-1 1 0 0 0,-6 0 0 0 0,-9 3 72 0 0,-35 9-1552 0 0,-54 8 865 0 0,48-12 1578 0 0,-42 4 1013 0 0,-127 32-1 0 0,42-2-2728 0 0,164-38-1005 0 0,0-1 1 0 0,-1-1-1 0 0,1-2 1 0 0,0 0-1 0 0,-37-7 1 0 0,54 6-497 0 0,0-1 1 0 0,1 0-1 0 0,0-1 1 0 0,-1 0-1 0 0,1 0 1 0 0,0 0-1 0 0,-11-8 1 0 0,-5-7-6924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2:33:57.903"/>
    </inkml:context>
    <inkml:brush xml:id="br0">
      <inkml:brushProperty name="width" value="0.1" units="cm"/>
      <inkml:brushProperty name="height" value="0.1" units="cm"/>
      <inkml:brushProperty name="color" value="#FF0066"/>
    </inkml:brush>
  </inkml:definitions>
  <inkml:trace contextRef="#ctx0" brushRef="#br0">2776 104 3623 0 0,'-29'-20'1128'0'0,"26"17"-990"0"0,0 0-1 0 0,0 1 0 0 0,0-1 1 0 0,-1 1-1 0 0,1 0 0 0 0,-1 0 1 0 0,1 1-1 0 0,-1-1 0 0 0,0 0 1 0 0,1 1-1 0 0,-1 0 0 0 0,0 0 1 0 0,0 0-1 0 0,0 1 0 0 0,0-1 1 0 0,0 1-1 0 0,0 0 0 0 0,0 0 1 0 0,-7 1-1 0 0,-11 4 437 0 0,1 0 0 0 0,0 1 0 0 0,0 1 0 0 0,-22 11 0 0 0,25-9-374 0 0,0-2 0 0 0,0 0 0 0 0,-1-1 0 0 0,0-1-1 0 0,0-1 1 0 0,-20 2 0 0 0,-10-4 308 0 0,-84-6-1 0 0,112 1-284 0 0,1 0 0 0 0,-1-1 0 0 0,1-2 0 0 0,0 0 0 0 0,0 0 0 0 0,-31-17 0 0 0,23 9-16 0 0,0 0 0 0 0,-1 3 0 0 0,0 0 0 0 0,-1 2 0 0 0,0 1 0 0 0,0 1 0 0 0,-51-4 0 0 0,9 7 15 0 0,-103 7-1 0 0,-72 21 176 0 0,240-24-397 0 0,-528 45 1978 0 0,312-29-1417 0 0,163-14-188 0 0,-1-4 0 0 0,-106-15-1 0 0,-16-2-6702 0 0,164 19 235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2:35:20.465"/>
    </inkml:context>
    <inkml:brush xml:id="br0">
      <inkml:brushProperty name="width" value="0.1" units="cm"/>
      <inkml:brushProperty name="height" value="0.1" units="cm"/>
      <inkml:brushProperty name="color" value="#FF0066"/>
    </inkml:brush>
  </inkml:definitions>
  <inkml:trace contextRef="#ctx0" brushRef="#br0">2888 108 8863 0 0,'-29'0'994'0'0,"-6"-13"268"0"0,31 12-1180 0 0,0-1-1 0 0,-1 0 0 0 0,2 0 0 0 0,-1 0 0 0 0,0 0 0 0 0,-5-5 1 0 0,6 4 219 0 0,0 1 0 0 0,0 0 0 0 0,-1 0 0 0 0,1 0 0 0 0,-1 0 0 0 0,1 0 0 0 0,-1 1 0 0 0,1 0 0 0 0,-1-1 0 0 0,-5 0 0 0 0,-76 1 3992 0 0,-43 12-2354 0 0,98-8-1723 0 0,-44 6 191 0 0,-103 6 1314 0 0,46-12-932 0 0,-89-2-546 0 0,-195-2 572 0 0,97 5-53 0 0,-132-51 441 0 0,209 15-639 0 0,226 31-543 0 0,-82-10 267 0 0,-121 2-1 0 0,100 12-3302 0 0,87-3-6190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2:35:27.126"/>
    </inkml:context>
    <inkml:brush xml:id="br0">
      <inkml:brushProperty name="width" value="0.1" units="cm"/>
      <inkml:brushProperty name="height" value="0.1" units="cm"/>
      <inkml:brushProperty name="color" value="#FF0066"/>
    </inkml:brush>
  </inkml:definitions>
  <inkml:trace contextRef="#ctx0" brushRef="#br0">1455 72 5983 0 0,'0'0'464'0'0,"-2"0"-174"0"0,-44-2 4628 0 0,43 2-3910 0 0,-1 2-666 0 0,-20 15 809 0 0,12-8-624 0 0,-1-1 1 0 0,1-1-1 0 0,-1 0 0 0 0,-17 7 1 0 0,27-13-242 0 0,0 0 2 0 0,-37 9 930 0 0,35-8-1020 0 0,1-1-7 0 0,-48 9 770 0 0,46-8-765 0 0,5-3-185 0 0,1 1-1 0 0,-1 0 1 0 0,1 0 0 0 0,-1 0-1 0 0,1 0 1 0 0,-1-1-1 0 0,1 1 1 0 0,-1 0 0 0 0,0 0-1 0 0,1 0 1 0 0,-1 0-1 0 0,1 0 1 0 0,-1 0-1 0 0,1 1 1 0 0,-1-1 0 0 0,1 0-1 0 0,-1 0 1 0 0,1 0-1 0 0,-1 0 1 0 0,1 1 0 0 0,-1-1-1 0 0,1 0 1 0 0,-1 0-1 0 0,0 1 1 0 0,1 0-1 0 0,-1-1 0 0 0,1 0 0 0 0,-1 1 0 0 0,1-1 0 0 0,-1 0 0 0 0,1 0 0 0 0,-1 1 0 0 0,1-1 0 0 0,-1 0 0 0 0,1 0 0 0 0,-1 0 1 0 0,1 0-1 0 0,-1 0 0 0 0,0 1 0 0 0,1-1 0 0 0,-1 0 0 0 0,1 0 0 0 0,-1-1 0 0 0,1 1 0 0 0,-1 0 0 0 0,1 0 0 0 0,-1 0 0 0 0,1 0 0 0 0,-2-1 0 0 0,-2 3 224 0 0,-42 7 2123 0 0,41-9-2124 0 0,0-1-157 0 0,0 1-66 0 0,-19-7 72 0 0,1-2-126 0 0,-24-8-1176 0 0,39 13 1207 0 0,0 1-1 0 0,-1 1 1 0 0,1 0 0 0 0,0 0-1 0 0,-1 1 1 0 0,0-1 0 0 0,-11 1-1 0 0,10 1 22 0 0,-23-1 303 0 0,0 1-1 0 0,-47 7 0 0 0,-253 40 1162 0 0,288-42-1221 0 0,34-5-158 0 0,-3 1 319 0 0,-16-1 89 0 0,1-5 402 0 0,11 2-1047 0 0,-1 0 0 0 0,1-2 0 0 0,0 0-1 0 0,0-1 1 0 0,1 0 0 0 0,-32-17 0 0 0,28 8-680 0 0,1 0 0 0 0,0-1 1 0 0,-21-24-1 0 0,1-1-7344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2:35:27.935"/>
    </inkml:context>
    <inkml:brush xml:id="br0">
      <inkml:brushProperty name="width" value="0.1" units="cm"/>
      <inkml:brushProperty name="height" value="0.1" units="cm"/>
      <inkml:brushProperty name="color" value="#FF0066"/>
    </inkml:brush>
  </inkml:definitions>
  <inkml:trace contextRef="#ctx0" brushRef="#br0">2653 110 14855 0 0,'0'0'1123'0'0,"-5"-2"-758"0"0,-15-5-235 0 0,-15-4-116 0 0,29 8-5 0 0,-3-4 36 0 0,-17-21 61 0 0,24 25-207 0 0,-1-1-230 0 0,-8-11 198 0 0,8 12 178 0 0,0 0 78 0 0,-11-7 18 0 0,11 8 70 0 0,-2 0 281 0 0,0-1-300 0 0,3 2-121 0 0,1 1 0 0 0,-1-1 1 0 0,1 0-1 0 0,-1 0 0 0 0,1 1 0 0 0,-1-1 0 0 0,0 1 0 0 0,1-1 0 0 0,-1 1 0 0 0,0 0 0 0 0,1 0 0 0 0,-1 0 0 0 0,0-1 0 0 0,-3 2 1 0 0,-59 2 1774 0 0,32 2-925 0 0,6 3-247 0 0,-17 4 98 0 0,1 1-234 0 0,-5 3-276 0 0,9-5-150 0 0,-9 0-50 0 0,-12 2 57 0 0,-46 6 452 0 0,-1-4 0 0 0,0-5 0 0 0,-128-4 0 0 0,-311 12-471 0 0,397-8 1459 0 0,-119 17-922 0 0,39-3-552 0 0,158-19-1625 0 0,-89-7 0 0 0,104-4-4705 0 0,1-2-1939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2:35:28.773"/>
    </inkml:context>
    <inkml:brush xml:id="br0">
      <inkml:brushProperty name="width" value="0.1" units="cm"/>
      <inkml:brushProperty name="height" value="0.1" units="cm"/>
      <inkml:brushProperty name="color" value="#FF0066"/>
    </inkml:brush>
  </inkml:definitions>
  <inkml:trace contextRef="#ctx0" brushRef="#br0">2468 0 12607 0 0,'0'0'579'0'0,"-3"1"-15"0"0,-105 16 1049 0 0,-14-7 1298 0 0,29-3-994 0 0,-95 10 445 0 0,-147 18-420 0 0,181-20-599 0 0,-214-5-1 0 0,-272 0 9 0 0,261 3-3714 0 0,301-8 522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2:42:00.168"/>
    </inkml:context>
    <inkml:brush xml:id="br0">
      <inkml:brushProperty name="width" value="0.1" units="cm"/>
      <inkml:brushProperty name="height" value="0.1" units="cm"/>
      <inkml:brushProperty name="color" value="#FF0066"/>
    </inkml:brush>
  </inkml:definitions>
  <inkml:trace contextRef="#ctx0" brushRef="#br0">8670 1715 919 0 0,'-7'-2'32'0'0,"-27"-4"1170"0"0,15 1 3640 0 0,-6-15-2605 0 0,22 17-2093 0 0,0 0 1 0 0,0 0 0 0 0,-1 1 0 0 0,1-1 0 0 0,-1 1 0 0 0,1 0 0 0 0,-1-1 0 0 0,0 2 0 0 0,-5-3 0 0 0,3 2 174 0 0,0 1 1 0 0,0 1-1 0 0,-1-1 1 0 0,1 1-1 0 0,0 0 1 0 0,0 1 0 0 0,0-1-1 0 0,0 1 1 0 0,0 0-1 0 0,0 1 1 0 0,-7 2-1 0 0,-7 4 506 0 0,-36 20-1 0 0,42-20-259 0 0,-1 0 0 0 0,1-2 0 0 0,-32 11 1 0 0,-115 8-497 0 0,114-21 638 0 0,1 3 0 0 0,-60 16 0 0 0,74-13-412 0 0,-16 6 18 0 0,-1-3-1 0 0,-91 13 0 0 0,-312 3 2312 0 0,340-24-3530 0 0,-247 1 1207 0 0,282-9-249 0 0,-88-2 4167 0 0,54 14-5860 0 0,40-1 1115 0 0,-1-2-1 0 0,-83-4 0 0 0,36-17 699 0 0,52 5-133 0 0,-156-9 142 0 0,169 13-27 0 0,-96-21 1 0 0,75 12-89 0 0,-74-20-31 0 0,-42-8-10 0 0,-128 9 363 0 0,209 24-290 0 0,20 1 72 0 0,-92 4 1 0 0,-327-4 389 0 0,395 7-464 0 0,-220 25 0 0 0,26 1 2 0 0,189-16-79 0 0,-158 2 173 0 0,-434 1 204 0 0,630-12-288 0 0,0-3 1 0 0,0-3-1 0 0,-131-30 0 0 0,-150-25 60 0 0,272 49-69 0 0,47 9-99 0 0,-80 3 0 0 0,60 2 0 0 0,-139 12 0 0 0,0 0 0 0 0,157-16 0 0 0,31 1 0 0 0,0 1 0 0 0,-22 1 0 0 0,26 0 13 0 0,-1-1 0 0 0,1 0-1 0 0,-1-1 1 0 0,1 0 0 0 0,0 0 0 0 0,-1-1 0 0 0,1-1-1 0 0,1 1 1 0 0,-14-8 0 0 0,13 4-14 0 0,-1-1 0 0 0,2 1-1 0 0,-1-2 1 0 0,-10-11 0 0 0,10 9 24 0 0,-1 0 1 0 0,-15-10-1 0 0,18 15-23 0 0,0-1 0 0 0,1 0 0 0 0,-1 0 0 0 0,2-1 0 0 0,-1 0 0 0 0,1 0 0 0 0,0 0 0 0 0,1-1 0 0 0,0 0 0 0 0,0 0 0 0 0,1 0 0 0 0,-6-19 0 0 0,0-8 0 0 0,2-1 0 0 0,-4-44 0 0 0,5 37 0 0 0,6 37-2 0 0,0 0 0 0 0,1 0 0 0 0,0 0 1 0 0,0 0-1 0 0,0 0 0 0 0,1 0 0 0 0,0 0 0 0 0,1 0 0 0 0,-1 0 0 0 0,1 0 0 0 0,0 0 1 0 0,6-10-1 0 0,1 0-21 0 0,2 1 0 0 0,0 0 0 0 0,18-20 0 0 0,-28 36 22 0 0,5-7-5 0 0,13-17 6 0 0,30-27 1 0 0,-41 44-11 0 0,1 0 0 0 0,-1 1 1 0 0,2-1-1 0 0,-1 2 0 0 0,1-1 1 0 0,0 1-1 0 0,12-4 0 0 0,-18 7 14 0 0,116-44-72 0 0,166-69 7 0 0,-154 65 5 0 0,-84 33 50 0 0,81-16 0 0 0,-76 22 7 0 0,61-22-1 0 0,163-56-42 0 0,-99 35 20 0 0,135-37-42 0 0,-238 75 64 0 0,0 4 0 0 0,141-5 0 0 0,-64 8 0 0 0,-97 5 0 0 0,-45 3 0 0 0,151-15 0 0 0,350-24-11 0 0,-455 36-31 0 0,39-5 31 0 0,63-5 11 0 0,227-31 0 0 0,-286 33 0 0 0,-41 7 0 0 0,37-2 0 0 0,73-7 0 0 0,72-1 0 0 0,-154 11 0 0 0,-24 1 0 0 0,36-1 0 0 0,12-2 0 0 0,24 0 0 0 0,-109 4 0 0 0,141-12 0 0 0,-70 2 0 0 0,-35 7 0 0 0,44 0 0 0 0,34 3 0 0 0,40 2 0 0 0,107-9 0 0 0,-223 7 0 0 0,41-1 0 0 0,-10 3-11 0 0,-53 0-31 0 0,69 2 31 0 0,63 1 11 0 0,-6-8 0 0 0,-105 1 0 0 0,64-3 0 0 0,79-3 0 0 0,102 7 0 0 0,-174 4 0 0 0,-80 0 0 0 0,54 3 0 0 0,67-1 0 0 0,-159-3 0 0 0,252 5 0 0 0,-134 2 0 0 0,192 19 0 0 0,-256-18 0 0 0,121-5 0 0 0,-18-1 0 0 0,-85 5 0 0 0,-45-3 0 0 0,110 11 0 0 0,374 26 0 0 0,-141-27 0 0 0,-98 4 50 0 0,-165-8-36 0 0,-24-5-14 0 0,-41-3 0 0 0,109 18 0 0 0,-156-18 0 0 0,-1 1 0 0 0,1 0 0 0 0,0 0 0 0 0,-1 1 0 0 0,1 0 0 0 0,10 7 0 0 0,-16-8 0 0 0,0 0 0 0 0,0 0 0 0 0,0 0 0 0 0,-1 0 0 0 0,1 1 0 0 0,-1 0 0 0 0,0-1 0 0 0,0 1 0 0 0,0 1 0 0 0,0-1 0 0 0,-1 0 0 0 0,0 1 0 0 0,1-1 0 0 0,1 9 0 0 0,14 55-32 0 0,15 107 0 0 0,2 107-32 0 0,-15-107 64 0 0,-7-45 0 0 0,-8-86 11 0 0,-2 0-1 0 0,-4 60 1 0 0,-1-80-6 0 0,-1 1 1 0 0,-1-1-1 0 0,-1 1 0 0 0,-1-1 1 0 0,-16 40-1 0 0,12-43 9 0 0,-1-1 0 0 0,-1 0 0 0 0,-1-1 0 0 0,0 0 0 0 0,-2-1 0 0 0,-29 29 0 0 0,-115 86 129 0 0,47-43-140 0 0,70-53-2054 0 0,-27 14-7175 0 0,21-21 3003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2:42:02.593"/>
    </inkml:context>
    <inkml:brush xml:id="br0">
      <inkml:brushProperty name="width" value="0.1" units="cm"/>
      <inkml:brushProperty name="height" value="0.1" units="cm"/>
      <inkml:brushProperty name="color" value="#FF0066"/>
    </inkml:brush>
  </inkml:definitions>
  <inkml:trace contextRef="#ctx0" brushRef="#br0">2162 1182 455 0 0,'-2'1'139'0'0,"-29"11"43"0"0,15-2 5753 0 0,50-35 461 0 0,-32 23-6233 0 0,0 1-1 0 0,0 0 0 0 0,1-1 0 0 0,-1 1 0 0 0,1 0 1 0 0,-1 0-1 0 0,1 1 0 0 0,-1-1 0 0 0,1 0 0 0 0,-1 1 1 0 0,1-1-1 0 0,0 1 0 0 0,-1 0 0 0 0,1 0 0 0 0,-1 0 0 0 0,1 0 1 0 0,0 1-1 0 0,-1-1 0 0 0,5 2 0 0 0,0 2 182 0 0,0 1 0 0 0,0 0 0 0 0,0 0-1 0 0,-1 1 1 0 0,10 11 0 0 0,-10-11-243 0 0,1 1 0 0 0,-1-1 0 0 0,1-1-1 0 0,0 1 1 0 0,10 5 0 0 0,-7-6-38 0 0,1 0-1 0 0,0 0 0 0 0,0-1 1 0 0,0-1-1 0 0,0 0 0 0 0,1-1 1 0 0,18 3-1 0 0,-13-5 71 0 0,1 0 0 0 0,0-1 0 0 0,0-1 0 0 0,23-5 0 0 0,155-20 720 0 0,-158 23-834 0 0,-31 3-12 0 0,9 0 49 0 0,0-1 1 0 0,0-1-1 0 0,26-8 0 0 0,-37 9-34 0 0,-2 1 0 0 0,1-1 0 0 0,0 0 0 0 0,0 0-1 0 0,-1 0 1 0 0,1-1 0 0 0,-1 1 0 0 0,1-1 0 0 0,-1 0 0 0 0,0 1 0 0 0,0-2 0 0 0,0 1-1 0 0,-1 0 1 0 0,1-1 0 0 0,-1 1 0 0 0,0-1 0 0 0,0 1 0 0 0,0-1 0 0 0,2-5 0 0 0,2-16 139 0 0,-1 0 1 0 0,-1 0 0 0 0,-1 0 0 0 0,0-31 0 0 0,1-13-22 0 0,52-489 180 0 0,-44 479-262 0 0,-7 58-57 0 0,-2 0 1 0 0,0 0-1 0 0,-1-37 1 0 0,-2 52 14 0 0,-1 0 0 0 0,-1 0 0 0 0,1 0 0 0 0,-1 0 0 0 0,0 0 1 0 0,0 1-1 0 0,-1-1 0 0 0,0 1 0 0 0,0-1 0 0 0,0 1 0 0 0,0 0 0 0 0,-1 0 0 0 0,0 1 1 0 0,0-1-1 0 0,0 1 0 0 0,0 0 0 0 0,-1 0 0 0 0,0 0 0 0 0,0 1 0 0 0,-10-6 1 0 0,2 2 33 0 0,0 0 0 0 0,-1 1 1 0 0,0 1-1 0 0,0 0 0 0 0,0 1 0 0 0,-1 0 1 0 0,-19-1-1 0 0,14 2-16 0 0,-54-7 337 0 0,0 4 1 0 0,-117 4-1 0 0,109 9-281 0 0,-188 10 83 0 0,250-16-165 0 0,-304-1 485 0 0,237-2-404 0 0,0 4 0 0 0,-139 22 0 0 0,-93 3 100 0 0,-145-55 195 0 0,284 10-168 0 0,4-1-152 0 0,136 11-64 0 0,22 4 0 0 0,0 1 0 0 0,0 1 0 0 0,-1 0 0 0 0,-25 1 0 0 0,41 1 1 0 0,1 1 0 0 0,-1-1 0 0 0,0 1 0 0 0,0 0 0 0 0,1 0 0 0 0,-1 0 0 0 0,1 0 0 0 0,-1 0 0 0 0,1 0 0 0 0,-1 1 0 0 0,1-1 0 0 0,0 1 0 0 0,-1 0 0 0 0,1 0 0 0 0,0 0 0 0 0,0 0 0 0 0,0 0 0 0 0,1 0 0 0 0,-1 0 0 0 0,0 0 0 0 0,1 1 0 0 0,0-1 0 0 0,-1 1 0 0 0,1-1 0 0 0,0 1 0 0 0,0 0 0 0 0,0-1 0 0 0,1 1 0 0 0,-1 0 0 0 0,0 4 0 0 0,-1 9-7 0 0,1-1 1 0 0,1 1 0 0 0,0 0-1 0 0,3 19 1 0 0,-2-20-10 0 0,32 225 2 0 0,2 54 265 0 0,-36-252-158 0 0,-1 0 1 0 0,-3 0-1 0 0,-1 0 0 0 0,-2-1 1 0 0,-2 0-1 0 0,-15 40 0 0 0,20-66-16 0 0,4-12-68 0 0,-1 0 0 0 0,1 0 0 0 0,0 1 0 0 0,0-1 1 0 0,0 1-1 0 0,0-1 0 0 0,1 1 0 0 0,-1-1 1 0 0,1 1-1 0 0,0-1 0 0 0,0 1 0 0 0,0 0 1 0 0,0-1-1 0 0,1 1 0 0 0,0-1 0 0 0,0 1 1 0 0,-1-1-1 0 0,4 6 0 0 0,-3-6-36 0 0,1-1 0 0 0,0 1 0 0 0,0 0 0 0 0,0-1-1 0 0,0 1 1 0 0,0-1 0 0 0,0 0 0 0 0,1 1 0 0 0,-1-1 0 0 0,1 0 0 0 0,-1 0-1 0 0,1-1 1 0 0,0 1 0 0 0,0-1 0 0 0,0 1 0 0 0,0-1 0 0 0,0 0 0 0 0,0 0 0 0 0,0 0-1 0 0,0-1 1 0 0,0 1 0 0 0,1-1 0 0 0,-1 1 0 0 0,0-1 0 0 0,0 0 0 0 0,0 0 0 0 0,1-1-1 0 0,-1 1 1 0 0,6-2 0 0 0,9-3 26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3:18:22.918"/>
    </inkml:context>
    <inkml:brush xml:id="br0">
      <inkml:brushProperty name="width" value="0.1" units="cm"/>
      <inkml:brushProperty name="height" value="0.1" units="cm"/>
      <inkml:brushProperty name="color" value="#FFFF00"/>
    </inkml:brush>
  </inkml:definitions>
  <inkml:trace contextRef="#ctx0" brushRef="#br0">3771 1468 4031 0 0,'-12'0'568'0'0,"0"-1"-1"0"0,1 0 1 0 0,-15-3-1 0 0,21 3-406 0 0,1 0-1 0 0,-1-1 0 0 0,0 0 0 0 0,1 1 0 0 0,-1-1 0 0 0,1-1 1 0 0,0 1-1 0 0,0-1 0 0 0,0 1 0 0 0,-6-6 0 0 0,8 6-124 0 0,0 1-1 0 0,0-1 1 0 0,0 1-1 0 0,-1-1 0 0 0,1 1 1 0 0,-1 0-1 0 0,1 0 0 0 0,-1 0 1 0 0,1 1-1 0 0,-1-1 1 0 0,0 0-1 0 0,1 1 0 0 0,-1 0 1 0 0,0 0-1 0 0,1-1 0 0 0,-1 2 1 0 0,0-1-1 0 0,0 0 1 0 0,1 0-1 0 0,-1 1 0 0 0,1 0 1 0 0,-6 1-1 0 0,-6 3 845 0 0,0 0-1 0 0,-25 15 1 0 0,24-13-541 0 0,-29 1-51 0 0,37-5-142 0 0,0 0 0 0 0,0-1 0 0 0,0 0 0 0 0,-1 0 0 0 0,1-1 0 0 0,-1 0 0 0 0,1 0 0 0 0,-1-1 0 0 0,1 1 0 0 0,-1-2 0 0 0,-11-1 0 0 0,-119-22 2324 0 0,112 21-2244 0 0,-2 0-89 0 0,0 2-1 0 0,0 2 1 0 0,-50 6-1 0 0,-28 1-50 0 0,-49-16 986 0 0,133 6-914 0 0,0-2 1 0 0,0-1-1 0 0,0-1 1 0 0,-38-15-1 0 0,50 17-379 0 0,0 1-1 0 0,-1 0 0 0 0,1 0 1 0 0,-1 1-1 0 0,1 0 0 0 0,-22 0 1 0 0,-67 7 1914 0 0,18 0-1807 0 0,-147-11 905 0 0,175 1-622 0 0,1-3 0 0 0,-61-16 0 0 0,53 9 100 0 0,-60-19-144 0 0,104 29-115 0 0,1 1 0 0 0,-1 1 0 0 0,0 0 0 0 0,0 1 1 0 0,0 1-1 0 0,0 0 0 0 0,-17 2 0 0 0,-115 18 171 0 0,97-11-179 0 0,-336 59 513 0 0,260-40-323 0 0,-11 2-131 0 0,101-23-43 0 0,-235 43 412 0 0,190-32-386 0 0,-41 11 40 0 0,92-19-86 0 0,12-2 8 0 0,-1-1 0 0 0,-28 4 0 0 0,12-2 210 0 0,30-5-152 0 0,-1-1-1 0 0,0-1 1 0 0,0 1-1 0 0,-12 0 0 0 0,1-1 131 0 0,13 0-104 0 0,5 1 37 0 0,5-2-127 0 0,1 1 0 0 0,-1-1 0 0 0,1 1 0 0 0,-1-2 0 0 0,0 1 0 0 0,1-1 0 0 0,9-2 0 0 0,-6 2 0 0 0,110-8 0 0 0,-90 4-20 0 0,0-1 0 0 0,56-19 0 0 0,-34 9 16 0 0,-20 4 4 0 0,1-1 0 0 0,34-20 0 0 0,-10 5 0 0 0,-39 19 21 0 0,24-11 18 0 0,0 2-1 0 0,64-18 0 0 0,-66 27-38 0 0,54-9 0 0 0,12-6 0 0 0,4 0 0 0 0,-91 20 0 0 0,25-5 0 0 0,59-5 0 0 0,-71 12 0 0 0,58 4 0 0 0,50 16 0 0 0,-95-12 0 0 0,38 6 0 0 0,19-3 0 0 0,3-9 0 0 0,61-8 0 0 0,-81 3 0 0 0,42-1 0 0 0,-84 6 0 0 0,56 2 0 0 0,18 2 0 0 0,-16-2 0 0 0,-34-3 0 0 0,34 3 0 0 0,60-2 0 0 0,-81-5 0 0 0,-50 2 0 0 0,0 1 0 0 0,1 1 0 0 0,-1 1 0 0 0,0 2 0 0 0,55 10 0 0 0,28 11 0 0 0,-3-1 0 0 0,-80-17 0 0 0,0 0 0 0 0,0-2 0 0 0,0-2 0 0 0,0 0 0 0 0,0-2 0 0 0,36-6 0 0 0,-23-1 57 0 0,-31 6-39 0 0,1-1 0 0 0,-1 2-1 0 0,15-1 1 0 0,36 0-18 0 0,-35-4 0 0 0,32-12 0 0 0,-53 15 5 0 0,0 1 0 0 0,0-1 0 0 0,0 0 0 0 0,0 0 0 0 0,0 0 0 0 0,0-1 0 0 0,-1 0 0 0 0,0 0 0 0 0,5-5 0 0 0,8-6 9 0 0,0 0-3 0 0,0 1 1 0 0,-1-2-1 0 0,-1 0 0 0 0,0-1 0 0 0,-1-1 1 0 0,-1 0-1 0 0,-1-1 0 0 0,11-21 0 0 0,-20 34 4 0 0,7-14 22 0 0,0 0 0 0 0,-2 0 1 0 0,13-37-1 0 0,-21 51-26 0 0,1 0 0 0 0,-1 1 0 0 0,0-1 0 0 0,0 0 0 0 0,-1 1 0 0 0,0-1 0 0 0,0 0 0 0 0,0 0 0 0 0,-1 0 0 0 0,0 1-1 0 0,0-1 1 0 0,0 0 0 0 0,-1 1 0 0 0,1-1 0 0 0,-1 1 0 0 0,-1 0 0 0 0,1-1 0 0 0,-1 1 0 0 0,-6-9 0 0 0,-7-10 36 0 0,0 0 0 0 0,-21-48 0 0 0,22 39-13 0 0,-24-35 0 0 0,-61-90-55 0 0,88 141 21 0 0,1-1 0 0 0,1-1 0 0 0,1 0 0 0 0,1 0 0 0 0,-12-40 0 0 0,9 25 0 0 0,-1 1 0 0 0,-2 0 0 0 0,-26-46 0 0 0,35 69 0 0 0,0 1 0 0 0,-1 0 0 0 0,0 0 0 0 0,-1 0 0 0 0,1 1 0 0 0,-1 0 0 0 0,-1 0 0 0 0,0 1 0 0 0,0 0 0 0 0,0 0 0 0 0,-1 1 0 0 0,0 0 0 0 0,0 1 0 0 0,-1 0 0 0 0,1 0 0 0 0,-1 1 0 0 0,0 0 0 0 0,0 1 0 0 0,-1 0 0 0 0,1 0 0 0 0,-1 1 0 0 0,1 1 0 0 0,-17-1 0 0 0,-31 5 0 0 0,-78 12 0 0 0,136-15 0 0 0,-201 16 22 0 0,23-4 20 0 0,46-1-45 0 0,-27 4 59 0 0,-28 18 8 0 0,-11 2-52 0 0,147-29-12 0 0,-99-1-1 0 0,-44-24-38 0 0,69 5-58 0 0,-118 13 92 0 0,45 2 63 0 0,144-2-48 0 0,32 1-10 0 0,1 0 0 0 0,-1-2 1 0 0,1 0-1 0 0,0-1 0 0 0,0-1 0 0 0,-26-10 0 0 0,19 4 0 0 0,0 1 0 0 0,-1 1 0 0 0,0 1 0 0 0,0 2 0 0 0,-1 1 0 0 0,1 1 0 0 0,-1 1 0 0 0,-38 4 0 0 0,55 0-13 0 0,0 0 0 0 0,0 1 0 0 0,0 1 0 0 0,0 0 0 0 0,1 1 0 0 0,-14 7 0 0 0,-16 6-77 0 0,36-15 80 0 0,1 0-1 0 0,0 1 1 0 0,0-1 0 0 0,0 1 0 0 0,0 0-1 0 0,0 0 1 0 0,1 0 0 0 0,0 1-1 0 0,0 0 1 0 0,0 0 0 0 0,-3 6 0 0 0,-12 13-14 0 0,6-8 12 0 0,1 1 0 0 0,1 0 0 0 0,0 1 0 0 0,1 1 0 0 0,-10 25 0 0 0,16-32 15 0 0,0 0 0 0 0,1 1 0 0 0,1-1 0 0 0,0 1 0 0 0,1-1-1 0 0,0 16 1 0 0,8 79 31 0 0,-2-38-24 0 0,1 26-10 0 0,31 158 0 0 0,-33-235 1 0 0,-2 1 0 0 0,0-1 0 0 0,-1 0 0 0 0,0 1 0 0 0,-2-1-1 0 0,0 0 1 0 0,-1 1 0 0 0,-1-1 0 0 0,-1 0 0 0 0,0 0 0 0 0,-7 17 0 0 0,8-27 16 0 0,1-1 1 0 0,0 1-1 0 0,1 0 0 0 0,-1 0 1 0 0,1 10-1 0 0,1-13-16 0 0,0-1 0 0 0,0 1 0 0 0,0-1 1 0 0,1 1-1 0 0,-1-1 0 0 0,1 1 0 0 0,0-1 0 0 0,0 0 0 0 0,1 0 0 0 0,-1 1 0 0 0,3 3 0 0 0,-2-6-47 0 0,0 0 1 0 0,0 0-1 0 0,-1 0 0 0 0,2 0 0 0 0,-1-1 0 0 0,0 1 1 0 0,0-1-1 0 0,0 1 0 0 0,1-1 0 0 0,-1 0 1 0 0,1 0-1 0 0,-1 0 0 0 0,1 0 0 0 0,-1 0 0 0 0,1 0 1 0 0,0-1-1 0 0,-1 1 0 0 0,1-1 0 0 0,0 0 1 0 0,-1 0-1 0 0,1 0 0 0 0,0 0 0 0 0,-1 0 1 0 0,1-1-1 0 0,0 1 0 0 0,3-2 0 0 0,24-6-1214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3:18:26.136"/>
    </inkml:context>
    <inkml:brush xml:id="br0">
      <inkml:brushProperty name="width" value="0.1" units="cm"/>
      <inkml:brushProperty name="height" value="0.1" units="cm"/>
      <inkml:brushProperty name="color" value="#FFFF00"/>
    </inkml:brush>
  </inkml:definitions>
  <inkml:trace contextRef="#ctx0" brushRef="#br0">930 1 455 0 0,'-50'9'1062'0'0,"-427"61"2471"0"0,400-69-3411 0 0,-1-2 0 0 0,-128-19-1 0 0,164 14-121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3:18:29.874"/>
    </inkml:context>
    <inkml:brush xml:id="br0">
      <inkml:brushProperty name="width" value="0.1" units="cm"/>
      <inkml:brushProperty name="height" value="0.1" units="cm"/>
      <inkml:brushProperty name="color" value="#FFFF00"/>
    </inkml:brush>
  </inkml:definitions>
  <inkml:trace contextRef="#ctx0" brushRef="#br0">5318 1599 2415 0 0,'0'-4'76'0'0,"0"1"0"0"0,0 0 0 0 0,0-1 0 0 0,-1 1 0 0 0,0 0 0 0 0,0-1 0 0 0,0 1 0 0 0,0 0 0 0 0,0 0 0 0 0,0-1 0 0 0,-1 1 0 0 0,0 0 0 0 0,0 0 0 0 0,0 1 0 0 0,-4-6 0 0 0,2 4 61 0 0,0 1-1 0 0,0-1 0 0 0,-1 1 0 0 0,1 0 0 0 0,-1 0 0 0 0,0 1 0 0 0,0-1 0 0 0,0 1 1 0 0,-5-2-1 0 0,-9-1 229 0 0,-1 1 0 0 0,1 0 0 0 0,-1 2 1 0 0,-23-1-1 0 0,41 3-354 0 0,-48-2 455 0 0,0 2 1 0 0,0 2-1 0 0,-56 11 0 0 0,56-5-228 0 0,-1-2 0 0 0,0-3 0 0 0,0-1 0 0 0,0-3 0 0 0,-92-13 0 0 0,95 6 154 0 0,0 3-1 0 0,-1 2 0 0 0,0 3 0 0 0,-62 6 0 0 0,-4 1-169 0 0,-142-8 0 0 0,85-3-194 0 0,-49 13 45 0 0,113-3-7 0 0,53-5 19 0 0,-77-9 1 0 0,27-7 15 0 0,-37-4 54 0 0,-144 25-26 0 0,227-2-120 0 0,10-4 6 0 0,0-2-1 0 0,-71-12 0 0 0,-18-2 7 0 0,30 12 81 0 0,-187 17-1 0 0,64-5 13 0 0,62-4-111 0 0,15 10-3 0 0,85-5 0 0 0,-105-1 0 0 0,26-23 0 0 0,10 0 0 0 0,81 15 0 0 0,-89 11 0 0 0,67-3 0 0 0,69-7 3 0 0,4 0 3 0 0,0 0 0 0 0,0-1 0 0 0,0 0 0 0 0,0 0 1 0 0,0 0-1 0 0,0-1 0 0 0,0 0 0 0 0,1 0 0 0 0,-9-3 0 0 0,12 4-4 0 0,1 0-1 0 0,0-1 0 0 0,-1 1 1 0 0,1 0-1 0 0,0 0 1 0 0,-1 0-1 0 0,1 0 1 0 0,0 0-1 0 0,-1 0 0 0 0,1 0 1 0 0,0 0-1 0 0,-1 1 1 0 0,1-1-1 0 0,0 0 0 0 0,0 1 1 0 0,-1-1-1 0 0,-1 2 1 0 0,-23 14 45 0 0,8-4-56 0 0,14-10 39 0 0,0 0 1 0 0,-1-1-1 0 0,1 0 0 0 0,0 1 0 0 0,-1-2 0 0 0,1 1 1 0 0,0 0-1 0 0,-1-1 0 0 0,1 0 0 0 0,-1 0 0 0 0,1 0 0 0 0,-1-1 1 0 0,1 0-1 0 0,-1 0 0 0 0,1 0 0 0 0,0 0 0 0 0,0 0 1 0 0,-1-1-1 0 0,1 0 0 0 0,0 0 0 0 0,-5-3 0 0 0,-22-6 297 0 0,29 10-318 0 0,-1 1 0 0 0,0-1 0 0 0,1 0 0 0 0,-1 0-1 0 0,1 0 1 0 0,-1 0 0 0 0,1 0 0 0 0,-1 0 0 0 0,1-1 0 0 0,0 1 0 0 0,0-1-1 0 0,0 0 1 0 0,0 1 0 0 0,0-1 0 0 0,0 0 0 0 0,0 0 0 0 0,0 0 0 0 0,1-1-1 0 0,-1 1 1 0 0,1 0 0 0 0,-1 0 0 0 0,-1-5 0 0 0,-8-19 90 0 0,2 1-1 0 0,0-2 1 0 0,1 1 0 0 0,2-1-1 0 0,1 0 1 0 0,1 0 0 0 0,-1-30-1 0 0,6-17-30 0 0,-5-190 428 0 0,4 236-464 0 0,1 0 0 0 0,8-41-1 0 0,1-19 14 0 0,16-131 143 0 0,-4 52-45 0 0,-19 132-119 0 0,-2 11 8 0 0,1-1-1 0 0,1 1 1 0 0,2 0-1 0 0,0 0 1 0 0,11-30-1 0 0,-15 53-32 0 0,-1-1 0 0 0,1 1-1 0 0,-1 0 1 0 0,1 0 0 0 0,0-1-1 0 0,0 1 1 0 0,0 0 0 0 0,0 0-1 0 0,0 0 1 0 0,0 0 0 0 0,0 0-1 0 0,0 0 1 0 0,0 1 0 0 0,0-1 0 0 0,0 0-1 0 0,0 0 1 0 0,1 1 0 0 0,-1-1-1 0 0,0 1 1 0 0,1-1 0 0 0,-1 1-1 0 0,0 0 1 0 0,1-1 0 0 0,-1 1-1 0 0,0 0 1 0 0,1 0 0 0 0,-1 0-1 0 0,1 0 1 0 0,-1 0 0 0 0,0 0-1 0 0,1 0 1 0 0,-1 1 0 0 0,0-1 0 0 0,1 0-1 0 0,-1 1 1 0 0,0-1 0 0 0,1 1-1 0 0,0 0 1 0 0,8 4-14 0 0,-1 0 0 0 0,1 0 0 0 0,-1 1 0 0 0,9 7 0 0 0,-2-1 5 0 0,-8-8 10 0 0,0 1 0 0 0,0-1 0 0 0,0 0 0 0 0,0-1 0 0 0,1 0 0 0 0,14 3 0 0 0,0-3 0 0 0,31 2 0 0 0,-53-5 0 0 0,79 4 15 0 0,209 16 117 0 0,-219-15-16 0 0,117-5 1 0 0,68-22 225 0 0,-222 19-298 0 0,68-3 20 0 0,154 11 0 0 0,-3 1 2 0 0,276-13 52 0 0,-324-11-112 0 0,26-1 62 0 0,-74 23-43 0 0,46 0 40 0 0,-158-6-52 0 0,0-1 0 0 0,68-15-1 0 0,-45 5 18 0 0,0 3-1 0 0,0 3 0 0 0,124 4 1 0 0,-39-1 44 0 0,35-9-46 0 0,-129 7-16 0 0,1 2 0 0 0,62 3 0 0 0,-37 8-24 0 0,105 5 54 0 0,-158-12-33 0 0,0-2 0 0 0,-1-1 0 0 0,1-1 0 0 0,34-9 0 0 0,-29 4-2 0 0,0 2-1 0 0,0 2 1 0 0,1 1 0 0 0,0 2-1 0 0,0 2 1 0 0,0 1 0 0 0,52 8-1 0 0,-77-7-8 0 0,-1 1-1 0 0,0 0 1 0 0,0 1-1 0 0,0 0 1 0 0,0 1-1 0 0,-1 0 1 0 0,0 1 0 0 0,0 0-1 0 0,0 1 1 0 0,0-1-1 0 0,-1 2 1 0 0,-1-1-1 0 0,1 2 1 0 0,-1-1-1 0 0,0 1 1 0 0,-1 0-1 0 0,0 0 1 0 0,-1 1-1 0 0,0 0 1 0 0,0 0 0 0 0,-1 1-1 0 0,0-1 1 0 0,-1 1-1 0 0,0 0 1 0 0,3 16-1 0 0,-5-11 3 0 0,-1 1 0 0 0,0-1 0 0 0,-1 0 0 0 0,-1 1 0 0 0,-4 22 0 0 0,-1 19 0 0 0,0 35 0 0 0,2-50 0 0 0,1 0 0 0 0,3 0 0 0 0,1 0 0 0 0,9 59 0 0 0,7-22 0 0 0,40 257 0 0 0,-20-137 0 0 0,-32-179 0 0 0,-5-20 7 0 0,0 0 0 0 0,0-1 0 0 0,0 1 0 0 0,0 0 0 0 0,0 0-1 0 0,0-1 1 0 0,0 1 0 0 0,0 0 0 0 0,1-1 0 0 0,-1 1 0 0 0,0 0 0 0 0,1 0-1 0 0,-1-1 1 0 0,0 1 0 0 0,1-1 0 0 0,-1 1 0 0 0,1 0 0 0 0,-1-1 0 0 0,1 1-1 0 0,-1-1 1 0 0,1 1 0 0 0,0-1 0 0 0,-1 0 0 0 0,1 1 0 0 0,-1-1 0 0 0,1 1-1 0 0,0-1 1 0 0,-1 0 0 0 0,1 0 0 0 0,0 1 0 0 0,0-1 0 0 0,-1 0 0 0 0,1 0 0 0 0,1 0-1 0 0,-1 0 36 0 0,0-1-1 0 0,0 1 1 0 0,1-1-1 0 0,-1 0 1 0 0,0 1-1 0 0,0-1 1 0 0,0 0-1 0 0,0 0 1 0 0,-1 0 0 0 0,1 0-1 0 0,0 0 1 0 0,0 0-1 0 0,0 0 1 0 0,-1 0-1 0 0,1 0 1 0 0,0 0-1 0 0,-1 0 1 0 0,1 0-1 0 0,-1-1 1 0 0,1-1-1 0 0,6-12 186 0 0,-7 15-226 0 0,1-1-1 0 0,-1 1 1 0 0,0 0-1 0 0,0 0 1 0 0,0 0-1 0 0,0 0 1 0 0,0 0-1 0 0,0 0 1 0 0,0 0-1 0 0,1 0 1 0 0,-1 0-1 0 0,0 0 1 0 0,0 0-1 0 0,0 0 1 0 0,0 0-1 0 0,0 0 1 0 0,0 0 0 0 0,1 0-1 0 0,-1 0 1 0 0,0 0-1 0 0,0 0 1 0 0,0 0-1 0 0,0 0 1 0 0,0 0-1 0 0,0 0 1 0 0,1 0-1 0 0,-1 0 1 0 0,0 0-1 0 0,0 1 1 0 0,0-1-1 0 0,0 0 1 0 0,0 0-1 0 0,0 0 1 0 0,0 0-1 0 0,0 0 1 0 0,0 0 0 0 0,1 0-1 0 0,-1 0 1 0 0,0 0-1 0 0,0 1 1 0 0,0-1-1 0 0,0 0 1 0 0,0 0-1 0 0,0 0 1 0 0,0 0-1 0 0,0 0 1 0 0,0 0-1 0 0,0 0 1 0 0,0 1-1 0 0,0-1 1 0 0,0 0-1 0 0,0 0 1 0 0,1 3-130 0 0,-1 1 0 0 0,0-1 0 0 0,1 0 0 0 0,-1 0 0 0 0,-1 0 0 0 0,1 0 0 0 0,-1 6 0 0 0,-6 17-1078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2:38:17.548"/>
    </inkml:context>
    <inkml:brush xml:id="br0">
      <inkml:brushProperty name="width" value="0.1" units="cm"/>
      <inkml:brushProperty name="height" value="0.1" units="cm"/>
      <inkml:brushProperty name="color" value="#FF0066"/>
    </inkml:brush>
  </inkml:definitions>
  <inkml:trace contextRef="#ctx0" brushRef="#br0">3938 13 6823 0 0,'-5'4'120'0'0,"-1"-1"0"0"0,0-1 0 0 0,0 1 0 0 0,0-1 0 0 0,-10 2 0 0 0,-3 2 312 0 0,15-6-256 0 0,1-1 0 0 0,0 0 0 0 0,-1 0 0 0 0,1 0 0 0 0,0 0 0 0 0,0 0 0 0 0,0-1 0 0 0,-5-3 0 0 0,-3 0 424 0 0,0 1-234 0 0,1 0-1 0 0,-1 1 1 0 0,0 1-1 0 0,0 0 1 0 0,0 0-1 0 0,0 1 1 0 0,0 0-1 0 0,-1 1 1 0 0,-20 2-1 0 0,-5 4 1285 0 0,-60 18 0 0 0,7-2-21 0 0,-81 18-710 0 0,12-3-116 0 0,32-13 74 0 0,-74 15 172 0 0,-124 10-297 0 0,262-44-649 0 0,-37 5-57 0 0,-219 44-35 0 0,253-46 227 0 0,0-3-1 0 0,-123-6 1 0 0,-132-36 49 0 0,210 24-79 0 0,-219 2 1 0 0,-111 36 1068 0 0,395-21-1110 0 0,3-1-177 0 0,-125 7 120 0 0,137-10-741 0 0,1-1 1 0 0,-1-2-1 0 0,-42-9 1 0 0,42 3-1074 0 0,-1-5-79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2:37:06.773"/>
    </inkml:context>
    <inkml:brush xml:id="br0">
      <inkml:brushProperty name="width" value="0.1" units="cm"/>
      <inkml:brushProperty name="height" value="0.1" units="cm"/>
      <inkml:brushProperty name="color" value="#FF0066"/>
    </inkml:brush>
  </inkml:definitions>
  <inkml:trace contextRef="#ctx0" brushRef="#br0">7167 1656 8927 0 0,'0'-1'43'0'0,"-1"0"0"0"0,1 1 0 0 0,-1-1-1 0 0,1 0 1 0 0,-1 0 0 0 0,0 1 0 0 0,1-1-1 0 0,-1 0 1 0 0,0 1 0 0 0,1-1 0 0 0,-1 1-1 0 0,0-1 1 0 0,0 1 0 0 0,0-1 0 0 0,0 1-1 0 0,1-1 1 0 0,-1 1 0 0 0,-1-1 0 0 0,-11-6 72 0 0,4-3 3007 0 0,9 9-2866 0 0,-1 1 1 0 0,0-1-1 0 0,1 1 0 0 0,-1 0 0 0 0,0-1 1 0 0,1 1-1 0 0,-1 0 0 0 0,0-1 1 0 0,1 1-1 0 0,-1 0 0 0 0,0 0 1 0 0,0 0-1 0 0,1 0 0 0 0,-1 0 1 0 0,-1 0-1 0 0,-4-1 500 0 0,-1 0 1 0 0,1 0-1 0 0,-1 0 1 0 0,1-1-1 0 0,0 0 0 0 0,-10-5 1 0 0,9 4-583 0 0,0 0 0 0 0,1 1 0 0 0,-1 0 0 0 0,0 0 0 0 0,0 0 0 0 0,-14 0 0 0 0,-146-4 1445 0 0,131 6-1336 0 0,0-2 0 0 0,0-2 1 0 0,-70-16-1 0 0,47 3 75 0 0,0 3 1 0 0,-98-10-1 0 0,-43 3 231 0 0,173 20-581 0 0,-126-3 112 0 0,0 1-23 0 0,1-1-2 0 0,93 6 0 0 0,0-1 1 0 0,-1-3-1 0 0,-90-16 0 0 0,-217-31 172 0 0,281 42-235 0 0,-107 8 0 0 0,-66 1 21 0 0,170-2-31 0 0,-53 9 31 0 0,87-7 43 0 0,-82 12 0 0 0,93-6-96 0 0,1-3 0 0 0,-1-1 0 0 0,-1-2 0 0 0,-60-6 0 0 0,38-5 66 0 0,-36-4 60 0 0,-86 5-40 0 0,144 8-72 0 0,0 3 0 0 0,-54 9 0 0 0,76-9-2 0 0,0-2-1 0 0,0 0 1 0 0,-1-2-1 0 0,-39-6 1 0 0,33 4-6 0 0,0 2 20 0 0,0 1 0 0 0,-44 5 0 0 0,22 0 32 0 0,-95-6 29 0 0,6 0-35 0 0,-68 23 65 0 0,-242 7 11 0 0,77-8-128 0 0,39 4 64 0 0,283-20-65 0 0,-33 5 66 0 0,4-3-65 0 0,-160 19 0 0 0,213-24 0 0 0,-23-2 0 0 0,36-1 0 0 0,-1 1 0 0 0,-16 2 0 0 0,15 0 0 0 0,-1-1 0 0 0,-21-2 0 0 0,-16 0 0 0 0,-3 6 0 0 0,17-2 0 0 0,-72-2 0 0 0,72-2 1 0 0,26 1-2 0 0,0-1 1 0 0,-25-4-1 0 0,35 4 2 0 0,0 0 0 0 0,0-1 0 0 0,0 0 0 0 0,0 0 0 0 0,0 0 0 0 0,0-1 0 0 0,1 0 0 0 0,-1 0 0 0 0,1 0 0 0 0,0 0 0 0 0,-6-5 0 0 0,7 4 16 0 0,0 1 0 0 0,0 0 1 0 0,0 0-1 0 0,1-1 0 0 0,-1 0 0 0 0,1 1 1 0 0,0-1-1 0 0,0 0 0 0 0,0 0 1 0 0,0 0-1 0 0,1-1 0 0 0,0 1 1 0 0,0 0-1 0 0,0-1 0 0 0,-1-7 0 0 0,3 0 0 0 0,0 0-1 0 0,0 0 0 0 0,1 0 0 0 0,6-18 0 0 0,21-106-16 0 0,-17 95 0 0 0,10-83 0 0 0,-19 97 0 0 0,0 1 0 0 0,2 0 0 0 0,2 1 0 0 0,0-1 0 0 0,19-43 0 0 0,-16 47 11 0 0,-2-1-1 0 0,9-33 1 0 0,-15 46-7 0 0,0-1-1 0 0,-1 1 1 0 0,0 0-1 0 0,0-1 1 0 0,-1 1-1 0 0,0-1 1 0 0,-1 1-1 0 0,-3-13 1 0 0,1 6 7 0 0,-1 0-1 0 0,2-1 1 0 0,1 0 0 0 0,0 1-1 0 0,2-27 1 0 0,1-1-11 0 0,3-20 0 0 0,-4 61-2 0 0,0 1 1 0 0,0 0-1 0 0,1 0 0 0 0,0 0 1 0 0,0 0-1 0 0,-1 0 0 0 0,2 0 1 0 0,-1 1-1 0 0,0-1 0 0 0,0 1 1 0 0,1-1-1 0 0,-1 1 0 0 0,1 0 1 0 0,0 0-1 0 0,0 0 0 0 0,0 0 1 0 0,0 1-1 0 0,3-2 0 0 0,10-5-14 0 0,34-11 0 0 0,-49 19 16 0 0,18-6-9 0 0,0 2 1 0 0,0 0-1 0 0,0 1 0 0 0,25-1 0 0 0,79 5-63 0 0,-44 1 52 0 0,48 2 20 0 0,61-5 3 0 0,-105 3-36 0 0,88-10-1 0 0,283-18-17 0 0,-437 25 38 0 0,179 2 13 0 0,-80 0 0 0 0,193-13 0 0 0,-20 0 0 0 0,150-16-117 0 0,-420 26 115 0 0,509-63-7 0 0,-298 22 9 0 0,-124 35 0 0 0,-39 5 0 0 0,6-2 0 0 0,1 4 0 0 0,82 9 0 0 0,99-3 0 0 0,-152-7 0 0 0,15-1 0 0 0,54 0 0 0 0,-34 9 0 0 0,-94-3 0 0 0,2 1 0 0 0,56-3 0 0 0,184-32 0 0 0,-146 1 0 0 0,66-9 0 0 0,-53 28 0 0 0,-19 2 0 0 0,102-22 0 0 0,101 14 0 0 0,-24 27 0 0 0,-306-10 0 0 0,0 1 0 0 0,0 0 0 0 0,0 0 0 0 0,14 5 0 0 0,43 27 0 0 0,-56-29 0 0 0,49 28 0 0 0,-49-27 0 0 0,0 0 0 0 0,0 1 0 0 0,0 0 0 0 0,-1 0 0 0 0,0 1 0 0 0,0 0 0 0 0,0 0 0 0 0,-1 0 0 0 0,0 1 0 0 0,-1 0 0 0 0,0 0 0 0 0,8 18 0 0 0,-6-13 0 0 0,15 30 0 0 0,35 60 0 0 0,-52-87 0 0 0,0-1 0 0 0,-1 1 0 0 0,-1 0 0 0 0,0 1 0 0 0,-1-1 0 0 0,-1 0 0 0 0,-1 17 0 0 0,1-11 0 0 0,1 15 0 0 0,1 16 0 0 0,-2 0 0 0 0,-10 99 0 0 0,5-111 0 0 0,2 1 0 0 0,2 0 0 0 0,7 58 0 0 0,0-43 0 0 0,-4-41 0 0 0,-1 1 0 0 0,0 0 0 0 0,-1 0 0 0 0,-1 0 0 0 0,0-1 0 0 0,-2 1 0 0 0,-5 31 0 0 0,-14 14 32 0 0,-43 89 0 0 0,57-135-45 0 0,1-1 33 0 0,-17 27 0 0 0,21-39-18 0 0,0 0 1 0 0,0-1-1 0 0,0 1 0 0 0,0 0 1 0 0,0-1-1 0 0,0 0 0 0 0,-1 0 1 0 0,1 1-1 0 0,-1-1 0 0 0,1-1 0 0 0,-1 1 1 0 0,0 0-1 0 0,0-1 0 0 0,0 1 1 0 0,-6 1-1 0 0,1-2 3 0 0,1-1-1 0 0,-1 0 1 0 0,0 0-1 0 0,0 0 1 0 0,0-1-1 0 0,-8-2 1 0 0,-26-2 38 0 0,4 2 12 0 0,32 1-55 0 0,0 1 0 0 0,1 1 0 0 0,-1-1-1 0 0,0 1 1 0 0,0 0 0 0 0,0 0 0 0 0,0 0 0 0 0,0 1 0 0 0,0 0-1 0 0,0 0 1 0 0,-9 4 0 0 0,15-5-2 0 0,-1 0 0 0 0,1 1 1 0 0,0-1-1 0 0,-1 0 0 0 0,1 0 0 0 0,0 0 0 0 0,-1 1 0 0 0,1-1 1 0 0,0 0-1 0 0,0 0 0 0 0,-1 1 0 0 0,1-1 0 0 0,0 0 1 0 0,0 1-1 0 0,0-1 0 0 0,-1 0 0 0 0,1 1 0 0 0,0-1 0 0 0,0 0 1 0 0,0 1-1 0 0,0-1 0 0 0,0 0 0 0 0,0 1 0 0 0,0-1 1 0 0,0 0-1 0 0,0 1 0 0 0,0-1 0 0 0,0 1 0 0 0,0-1 0 0 0,0 0 1 0 0,0 1-1 0 0,0-1 0 0 0,0 0 0 0 0,0 1 0 0 0,0-1 1 0 0,0 0-1 0 0,1 1 0 0 0,-1-1 0 0 0,0 0 0 0 0,0 1 0 0 0,0-1 1 0 0,1 0-1 0 0,-1 1 0 0 0,0-1 0 0 0,0 0 0 0 0,1 0 1 0 0,-1 1-1 0 0,0-1 0 0 0,16 12-272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2:38:19.193"/>
    </inkml:context>
    <inkml:brush xml:id="br0">
      <inkml:brushProperty name="width" value="0.1" units="cm"/>
      <inkml:brushProperty name="height" value="0.1" units="cm"/>
      <inkml:brushProperty name="color" value="#FF0066"/>
    </inkml:brush>
  </inkml:definitions>
  <inkml:trace contextRef="#ctx0" brushRef="#br0">2066 60 3223 0 0,'-36'-3'6637'0'0,"22"-2"-6482"0"0,4-3 1295 0 0,9 7-1332 0 0,0 0 1 0 0,0 0-1 0 0,0 0 1 0 0,0 1 0 0 0,0-1-1 0 0,0 0 1 0 0,0 0-1 0 0,0 1 1 0 0,-1-1-1 0 0,1 0 1 0 0,0 1 0 0 0,-1 0-1 0 0,1-1 1 0 0,-3 0-1 0 0,-11 0 657 0 0,-1 0 0 0 0,0 1 0 0 0,0 1 0 0 0,-20 3 0 0 0,-30 1 506 0 0,-37 2-101 0 0,72-3-845 0 0,1-2 0 0 0,-59-3-1 0 0,1-10 121 0 0,11 1 172 0 0,-119-1 0 0 0,7 24 73 0 0,-62-1-5 0 0,-225-28 799 0 0,380 12-1641 0 0,51 2-1791 0 0,-56-11 0 0 0,53 3-5805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2:38:24.923"/>
    </inkml:context>
    <inkml:brush xml:id="br0">
      <inkml:brushProperty name="width" value="0.1" units="cm"/>
      <inkml:brushProperty name="height" value="0.1" units="cm"/>
      <inkml:brushProperty name="color" value="#FF0066"/>
    </inkml:brush>
  </inkml:definitions>
  <inkml:trace contextRef="#ctx0" brushRef="#br0">3962 236 5095 0 0,'-4'4'232'0'0,"-18"15"-13"0"0,0-3-99 0 0,17-13 260 0 0,2-1 103 0 0,-35 11 8590 0 0,35-11-8873 0 0,-32 8 1311 0 0,31-9-1089 0 0,-1 0-12 0 0,-47 4 864 0 0,12-4-718 0 0,-52-3 104 0 0,-132-21 0 0 0,41-1-451 0 0,31 6 9 0 0,107 12-77 0 0,24 3-133 0 0,-76-12 122 0 0,-138-4 0 0 0,140 20-22 0 0,0-5 0 0 0,-142-22 0 0 0,-160-26-187 0 0,374 50 78 0 0,10 0 5 0 0,-28-1 132 0 0,1-2-1 0 0,-74-20 1 0 0,76 14-78 0 0,-11-3-47 0 0,0 2 27 0 0,-1 1-1 0 0,0 2 1 0 0,-1 3-1 0 0,0 2 1 0 0,0 2-1 0 0,-72 7 1 0 0,-158 29 1752 0 0,-78 5-501 0 0,313-38-1701 0 0,-1-2 1 0 0,1-1 0 0 0,-1-3-1 0 0,1-2 1 0 0,-77-21-1 0 0,64 6-820 0 0,0-8-57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2:38:27.093"/>
    </inkml:context>
    <inkml:brush xml:id="br0">
      <inkml:brushProperty name="width" value="0.1" units="cm"/>
      <inkml:brushProperty name="height" value="0.1" units="cm"/>
      <inkml:brushProperty name="color" value="#FF0066"/>
    </inkml:brush>
  </inkml:definitions>
  <inkml:trace contextRef="#ctx0" brushRef="#br0">2546 135 1375 0 0,'0'0'2782'0'0,"9"-4"-2540"0"0,25-9-4 0 0,-25 9 1310 0 0,-5 3-1485 0 0,0 0 0 0 0,-1 0-1 0 0,1-1 1 0 0,0 1 0 0 0,-1-1 0 0 0,1 0 0 0 0,-1 0 0 0 0,4-3 0 0 0,2-1 57 0 0,-1 2 299 0 0,-3-2 28 0 0,12-14 7 0 0,-13 14-15 0 0,0 1-75 0 0,12-19 2825 0 0,-40 43-2129 0 0,-3 2-565 0 0,-1-1 0 0 0,0-1 0 0 0,-60 28 0 0 0,69-39-294 0 0,-1-2 0 0 0,0-1 0 0 0,0 0 1 0 0,0-1-1 0 0,0-1 0 0 0,-1-1 0 0 0,1-1 0 0 0,-1-1 0 0 0,-32-4 0 0 0,-54-15 1166 0 0,34 5-535 0 0,40 8-461 0 0,-38-14 0 0 0,41 10-110 0 0,-54-9 0 0 0,-3 10 253 0 0,-107 2 0 0 0,-88 18-31 0 0,46-2-108 0 0,-303-29 1353 0 0,418 12-1392 0 0,47 5 221 0 0,1-4 0 0 0,-94-20 0 0 0,119 13-1972 0 0,0-5-641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2:38:32.774"/>
    </inkml:context>
    <inkml:brush xml:id="br0">
      <inkml:brushProperty name="width" value="0.1" units="cm"/>
      <inkml:brushProperty name="height" value="0.1" units="cm"/>
      <inkml:brushProperty name="color" value="#FF0066"/>
    </inkml:brush>
  </inkml:definitions>
  <inkml:trace contextRef="#ctx0" brushRef="#br0">2937 28 11055 0 0,'-6'2'852'0'0,"-23"8"-560"0"0,-42-1 2423 0 0,20-6-2527 0 0,-1-2 0 0 0,-52-6 0 0 0,100 5-155 0 0,-44-4 101 0 0,-51-8-105 0 0,-94-5 123 0 0,55 18 1215 0 0,-165 22-1 0 0,219-14-433 0 0,-117-2 0 0 0,-85-19 255 0 0,135 4-1002 0 0,141 8-160 0 0,-330-10 836 0 0,0 29 242 0 0,280-11-833 0 0,-72-1 0 0 0,107-7-1146 0 0,-45-8 0 0 0,53 4-813 0 0,-1 0 1 0 0,1-1-1 0 0,-23-10 1 0 0,-7-8-5139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2:38:33.391"/>
    </inkml:context>
    <inkml:brush xml:id="br0">
      <inkml:brushProperty name="width" value="0.1" units="cm"/>
      <inkml:brushProperty name="height" value="0.1" units="cm"/>
      <inkml:brushProperty name="color" value="#FF0066"/>
    </inkml:brush>
  </inkml:definitions>
  <inkml:trace contextRef="#ctx0" brushRef="#br0">1897 133 11951 0 0,'0'0'1083'0'0,"-4"-1"-891"0"0,-16 0-131 0 0,15 1 143 0 0,0-1 58 0 0,-50-7 667 0 0,30 7-339 0 0,-3-3 0 0 0,-9-4-182 0 0,-1-1-113 0 0,-28-9-269 0 0,42 11-6 0 0,-223-61 926 0 0,236 66-847 0 0,0 0 0 0 0,-1 1 0 0 0,1 0 0 0 0,0 1 0 0 0,-13 0 0 0 0,3 1 85 0 0,-73 5 871 0 0,0 3 0 0 0,-99 24 0 0 0,-177 66 1204 0 0,229-47-1698 0 0,99-35-655 0 0,0-1 0 0 0,-1-2-1 0 0,-84 16 1 0 0,80-27-1091 0 0,-2-4-374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2:40:39.924"/>
    </inkml:context>
    <inkml:brush xml:id="br0">
      <inkml:brushProperty name="width" value="0.1" units="cm"/>
      <inkml:brushProperty name="height" value="0.1" units="cm"/>
      <inkml:brushProperty name="color" value="#FF0066"/>
    </inkml:brush>
  </inkml:definitions>
  <inkml:trace contextRef="#ctx0" brushRef="#br0">5517 50 12031 0 0,'0'0'29'0'0,"1"0"-1"0"0,-1-1 1 0 0,0 1-1 0 0,0 0 0 0 0,0 0 1 0 0,0-1-1 0 0,0 1 1 0 0,0 0-1 0 0,0-1 1 0 0,0 1-1 0 0,0 0 0 0 0,0-1 1 0 0,0 1-1 0 0,0 0 1 0 0,0-1-1 0 0,0 1 0 0 0,0 0 1 0 0,0-1-1 0 0,0 1 1 0 0,0 0-1 0 0,-1 0 1 0 0,1-1-1 0 0,0 1 0 0 0,0 0 1 0 0,0-1-1 0 0,0 1 1 0 0,-1 0-1 0 0,1 0 1 0 0,0-1-1 0 0,0 1 0 0 0,-1 0 1 0 0,1 0-1 0 0,0 0 1 0 0,0-1-1 0 0,-1 1 1 0 0,1 0-1 0 0,0 0 0 0 0,0 0 1 0 0,-1 0-1 0 0,0-1-12 0 0,1 1 0 0 0,-1 0 0 0 0,1-1 0 0 0,-1 1 0 0 0,1 0 0 0 0,-1-1 0 0 0,1 1 0 0 0,-1 0 0 0 0,1 0 0 0 0,-1 0 0 0 0,1-1 0 0 0,-1 1 0 0 0,0 0 0 0 0,1 0 0 0 0,-1 0 0 0 0,1 0 0 0 0,-1 0 0 0 0,0 0 0 0 0,1 0 0 0 0,-1 0 0 0 0,1 1 0 0 0,-1-1 0 0 0,1 0 0 0 0,-1 0-1 0 0,1 0 1 0 0,-1 0 0 0 0,0 1 0 0 0,1-1 0 0 0,-1 0 0 0 0,1 1 0 0 0,-1 0 0 0 0,-14 11 439 0 0,13-10-293 0 0,-1 0 1 0 0,1 0 0 0 0,-1 0-1 0 0,1 0 1 0 0,0 0-1 0 0,0 1 1 0 0,0-1-1 0 0,0 1 1 0 0,-2 3-1 0 0,-16-12 4078 0 0,-2-1-3321 0 0,13 7-774 0 0,0 0 0 0 0,1 1 0 0 0,-1 0 0 0 0,0 0 1 0 0,1 0-1 0 0,-1 1 0 0 0,1 1 0 0 0,0-1 0 0 0,-1 2 0 0 0,-7 3 0 0 0,6-3-87 0 0,-1 1 0 0 0,0-2 0 0 0,-1 1 0 0 0,-20 2 0 0 0,-17-5 222 0 0,1-2 0 0 0,-53-8-1 0 0,-24 0 149 0 0,47 6-302 0 0,-376 2 948 0 0,-69 40-506 0 0,347-25-232 0 0,-144 5-101 0 0,-218-19-46 0 0,464-4-172 0 0,1-3-1 0 0,-100-22 1 0 0,33 3-3 0 0,80 20-14 0 0,-76 1 0 0 0,-18-1 0 0 0,-56-6-53 0 0,107 8 34 0 0,-350-37 19 0 0,353 31 16 0 0,0 4 0 0 0,-1 4 0 0 0,-198 23 0 0 0,212-12 7 0 0,-105 16 71 0 0,-73 45-651 0 0,188-50-2347 0 0,51-12 1408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2:45:11.005"/>
    </inkml:context>
    <inkml:brush xml:id="br0">
      <inkml:brushProperty name="width" value="0.1" units="cm"/>
      <inkml:brushProperty name="height" value="0.1" units="cm"/>
      <inkml:brushProperty name="color" value="#FF0066"/>
    </inkml:brush>
  </inkml:definitions>
  <inkml:trace contextRef="#ctx0" brushRef="#br0">7025 168 5671 0 0,'-30'5'494'0'0,"-2"0"-418"0"0,31-5-50 0 0,-1 0 0 0 0,0 0-1 0 0,1 0 1 0 0,-1 0 0 0 0,0 0 0 0 0,1-1 0 0 0,-1 1-1 0 0,1-1 1 0 0,-1 1 0 0 0,1-1 0 0 0,-1 0-1 0 0,1 1 1 0 0,-1-1 0 0 0,1 0 0 0 0,0 0 0 0 0,-3-2-1 0 0,0 0 287 0 0,0 0-1 0 0,-1 0 0 0 0,1 1 0 0 0,0 0 0 0 0,-1 0 0 0 0,0 0 1 0 0,0 1-1 0 0,1-1 0 0 0,-1 1 0 0 0,0 0 0 0 0,0 0 0 0 0,0 1 1 0 0,-9 0-1 0 0,-8 0 467 0 0,-39 4 1 0 0,7 1 547 0 0,-1-3 1 0 0,-63-5 0 0 0,94 3-991 0 0,0 1 1 0 0,0 2 0 0 0,-43 9-1 0 0,47-8-268 0 0,-1 0-1 0 0,0-1 1 0 0,0-1-1 0 0,0-1 1 0 0,-32-2 0 0 0,-39-17 548 0 0,19 2-450 0 0,-72-1 203 0 0,59 8 137 0 0,52 7-449 0 0,0 2 1 0 0,0 2 0 0 0,0 0-1 0 0,1 3 1 0 0,-41 9-1 0 0,49-10-10 0 0,0-2 1 0 0,-43-1-1 0 0,0 0 35 0 0,-20 0 469 0 0,-165-20 1 0 0,176 11-227 0 0,49 7-285 0 0,0 1-1 0 0,-1 2 1 0 0,1 1-1 0 0,-38 8 1 0 0,35-5-17 0 0,0-1 0 0 0,0-2-1 0 0,-34-1 1 0 0,-377 4 504 0 0,438-6-531 0 0,-262 1 3 0 0,138-2 66 0 0,45 0-33 0 0,-87-13 0 0 0,69 2 37 0 0,-205 1 1 0 0,-18 0 217 0 0,313 10-262 0 0,-70-9 229 0 0,-137-34-1 0 0,208 42-251 0 0,-156-23-2 0 0,126 20 0 0 0,18 2 15 0 0,-119-10 291 0 0,-46 7 398 0 0,126 3-797 0 0,-1 2-1 0 0,-94 12 0 0 0,-223 37 2335 0 0,285-38-2254 0 0,0-4-1 0 0,-173-12 0 0 0,35 1 272 0 0,151 5-199 0 0,-112 13-90 0 0,137-7-601 0 0,0-2 1 0 0,0-3 0 0 0,-74-7-1 0 0,72-4-1240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2:45:12.633"/>
    </inkml:context>
    <inkml:brush xml:id="br0">
      <inkml:brushProperty name="width" value="0.1" units="cm"/>
      <inkml:brushProperty name="height" value="0.1" units="cm"/>
      <inkml:brushProperty name="color" value="#FF0066"/>
    </inkml:brush>
  </inkml:definitions>
  <inkml:trace contextRef="#ctx0" brushRef="#br0">2740 140 9703 0 0,'-2'-1'42'0'0,"1"1"-1"0"0,0-1 1 0 0,0 1-1 0 0,0-1 0 0 0,-1 1 1 0 0,1 0-1 0 0,0-1 1 0 0,0 1-1 0 0,-1 0 0 0 0,1 0 1 0 0,0 0-1 0 0,-1 0 1 0 0,1 0-1 0 0,0 0 1 0 0,-1 0-1 0 0,1 0 0 0 0,0 0 1 0 0,0 1-1 0 0,-1-1 1 0 0,1 1-1 0 0,0-1 0 0 0,-2 1 1 0 0,2 0-73 0 0,0 0 0 0 0,-1-1 0 0 0,1 1 0 0 0,0-1 0 0 0,-1 0 0 0 0,1 1 0 0 0,-1-1 0 0 0,1 0 0 0 0,0 0 0 0 0,-1 0 0 0 0,1 0 0 0 0,-1 0 0 0 0,1 0 0 0 0,-1 0 0 0 0,1 0 0 0 0,0-1 0 0 0,-1 1 0 0 0,1 0 0 0 0,0-1 0 0 0,-1 1 0 0 0,1-1 0 0 0,-3-1 0 0 0,-2-3 439 0 0,0 0-1 0 0,0 0 0 0 0,-1 1 1 0 0,0 0-1 0 0,1 0 1 0 0,-2 1-1 0 0,1 0 0 0 0,0 0 1 0 0,-13-3-1 0 0,-8-1 1099 0 0,-35-3 1 0 0,-14 3-477 0 0,42 4-580 0 0,-64-12-1 0 0,60 4-9 0 0,-1 3 0 0 0,0 1 0 0 0,0 1 0 0 0,-60 1 0 0 0,-403-3 2320 0 0,209 8-1584 0 0,228 2-1099 0 0,-14-1 157 0 0,-102 16-1 0 0,136-12-233 0 0,1-2 0 0 0,0-2 0 0 0,-61-6 0 0 0,-62-9 0 0 0,99 6 78 0 0,24 3 108 0 0,-90-1 1 0 0,107 10-7 0 0,0 0 0 0 0,-32 10-1 0 0,-7 1-232 0 0,59-13-31 0 0,5-1-213 0 0,0-1 1 0 0,0 1-1 0 0,0 0 0 0 0,0-1 1 0 0,0 0-1 0 0,0 1 0 0 0,0-1 1 0 0,0-1-1 0 0,0 1 1 0 0,0 0-1 0 0,0-1 0 0 0,0 1 1 0 0,0-1-1 0 0,0 0 0 0 0,-3-1 1 0 0,-1-7-1739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2:45:13.971"/>
    </inkml:context>
    <inkml:brush xml:id="br0">
      <inkml:brushProperty name="width" value="0.1" units="cm"/>
      <inkml:brushProperty name="height" value="0.1" units="cm"/>
      <inkml:brushProperty name="color" value="#FF0066"/>
    </inkml:brush>
  </inkml:definitions>
  <inkml:trace contextRef="#ctx0" brushRef="#br0">2369 39 8639 0 0,'-13'-20'1280'0'0,"13"20"-1285"0"0,-1 0 0 0 0,0-1 0 0 0,1 1 0 0 0,-1 0 0 0 0,1 1 1 0 0,-1-1-1 0 0,0 0 0 0 0,1 0 0 0 0,-1 0 0 0 0,1 0 0 0 0,-1 0 0 0 0,1 1 0 0 0,-1-1 0 0 0,1 0 0 0 0,-1 0 0 0 0,1 1 0 0 0,-1-1 0 0 0,1 0 0 0 0,-1 1 0 0 0,1-1 0 0 0,-1 1 0 0 0,1-1 0 0 0,-1 0 0 0 0,1 1 0 0 0,0-1 0 0 0,-1 1 0 0 0,1-1 0 0 0,0 1 0 0 0,0-1 0 0 0,-1 1 0 0 0,1 0 0 0 0,0-1 0 0 0,0 1 0 0 0,0-1 0 0 0,-1 1 0 0 0,1-1 0 0 0,0 1 0 0 0,0 0 0 0 0,-10 24-51 0 0,9-24 156 0 0,0 1 0 0 0,0-1 0 0 0,0 0 1 0 0,0 0-1 0 0,0 1 0 0 0,-1-1 0 0 0,1 0 1 0 0,0 0-1 0 0,-1 0 0 0 0,1 0 0 0 0,-1 0 1 0 0,1-1-1 0 0,-1 1 0 0 0,1 0 0 0 0,-1-1 0 0 0,0 1 1 0 0,1-1-1 0 0,-1 1 0 0 0,0-1 0 0 0,1 0 1 0 0,-1 0-1 0 0,0 0 0 0 0,-3 0 0 0 0,-4 0 513 0 0,0-1 1 0 0,0 0-1 0 0,-10-3 0 0 0,8 2-382 0 0,-40-9 971 0 0,0 3 0 0 0,0 3 0 0 0,-89 1 0 0 0,-14 1-7 0 0,107 0-728 0 0,-82 5 0 0 0,21 9 41 0 0,-133-3 0 0 0,26-26 514 0 0,-50-1 1880 0 0,-237 29-3359 0 0,430-8 545 0 0,48-1-516 0 0,0-1 0 0 0,0-1 0 0 0,0-2 0 0 0,0 0 0 0 0,-32-9 0 0 0,24 1-879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2:45:17.312"/>
    </inkml:context>
    <inkml:brush xml:id="br0">
      <inkml:brushProperty name="width" value="0.1" units="cm"/>
      <inkml:brushProperty name="height" value="0.1" units="cm"/>
      <inkml:brushProperty name="color" value="#FF0066"/>
    </inkml:brush>
  </inkml:definitions>
  <inkml:trace contextRef="#ctx0" brushRef="#br0">3514 157 455 0 0,'-3'2'7757'0'0,"11"-4"-8603"0"0,-6 2 832 0 0,0-1 1 0 0,0 1-1 0 0,0-1 0 0 0,0 1 1 0 0,0-1-1 0 0,0 0 0 0 0,0 0 1 0 0,0 0-1 0 0,-1 0 0 0 0,1 0 1 0 0,0 0-1 0 0,-1-1 0 0 0,1 1 1 0 0,-1-1-1 0 0,1 1 0 0 0,-1-1 1 0 0,0 1-1 0 0,1-1 0 0 0,-1 0 1 0 0,0 1-1 0 0,0-1 0 0 0,0 0 1 0 0,-1 0-1 0 0,1 0 0 0 0,0 0 1 0 0,-1 0-1 0 0,1 0 0 0 0,-1 0 1 0 0,0 0-1 0 0,1 0 0 0 0,-1-3 1 0 0,-1 4 174 0 0,1 0 1 0 0,0 0 0 0 0,0 0-1 0 0,0 0 1 0 0,0 0 0 0 0,0 0-1 0 0,1 0 1 0 0,-1 0 0 0 0,0 0-1 0 0,0 0 1 0 0,1 1 0 0 0,-1-1-1 0 0,0 0 1 0 0,1 0 0 0 0,-1 0-1 0 0,1 0 1 0 0,-1 0 0 0 0,1 0-1 0 0,0 1 1 0 0,-1-1 0 0 0,1 0-1 0 0,0 0 1 0 0,-1 1 0 0 0,2-1-1 0 0,0 0 25 0 0,0 0 0 0 0,0 1 0 0 0,0-1 0 0 0,1 1 0 0 0,-1 0 0 0 0,0-1 0 0 0,0 1-1 0 0,4 0 1 0 0,-2 1-360 0 0,-4-1 243 0 0,-36 25 6259 0 0,6-8-5961 0 0,-1-2 0 0 0,-41 14 0 0 0,33-17-48 0 0,-1-3 0 0 0,-1-1-1 0 0,-71 5 1 0 0,35-10-156 0 0,-19 1 327 0 0,-10 1 246 0 0,14-10-591 0 0,-117-20-1 0 0,131 14 4 0 0,-14 3 79 0 0,-134 5 0 0 0,-16-1 119 0 0,79-2-339 0 0,-12-1 157 0 0,-26 0 2614 0 0,-33-3-5148 0 0,-244-12 4464 0 0,71 6-2133 0 0,364 12 124 0 0,-65-15-1 0 0,89 14-575 0 0,0 0-1 0 0,1-2 1 0 0,-1 0-1 0 0,1-1 0 0 0,-28-16 1 0 0,18 4-912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2:34:11.155"/>
    </inkml:context>
    <inkml:brush xml:id="br0">
      <inkml:brushProperty name="width" value="0.1" units="cm"/>
      <inkml:brushProperty name="height" value="0.1" units="cm"/>
      <inkml:brushProperty name="color" value="#FF0066"/>
    </inkml:brush>
  </inkml:definitions>
  <inkml:trace contextRef="#ctx0" brushRef="#br0">2690 236 7399 0 0,'0'-9'98'0'0,"0"1"-1"0"0,1-1 0 0 0,0 1 1 0 0,0 0-1 0 0,1-1 0 0 0,0 1 1 0 0,4-10-1 0 0,4-7-51 0 0,-2 4-63 0 0,12-42 0 0 0,-66 37 996 0 0,32 13 2067 0 0,14 12-2973 0 0,-1 1-1 0 0,1-1 0 0 0,-1 0 1 0 0,1 1-1 0 0,-1-1 1 0 0,1 1-1 0 0,-1-1 1 0 0,1 0-1 0 0,-1 1 1 0 0,1-1-1 0 0,-1 1 0 0 0,0-1 1 0 0,0 1-1 0 0,1 0 1 0 0,-1-1-1 0 0,0 1 1 0 0,1 0-1 0 0,-1-1 0 0 0,0 1 1 0 0,0 0-1 0 0,0 0 1 0 0,1 0-1 0 0,-1 0 1 0 0,0 0-1 0 0,0 0 0 0 0,0 0 1 0 0,1 0-1 0 0,-1 0 1 0 0,0 0-1 0 0,0 0 1 0 0,0 0-1 0 0,1 1 1 0 0,-1-1-1 0 0,0 0 0 0 0,0 0 1 0 0,-1 1-1 0 0,-101 38 1216 0 0,83-30-757 0 0,-1-1 0 0 0,0-2 0 0 0,0 0 0 0 0,-40 6 0 0 0,13-7-282 0 0,-54-2-1 0 0,55-1 11 0 0,-62 12-1 0 0,85-10-220 0 0,-36 6 75 0 0,24-3-30 0 0,0-2 0 0 0,-1-2 0 0 0,-52 0 0 0 0,-29-7 762 0 0,-58-5-287 0 0,35 2-485 0 0,32 3 89 0 0,67 2 70 0 0,0 2 1 0 0,-68 9 0 0 0,-82 24 230 0 0,-55 6-69 0 0,152-33-187 0 0,-83 9 342 0 0,-145 26-2015 0 0,278-35 415 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2:45:21.250"/>
    </inkml:context>
    <inkml:brush xml:id="br0">
      <inkml:brushProperty name="width" value="0.1" units="cm"/>
      <inkml:brushProperty name="height" value="0.1" units="cm"/>
      <inkml:brushProperty name="color" value="#FF0066"/>
    </inkml:brush>
  </inkml:definitions>
  <inkml:trace contextRef="#ctx0" brushRef="#br0">348 6 12815 0 0,'-29'-1'686'0'0,"17"0"-548"0"0,0 1-1 0 0,1 0 0 0 0,-1 1 1 0 0,1 0-1 0 0,0 0 1 0 0,-1 1-1 0 0,1 1 0 0 0,0 0 1 0 0,0 0-1 0 0,-17 9 1 0 0,0 2 399 0 0,-45 17 0 0 0,71-30-476 0 0,0 0 0 0 0,0-1 0 0 0,0 1 0 0 0,0-1 0 0 0,0 0 0 0 0,0 0 0 0 0,0 0-1 0 0,-1 0 1 0 0,1 0 0 0 0,0 0 0 0 0,0 0 0 0 0,0 0 0 0 0,0-1 0 0 0,0 1 0 0 0,0-1 0 0 0,0 0-1 0 0,0 0 1 0 0,0 1 0 0 0,0-1 0 0 0,0-1 0 0 0,0 1 0 0 0,1 0 0 0 0,-4-3 0 0 0,2 2-159 0 0,1-1 1 0 0,0 0-1 0 0,0 0 1 0 0,0 0-1 0 0,0 0 1 0 0,0 0 0 0 0,1 0-1 0 0,-1 0 1 0 0,1-1-1 0 0,0 1 1 0 0,0 0-1 0 0,0-1 1 0 0,0-5 0 0 0,-1-7-5745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2:45:22.303"/>
    </inkml:context>
    <inkml:brush xml:id="br0">
      <inkml:brushProperty name="width" value="0.1" units="cm"/>
      <inkml:brushProperty name="height" value="0.1" units="cm"/>
      <inkml:brushProperty name="color" value="#FF0066"/>
    </inkml:brush>
  </inkml:definitions>
  <inkml:trace contextRef="#ctx0" brushRef="#br0">3323 71 9671 0 0,'-3'-3'317'0'0,"0"1"1"0"0,-1 0-1 0 0,1 0 0 0 0,-1 0 0 0 0,1 0 0 0 0,-1 1 0 0 0,0-1 0 0 0,0 1 0 0 0,1 0 1 0 0,-1 0-1 0 0,0 0 0 0 0,0 1 0 0 0,0 0 0 0 0,0-1 0 0 0,0 1 0 0 0,0 0 0 0 0,-6 2 1 0 0,6-2-384 0 0,1 1 0 0 0,-1 1 0 0 0,0-1 0 0 0,1 0 0 0 0,-1 1 0 0 0,1 0 0 0 0,-4 2 1 0 0,2-3 112 0 0,1 1 0 0 0,-1-1 0 0 0,0-1 1 0 0,0 1-1 0 0,0-1 0 0 0,0 0 0 0 0,0 0 1 0 0,-7-1-1 0 0,-2 1 238 0 0,-104-9 2756 0 0,86 5-2472 0 0,-1 1-1 0 0,0 2 0 0 0,-50 5 1 0 0,7 10-365 0 0,-87 27 0 0 0,-21 5 224 0 0,115-37 97 0 0,0-3 0 0 0,-121-4 0 0 0,98-3-112 0 0,-242 0 436 0 0,257-1-630 0 0,-92-15 1 0 0,-78-26 377 0 0,-13 0-25 0 0,143 26-386 0 0,-365-31 700 0 0,437 47-1271 0 0,-87 0 421 0 0,44 6-7449 0 0,28 2-961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2:45:24.988"/>
    </inkml:context>
    <inkml:brush xml:id="br0">
      <inkml:brushProperty name="width" value="0.1" units="cm"/>
      <inkml:brushProperty name="height" value="0.1" units="cm"/>
      <inkml:brushProperty name="color" value="#FF0066"/>
    </inkml:brush>
  </inkml:definitions>
  <inkml:trace contextRef="#ctx0" brushRef="#br0">3215 185 8207 0 0,'-2'-1'185'0'0,"0"0"-1"0"0,0 0 0 0 0,0 0 0 0 0,0 0 1 0 0,0-1-1 0 0,1 1 0 0 0,-1 0 0 0 0,0-1 1 0 0,1 1-1 0 0,-1-1 0 0 0,1 0 1 0 0,0 1-1 0 0,-1-1 0 0 0,1 0 0 0 0,0 0 1 0 0,0 0-1 0 0,0 0 0 0 0,0 0 0 0 0,0-4 1 0 0,-2 4 358 0 0,0 0 0 0 0,0 0 0 0 0,0 0 0 0 0,0 0 0 0 0,0 1 0 0 0,-7-3 0 0 0,1 2 100 0 0,-1 1 1 0 0,0 0 0 0 0,-16 0-1 0 0,-11-1 434 0 0,23 2-593 0 0,12 1-395 0 0,1-1-1 0 0,-1 0 1 0 0,0 0 0 0 0,0 0-1 0 0,1 0 1 0 0,-1 0-1 0 0,0 0 1 0 0,1 0-1 0 0,-1 0 1 0 0,0-1-1 0 0,1 1 1 0 0,-1-1-1 0 0,0 1 1 0 0,1-1-1 0 0,-3-1 1 0 0,2-4 179 0 0,2 6-267 0 0,0-1 0 0 0,0 1 0 0 0,0 0 0 0 0,0 0 0 0 0,0-1 0 0 0,0 1 0 0 0,0 0 0 0 0,0 0 0 0 0,0-1-1 0 0,0 1 1 0 0,0 0 0 0 0,0 0 0 0 0,-1-1 0 0 0,1 1 0 0 0,0 0 0 0 0,0 0 0 0 0,0-1 0 0 0,0 1 0 0 0,0 0 0 0 0,-1 0 0 0 0,1 0 0 0 0,0-1 0 0 0,0 1 0 0 0,0 0-1 0 0,-1 0 1 0 0,1 0 0 0 0,0 0 0 0 0,0-1 0 0 0,0 1 0 0 0,-1 0 0 0 0,1 0 0 0 0,0 0 0 0 0,-1 0 0 0 0,-30-13 311 0 0,0 6-240 0 0,8 3 91 0 0,7 1 22 0 0,1 1 1 0 0,0 0-1 0 0,-1 1 1 0 0,0 1-1 0 0,-21 3 1 0 0,-11 0 126 0 0,-1-1 1 0 0,-59-7-1 0 0,-42-1 214 0 0,52 4-391 0 0,-133-6 53 0 0,-188-15 616 0 0,124 8-406 0 0,2 26-135 0 0,128-4-105 0 0,-244 4 18 0 0,331-8-562 0 0,-133-15 1 0 0,20-19-4066 0 0,121 15-3487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2:45:26.940"/>
    </inkml:context>
    <inkml:brush xml:id="br0">
      <inkml:brushProperty name="width" value="0.1" units="cm"/>
      <inkml:brushProperty name="height" value="0.1" units="cm"/>
      <inkml:brushProperty name="color" value="#FF0066"/>
    </inkml:brush>
  </inkml:definitions>
  <inkml:trace contextRef="#ctx0" brushRef="#br0">1486 62 10279 0 0,'-3'-2'131'0'0,"-1"0"0"0"0,1 1 1 0 0,0-1-1 0 0,0 1 0 0 0,-1 0 0 0 0,1 0 0 0 0,0 0 0 0 0,-1 1 0 0 0,1-1 0 0 0,-1 1 0 0 0,1 0 0 0 0,-1 0 0 0 0,1 0 0 0 0,-1 0 0 0 0,1 1 0 0 0,-1-1 0 0 0,-6 3 0 0 0,-26 1 22 0 0,30-5 272 0 0,0-1-1 0 0,0 1 0 0 0,0-1 0 0 0,0-1 0 0 0,0 1 0 0 0,1-1 1 0 0,-11-6-1 0 0,-6-3 800 0 0,11 8-894 0 0,0-1 0 0 0,-1 2 1 0 0,1 0-1 0 0,-1 0 0 0 0,1 1 1 0 0,-20-1-1 0 0,-72 5 554 0 0,54 1-524 0 0,-292 19 1627 0 0,136-7-671 0 0,100-4-1202 0 0,-157-6-1 0 0,150-18-2614 0 0,86 8-310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2:45:28.036"/>
    </inkml:context>
    <inkml:brush xml:id="br0">
      <inkml:brushProperty name="width" value="0.1" units="cm"/>
      <inkml:brushProperty name="height" value="0.1" units="cm"/>
      <inkml:brushProperty name="color" value="#FF0066"/>
    </inkml:brush>
  </inkml:definitions>
  <inkml:trace contextRef="#ctx0" brushRef="#br0">3529 163 12007 0 0,'-28'4'1163'0'0,"26"-4"-1147"0"0,-1 0 0 0 0,1 0 0 0 0,0 0 0 0 0,-1 0-1 0 0,1 0 1 0 0,0 1 0 0 0,0-1 0 0 0,-1 1 0 0 0,1-1 0 0 0,0 1-1 0 0,0 0 1 0 0,0 0 0 0 0,0 0 0 0 0,0 0 0 0 0,0 0-1 0 0,-4 3 1 0 0,5-2 13 0 0,-1-1-1 0 0,-1 1 1 0 0,1-1-1 0 0,0 1 0 0 0,0-1 1 0 0,-1 0-1 0 0,1 0 1 0 0,0 0-1 0 0,-1 0 1 0 0,-4 1-1 0 0,-9 4 67 0 0,3 2-69 0 0,11-7-12 0 0,1 0 0 0 0,-1 0 0 0 0,1 0 0 0 0,-1 0 0 0 0,0 0 0 0 0,1 0 0 0 0,-1 0 0 0 0,0 0 1 0 0,0-1-1 0 0,0 1 0 0 0,1-1 0 0 0,-1 1 0 0 0,0-1 0 0 0,0 0 0 0 0,0 0 0 0 0,0 0 0 0 0,0 0 0 0 0,0 0 0 0 0,0 0 0 0 0,1-1 0 0 0,-1 1 0 0 0,0 0 0 0 0,0-1 0 0 0,0 0 0 0 0,0 1 0 0 0,1-1 0 0 0,-4-2 0 0 0,-24-9 975 0 0,1 2 1 0 0,-2 1-1 0 0,-35-7 0 0 0,25 6-541 0 0,12 4-236 0 0,-1 2-1 0 0,0 1 1 0 0,0 1 0 0 0,1 1-1 0 0,-1 2 1 0 0,-43 6 0 0 0,51-3-184 0 0,-38 14 0 0 0,-9 2 56 0 0,1-8 106 0 0,-89 4 1 0 0,107-11-54 0 0,23-3-51 0 0,-50 1 0 0 0,-142-4 207 0 0,104 2-270 0 0,-94-8 277 0 0,1-8-230 0 0,69 2 87 0 0,-29-7 973 0 0,46 9 319 0 0,-44-2-2695 0 0,-135-9 1401 0 0,36-7 796 0 0,147 13-572 0 0,-37-9-261 0 0,112 18-908 0 0,1-1 1 0 0,-65-23 0 0 0,77 22-342 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2:50:27.421"/>
    </inkml:context>
    <inkml:brush xml:id="br0">
      <inkml:brushProperty name="width" value="0.1" units="cm"/>
      <inkml:brushProperty name="height" value="0.1" units="cm"/>
      <inkml:brushProperty name="color" value="#FF0066"/>
    </inkml:brush>
  </inkml:definitions>
  <inkml:trace contextRef="#ctx0" brushRef="#br0">588 112 2759 0 0,'-8'-9'362'0'0,"-10"-6"4254"0"0,15 13-4321 0 0,0 0-1 0 0,0 0 1 0 0,0 0 0 0 0,1-1 0 0 0,-1 1 0 0 0,0-1-1 0 0,1 0 1 0 0,0 1 0 0 0,-1-1 0 0 0,1 0 0 0 0,0 0 0 0 0,-3-7-1 0 0,-9-12 886 0 0,12 19-1042 0 0,0 1 0 0 0,-1 0 0 0 0,0-1 0 0 0,1 1 0 0 0,-1 1 0 0 0,0-1 0 0 0,0 0 0 0 0,0 1 0 0 0,0-1 0 0 0,0 1 0 0 0,-1 0 0 0 0,1 0 0 0 0,0 0 0 0 0,0 1 0 0 0,-1-1 0 0 0,1 1 0 0 0,-1 0 0 0 0,-3 0 0 0 0,-9 0 91 0 0,-1 1 0 0 0,-21 3 0 0 0,30-3-96 0 0,-26 6 69 0 0,1 1-1 0 0,-34 13 0 0 0,39-11 20 0 0,0-2 0 0 0,-1-1 0 0 0,-44 6 0 0 0,73-13-220 0 0,-10 1 238 0 0,0-1 0 0 0,0 2-1 0 0,0-1 1 0 0,1 2 0 0 0,-1-1-1 0 0,-10 5 1 0 0,22-6-245 0 0,0 1-1 0 0,0-1 1 0 0,0 0-1 0 0,0 0 0 0 0,1 0 1 0 0,-1-1-1 0 0,0 1 1 0 0,1 0-1 0 0,-1-1 1 0 0,5 1-1 0 0,30 1-14 0 0,-1 2-1 0 0,1 2 1 0 0,-1 1-1 0 0,43 14 1 0 0,63 13-6 0 0,-123-31 26 0 0,0-1 0 0 0,1-1 1 0 0,-1 0-1 0 0,0-2 0 0 0,32-4 1 0 0,0-5-55 0 0,-26 4 56 0 0,0 2-1 0 0,48-3 0 0 0,11-1 75 0 0,-102 16 661 0 0,-2-7-115 0 0,21 0-651 0 0,1 0-1 0 0,-1-1 1 0 0,1 1-1 0 0,-1 0 1 0 0,1-1-1 0 0,-1 1 1 0 0,1-1-1 0 0,0 0 1 0 0,0 1-1 0 0,-1-1 1 0 0,1 0-1 0 0,0 0 1 0 0,-1 0 0 0 0,1 0-1 0 0,0-1 1 0 0,-1 1-1 0 0,4-1 1 0 0,38-10-1746 0 0,-24 5 307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2:50:30.466"/>
    </inkml:context>
    <inkml:brush xml:id="br0">
      <inkml:brushProperty name="width" value="0.1" units="cm"/>
      <inkml:brushProperty name="height" value="0.1" units="cm"/>
      <inkml:brushProperty name="color" value="#FF0066"/>
    </inkml:brush>
  </inkml:definitions>
  <inkml:trace contextRef="#ctx0" brushRef="#br0">585 87 3711 0 0,'-31'3'2760'0'0,"39"-18"-25"0"0,-5 9-1126 0 0,-5 14-41 0 0,0-5-1416 0 0,0 1-1 0 0,-1-1 1 0 0,0 0-1 0 0,1 0 1 0 0,-1-1-1 0 0,0 1 1 0 0,0 0-1 0 0,-1-1 1 0 0,1 0-1 0 0,-1 0 1 0 0,1 0-1 0 0,-1 0 1 0 0,1-1-1 0 0,-1 1 1 0 0,0-1-1 0 0,0 0 0 0 0,-6 1 1 0 0,-19 0 491 0 0,1-1 0 0 0,-36-4 0 0 0,38 2-343 0 0,1 1 0 0 0,-1 1-1 0 0,1 1 1 0 0,-50 10 0 0 0,96-13-198 0 0,37-3-171 0 0,96-41 60 0 0,-27 5-58 0 0,-80 28 67 0 0,-24 5 0 0 0,1 0 0 0 0,-1 2 0 0 0,1 1 0 0 0,0 1 0 0 0,49-1 0 0 0,-67 5 0 0 0,0 0 0 0 0,0 0 0 0 0,0 1 0 0 0,-1-1 0 0 0,12 6 0 0 0,-19-5 43 0 0,-1-1 0 0 0,1 0-1 0 0,-1 1 1 0 0,1-1 0 0 0,-1 0-1 0 0,1 0 1 0 0,-1 0 0 0 0,-3 0-1 0 0,-15 4 121 0 0,-1-1 1 0 0,-22 0-1 0 0,1 1-42 0 0,-93 11 217 0 0,77-12 93 0 0,1 4-1 0 0,0 1 1 0 0,-76 24 0 0 0,86-17-129 0 0,5-2 127 0 0,-77 36 0 0 0,117-49-476 0 0,-22 16 170 0 0,25-16-177 0 0,-1-1 0 0 0,1 1 0 0 0,-1-1-1 0 0,1 1 1 0 0,0-1 0 0 0,-1 1 0 0 0,1-1 0 0 0,0 1 0 0 0,-1-1 0 0 0,1 1 0 0 0,0 0 0 0 0,0-1 0 0 0,0 1 0 0 0,-1 0 0 0 0,1-1 0 0 0,0 1 0 0 0,0 0 0 0 0,0-1 0 0 0,0 1 0 0 0,0-1 0 0 0,0 1 0 0 0,0 0 0 0 0,0-1 0 0 0,1 1 0 0 0,-1 0 0 0 0,0-1 0 0 0,0 1 0 0 0,0 0 0 0 0,1-1 0 0 0,-1 1 0 0 0,0-1 0 0 0,1 1 0 0 0,-1-1-1 0 0,0 1 1 0 0,1-1 0 0 0,-1 1 0 0 0,1-1 0 0 0,-1 1 0 0 0,1-1 0 0 0,-1 1 0 0 0,1-1 0 0 0,0 1 0 0 0,13 9-5010 0 0,4 3-1576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2:50:39.312"/>
    </inkml:context>
    <inkml:brush xml:id="br0">
      <inkml:brushProperty name="width" value="0.1" units="cm"/>
      <inkml:brushProperty name="height" value="0.1" units="cm"/>
      <inkml:brushProperty name="color" value="#FF0066"/>
    </inkml:brush>
  </inkml:definitions>
  <inkml:trace contextRef="#ctx0" brushRef="#br0">2307 0 455 0 0,'0'0'11928'0'0,"-1"5"-11752"0"0,0-1-84 0 0,-1 15 1128 0 0,7-13-1126 0 0,21 25 2859 0 0,-26-26-2784 0 0,2 21 2623 0 0,-5-27-2728 0 0,-9-3 6 0 0,9 3 20 0 0,-1 1-10 0 0,-9-3-53 0 0,6 3 16 0 0,-5 0-22 0 0,6 0 32 0 0,-3 0 11 0 0,6 0 72 0 0,-28 2 352 0 0,28-3-421 0 0,-6-2-43 0 0,4 2 19 0 0,-6-2-33 0 0,-1 2 1 0 0,7 1 32 0 0,-5 1-17 0 0,8-1 918 0 0,5-6-891 0 0,11-19-31 0 0,-11 19 95 0 0,-5 4-53 0 0,-13-9 1 0 0,10 12-68 0 0,-1 0 133 0 0,-56 3 595 0 0,30 0-685 0 0,-37 3 292 0 0,0-2 0 0 0,-110-6-1 0 0,146-1-179 0 0,0 2 0 0 0,1 2 0 0 0,-62 9 0 0 0,10 0 56 0 0,-7-6-78 0 0,-116-9 0 0 0,-65-1 42 0 0,209 8-245 0 0,-60 9-11 0 0,73-5 178 0 0,1-3 1 0 0,-83-2 0 0 0,-86-3 261 0 0,106 4-170 0 0,103-3-132 0 0,-20 3-29 0 0,-22 3 41 0 0,48-6-73 0 0,-15 0-108 0 0,-31-5-1729 0 0,44 4 4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2:50:40.092"/>
    </inkml:context>
    <inkml:brush xml:id="br0">
      <inkml:brushProperty name="width" value="0.1" units="cm"/>
      <inkml:brushProperty name="height" value="0.1" units="cm"/>
      <inkml:brushProperty name="color" value="#FF0066"/>
    </inkml:brush>
  </inkml:definitions>
  <inkml:trace contextRef="#ctx0" brushRef="#br0">1792 175 12439 0 0,'-5'-2'66'0'0,"-1"1"1"0"0,1-1-1 0 0,-1 1 0 0 0,0 1 0 0 0,1-1 0 0 0,-1 1 1 0 0,0-1-1 0 0,0 2 0 0 0,1-1 0 0 0,-1 1 0 0 0,0 0 1 0 0,0 0-1 0 0,1 0 0 0 0,-1 1 0 0 0,1 0 0 0 0,-6 2 0 0 0,-19 6 164 0 0,-39 7-1 0 0,51-14 403 0 0,0 0-1 0 0,0-1 0 0 0,-34-2 1 0 0,13 0 346 0 0,-414-3 5186 0 0,317-1-5115 0 0,12 0-544 0 0,1-5 0 0 0,-182-37 0 0 0,274 38-851 0 0,0-1-1 0 0,0-1 1 0 0,-38-20-1 0 0,40 15-4183 0 0,-41-29 1 0 0,25 11-1170 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2:50:41.099"/>
    </inkml:context>
    <inkml:brush xml:id="br0">
      <inkml:brushProperty name="width" value="0.1" units="cm"/>
      <inkml:brushProperty name="height" value="0.1" units="cm"/>
      <inkml:brushProperty name="color" value="#FF0066"/>
    </inkml:brush>
  </inkml:definitions>
  <inkml:trace contextRef="#ctx0" brushRef="#br0">2389 168 3223 0 0,'-28'-4'7147'0'0,"-15"-8"-3500"0"0,3 0-2702 0 0,-12 3 1451 0 0,-86-4 1 0 0,80 10-1319 0 0,-62-13 0 0 0,-103-23 430 0 0,-243-10 0 0 0,185 50-653 0 0,-10-2-465 0 0,177-6-974 0 0,0 4-1 0 0,-201 21 0 0 0,265-11-599 0 0,-6 2-51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2:34:12.057"/>
    </inkml:context>
    <inkml:brush xml:id="br0">
      <inkml:brushProperty name="width" value="0.1" units="cm"/>
      <inkml:brushProperty name="height" value="0.1" units="cm"/>
      <inkml:brushProperty name="color" value="#FF0066"/>
    </inkml:brush>
  </inkml:definitions>
  <inkml:trace contextRef="#ctx0" brushRef="#br0">1509 131 4607 0 0,'-16'-3'-1105'0'0,"5"0"2286"0"0,0 0 1 0 0,0 0-1 0 0,-13-7 0 0 0,20 8-780 0 0,0 0 0 0 0,0-1 0 0 0,0 1 0 0 0,0-1 0 0 0,1 0 0 0 0,-1 0 0 0 0,1-1 0 0 0,0 1 0 0 0,0-1 0 0 0,0 1 0 0 0,-3-7 0 0 0,4 6-432 0 0,0 1 0 0 0,-1-1 0 0 0,0 1 0 0 0,0-1 0 0 0,0 1 0 0 0,0 0 0 0 0,0 0 0 0 0,-1 1 0 0 0,1-1-1 0 0,-1 1 1 0 0,-8-5 0 0 0,4 4 125 0 0,-1 0 0 0 0,0 0 1 0 0,0 1-1 0 0,-17-3 0 0 0,-42-1 1235 0 0,0 2 0 0 0,0 4 0 0 0,-1 3 0 0 0,1 2 0 0 0,-85 19 0 0 0,-76 10 239 0 0,-8-16-417 0 0,194-18-1159 0 0,0-2 0 0 0,1-2 1 0 0,-66-15-1 0 0,93 15-584 0 0,0-1 0 0 0,-14-6 0 0 0,0-3-1248 0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2:50:42.484"/>
    </inkml:context>
    <inkml:brush xml:id="br0">
      <inkml:brushProperty name="width" value="0.1" units="cm"/>
      <inkml:brushProperty name="height" value="0.1" units="cm"/>
      <inkml:brushProperty name="color" value="#FF0066"/>
    </inkml:brush>
  </inkml:definitions>
  <inkml:trace contextRef="#ctx0" brushRef="#br0">1651 141 5063 0 0,'-3'-4'306'0'0,"0"-1"0"0"0,-1 1 0 0 0,1 1 0 0 0,0-1 0 0 0,-7-5 0 0 0,9 8-116 0 0,-1 0 0 0 0,1 0 0 0 0,0 0 0 0 0,0 1 0 0 0,-1-1-1 0 0,1 0 1 0 0,0 1 0 0 0,-1-1 0 0 0,1 1 0 0 0,-1-1-1 0 0,1 1 1 0 0,-1 0 0 0 0,1 0 0 0 0,-1-1 0 0 0,1 1 0 0 0,-1 0-1 0 0,1 0 1 0 0,-1 0 0 0 0,1 1 0 0 0,-1-1 0 0 0,1 0 0 0 0,-1 1-1 0 0,-1 0 1 0 0,-19 7 88 0 0,-42 10-1 0 0,-134 10 5683 0 0,138-21-5389 0 0,-12-1 202 0 0,-1-2 1 0 0,1-4-1 0 0,-1-3 1 0 0,1-3-1 0 0,-115-25 1 0 0,-234-57 1328 0 0,378 78-2139 0 0,-9-3-896 0 0,-100-11-1 0 0,124 23-687 0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2:50:43.070"/>
    </inkml:context>
    <inkml:brush xml:id="br0">
      <inkml:brushProperty name="width" value="0.1" units="cm"/>
      <inkml:brushProperty name="height" value="0.1" units="cm"/>
      <inkml:brushProperty name="color" value="#FF0066"/>
    </inkml:brush>
  </inkml:definitions>
  <inkml:trace contextRef="#ctx0" brushRef="#br0">1652 104 14655 0 0,'-11'-4'223'0'0,"0"1"0"0"0,0 1 0 0 0,-1 0 0 0 0,1 1 0 0 0,-1 0 0 0 0,1 0 1 0 0,-15 2-1 0 0,-8-1 42 0 0,-54 0 508 0 0,55 1-404 0 0,1-1-1 0 0,-1-1 1 0 0,0-2-1 0 0,-50-11 1 0 0,0-7 1049 0 0,-1 4 0 0 0,-155-11 0 0 0,134 22-1013 0 0,1 4 0 0 0,-1 6 0 0 0,-172 26 0 0 0,242-22-969 0 0,1 1-1 0 0,0 2 1 0 0,-40 18 0 0 0,37-13-583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2:50:44.372"/>
    </inkml:context>
    <inkml:brush xml:id="br0">
      <inkml:brushProperty name="width" value="0.1" units="cm"/>
      <inkml:brushProperty name="height" value="0.1" units="cm"/>
      <inkml:brushProperty name="color" value="#FF0066"/>
    </inkml:brush>
  </inkml:definitions>
  <inkml:trace contextRef="#ctx0" brushRef="#br0">2953 38 3223 0 0,'-10'-5'594'0'0,"-9"-4"-795"0"0,5 9 6224 0 0,6 2-5616 0 0,1 0-1 0 0,-1 1 1 0 0,1 0-1 0 0,-10 6 1 0 0,10-5-140 0 0,0 0 0 0 0,0-1 0 0 0,0 0 0 0 0,0-1 0 0 0,0 1 0 0 0,-10 1 0 0 0,-43 4 2471 0 0,-94 26 1 0 0,121-25-2437 0 0,-1-3 0 0 0,1 0 0 0 0,-1-2 0 0 0,0-2 0 0 0,-54-3 0 0 0,-61 0 800 0 0,-23-1-684 0 0,12 3-267 0 0,30 1-76 0 0,-76-6 908 0 0,-476-95 2096 0 0,588 85-3301 0 0,0 4 0 0 0,0 4 1 0 0,-115 7-1 0 0,7 22 480 0 0,116-7-2714 0 0,56-11 593 0 0,4 0-6084 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2:50:46.128"/>
    </inkml:context>
    <inkml:brush xml:id="br0">
      <inkml:brushProperty name="width" value="0.1" units="cm"/>
      <inkml:brushProperty name="height" value="0.1" units="cm"/>
      <inkml:brushProperty name="color" value="#FF0066"/>
    </inkml:brush>
  </inkml:definitions>
  <inkml:trace contextRef="#ctx0" brushRef="#br0">2736 97 5983 0 0,'-10'-7'662'0'0,"9"7"-586"0"0,0 0 0 0 0,0 0 0 0 0,0-1 0 0 0,0 1 0 0 0,1-1-1 0 0,-1 1 1 0 0,0-1 0 0 0,0 1 0 0 0,0-1 0 0 0,1 1 0 0 0,-1-1 0 0 0,0 0-1 0 0,1 1 1 0 0,-1-1 0 0 0,1 0 0 0 0,-1 0 0 0 0,1 0 0 0 0,-1 1 0 0 0,1-1 0 0 0,-1 0-1 0 0,1 0 1 0 0,0 0 0 0 0,-1 0 0 0 0,1 0 0 0 0,0 0 0 0 0,0 1 0 0 0,0-1-1 0 0,0 0 1 0 0,0 0 0 0 0,0 0 0 0 0,0 0 0 0 0,0 0 0 0 0,0 0 0 0 0,0 0 0 0 0,0 0-1 0 0,1 0 1 0 0,-1 0 0 0 0,0 0 0 0 0,1 1 0 0 0,-1-1 0 0 0,0 0 0 0 0,1 0-1 0 0,0-1 1 0 0,5-12 168 0 0,-4 10 91 0 0,0-1 1 0 0,0 1-1 0 0,0-1 1 0 0,-1 0-1 0 0,0 0 1 0 0,2-8-1 0 0,-42 15 3227 0 0,30 0-3334 0 0,-1 1 1 0 0,1 0 0 0 0,-1 0 0 0 0,1 1-1 0 0,0 0 1 0 0,1 1 0 0 0,-10 5-1 0 0,7-3-92 0 0,-1-1 0 0 0,-21 9 0 0 0,11-9 226 0 0,0-1 0 0 0,-40 3 0 0 0,-9 3 317 0 0,13 2-377 0 0,1-3-1 0 0,-1-2 0 0 0,-101 1 1 0 0,-128-6 1614 0 0,197 0-1698 0 0,6-5 1160 0 0,-91-13-1 0 0,51 3-501 0 0,40 7-3070 0 0,-635 36 3633 0 0,596-22-186 0 0,66-5-2483 0 0,-86 4 2060 0 0,72-11-2923 0 0,53 1-1392 0 0,-32-9 0 0 0,29 5-4325 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2:50:47.671"/>
    </inkml:context>
    <inkml:brush xml:id="br0">
      <inkml:brushProperty name="width" value="0.1" units="cm"/>
      <inkml:brushProperty name="height" value="0.1" units="cm"/>
      <inkml:brushProperty name="color" value="#FF0066"/>
    </inkml:brush>
  </inkml:definitions>
  <inkml:trace contextRef="#ctx0" brushRef="#br0">1321 54 5527 0 0,'-51'-10'1632'0'0,"-2"6"3223"0"0,-24-13-2743 0 0,54 10-1768 0 0,-1 2 1 0 0,0 1-1 0 0,-41-3 0 0 0,-37 12 1524 0 0,1 4 0 0 0,1 4 0 0 0,-162 43 0 0 0,178-35-1418 0 0,0-4 1 0 0,-124 9-1 0 0,201-25-1150 0 0,-1-1-1 0 0,0 0 1 0 0,0-1 0 0 0,1 0 0 0 0,-1 0 0 0 0,-8-2 0 0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2:50:48.575"/>
    </inkml:context>
    <inkml:brush xml:id="br0">
      <inkml:brushProperty name="width" value="0.1" units="cm"/>
      <inkml:brushProperty name="height" value="0.1" units="cm"/>
      <inkml:brushProperty name="color" value="#FF0066"/>
    </inkml:brush>
  </inkml:definitions>
  <inkml:trace contextRef="#ctx0" brushRef="#br0">2220 47 4607 0 0,'-3'-4'362'0'0,"-1"1"-1"0"0,0 1 0 0 0,0-1 0 0 0,0 0 0 0 0,0 1 1 0 0,-1 0-1 0 0,1 0 0 0 0,0 0 0 0 0,-7-1 1 0 0,-45-9 6880 0 0,29 8-7538 0 0,5 1 515 0 0,1 2 0 0 0,-1 0-1 0 0,0 1 1 0 0,0 2 0 0 0,1 0 0 0 0,-43 10 0 0 0,-7 1 510 0 0,-3-3 315 0 0,-257 31 2341 0 0,-76-32-1682 0 0,341-9-1164 0 0,-87 11 1 0 0,-61 20 185 0 0,191-27-650 0 0,-33 3 191 0 0,0-2 1 0 0,-84-4-1 0 0,-113-21-1924 0 0,228 18-693 0 0,-1 0-5774 0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2:50:49.667"/>
    </inkml:context>
    <inkml:brush xml:id="br0">
      <inkml:brushProperty name="width" value="0.1" units="cm"/>
      <inkml:brushProperty name="height" value="0.1" units="cm"/>
      <inkml:brushProperty name="color" value="#FF0066"/>
    </inkml:brush>
  </inkml:definitions>
  <inkml:trace contextRef="#ctx0" brushRef="#br0">1708 5 2759 0 0,'-11'-2'752'0'0,"-32"-1"-1694"0"0,29 5 3173 0 0,-2 2 3436 0 0,-26 10-2246 0 0,-60 17-2830 0 0,93-29-494 0 0,0 0 0 0 0,0-1 0 0 0,0 0 0 0 0,0 0 1 0 0,-1-1-1 0 0,1 0 0 0 0,-10-2 0 0 0,-66-15 1797 0 0,11 1-413 0 0,-19 6 543 0 0,-169 2 0 0 0,-105 43 88 0 0,149-15-1651 0 0,175-19-697 0 0,0-3 0 0 0,-1-1-1 0 0,-44-10 1 0 0,36-2-3048 0 0,25 5-4428 0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3:01:36.987"/>
    </inkml:context>
    <inkml:brush xml:id="br0">
      <inkml:brushProperty name="width" value="0.1" units="cm"/>
      <inkml:brushProperty name="height" value="0.1" units="cm"/>
      <inkml:brushProperty name="color" value="#FF0066"/>
    </inkml:brush>
  </inkml:definitions>
  <inkml:trace contextRef="#ctx0" brushRef="#br0">52 0 2615 0 0,'0'1'55'0'0,"0"-1"-1"0"0,0 0 0 0 0,0 1 0 0 0,0-1 0 0 0,0 1 0 0 0,0-1 0 0 0,0 1 0 0 0,-1-1 0 0 0,1 0 0 0 0,0 1 0 0 0,0-1 0 0 0,0 1 0 0 0,0-1 0 0 0,-1 0 0 0 0,1 1 0 0 0,0-1 0 0 0,-1 0 0 0 0,1 1 0 0 0,0-1 0 0 0,0 0 0 0 0,-1 0 0 0 0,1 1 1 0 0,0-1-1 0 0,-1 0 0 0 0,1 0 0 0 0,-1 0 0 0 0,1 1 0 0 0,0-1 0 0 0,-1 0 0 0 0,1 0 0 0 0,-1 0 0 0 0,1 0 0 0 0,0 0 0 0 0,-1 0 0 0 0,1 0 0 0 0,-1 0 0 0 0,-19-1 2212 0 0,4 0-1500 0 0,15 1-761 0 0,1 0-1 0 0,0 1 1 0 0,-1-1-1 0 0,1 1 1 0 0,-1-1-1 0 0,1 0 1 0 0,0 1-1 0 0,-1-1 0 0 0,1 1 1 0 0,0-1-1 0 0,0 0 1 0 0,-1 1-1 0 0,1-1 1 0 0,0 1-1 0 0,0-1 1 0 0,0 1-1 0 0,0-1 1 0 0,-1 1-1 0 0,1-1 0 0 0,0 1 1 0 0,0-1-1 0 0,0 1 1 0 0,0-1-1 0 0,0 1 1 0 0,0-1-1 0 0,0 1 1 0 0,0 0-1 0 0,1-1 1 0 0,-1 1-1 0 0,0 5-119 0 0,-1-6 35 0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3:01:41.765"/>
    </inkml:context>
    <inkml:brush xml:id="br0">
      <inkml:brushProperty name="width" value="0.1" units="cm"/>
      <inkml:brushProperty name="height" value="0.1" units="cm"/>
      <inkml:brushProperty name="color" value="#FF0066"/>
    </inkml:brush>
  </inkml:definitions>
  <inkml:trace contextRef="#ctx0" brushRef="#br0">4096 1592 919 0 0,'-14'15'5315'0'0,"9"-9"-5047"0"0,1-1 0 0 0,-1 0 0 0 0,0 0 1 0 0,0 0-1 0 0,0-1 0 0 0,-8 5 0 0 0,12-8-54 0 0,-1-1-1 0 0,1 0 0 0 0,-1 1 0 0 0,1-1 1 0 0,-1 0-1 0 0,1 0 0 0 0,-1 0 0 0 0,1 0 1 0 0,-1 0-1 0 0,1 0 0 0 0,-1-1 0 0 0,1 1 1 0 0,-1 0-1 0 0,1-1 0 0 0,-2 0 0 0 0,1 0-150 0 0,0 1 1 0 0,0-1-1 0 0,0 1 0 0 0,1-1 0 0 0,-1 1 0 0 0,0 0 1 0 0,0 0-1 0 0,0 0 0 0 0,0 0 0 0 0,0 0 0 0 0,0 0 1 0 0,0 0-1 0 0,1 0 0 0 0,-3 1 0 0 0,-7 4 593 0 0,0-1-1 0 0,-1 0 1 0 0,1-1-1 0 0,-1 0 1 0 0,1-1 0 0 0,-1-1-1 0 0,0 1 1 0 0,-16-2-1 0 0,-71 5-377 0 0,-139 24-1 0 0,216-26-44 0 0,-10 2 28 0 0,12-1-135 0 0,0-1-1 0 0,-1-1 0 0 0,1-1 0 0 0,-29-2 0 0 0,10 0 135 0 0,0 1 1 0 0,0 1-1 0 0,-56 11 0 0 0,-58 12 1396 0 0,113-20-1408 0 0,-66 0-1 0 0,-2 0 410 0 0,-28 2-6 0 0,-3-1-406 0 0,107 0-28 0 0,0 1 0 0 0,-55 18 0 0 0,-7 2 225 0 0,58-19-213 0 0,-57 1-1 0 0,46-4-50 0 0,20-5-88 0 0,0 0 0 0 0,0-1 0 0 0,1-2 1 0 0,-1 0-1 0 0,-26-9 0 0 0,-6-1 140 0 0,-71-4 179 0 0,1-1 3 0 0,15 0-201 0 0,-67-15 298 0 0,151 25-508 0 0,2 1 2 0 0,0 1 0 0 0,-34-4 1 0 0,49 9 14 0 0,0-1 0 0 0,-17-5 0 0 0,-3-1-19 0 0,-9 2 94 0 0,-48-3-1 0 0,16 3-13 0 0,30 0-58 0 0,29 3-7 0 0,0 2 1 0 0,-26-2-1 0 0,-93 6 114 0 0,-26 3 72 0 0,94-2-167 0 0,39-2 15 0 0,-36 5-1 0 0,41-5-47 0 0,17-1 0 0 0,1 0 0 0 0,0 0 0 0 0,0 0 0 0 0,-1 1 0 0 0,1 0 0 0 0,-6 1 0 0 0,-16 1 0 0 0,4-2 0 0 0,21-1 3 0 0,0 0-1 0 0,0 0 1 0 0,0 0 0 0 0,-1-1-1 0 0,1 1 1 0 0,0 0 0 0 0,0-1-1 0 0,0 1 1 0 0,-1 0-1 0 0,1-1 1 0 0,0 1 0 0 0,0-1-1 0 0,0 0 1 0 0,0 1 0 0 0,0-1-1 0 0,0 0 1 0 0,0 0-1 0 0,0 1 1 0 0,0-1 0 0 0,1 0-1 0 0,-1 0 1 0 0,-1-1 0 0 0,-17-28 119 0 0,12 18-37 0 0,2 4-40 0 0,1-1-1 0 0,1 1 1 0 0,0-1 0 0 0,0 0 0 0 0,0 0-1 0 0,1 0 1 0 0,-1-15 0 0 0,-6-24 57 0 0,7 39-89 0 0,0-1-1 0 0,1-1 0 0 0,0 1 1 0 0,1 0-1 0 0,1 0 1 0 0,-1 0-1 0 0,1 0 1 0 0,5-17-1 0 0,-1-2 4 0 0,-2-9 80 0 0,-2-61-1 0 0,-1 53-94 0 0,-6-123 116 0 0,-7 114-103 0 0,9 41-15 0 0,1 1 0 0 0,-2-17 0 0 0,0-120 1 0 0,6 110 0 0 0,-5-148 0 0 0,5 172 0 0 0,6-31 0 0 0,-4 31 0 0 0,-1 6 0 0 0,0 1 0 0 0,1 0 0 0 0,0 0 0 0 0,0-1 0 0 0,8-13 0 0 0,7-11 0 0 0,11-19 0 0 0,-26 49 0 0 0,-1 0 0 0 0,1 0 0 0 0,0 1 0 0 0,1-1 0 0 0,-1 1 0 0 0,0 0 0 0 0,1-1 0 0 0,0 2 0 0 0,7-5 0 0 0,0 2 0 0 0,0 1 0 0 0,1 0 0 0 0,20-3 0 0 0,-4 1 0 0 0,-17 4-3 0 0,0 0 0 0 0,0 0 0 0 0,0 2 1 0 0,1-1-1 0 0,-1 1 0 0 0,12 2 0 0 0,67 14-31 0 0,-29-3 24 0 0,92 14 10 0 0,-141-24 0 0 0,0-1 0 0 0,0 0 0 0 0,0-1 0 0 0,13-1 0 0 0,-6 0 0 0 0,-4 2 0 0 0,6-2 0 0 0,0-1 0 0 0,54-2 0 0 0,60-7 0 0 0,-82 4 0 0 0,97-25 0 0 0,-60 10 0 0 0,-69 15 0 0 0,-9 2 0 0 0,0 0 0 0 0,1 2 0 0 0,16-3 0 0 0,-14 2 0 0 0,201-26 0 0 0,-89 21 0 0 0,354-42 0 0 0,-436 43 0 0 0,157-17 0 0 0,-55 10 0 0 0,-12 0 0 0 0,88 10 0 0 0,-161 5 0 0 0,25-4 0 0 0,-48 1 0 0 0,0 1 0 0 0,55 7 0 0 0,42 10 0 0 0,78 13 0 0 0,-16 0 0 0 0,-173-26-5 0 0,-1 2 1 0 0,0 1-1 0 0,37 14 0 0 0,-37-12-8 0 0,-15-5 12 0 0,-1 1 0 0 0,0 0-1 0 0,0 0 1 0 0,-1 1 0 0 0,1 0 0 0 0,-1 1-1 0 0,0-1 1 0 0,-1 1 0 0 0,1 0 0 0 0,-1 1-1 0 0,0 0 1 0 0,-1 0 0 0 0,7 10 0 0 0,5 11 1 0 0,-2 1 1 0 0,16 40 0 0 0,-25-55-2 0 0,11 33 1 0 0,-2 0 0 0 0,14 80 0 0 0,-15-36 0 0 0,2 177 0 0 0,-10-109 0 0 0,-7-38 0 0 0,0 3 0 0 0,6-58 0 0 0,-1-22 0 0 0,-2 1 0 0 0,-4 55 0 0 0,1-71 0 0 0,0 1 0 0 0,3-1 0 0 0,5 38 0 0 0,-3-49 0 0 0,1 11 0 0 0,-5-28 0 0 0,0 0 0 0 0,0 1 0 0 0,0-1 0 0 0,0 1 0 0 0,0 0 0 0 0,0-1 0 0 0,0 1 0 0 0,0 0 0 0 0,0-1 0 0 0,1 1 0 0 0,-1-1 0 0 0,1 1 0 0 0,-1 0 0 0 0,1-1 0 0 0,0 1 0 0 0,-1-1 0 0 0,1 0 0 0 0,0 1 0 0 0,0-1 0 0 0,0 0 0 0 0,0 1 0 0 0,0-1 0 0 0,2 2 0 0 0,-2-3 0 0 0,0 1 0 0 0,-6 2 0 0 0,5-2 0 0 0,1-1 0 0 0,0 2 0 0 0,0-2 0 0 0,-3-2 0 0 0,2 1 0 0 0,0 1 0 0 0,0 0 0 0 0,0-1 0 0 0,0 1 0 0 0,-1 0 0 0 0,1-1 0 0 0,0 1 0 0 0,0 0 0 0 0,0 0 0 0 0,-1-1 0 0 0,1 1 0 0 0,0 0 0 0 0,0 0 0 0 0,-1 0 0 0 0,1-1 0 0 0,0 1 0 0 0,-1 0 0 0 0,1 0 0 0 0,0 0 0 0 0,0 0 0 0 0,-1-1 0 0 0,1 1 0 0 0,0 0 0 0 0,-1 0 0 0 0,1 0 0 0 0,0 0 0 0 0,-1 0 0 0 0,1 0 0 0 0,-1 0 0 0 0,1 0 0 0 0,-1 0 0 0 0,-30 8 0 0 0,-8 17 0 0 0,39-25 0 0 0,0 0 0 0 0,0 0 0 0 0,-1 0 0 0 0,1 1 0 0 0,0-2 0 0 0,0 1 0 0 0,0 0 0 0 0,-1 0 0 0 0,1 0 0 0 0,0 0 0 0 0,0 0 0 0 0,-1 0 0 0 0,1 0 0 0 0,0 0 0 0 0,0 0 0 0 0,0 0 0 0 0,-1 0 0 0 0,1 0 0 0 0,0-1 0 0 0,0 1 0 0 0,0 0 0 0 0,0 0 0 0 0,-1 0 0 0 0,1 0 0 0 0,0-1 0 0 0,0 1 0 0 0,0 0 0 0 0,0 0 0 0 0,0 0 0 0 0,0 0 0 0 0,-1-1 0 0 0,1 1 0 0 0,0 0 0 0 0,0 0 0 0 0,0-1 0 0 0,-1 0 0 0 0,1 5 0 0 0,15-73-5119 0 0,-8 29 3334 0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3:02:07.925"/>
    </inkml:context>
    <inkml:brush xml:id="br0">
      <inkml:brushProperty name="width" value="0.1" units="cm"/>
      <inkml:brushProperty name="height" value="0.1" units="cm"/>
      <inkml:brushProperty name="color" value="#FF0066"/>
    </inkml:brush>
  </inkml:definitions>
  <inkml:trace contextRef="#ctx0" brushRef="#br0">1952 106 7343 0 0,'0'0'548'0'0,"-3"1"-372"0"0,-28 4 657 0 0,-55 1 0 0 0,30-2 907 0 0,43-3-1365 0 0,-1 0 0 0 0,0-1 0 0 0,0 0 0 0 0,-25-5 1 0 0,-18-7-366 0 0,48 10-10 0 0,1 1 0 0 0,0 0 0 0 0,-1 0 0 0 0,1 1 0 0 0,-11 0 0 0 0,-5 1 334 0 0,1-2 0 0 0,-40-5 0 0 0,41 1 467 0 0,0 0 1 0 0,-38-14-1 0 0,43 13-462 0 0,0 0 1 0 0,-22-3-1 0 0,0 0 243 0 0,-24-1-125 0 0,-84-10 184 0 0,124 18-561 0 0,-3-1 11 0 0,0 2 0 0 0,0 0 1 0 0,-41 6-1 0 0,-92 6 536 0 0,131-11-544 0 0,-31-2 160 0 0,13 7-73 0 0,-17-1 76 0 0,35 0-236 0 0,2 0-10 0 0,-11 3 40 0 0,32-7 22 0 0,-4 0-17 0 0,4-1 8 0 0,-34 7 344 0 0,16-2-370 0 0,0 0-27 0 0,4-1 0 0 0,-4 2 4 0 0,20-4-12 0 0,-27 0 92 0 0,12 0-84 0 0,1-3 0 0 0,3 0 0 0 0,-1 0 0 0 0,1-1 0 0 0,-8-1 97 0 0,0-6 72 0 0,18 8-166 0 0,-15-4 319 0 0,17 6-145 0 0,-23 2 242 0 0,-5 3-291 0 0,-3-1-1397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2:34:12.880"/>
    </inkml:context>
    <inkml:brush xml:id="br0">
      <inkml:brushProperty name="width" value="0.1" units="cm"/>
      <inkml:brushProperty name="height" value="0.1" units="cm"/>
      <inkml:brushProperty name="color" value="#FF0066"/>
    </inkml:brush>
  </inkml:definitions>
  <inkml:trace contextRef="#ctx0" brushRef="#br0">1844 25 10047 0 0,'-12'-1'370'0'0,"1"0"-1"0"0,-23 3 0 0 0,24-1-128 0 0,0 0-1 0 0,0-1 0 0 0,1-1 0 0 0,-20-2 1 0 0,-38-14 777 0 0,59 15-929 0 0,-1 1 0 0 0,1 0 0 0 0,0 0 0 0 0,-1 1 0 0 0,1 0-1 0 0,-1 0 1 0 0,1 1 0 0 0,-13 3 0 0 0,-69 22 1980 0 0,29-7-802 0 0,-440 96 2845 0 0,446-106-3975 0 0,0-3-1 0 0,-1-1 0 0 0,0-4 1 0 0,-58-5-1 0 0,-219-43 463 0 0,136 6-1752 0 0,151 33 225 0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3:02:17.038"/>
    </inkml:context>
    <inkml:brush xml:id="br0">
      <inkml:brushProperty name="width" value="0.1" units="cm"/>
      <inkml:brushProperty name="height" value="0.1" units="cm"/>
      <inkml:brushProperty name="color" value="#FF0066"/>
    </inkml:brush>
  </inkml:definitions>
  <inkml:trace contextRef="#ctx0" brushRef="#br0">8822 1519 7943 0 0,'-3'-1'101'0'0,"1"0"-1"0"0,-1 0 0 0 0,0 0 0 0 0,1 0 1 0 0,-1 0-1 0 0,0 1 0 0 0,0-1 1 0 0,0 1-1 0 0,-5 0 0 0 0,4 0 64 0 0,0 0 1 0 0,0 0-1 0 0,0-1 0 0 0,-1 1 1 0 0,1-1-1 0 0,0 0 0 0 0,0 0 0 0 0,1 0 1 0 0,-1-1-1 0 0,0 0 0 0 0,0 1 1 0 0,1-1-1 0 0,-1 0 0 0 0,1-1 0 0 0,-1 1 1 0 0,1-1-1 0 0,-6-5 0 0 0,6 6 36 0 0,1-1-1 0 0,-1 1 1 0 0,0 0 0 0 0,-1 0-1 0 0,1 0 1 0 0,0 0-1 0 0,-1 0 1 0 0,1 1-1 0 0,-1 0 1 0 0,1-1 0 0 0,-1 1-1 0 0,1 1 1 0 0,-1-1-1 0 0,0 0 1 0 0,0 1-1 0 0,1 0 1 0 0,-6 0 0 0 0,-11 1 521 0 0,-39 4 0 0 0,49-3-530 0 0,-160 34 2131 0 0,127-25-1970 0 0,25-7-189 0 0,0-1 0 0 0,0-1 0 0 0,0-1 0 0 0,0 0 0 0 0,-26-3 0 0 0,-92-18 690 0 0,39 4-545 0 0,-10 6 1 0 0,-1 5 0 0 0,1 5 0 0 0,-142 17 0 0 0,-102 7-99 0 0,-145 24 550 0 0,222-33-210 0 0,-49-6-131 0 0,193-4-241 0 0,29-6-120 0 0,-148-20 0 0 0,192 14-35 0 0,14 4 40 0 0,0 1 0 0 0,-47 6 0 0 0,-16 5-25 0 0,13-1 52 0 0,-93-2 1 0 0,69-12 40 0 0,-145-1 207 0 0,-329 39 62 0 0,569-31-400 0 0,0 1 0 0 0,0 1 0 0 0,0 1 0 0 0,0 1 0 0 0,1 1 0 0 0,0 1 0 0 0,-24 12 0 0 0,35-16-49 0 0,9-3 45 0 0,-1 0 0 0 0,1 0 0 0 0,0 1 0 0 0,0-1-1 0 0,0 0 1 0 0,0 1 0 0 0,0-1 0 0 0,0 0 0 0 0,0 1 0 0 0,0-1 0 0 0,0 1 0 0 0,0 0-1 0 0,0-1 1 0 0,0 1 0 0 0,0 0 0 0 0,0 0 0 0 0,0 0 0 0 0,1-1 0 0 0,-1 1 0 0 0,0 0-1 0 0,1 0 1 0 0,-1 0 0 0 0,1 0 0 0 0,-1 0 0 0 0,1 0 0 0 0,-1 0 0 0 0,1 0 0 0 0,-1 1-1 0 0,1-1 1 0 0,0 0 0 0 0,0 0 0 0 0,0 0 0 0 0,0 2 0 0 0,3-9-9 0 0,-3 5 13 0 0,-11 11 2 0 0,10-8-2 0 0,0 0 0 0 0,8-3-72 0 0,-8 4 23 0 0,-10 4 26 0 0,1-3 42 0 0,-1-1 0 0 0,1 0-1 0 0,-1 0 1 0 0,0-1 0 0 0,1-1 0 0 0,-1 0-1 0 0,-21 0 1 0 0,-14 1 23 0 0,-244 11 425 0 0,-84-13-158 0 0,-66-12-181 0 0,422 11-128 0 0,-279-28 0 0 0,200 19 0 0 0,74 9 0 0 0,-2-3 0 0 0,-1 0 0 0 0,1-1 0 0 0,-24-10 0 0 0,-39-7 0 0 0,36 13 0 0 0,-38-8 0 0 0,-112-5 0 0 0,12 7 21 0 0,98 6 1 0 0,-125 4-1 0 0,129 7-21 0 0,-61 5 0 0 0,-270 31 0 0 0,296-30 0 0 0,108-5 8 0 0,8-2 3 0 0,0 0 0 0 0,0 0 0 0 0,0 0 0 0 0,0-1 0 0 0,-1 0 0 0 0,1 0-1 0 0,0 0 1 0 0,0-1 0 0 0,-1-1 0 0 0,-10-2 0 0 0,17 3-5 0 0,0 0-1 0 0,0 0 1 0 0,0 0 0 0 0,0 0-1 0 0,0 0 1 0 0,0-1 0 0 0,0 1 0 0 0,1 0-1 0 0,-1-1 1 0 0,0 1 0 0 0,1 0-1 0 0,-1-1 1 0 0,0 1 0 0 0,1 0-1 0 0,0-1 1 0 0,-1 1 0 0 0,1-2-1 0 0,-4-31 154 0 0,3 24-129 0 0,1-8-19 0 0,0-1 0 0 0,1 1 0 0 0,0 0 0 0 0,8-28 0 0 0,2-30-13 0 0,-5-45 74 0 0,19-184-16 0 0,-14 229-56 0 0,0-92 0 0 0,-12-80 53 0 0,-1 90-42 0 0,0 134-1 0 0,1 21-7 0 0,1-1 0 0 0,-1 1 0 0 0,1-1-1 0 0,0 1 1 0 0,0-1 0 0 0,0 1 0 0 0,0-1 0 0 0,0 1 0 0 0,1-1-1 0 0,0 1 1 0 0,-1-1 0 0 0,1 1 0 0 0,1-1 0 0 0,-1 1 0 0 0,0 0 0 0 0,1 0-1 0 0,0 0 1 0 0,2-4 0 0 0,1 2-5 0 0,0 1 0 0 0,0 0-1 0 0,1 0 1 0 0,0 1 0 0 0,-1-1 0 0 0,1 1-1 0 0,0 1 1 0 0,12-5 0 0 0,56-9-32 0 0,-26 6 24 0 0,-20 5-3 0 0,0 2 0 0 0,1 0 1 0 0,-1 2-1 0 0,36 3 0 0 0,-57-1 13 0 0,82 6 0 0 0,-53-3 0 0 0,54 4 0 0 0,-62-4 0 0 0,48 8 0 0 0,9-4 0 0 0,185 1 0 0 0,-231-8 0 0 0,32 2 0 0 0,-19-3 0 0 0,32-1 0 0 0,4-3 0 0 0,-6-2-11 0 0,6-1-31 0 0,66-8 31 0 0,95 4 11 0 0,-205 9 0 0 0,45-2 0 0 0,6-3 0 0 0,-4 2 0 0 0,205-22 0 0 0,-250 21 0 0 0,66-9 0 0 0,-69 8 0 0 0,23-3 0 0 0,26-3 0 0 0,-54 10 0 0 0,105-9 0 0 0,94 11 0 0 0,-111 3 0 0 0,-86-1 0 0 0,35-1 0 0 0,4 0 0 0 0,2 0 0 0 0,327 5 0 0 0,-363-4 0 0 0,44 0 0 0 0,5-1 0 0 0,0-1 0 0 0,64-1 0 0 0,-149 2 0 0 0,137 4 0 0 0,-101 0 0 0 0,35 2 0 0 0,-20-2 0 0 0,32 0 0 0 0,7 1 0 0 0,4-4 0 0 0,74 4 0 0 0,-69-5 0 0 0,-65 0 0 0 0,27 0 0 0 0,8-2 0 0 0,0 0 0 0 0,-7-1 0 0 0,2 0 0 0 0,23 2 0 0 0,46 5 0 0 0,-105-2 0 0 0,13 0 0 0 0,47 2 0 0 0,-10-4 0 0 0,-3-2 0 0 0,14-1 0 0 0,-3 3 0 0 0,-5 2 0 0 0,49 5 0 0 0,-18 2 0 0 0,-55-2 0 0 0,-18-5 0 0 0,26 0 0 0 0,2-1 0 0 0,3 0 11 0 0,1 4 31 0 0,43 5-31 0 0,-77-3-11 0 0,78 20 0 0 0,65 13 0 0 0,-108-27 0 0 0,10 0 0 0 0,-8-7 0 0 0,7 3 0 0 0,-86-9 0 0 0,124 9 0 0 0,-107-9 0 0 0,0-2 0 0 0,0 0 0 0 0,34-8 0 0 0,-43 8 0 0 0,-1 0 0 0 0,1 1 0 0 0,21 1 0 0 0,-16 0 0 0 0,-14 0 0 0 0,0 0-1 0 0,0 0 0 0 0,0 1 1 0 0,0-1-1 0 0,0 1 1 0 0,0-1-1 0 0,0 1 1 0 0,0 0-1 0 0,0 0 1 0 0,-1 0-1 0 0,1 1 0 0 0,0-1 1 0 0,-1 1-1 0 0,1-1 1 0 0,0 1-1 0 0,-1 0 1 0 0,0 0-1 0 0,1 0 1 0 0,-1 0-1 0 0,0 0 1 0 0,0 1-1 0 0,0-1 0 0 0,-1 1 1 0 0,1-1-1 0 0,0 1 1 0 0,-1 0-1 0 0,0-1 1 0 0,0 1-1 0 0,0 0 1 0 0,0 0-1 0 0,0 0 1 0 0,0 0-1 0 0,-1 0 0 0 0,1 3 1 0 0,0 11-9 0 0,0 0 0 0 0,-1-1 0 0 0,0 1 0 0 0,-6 31 0 0 0,6-48 9 0 0,-24 125 0 0 0,-74 225 0 0 0,52-216 5 0 0,-22 73 137 0 0,62-185-133 0 0,-29 89 92 0 0,28-94-87 0 0,0 0 0 0 0,-1-1 1 0 0,-1 0-1 0 0,-15 21 0 0 0,5-12-165 0 0,-28 27-1 0 0,47-52 121 0 0,0 0-1 0 0,0 0 0 0 0,0 0 0 0 0,0 0 0 0 0,0 0 1 0 0,0 0-1 0 0,0 0 0 0 0,-1 1-477 0 0,1-1 478 0 0,0 1-1 0 0,0-1 0 0 0,0 0 0 0 0,0 0 0 0 0,0 0 1 0 0,0 0-1 0 0,0 0 0 0 0,0 0 0 0 0,0 0 0 0 0,0 0 1 0 0,0 0-1 0 0,0 0 0 0 0,0 1 0 0 0,0-1 1 0 0,0 0-1 0 0,0 0 0 0 0,0 0 0 0 0,0 0 0 0 0,0 0 1 0 0,1 1-415 0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2:56:44.495"/>
    </inkml:context>
    <inkml:brush xml:id="br0">
      <inkml:brushProperty name="width" value="0.1" units="cm"/>
      <inkml:brushProperty name="height" value="0.1" units="cm"/>
      <inkml:brushProperty name="color" value="#FF0066"/>
    </inkml:brush>
  </inkml:definitions>
  <inkml:trace contextRef="#ctx0" brushRef="#br0">4246 135 919 0 0,'-8'0'1001'0'0,"0"0"-1"0"0,-1 1 0 0 0,1 0 0 0 0,0 0 0 0 0,0 1 0 0 0,1 0 0 0 0,-1 0 0 0 0,0 1 1 0 0,-11 5-1 0 0,2-1-724 0 0,-1-1 0 0 0,-1-1 0 0 0,1-1 0 0 0,-22 2 0 0 0,-8 3 1205 0 0,37-7-615 0 0,-1-1 0 0 0,0 0 1 0 0,0-1-1 0 0,0 0 0 0 0,-19-3 0 0 0,-3 0-1664 0 0,0 2 1429 0 0,-37 3 0 0 0,2 1 628 0 0,44-5-910 0 0,0-1 0 0 0,1-2 0 0 0,-1 0 0 0 0,-34-13 0 0 0,-8-2 191 0 0,-82-12 0 0 0,21 3-200 0 0,92 20-296 0 0,-64-14 169 0 0,-2 4 1 0 0,-171-10-1 0 0,-11 32 287 0 0,81 24-978 0 0,196-25 632 0 0,-75 13-115 0 0,0-4-1 0 0,-1-4 1 0 0,-107-3 0 0 0,41-2 166 0 0,111 0-165 0 0,4 1-4 0 0,-1 2 0 0 0,-54 15 0 0 0,24-4 45 0 0,-45 7 181 0 0,-162 13-1 0 0,-52 5 824 0 0,205-23-842 0 0,23-6-783 0 0,0-4 0 0 0,-123-4 0 0 0,182-7-1256 0 0,1-4-4166 0 0,2-2-1708 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2:56:45.379"/>
    </inkml:context>
    <inkml:brush xml:id="br0">
      <inkml:brushProperty name="width" value="0.1" units="cm"/>
      <inkml:brushProperty name="height" value="0.1" units="cm"/>
      <inkml:brushProperty name="color" value="#FF0066"/>
    </inkml:brush>
  </inkml:definitions>
  <inkml:trace contextRef="#ctx0" brushRef="#br0">0 38 3079 0 0,'2'-3'87'0'0,"-1"1"-1"0"0,1 0 0 0 0,-1-1 0 0 0,0 1 0 0 0,0-1 0 0 0,0 1 1 0 0,-1-1-1 0 0,1 0 0 0 0,-1 1 0 0 0,1-1 0 0 0,-1 0 0 0 0,0-3 0 0 0,-1 6-64 0 0,1 0 83 0 0,2 0-117 0 0,0 1 0 0 0,0 0 0 0 0,0 0 0 0 0,1 0-1 0 0,-1 0 1 0 0,0 0 0 0 0,0 0 0 0 0,0 1 0 0 0,-1-1 0 0 0,1 1 0 0 0,0-1-1 0 0,2 4 1 0 0,-2-3-97 0 0,0 0-1 0 0,-1 0 0 0 0,2-1 1 0 0,-1 1-1 0 0,0 0 0 0 0,0-1 1 0 0,0 1-1 0 0,1-1 0 0 0,-1 0 0 0 0,1 0 1 0 0,-1 0-1 0 0,1 0 0 0 0,3 1 1 0 0,0-2 220 0 0,0 1 1 0 0,-1 0 0 0 0,1 1-1 0 0,0-1 1 0 0,11 6 0 0 0,19 4-1064 0 0,-25-9-64 0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2:56:46.289"/>
    </inkml:context>
    <inkml:brush xml:id="br0">
      <inkml:brushProperty name="width" value="0.1" units="cm"/>
      <inkml:brushProperty name="height" value="0.1" units="cm"/>
      <inkml:brushProperty name="color" value="#FF0066"/>
    </inkml:brush>
  </inkml:definitions>
  <inkml:trace contextRef="#ctx0" brushRef="#br0">3187 43 5095 0 0,'-10'-1'666'0'0,"0"0"0"0"0,0 0-1 0 0,1-1 1 0 0,-1-1 0 0 0,0 1-1 0 0,1-2 1 0 0,0 1-1 0 0,-17-10 1 0 0,23 12-353 0 0,0-1 0 0 0,0 0 0 0 0,0 1 0 0 0,0 0 0 0 0,0 0 0 0 0,-1 0 0 0 0,1 0 0 0 0,0 0 0 0 0,-1 1 0 0 0,1-1 0 0 0,0 1 0 0 0,-6 0 0 0 0,-42 8 1645 0 0,43-6-1738 0 0,0 0 1 0 0,0-1 0 0 0,0 1-1 0 0,0-2 1 0 0,0 1 0 0 0,0-1-1 0 0,-11-2 1 0 0,8 1-104 0 0,0 1 1 0 0,0 0-1 0 0,0 0 1 0 0,0 1-1 0 0,0 1 1 0 0,0 0-1 0 0,0 0 1 0 0,-13 5-1 0 0,-25 4 99 0 0,-13 2-103 0 0,44-8-8 0 0,0-1 0 0 0,0 0 0 0 0,0-2 0 0 0,-1 0 0 0 0,1-1 0 0 0,-29-2 0 0 0,23-2 39 0 0,-37 3 1 0 0,3-1-18 0 0,-40-5 0 0 0,32 0 135 0 0,-1 3 0 0 0,-111 10-1 0 0,111-2-32 0 0,0-2 0 0 0,-121-13 0 0 0,-219-1 427 0 0,180 10-143 0 0,185 0-413 0 0,-268-13 560 0 0,-69 0-18 0 0,128 27-3923 0 0,209-8 1784 0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2:56:47.889"/>
    </inkml:context>
    <inkml:brush xml:id="br0">
      <inkml:brushProperty name="width" value="0.1" units="cm"/>
      <inkml:brushProperty name="height" value="0.1" units="cm"/>
      <inkml:brushProperty name="color" value="#FF0066"/>
    </inkml:brush>
  </inkml:definitions>
  <inkml:trace contextRef="#ctx0" brushRef="#br0">2014 0 431 0 0,'8'14'48'0'0,"-7"-12"-21"0"0,0 1 1 0 0,0-1 0 0 0,0 0-1 0 0,0 0 1 0 0,1 1-1 0 0,-1-1 1 0 0,1 0 0 0 0,-1 0-1 0 0,1 0 1 0 0,0-1 0 0 0,0 1-1 0 0,0 0 1 0 0,0-1 0 0 0,0 1-1 0 0,0-1 1 0 0,0 1 0 0 0,0-1-1 0 0,0 0 1 0 0,1 0 0 0 0,12-7 6518 0 0,-15 6-6503 0 0,0 0 0 0 0,0 0 0 0 0,0 0 1 0 0,0-1-1 0 0,0 1 0 0 0,0 0 0 0 0,0 0 0 0 0,0 0 0 0 0,0-1 1 0 0,0 1-1 0 0,-1 0 0 0 0,1 0 0 0 0,0 0 0 0 0,0 0 0 0 0,0 0 1 0 0,0-1-1 0 0,0 1 0 0 0,-1 0 0 0 0,1 0 0 0 0,0 0 0 0 0,0 0 1 0 0,0 0-1 0 0,0 0 0 0 0,-1 0 0 0 0,1-1 0 0 0,0 1 0 0 0,0 0 1 0 0,0 0-1 0 0,-1 0 0 0 0,1 0 0 0 0,0 0 0 0 0,0 0 0 0 0,0 0 1 0 0,-1 0-1 0 0,1 0 0 0 0,0 0 0 0 0,0 0 0 0 0,0 0 0 0 0,-1 0 1 0 0,1 0-1 0 0,0 1 0 0 0,0-1 0 0 0,0 0 0 0 0,0 0 0 0 0,-1 0 1 0 0,1 0-1 0 0,0 0 0 0 0,0 0 0 0 0,0 0 0 0 0,0 0 0 0 0,-1 1 1 0 0,1-1-1 0 0,0 0 0 0 0,0 0 0 0 0,0 0 0 0 0,0 0 0 0 0,0 1 1 0 0,0-1-1 0 0,0 0 0 0 0,-1 0 0 0 0,1 0 0 0 0,0 0 0 0 0,0 1 1 0 0,0-1-1 0 0,0 0 0 0 0,0 1 0 0 0,-10 9 1040 0 0,8-7-873 0 0,0 0 0 0 0,-1-1 0 0 0,1 0 0 0 0,0 0-1 0 0,-1 1 1 0 0,0-1 0 0 0,1-1 0 0 0,-1 1 0 0 0,0 0 0 0 0,0-1 0 0 0,0 1 0 0 0,0-1 0 0 0,0 0-1 0 0,0 0 1 0 0,-6 1 0 0 0,1 0 11 0 0,1 0 0 0 0,-1 1 0 0 0,1 0-1 0 0,-12 6 1 0 0,12-6-66 0 0,1 0 1 0 0,-1 0-1 0 0,1-1 1 0 0,-1 1-1 0 0,0-1 1 0 0,-11 1-1 0 0,5-1 249 0 0,0 1-1 0 0,1 0 0 0 0,-24 8 0 0 0,21-5-91 0 0,0-2 0 0 0,-19 4 1 0 0,-218 17 1093 0 0,147-17-978 0 0,-205 9 1324 0 0,191-9-732 0 0,-213-12 0 0 0,299 1-902 0 0,-345-37 527 0 0,270 27-1849 0 0,36 7-5784 0 0,24 3-695 0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2:56:50.241"/>
    </inkml:context>
    <inkml:brush xml:id="br0">
      <inkml:brushProperty name="width" value="0.1" units="cm"/>
      <inkml:brushProperty name="height" value="0.1" units="cm"/>
      <inkml:brushProperty name="color" value="#FF0066"/>
    </inkml:brush>
  </inkml:definitions>
  <inkml:trace contextRef="#ctx0" brushRef="#br0">1752 65 455 0 0,'-6'0'4162'0'0,"5"-10"-4041"0"0,1 6-223 0 0,0 0 331 0 0,0-1 1 0 0,0 1-1 0 0,0 0 0 0 0,-1-1 1 0 0,-1-6-1 0 0,1 10-69 0 0,1 0 0 0 0,0 0 0 0 0,-1 1 0 0 0,1-1 0 0 0,-1 0 0 0 0,1 0 0 0 0,-1 0 0 0 0,0 0 0 0 0,1 0 0 0 0,-1 1-1 0 0,0-1 1 0 0,0 0 0 0 0,1 1 0 0 0,-1-1 0 0 0,0 0 0 0 0,0 1 0 0 0,0-1 0 0 0,0 1 0 0 0,0 0 0 0 0,0-1 0 0 0,0 1 0 0 0,0-1 0 0 0,0 1-1 0 0,0 0 1 0 0,0 0 0 0 0,0 0 0 0 0,0 0 0 0 0,0 0 0 0 0,-1 0 0 0 0,-9-2 787 0 0,-10 3-119 0 0,5 4-528 0 0,1 1 0 0 0,-1 1 0 0 0,1 0 0 0 0,0 1 0 0 0,1 1 0 0 0,-23 17 0 0 0,29-22-97 0 0,0 0 1 0 0,0 0-1 0 0,0-1 0 0 0,-1 0 1 0 0,0-1-1 0 0,1 0 1 0 0,-1 0-1 0 0,-14 1 1 0 0,-12 3 235 0 0,-33 6 136 0 0,-73 3 1 0 0,112-13-385 0 0,-181 11 1319 0 0,177-10-1266 0 0,-146 24 760 0 0,106-15-489 0 0,-1-3 0 0 0,-110-1 0 0 0,105-7 157 0 0,-155 23-1 0 0,206-19-785 0 0,12-2-1017 0 0,0 0-1 0 0,-26 10 1 0 0,17-3-6329 0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2:56:52.007"/>
    </inkml:context>
    <inkml:brush xml:id="br0">
      <inkml:brushProperty name="width" value="0.1" units="cm"/>
      <inkml:brushProperty name="height" value="0.1" units="cm"/>
      <inkml:brushProperty name="color" value="#FF0066"/>
    </inkml:brush>
  </inkml:definitions>
  <inkml:trace contextRef="#ctx0" brushRef="#br0">3247 91 10511 0 0,'-13'-2'166'0'0,"0"0"1"0"0,0 1-1 0 0,0 1 0 0 0,0 0 0 0 0,0 1 0 0 0,-18 3 0 0 0,8 0-78 0 0,0-1 0 0 0,0-1 0 0 0,-1-1 0 0 0,-32-3 0 0 0,24 1 456 0 0,-45 4 0 0 0,24 0 818 0 0,-81-5 1 0 0,123 2-1235 0 0,-97-3 1216 0 0,-82-5 472 0 0,96 2-973 0 0,-40-5-6 0 0,13-2-305 0 0,-43-8 208 0 0,72 6-313 0 0,-1 4-1 0 0,-101 1 1 0 0,36 7 4 0 0,-146 5 450 0 0,-152 51-4 0 0,241-25-626 0 0,42 4-251 0 0,146-25-264 0 0,1 1 0 0 0,0 1-1 0 0,1 1 1 0 0,-33 19 0 0 0,35-16-2559 0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2:56:53.882"/>
    </inkml:context>
    <inkml:brush xml:id="br0">
      <inkml:brushProperty name="width" value="0.1" units="cm"/>
      <inkml:brushProperty name="height" value="0.1" units="cm"/>
      <inkml:brushProperty name="color" value="#FF0066"/>
    </inkml:brush>
  </inkml:definitions>
  <inkml:trace contextRef="#ctx0" brushRef="#br0">1882 38 5983 0 0,'-17'-15'819'0'0,"-6"-4"867"0"0,22 19-1618 0 0,0-1 1 0 0,0 0-1 0 0,-1 1 1 0 0,1-1 0 0 0,0 1-1 0 0,-1 0 1 0 0,1 0 0 0 0,-1-1-1 0 0,1 1 1 0 0,0 0 0 0 0,-1 0-1 0 0,1 0 1 0 0,-1 0 0 0 0,1 1-1 0 0,0-1 1 0 0,-1 0 0 0 0,1 0-1 0 0,-1 1 1 0 0,0 0 0 0 0,-5 1 185 0 0,1-1 1 0 0,-1 0 0 0 0,0 0 0 0 0,1 0-1 0 0,-1-1 1 0 0,0 0 0 0 0,1 0-1 0 0,-12-2 1 0 0,-27 0 854 0 0,-102 26 980 0 0,129-21-1775 0 0,1 0-1 0 0,-22 8 0 0 0,-4 1 163 0 0,-213 53 1500 0 0,123-27-1184 0 0,7-13 444 0 0,-189 11 0 0 0,259-32-876 0 0,13 0-84 0 0,-1-2 0 0 0,0-2 0 0 0,-73-9 0 0 0,64 0-218 0 0,0-2-1 0 0,1-2 1 0 0,-60-25 0 0 0,109 37-184 0 0,-16-8 170 0 0,19 8-144 0 0,-1 1 0 0 0,1 0 0 0 0,-1-1 0 0 0,1 1-1 0 0,-1 0 1 0 0,1-1 0 0 0,-1 1 0 0 0,1-1 0 0 0,-1 1-1 0 0,1-1 1 0 0,0 1 0 0 0,-1-1 0 0 0,1 1 0 0 0,0-1 0 0 0,-1 1-1 0 0,1-1 1 0 0,0 0 0 0 0,0 1 0 0 0,0-1 0 0 0,-1 0-1 0 0,1 1 1 0 0,0-1 0 0 0,0 1 0 0 0,0-1 0 0 0,0 0 0 0 0,0 1-1 0 0,0-2 1 0 0,3-5-1380 0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3:01:16.544"/>
    </inkml:context>
    <inkml:brush xml:id="br0">
      <inkml:brushProperty name="width" value="0.1" units="cm"/>
      <inkml:brushProperty name="height" value="0.1" units="cm"/>
      <inkml:brushProperty name="color" value="#FF0066"/>
    </inkml:brush>
  </inkml:definitions>
  <inkml:trace contextRef="#ctx0" brushRef="#br0">1907 4 919 0 0,'-33'20'1564'0'0,"21"-12"44"0"0,-1-1-1 0 0,-19 9 1 0 0,29-15-1492 0 0,-1 0 0 0 0,1 0-1 0 0,-1 0 1 0 0,1 0 0 0 0,-1 0 0 0 0,1-1-1 0 0,-1 1 1 0 0,1-1 0 0 0,-1 0-1 0 0,1 0 1 0 0,-1-1 0 0 0,0 1 0 0 0,1-1-1 0 0,-7-2 1 0 0,7 2-60 0 0,-1-1 0 0 0,1 0 1 0 0,0 0-1 0 0,1 0 0 0 0,-1 0 0 0 0,0 0 0 0 0,0-1 0 0 0,1 1 1 0 0,-3-4-1 0 0,4 4-16 0 0,0 0 0 0 0,-1 0 0 0 0,1 1 0 0 0,-1-1 0 0 0,1 0 0 0 0,-1 1 0 0 0,0-1 0 0 0,1 1 0 0 0,-1 0 0 0 0,0 0 0 0 0,0-1 0 0 0,0 1 0 0 0,0 0 0 0 0,0 1 0 0 0,0-1-1 0 0,0 0 1 0 0,0 1 0 0 0,0-1 0 0 0,-1 1 0 0 0,1-1 0 0 0,0 1 0 0 0,0 0 0 0 0,-4 0 0 0 0,-25 2 2325 0 0,23-2 234 0 0,1 1-1237 0 0,6 0-1277 0 0,-1 0 1 0 0,1-1 0 0 0,-1 0 0 0 0,1 1-1 0 0,-1-1 1 0 0,0 0 0 0 0,1 0 0 0 0,-1 0 0 0 0,1 0-1 0 0,-1 0 1 0 0,-2 0 0 0 0,-20-5 472 0 0,0 2 0 0 0,-1 1 0 0 0,-37 1 1 0 0,-16-2 1336 0 0,51 4-1517 0 0,0 0-1 0 0,0 1 1 0 0,1 2 0 0 0,-1 1 0 0 0,-46 15-1 0 0,-3-1-1086 0 0,-11 1 1119 0 0,-219 41 816 0 0,136-33-417 0 0,-61 8 272 0 0,174-30-1603 0 0,0-2 0 0 0,-60-5 0 0 0,80-3-2383 0 0,15 0-1895 0 0,-9 2-2899 0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3:01:17.514"/>
    </inkml:context>
    <inkml:brush xml:id="br0">
      <inkml:brushProperty name="width" value="0.1" units="cm"/>
      <inkml:brushProperty name="height" value="0.1" units="cm"/>
      <inkml:brushProperty name="color" value="#FF0066"/>
    </inkml:brush>
  </inkml:definitions>
  <inkml:trace contextRef="#ctx0" brushRef="#br0">1953 73 11023 0 0,'-48'4'1223'0'0,"34"-3"-986"0"0,0 0 1 0 0,-22-1 0 0 0,31-1-214 0 0,0 0-1 0 0,0 0 1 0 0,0 0 0 0 0,0 0 0 0 0,0-1 0 0 0,1 0 0 0 0,-1 0-1 0 0,0 0 1 0 0,1 0 0 0 0,0-1 0 0 0,-5-3 0 0 0,1-1 82 0 0,0 2 1 0 0,0-1-1 0 0,0 1 1 0 0,-1 0-1 0 0,1 1 1 0 0,-1 0-1 0 0,0 0 1 0 0,-1 1-1 0 0,1 0 1 0 0,-1 0-1 0 0,1 1 1 0 0,-1 1-1 0 0,0 0 1 0 0,0 0-1 0 0,1 1 1 0 0,-14 1-1 0 0,-160 28 2206 0 0,71-9-1024 0 0,-270 9 2401 0 0,274-25-2922 0 0,-72 9 293 0 0,-40 0 42 0 0,156-11-747 0 0,-91-11 0 0 0,125 5-446 0 0,-40-10 1 0 0,61 12-262 0 0,0-1-1 0 0,1 0 1 0 0,-1 0 0 0 0,1-1-1 0 0,0 0 1 0 0,0 0 0 0 0,0-1 0 0 0,1 0-1 0 0,-8-7 1 0 0,-4-8-1240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2:34:15.024"/>
    </inkml:context>
    <inkml:brush xml:id="br0">
      <inkml:brushProperty name="width" value="0.1" units="cm"/>
      <inkml:brushProperty name="height" value="0.1" units="cm"/>
      <inkml:brushProperty name="color" value="#FF0066"/>
    </inkml:brush>
  </inkml:definitions>
  <inkml:trace contextRef="#ctx0" brushRef="#br0">2907 54 5295 0 0,'-2'0'158'0'0,"-1"1"0"0"0,0-1 0 0 0,1 1-1 0 0,-1 0 1 0 0,1-1 0 0 0,-1 1 0 0 0,-4 2 0 0 0,6-2-22 0 0,1 0 0 0 0,-1 0 1 0 0,0-1-1 0 0,0 1 0 0 0,0-1 1 0 0,-1 1-1 0 0,1-1 0 0 0,0 1 1 0 0,0-1-1 0 0,0 0 1 0 0,0 1-1 0 0,0-1 0 0 0,0 0 1 0 0,-1 0-1 0 0,1 0 0 0 0,0 0 1 0 0,0 0-1 0 0,0 0 0 0 0,0 0 1 0 0,0 0-1 0 0,-1 0 1 0 0,1-1-1 0 0,0 1 0 0 0,0-1 1 0 0,0 1-1 0 0,0 0 0 0 0,0-1 1 0 0,0 0-1 0 0,0 1 1 0 0,0-1-1 0 0,0 0 0 0 0,0 1 1 0 0,0-1-1 0 0,0 0 0 0 0,1 0 1 0 0,-1 0-1 0 0,0 0 0 0 0,0 0 1 0 0,1 1-1 0 0,-1-1 1 0 0,1-1-1 0 0,-1 1 0 0 0,1 0 1 0 0,-1-1-1 0 0,0-1-16 0 0,-1 0 0 0 0,1 0 0 0 0,0 0 0 0 0,-1 0 0 0 0,0 1 0 0 0,1-1 0 0 0,-1 1 0 0 0,0-1 0 0 0,-1 1 0 0 0,1 0 0 0 0,0 0 0 0 0,0 0 0 0 0,-1 0 0 0 0,0 0 0 0 0,1 0 0 0 0,-1 1 0 0 0,0-1 0 0 0,0 1 0 0 0,0 0 0 0 0,1 0 0 0 0,-1 0 0 0 0,-1 0 0 0 0,1 0 0 0 0,0 1 0 0 0,0-1 0 0 0,0 1 0 0 0,0 0 0 0 0,0 0 0 0 0,0 0 0 0 0,0 0 0 0 0,-1 1 0 0 0,1-1 0 0 0,0 1 0 0 0,-3 1 0 0 0,-105 28 380 0 0,36-8-37 0 0,19-9 536 0 0,-2-2 1 0 0,-93 6-1 0 0,-66 3-3 0 0,36-2-736 0 0,-99 12 1300 0 0,-4 1 933 0 0,-116-27-4553 0 0,216-6 2339 0 0,66 2-141 0 0,-58 2-501 0 0,-219-27 0 0 0,335 15-921 0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3:01:18.269"/>
    </inkml:context>
    <inkml:brush xml:id="br0">
      <inkml:brushProperty name="width" value="0.1" units="cm"/>
      <inkml:brushProperty name="height" value="0.1" units="cm"/>
      <inkml:brushProperty name="color" value="#FF0066"/>
    </inkml:brush>
  </inkml:definitions>
  <inkml:trace contextRef="#ctx0" brushRef="#br0">2536 146 2759 0 0,'-7'-1'1390'0'0,"-1"-1"-1"0"0,0 1 0 0 0,0-1 0 0 0,1 0 0 0 0,-1-1 0 0 0,-11-6 0 0 0,-5-3-1831 0 0,21 10 476 0 0,1 0 1 0 0,-1 0 0 0 0,0-1 0 0 0,1 1-1 0 0,0-1 1 0 0,-1 1 0 0 0,1-1 0 0 0,0 0-1 0 0,1 0 1 0 0,-1 0 0 0 0,0 0 0 0 0,1 0-1 0 0,-2-4 1 0 0,2 3-8 0 0,0 1-1 0 0,-1-1 1 0 0,0 1 0 0 0,0 0 0 0 0,0 0-1 0 0,0 0 1 0 0,0 0 0 0 0,0 0-1 0 0,-1 0 1 0 0,0 0 0 0 0,-4-3-1 0 0,1 2 230 0 0,-1 1 0 0 0,1 0-1 0 0,-1 0 1 0 0,0 1 0 0 0,0 0-1 0 0,0 0 1 0 0,0 0-1 0 0,0 1 1 0 0,-1 0 0 0 0,1 1-1 0 0,-13 0 1 0 0,-7 2 771 0 0,-51 11 1 0 0,17-2-67 0 0,-58-1 570 0 0,-139-6-1 0 0,139-5-865 0 0,-150 17 0 0 0,114 1 204 0 0,-196-6 0 0 0,-156-33-341 0 0,454 18-1235 0 0,0-2 0 0 0,0-2 0 0 0,-86-26 0 0 0,90 16-542 0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3:01:19.962"/>
    </inkml:context>
    <inkml:brush xml:id="br0">
      <inkml:brushProperty name="width" value="0.1" units="cm"/>
      <inkml:brushProperty name="height" value="0.1" units="cm"/>
      <inkml:brushProperty name="color" value="#FF0066"/>
    </inkml:brush>
  </inkml:definitions>
  <inkml:trace contextRef="#ctx0" brushRef="#br0">2141 8 8063 0 0,'-5'-1'117'0'0,"0"0"1"0"0,0 1-1 0 0,0-1 0 0 0,0 1 0 0 0,0 0 0 0 0,0 1 0 0 0,0-1 0 0 0,1 1 0 0 0,-8 2 0 0 0,-43 17 873 0 0,26-9-344 0 0,-15 10 118 0 0,34-16-551 0 0,1 0 1 0 0,0 0-1 0 0,-21 5 0 0 0,17-7 260 0 0,0-1-1 0 0,-1 0 1 0 0,1-1-1 0 0,-1-1 0 0 0,1 0 1 0 0,-20-3-1 0 0,-79-19 1217 0 0,83 14-1356 0 0,0 2 0 0 0,0 1-1 0 0,-42-2 1 0 0,-26 4 313 0 0,-44 1-176 0 0,-212 16 121 0 0,258-16 120 0 0,-163-26 0 0 0,110 9 729 0 0,109 16-1338 0 0,0 2 0 0 0,0 2-1 0 0,0 1 1 0 0,0 2 0 0 0,0 2-1 0 0,-56 16 1 0 0,62-16-1259 0 0,-8 4-4331 0 0,20-2-2011 0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3:01:21.422"/>
    </inkml:context>
    <inkml:brush xml:id="br0">
      <inkml:brushProperty name="width" value="0.1" units="cm"/>
      <inkml:brushProperty name="height" value="0.1" units="cm"/>
      <inkml:brushProperty name="color" value="#FF0066"/>
    </inkml:brush>
  </inkml:definitions>
  <inkml:trace contextRef="#ctx0" brushRef="#br0">2224 25 8983 0 0,'0'0'29'0'0,"0"0"-1"0"0,0-1 0 0 0,0 1 0 0 0,0 0 1 0 0,-1 0-1 0 0,1 0 0 0 0,0-1 0 0 0,0 1 1 0 0,0 0-1 0 0,0 0 0 0 0,0-1 1 0 0,0 1-1 0 0,-1 0 0 0 0,1 0 0 0 0,0 0 1 0 0,0-1-1 0 0,0 1 0 0 0,-1 0 0 0 0,1 0 1 0 0,0 0-1 0 0,0 0 0 0 0,0 0 0 0 0,-1-1 1 0 0,1 1-1 0 0,0 0 0 0 0,0 0 1 0 0,-1 0-1 0 0,1 0 0 0 0,0 0 0 0 0,0 0 1 0 0,-1 0-1 0 0,1 0 0 0 0,0 0 0 0 0,0 0 1 0 0,-1 0-1 0 0,1 0 0 0 0,0 0 0 0 0,0 0 1 0 0,-1 0-1 0 0,1 0 0 0 0,0 0 1 0 0,0 0-1 0 0,-1 1 0 0 0,1-1 0 0 0,0 0 1 0 0,-19 7 952 0 0,2-2 121 0 0,-2-10 547 0 0,0 1-1 0 0,-30-3 1 0 0,5 1-892 0 0,-4 0-148 0 0,-81 1-1 0 0,6 9-80 0 0,-136 18 730 0 0,34 1-157 0 0,14-18-244 0 0,-186 9 599 0 0,172-2-765 0 0,-111 8-1371 0 0,273-16-2463 0 0,32-2-4661 0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3:01:22.789"/>
    </inkml:context>
    <inkml:brush xml:id="br0">
      <inkml:brushProperty name="width" value="0.1" units="cm"/>
      <inkml:brushProperty name="height" value="0.1" units="cm"/>
      <inkml:brushProperty name="color" value="#FF0066"/>
    </inkml:brush>
  </inkml:definitions>
  <inkml:trace contextRef="#ctx0" brushRef="#br0">2356 179 10623 0 0,'-106'-28'1976'0'0,"0"0"-818"0"0,-17-21-528 0 0,-8-3 638 0 0,108 46-756 0 0,0 1-1 0 0,0 1 0 0 0,-46-3 0 0 0,-70 8 587 0 0,131-1-1282 0 0,-557 1 1889 0 0,143 7 35 0 0,266 0-1336 0 0,-132 18 54 0 0,166-2-4704 0 0,96-19-515 0 0,0-1-258 0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3:01:24.015"/>
    </inkml:context>
    <inkml:brush xml:id="br0">
      <inkml:brushProperty name="width" value="0.1" units="cm"/>
      <inkml:brushProperty name="height" value="0.1" units="cm"/>
      <inkml:brushProperty name="color" value="#FF0066"/>
    </inkml:brush>
  </inkml:definitions>
  <inkml:trace contextRef="#ctx0" brushRef="#br0">3659 100 3223 0 0,'-43'-17'5091'0'0,"-15"3"-2606"0"0,4 2-1481 0 0,-53-21 0 0 0,88 27-867 0 0,0 1 0 0 0,0 1 0 0 0,-1 0 0 0 0,1 2 0 0 0,-1 0 0 0 0,0 1 0 0 0,-22 2-1 0 0,-143 21 2120 0 0,119-11-1560 0 0,-77 5 1227 0 0,-165-3 1 0 0,-145-24-458 0 0,353 7-994 0 0,-23-1-191 0 0,-448 3 98 0 0,173 22 105 0 0,48 11 1358 0 0,37-3-2557 0 0,172-19-1293 0 0,74-7 505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3:01:25.681"/>
    </inkml:context>
    <inkml:brush xml:id="br0">
      <inkml:brushProperty name="width" value="0.1" units="cm"/>
      <inkml:brushProperty name="height" value="0.1" units="cm"/>
      <inkml:brushProperty name="color" value="#FF0066"/>
    </inkml:brush>
  </inkml:definitions>
  <inkml:trace contextRef="#ctx0" brushRef="#br0">938 11 2303 0 0,'-5'-2'338'0'0,"1"1"0"0"0,0-1-1 0 0,0 1 1 0 0,-1 0 0 0 0,1 0-1 0 0,-1 0 1 0 0,1 0 0 0 0,-1 1-1 0 0,1 0 1 0 0,-1 0 0 0 0,0 0-1 0 0,1 1 1 0 0,-1-1 0 0 0,1 1-1 0 0,-1 0 1 0 0,-6 3 0 0 0,-4 2 1618 0 0,-1 1 0 0 0,1 1 0 0 0,-17 11 0 0 0,-10 5-3973 0 0,38-23 2048 0 0,0-1-1 0 0,0 1 1 0 0,0-1-1 0 0,-1 0 0 0 0,1 0 1 0 0,0 0-1 0 0,0 0 1 0 0,0-1-1 0 0,0 0 1 0 0,-5-1-1 0 0,-11-1 503 0 0,-40-5 960 0 0,41 5-932 0 0,0 1 0 0 0,0 0 0 0 0,-28 2-1 0 0,-21 5 426 0 0,0 4 0 0 0,0 2-1 0 0,-123 39 1 0 0,171-43-1845 0 0,0-1 0 0 0,-33 5 0 0 0,40-9-899 0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3:01:26.270"/>
    </inkml:context>
    <inkml:brush xml:id="br0">
      <inkml:brushProperty name="width" value="0.1" units="cm"/>
      <inkml:brushProperty name="height" value="0.1" units="cm"/>
      <inkml:brushProperty name="color" value="#FF0066"/>
    </inkml:brush>
  </inkml:definitions>
  <inkml:trace contextRef="#ctx0" brushRef="#br0">1966 48 14079 0 0,'-3'-1'323'0'0,"-1"1"-193"0"0,-1 0 1 0 0,0 0-1 0 0,0 0 1 0 0,1 0-1 0 0,-1 1 1 0 0,0-1-1 0 0,0 1 1 0 0,1 1-1 0 0,-5 1 0 0 0,-24 4-21 0 0,-80 6 1488 0 0,-149-3 1 0 0,39-4 11 0 0,130-5-560 0 0,-181-21 0 0 0,121 4-347 0 0,105 12-551 0 0,-402-16 1721 0 0,408 21-2465 0 0,-82-9 1 0 0,55-7-7274 0 0,41 6 794 0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3:01:27.389"/>
    </inkml:context>
    <inkml:brush xml:id="br0">
      <inkml:brushProperty name="width" value="0.1" units="cm"/>
      <inkml:brushProperty name="height" value="0.1" units="cm"/>
      <inkml:brushProperty name="color" value="#FF0066"/>
    </inkml:brush>
  </inkml:definitions>
  <inkml:trace contextRef="#ctx0" brushRef="#br0">3037 69 5527 0 0,'-23'-2'545'0'0,"-11"2"4585"0"0,-9 5-2907 0 0,-99 7-649 0 0,105-14-1495 0 0,0-2-1 0 0,-53-12 0 0 0,53 9 424 0 0,0 1 0 0 0,-55-2-1 0 0,-168 24 2636 0 0,-3-1-1758 0 0,-130-31-1086 0 0,182 5 173 0 0,-40-11 116 0 0,138 10 64 0 0,-157 2-1 0 0,-5 32 41 0 0,209-13-938 0 0,1 4-1 0 0,-73 24 0 0 0,90-21-1540 0 0,-22 7-6031 0 0,29-11 2705 0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3:01:30.043"/>
    </inkml:context>
    <inkml:brush xml:id="br0">
      <inkml:brushProperty name="width" value="0.1" units="cm"/>
      <inkml:brushProperty name="height" value="0.1" units="cm"/>
      <inkml:brushProperty name="color" value="#FF0066"/>
    </inkml:brush>
  </inkml:definitions>
  <inkml:trace contextRef="#ctx0" brushRef="#br0">1754 61 4607 0 0,'-1'0'2'0'0,"0"0"-1"0"0,1 0 1 0 0,-1-1-1 0 0,0 1 1 0 0,1 0-1 0 0,-1-1 1 0 0,0 1-1 0 0,1 0 1 0 0,-1-1-1 0 0,0 1 1 0 0,1-1-1 0 0,-1 1 1 0 0,1-1-1 0 0,-1 1 1 0 0,1-1-1 0 0,-1 1 1 0 0,1-1-1 0 0,0 0 0 0 0,-1 1 1 0 0,1-1-1 0 0,0 0 1 0 0,-1 1-1 0 0,1-1 1 0 0,0 0-1 0 0,0 1 1 0 0,-1-1-1 0 0,1 0 1 0 0,0 0-1 0 0,0 1 1 0 0,0-2-1 0 0,1 0 7 0 0,0 0 1 0 0,0 1-1 0 0,0-1 0 0 0,0 1 1 0 0,0-1-1 0 0,0 1 0 0 0,1 0 0 0 0,-1-1 1 0 0,0 1-1 0 0,1 0 0 0 0,-1 0 0 0 0,4-2 1 0 0,-5 3-31 0 0,1 0 288 0 0,0-1 0 0 0,0 1 0 0 0,0 0 0 0 0,-1-1 0 0 0,1 1 0 0 0,0-1 0 0 0,-1 0 0 0 0,1 1 0 0 0,0-1 0 0 0,-1 0 0 0 0,1 1 0 0 0,0-1 0 0 0,-1 0 0 0 0,1 1 0 0 0,-1-1 0 0 0,0 0 0 0 0,1 0 0 0 0,-1 0 0 0 0,0 0 0 0 0,1 1 0 0 0,-1-3 0 0 0,-26-5 2718 0 0,16 8-2671 0 0,1 1 0 0 0,-1-1-1 0 0,0 2 1 0 0,0 0 0 0 0,0 0-1 0 0,1 0 1 0 0,-1 2 0 0 0,1-1-1 0 0,-16 9 1 0 0,-24 7-33 0 0,-12-3 264 0 0,0-2-1 0 0,-76 8 1 0 0,-128-6 1545 0 0,156-13-1406 0 0,-325-6 1494 0 0,427 2-2152 0 0,-39-3 203 0 0,0-2 0 0 0,-63-16 0 0 0,61 8-247 0 0,-1 3 0 0 0,-58-5 0 0 0,18 11-4806 0 0,72 6-2325 0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9T23:02:20.954"/>
    </inkml:context>
    <inkml:brush xml:id="br0">
      <inkml:brushProperty name="width" value="0.1" units="cm"/>
      <inkml:brushProperty name="height" value="0.1" units="cm"/>
      <inkml:brushProperty name="color" value="#FF0066"/>
    </inkml:brush>
  </inkml:definitions>
  <inkml:trace contextRef="#ctx0" brushRef="#br0">809 73 455 0 0,'-46'-17'304'0'0,"-1"3"-1"0"0,0 2 0 0 0,-1 1 1 0 0,-1 3-1 0 0,-60-2 0 0 0,86 9 248 0 0,1 2-1 0 0,-1 0 0 0 0,0 1 0 0 0,1 2 0 0 0,0 0 0 0 0,0 1 0 0 0,-28 11 1 0 0,22-5-204 0 0,0 2 1 0 0,1 1 0 0 0,1 0 0 0 0,0 2 0 0 0,-23 20-1 0 0,-11 9-1277 0 0,48-38-1904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4912B1-0B8A-43BB-AD94-D274FB5AEB7B}" type="datetimeFigureOut">
              <a:rPr lang="en-US" smtClean="0"/>
              <a:t>9/29/2022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4635D9-05AC-4144-8296-CA1932529D7A}" type="slidenum">
              <a:rPr lang="en-US" smtClean="0"/>
              <a:t>‹#›</a:t>
            </a:fld>
            <a:endParaRPr lang="en-US"/>
          </a:p>
        </p:txBody>
      </p:sp>
    </p:spTree>
    <p:extLst>
      <p:ext uri="{BB962C8B-B14F-4D97-AF65-F5344CB8AC3E}">
        <p14:creationId xmlns:p14="http://schemas.microsoft.com/office/powerpoint/2010/main" val="2431417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a:t>
            </a:fld>
            <a:endParaRPr lang="en-US"/>
          </a:p>
        </p:txBody>
      </p:sp>
    </p:spTree>
    <p:extLst>
      <p:ext uri="{BB962C8B-B14F-4D97-AF65-F5344CB8AC3E}">
        <p14:creationId xmlns:p14="http://schemas.microsoft.com/office/powerpoint/2010/main" val="32881868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10</a:t>
            </a:fld>
            <a:endParaRPr lang="en-US"/>
          </a:p>
        </p:txBody>
      </p:sp>
    </p:spTree>
    <p:extLst>
      <p:ext uri="{BB962C8B-B14F-4D97-AF65-F5344CB8AC3E}">
        <p14:creationId xmlns:p14="http://schemas.microsoft.com/office/powerpoint/2010/main" val="21001941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11</a:t>
            </a:fld>
            <a:endParaRPr lang="en-US"/>
          </a:p>
        </p:txBody>
      </p:sp>
    </p:spTree>
    <p:extLst>
      <p:ext uri="{BB962C8B-B14F-4D97-AF65-F5344CB8AC3E}">
        <p14:creationId xmlns:p14="http://schemas.microsoft.com/office/powerpoint/2010/main" val="22557441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12</a:t>
            </a:fld>
            <a:endParaRPr lang="en-US"/>
          </a:p>
        </p:txBody>
      </p:sp>
    </p:spTree>
    <p:extLst>
      <p:ext uri="{BB962C8B-B14F-4D97-AF65-F5344CB8AC3E}">
        <p14:creationId xmlns:p14="http://schemas.microsoft.com/office/powerpoint/2010/main" val="38300167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13</a:t>
            </a:fld>
            <a:endParaRPr lang="en-US"/>
          </a:p>
        </p:txBody>
      </p:sp>
    </p:spTree>
    <p:extLst>
      <p:ext uri="{BB962C8B-B14F-4D97-AF65-F5344CB8AC3E}">
        <p14:creationId xmlns:p14="http://schemas.microsoft.com/office/powerpoint/2010/main" val="18455066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14</a:t>
            </a:fld>
            <a:endParaRPr lang="en-US"/>
          </a:p>
        </p:txBody>
      </p:sp>
    </p:spTree>
    <p:extLst>
      <p:ext uri="{BB962C8B-B14F-4D97-AF65-F5344CB8AC3E}">
        <p14:creationId xmlns:p14="http://schemas.microsoft.com/office/powerpoint/2010/main" val="27193169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15</a:t>
            </a:fld>
            <a:endParaRPr lang="en-US"/>
          </a:p>
        </p:txBody>
      </p:sp>
    </p:spTree>
    <p:extLst>
      <p:ext uri="{BB962C8B-B14F-4D97-AF65-F5344CB8AC3E}">
        <p14:creationId xmlns:p14="http://schemas.microsoft.com/office/powerpoint/2010/main" val="39330680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16</a:t>
            </a:fld>
            <a:endParaRPr lang="en-US"/>
          </a:p>
        </p:txBody>
      </p:sp>
    </p:spTree>
    <p:extLst>
      <p:ext uri="{BB962C8B-B14F-4D97-AF65-F5344CB8AC3E}">
        <p14:creationId xmlns:p14="http://schemas.microsoft.com/office/powerpoint/2010/main" val="13250779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17</a:t>
            </a:fld>
            <a:endParaRPr lang="en-US"/>
          </a:p>
        </p:txBody>
      </p:sp>
    </p:spTree>
    <p:extLst>
      <p:ext uri="{BB962C8B-B14F-4D97-AF65-F5344CB8AC3E}">
        <p14:creationId xmlns:p14="http://schemas.microsoft.com/office/powerpoint/2010/main" val="3364232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a:t>
            </a:fld>
            <a:endParaRPr lang="en-US"/>
          </a:p>
        </p:txBody>
      </p:sp>
    </p:spTree>
    <p:extLst>
      <p:ext uri="{BB962C8B-B14F-4D97-AF65-F5344CB8AC3E}">
        <p14:creationId xmlns:p14="http://schemas.microsoft.com/office/powerpoint/2010/main" val="3830515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3</a:t>
            </a:fld>
            <a:endParaRPr lang="en-US"/>
          </a:p>
        </p:txBody>
      </p:sp>
    </p:spTree>
    <p:extLst>
      <p:ext uri="{BB962C8B-B14F-4D97-AF65-F5344CB8AC3E}">
        <p14:creationId xmlns:p14="http://schemas.microsoft.com/office/powerpoint/2010/main" val="1533852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4</a:t>
            </a:fld>
            <a:endParaRPr lang="en-US"/>
          </a:p>
        </p:txBody>
      </p:sp>
    </p:spTree>
    <p:extLst>
      <p:ext uri="{BB962C8B-B14F-4D97-AF65-F5344CB8AC3E}">
        <p14:creationId xmlns:p14="http://schemas.microsoft.com/office/powerpoint/2010/main" val="7790324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5</a:t>
            </a:fld>
            <a:endParaRPr lang="en-US"/>
          </a:p>
        </p:txBody>
      </p:sp>
    </p:spTree>
    <p:extLst>
      <p:ext uri="{BB962C8B-B14F-4D97-AF65-F5344CB8AC3E}">
        <p14:creationId xmlns:p14="http://schemas.microsoft.com/office/powerpoint/2010/main" val="1170744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6</a:t>
            </a:fld>
            <a:endParaRPr lang="en-US"/>
          </a:p>
        </p:txBody>
      </p:sp>
    </p:spTree>
    <p:extLst>
      <p:ext uri="{BB962C8B-B14F-4D97-AF65-F5344CB8AC3E}">
        <p14:creationId xmlns:p14="http://schemas.microsoft.com/office/powerpoint/2010/main" val="4212608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7</a:t>
            </a:fld>
            <a:endParaRPr lang="en-US"/>
          </a:p>
        </p:txBody>
      </p:sp>
    </p:spTree>
    <p:extLst>
      <p:ext uri="{BB962C8B-B14F-4D97-AF65-F5344CB8AC3E}">
        <p14:creationId xmlns:p14="http://schemas.microsoft.com/office/powerpoint/2010/main" val="18153632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8</a:t>
            </a:fld>
            <a:endParaRPr lang="en-US"/>
          </a:p>
        </p:txBody>
      </p:sp>
    </p:spTree>
    <p:extLst>
      <p:ext uri="{BB962C8B-B14F-4D97-AF65-F5344CB8AC3E}">
        <p14:creationId xmlns:p14="http://schemas.microsoft.com/office/powerpoint/2010/main" val="4557856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9</a:t>
            </a:fld>
            <a:endParaRPr lang="en-US"/>
          </a:p>
        </p:txBody>
      </p:sp>
    </p:spTree>
    <p:extLst>
      <p:ext uri="{BB962C8B-B14F-4D97-AF65-F5344CB8AC3E}">
        <p14:creationId xmlns:p14="http://schemas.microsoft.com/office/powerpoint/2010/main" val="545370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8CB52-FC11-4563-BD16-119781D8E0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59EC73-4482-484B-AEEC-221ABF546E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A72022-7C2B-4C88-84A1-0E1D6999DBE4}"/>
              </a:ext>
            </a:extLst>
          </p:cNvPr>
          <p:cNvSpPr>
            <a:spLocks noGrp="1"/>
          </p:cNvSpPr>
          <p:nvPr>
            <p:ph type="dt" sz="half" idx="10"/>
          </p:nvPr>
        </p:nvSpPr>
        <p:spPr/>
        <p:txBody>
          <a:bodyPr/>
          <a:lstStyle/>
          <a:p>
            <a:fld id="{FCC27D8C-F86B-40DF-8E3F-C964AD132A93}" type="datetimeFigureOut">
              <a:rPr lang="en-US" smtClean="0"/>
              <a:t>9/29/2022</a:t>
            </a:fld>
            <a:endParaRPr lang="en-US"/>
          </a:p>
        </p:txBody>
      </p:sp>
      <p:sp>
        <p:nvSpPr>
          <p:cNvPr id="5" name="Footer Placeholder 4">
            <a:extLst>
              <a:ext uri="{FF2B5EF4-FFF2-40B4-BE49-F238E27FC236}">
                <a16:creationId xmlns:a16="http://schemas.microsoft.com/office/drawing/2014/main" id="{F209E17D-DBF6-4DAD-8CD3-A83672FA3D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82C84-F2D6-4885-8BFE-A77AC66DD41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52081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DB769-A922-436B-A0FC-7E61D8D250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71E29F-53F0-4011-8AA3-689815E638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65C5B9-E372-4185-BA4A-D57A36FA8529}"/>
              </a:ext>
            </a:extLst>
          </p:cNvPr>
          <p:cNvSpPr>
            <a:spLocks noGrp="1"/>
          </p:cNvSpPr>
          <p:nvPr>
            <p:ph type="dt" sz="half" idx="10"/>
          </p:nvPr>
        </p:nvSpPr>
        <p:spPr/>
        <p:txBody>
          <a:bodyPr/>
          <a:lstStyle/>
          <a:p>
            <a:fld id="{FCC27D8C-F86B-40DF-8E3F-C964AD132A93}" type="datetimeFigureOut">
              <a:rPr lang="en-US" smtClean="0"/>
              <a:t>9/29/2022</a:t>
            </a:fld>
            <a:endParaRPr lang="en-US"/>
          </a:p>
        </p:txBody>
      </p:sp>
      <p:sp>
        <p:nvSpPr>
          <p:cNvPr id="5" name="Footer Placeholder 4">
            <a:extLst>
              <a:ext uri="{FF2B5EF4-FFF2-40B4-BE49-F238E27FC236}">
                <a16:creationId xmlns:a16="http://schemas.microsoft.com/office/drawing/2014/main" id="{6A14EA82-F06A-48E1-8556-775E3999E9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D4C019-47D8-4A8B-B7BB-B8255385D1A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074936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AE92B-C4A1-4FC1-9254-48B8CE751F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121A64-6B5A-4A57-AF85-16A9CC9DA6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E2DEC5-03FF-485D-9860-4A66E45C8EB7}"/>
              </a:ext>
            </a:extLst>
          </p:cNvPr>
          <p:cNvSpPr>
            <a:spLocks noGrp="1"/>
          </p:cNvSpPr>
          <p:nvPr>
            <p:ph type="dt" sz="half" idx="10"/>
          </p:nvPr>
        </p:nvSpPr>
        <p:spPr/>
        <p:txBody>
          <a:bodyPr/>
          <a:lstStyle/>
          <a:p>
            <a:fld id="{FCC27D8C-F86B-40DF-8E3F-C964AD132A93}" type="datetimeFigureOut">
              <a:rPr lang="en-US" smtClean="0"/>
              <a:t>9/29/2022</a:t>
            </a:fld>
            <a:endParaRPr lang="en-US"/>
          </a:p>
        </p:txBody>
      </p:sp>
      <p:sp>
        <p:nvSpPr>
          <p:cNvPr id="5" name="Footer Placeholder 4">
            <a:extLst>
              <a:ext uri="{FF2B5EF4-FFF2-40B4-BE49-F238E27FC236}">
                <a16:creationId xmlns:a16="http://schemas.microsoft.com/office/drawing/2014/main" id="{01D75490-1161-49E5-A114-A8D5AA81A7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A42C9E-1F3A-4F71-BCE7-6ED8879E901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28011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426E-D689-460C-8755-87C408730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E54FCF-555D-4E9B-B96F-6AB542AB4E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0B3ADE-8D43-40FD-A32D-C2B7ECA96EF1}"/>
              </a:ext>
            </a:extLst>
          </p:cNvPr>
          <p:cNvSpPr>
            <a:spLocks noGrp="1"/>
          </p:cNvSpPr>
          <p:nvPr>
            <p:ph type="dt" sz="half" idx="10"/>
          </p:nvPr>
        </p:nvSpPr>
        <p:spPr/>
        <p:txBody>
          <a:bodyPr/>
          <a:lstStyle/>
          <a:p>
            <a:fld id="{FCC27D8C-F86B-40DF-8E3F-C964AD132A93}" type="datetimeFigureOut">
              <a:rPr lang="en-US" smtClean="0"/>
              <a:t>9/29/2022</a:t>
            </a:fld>
            <a:endParaRPr lang="en-US"/>
          </a:p>
        </p:txBody>
      </p:sp>
      <p:sp>
        <p:nvSpPr>
          <p:cNvPr id="5" name="Footer Placeholder 4">
            <a:extLst>
              <a:ext uri="{FF2B5EF4-FFF2-40B4-BE49-F238E27FC236}">
                <a16:creationId xmlns:a16="http://schemas.microsoft.com/office/drawing/2014/main" id="{4DA2D8BB-8779-43E8-B66F-81C4A1AE14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E545B-98B2-446D-A57E-A5B0C1471D8E}"/>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51325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6A3FB-CDFF-4B51-AFC0-2EBCF49332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6725FC-715C-4309-86FB-362B693925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7B61EA-B4FD-4A13-B5E3-BC8ECCC1B5AC}"/>
              </a:ext>
            </a:extLst>
          </p:cNvPr>
          <p:cNvSpPr>
            <a:spLocks noGrp="1"/>
          </p:cNvSpPr>
          <p:nvPr>
            <p:ph type="dt" sz="half" idx="10"/>
          </p:nvPr>
        </p:nvSpPr>
        <p:spPr/>
        <p:txBody>
          <a:bodyPr/>
          <a:lstStyle/>
          <a:p>
            <a:fld id="{FCC27D8C-F86B-40DF-8E3F-C964AD132A93}" type="datetimeFigureOut">
              <a:rPr lang="en-US" smtClean="0"/>
              <a:t>9/29/2022</a:t>
            </a:fld>
            <a:endParaRPr lang="en-US"/>
          </a:p>
        </p:txBody>
      </p:sp>
      <p:sp>
        <p:nvSpPr>
          <p:cNvPr id="5" name="Footer Placeholder 4">
            <a:extLst>
              <a:ext uri="{FF2B5EF4-FFF2-40B4-BE49-F238E27FC236}">
                <a16:creationId xmlns:a16="http://schemas.microsoft.com/office/drawing/2014/main" id="{5E416AFD-4277-4F3A-A50B-F309EE0B61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72F770-5C2A-419E-8929-7794C612ECC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985402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A03E0-7A68-4A0D-AF00-E689923FBD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A7B331-19DE-40CC-930C-77B5CF23FD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2699AD-6784-442F-B25F-A11DB920FE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0F6B2A-C1CD-4631-A1F4-F52D7E6E6958}"/>
              </a:ext>
            </a:extLst>
          </p:cNvPr>
          <p:cNvSpPr>
            <a:spLocks noGrp="1"/>
          </p:cNvSpPr>
          <p:nvPr>
            <p:ph type="dt" sz="half" idx="10"/>
          </p:nvPr>
        </p:nvSpPr>
        <p:spPr/>
        <p:txBody>
          <a:bodyPr/>
          <a:lstStyle/>
          <a:p>
            <a:fld id="{FCC27D8C-F86B-40DF-8E3F-C964AD132A93}" type="datetimeFigureOut">
              <a:rPr lang="en-US" smtClean="0"/>
              <a:t>9/29/2022</a:t>
            </a:fld>
            <a:endParaRPr lang="en-US"/>
          </a:p>
        </p:txBody>
      </p:sp>
      <p:sp>
        <p:nvSpPr>
          <p:cNvPr id="6" name="Footer Placeholder 5">
            <a:extLst>
              <a:ext uri="{FF2B5EF4-FFF2-40B4-BE49-F238E27FC236}">
                <a16:creationId xmlns:a16="http://schemas.microsoft.com/office/drawing/2014/main" id="{C339EDC0-4F6F-4A76-AB1B-EE68224EE8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0BEE1A-B57D-4B07-8CF8-804BA32C73DB}"/>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869623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41897-C24B-4175-8280-657440B518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9A88B4-E1E0-4B66-8F47-3A337E21EE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9E56BA-7A8A-4285-9396-215873D018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C60A60-13A7-43F6-A196-42D6666321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7EB919-070A-440B-A0FF-70CB3159BF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2B7D31-EA07-4867-8131-C569A2195F3E}"/>
              </a:ext>
            </a:extLst>
          </p:cNvPr>
          <p:cNvSpPr>
            <a:spLocks noGrp="1"/>
          </p:cNvSpPr>
          <p:nvPr>
            <p:ph type="dt" sz="half" idx="10"/>
          </p:nvPr>
        </p:nvSpPr>
        <p:spPr/>
        <p:txBody>
          <a:bodyPr/>
          <a:lstStyle/>
          <a:p>
            <a:fld id="{FCC27D8C-F86B-40DF-8E3F-C964AD132A93}" type="datetimeFigureOut">
              <a:rPr lang="en-US" smtClean="0"/>
              <a:t>9/29/2022</a:t>
            </a:fld>
            <a:endParaRPr lang="en-US"/>
          </a:p>
        </p:txBody>
      </p:sp>
      <p:sp>
        <p:nvSpPr>
          <p:cNvPr id="8" name="Footer Placeholder 7">
            <a:extLst>
              <a:ext uri="{FF2B5EF4-FFF2-40B4-BE49-F238E27FC236}">
                <a16:creationId xmlns:a16="http://schemas.microsoft.com/office/drawing/2014/main" id="{4E00C4C0-75B2-424A-B698-9967FC766B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66D9A3-7A35-4DEB-96FD-4EB8B5D284D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12631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2D3ED-318C-4B13-9B9C-EFA73DC2AA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09CB2C-07E5-416C-A2C1-6796C2498D31}"/>
              </a:ext>
            </a:extLst>
          </p:cNvPr>
          <p:cNvSpPr>
            <a:spLocks noGrp="1"/>
          </p:cNvSpPr>
          <p:nvPr>
            <p:ph type="dt" sz="half" idx="10"/>
          </p:nvPr>
        </p:nvSpPr>
        <p:spPr/>
        <p:txBody>
          <a:bodyPr/>
          <a:lstStyle/>
          <a:p>
            <a:fld id="{FCC27D8C-F86B-40DF-8E3F-C964AD132A93}" type="datetimeFigureOut">
              <a:rPr lang="en-US" smtClean="0"/>
              <a:t>9/29/2022</a:t>
            </a:fld>
            <a:endParaRPr lang="en-US"/>
          </a:p>
        </p:txBody>
      </p:sp>
      <p:sp>
        <p:nvSpPr>
          <p:cNvPr id="4" name="Footer Placeholder 3">
            <a:extLst>
              <a:ext uri="{FF2B5EF4-FFF2-40B4-BE49-F238E27FC236}">
                <a16:creationId xmlns:a16="http://schemas.microsoft.com/office/drawing/2014/main" id="{9F5F1F95-1C3A-4FCC-A8F9-8DDC1CA6E3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3DA5B4-0FAE-40FA-A08C-8BCA037A3D2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11123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4B22E-335C-4A55-87B1-543AF8F5024F}"/>
              </a:ext>
            </a:extLst>
          </p:cNvPr>
          <p:cNvSpPr>
            <a:spLocks noGrp="1"/>
          </p:cNvSpPr>
          <p:nvPr>
            <p:ph type="dt" sz="half" idx="10"/>
          </p:nvPr>
        </p:nvSpPr>
        <p:spPr/>
        <p:txBody>
          <a:bodyPr/>
          <a:lstStyle/>
          <a:p>
            <a:fld id="{FCC27D8C-F86B-40DF-8E3F-C964AD132A93}" type="datetimeFigureOut">
              <a:rPr lang="en-US" smtClean="0"/>
              <a:t>9/29/2022</a:t>
            </a:fld>
            <a:endParaRPr lang="en-US"/>
          </a:p>
        </p:txBody>
      </p:sp>
      <p:sp>
        <p:nvSpPr>
          <p:cNvPr id="3" name="Footer Placeholder 2">
            <a:extLst>
              <a:ext uri="{FF2B5EF4-FFF2-40B4-BE49-F238E27FC236}">
                <a16:creationId xmlns:a16="http://schemas.microsoft.com/office/drawing/2014/main" id="{B5AAA6C5-B4DC-4627-B08B-A70DE641D6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BCEA28-8888-4CEF-B047-790D53EDDC7A}"/>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29587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08415-B453-4985-A595-4E6A7BF83C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4F0E60-3315-4627-B5FD-0C7B8599AC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80E7D2-7B36-4985-A108-5E12E362C7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A31EE4-3CBC-4FFD-A603-D8F5A9F85187}"/>
              </a:ext>
            </a:extLst>
          </p:cNvPr>
          <p:cNvSpPr>
            <a:spLocks noGrp="1"/>
          </p:cNvSpPr>
          <p:nvPr>
            <p:ph type="dt" sz="half" idx="10"/>
          </p:nvPr>
        </p:nvSpPr>
        <p:spPr/>
        <p:txBody>
          <a:bodyPr/>
          <a:lstStyle/>
          <a:p>
            <a:fld id="{FCC27D8C-F86B-40DF-8E3F-C964AD132A93}" type="datetimeFigureOut">
              <a:rPr lang="en-US" smtClean="0"/>
              <a:t>9/29/2022</a:t>
            </a:fld>
            <a:endParaRPr lang="en-US"/>
          </a:p>
        </p:txBody>
      </p:sp>
      <p:sp>
        <p:nvSpPr>
          <p:cNvPr id="6" name="Footer Placeholder 5">
            <a:extLst>
              <a:ext uri="{FF2B5EF4-FFF2-40B4-BE49-F238E27FC236}">
                <a16:creationId xmlns:a16="http://schemas.microsoft.com/office/drawing/2014/main" id="{3604337B-01DD-44FA-91A0-D137113903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D1E431-4735-4865-AB79-138758339F5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930778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ECF1C-FD4E-4DF8-8076-2B0F9FF563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AB0522-D7D9-462E-9A97-9417CF0140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2DA688-8CD3-4AEE-8D11-8A8BF54E2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38A5E5-8429-4758-B4CA-C8205C9D092A}"/>
              </a:ext>
            </a:extLst>
          </p:cNvPr>
          <p:cNvSpPr>
            <a:spLocks noGrp="1"/>
          </p:cNvSpPr>
          <p:nvPr>
            <p:ph type="dt" sz="half" idx="10"/>
          </p:nvPr>
        </p:nvSpPr>
        <p:spPr/>
        <p:txBody>
          <a:bodyPr/>
          <a:lstStyle/>
          <a:p>
            <a:fld id="{FCC27D8C-F86B-40DF-8E3F-C964AD132A93}" type="datetimeFigureOut">
              <a:rPr lang="en-US" smtClean="0"/>
              <a:t>9/29/2022</a:t>
            </a:fld>
            <a:endParaRPr lang="en-US"/>
          </a:p>
        </p:txBody>
      </p:sp>
      <p:sp>
        <p:nvSpPr>
          <p:cNvPr id="6" name="Footer Placeholder 5">
            <a:extLst>
              <a:ext uri="{FF2B5EF4-FFF2-40B4-BE49-F238E27FC236}">
                <a16:creationId xmlns:a16="http://schemas.microsoft.com/office/drawing/2014/main" id="{68F7A179-5C8E-4BBA-9BBA-60075CFC74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F02119-041C-4929-BA97-807756DA5CB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436783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F2119F-86CB-4CD9-928C-AAE2F72BB8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FFEC57-1E7C-459F-91E0-E86C408D04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2EC05C-49F4-4B51-98D1-982AF0504D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27D8C-F86B-40DF-8E3F-C964AD132A93}" type="datetimeFigureOut">
              <a:rPr lang="en-US" smtClean="0"/>
              <a:t>9/29/2022</a:t>
            </a:fld>
            <a:endParaRPr lang="en-US"/>
          </a:p>
        </p:txBody>
      </p:sp>
      <p:sp>
        <p:nvSpPr>
          <p:cNvPr id="5" name="Footer Placeholder 4">
            <a:extLst>
              <a:ext uri="{FF2B5EF4-FFF2-40B4-BE49-F238E27FC236}">
                <a16:creationId xmlns:a16="http://schemas.microsoft.com/office/drawing/2014/main" id="{62AB0FE6-CFD7-41B2-A024-2425091C59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2C9B90-4659-4EE9-8747-A6902632D4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A668F-7EF6-4C10-805B-957251468451}" type="slidenum">
              <a:rPr lang="en-US" smtClean="0"/>
              <a:t>‹#›</a:t>
            </a:fld>
            <a:endParaRPr lang="en-US"/>
          </a:p>
        </p:txBody>
      </p:sp>
    </p:spTree>
    <p:extLst>
      <p:ext uri="{BB962C8B-B14F-4D97-AF65-F5344CB8AC3E}">
        <p14:creationId xmlns:p14="http://schemas.microsoft.com/office/powerpoint/2010/main" val="1638308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matsati.com/" TargetMode="External"/><Relationship Id="rId3" Type="http://schemas.openxmlformats.org/officeDocument/2006/relationships/image" Target="../media/image1.jpg"/><Relationship Id="rId7" Type="http://schemas.openxmlformats.org/officeDocument/2006/relationships/hyperlink" Target="https://www.youtube.com/channel/UC5_qPfruat-sCJJypz0_OBw"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youtube.com/c/HebrewLiteracy" TargetMode="External"/><Relationship Id="rId5" Type="http://schemas.openxmlformats.org/officeDocument/2006/relationships/hyperlink" Target="https://www.youtube.com/c/TheFoundationofTheWordOutreachMinistries" TargetMode="External"/><Relationship Id="rId10" Type="http://schemas.openxmlformats.org/officeDocument/2006/relationships/image" Target="../media/image2.png"/><Relationship Id="rId4" Type="http://schemas.openxmlformats.org/officeDocument/2006/relationships/hyperlink" Target="https://t.me/MessianicChat" TargetMode="External"/><Relationship Id="rId9" Type="http://schemas.openxmlformats.org/officeDocument/2006/relationships/hyperlink" Target="https://www.youtube.com/user/MATSATI/" TargetMode="External"/></Relationships>
</file>

<file path=ppt/slides/_rels/slide10.xml.rels><?xml version="1.0" encoding="UTF-8" standalone="yes"?>
<Relationships xmlns="http://schemas.openxmlformats.org/package/2006/relationships"><Relationship Id="rId8" Type="http://schemas.openxmlformats.org/officeDocument/2006/relationships/customXml" Target="../ink/ink211.xml"/><Relationship Id="rId13" Type="http://schemas.openxmlformats.org/officeDocument/2006/relationships/image" Target="../media/image219.png"/><Relationship Id="rId18" Type="http://schemas.openxmlformats.org/officeDocument/2006/relationships/customXml" Target="../ink/ink216.xml"/><Relationship Id="rId3" Type="http://schemas.openxmlformats.org/officeDocument/2006/relationships/image" Target="../media/image1.jpg"/><Relationship Id="rId21" Type="http://schemas.openxmlformats.org/officeDocument/2006/relationships/image" Target="../media/image223.png"/><Relationship Id="rId7" Type="http://schemas.openxmlformats.org/officeDocument/2006/relationships/image" Target="../media/image216.png"/><Relationship Id="rId12" Type="http://schemas.openxmlformats.org/officeDocument/2006/relationships/customXml" Target="../ink/ink213.xml"/><Relationship Id="rId17" Type="http://schemas.openxmlformats.org/officeDocument/2006/relationships/image" Target="../media/image221.png"/><Relationship Id="rId2" Type="http://schemas.openxmlformats.org/officeDocument/2006/relationships/notesSlide" Target="../notesSlides/notesSlide10.xml"/><Relationship Id="rId16" Type="http://schemas.openxmlformats.org/officeDocument/2006/relationships/customXml" Target="../ink/ink215.xml"/><Relationship Id="rId20" Type="http://schemas.openxmlformats.org/officeDocument/2006/relationships/customXml" Target="../ink/ink217.xml"/><Relationship Id="rId1" Type="http://schemas.openxmlformats.org/officeDocument/2006/relationships/slideLayout" Target="../slideLayouts/slideLayout1.xml"/><Relationship Id="rId6" Type="http://schemas.openxmlformats.org/officeDocument/2006/relationships/customXml" Target="../ink/ink210.xml"/><Relationship Id="rId11" Type="http://schemas.openxmlformats.org/officeDocument/2006/relationships/image" Target="../media/image218.png"/><Relationship Id="rId5" Type="http://schemas.openxmlformats.org/officeDocument/2006/relationships/image" Target="../media/image215.png"/><Relationship Id="rId15" Type="http://schemas.openxmlformats.org/officeDocument/2006/relationships/image" Target="../media/image220.png"/><Relationship Id="rId10" Type="http://schemas.openxmlformats.org/officeDocument/2006/relationships/customXml" Target="../ink/ink212.xml"/><Relationship Id="rId19" Type="http://schemas.openxmlformats.org/officeDocument/2006/relationships/image" Target="../media/image222.png"/><Relationship Id="rId4" Type="http://schemas.openxmlformats.org/officeDocument/2006/relationships/customXml" Target="../ink/ink209.xml"/><Relationship Id="rId9" Type="http://schemas.openxmlformats.org/officeDocument/2006/relationships/image" Target="../media/image217.png"/><Relationship Id="rId14" Type="http://schemas.openxmlformats.org/officeDocument/2006/relationships/customXml" Target="../ink/ink214.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6" Type="http://schemas.openxmlformats.org/officeDocument/2006/relationships/customXml" Target="../ink/ink229.xml"/><Relationship Id="rId21" Type="http://schemas.openxmlformats.org/officeDocument/2006/relationships/image" Target="../media/image232.png"/><Relationship Id="rId42" Type="http://schemas.openxmlformats.org/officeDocument/2006/relationships/customXml" Target="../ink/ink237.xml"/><Relationship Id="rId47" Type="http://schemas.openxmlformats.org/officeDocument/2006/relationships/image" Target="../media/image245.png"/><Relationship Id="rId63" Type="http://schemas.openxmlformats.org/officeDocument/2006/relationships/image" Target="../media/image253.png"/><Relationship Id="rId68" Type="http://schemas.openxmlformats.org/officeDocument/2006/relationships/customXml" Target="../ink/ink250.xml"/><Relationship Id="rId7" Type="http://schemas.openxmlformats.org/officeDocument/2006/relationships/image" Target="../media/image225.png"/><Relationship Id="rId71" Type="http://schemas.openxmlformats.org/officeDocument/2006/relationships/image" Target="../media/image257.png"/><Relationship Id="rId2" Type="http://schemas.openxmlformats.org/officeDocument/2006/relationships/notesSlide" Target="../notesSlides/notesSlide13.xml"/><Relationship Id="rId16" Type="http://schemas.openxmlformats.org/officeDocument/2006/relationships/customXml" Target="../ink/ink224.xml"/><Relationship Id="rId29" Type="http://schemas.openxmlformats.org/officeDocument/2006/relationships/image" Target="../media/image236.png"/><Relationship Id="rId11" Type="http://schemas.openxmlformats.org/officeDocument/2006/relationships/image" Target="../media/image227.png"/><Relationship Id="rId24" Type="http://schemas.openxmlformats.org/officeDocument/2006/relationships/customXml" Target="../ink/ink228.xml"/><Relationship Id="rId32" Type="http://schemas.openxmlformats.org/officeDocument/2006/relationships/customXml" Target="../ink/ink232.xml"/><Relationship Id="rId37" Type="http://schemas.openxmlformats.org/officeDocument/2006/relationships/image" Target="../media/image240.png"/><Relationship Id="rId40" Type="http://schemas.openxmlformats.org/officeDocument/2006/relationships/customXml" Target="../ink/ink236.xml"/><Relationship Id="rId45" Type="http://schemas.openxmlformats.org/officeDocument/2006/relationships/image" Target="../media/image244.png"/><Relationship Id="rId53" Type="http://schemas.openxmlformats.org/officeDocument/2006/relationships/image" Target="../media/image248.png"/><Relationship Id="rId58" Type="http://schemas.openxmlformats.org/officeDocument/2006/relationships/customXml" Target="../ink/ink245.xml"/><Relationship Id="rId66" Type="http://schemas.openxmlformats.org/officeDocument/2006/relationships/customXml" Target="../ink/ink249.xml"/><Relationship Id="rId5" Type="http://schemas.openxmlformats.org/officeDocument/2006/relationships/image" Target="../media/image224.png"/><Relationship Id="rId61" Type="http://schemas.openxmlformats.org/officeDocument/2006/relationships/image" Target="../media/image252.png"/><Relationship Id="rId19" Type="http://schemas.openxmlformats.org/officeDocument/2006/relationships/image" Target="../media/image231.png"/><Relationship Id="rId14" Type="http://schemas.openxmlformats.org/officeDocument/2006/relationships/customXml" Target="../ink/ink223.xml"/><Relationship Id="rId22" Type="http://schemas.openxmlformats.org/officeDocument/2006/relationships/customXml" Target="../ink/ink227.xml"/><Relationship Id="rId27" Type="http://schemas.openxmlformats.org/officeDocument/2006/relationships/image" Target="../media/image235.png"/><Relationship Id="rId30" Type="http://schemas.openxmlformats.org/officeDocument/2006/relationships/customXml" Target="../ink/ink231.xml"/><Relationship Id="rId35" Type="http://schemas.openxmlformats.org/officeDocument/2006/relationships/image" Target="../media/image239.png"/><Relationship Id="rId43" Type="http://schemas.openxmlformats.org/officeDocument/2006/relationships/image" Target="../media/image243.png"/><Relationship Id="rId48" Type="http://schemas.openxmlformats.org/officeDocument/2006/relationships/customXml" Target="../ink/ink240.xml"/><Relationship Id="rId56" Type="http://schemas.openxmlformats.org/officeDocument/2006/relationships/customXml" Target="../ink/ink244.xml"/><Relationship Id="rId64" Type="http://schemas.openxmlformats.org/officeDocument/2006/relationships/customXml" Target="../ink/ink248.xml"/><Relationship Id="rId69" Type="http://schemas.openxmlformats.org/officeDocument/2006/relationships/image" Target="../media/image256.png"/><Relationship Id="rId8" Type="http://schemas.openxmlformats.org/officeDocument/2006/relationships/customXml" Target="../ink/ink220.xml"/><Relationship Id="rId51" Type="http://schemas.openxmlformats.org/officeDocument/2006/relationships/image" Target="../media/image247.png"/><Relationship Id="rId3" Type="http://schemas.openxmlformats.org/officeDocument/2006/relationships/image" Target="../media/image1.jpg"/><Relationship Id="rId12" Type="http://schemas.openxmlformats.org/officeDocument/2006/relationships/customXml" Target="../ink/ink222.xml"/><Relationship Id="rId17" Type="http://schemas.openxmlformats.org/officeDocument/2006/relationships/image" Target="../media/image230.png"/><Relationship Id="rId25" Type="http://schemas.openxmlformats.org/officeDocument/2006/relationships/image" Target="../media/image234.png"/><Relationship Id="rId33" Type="http://schemas.openxmlformats.org/officeDocument/2006/relationships/image" Target="../media/image238.png"/><Relationship Id="rId38" Type="http://schemas.openxmlformats.org/officeDocument/2006/relationships/customXml" Target="../ink/ink235.xml"/><Relationship Id="rId46" Type="http://schemas.openxmlformats.org/officeDocument/2006/relationships/customXml" Target="../ink/ink239.xml"/><Relationship Id="rId59" Type="http://schemas.openxmlformats.org/officeDocument/2006/relationships/image" Target="../media/image251.png"/><Relationship Id="rId67" Type="http://schemas.openxmlformats.org/officeDocument/2006/relationships/image" Target="../media/image255.png"/><Relationship Id="rId20" Type="http://schemas.openxmlformats.org/officeDocument/2006/relationships/customXml" Target="../ink/ink226.xml"/><Relationship Id="rId41" Type="http://schemas.openxmlformats.org/officeDocument/2006/relationships/image" Target="../media/image242.png"/><Relationship Id="rId54" Type="http://schemas.openxmlformats.org/officeDocument/2006/relationships/customXml" Target="../ink/ink243.xml"/><Relationship Id="rId62" Type="http://schemas.openxmlformats.org/officeDocument/2006/relationships/customXml" Target="../ink/ink247.xml"/><Relationship Id="rId70" Type="http://schemas.openxmlformats.org/officeDocument/2006/relationships/customXml" Target="../ink/ink251.xml"/><Relationship Id="rId1" Type="http://schemas.openxmlformats.org/officeDocument/2006/relationships/slideLayout" Target="../slideLayouts/slideLayout1.xml"/><Relationship Id="rId6" Type="http://schemas.openxmlformats.org/officeDocument/2006/relationships/customXml" Target="../ink/ink219.xml"/><Relationship Id="rId15" Type="http://schemas.openxmlformats.org/officeDocument/2006/relationships/image" Target="../media/image229.png"/><Relationship Id="rId23" Type="http://schemas.openxmlformats.org/officeDocument/2006/relationships/image" Target="../media/image233.png"/><Relationship Id="rId28" Type="http://schemas.openxmlformats.org/officeDocument/2006/relationships/customXml" Target="../ink/ink230.xml"/><Relationship Id="rId36" Type="http://schemas.openxmlformats.org/officeDocument/2006/relationships/customXml" Target="../ink/ink234.xml"/><Relationship Id="rId49" Type="http://schemas.openxmlformats.org/officeDocument/2006/relationships/image" Target="../media/image246.png"/><Relationship Id="rId57" Type="http://schemas.openxmlformats.org/officeDocument/2006/relationships/image" Target="../media/image250.png"/><Relationship Id="rId10" Type="http://schemas.openxmlformats.org/officeDocument/2006/relationships/customXml" Target="../ink/ink221.xml"/><Relationship Id="rId31" Type="http://schemas.openxmlformats.org/officeDocument/2006/relationships/image" Target="../media/image237.png"/><Relationship Id="rId44" Type="http://schemas.openxmlformats.org/officeDocument/2006/relationships/customXml" Target="../ink/ink238.xml"/><Relationship Id="rId52" Type="http://schemas.openxmlformats.org/officeDocument/2006/relationships/customXml" Target="../ink/ink242.xml"/><Relationship Id="rId60" Type="http://schemas.openxmlformats.org/officeDocument/2006/relationships/customXml" Target="../ink/ink246.xml"/><Relationship Id="rId65" Type="http://schemas.openxmlformats.org/officeDocument/2006/relationships/image" Target="../media/image254.png"/><Relationship Id="rId4" Type="http://schemas.openxmlformats.org/officeDocument/2006/relationships/customXml" Target="../ink/ink218.xml"/><Relationship Id="rId9" Type="http://schemas.openxmlformats.org/officeDocument/2006/relationships/image" Target="../media/image226.png"/><Relationship Id="rId13" Type="http://schemas.openxmlformats.org/officeDocument/2006/relationships/image" Target="../media/image228.png"/><Relationship Id="rId18" Type="http://schemas.openxmlformats.org/officeDocument/2006/relationships/customXml" Target="../ink/ink225.xml"/><Relationship Id="rId39" Type="http://schemas.openxmlformats.org/officeDocument/2006/relationships/image" Target="../media/image241.png"/><Relationship Id="rId34" Type="http://schemas.openxmlformats.org/officeDocument/2006/relationships/customXml" Target="../ink/ink233.xml"/><Relationship Id="rId50" Type="http://schemas.openxmlformats.org/officeDocument/2006/relationships/customXml" Target="../ink/ink241.xml"/><Relationship Id="rId55" Type="http://schemas.openxmlformats.org/officeDocument/2006/relationships/image" Target="../media/image249.png"/></Relationships>
</file>

<file path=ppt/slides/_rels/slide14.xml.rels><?xml version="1.0" encoding="UTF-8" standalone="yes"?>
<Relationships xmlns="http://schemas.openxmlformats.org/package/2006/relationships"><Relationship Id="rId8" Type="http://schemas.openxmlformats.org/officeDocument/2006/relationships/customXml" Target="../ink/ink254.xml"/><Relationship Id="rId13" Type="http://schemas.openxmlformats.org/officeDocument/2006/relationships/image" Target="../media/image262.png"/><Relationship Id="rId18" Type="http://schemas.openxmlformats.org/officeDocument/2006/relationships/customXml" Target="../ink/ink259.xml"/><Relationship Id="rId3" Type="http://schemas.openxmlformats.org/officeDocument/2006/relationships/image" Target="../media/image1.jpg"/><Relationship Id="rId21" Type="http://schemas.openxmlformats.org/officeDocument/2006/relationships/image" Target="../media/image266.png"/><Relationship Id="rId7" Type="http://schemas.openxmlformats.org/officeDocument/2006/relationships/image" Target="../media/image259.png"/><Relationship Id="rId12" Type="http://schemas.openxmlformats.org/officeDocument/2006/relationships/customXml" Target="../ink/ink256.xml"/><Relationship Id="rId17" Type="http://schemas.openxmlformats.org/officeDocument/2006/relationships/image" Target="../media/image264.png"/><Relationship Id="rId2" Type="http://schemas.openxmlformats.org/officeDocument/2006/relationships/notesSlide" Target="../notesSlides/notesSlide14.xml"/><Relationship Id="rId16" Type="http://schemas.openxmlformats.org/officeDocument/2006/relationships/customXml" Target="../ink/ink258.xml"/><Relationship Id="rId20" Type="http://schemas.openxmlformats.org/officeDocument/2006/relationships/customXml" Target="../ink/ink260.xml"/><Relationship Id="rId1" Type="http://schemas.openxmlformats.org/officeDocument/2006/relationships/slideLayout" Target="../slideLayouts/slideLayout1.xml"/><Relationship Id="rId6" Type="http://schemas.openxmlformats.org/officeDocument/2006/relationships/customXml" Target="../ink/ink253.xml"/><Relationship Id="rId11" Type="http://schemas.openxmlformats.org/officeDocument/2006/relationships/image" Target="../media/image261.png"/><Relationship Id="rId5" Type="http://schemas.openxmlformats.org/officeDocument/2006/relationships/image" Target="../media/image258.png"/><Relationship Id="rId15" Type="http://schemas.openxmlformats.org/officeDocument/2006/relationships/image" Target="../media/image263.png"/><Relationship Id="rId23" Type="http://schemas.openxmlformats.org/officeDocument/2006/relationships/image" Target="../media/image267.png"/><Relationship Id="rId10" Type="http://schemas.openxmlformats.org/officeDocument/2006/relationships/customXml" Target="../ink/ink255.xml"/><Relationship Id="rId19" Type="http://schemas.openxmlformats.org/officeDocument/2006/relationships/image" Target="../media/image265.png"/><Relationship Id="rId4" Type="http://schemas.openxmlformats.org/officeDocument/2006/relationships/customXml" Target="../ink/ink252.xml"/><Relationship Id="rId9" Type="http://schemas.openxmlformats.org/officeDocument/2006/relationships/image" Target="../media/image260.png"/><Relationship Id="rId14" Type="http://schemas.openxmlformats.org/officeDocument/2006/relationships/customXml" Target="../ink/ink257.xml"/><Relationship Id="rId22" Type="http://schemas.openxmlformats.org/officeDocument/2006/relationships/customXml" Target="../ink/ink261.xml"/></Relationships>
</file>

<file path=ppt/slides/_rels/slide15.xml.rels><?xml version="1.0" encoding="UTF-8" standalone="yes"?>
<Relationships xmlns="http://schemas.openxmlformats.org/package/2006/relationships"><Relationship Id="rId8" Type="http://schemas.openxmlformats.org/officeDocument/2006/relationships/customXml" Target="../ink/ink264.xml"/><Relationship Id="rId13" Type="http://schemas.openxmlformats.org/officeDocument/2006/relationships/image" Target="../media/image272.png"/><Relationship Id="rId18" Type="http://schemas.openxmlformats.org/officeDocument/2006/relationships/customXml" Target="../ink/ink269.xml"/><Relationship Id="rId3" Type="http://schemas.openxmlformats.org/officeDocument/2006/relationships/image" Target="../media/image1.jpg"/><Relationship Id="rId21" Type="http://schemas.openxmlformats.org/officeDocument/2006/relationships/image" Target="../media/image276.png"/><Relationship Id="rId7" Type="http://schemas.openxmlformats.org/officeDocument/2006/relationships/image" Target="../media/image269.png"/><Relationship Id="rId12" Type="http://schemas.openxmlformats.org/officeDocument/2006/relationships/customXml" Target="../ink/ink266.xml"/><Relationship Id="rId17" Type="http://schemas.openxmlformats.org/officeDocument/2006/relationships/image" Target="../media/image274.png"/><Relationship Id="rId2" Type="http://schemas.openxmlformats.org/officeDocument/2006/relationships/notesSlide" Target="../notesSlides/notesSlide15.xml"/><Relationship Id="rId16" Type="http://schemas.openxmlformats.org/officeDocument/2006/relationships/customXml" Target="../ink/ink268.xml"/><Relationship Id="rId20" Type="http://schemas.openxmlformats.org/officeDocument/2006/relationships/customXml" Target="../ink/ink270.xml"/><Relationship Id="rId1" Type="http://schemas.openxmlformats.org/officeDocument/2006/relationships/slideLayout" Target="../slideLayouts/slideLayout1.xml"/><Relationship Id="rId6" Type="http://schemas.openxmlformats.org/officeDocument/2006/relationships/customXml" Target="../ink/ink263.xml"/><Relationship Id="rId11" Type="http://schemas.openxmlformats.org/officeDocument/2006/relationships/image" Target="../media/image271.png"/><Relationship Id="rId5" Type="http://schemas.openxmlformats.org/officeDocument/2006/relationships/image" Target="../media/image268.png"/><Relationship Id="rId15" Type="http://schemas.openxmlformats.org/officeDocument/2006/relationships/image" Target="../media/image273.png"/><Relationship Id="rId10" Type="http://schemas.openxmlformats.org/officeDocument/2006/relationships/customXml" Target="../ink/ink265.xml"/><Relationship Id="rId19" Type="http://schemas.openxmlformats.org/officeDocument/2006/relationships/image" Target="../media/image275.png"/><Relationship Id="rId4" Type="http://schemas.openxmlformats.org/officeDocument/2006/relationships/customXml" Target="../ink/ink262.xml"/><Relationship Id="rId9" Type="http://schemas.openxmlformats.org/officeDocument/2006/relationships/image" Target="../media/image270.png"/><Relationship Id="rId14" Type="http://schemas.openxmlformats.org/officeDocument/2006/relationships/customXml" Target="../ink/ink267.xml"/></Relationships>
</file>

<file path=ppt/slides/_rels/slide16.xml.rels><?xml version="1.0" encoding="UTF-8" standalone="yes"?>
<Relationships xmlns="http://schemas.openxmlformats.org/package/2006/relationships"><Relationship Id="rId8" Type="http://schemas.openxmlformats.org/officeDocument/2006/relationships/customXml" Target="../ink/ink273.xml"/><Relationship Id="rId13" Type="http://schemas.openxmlformats.org/officeDocument/2006/relationships/image" Target="../media/image281.png"/><Relationship Id="rId3" Type="http://schemas.openxmlformats.org/officeDocument/2006/relationships/image" Target="../media/image1.jpg"/><Relationship Id="rId7" Type="http://schemas.openxmlformats.org/officeDocument/2006/relationships/image" Target="../media/image278.png"/><Relationship Id="rId12" Type="http://schemas.openxmlformats.org/officeDocument/2006/relationships/customXml" Target="../ink/ink275.xml"/><Relationship Id="rId17" Type="http://schemas.openxmlformats.org/officeDocument/2006/relationships/image" Target="../media/image283.png"/><Relationship Id="rId2" Type="http://schemas.openxmlformats.org/officeDocument/2006/relationships/notesSlide" Target="../notesSlides/notesSlide16.xml"/><Relationship Id="rId16" Type="http://schemas.openxmlformats.org/officeDocument/2006/relationships/customXml" Target="../ink/ink277.xml"/><Relationship Id="rId1" Type="http://schemas.openxmlformats.org/officeDocument/2006/relationships/slideLayout" Target="../slideLayouts/slideLayout1.xml"/><Relationship Id="rId6" Type="http://schemas.openxmlformats.org/officeDocument/2006/relationships/customXml" Target="../ink/ink272.xml"/><Relationship Id="rId11" Type="http://schemas.openxmlformats.org/officeDocument/2006/relationships/image" Target="../media/image280.png"/><Relationship Id="rId5" Type="http://schemas.openxmlformats.org/officeDocument/2006/relationships/image" Target="../media/image277.png"/><Relationship Id="rId15" Type="http://schemas.openxmlformats.org/officeDocument/2006/relationships/image" Target="../media/image282.png"/><Relationship Id="rId10" Type="http://schemas.openxmlformats.org/officeDocument/2006/relationships/customXml" Target="../ink/ink274.xml"/><Relationship Id="rId4" Type="http://schemas.openxmlformats.org/officeDocument/2006/relationships/customXml" Target="../ink/ink271.xml"/><Relationship Id="rId9" Type="http://schemas.openxmlformats.org/officeDocument/2006/relationships/image" Target="../media/image279.png"/><Relationship Id="rId14" Type="http://schemas.openxmlformats.org/officeDocument/2006/relationships/customXml" Target="../ink/ink276.xml"/></Relationships>
</file>

<file path=ppt/slides/_rels/slide17.xml.rels><?xml version="1.0" encoding="UTF-8" standalone="yes"?>
<Relationships xmlns="http://schemas.openxmlformats.org/package/2006/relationships"><Relationship Id="rId8" Type="http://schemas.openxmlformats.org/officeDocument/2006/relationships/customXml" Target="../ink/ink280.xml"/><Relationship Id="rId13" Type="http://schemas.openxmlformats.org/officeDocument/2006/relationships/image" Target="../media/image288.png"/><Relationship Id="rId3" Type="http://schemas.openxmlformats.org/officeDocument/2006/relationships/image" Target="../media/image1.jpg"/><Relationship Id="rId7" Type="http://schemas.openxmlformats.org/officeDocument/2006/relationships/image" Target="../media/image285.png"/><Relationship Id="rId12" Type="http://schemas.openxmlformats.org/officeDocument/2006/relationships/customXml" Target="../ink/ink282.xm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customXml" Target="../ink/ink279.xml"/><Relationship Id="rId11" Type="http://schemas.openxmlformats.org/officeDocument/2006/relationships/image" Target="../media/image287.png"/><Relationship Id="rId5" Type="http://schemas.openxmlformats.org/officeDocument/2006/relationships/image" Target="../media/image284.png"/><Relationship Id="rId15" Type="http://schemas.openxmlformats.org/officeDocument/2006/relationships/image" Target="../media/image289.png"/><Relationship Id="rId10" Type="http://schemas.openxmlformats.org/officeDocument/2006/relationships/customXml" Target="../ink/ink281.xml"/><Relationship Id="rId4" Type="http://schemas.openxmlformats.org/officeDocument/2006/relationships/customXml" Target="../ink/ink278.xml"/><Relationship Id="rId9" Type="http://schemas.openxmlformats.org/officeDocument/2006/relationships/image" Target="../media/image286.png"/><Relationship Id="rId14" Type="http://schemas.openxmlformats.org/officeDocument/2006/relationships/customXml" Target="../ink/ink283.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6" Type="http://schemas.openxmlformats.org/officeDocument/2006/relationships/customXml" Target="../ink/ink12.xml"/><Relationship Id="rId21" Type="http://schemas.openxmlformats.org/officeDocument/2006/relationships/image" Target="../media/image13.png"/><Relationship Id="rId42" Type="http://schemas.openxmlformats.org/officeDocument/2006/relationships/customXml" Target="../ink/ink20.xml"/><Relationship Id="rId47" Type="http://schemas.openxmlformats.org/officeDocument/2006/relationships/image" Target="../media/image26.png"/><Relationship Id="rId63" Type="http://schemas.openxmlformats.org/officeDocument/2006/relationships/image" Target="../media/image34.png"/><Relationship Id="rId68" Type="http://schemas.openxmlformats.org/officeDocument/2006/relationships/customXml" Target="../ink/ink33.xml"/><Relationship Id="rId84" Type="http://schemas.openxmlformats.org/officeDocument/2006/relationships/customXml" Target="../ink/ink41.xml"/><Relationship Id="rId89" Type="http://schemas.openxmlformats.org/officeDocument/2006/relationships/image" Target="../media/image47.png"/><Relationship Id="rId16" Type="http://schemas.openxmlformats.org/officeDocument/2006/relationships/customXml" Target="../ink/ink7.xml"/><Relationship Id="rId11" Type="http://schemas.openxmlformats.org/officeDocument/2006/relationships/image" Target="../media/image8.png"/><Relationship Id="rId32" Type="http://schemas.openxmlformats.org/officeDocument/2006/relationships/customXml" Target="../ink/ink15.xml"/><Relationship Id="rId37" Type="http://schemas.openxmlformats.org/officeDocument/2006/relationships/image" Target="../media/image21.png"/><Relationship Id="rId53" Type="http://schemas.openxmlformats.org/officeDocument/2006/relationships/image" Target="../media/image29.png"/><Relationship Id="rId58" Type="http://schemas.openxmlformats.org/officeDocument/2006/relationships/customXml" Target="../ink/ink28.xml"/><Relationship Id="rId74" Type="http://schemas.openxmlformats.org/officeDocument/2006/relationships/customXml" Target="../ink/ink36.xml"/><Relationship Id="rId79" Type="http://schemas.openxmlformats.org/officeDocument/2006/relationships/image" Target="../media/image42.png"/><Relationship Id="rId5" Type="http://schemas.openxmlformats.org/officeDocument/2006/relationships/image" Target="../media/image5.png"/><Relationship Id="rId90" Type="http://schemas.openxmlformats.org/officeDocument/2006/relationships/customXml" Target="../ink/ink44.xml"/><Relationship Id="rId95" Type="http://schemas.openxmlformats.org/officeDocument/2006/relationships/image" Target="../media/image50.png"/><Relationship Id="rId22" Type="http://schemas.openxmlformats.org/officeDocument/2006/relationships/customXml" Target="../ink/ink10.xml"/><Relationship Id="rId27" Type="http://schemas.openxmlformats.org/officeDocument/2006/relationships/image" Target="../media/image16.png"/><Relationship Id="rId43" Type="http://schemas.openxmlformats.org/officeDocument/2006/relationships/image" Target="../media/image24.png"/><Relationship Id="rId48" Type="http://schemas.openxmlformats.org/officeDocument/2006/relationships/customXml" Target="../ink/ink23.xml"/><Relationship Id="rId64" Type="http://schemas.openxmlformats.org/officeDocument/2006/relationships/customXml" Target="../ink/ink31.xml"/><Relationship Id="rId69" Type="http://schemas.openxmlformats.org/officeDocument/2006/relationships/image" Target="../media/image37.png"/><Relationship Id="rId80" Type="http://schemas.openxmlformats.org/officeDocument/2006/relationships/customXml" Target="../ink/ink39.xml"/><Relationship Id="rId85" Type="http://schemas.openxmlformats.org/officeDocument/2006/relationships/image" Target="../media/image45.png"/><Relationship Id="rId3" Type="http://schemas.openxmlformats.org/officeDocument/2006/relationships/image" Target="../media/image1.jpg"/><Relationship Id="rId12" Type="http://schemas.openxmlformats.org/officeDocument/2006/relationships/customXml" Target="../ink/ink5.xml"/><Relationship Id="rId17" Type="http://schemas.openxmlformats.org/officeDocument/2006/relationships/image" Target="../media/image11.png"/><Relationship Id="rId25" Type="http://schemas.openxmlformats.org/officeDocument/2006/relationships/image" Target="../media/image15.png"/><Relationship Id="rId33" Type="http://schemas.openxmlformats.org/officeDocument/2006/relationships/image" Target="../media/image19.png"/><Relationship Id="rId38" Type="http://schemas.openxmlformats.org/officeDocument/2006/relationships/customXml" Target="../ink/ink18.xml"/><Relationship Id="rId46" Type="http://schemas.openxmlformats.org/officeDocument/2006/relationships/customXml" Target="../ink/ink22.xml"/><Relationship Id="rId59" Type="http://schemas.openxmlformats.org/officeDocument/2006/relationships/image" Target="../media/image32.png"/><Relationship Id="rId67" Type="http://schemas.openxmlformats.org/officeDocument/2006/relationships/image" Target="../media/image36.png"/><Relationship Id="rId20" Type="http://schemas.openxmlformats.org/officeDocument/2006/relationships/customXml" Target="../ink/ink9.xml"/><Relationship Id="rId41" Type="http://schemas.openxmlformats.org/officeDocument/2006/relationships/image" Target="../media/image23.png"/><Relationship Id="rId54" Type="http://schemas.openxmlformats.org/officeDocument/2006/relationships/customXml" Target="../ink/ink26.xml"/><Relationship Id="rId62" Type="http://schemas.openxmlformats.org/officeDocument/2006/relationships/customXml" Target="../ink/ink30.xml"/><Relationship Id="rId70" Type="http://schemas.openxmlformats.org/officeDocument/2006/relationships/customXml" Target="../ink/ink34.xml"/><Relationship Id="rId75" Type="http://schemas.openxmlformats.org/officeDocument/2006/relationships/image" Target="../media/image40.png"/><Relationship Id="rId83" Type="http://schemas.openxmlformats.org/officeDocument/2006/relationships/image" Target="../media/image44.png"/><Relationship Id="rId88" Type="http://schemas.openxmlformats.org/officeDocument/2006/relationships/customXml" Target="../ink/ink43.xml"/><Relationship Id="rId91" Type="http://schemas.openxmlformats.org/officeDocument/2006/relationships/image" Target="../media/image48.png"/><Relationship Id="rId96" Type="http://schemas.openxmlformats.org/officeDocument/2006/relationships/customXml" Target="../ink/ink47.xml"/><Relationship Id="rId1" Type="http://schemas.openxmlformats.org/officeDocument/2006/relationships/slideLayout" Target="../slideLayouts/slideLayout1.xml"/><Relationship Id="rId6" Type="http://schemas.openxmlformats.org/officeDocument/2006/relationships/customXml" Target="../ink/ink2.xml"/><Relationship Id="rId15" Type="http://schemas.openxmlformats.org/officeDocument/2006/relationships/image" Target="../media/image10.png"/><Relationship Id="rId23" Type="http://schemas.openxmlformats.org/officeDocument/2006/relationships/image" Target="../media/image14.png"/><Relationship Id="rId28" Type="http://schemas.openxmlformats.org/officeDocument/2006/relationships/customXml" Target="../ink/ink13.xml"/><Relationship Id="rId36" Type="http://schemas.openxmlformats.org/officeDocument/2006/relationships/customXml" Target="../ink/ink17.xml"/><Relationship Id="rId49" Type="http://schemas.openxmlformats.org/officeDocument/2006/relationships/image" Target="../media/image27.png"/><Relationship Id="rId57" Type="http://schemas.openxmlformats.org/officeDocument/2006/relationships/image" Target="../media/image31.png"/><Relationship Id="rId10" Type="http://schemas.openxmlformats.org/officeDocument/2006/relationships/customXml" Target="../ink/ink4.xml"/><Relationship Id="rId31" Type="http://schemas.openxmlformats.org/officeDocument/2006/relationships/image" Target="../media/image18.png"/><Relationship Id="rId44" Type="http://schemas.openxmlformats.org/officeDocument/2006/relationships/customXml" Target="../ink/ink21.xml"/><Relationship Id="rId52" Type="http://schemas.openxmlformats.org/officeDocument/2006/relationships/customXml" Target="../ink/ink25.xml"/><Relationship Id="rId60" Type="http://schemas.openxmlformats.org/officeDocument/2006/relationships/customXml" Target="../ink/ink29.xml"/><Relationship Id="rId65" Type="http://schemas.openxmlformats.org/officeDocument/2006/relationships/image" Target="../media/image35.png"/><Relationship Id="rId73" Type="http://schemas.openxmlformats.org/officeDocument/2006/relationships/image" Target="../media/image39.png"/><Relationship Id="rId78" Type="http://schemas.openxmlformats.org/officeDocument/2006/relationships/customXml" Target="../ink/ink38.xml"/><Relationship Id="rId81" Type="http://schemas.openxmlformats.org/officeDocument/2006/relationships/image" Target="../media/image43.png"/><Relationship Id="rId86" Type="http://schemas.openxmlformats.org/officeDocument/2006/relationships/customXml" Target="../ink/ink42.xml"/><Relationship Id="rId94" Type="http://schemas.openxmlformats.org/officeDocument/2006/relationships/customXml" Target="../ink/ink46.xml"/><Relationship Id="rId99" Type="http://schemas.openxmlformats.org/officeDocument/2006/relationships/image" Target="../media/image52.png"/><Relationship Id="rId4" Type="http://schemas.openxmlformats.org/officeDocument/2006/relationships/customXml" Target="../ink/ink1.xml"/><Relationship Id="rId9" Type="http://schemas.openxmlformats.org/officeDocument/2006/relationships/image" Target="../media/image7.png"/><Relationship Id="rId13" Type="http://schemas.openxmlformats.org/officeDocument/2006/relationships/image" Target="../media/image9.png"/><Relationship Id="rId18" Type="http://schemas.openxmlformats.org/officeDocument/2006/relationships/customXml" Target="../ink/ink8.xml"/><Relationship Id="rId39" Type="http://schemas.openxmlformats.org/officeDocument/2006/relationships/image" Target="../media/image22.png"/><Relationship Id="rId34" Type="http://schemas.openxmlformats.org/officeDocument/2006/relationships/customXml" Target="../ink/ink16.xml"/><Relationship Id="rId50" Type="http://schemas.openxmlformats.org/officeDocument/2006/relationships/customXml" Target="../ink/ink24.xml"/><Relationship Id="rId55" Type="http://schemas.openxmlformats.org/officeDocument/2006/relationships/image" Target="../media/image30.png"/><Relationship Id="rId76" Type="http://schemas.openxmlformats.org/officeDocument/2006/relationships/customXml" Target="../ink/ink37.xml"/><Relationship Id="rId97" Type="http://schemas.openxmlformats.org/officeDocument/2006/relationships/image" Target="../media/image51.png"/><Relationship Id="rId7" Type="http://schemas.openxmlformats.org/officeDocument/2006/relationships/image" Target="../media/image6.png"/><Relationship Id="rId71" Type="http://schemas.openxmlformats.org/officeDocument/2006/relationships/image" Target="../media/image38.png"/><Relationship Id="rId92" Type="http://schemas.openxmlformats.org/officeDocument/2006/relationships/customXml" Target="../ink/ink45.xml"/><Relationship Id="rId2" Type="http://schemas.openxmlformats.org/officeDocument/2006/relationships/notesSlide" Target="../notesSlides/notesSlide3.xml"/><Relationship Id="rId29" Type="http://schemas.openxmlformats.org/officeDocument/2006/relationships/image" Target="../media/image17.png"/><Relationship Id="rId24" Type="http://schemas.openxmlformats.org/officeDocument/2006/relationships/customXml" Target="../ink/ink11.xml"/><Relationship Id="rId40" Type="http://schemas.openxmlformats.org/officeDocument/2006/relationships/customXml" Target="../ink/ink19.xml"/><Relationship Id="rId45" Type="http://schemas.openxmlformats.org/officeDocument/2006/relationships/image" Target="../media/image25.png"/><Relationship Id="rId66" Type="http://schemas.openxmlformats.org/officeDocument/2006/relationships/customXml" Target="../ink/ink32.xml"/><Relationship Id="rId87" Type="http://schemas.openxmlformats.org/officeDocument/2006/relationships/image" Target="../media/image46.png"/><Relationship Id="rId61" Type="http://schemas.openxmlformats.org/officeDocument/2006/relationships/image" Target="../media/image33.png"/><Relationship Id="rId82" Type="http://schemas.openxmlformats.org/officeDocument/2006/relationships/customXml" Target="../ink/ink40.xml"/><Relationship Id="rId19" Type="http://schemas.openxmlformats.org/officeDocument/2006/relationships/image" Target="../media/image12.png"/><Relationship Id="rId14" Type="http://schemas.openxmlformats.org/officeDocument/2006/relationships/customXml" Target="../ink/ink6.xml"/><Relationship Id="rId30" Type="http://schemas.openxmlformats.org/officeDocument/2006/relationships/customXml" Target="../ink/ink14.xml"/><Relationship Id="rId35" Type="http://schemas.openxmlformats.org/officeDocument/2006/relationships/image" Target="../media/image20.png"/><Relationship Id="rId56" Type="http://schemas.openxmlformats.org/officeDocument/2006/relationships/customXml" Target="../ink/ink27.xml"/><Relationship Id="rId77" Type="http://schemas.openxmlformats.org/officeDocument/2006/relationships/image" Target="../media/image41.png"/><Relationship Id="rId8" Type="http://schemas.openxmlformats.org/officeDocument/2006/relationships/customXml" Target="../ink/ink3.xml"/><Relationship Id="rId51" Type="http://schemas.openxmlformats.org/officeDocument/2006/relationships/image" Target="../media/image28.png"/><Relationship Id="rId72" Type="http://schemas.openxmlformats.org/officeDocument/2006/relationships/customXml" Target="../ink/ink35.xml"/><Relationship Id="rId93" Type="http://schemas.openxmlformats.org/officeDocument/2006/relationships/image" Target="../media/image49.png"/><Relationship Id="rId98" Type="http://schemas.openxmlformats.org/officeDocument/2006/relationships/customXml" Target="../ink/ink48.xml"/></Relationships>
</file>

<file path=ppt/slides/_rels/slide4.xml.rels><?xml version="1.0" encoding="UTF-8" standalone="yes"?>
<Relationships xmlns="http://schemas.openxmlformats.org/package/2006/relationships"><Relationship Id="rId13" Type="http://schemas.openxmlformats.org/officeDocument/2006/relationships/image" Target="../media/image57.png"/><Relationship Id="rId18" Type="http://schemas.openxmlformats.org/officeDocument/2006/relationships/customXml" Target="../ink/ink56.xml"/><Relationship Id="rId26" Type="http://schemas.openxmlformats.org/officeDocument/2006/relationships/customXml" Target="../ink/ink60.xml"/><Relationship Id="rId3" Type="http://schemas.openxmlformats.org/officeDocument/2006/relationships/image" Target="../media/image1.jpg"/><Relationship Id="rId21" Type="http://schemas.openxmlformats.org/officeDocument/2006/relationships/image" Target="../media/image61.png"/><Relationship Id="rId34" Type="http://schemas.openxmlformats.org/officeDocument/2006/relationships/customXml" Target="../ink/ink64.xml"/><Relationship Id="rId7" Type="http://schemas.openxmlformats.org/officeDocument/2006/relationships/image" Target="../media/image54.png"/><Relationship Id="rId12" Type="http://schemas.openxmlformats.org/officeDocument/2006/relationships/customXml" Target="../ink/ink53.xml"/><Relationship Id="rId17" Type="http://schemas.openxmlformats.org/officeDocument/2006/relationships/image" Target="../media/image59.png"/><Relationship Id="rId25" Type="http://schemas.openxmlformats.org/officeDocument/2006/relationships/image" Target="../media/image63.png"/><Relationship Id="rId33" Type="http://schemas.openxmlformats.org/officeDocument/2006/relationships/image" Target="../media/image67.png"/><Relationship Id="rId2" Type="http://schemas.openxmlformats.org/officeDocument/2006/relationships/notesSlide" Target="../notesSlides/notesSlide4.xml"/><Relationship Id="rId16" Type="http://schemas.openxmlformats.org/officeDocument/2006/relationships/customXml" Target="../ink/ink55.xml"/><Relationship Id="rId20" Type="http://schemas.openxmlformats.org/officeDocument/2006/relationships/customXml" Target="../ink/ink57.xml"/><Relationship Id="rId29" Type="http://schemas.openxmlformats.org/officeDocument/2006/relationships/image" Target="../media/image65.png"/><Relationship Id="rId1" Type="http://schemas.openxmlformats.org/officeDocument/2006/relationships/slideLayout" Target="../slideLayouts/slideLayout1.xml"/><Relationship Id="rId6" Type="http://schemas.openxmlformats.org/officeDocument/2006/relationships/customXml" Target="../ink/ink50.xml"/><Relationship Id="rId11" Type="http://schemas.openxmlformats.org/officeDocument/2006/relationships/image" Target="../media/image56.png"/><Relationship Id="rId24" Type="http://schemas.openxmlformats.org/officeDocument/2006/relationships/customXml" Target="../ink/ink59.xml"/><Relationship Id="rId32" Type="http://schemas.openxmlformats.org/officeDocument/2006/relationships/customXml" Target="../ink/ink63.xml"/><Relationship Id="rId5" Type="http://schemas.openxmlformats.org/officeDocument/2006/relationships/image" Target="../media/image53.png"/><Relationship Id="rId15" Type="http://schemas.openxmlformats.org/officeDocument/2006/relationships/image" Target="../media/image58.png"/><Relationship Id="rId23" Type="http://schemas.openxmlformats.org/officeDocument/2006/relationships/image" Target="../media/image62.png"/><Relationship Id="rId28" Type="http://schemas.openxmlformats.org/officeDocument/2006/relationships/customXml" Target="../ink/ink61.xml"/><Relationship Id="rId10" Type="http://schemas.openxmlformats.org/officeDocument/2006/relationships/customXml" Target="../ink/ink52.xml"/><Relationship Id="rId19" Type="http://schemas.openxmlformats.org/officeDocument/2006/relationships/image" Target="../media/image60.png"/><Relationship Id="rId31" Type="http://schemas.openxmlformats.org/officeDocument/2006/relationships/image" Target="../media/image66.png"/><Relationship Id="rId4" Type="http://schemas.openxmlformats.org/officeDocument/2006/relationships/customXml" Target="../ink/ink49.xml"/><Relationship Id="rId9" Type="http://schemas.openxmlformats.org/officeDocument/2006/relationships/image" Target="../media/image55.png"/><Relationship Id="rId14" Type="http://schemas.openxmlformats.org/officeDocument/2006/relationships/customXml" Target="../ink/ink54.xml"/><Relationship Id="rId22" Type="http://schemas.openxmlformats.org/officeDocument/2006/relationships/customXml" Target="../ink/ink58.xml"/><Relationship Id="rId27" Type="http://schemas.openxmlformats.org/officeDocument/2006/relationships/image" Target="../media/image64.png"/><Relationship Id="rId30" Type="http://schemas.openxmlformats.org/officeDocument/2006/relationships/customXml" Target="../ink/ink62.xml"/><Relationship Id="rId35" Type="http://schemas.openxmlformats.org/officeDocument/2006/relationships/image" Target="../media/image68.png"/><Relationship Id="rId8" Type="http://schemas.openxmlformats.org/officeDocument/2006/relationships/customXml" Target="../ink/ink51.xml"/></Relationships>
</file>

<file path=ppt/slides/_rels/slide5.xml.rels><?xml version="1.0" encoding="UTF-8" standalone="yes"?>
<Relationships xmlns="http://schemas.openxmlformats.org/package/2006/relationships"><Relationship Id="rId117" Type="http://schemas.openxmlformats.org/officeDocument/2006/relationships/image" Target="../media/image125.png"/><Relationship Id="rId21" Type="http://schemas.openxmlformats.org/officeDocument/2006/relationships/image" Target="../media/image77.png"/><Relationship Id="rId42" Type="http://schemas.openxmlformats.org/officeDocument/2006/relationships/customXml" Target="../ink/ink84.xml"/><Relationship Id="rId63" Type="http://schemas.openxmlformats.org/officeDocument/2006/relationships/image" Target="../media/image98.png"/><Relationship Id="rId84" Type="http://schemas.openxmlformats.org/officeDocument/2006/relationships/customXml" Target="../ink/ink105.xml"/><Relationship Id="rId138" Type="http://schemas.openxmlformats.org/officeDocument/2006/relationships/customXml" Target="../ink/ink132.xml"/><Relationship Id="rId159" Type="http://schemas.openxmlformats.org/officeDocument/2006/relationships/image" Target="../media/image146.png"/><Relationship Id="rId170" Type="http://schemas.openxmlformats.org/officeDocument/2006/relationships/customXml" Target="../ink/ink148.xml"/><Relationship Id="rId191" Type="http://schemas.openxmlformats.org/officeDocument/2006/relationships/image" Target="../media/image162.png"/><Relationship Id="rId205" Type="http://schemas.openxmlformats.org/officeDocument/2006/relationships/image" Target="../media/image169.png"/><Relationship Id="rId226" Type="http://schemas.openxmlformats.org/officeDocument/2006/relationships/customXml" Target="../ink/ink176.xml"/><Relationship Id="rId107" Type="http://schemas.openxmlformats.org/officeDocument/2006/relationships/image" Target="../media/image120.png"/><Relationship Id="rId11" Type="http://schemas.openxmlformats.org/officeDocument/2006/relationships/image" Target="../media/image72.png"/><Relationship Id="rId32" Type="http://schemas.openxmlformats.org/officeDocument/2006/relationships/customXml" Target="../ink/ink79.xml"/><Relationship Id="rId53" Type="http://schemas.openxmlformats.org/officeDocument/2006/relationships/image" Target="../media/image93.png"/><Relationship Id="rId74" Type="http://schemas.openxmlformats.org/officeDocument/2006/relationships/customXml" Target="../ink/ink100.xml"/><Relationship Id="rId128" Type="http://schemas.openxmlformats.org/officeDocument/2006/relationships/customXml" Target="../ink/ink127.xml"/><Relationship Id="rId149" Type="http://schemas.openxmlformats.org/officeDocument/2006/relationships/image" Target="../media/image141.png"/><Relationship Id="rId5" Type="http://schemas.openxmlformats.org/officeDocument/2006/relationships/image" Target="../media/image69.png"/><Relationship Id="rId95" Type="http://schemas.openxmlformats.org/officeDocument/2006/relationships/image" Target="../media/image114.png"/><Relationship Id="rId160" Type="http://schemas.openxmlformats.org/officeDocument/2006/relationships/customXml" Target="../ink/ink143.xml"/><Relationship Id="rId181" Type="http://schemas.openxmlformats.org/officeDocument/2006/relationships/image" Target="../media/image157.png"/><Relationship Id="rId216" Type="http://schemas.openxmlformats.org/officeDocument/2006/relationships/customXml" Target="../ink/ink171.xml"/><Relationship Id="rId237" Type="http://schemas.openxmlformats.org/officeDocument/2006/relationships/image" Target="../media/image185.png"/><Relationship Id="rId22" Type="http://schemas.openxmlformats.org/officeDocument/2006/relationships/customXml" Target="../ink/ink74.xml"/><Relationship Id="rId43" Type="http://schemas.openxmlformats.org/officeDocument/2006/relationships/image" Target="../media/image88.png"/><Relationship Id="rId64" Type="http://schemas.openxmlformats.org/officeDocument/2006/relationships/customXml" Target="../ink/ink95.xml"/><Relationship Id="rId118" Type="http://schemas.openxmlformats.org/officeDocument/2006/relationships/customXml" Target="../ink/ink122.xml"/><Relationship Id="rId139" Type="http://schemas.openxmlformats.org/officeDocument/2006/relationships/image" Target="../media/image136.png"/><Relationship Id="rId85" Type="http://schemas.openxmlformats.org/officeDocument/2006/relationships/image" Target="../media/image109.png"/><Relationship Id="rId150" Type="http://schemas.openxmlformats.org/officeDocument/2006/relationships/customXml" Target="../ink/ink138.xml"/><Relationship Id="rId171" Type="http://schemas.openxmlformats.org/officeDocument/2006/relationships/image" Target="../media/image152.png"/><Relationship Id="rId192" Type="http://schemas.openxmlformats.org/officeDocument/2006/relationships/customXml" Target="../ink/ink159.xml"/><Relationship Id="rId206" Type="http://schemas.openxmlformats.org/officeDocument/2006/relationships/customXml" Target="../ink/ink166.xml"/><Relationship Id="rId227" Type="http://schemas.openxmlformats.org/officeDocument/2006/relationships/image" Target="../media/image180.png"/><Relationship Id="rId12" Type="http://schemas.openxmlformats.org/officeDocument/2006/relationships/customXml" Target="../ink/ink69.xml"/><Relationship Id="rId33" Type="http://schemas.openxmlformats.org/officeDocument/2006/relationships/image" Target="../media/image83.png"/><Relationship Id="rId108" Type="http://schemas.openxmlformats.org/officeDocument/2006/relationships/customXml" Target="../ink/ink117.xml"/><Relationship Id="rId129" Type="http://schemas.openxmlformats.org/officeDocument/2006/relationships/image" Target="../media/image131.png"/><Relationship Id="rId54" Type="http://schemas.openxmlformats.org/officeDocument/2006/relationships/customXml" Target="../ink/ink90.xml"/><Relationship Id="rId75" Type="http://schemas.openxmlformats.org/officeDocument/2006/relationships/image" Target="../media/image104.png"/><Relationship Id="rId96" Type="http://schemas.openxmlformats.org/officeDocument/2006/relationships/customXml" Target="../ink/ink111.xml"/><Relationship Id="rId140" Type="http://schemas.openxmlformats.org/officeDocument/2006/relationships/customXml" Target="../ink/ink133.xml"/><Relationship Id="rId161" Type="http://schemas.openxmlformats.org/officeDocument/2006/relationships/image" Target="../media/image147.png"/><Relationship Id="rId182" Type="http://schemas.openxmlformats.org/officeDocument/2006/relationships/customXml" Target="../ink/ink154.xml"/><Relationship Id="rId217" Type="http://schemas.openxmlformats.org/officeDocument/2006/relationships/image" Target="../media/image175.png"/><Relationship Id="rId6" Type="http://schemas.openxmlformats.org/officeDocument/2006/relationships/customXml" Target="../ink/ink66.xml"/><Relationship Id="rId238" Type="http://schemas.openxmlformats.org/officeDocument/2006/relationships/customXml" Target="../ink/ink182.xml"/><Relationship Id="rId23" Type="http://schemas.openxmlformats.org/officeDocument/2006/relationships/image" Target="../media/image78.png"/><Relationship Id="rId119" Type="http://schemas.openxmlformats.org/officeDocument/2006/relationships/image" Target="../media/image126.png"/><Relationship Id="rId44" Type="http://schemas.openxmlformats.org/officeDocument/2006/relationships/customXml" Target="../ink/ink85.xml"/><Relationship Id="rId65" Type="http://schemas.openxmlformats.org/officeDocument/2006/relationships/image" Target="../media/image99.png"/><Relationship Id="rId86" Type="http://schemas.openxmlformats.org/officeDocument/2006/relationships/customXml" Target="../ink/ink106.xml"/><Relationship Id="rId130" Type="http://schemas.openxmlformats.org/officeDocument/2006/relationships/customXml" Target="../ink/ink128.xml"/><Relationship Id="rId151" Type="http://schemas.openxmlformats.org/officeDocument/2006/relationships/image" Target="../media/image142.png"/><Relationship Id="rId172" Type="http://schemas.openxmlformats.org/officeDocument/2006/relationships/customXml" Target="../ink/ink149.xml"/><Relationship Id="rId193" Type="http://schemas.openxmlformats.org/officeDocument/2006/relationships/image" Target="../media/image163.png"/><Relationship Id="rId207" Type="http://schemas.openxmlformats.org/officeDocument/2006/relationships/image" Target="../media/image170.png"/><Relationship Id="rId228" Type="http://schemas.openxmlformats.org/officeDocument/2006/relationships/customXml" Target="../ink/ink177.xml"/><Relationship Id="rId13" Type="http://schemas.openxmlformats.org/officeDocument/2006/relationships/image" Target="../media/image73.png"/><Relationship Id="rId109" Type="http://schemas.openxmlformats.org/officeDocument/2006/relationships/image" Target="../media/image121.png"/><Relationship Id="rId34" Type="http://schemas.openxmlformats.org/officeDocument/2006/relationships/customXml" Target="../ink/ink80.xml"/><Relationship Id="rId55" Type="http://schemas.openxmlformats.org/officeDocument/2006/relationships/image" Target="../media/image94.png"/><Relationship Id="rId76" Type="http://schemas.openxmlformats.org/officeDocument/2006/relationships/customXml" Target="../ink/ink101.xml"/><Relationship Id="rId97" Type="http://schemas.openxmlformats.org/officeDocument/2006/relationships/image" Target="../media/image115.png"/><Relationship Id="rId120" Type="http://schemas.openxmlformats.org/officeDocument/2006/relationships/customXml" Target="../ink/ink123.xml"/><Relationship Id="rId141" Type="http://schemas.openxmlformats.org/officeDocument/2006/relationships/image" Target="../media/image137.png"/><Relationship Id="rId7" Type="http://schemas.openxmlformats.org/officeDocument/2006/relationships/image" Target="../media/image70.png"/><Relationship Id="rId162" Type="http://schemas.openxmlformats.org/officeDocument/2006/relationships/customXml" Target="../ink/ink144.xml"/><Relationship Id="rId183" Type="http://schemas.openxmlformats.org/officeDocument/2006/relationships/image" Target="../media/image158.png"/><Relationship Id="rId218" Type="http://schemas.openxmlformats.org/officeDocument/2006/relationships/customXml" Target="../ink/ink172.xml"/><Relationship Id="rId239" Type="http://schemas.openxmlformats.org/officeDocument/2006/relationships/image" Target="../media/image186.png"/><Relationship Id="rId24" Type="http://schemas.openxmlformats.org/officeDocument/2006/relationships/customXml" Target="../ink/ink75.xml"/><Relationship Id="rId45" Type="http://schemas.openxmlformats.org/officeDocument/2006/relationships/image" Target="../media/image89.png"/><Relationship Id="rId66" Type="http://schemas.openxmlformats.org/officeDocument/2006/relationships/customXml" Target="../ink/ink96.xml"/><Relationship Id="rId87" Type="http://schemas.openxmlformats.org/officeDocument/2006/relationships/image" Target="../media/image110.png"/><Relationship Id="rId110" Type="http://schemas.openxmlformats.org/officeDocument/2006/relationships/customXml" Target="../ink/ink118.xml"/><Relationship Id="rId131" Type="http://schemas.openxmlformats.org/officeDocument/2006/relationships/image" Target="../media/image132.png"/><Relationship Id="rId152" Type="http://schemas.openxmlformats.org/officeDocument/2006/relationships/customXml" Target="../ink/ink139.xml"/><Relationship Id="rId173" Type="http://schemas.openxmlformats.org/officeDocument/2006/relationships/image" Target="../media/image153.png"/><Relationship Id="rId194" Type="http://schemas.openxmlformats.org/officeDocument/2006/relationships/customXml" Target="../ink/ink160.xml"/><Relationship Id="rId208" Type="http://schemas.openxmlformats.org/officeDocument/2006/relationships/customXml" Target="../ink/ink167.xml"/><Relationship Id="rId229" Type="http://schemas.openxmlformats.org/officeDocument/2006/relationships/image" Target="../media/image181.png"/><Relationship Id="rId14" Type="http://schemas.openxmlformats.org/officeDocument/2006/relationships/customXml" Target="../ink/ink70.xml"/><Relationship Id="rId35" Type="http://schemas.openxmlformats.org/officeDocument/2006/relationships/image" Target="../media/image84.png"/><Relationship Id="rId56" Type="http://schemas.openxmlformats.org/officeDocument/2006/relationships/customXml" Target="../ink/ink91.xml"/><Relationship Id="rId77" Type="http://schemas.openxmlformats.org/officeDocument/2006/relationships/image" Target="../media/image105.png"/><Relationship Id="rId100" Type="http://schemas.openxmlformats.org/officeDocument/2006/relationships/customXml" Target="../ink/ink113.xml"/><Relationship Id="rId8" Type="http://schemas.openxmlformats.org/officeDocument/2006/relationships/customXml" Target="../ink/ink67.xml"/><Relationship Id="rId98" Type="http://schemas.openxmlformats.org/officeDocument/2006/relationships/customXml" Target="../ink/ink112.xml"/><Relationship Id="rId121" Type="http://schemas.openxmlformats.org/officeDocument/2006/relationships/image" Target="../media/image127.png"/><Relationship Id="rId142" Type="http://schemas.openxmlformats.org/officeDocument/2006/relationships/customXml" Target="../ink/ink134.xml"/><Relationship Id="rId163" Type="http://schemas.openxmlformats.org/officeDocument/2006/relationships/image" Target="../media/image148.png"/><Relationship Id="rId184" Type="http://schemas.openxmlformats.org/officeDocument/2006/relationships/customXml" Target="../ink/ink155.xml"/><Relationship Id="rId219" Type="http://schemas.openxmlformats.org/officeDocument/2006/relationships/image" Target="../media/image176.png"/><Relationship Id="rId230" Type="http://schemas.openxmlformats.org/officeDocument/2006/relationships/customXml" Target="../ink/ink178.xml"/><Relationship Id="rId25" Type="http://schemas.openxmlformats.org/officeDocument/2006/relationships/image" Target="../media/image79.png"/><Relationship Id="rId46" Type="http://schemas.openxmlformats.org/officeDocument/2006/relationships/customXml" Target="../ink/ink86.xml"/><Relationship Id="rId67" Type="http://schemas.openxmlformats.org/officeDocument/2006/relationships/image" Target="../media/image100.png"/><Relationship Id="rId88" Type="http://schemas.openxmlformats.org/officeDocument/2006/relationships/customXml" Target="../ink/ink107.xml"/><Relationship Id="rId111" Type="http://schemas.openxmlformats.org/officeDocument/2006/relationships/image" Target="../media/image122.png"/><Relationship Id="rId132" Type="http://schemas.openxmlformats.org/officeDocument/2006/relationships/customXml" Target="../ink/ink129.xml"/><Relationship Id="rId153" Type="http://schemas.openxmlformats.org/officeDocument/2006/relationships/image" Target="../media/image143.png"/><Relationship Id="rId174" Type="http://schemas.openxmlformats.org/officeDocument/2006/relationships/customXml" Target="../ink/ink150.xml"/><Relationship Id="rId195" Type="http://schemas.openxmlformats.org/officeDocument/2006/relationships/image" Target="../media/image164.png"/><Relationship Id="rId209" Type="http://schemas.openxmlformats.org/officeDocument/2006/relationships/image" Target="../media/image171.png"/><Relationship Id="rId190" Type="http://schemas.openxmlformats.org/officeDocument/2006/relationships/customXml" Target="../ink/ink158.xml"/><Relationship Id="rId204" Type="http://schemas.openxmlformats.org/officeDocument/2006/relationships/customXml" Target="../ink/ink165.xml"/><Relationship Id="rId220" Type="http://schemas.openxmlformats.org/officeDocument/2006/relationships/customXml" Target="../ink/ink173.xml"/><Relationship Id="rId225" Type="http://schemas.openxmlformats.org/officeDocument/2006/relationships/image" Target="../media/image179.png"/><Relationship Id="rId15" Type="http://schemas.openxmlformats.org/officeDocument/2006/relationships/image" Target="../media/image74.png"/><Relationship Id="rId36" Type="http://schemas.openxmlformats.org/officeDocument/2006/relationships/customXml" Target="../ink/ink81.xml"/><Relationship Id="rId57" Type="http://schemas.openxmlformats.org/officeDocument/2006/relationships/image" Target="../media/image95.png"/><Relationship Id="rId106" Type="http://schemas.openxmlformats.org/officeDocument/2006/relationships/customXml" Target="../ink/ink116.xml"/><Relationship Id="rId127" Type="http://schemas.openxmlformats.org/officeDocument/2006/relationships/image" Target="../media/image130.png"/><Relationship Id="rId10" Type="http://schemas.openxmlformats.org/officeDocument/2006/relationships/customXml" Target="../ink/ink68.xml"/><Relationship Id="rId31" Type="http://schemas.openxmlformats.org/officeDocument/2006/relationships/image" Target="../media/image82.png"/><Relationship Id="rId52" Type="http://schemas.openxmlformats.org/officeDocument/2006/relationships/customXml" Target="../ink/ink89.xml"/><Relationship Id="rId73" Type="http://schemas.openxmlformats.org/officeDocument/2006/relationships/image" Target="../media/image103.png"/><Relationship Id="rId78" Type="http://schemas.openxmlformats.org/officeDocument/2006/relationships/customXml" Target="../ink/ink102.xml"/><Relationship Id="rId94" Type="http://schemas.openxmlformats.org/officeDocument/2006/relationships/customXml" Target="../ink/ink110.xml"/><Relationship Id="rId99" Type="http://schemas.openxmlformats.org/officeDocument/2006/relationships/image" Target="../media/image116.png"/><Relationship Id="rId101" Type="http://schemas.openxmlformats.org/officeDocument/2006/relationships/image" Target="../media/image117.png"/><Relationship Id="rId122" Type="http://schemas.openxmlformats.org/officeDocument/2006/relationships/customXml" Target="../ink/ink124.xml"/><Relationship Id="rId143" Type="http://schemas.openxmlformats.org/officeDocument/2006/relationships/image" Target="../media/image138.png"/><Relationship Id="rId148" Type="http://schemas.openxmlformats.org/officeDocument/2006/relationships/customXml" Target="../ink/ink137.xml"/><Relationship Id="rId164" Type="http://schemas.openxmlformats.org/officeDocument/2006/relationships/customXml" Target="../ink/ink145.xml"/><Relationship Id="rId169" Type="http://schemas.openxmlformats.org/officeDocument/2006/relationships/image" Target="../media/image151.png"/><Relationship Id="rId185" Type="http://schemas.openxmlformats.org/officeDocument/2006/relationships/image" Target="../media/image159.png"/><Relationship Id="rId4" Type="http://schemas.openxmlformats.org/officeDocument/2006/relationships/customXml" Target="../ink/ink65.xml"/><Relationship Id="rId9" Type="http://schemas.openxmlformats.org/officeDocument/2006/relationships/image" Target="../media/image71.png"/><Relationship Id="rId180" Type="http://schemas.openxmlformats.org/officeDocument/2006/relationships/customXml" Target="../ink/ink153.xml"/><Relationship Id="rId210" Type="http://schemas.openxmlformats.org/officeDocument/2006/relationships/customXml" Target="../ink/ink168.xml"/><Relationship Id="rId215" Type="http://schemas.openxmlformats.org/officeDocument/2006/relationships/image" Target="../media/image174.png"/><Relationship Id="rId236" Type="http://schemas.openxmlformats.org/officeDocument/2006/relationships/customXml" Target="../ink/ink181.xml"/><Relationship Id="rId26" Type="http://schemas.openxmlformats.org/officeDocument/2006/relationships/customXml" Target="../ink/ink76.xml"/><Relationship Id="rId231" Type="http://schemas.openxmlformats.org/officeDocument/2006/relationships/image" Target="../media/image182.png"/><Relationship Id="rId47" Type="http://schemas.openxmlformats.org/officeDocument/2006/relationships/image" Target="../media/image90.png"/><Relationship Id="rId68" Type="http://schemas.openxmlformats.org/officeDocument/2006/relationships/customXml" Target="../ink/ink97.xml"/><Relationship Id="rId89" Type="http://schemas.openxmlformats.org/officeDocument/2006/relationships/image" Target="../media/image111.png"/><Relationship Id="rId112" Type="http://schemas.openxmlformats.org/officeDocument/2006/relationships/customXml" Target="../ink/ink119.xml"/><Relationship Id="rId133" Type="http://schemas.openxmlformats.org/officeDocument/2006/relationships/image" Target="../media/image133.png"/><Relationship Id="rId154" Type="http://schemas.openxmlformats.org/officeDocument/2006/relationships/customXml" Target="../ink/ink140.xml"/><Relationship Id="rId175" Type="http://schemas.openxmlformats.org/officeDocument/2006/relationships/image" Target="../media/image154.png"/><Relationship Id="rId196" Type="http://schemas.openxmlformats.org/officeDocument/2006/relationships/customXml" Target="../ink/ink161.xml"/><Relationship Id="rId200" Type="http://schemas.openxmlformats.org/officeDocument/2006/relationships/customXml" Target="../ink/ink163.xml"/><Relationship Id="rId16" Type="http://schemas.openxmlformats.org/officeDocument/2006/relationships/customXml" Target="../ink/ink71.xml"/><Relationship Id="rId221" Type="http://schemas.openxmlformats.org/officeDocument/2006/relationships/image" Target="../media/image177.png"/><Relationship Id="rId37" Type="http://schemas.openxmlformats.org/officeDocument/2006/relationships/image" Target="../media/image85.png"/><Relationship Id="rId58" Type="http://schemas.openxmlformats.org/officeDocument/2006/relationships/customXml" Target="../ink/ink92.xml"/><Relationship Id="rId79" Type="http://schemas.openxmlformats.org/officeDocument/2006/relationships/image" Target="../media/image106.png"/><Relationship Id="rId102" Type="http://schemas.openxmlformats.org/officeDocument/2006/relationships/customXml" Target="../ink/ink114.xml"/><Relationship Id="rId123" Type="http://schemas.openxmlformats.org/officeDocument/2006/relationships/image" Target="../media/image128.png"/><Relationship Id="rId144" Type="http://schemas.openxmlformats.org/officeDocument/2006/relationships/customXml" Target="../ink/ink135.xml"/><Relationship Id="rId90" Type="http://schemas.openxmlformats.org/officeDocument/2006/relationships/customXml" Target="../ink/ink108.xml"/><Relationship Id="rId165" Type="http://schemas.openxmlformats.org/officeDocument/2006/relationships/image" Target="../media/image149.png"/><Relationship Id="rId186" Type="http://schemas.openxmlformats.org/officeDocument/2006/relationships/customXml" Target="../ink/ink156.xml"/><Relationship Id="rId211" Type="http://schemas.openxmlformats.org/officeDocument/2006/relationships/image" Target="../media/image172.png"/><Relationship Id="rId232" Type="http://schemas.openxmlformats.org/officeDocument/2006/relationships/customXml" Target="../ink/ink179.xml"/><Relationship Id="rId27" Type="http://schemas.openxmlformats.org/officeDocument/2006/relationships/image" Target="../media/image80.png"/><Relationship Id="rId48" Type="http://schemas.openxmlformats.org/officeDocument/2006/relationships/customXml" Target="../ink/ink87.xml"/><Relationship Id="rId69" Type="http://schemas.openxmlformats.org/officeDocument/2006/relationships/image" Target="../media/image101.png"/><Relationship Id="rId113" Type="http://schemas.openxmlformats.org/officeDocument/2006/relationships/image" Target="../media/image123.png"/><Relationship Id="rId134" Type="http://schemas.openxmlformats.org/officeDocument/2006/relationships/customXml" Target="../ink/ink130.xml"/><Relationship Id="rId80" Type="http://schemas.openxmlformats.org/officeDocument/2006/relationships/customXml" Target="../ink/ink103.xml"/><Relationship Id="rId155" Type="http://schemas.openxmlformats.org/officeDocument/2006/relationships/image" Target="../media/image144.png"/><Relationship Id="rId176" Type="http://schemas.openxmlformats.org/officeDocument/2006/relationships/customXml" Target="../ink/ink151.xml"/><Relationship Id="rId197" Type="http://schemas.openxmlformats.org/officeDocument/2006/relationships/image" Target="../media/image165.png"/><Relationship Id="rId201" Type="http://schemas.openxmlformats.org/officeDocument/2006/relationships/image" Target="../media/image167.png"/><Relationship Id="rId222" Type="http://schemas.openxmlformats.org/officeDocument/2006/relationships/customXml" Target="../ink/ink174.xml"/><Relationship Id="rId17" Type="http://schemas.openxmlformats.org/officeDocument/2006/relationships/image" Target="../media/image75.png"/><Relationship Id="rId38" Type="http://schemas.openxmlformats.org/officeDocument/2006/relationships/customXml" Target="../ink/ink82.xml"/><Relationship Id="rId59" Type="http://schemas.openxmlformats.org/officeDocument/2006/relationships/image" Target="../media/image96.png"/><Relationship Id="rId103" Type="http://schemas.openxmlformats.org/officeDocument/2006/relationships/image" Target="../media/image118.png"/><Relationship Id="rId124" Type="http://schemas.openxmlformats.org/officeDocument/2006/relationships/customXml" Target="../ink/ink125.xml"/><Relationship Id="rId70" Type="http://schemas.openxmlformats.org/officeDocument/2006/relationships/customXml" Target="../ink/ink98.xml"/><Relationship Id="rId91" Type="http://schemas.openxmlformats.org/officeDocument/2006/relationships/image" Target="../media/image112.png"/><Relationship Id="rId145" Type="http://schemas.openxmlformats.org/officeDocument/2006/relationships/image" Target="../media/image139.png"/><Relationship Id="rId166" Type="http://schemas.openxmlformats.org/officeDocument/2006/relationships/customXml" Target="../ink/ink146.xml"/><Relationship Id="rId187" Type="http://schemas.openxmlformats.org/officeDocument/2006/relationships/image" Target="../media/image160.png"/><Relationship Id="rId1" Type="http://schemas.openxmlformats.org/officeDocument/2006/relationships/slideLayout" Target="../slideLayouts/slideLayout1.xml"/><Relationship Id="rId212" Type="http://schemas.openxmlformats.org/officeDocument/2006/relationships/customXml" Target="../ink/ink169.xml"/><Relationship Id="rId233" Type="http://schemas.openxmlformats.org/officeDocument/2006/relationships/image" Target="../media/image183.png"/><Relationship Id="rId28" Type="http://schemas.openxmlformats.org/officeDocument/2006/relationships/customXml" Target="../ink/ink77.xml"/><Relationship Id="rId49" Type="http://schemas.openxmlformats.org/officeDocument/2006/relationships/image" Target="../media/image91.png"/><Relationship Id="rId114" Type="http://schemas.openxmlformats.org/officeDocument/2006/relationships/customXml" Target="../ink/ink120.xml"/><Relationship Id="rId60" Type="http://schemas.openxmlformats.org/officeDocument/2006/relationships/customXml" Target="../ink/ink93.xml"/><Relationship Id="rId81" Type="http://schemas.openxmlformats.org/officeDocument/2006/relationships/image" Target="../media/image107.png"/><Relationship Id="rId135" Type="http://schemas.openxmlformats.org/officeDocument/2006/relationships/image" Target="../media/image134.png"/><Relationship Id="rId156" Type="http://schemas.openxmlformats.org/officeDocument/2006/relationships/customXml" Target="../ink/ink141.xml"/><Relationship Id="rId177" Type="http://schemas.openxmlformats.org/officeDocument/2006/relationships/image" Target="../media/image155.png"/><Relationship Id="rId198" Type="http://schemas.openxmlformats.org/officeDocument/2006/relationships/customXml" Target="../ink/ink162.xml"/><Relationship Id="rId202" Type="http://schemas.openxmlformats.org/officeDocument/2006/relationships/customXml" Target="../ink/ink164.xml"/><Relationship Id="rId223" Type="http://schemas.openxmlformats.org/officeDocument/2006/relationships/image" Target="../media/image178.png"/><Relationship Id="rId18" Type="http://schemas.openxmlformats.org/officeDocument/2006/relationships/customXml" Target="../ink/ink72.xml"/><Relationship Id="rId39" Type="http://schemas.openxmlformats.org/officeDocument/2006/relationships/image" Target="../media/image86.png"/><Relationship Id="rId50" Type="http://schemas.openxmlformats.org/officeDocument/2006/relationships/customXml" Target="../ink/ink88.xml"/><Relationship Id="rId104" Type="http://schemas.openxmlformats.org/officeDocument/2006/relationships/customXml" Target="../ink/ink115.xml"/><Relationship Id="rId125" Type="http://schemas.openxmlformats.org/officeDocument/2006/relationships/image" Target="../media/image129.png"/><Relationship Id="rId146" Type="http://schemas.openxmlformats.org/officeDocument/2006/relationships/customXml" Target="../ink/ink136.xml"/><Relationship Id="rId167" Type="http://schemas.openxmlformats.org/officeDocument/2006/relationships/image" Target="../media/image150.png"/><Relationship Id="rId188" Type="http://schemas.openxmlformats.org/officeDocument/2006/relationships/customXml" Target="../ink/ink157.xml"/><Relationship Id="rId71" Type="http://schemas.openxmlformats.org/officeDocument/2006/relationships/image" Target="../media/image102.png"/><Relationship Id="rId92" Type="http://schemas.openxmlformats.org/officeDocument/2006/relationships/customXml" Target="../ink/ink109.xml"/><Relationship Id="rId213" Type="http://schemas.openxmlformats.org/officeDocument/2006/relationships/image" Target="../media/image173.png"/><Relationship Id="rId234" Type="http://schemas.openxmlformats.org/officeDocument/2006/relationships/customXml" Target="../ink/ink180.xml"/><Relationship Id="rId2" Type="http://schemas.openxmlformats.org/officeDocument/2006/relationships/notesSlide" Target="../notesSlides/notesSlide5.xml"/><Relationship Id="rId29" Type="http://schemas.openxmlformats.org/officeDocument/2006/relationships/image" Target="../media/image81.png"/><Relationship Id="rId40" Type="http://schemas.openxmlformats.org/officeDocument/2006/relationships/customXml" Target="../ink/ink83.xml"/><Relationship Id="rId115" Type="http://schemas.openxmlformats.org/officeDocument/2006/relationships/image" Target="../media/image124.png"/><Relationship Id="rId136" Type="http://schemas.openxmlformats.org/officeDocument/2006/relationships/customXml" Target="../ink/ink131.xml"/><Relationship Id="rId157" Type="http://schemas.openxmlformats.org/officeDocument/2006/relationships/image" Target="../media/image145.png"/><Relationship Id="rId178" Type="http://schemas.openxmlformats.org/officeDocument/2006/relationships/customXml" Target="../ink/ink152.xml"/><Relationship Id="rId61" Type="http://schemas.openxmlformats.org/officeDocument/2006/relationships/image" Target="../media/image97.png"/><Relationship Id="rId82" Type="http://schemas.openxmlformats.org/officeDocument/2006/relationships/customXml" Target="../ink/ink104.xml"/><Relationship Id="rId199" Type="http://schemas.openxmlformats.org/officeDocument/2006/relationships/image" Target="../media/image166.png"/><Relationship Id="rId203" Type="http://schemas.openxmlformats.org/officeDocument/2006/relationships/image" Target="../media/image168.png"/><Relationship Id="rId19" Type="http://schemas.openxmlformats.org/officeDocument/2006/relationships/image" Target="../media/image76.png"/><Relationship Id="rId224" Type="http://schemas.openxmlformats.org/officeDocument/2006/relationships/customXml" Target="../ink/ink175.xml"/><Relationship Id="rId30" Type="http://schemas.openxmlformats.org/officeDocument/2006/relationships/customXml" Target="../ink/ink78.xml"/><Relationship Id="rId105" Type="http://schemas.openxmlformats.org/officeDocument/2006/relationships/image" Target="../media/image119.png"/><Relationship Id="rId126" Type="http://schemas.openxmlformats.org/officeDocument/2006/relationships/customXml" Target="../ink/ink126.xml"/><Relationship Id="rId147" Type="http://schemas.openxmlformats.org/officeDocument/2006/relationships/image" Target="../media/image140.png"/><Relationship Id="rId168" Type="http://schemas.openxmlformats.org/officeDocument/2006/relationships/customXml" Target="../ink/ink147.xml"/><Relationship Id="rId51" Type="http://schemas.openxmlformats.org/officeDocument/2006/relationships/image" Target="../media/image92.png"/><Relationship Id="rId72" Type="http://schemas.openxmlformats.org/officeDocument/2006/relationships/customXml" Target="../ink/ink99.xml"/><Relationship Id="rId93" Type="http://schemas.openxmlformats.org/officeDocument/2006/relationships/image" Target="../media/image113.png"/><Relationship Id="rId189" Type="http://schemas.openxmlformats.org/officeDocument/2006/relationships/image" Target="../media/image161.png"/><Relationship Id="rId3" Type="http://schemas.openxmlformats.org/officeDocument/2006/relationships/image" Target="../media/image1.jpg"/><Relationship Id="rId214" Type="http://schemas.openxmlformats.org/officeDocument/2006/relationships/customXml" Target="../ink/ink170.xml"/><Relationship Id="rId235" Type="http://schemas.openxmlformats.org/officeDocument/2006/relationships/image" Target="../media/image184.png"/><Relationship Id="rId116" Type="http://schemas.openxmlformats.org/officeDocument/2006/relationships/customXml" Target="../ink/ink121.xml"/><Relationship Id="rId137" Type="http://schemas.openxmlformats.org/officeDocument/2006/relationships/image" Target="../media/image135.png"/><Relationship Id="rId158" Type="http://schemas.openxmlformats.org/officeDocument/2006/relationships/customXml" Target="../ink/ink142.xml"/><Relationship Id="rId20" Type="http://schemas.openxmlformats.org/officeDocument/2006/relationships/customXml" Target="../ink/ink73.xml"/><Relationship Id="rId41" Type="http://schemas.openxmlformats.org/officeDocument/2006/relationships/image" Target="../media/image87.png"/><Relationship Id="rId62" Type="http://schemas.openxmlformats.org/officeDocument/2006/relationships/customXml" Target="../ink/ink94.xml"/><Relationship Id="rId83" Type="http://schemas.openxmlformats.org/officeDocument/2006/relationships/image" Target="../media/image108.png"/><Relationship Id="rId179" Type="http://schemas.openxmlformats.org/officeDocument/2006/relationships/image" Target="../media/image156.png"/></Relationships>
</file>

<file path=ppt/slides/_rels/slide6.xml.rels><?xml version="1.0" encoding="UTF-8" standalone="yes"?>
<Relationships xmlns="http://schemas.openxmlformats.org/package/2006/relationships"><Relationship Id="rId8" Type="http://schemas.openxmlformats.org/officeDocument/2006/relationships/customXml" Target="../ink/ink185.xml"/><Relationship Id="rId13" Type="http://schemas.openxmlformats.org/officeDocument/2006/relationships/image" Target="../media/image191.png"/><Relationship Id="rId18" Type="http://schemas.openxmlformats.org/officeDocument/2006/relationships/customXml" Target="../ink/ink190.xml"/><Relationship Id="rId26" Type="http://schemas.openxmlformats.org/officeDocument/2006/relationships/customXml" Target="../ink/ink194.xml"/><Relationship Id="rId3" Type="http://schemas.openxmlformats.org/officeDocument/2006/relationships/image" Target="../media/image1.jpg"/><Relationship Id="rId21" Type="http://schemas.openxmlformats.org/officeDocument/2006/relationships/image" Target="../media/image195.png"/><Relationship Id="rId7" Type="http://schemas.openxmlformats.org/officeDocument/2006/relationships/image" Target="../media/image188.png"/><Relationship Id="rId12" Type="http://schemas.openxmlformats.org/officeDocument/2006/relationships/customXml" Target="../ink/ink187.xml"/><Relationship Id="rId17" Type="http://schemas.openxmlformats.org/officeDocument/2006/relationships/image" Target="../media/image193.png"/><Relationship Id="rId25" Type="http://schemas.openxmlformats.org/officeDocument/2006/relationships/image" Target="../media/image197.png"/><Relationship Id="rId2" Type="http://schemas.openxmlformats.org/officeDocument/2006/relationships/notesSlide" Target="../notesSlides/notesSlide6.xml"/><Relationship Id="rId16" Type="http://schemas.openxmlformats.org/officeDocument/2006/relationships/customXml" Target="../ink/ink189.xml"/><Relationship Id="rId20" Type="http://schemas.openxmlformats.org/officeDocument/2006/relationships/customXml" Target="../ink/ink191.xml"/><Relationship Id="rId29" Type="http://schemas.openxmlformats.org/officeDocument/2006/relationships/image" Target="../media/image199.png"/><Relationship Id="rId1" Type="http://schemas.openxmlformats.org/officeDocument/2006/relationships/slideLayout" Target="../slideLayouts/slideLayout1.xml"/><Relationship Id="rId6" Type="http://schemas.openxmlformats.org/officeDocument/2006/relationships/customXml" Target="../ink/ink184.xml"/><Relationship Id="rId11" Type="http://schemas.openxmlformats.org/officeDocument/2006/relationships/image" Target="../media/image190.png"/><Relationship Id="rId24" Type="http://schemas.openxmlformats.org/officeDocument/2006/relationships/customXml" Target="../ink/ink193.xml"/><Relationship Id="rId5" Type="http://schemas.openxmlformats.org/officeDocument/2006/relationships/image" Target="../media/image187.png"/><Relationship Id="rId15" Type="http://schemas.openxmlformats.org/officeDocument/2006/relationships/image" Target="../media/image192.png"/><Relationship Id="rId23" Type="http://schemas.openxmlformats.org/officeDocument/2006/relationships/image" Target="../media/image196.png"/><Relationship Id="rId28" Type="http://schemas.openxmlformats.org/officeDocument/2006/relationships/customXml" Target="../ink/ink195.xml"/><Relationship Id="rId10" Type="http://schemas.openxmlformats.org/officeDocument/2006/relationships/customXml" Target="../ink/ink186.xml"/><Relationship Id="rId19" Type="http://schemas.openxmlformats.org/officeDocument/2006/relationships/image" Target="../media/image194.png"/><Relationship Id="rId31" Type="http://schemas.openxmlformats.org/officeDocument/2006/relationships/image" Target="../media/image200.png"/><Relationship Id="rId4" Type="http://schemas.openxmlformats.org/officeDocument/2006/relationships/customXml" Target="../ink/ink183.xml"/><Relationship Id="rId9" Type="http://schemas.openxmlformats.org/officeDocument/2006/relationships/image" Target="../media/image189.png"/><Relationship Id="rId14" Type="http://schemas.openxmlformats.org/officeDocument/2006/relationships/customXml" Target="../ink/ink188.xml"/><Relationship Id="rId22" Type="http://schemas.openxmlformats.org/officeDocument/2006/relationships/customXml" Target="../ink/ink192.xml"/><Relationship Id="rId27" Type="http://schemas.openxmlformats.org/officeDocument/2006/relationships/image" Target="../media/image198.png"/><Relationship Id="rId30" Type="http://schemas.openxmlformats.org/officeDocument/2006/relationships/customXml" Target="../ink/ink196.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20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customXml" Target="../ink/ink198.xml"/><Relationship Id="rId5" Type="http://schemas.openxmlformats.org/officeDocument/2006/relationships/image" Target="../media/image201.png"/><Relationship Id="rId4" Type="http://schemas.openxmlformats.org/officeDocument/2006/relationships/customXml" Target="../ink/ink197.xml"/></Relationships>
</file>

<file path=ppt/slides/_rels/slide8.xml.rels><?xml version="1.0" encoding="UTF-8" standalone="yes"?>
<Relationships xmlns="http://schemas.openxmlformats.org/package/2006/relationships"><Relationship Id="rId8" Type="http://schemas.openxmlformats.org/officeDocument/2006/relationships/image" Target="../media/image205.png"/><Relationship Id="rId3" Type="http://schemas.openxmlformats.org/officeDocument/2006/relationships/image" Target="../media/image1.jpg"/><Relationship Id="rId7" Type="http://schemas.openxmlformats.org/officeDocument/2006/relationships/customXml" Target="../ink/ink200.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04.png"/><Relationship Id="rId5" Type="http://schemas.openxmlformats.org/officeDocument/2006/relationships/customXml" Target="../ink/ink199.xml"/><Relationship Id="rId10" Type="http://schemas.openxmlformats.org/officeDocument/2006/relationships/image" Target="../media/image206.png"/><Relationship Id="rId4" Type="http://schemas.openxmlformats.org/officeDocument/2006/relationships/image" Target="../media/image203.png"/><Relationship Id="rId9" Type="http://schemas.openxmlformats.org/officeDocument/2006/relationships/customXml" Target="../ink/ink201.xml"/></Relationships>
</file>

<file path=ppt/slides/_rels/slide9.xml.rels><?xml version="1.0" encoding="UTF-8" standalone="yes"?>
<Relationships xmlns="http://schemas.openxmlformats.org/package/2006/relationships"><Relationship Id="rId8" Type="http://schemas.openxmlformats.org/officeDocument/2006/relationships/image" Target="../media/image209.png"/><Relationship Id="rId13" Type="http://schemas.openxmlformats.org/officeDocument/2006/relationships/customXml" Target="../ink/ink206.xml"/><Relationship Id="rId18" Type="http://schemas.openxmlformats.org/officeDocument/2006/relationships/image" Target="../media/image214.png"/><Relationship Id="rId3" Type="http://schemas.openxmlformats.org/officeDocument/2006/relationships/image" Target="../media/image1.jpg"/><Relationship Id="rId7" Type="http://schemas.openxmlformats.org/officeDocument/2006/relationships/customXml" Target="../ink/ink203.xml"/><Relationship Id="rId12" Type="http://schemas.openxmlformats.org/officeDocument/2006/relationships/image" Target="../media/image211.png"/><Relationship Id="rId17" Type="http://schemas.openxmlformats.org/officeDocument/2006/relationships/customXml" Target="../ink/ink208.xml"/><Relationship Id="rId2" Type="http://schemas.openxmlformats.org/officeDocument/2006/relationships/notesSlide" Target="../notesSlides/notesSlide9.xml"/><Relationship Id="rId16" Type="http://schemas.openxmlformats.org/officeDocument/2006/relationships/image" Target="../media/image213.png"/><Relationship Id="rId1" Type="http://schemas.openxmlformats.org/officeDocument/2006/relationships/slideLayout" Target="../slideLayouts/slideLayout1.xml"/><Relationship Id="rId6" Type="http://schemas.openxmlformats.org/officeDocument/2006/relationships/image" Target="../media/image208.png"/><Relationship Id="rId11" Type="http://schemas.openxmlformats.org/officeDocument/2006/relationships/customXml" Target="../ink/ink205.xml"/><Relationship Id="rId5" Type="http://schemas.openxmlformats.org/officeDocument/2006/relationships/customXml" Target="../ink/ink202.xml"/><Relationship Id="rId15" Type="http://schemas.openxmlformats.org/officeDocument/2006/relationships/customXml" Target="../ink/ink207.xml"/><Relationship Id="rId10" Type="http://schemas.openxmlformats.org/officeDocument/2006/relationships/image" Target="../media/image210.png"/><Relationship Id="rId4" Type="http://schemas.openxmlformats.org/officeDocument/2006/relationships/image" Target="../media/image207.png"/><Relationship Id="rId9" Type="http://schemas.openxmlformats.org/officeDocument/2006/relationships/customXml" Target="../ink/ink204.xml"/><Relationship Id="rId14" Type="http://schemas.openxmlformats.org/officeDocument/2006/relationships/image" Target="../media/image21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F3CEEBE-B7F5-6A8B-0FE3-11DFE7B6B1FF}"/>
              </a:ext>
            </a:extLst>
          </p:cNvPr>
          <p:cNvSpPr/>
          <p:nvPr/>
        </p:nvSpPr>
        <p:spPr>
          <a:xfrm>
            <a:off x="0" y="-27536"/>
            <a:ext cx="12192000" cy="6858000"/>
          </a:xfrm>
          <a:prstGeom prst="rect">
            <a:avLst/>
          </a:prstGeom>
          <a:solidFill>
            <a:schemeClr val="tx1">
              <a:alpha val="5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13A343B-EEB7-AC3E-E895-3D3C1BFD6BAE}"/>
              </a:ext>
            </a:extLst>
          </p:cNvPr>
          <p:cNvSpPr/>
          <p:nvPr/>
        </p:nvSpPr>
        <p:spPr>
          <a:xfrm>
            <a:off x="7443996" y="1819072"/>
            <a:ext cx="4492487" cy="2232853"/>
          </a:xfrm>
          <a:prstGeom prst="rect">
            <a:avLst/>
          </a:prstGeom>
          <a:solidFill>
            <a:schemeClr val="bg1">
              <a:lumMod val="7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BDF9198-857D-D43F-E2E5-84D471DAA6CC}"/>
              </a:ext>
            </a:extLst>
          </p:cNvPr>
          <p:cNvSpPr/>
          <p:nvPr/>
        </p:nvSpPr>
        <p:spPr>
          <a:xfrm>
            <a:off x="200197" y="1808722"/>
            <a:ext cx="4492487" cy="2232853"/>
          </a:xfrm>
          <a:prstGeom prst="rect">
            <a:avLst/>
          </a:prstGeom>
          <a:solidFill>
            <a:schemeClr val="accent6">
              <a:lumMod val="60000"/>
              <a:lumOff val="4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FDAC8B41-EC91-823D-B452-DD828426256E}"/>
              </a:ext>
            </a:extLst>
          </p:cNvPr>
          <p:cNvSpPr/>
          <p:nvPr/>
        </p:nvSpPr>
        <p:spPr>
          <a:xfrm>
            <a:off x="4858859" y="1841408"/>
            <a:ext cx="2425148" cy="2278873"/>
          </a:xfrm>
          <a:prstGeom prst="ellipse">
            <a:avLst/>
          </a:prstGeom>
          <a:solidFill>
            <a:schemeClr val="accent4">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8A66CEE-9640-17DF-038B-6E7D61765F5D}"/>
              </a:ext>
            </a:extLst>
          </p:cNvPr>
          <p:cNvSpPr txBox="1"/>
          <p:nvPr/>
        </p:nvSpPr>
        <p:spPr>
          <a:xfrm>
            <a:off x="4838755" y="2186376"/>
            <a:ext cx="2459170" cy="830997"/>
          </a:xfrm>
          <a:prstGeom prst="rect">
            <a:avLst/>
          </a:prstGeom>
          <a:noFill/>
        </p:spPr>
        <p:txBody>
          <a:bodyPr wrap="square" rtlCol="0">
            <a:spAutoFit/>
          </a:bodyPr>
          <a:lstStyle/>
          <a:p>
            <a:pPr algn="ctr"/>
            <a:r>
              <a:rPr lang="en-US" sz="2400" dirty="0">
                <a:solidFill>
                  <a:srgbClr val="FFFF00"/>
                </a:solidFill>
                <a:latin typeface="Futura Condensed Extra" pitchFamily="50" charset="0"/>
                <a:cs typeface="Dreaming Outloud Script Pro" panose="020B0604020202020204" pitchFamily="66" charset="0"/>
              </a:rPr>
              <a:t>A Community</a:t>
            </a:r>
          </a:p>
          <a:p>
            <a:pPr algn="ctr"/>
            <a:r>
              <a:rPr lang="en-US" sz="2400" dirty="0">
                <a:solidFill>
                  <a:srgbClr val="FFFF00"/>
                </a:solidFill>
                <a:latin typeface="Futura Condensed Extra" pitchFamily="50" charset="0"/>
                <a:cs typeface="Dreaming Outloud Script Pro" panose="020B0604020202020204" pitchFamily="66" charset="0"/>
              </a:rPr>
              <a:t>for Learning</a:t>
            </a:r>
          </a:p>
        </p:txBody>
      </p:sp>
      <p:sp>
        <p:nvSpPr>
          <p:cNvPr id="8" name="Rectangle 7">
            <a:extLst>
              <a:ext uri="{FF2B5EF4-FFF2-40B4-BE49-F238E27FC236}">
                <a16:creationId xmlns:a16="http://schemas.microsoft.com/office/drawing/2014/main" id="{28C8CA04-B9E5-2DCA-2083-02A2AE476A41}"/>
              </a:ext>
            </a:extLst>
          </p:cNvPr>
          <p:cNvSpPr/>
          <p:nvPr/>
        </p:nvSpPr>
        <p:spPr>
          <a:xfrm>
            <a:off x="3779184" y="4432236"/>
            <a:ext cx="4492487" cy="2261524"/>
          </a:xfrm>
          <a:prstGeom prst="rect">
            <a:avLst/>
          </a:prstGeom>
          <a:solidFill>
            <a:schemeClr val="accent2">
              <a:lumMod val="40000"/>
              <a:lumOff val="6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A19BC9C-0E51-11F6-BCC7-8C4441EC2604}"/>
              </a:ext>
            </a:extLst>
          </p:cNvPr>
          <p:cNvSpPr txBox="1"/>
          <p:nvPr/>
        </p:nvSpPr>
        <p:spPr>
          <a:xfrm>
            <a:off x="336884" y="1841408"/>
            <a:ext cx="4197163" cy="800219"/>
          </a:xfrm>
          <a:prstGeom prst="rect">
            <a:avLst/>
          </a:prstGeom>
          <a:noFill/>
        </p:spPr>
        <p:txBody>
          <a:bodyPr wrap="square">
            <a:spAutoFit/>
          </a:bodyPr>
          <a:lstStyle/>
          <a:p>
            <a:r>
              <a:rPr lang="en-US" sz="2800" dirty="0"/>
              <a:t>Join us at </a:t>
            </a:r>
            <a:r>
              <a:rPr lang="en-US" sz="2800" b="1" dirty="0"/>
              <a:t>Telegram:</a:t>
            </a:r>
          </a:p>
          <a:p>
            <a:r>
              <a:rPr lang="en-US" dirty="0">
                <a:solidFill>
                  <a:srgbClr val="FFFF00"/>
                </a:solidFill>
                <a:hlinkClick r:id="rId4">
                  <a:extLst>
                    <a:ext uri="{A12FA001-AC4F-418D-AE19-62706E023703}">
                      <ahyp:hlinkClr xmlns:ahyp="http://schemas.microsoft.com/office/drawing/2018/hyperlinkcolor" val="tx"/>
                    </a:ext>
                  </a:extLst>
                </a:hlinkClick>
              </a:rPr>
              <a:t>https://t.me/MessianicChat</a:t>
            </a:r>
            <a:r>
              <a:rPr lang="en-US" dirty="0">
                <a:solidFill>
                  <a:srgbClr val="FFFF00"/>
                </a:solidFill>
              </a:rPr>
              <a:t> </a:t>
            </a:r>
          </a:p>
        </p:txBody>
      </p:sp>
      <p:sp>
        <p:nvSpPr>
          <p:cNvPr id="13" name="TextBox 12">
            <a:extLst>
              <a:ext uri="{FF2B5EF4-FFF2-40B4-BE49-F238E27FC236}">
                <a16:creationId xmlns:a16="http://schemas.microsoft.com/office/drawing/2014/main" id="{5D054F29-FBA0-56E8-73CF-4F29BDEEA8FC}"/>
              </a:ext>
            </a:extLst>
          </p:cNvPr>
          <p:cNvSpPr txBox="1"/>
          <p:nvPr/>
        </p:nvSpPr>
        <p:spPr>
          <a:xfrm>
            <a:off x="0" y="4069756"/>
            <a:ext cx="12192000" cy="369332"/>
          </a:xfrm>
          <a:prstGeom prst="rect">
            <a:avLst/>
          </a:prstGeom>
          <a:noFill/>
        </p:spPr>
        <p:txBody>
          <a:bodyPr wrap="square">
            <a:spAutoFit/>
          </a:bodyPr>
          <a:lstStyle/>
          <a:p>
            <a:pPr algn="ctr"/>
            <a:r>
              <a:rPr lang="en-US" b="1" dirty="0">
                <a:solidFill>
                  <a:srgbClr val="FFFF00"/>
                </a:solidFill>
              </a:rPr>
              <a:t>Join Telegram ask about Hebrew and Greek classes!</a:t>
            </a:r>
          </a:p>
        </p:txBody>
      </p:sp>
      <p:sp>
        <p:nvSpPr>
          <p:cNvPr id="16" name="TextBox 15">
            <a:extLst>
              <a:ext uri="{FF2B5EF4-FFF2-40B4-BE49-F238E27FC236}">
                <a16:creationId xmlns:a16="http://schemas.microsoft.com/office/drawing/2014/main" id="{9681C74C-0EEC-309B-B971-7C8D0B47E1A3}"/>
              </a:ext>
            </a:extLst>
          </p:cNvPr>
          <p:cNvSpPr txBox="1"/>
          <p:nvPr/>
        </p:nvSpPr>
        <p:spPr>
          <a:xfrm>
            <a:off x="386406" y="2893633"/>
            <a:ext cx="4098117" cy="1015663"/>
          </a:xfrm>
          <a:prstGeom prst="rect">
            <a:avLst/>
          </a:prstGeom>
          <a:noFill/>
        </p:spPr>
        <p:txBody>
          <a:bodyPr wrap="square">
            <a:spAutoFit/>
          </a:bodyPr>
          <a:lstStyle/>
          <a:p>
            <a:r>
              <a:rPr lang="en-US" sz="2000" b="1" u="sng" dirty="0"/>
              <a:t>Weekly Teachings Free Online</a:t>
            </a:r>
          </a:p>
          <a:p>
            <a:r>
              <a:rPr lang="en-US" sz="2000" dirty="0"/>
              <a:t>Check Telegram for weekly scheduling of teachings.</a:t>
            </a:r>
          </a:p>
        </p:txBody>
      </p:sp>
      <p:sp>
        <p:nvSpPr>
          <p:cNvPr id="21" name="TextBox 20">
            <a:extLst>
              <a:ext uri="{FF2B5EF4-FFF2-40B4-BE49-F238E27FC236}">
                <a16:creationId xmlns:a16="http://schemas.microsoft.com/office/drawing/2014/main" id="{8673DF7C-54F0-30A7-49E9-3955ABAB9330}"/>
              </a:ext>
            </a:extLst>
          </p:cNvPr>
          <p:cNvSpPr txBox="1"/>
          <p:nvPr/>
        </p:nvSpPr>
        <p:spPr>
          <a:xfrm>
            <a:off x="3846304" y="4460417"/>
            <a:ext cx="4317810" cy="1015663"/>
          </a:xfrm>
          <a:prstGeom prst="rect">
            <a:avLst/>
          </a:prstGeom>
          <a:noFill/>
        </p:spPr>
        <p:txBody>
          <a:bodyPr wrap="square">
            <a:spAutoFit/>
          </a:bodyPr>
          <a:lstStyle/>
          <a:p>
            <a:r>
              <a:rPr lang="en-US" sz="2400" b="1" dirty="0"/>
              <a:t>Rabbi Jeremiah</a:t>
            </a:r>
          </a:p>
          <a:p>
            <a:r>
              <a:rPr lang="en-US" b="1" dirty="0"/>
              <a:t>– The Apocalypse:</a:t>
            </a:r>
            <a:r>
              <a:rPr lang="en-US" dirty="0"/>
              <a:t> connecting the Greek to the Ancient Hebrew text. (</a:t>
            </a:r>
            <a:r>
              <a:rPr lang="en-US" dirty="0">
                <a:solidFill>
                  <a:srgbClr val="FF0000"/>
                </a:solidFill>
              </a:rPr>
              <a:t>Wed. 9 am EST</a:t>
            </a:r>
            <a:r>
              <a:rPr lang="en-US" dirty="0"/>
              <a:t>)</a:t>
            </a:r>
          </a:p>
        </p:txBody>
      </p:sp>
      <p:sp>
        <p:nvSpPr>
          <p:cNvPr id="28" name="TextBox 27">
            <a:extLst>
              <a:ext uri="{FF2B5EF4-FFF2-40B4-BE49-F238E27FC236}">
                <a16:creationId xmlns:a16="http://schemas.microsoft.com/office/drawing/2014/main" id="{ABD85C9B-B0A5-460E-64ED-D9C2CD1C4CA7}"/>
              </a:ext>
            </a:extLst>
          </p:cNvPr>
          <p:cNvSpPr txBox="1"/>
          <p:nvPr/>
        </p:nvSpPr>
        <p:spPr>
          <a:xfrm>
            <a:off x="0" y="6545"/>
            <a:ext cx="12192000" cy="707886"/>
          </a:xfrm>
          <a:prstGeom prst="rect">
            <a:avLst/>
          </a:prstGeom>
          <a:noFill/>
        </p:spPr>
        <p:txBody>
          <a:bodyPr wrap="square">
            <a:spAutoFit/>
          </a:bodyPr>
          <a:lstStyle/>
          <a:p>
            <a:pPr algn="ctr"/>
            <a:r>
              <a:rPr lang="en-US" sz="4000" b="1" dirty="0">
                <a:solidFill>
                  <a:srgbClr val="FFFF00"/>
                </a:solidFill>
              </a:rPr>
              <a:t>MATSATI.COM Teaching Ministry </a:t>
            </a:r>
          </a:p>
        </p:txBody>
      </p:sp>
      <p:sp>
        <p:nvSpPr>
          <p:cNvPr id="32" name="TextBox 31">
            <a:extLst>
              <a:ext uri="{FF2B5EF4-FFF2-40B4-BE49-F238E27FC236}">
                <a16:creationId xmlns:a16="http://schemas.microsoft.com/office/drawing/2014/main" id="{F6457B4D-6FAA-F099-B423-8372A0BDE1C6}"/>
              </a:ext>
            </a:extLst>
          </p:cNvPr>
          <p:cNvSpPr txBox="1"/>
          <p:nvPr/>
        </p:nvSpPr>
        <p:spPr>
          <a:xfrm>
            <a:off x="7752195" y="1907265"/>
            <a:ext cx="4248258" cy="1107996"/>
          </a:xfrm>
          <a:prstGeom prst="rect">
            <a:avLst/>
          </a:prstGeom>
          <a:noFill/>
        </p:spPr>
        <p:txBody>
          <a:bodyPr wrap="square">
            <a:spAutoFit/>
          </a:bodyPr>
          <a:lstStyle/>
          <a:p>
            <a:r>
              <a:rPr lang="en-US" sz="2400" b="1" i="0" dirty="0">
                <a:solidFill>
                  <a:schemeClr val="bg1">
                    <a:lumMod val="95000"/>
                  </a:schemeClr>
                </a:solidFill>
                <a:effectLst/>
              </a:rPr>
              <a:t>Foundation of the Word Outreach Ministry</a:t>
            </a:r>
            <a:r>
              <a:rPr lang="en-US" sz="2400" b="0" i="0" dirty="0">
                <a:solidFill>
                  <a:schemeClr val="bg1">
                    <a:lumMod val="95000"/>
                  </a:schemeClr>
                </a:solidFill>
                <a:effectLst/>
              </a:rPr>
              <a:t> </a:t>
            </a:r>
          </a:p>
          <a:p>
            <a:r>
              <a:rPr lang="en-US" b="0" i="0" dirty="0">
                <a:solidFill>
                  <a:srgbClr val="92D050"/>
                </a:solidFill>
                <a:effectLst/>
              </a:rPr>
              <a:t> </a:t>
            </a:r>
            <a:r>
              <a:rPr lang="en-US" dirty="0">
                <a:solidFill>
                  <a:srgbClr val="FFFF00"/>
                </a:solidFill>
              </a:rPr>
              <a:t>https://www.thefoundationoftheword.org</a:t>
            </a:r>
            <a:endParaRPr lang="en-US" b="0" i="0" u="none" strike="noStrike" dirty="0">
              <a:solidFill>
                <a:srgbClr val="FFFF00"/>
              </a:solidFill>
              <a:effectLst/>
            </a:endParaRPr>
          </a:p>
        </p:txBody>
      </p:sp>
      <p:sp>
        <p:nvSpPr>
          <p:cNvPr id="34" name="TextBox 33">
            <a:extLst>
              <a:ext uri="{FF2B5EF4-FFF2-40B4-BE49-F238E27FC236}">
                <a16:creationId xmlns:a16="http://schemas.microsoft.com/office/drawing/2014/main" id="{14E425DB-7B77-0B48-6ACB-9C2619141C10}"/>
              </a:ext>
            </a:extLst>
          </p:cNvPr>
          <p:cNvSpPr txBox="1"/>
          <p:nvPr/>
        </p:nvSpPr>
        <p:spPr>
          <a:xfrm>
            <a:off x="7688224" y="3081060"/>
            <a:ext cx="4060377" cy="923330"/>
          </a:xfrm>
          <a:prstGeom prst="rect">
            <a:avLst/>
          </a:prstGeom>
          <a:noFill/>
        </p:spPr>
        <p:txBody>
          <a:bodyPr wrap="square">
            <a:spAutoFit/>
          </a:bodyPr>
          <a:lstStyle/>
          <a:p>
            <a:r>
              <a:rPr lang="en-US" b="1" dirty="0">
                <a:solidFill>
                  <a:schemeClr val="bg1"/>
                </a:solidFill>
              </a:rPr>
              <a:t>YouTube Channel</a:t>
            </a:r>
          </a:p>
          <a:p>
            <a:r>
              <a:rPr lang="en-US" dirty="0">
                <a:solidFill>
                  <a:srgbClr val="FFFF00"/>
                </a:solidFill>
                <a:hlinkClick r:id="rId5">
                  <a:extLst>
                    <a:ext uri="{A12FA001-AC4F-418D-AE19-62706E023703}">
                      <ahyp:hlinkClr xmlns:ahyp="http://schemas.microsoft.com/office/drawing/2018/hyperlinkcolor" val="tx"/>
                    </a:ext>
                  </a:extLst>
                </a:hlinkClick>
              </a:rPr>
              <a:t>https://www.youtube.com/c/TheFoundationofTheWordOutreachMinistries</a:t>
            </a:r>
            <a:r>
              <a:rPr lang="en-US" dirty="0">
                <a:solidFill>
                  <a:srgbClr val="FFFF00"/>
                </a:solidFill>
              </a:rPr>
              <a:t> </a:t>
            </a:r>
          </a:p>
        </p:txBody>
      </p:sp>
      <p:sp>
        <p:nvSpPr>
          <p:cNvPr id="36" name="TextBox 35">
            <a:extLst>
              <a:ext uri="{FF2B5EF4-FFF2-40B4-BE49-F238E27FC236}">
                <a16:creationId xmlns:a16="http://schemas.microsoft.com/office/drawing/2014/main" id="{4A6C48EF-F9BF-5DA1-09BF-0F9346BD59AA}"/>
              </a:ext>
            </a:extLst>
          </p:cNvPr>
          <p:cNvSpPr txBox="1"/>
          <p:nvPr/>
        </p:nvSpPr>
        <p:spPr>
          <a:xfrm>
            <a:off x="3865051" y="5494341"/>
            <a:ext cx="4298802" cy="1200329"/>
          </a:xfrm>
          <a:prstGeom prst="rect">
            <a:avLst/>
          </a:prstGeom>
          <a:noFill/>
        </p:spPr>
        <p:txBody>
          <a:bodyPr wrap="square">
            <a:spAutoFit/>
          </a:bodyPr>
          <a:lstStyle/>
          <a:p>
            <a:r>
              <a:rPr lang="en-US" b="1" dirty="0"/>
              <a:t>YouTube Channels</a:t>
            </a:r>
          </a:p>
          <a:p>
            <a:r>
              <a:rPr lang="en-US" dirty="0">
                <a:solidFill>
                  <a:srgbClr val="FFFF00"/>
                </a:solidFill>
                <a:hlinkClick r:id="rId6">
                  <a:extLst>
                    <a:ext uri="{A12FA001-AC4F-418D-AE19-62706E023703}">
                      <ahyp:hlinkClr xmlns:ahyp="http://schemas.microsoft.com/office/drawing/2018/hyperlinkcolor" val="tx"/>
                    </a:ext>
                  </a:extLst>
                </a:hlinkClick>
              </a:rPr>
              <a:t>https://YouTube.com/c/HebrewLiteracy</a:t>
            </a:r>
            <a:r>
              <a:rPr lang="en-US" dirty="0">
                <a:solidFill>
                  <a:srgbClr val="FFFF00"/>
                </a:solidFill>
              </a:rPr>
              <a:t> </a:t>
            </a:r>
          </a:p>
          <a:p>
            <a:r>
              <a:rPr lang="en-US" dirty="0">
                <a:solidFill>
                  <a:srgbClr val="FFFF00"/>
                </a:solidFill>
                <a:hlinkClick r:id="rId7">
                  <a:extLst>
                    <a:ext uri="{A12FA001-AC4F-418D-AE19-62706E023703}">
                      <ahyp:hlinkClr xmlns:ahyp="http://schemas.microsoft.com/office/drawing/2018/hyperlinkcolor" val="tx"/>
                    </a:ext>
                  </a:extLst>
                </a:hlinkClick>
              </a:rPr>
              <a:t>https://www.youtube.com/channel/UC5_qPfruat-sCJJypz0_OBw</a:t>
            </a:r>
            <a:r>
              <a:rPr lang="en-US" dirty="0">
                <a:solidFill>
                  <a:srgbClr val="FFFF00"/>
                </a:solidFill>
              </a:rPr>
              <a:t> </a:t>
            </a:r>
          </a:p>
        </p:txBody>
      </p:sp>
      <p:sp>
        <p:nvSpPr>
          <p:cNvPr id="4" name="TextBox 3">
            <a:extLst>
              <a:ext uri="{FF2B5EF4-FFF2-40B4-BE49-F238E27FC236}">
                <a16:creationId xmlns:a16="http://schemas.microsoft.com/office/drawing/2014/main" id="{61432C11-EE94-C35C-14D7-DDBE93A2B7C8}"/>
              </a:ext>
            </a:extLst>
          </p:cNvPr>
          <p:cNvSpPr txBox="1"/>
          <p:nvPr/>
        </p:nvSpPr>
        <p:spPr>
          <a:xfrm>
            <a:off x="3896652" y="1373376"/>
            <a:ext cx="4492487" cy="369332"/>
          </a:xfrm>
          <a:prstGeom prst="rect">
            <a:avLst/>
          </a:prstGeom>
          <a:noFill/>
        </p:spPr>
        <p:txBody>
          <a:bodyPr wrap="square">
            <a:spAutoFit/>
          </a:bodyPr>
          <a:lstStyle/>
          <a:p>
            <a:pPr algn="ctr"/>
            <a:r>
              <a:rPr lang="en-US" b="1" dirty="0">
                <a:solidFill>
                  <a:srgbClr val="FFFF00"/>
                </a:solidFill>
              </a:rPr>
              <a:t>LIVE STREAM: 6:30 pm EST Thursday</a:t>
            </a:r>
          </a:p>
        </p:txBody>
      </p:sp>
      <p:sp>
        <p:nvSpPr>
          <p:cNvPr id="10" name="TextBox 9">
            <a:extLst>
              <a:ext uri="{FF2B5EF4-FFF2-40B4-BE49-F238E27FC236}">
                <a16:creationId xmlns:a16="http://schemas.microsoft.com/office/drawing/2014/main" id="{5BAC490B-FA89-F42E-F834-F687A00F6B53}"/>
              </a:ext>
            </a:extLst>
          </p:cNvPr>
          <p:cNvSpPr txBox="1"/>
          <p:nvPr/>
        </p:nvSpPr>
        <p:spPr>
          <a:xfrm>
            <a:off x="2451651" y="909155"/>
            <a:ext cx="7103165" cy="523220"/>
          </a:xfrm>
          <a:prstGeom prst="rect">
            <a:avLst/>
          </a:prstGeom>
          <a:noFill/>
          <a:ln>
            <a:noFill/>
          </a:ln>
        </p:spPr>
        <p:txBody>
          <a:bodyPr wrap="square" rtlCol="0">
            <a:spAutoFit/>
          </a:bodyPr>
          <a:lstStyle/>
          <a:p>
            <a:pPr algn="ctr"/>
            <a:r>
              <a:rPr lang="he-IL" sz="2800" b="1" dirty="0">
                <a:solidFill>
                  <a:srgbClr val="FFFF00"/>
                </a:solidFill>
                <a:cs typeface="+mj-cs"/>
              </a:rPr>
              <a:t>ישעיהו כו:טו-כא </a:t>
            </a:r>
            <a:r>
              <a:rPr lang="en-US" sz="2800" b="1" dirty="0">
                <a:solidFill>
                  <a:srgbClr val="FFFF00"/>
                </a:solidFill>
                <a:cs typeface="+mj-cs"/>
              </a:rPr>
              <a:t> </a:t>
            </a:r>
            <a:r>
              <a:rPr lang="en-US" sz="2400" b="1" dirty="0">
                <a:solidFill>
                  <a:srgbClr val="FFFF00"/>
                </a:solidFill>
                <a:cs typeface="+mj-cs"/>
              </a:rPr>
              <a:t>/</a:t>
            </a:r>
            <a:r>
              <a:rPr lang="en-US" sz="2800" b="1" dirty="0">
                <a:solidFill>
                  <a:srgbClr val="FFFF00"/>
                </a:solidFill>
                <a:cs typeface="+mj-cs"/>
              </a:rPr>
              <a:t> Isaiah 26:15-21</a:t>
            </a:r>
            <a:endParaRPr lang="en-US" sz="3200" b="1" dirty="0">
              <a:solidFill>
                <a:srgbClr val="FFFF00"/>
              </a:solidFill>
              <a:cs typeface="+mj-cs"/>
            </a:endParaRPr>
          </a:p>
        </p:txBody>
      </p:sp>
      <p:sp>
        <p:nvSpPr>
          <p:cNvPr id="18" name="TextBox 17">
            <a:extLst>
              <a:ext uri="{FF2B5EF4-FFF2-40B4-BE49-F238E27FC236}">
                <a16:creationId xmlns:a16="http://schemas.microsoft.com/office/drawing/2014/main" id="{FDF527D8-B69D-B687-1AA6-2862CBF4FD2C}"/>
              </a:ext>
            </a:extLst>
          </p:cNvPr>
          <p:cNvSpPr txBox="1"/>
          <p:nvPr/>
        </p:nvSpPr>
        <p:spPr>
          <a:xfrm>
            <a:off x="0" y="572578"/>
            <a:ext cx="12192000" cy="400110"/>
          </a:xfrm>
          <a:prstGeom prst="rect">
            <a:avLst/>
          </a:prstGeom>
          <a:noFill/>
        </p:spPr>
        <p:txBody>
          <a:bodyPr wrap="square">
            <a:spAutoFit/>
          </a:bodyPr>
          <a:lstStyle/>
          <a:p>
            <a:pPr algn="ctr"/>
            <a:r>
              <a:rPr lang="en-US" sz="1800" b="1" dirty="0">
                <a:solidFill>
                  <a:srgbClr val="FFC000"/>
                </a:solidFill>
              </a:rPr>
              <a:t>Website:</a:t>
            </a:r>
            <a:r>
              <a:rPr lang="en-US" sz="1800" dirty="0">
                <a:solidFill>
                  <a:srgbClr val="FFFF00"/>
                </a:solidFill>
                <a:hlinkClick r:id="rId8">
                  <a:extLst>
                    <a:ext uri="{A12FA001-AC4F-418D-AE19-62706E023703}">
                      <ahyp:hlinkClr xmlns:ahyp="http://schemas.microsoft.com/office/drawing/2018/hyperlinkcolor" val="tx"/>
                    </a:ext>
                  </a:extLst>
                </a:hlinkClick>
              </a:rPr>
              <a:t> https://www.matsati.com</a:t>
            </a:r>
            <a:r>
              <a:rPr lang="en-US" sz="1800" dirty="0">
                <a:solidFill>
                  <a:srgbClr val="FFFF00"/>
                </a:solidFill>
              </a:rPr>
              <a:t> </a:t>
            </a:r>
            <a:r>
              <a:rPr lang="en-US" sz="2000" b="1" dirty="0">
                <a:solidFill>
                  <a:srgbClr val="FFC000"/>
                </a:solidFill>
              </a:rPr>
              <a:t>YouTube Channel: </a:t>
            </a:r>
            <a:r>
              <a:rPr lang="en-US" dirty="0">
                <a:solidFill>
                  <a:srgbClr val="FFFF00"/>
                </a:solidFill>
                <a:hlinkClick r:id="rId9">
                  <a:extLst>
                    <a:ext uri="{A12FA001-AC4F-418D-AE19-62706E023703}">
                      <ahyp:hlinkClr xmlns:ahyp="http://schemas.microsoft.com/office/drawing/2018/hyperlinkcolor" val="tx"/>
                    </a:ext>
                  </a:extLst>
                </a:hlinkClick>
              </a:rPr>
              <a:t>https://www.youtube.com/user/MATSATI/</a:t>
            </a:r>
            <a:r>
              <a:rPr lang="en-US" dirty="0">
                <a:solidFill>
                  <a:srgbClr val="FFFF00"/>
                </a:solidFill>
              </a:rPr>
              <a:t> </a:t>
            </a:r>
          </a:p>
        </p:txBody>
      </p:sp>
      <p:sp>
        <p:nvSpPr>
          <p:cNvPr id="19" name="TextBox 18">
            <a:extLst>
              <a:ext uri="{FF2B5EF4-FFF2-40B4-BE49-F238E27FC236}">
                <a16:creationId xmlns:a16="http://schemas.microsoft.com/office/drawing/2014/main" id="{AECB7CF0-D055-5F8B-5E1E-68640F23B2BC}"/>
              </a:ext>
            </a:extLst>
          </p:cNvPr>
          <p:cNvSpPr txBox="1"/>
          <p:nvPr/>
        </p:nvSpPr>
        <p:spPr>
          <a:xfrm>
            <a:off x="4892881" y="3013626"/>
            <a:ext cx="2425148" cy="923330"/>
          </a:xfrm>
          <a:prstGeom prst="rect">
            <a:avLst/>
          </a:prstGeom>
          <a:noFill/>
        </p:spPr>
        <p:txBody>
          <a:bodyPr wrap="square">
            <a:spAutoFit/>
          </a:bodyPr>
          <a:lstStyle/>
          <a:p>
            <a:pPr algn="ctr"/>
            <a:r>
              <a:rPr lang="en-US" dirty="0">
                <a:solidFill>
                  <a:srgbClr val="FFFF00"/>
                </a:solidFill>
              </a:rPr>
              <a:t>Discuss the Scriptures, </a:t>
            </a:r>
          </a:p>
          <a:p>
            <a:pPr algn="ctr"/>
            <a:r>
              <a:rPr lang="en-US" dirty="0">
                <a:solidFill>
                  <a:srgbClr val="FFFF00"/>
                </a:solidFill>
              </a:rPr>
              <a:t>learn the languages, </a:t>
            </a:r>
          </a:p>
          <a:p>
            <a:pPr algn="ctr"/>
            <a:r>
              <a:rPr lang="en-US" dirty="0">
                <a:solidFill>
                  <a:srgbClr val="FFFF00"/>
                </a:solidFill>
              </a:rPr>
              <a:t>and fellowship</a:t>
            </a:r>
          </a:p>
        </p:txBody>
      </p:sp>
      <p:pic>
        <p:nvPicPr>
          <p:cNvPr id="12" name="Picture 11" descr="Text, logo&#10;&#10;Description automatically generated">
            <a:extLst>
              <a:ext uri="{FF2B5EF4-FFF2-40B4-BE49-F238E27FC236}">
                <a16:creationId xmlns:a16="http://schemas.microsoft.com/office/drawing/2014/main" id="{399F34F8-F58A-967C-B162-08A1D3EC363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54069" y="4736899"/>
            <a:ext cx="2985180" cy="1689485"/>
          </a:xfrm>
          <a:prstGeom prst="rect">
            <a:avLst/>
          </a:prstGeom>
        </p:spPr>
      </p:pic>
    </p:spTree>
    <p:extLst>
      <p:ext uri="{BB962C8B-B14F-4D97-AF65-F5344CB8AC3E}">
        <p14:creationId xmlns:p14="http://schemas.microsoft.com/office/powerpoint/2010/main" val="14019134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665954" cy="4017055"/>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90085" y="241913"/>
            <a:ext cx="9957501" cy="3293209"/>
          </a:xfrm>
          <a:prstGeom prst="rect">
            <a:avLst/>
          </a:prstGeom>
          <a:noFill/>
        </p:spPr>
        <p:txBody>
          <a:bodyPr wrap="square" rtlCol="0">
            <a:spAutoFit/>
          </a:bodyPr>
          <a:lstStyle/>
          <a:p>
            <a:pPr algn="r"/>
            <a:r>
              <a:rPr lang="he-IL" sz="4000" b="1" dirty="0">
                <a:solidFill>
                  <a:srgbClr val="FFFF00"/>
                </a:solidFill>
                <a:cs typeface="+mj-cs"/>
              </a:rPr>
              <a:t>ספר בראשית פרק ד</a:t>
            </a:r>
          </a:p>
          <a:p>
            <a:pPr algn="r"/>
            <a:r>
              <a:rPr lang="he-IL" sz="4000" dirty="0">
                <a:solidFill>
                  <a:srgbClr val="FFFF00"/>
                </a:solidFill>
                <a:cs typeface="+mj-cs"/>
              </a:rPr>
              <a:t>י   וַיֹּאמֶר מֶה עָשִֹיתָ קוֹל דְּמֵי אָחִיךָ צֹעֲקִים אֵלַי מִן-הָאֲדָמָה: </a:t>
            </a:r>
          </a:p>
          <a:p>
            <a:endParaRPr lang="en-US" sz="3200" b="1" dirty="0">
              <a:solidFill>
                <a:srgbClr val="FFC000"/>
              </a:solidFill>
              <a:cs typeface="+mj-cs"/>
            </a:endParaRPr>
          </a:p>
          <a:p>
            <a:r>
              <a:rPr lang="en-US" sz="3200" b="1" dirty="0" err="1">
                <a:solidFill>
                  <a:srgbClr val="FFC000"/>
                </a:solidFill>
                <a:cs typeface="+mj-cs"/>
              </a:rPr>
              <a:t>Bereshit</a:t>
            </a:r>
            <a:r>
              <a:rPr lang="en-US" sz="3200" b="1" dirty="0">
                <a:solidFill>
                  <a:srgbClr val="FFC000"/>
                </a:solidFill>
                <a:cs typeface="+mj-cs"/>
              </a:rPr>
              <a:t> / Genesis 4:10  </a:t>
            </a:r>
          </a:p>
          <a:p>
            <a:r>
              <a:rPr lang="en-US" sz="3200" dirty="0">
                <a:solidFill>
                  <a:srgbClr val="FFC000"/>
                </a:solidFill>
                <a:cs typeface="+mj-cs"/>
              </a:rPr>
              <a:t>And He said, “What have you done? The voice of your brother’s blood cries out to Me from the ground.” (KJV)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56D42A05-364C-CFA7-C0DE-EEF72F1E75DF}"/>
                  </a:ext>
                </a:extLst>
              </p14:cNvPr>
              <p14:cNvContentPartPr/>
              <p14:nvPr/>
            </p14:nvContentPartPr>
            <p14:xfrm>
              <a:off x="8795185" y="1628739"/>
              <a:ext cx="806760" cy="38160"/>
            </p14:xfrm>
          </p:contentPart>
        </mc:Choice>
        <mc:Fallback>
          <p:pic>
            <p:nvPicPr>
              <p:cNvPr id="2" name="Ink 1">
                <a:extLst>
                  <a:ext uri="{FF2B5EF4-FFF2-40B4-BE49-F238E27FC236}">
                    <a16:creationId xmlns:a16="http://schemas.microsoft.com/office/drawing/2014/main" id="{56D42A05-364C-CFA7-C0DE-EEF72F1E75DF}"/>
                  </a:ext>
                </a:extLst>
              </p:cNvPr>
              <p:cNvPicPr/>
              <p:nvPr/>
            </p:nvPicPr>
            <p:blipFill>
              <a:blip r:embed="rId5"/>
              <a:stretch>
                <a:fillRect/>
              </a:stretch>
            </p:blipFill>
            <p:spPr>
              <a:xfrm>
                <a:off x="8777545" y="1610739"/>
                <a:ext cx="84240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CFBDE426-D27E-6F7A-9F0A-DDFEB3D0F08F}"/>
                  </a:ext>
                </a:extLst>
              </p14:cNvPr>
              <p14:cNvContentPartPr/>
              <p14:nvPr/>
            </p14:nvContentPartPr>
            <p14:xfrm>
              <a:off x="7184905" y="1691739"/>
              <a:ext cx="1235880" cy="74520"/>
            </p14:xfrm>
          </p:contentPart>
        </mc:Choice>
        <mc:Fallback>
          <p:pic>
            <p:nvPicPr>
              <p:cNvPr id="4" name="Ink 3">
                <a:extLst>
                  <a:ext uri="{FF2B5EF4-FFF2-40B4-BE49-F238E27FC236}">
                    <a16:creationId xmlns:a16="http://schemas.microsoft.com/office/drawing/2014/main" id="{CFBDE426-D27E-6F7A-9F0A-DDFEB3D0F08F}"/>
                  </a:ext>
                </a:extLst>
              </p:cNvPr>
              <p:cNvPicPr/>
              <p:nvPr/>
            </p:nvPicPr>
            <p:blipFill>
              <a:blip r:embed="rId7"/>
              <a:stretch>
                <a:fillRect/>
              </a:stretch>
            </p:blipFill>
            <p:spPr>
              <a:xfrm>
                <a:off x="7167265" y="1674099"/>
                <a:ext cx="1271520" cy="110160"/>
              </a:xfrm>
              <a:prstGeom prst="rect">
                <a:avLst/>
              </a:prstGeom>
            </p:spPr>
          </p:pic>
        </mc:Fallback>
      </mc:AlternateContent>
      <p:grpSp>
        <p:nvGrpSpPr>
          <p:cNvPr id="16" name="Group 15">
            <a:extLst>
              <a:ext uri="{FF2B5EF4-FFF2-40B4-BE49-F238E27FC236}">
                <a16:creationId xmlns:a16="http://schemas.microsoft.com/office/drawing/2014/main" id="{B99B04C4-344F-79F3-E311-9CACA09D3041}"/>
              </a:ext>
            </a:extLst>
          </p:cNvPr>
          <p:cNvGrpSpPr/>
          <p:nvPr/>
        </p:nvGrpSpPr>
        <p:grpSpPr>
          <a:xfrm>
            <a:off x="708505" y="1435779"/>
            <a:ext cx="6063480" cy="312480"/>
            <a:chOff x="708505" y="1435779"/>
            <a:chExt cx="6063480" cy="312480"/>
          </a:xfrm>
        </p:grpSpPr>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26077462-6C83-2CE8-3331-80D772149671}"/>
                    </a:ext>
                  </a:extLst>
                </p14:cNvPr>
                <p14:cNvContentPartPr/>
                <p14:nvPr/>
              </p14:nvContentPartPr>
              <p14:xfrm>
                <a:off x="5917705" y="1435779"/>
                <a:ext cx="854280" cy="129600"/>
              </p14:xfrm>
            </p:contentPart>
          </mc:Choice>
          <mc:Fallback>
            <p:pic>
              <p:nvPicPr>
                <p:cNvPr id="5" name="Ink 4">
                  <a:extLst>
                    <a:ext uri="{FF2B5EF4-FFF2-40B4-BE49-F238E27FC236}">
                      <a16:creationId xmlns:a16="http://schemas.microsoft.com/office/drawing/2014/main" id="{26077462-6C83-2CE8-3331-80D772149671}"/>
                    </a:ext>
                  </a:extLst>
                </p:cNvPr>
                <p:cNvPicPr/>
                <p:nvPr/>
              </p:nvPicPr>
              <p:blipFill>
                <a:blip r:embed="rId9"/>
                <a:stretch>
                  <a:fillRect/>
                </a:stretch>
              </p:blipFill>
              <p:spPr>
                <a:xfrm>
                  <a:off x="5900065" y="1417779"/>
                  <a:ext cx="88992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0E85F7CE-7E65-B2AF-0A67-B96817A8A8C7}"/>
                    </a:ext>
                  </a:extLst>
                </p14:cNvPr>
                <p14:cNvContentPartPr/>
                <p14:nvPr/>
              </p14:nvContentPartPr>
              <p14:xfrm>
                <a:off x="4773265" y="1555659"/>
                <a:ext cx="799920" cy="102240"/>
              </p14:xfrm>
            </p:contentPart>
          </mc:Choice>
          <mc:Fallback>
            <p:pic>
              <p:nvPicPr>
                <p:cNvPr id="7" name="Ink 6">
                  <a:extLst>
                    <a:ext uri="{FF2B5EF4-FFF2-40B4-BE49-F238E27FC236}">
                      <a16:creationId xmlns:a16="http://schemas.microsoft.com/office/drawing/2014/main" id="{0E85F7CE-7E65-B2AF-0A67-B96817A8A8C7}"/>
                    </a:ext>
                  </a:extLst>
                </p:cNvPr>
                <p:cNvPicPr/>
                <p:nvPr/>
              </p:nvPicPr>
              <p:blipFill>
                <a:blip r:embed="rId11"/>
                <a:stretch>
                  <a:fillRect/>
                </a:stretch>
              </p:blipFill>
              <p:spPr>
                <a:xfrm>
                  <a:off x="4755625" y="1538019"/>
                  <a:ext cx="83556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DDD55973-1107-605C-18BF-5061D4417941}"/>
                    </a:ext>
                  </a:extLst>
                </p14:cNvPr>
                <p14:cNvContentPartPr/>
                <p14:nvPr/>
              </p14:nvContentPartPr>
              <p14:xfrm>
                <a:off x="3366385" y="1587339"/>
                <a:ext cx="1148040" cy="55080"/>
              </p14:xfrm>
            </p:contentPart>
          </mc:Choice>
          <mc:Fallback>
            <p:pic>
              <p:nvPicPr>
                <p:cNvPr id="11" name="Ink 10">
                  <a:extLst>
                    <a:ext uri="{FF2B5EF4-FFF2-40B4-BE49-F238E27FC236}">
                      <a16:creationId xmlns:a16="http://schemas.microsoft.com/office/drawing/2014/main" id="{DDD55973-1107-605C-18BF-5061D4417941}"/>
                    </a:ext>
                  </a:extLst>
                </p:cNvPr>
                <p:cNvPicPr/>
                <p:nvPr/>
              </p:nvPicPr>
              <p:blipFill>
                <a:blip r:embed="rId13"/>
                <a:stretch>
                  <a:fillRect/>
                </a:stretch>
              </p:blipFill>
              <p:spPr>
                <a:xfrm>
                  <a:off x="3348385" y="1569699"/>
                  <a:ext cx="118368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3" name="Ink 12">
                  <a:extLst>
                    <a:ext uri="{FF2B5EF4-FFF2-40B4-BE49-F238E27FC236}">
                      <a16:creationId xmlns:a16="http://schemas.microsoft.com/office/drawing/2014/main" id="{17CAE5A1-6F00-958A-48C4-557F806526EF}"/>
                    </a:ext>
                  </a:extLst>
                </p14:cNvPr>
                <p14:cNvContentPartPr/>
                <p14:nvPr/>
              </p14:nvContentPartPr>
              <p14:xfrm>
                <a:off x="2703625" y="1610739"/>
                <a:ext cx="510840" cy="48600"/>
              </p14:xfrm>
            </p:contentPart>
          </mc:Choice>
          <mc:Fallback>
            <p:pic>
              <p:nvPicPr>
                <p:cNvPr id="13" name="Ink 12">
                  <a:extLst>
                    <a:ext uri="{FF2B5EF4-FFF2-40B4-BE49-F238E27FC236}">
                      <a16:creationId xmlns:a16="http://schemas.microsoft.com/office/drawing/2014/main" id="{17CAE5A1-6F00-958A-48C4-557F806526EF}"/>
                    </a:ext>
                  </a:extLst>
                </p:cNvPr>
                <p:cNvPicPr/>
                <p:nvPr/>
              </p:nvPicPr>
              <p:blipFill>
                <a:blip r:embed="rId15"/>
                <a:stretch>
                  <a:fillRect/>
                </a:stretch>
              </p:blipFill>
              <p:spPr>
                <a:xfrm>
                  <a:off x="2685985" y="1593099"/>
                  <a:ext cx="54648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4" name="Ink 13">
                  <a:extLst>
                    <a:ext uri="{FF2B5EF4-FFF2-40B4-BE49-F238E27FC236}">
                      <a16:creationId xmlns:a16="http://schemas.microsoft.com/office/drawing/2014/main" id="{D61F41AE-ABA7-9E1E-2F73-70435F36CAAC}"/>
                    </a:ext>
                  </a:extLst>
                </p14:cNvPr>
                <p14:cNvContentPartPr/>
                <p14:nvPr/>
              </p14:nvContentPartPr>
              <p14:xfrm>
                <a:off x="2071105" y="1609299"/>
                <a:ext cx="449280" cy="40320"/>
              </p14:xfrm>
            </p:contentPart>
          </mc:Choice>
          <mc:Fallback>
            <p:pic>
              <p:nvPicPr>
                <p:cNvPr id="14" name="Ink 13">
                  <a:extLst>
                    <a:ext uri="{FF2B5EF4-FFF2-40B4-BE49-F238E27FC236}">
                      <a16:creationId xmlns:a16="http://schemas.microsoft.com/office/drawing/2014/main" id="{D61F41AE-ABA7-9E1E-2F73-70435F36CAAC}"/>
                    </a:ext>
                  </a:extLst>
                </p:cNvPr>
                <p:cNvPicPr/>
                <p:nvPr/>
              </p:nvPicPr>
              <p:blipFill>
                <a:blip r:embed="rId17"/>
                <a:stretch>
                  <a:fillRect/>
                </a:stretch>
              </p:blipFill>
              <p:spPr>
                <a:xfrm>
                  <a:off x="2053465" y="1591299"/>
                  <a:ext cx="48492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5" name="Ink 14">
                  <a:extLst>
                    <a:ext uri="{FF2B5EF4-FFF2-40B4-BE49-F238E27FC236}">
                      <a16:creationId xmlns:a16="http://schemas.microsoft.com/office/drawing/2014/main" id="{B139C96D-659A-8592-1458-1407C85E5320}"/>
                    </a:ext>
                  </a:extLst>
                </p14:cNvPr>
                <p14:cNvContentPartPr/>
                <p14:nvPr/>
              </p14:nvContentPartPr>
              <p14:xfrm>
                <a:off x="708505" y="1638819"/>
                <a:ext cx="1170000" cy="109440"/>
              </p14:xfrm>
            </p:contentPart>
          </mc:Choice>
          <mc:Fallback>
            <p:pic>
              <p:nvPicPr>
                <p:cNvPr id="15" name="Ink 14">
                  <a:extLst>
                    <a:ext uri="{FF2B5EF4-FFF2-40B4-BE49-F238E27FC236}">
                      <a16:creationId xmlns:a16="http://schemas.microsoft.com/office/drawing/2014/main" id="{B139C96D-659A-8592-1458-1407C85E5320}"/>
                    </a:ext>
                  </a:extLst>
                </p:cNvPr>
                <p:cNvPicPr/>
                <p:nvPr/>
              </p:nvPicPr>
              <p:blipFill>
                <a:blip r:embed="rId19"/>
                <a:stretch>
                  <a:fillRect/>
                </a:stretch>
              </p:blipFill>
              <p:spPr>
                <a:xfrm>
                  <a:off x="690505" y="1621179"/>
                  <a:ext cx="1205640" cy="145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0">
            <p14:nvContentPartPr>
              <p14:cNvPr id="17" name="Ink 16">
                <a:extLst>
                  <a:ext uri="{FF2B5EF4-FFF2-40B4-BE49-F238E27FC236}">
                    <a16:creationId xmlns:a16="http://schemas.microsoft.com/office/drawing/2014/main" id="{D7F11BCC-16A4-7E5A-1236-4DCD4576D3A2}"/>
                  </a:ext>
                </a:extLst>
              </p14:cNvPr>
              <p14:cNvContentPartPr/>
              <p14:nvPr/>
            </p14:nvContentPartPr>
            <p14:xfrm>
              <a:off x="6813385" y="886419"/>
              <a:ext cx="1763280" cy="918000"/>
            </p14:xfrm>
          </p:contentPart>
        </mc:Choice>
        <mc:Fallback>
          <p:pic>
            <p:nvPicPr>
              <p:cNvPr id="17" name="Ink 16">
                <a:extLst>
                  <a:ext uri="{FF2B5EF4-FFF2-40B4-BE49-F238E27FC236}">
                    <a16:creationId xmlns:a16="http://schemas.microsoft.com/office/drawing/2014/main" id="{D7F11BCC-16A4-7E5A-1236-4DCD4576D3A2}"/>
                  </a:ext>
                </a:extLst>
              </p:cNvPr>
              <p:cNvPicPr/>
              <p:nvPr/>
            </p:nvPicPr>
            <p:blipFill>
              <a:blip r:embed="rId21"/>
              <a:stretch>
                <a:fillRect/>
              </a:stretch>
            </p:blipFill>
            <p:spPr>
              <a:xfrm>
                <a:off x="6795745" y="868419"/>
                <a:ext cx="1798920" cy="953640"/>
              </a:xfrm>
              <a:prstGeom prst="rect">
                <a:avLst/>
              </a:prstGeom>
            </p:spPr>
          </p:pic>
        </mc:Fallback>
      </mc:AlternateContent>
    </p:spTree>
    <p:extLst>
      <p:ext uri="{BB962C8B-B14F-4D97-AF65-F5344CB8AC3E}">
        <p14:creationId xmlns:p14="http://schemas.microsoft.com/office/powerpoint/2010/main" val="15857419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55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75223" y="1977085"/>
            <a:ext cx="6096000" cy="2308324"/>
          </a:xfrm>
          <a:prstGeom prst="rect">
            <a:avLst/>
          </a:prstGeom>
          <a:noFill/>
        </p:spPr>
        <p:txBody>
          <a:bodyPr wrap="square">
            <a:spAutoFit/>
          </a:bodyPr>
          <a:lstStyle/>
          <a:p>
            <a:pPr algn="ctr"/>
            <a:r>
              <a:rPr lang="en-US" sz="3600" b="1">
                <a:solidFill>
                  <a:schemeClr val="bg1"/>
                </a:solidFill>
                <a:cs typeface="+mj-cs"/>
              </a:rPr>
              <a:t>Rabbinic Literature</a:t>
            </a:r>
          </a:p>
          <a:p>
            <a:pPr algn="ctr"/>
            <a:r>
              <a:rPr lang="he-IL" sz="3600" b="1">
                <a:solidFill>
                  <a:schemeClr val="bg1"/>
                </a:solidFill>
                <a:cs typeface="+mj-cs"/>
              </a:rPr>
              <a:t>ספרות רבנית</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2</a:t>
            </a:r>
            <a:endParaRPr lang="en-US" sz="3600">
              <a:solidFill>
                <a:schemeClr val="bg1"/>
              </a:solidFill>
              <a:cs typeface="+mj-cs"/>
            </a:endParaRPr>
          </a:p>
        </p:txBody>
      </p:sp>
    </p:spTree>
    <p:extLst>
      <p:ext uri="{BB962C8B-B14F-4D97-AF65-F5344CB8AC3E}">
        <p14:creationId xmlns:p14="http://schemas.microsoft.com/office/powerpoint/2010/main" val="2153912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665954" cy="6449895"/>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67876" y="49937"/>
            <a:ext cx="10109842" cy="6017032"/>
          </a:xfrm>
          <a:prstGeom prst="rect">
            <a:avLst/>
          </a:prstGeom>
          <a:noFill/>
        </p:spPr>
        <p:txBody>
          <a:bodyPr wrap="square" rtlCol="0">
            <a:spAutoFit/>
          </a:bodyPr>
          <a:lstStyle/>
          <a:p>
            <a:r>
              <a:rPr lang="en-US" sz="2800" b="1" dirty="0">
                <a:solidFill>
                  <a:srgbClr val="FFC000"/>
                </a:solidFill>
                <a:cs typeface="+mj-cs"/>
              </a:rPr>
              <a:t>Targum Jonathan son of </a:t>
            </a:r>
            <a:r>
              <a:rPr lang="en-US" sz="2800" b="1" dirty="0" err="1">
                <a:solidFill>
                  <a:srgbClr val="FFC000"/>
                </a:solidFill>
                <a:cs typeface="+mj-cs"/>
              </a:rPr>
              <a:t>Uziel</a:t>
            </a:r>
            <a:r>
              <a:rPr lang="en-US" sz="2800" b="1" dirty="0">
                <a:solidFill>
                  <a:srgbClr val="FFC000"/>
                </a:solidFill>
                <a:cs typeface="+mj-cs"/>
              </a:rPr>
              <a:t> Isaiah 26:15-21</a:t>
            </a:r>
          </a:p>
          <a:p>
            <a:r>
              <a:rPr lang="en-US" sz="2100" dirty="0">
                <a:solidFill>
                  <a:srgbClr val="FFC000"/>
                </a:solidFill>
                <a:cs typeface="+mj-cs"/>
              </a:rPr>
              <a:t>26:15 Thou shalt reveal thyself to gather the dispersed of thy people, thou wilt bring together their captivity. Thou wilt reveal thyself in thy power to cast all the wicked into hell. 26:16 O Lord, in distress they remembered thy fear: in their trouble they were ardently learning the doctrine of thy law. </a:t>
            </a:r>
            <a:r>
              <a:rPr lang="en-US" sz="2100" dirty="0">
                <a:solidFill>
                  <a:srgbClr val="92D050"/>
                </a:solidFill>
                <a:cs typeface="+mj-cs"/>
              </a:rPr>
              <a:t>26:17 Like as a woman with child, who </a:t>
            </a:r>
            <a:r>
              <a:rPr lang="en-US" sz="2100" dirty="0" err="1">
                <a:solidFill>
                  <a:srgbClr val="92D050"/>
                </a:solidFill>
                <a:cs typeface="+mj-cs"/>
              </a:rPr>
              <a:t>draweth</a:t>
            </a:r>
            <a:r>
              <a:rPr lang="en-US" sz="2100" dirty="0">
                <a:solidFill>
                  <a:srgbClr val="92D050"/>
                </a:solidFill>
                <a:cs typeface="+mj-cs"/>
              </a:rPr>
              <a:t> near the time of her delivery, </a:t>
            </a:r>
            <a:r>
              <a:rPr lang="en-US" sz="2100" dirty="0" err="1">
                <a:solidFill>
                  <a:srgbClr val="92D050"/>
                </a:solidFill>
                <a:cs typeface="+mj-cs"/>
              </a:rPr>
              <a:t>trembleth</a:t>
            </a:r>
            <a:r>
              <a:rPr lang="en-US" sz="2100" dirty="0">
                <a:solidFill>
                  <a:srgbClr val="92D050"/>
                </a:solidFill>
                <a:cs typeface="+mj-cs"/>
              </a:rPr>
              <a:t>, and </a:t>
            </a:r>
            <a:r>
              <a:rPr lang="en-US" sz="2100" dirty="0" err="1">
                <a:solidFill>
                  <a:srgbClr val="92D050"/>
                </a:solidFill>
                <a:cs typeface="+mj-cs"/>
              </a:rPr>
              <a:t>crieth</a:t>
            </a:r>
            <a:r>
              <a:rPr lang="en-US" sz="2100" dirty="0">
                <a:solidFill>
                  <a:srgbClr val="92D050"/>
                </a:solidFill>
                <a:cs typeface="+mj-cs"/>
              </a:rPr>
              <a:t> out in her pangs, so have we been, because we have sinned before thee. 26:18 Distress swift as the wind hath seized us, like a woman with child, who </a:t>
            </a:r>
            <a:r>
              <a:rPr lang="en-US" sz="2100" dirty="0" err="1">
                <a:solidFill>
                  <a:srgbClr val="92D050"/>
                </a:solidFill>
                <a:cs typeface="+mj-cs"/>
              </a:rPr>
              <a:t>draweth</a:t>
            </a:r>
            <a:r>
              <a:rPr lang="en-US" sz="2100" dirty="0">
                <a:solidFill>
                  <a:srgbClr val="92D050"/>
                </a:solidFill>
                <a:cs typeface="+mj-cs"/>
              </a:rPr>
              <a:t> near the time of her delivery; the inhabitants of the world have not brought deliverance: they have not tilled the earth, neither have they been able to perform any miracles. 26:19 Thou art he who dost quicken the dead, the bones of their dead bodies thou dost raise up. They shall live, and offer praise before thee, all that were cast into the dust, because thy dew is the dew of light to them who do thy law; but thou wilt deliver the wicked into hell, to whom thou hast given power, for they have transgressed against thy WORD. </a:t>
            </a:r>
            <a:r>
              <a:rPr lang="en-US" sz="2100" dirty="0">
                <a:solidFill>
                  <a:srgbClr val="00B0F0"/>
                </a:solidFill>
                <a:cs typeface="+mj-cs"/>
              </a:rPr>
              <a:t>26:20 Come, O my people; produce for thyself good works, which shall protect thee in the time of distress: hide thyself as it were for a little moment, until the curse shall have passed away. 26:21 For, behold, the Lord is revealing himself from the place of his Shekinah, to punish the inhabitants of the earth for their sins; and the earth shall disclose the innocent blood that was shed in her, and shall no more cover her slain. (</a:t>
            </a:r>
            <a:r>
              <a:rPr lang="en-US" sz="2100" dirty="0" err="1">
                <a:solidFill>
                  <a:srgbClr val="00B0F0"/>
                </a:solidFill>
                <a:cs typeface="+mj-cs"/>
              </a:rPr>
              <a:t>TgJ</a:t>
            </a:r>
            <a:r>
              <a:rPr lang="en-US" sz="2100" dirty="0">
                <a:solidFill>
                  <a:srgbClr val="00B0F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Tree>
    <p:extLst>
      <p:ext uri="{BB962C8B-B14F-4D97-AF65-F5344CB8AC3E}">
        <p14:creationId xmlns:p14="http://schemas.microsoft.com/office/powerpoint/2010/main" val="41621783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665954" cy="6449895"/>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228050"/>
            <a:ext cx="10109842" cy="5663089"/>
          </a:xfrm>
          <a:prstGeom prst="rect">
            <a:avLst/>
          </a:prstGeom>
          <a:noFill/>
        </p:spPr>
        <p:txBody>
          <a:bodyPr wrap="square" rtlCol="0">
            <a:spAutoFit/>
          </a:bodyPr>
          <a:lstStyle/>
          <a:p>
            <a:r>
              <a:rPr lang="en-US" sz="2000" b="1" i="1" u="none" strike="noStrike" dirty="0">
                <a:solidFill>
                  <a:srgbClr val="FFC000"/>
                </a:solidFill>
                <a:effectLst/>
                <a:latin typeface="Arial" panose="020B0604020202020204" pitchFamily="34" charset="0"/>
              </a:rPr>
              <a:t>The IVP Bible Background Commentary: Old Testament</a:t>
            </a:r>
          </a:p>
          <a:p>
            <a:r>
              <a:rPr lang="en-US" sz="1800" b="0" i="1" u="none" strike="noStrike" dirty="0">
                <a:solidFill>
                  <a:srgbClr val="FFC000"/>
                </a:solidFill>
                <a:effectLst/>
                <a:latin typeface="Arial" panose="020B0604020202020204" pitchFamily="34" charset="0"/>
              </a:rPr>
              <a:t>“There are several different concepts of afterlife that are evidenced in the ancient Near East. The most fundamental concept is continued existence in a </a:t>
            </a:r>
            <a:r>
              <a:rPr lang="en-US" sz="1800" b="0" i="1" u="none" strike="noStrike" dirty="0" err="1">
                <a:solidFill>
                  <a:srgbClr val="FFC000"/>
                </a:solidFill>
                <a:effectLst/>
                <a:latin typeface="Arial" panose="020B0604020202020204" pitchFamily="34" charset="0"/>
              </a:rPr>
              <a:t>gravelike</a:t>
            </a:r>
            <a:r>
              <a:rPr lang="en-US" sz="1800" b="0" i="1" u="none" strike="noStrike" dirty="0">
                <a:solidFill>
                  <a:srgbClr val="FFC000"/>
                </a:solidFill>
                <a:effectLst/>
                <a:latin typeface="Arial" panose="020B0604020202020204" pitchFamily="34" charset="0"/>
              </a:rPr>
              <a:t> netherworld where there is no differentiation in the treatment of the righteous and wicked. The Israelites called this place </a:t>
            </a:r>
            <a:r>
              <a:rPr lang="en-US" sz="1800" b="0" i="1" u="none" strike="noStrike" dirty="0" err="1">
                <a:solidFill>
                  <a:srgbClr val="FFC000"/>
                </a:solidFill>
                <a:effectLst/>
                <a:latin typeface="Arial" panose="020B0604020202020204" pitchFamily="34" charset="0"/>
              </a:rPr>
              <a:t>Sheol</a:t>
            </a:r>
            <a:r>
              <a:rPr lang="en-US" sz="1800" b="0" i="1" u="none" strike="noStrike" dirty="0">
                <a:solidFill>
                  <a:srgbClr val="FFC000"/>
                </a:solidFill>
                <a:effectLst/>
                <a:latin typeface="Arial" panose="020B0604020202020204" pitchFamily="34" charset="0"/>
              </a:rPr>
              <a:t> (see comments on </a:t>
            </a:r>
            <a:r>
              <a:rPr lang="en-US" sz="1800" b="0" i="1" u="none" strike="noStrike" dirty="0">
                <a:solidFill>
                  <a:srgbClr val="00B0F0"/>
                </a:solidFill>
                <a:effectLst/>
                <a:latin typeface="Arial" panose="020B0604020202020204" pitchFamily="34" charset="0"/>
              </a:rPr>
              <a:t>Is 14:9</a:t>
            </a:r>
            <a:r>
              <a:rPr lang="en-US" sz="1800" b="0" i="1" u="none" strike="noStrike" dirty="0">
                <a:solidFill>
                  <a:srgbClr val="FFC000"/>
                </a:solidFill>
                <a:effectLst/>
                <a:latin typeface="Arial" panose="020B0604020202020204" pitchFamily="34" charset="0"/>
              </a:rPr>
              <a:t>), and they believed that it allowed for no interaction with God. In Canaan and Mesopotamia netherworld deities governed this realm. In Egypt the netherworld existence is more congenial for those who pass the judgment and enter its confines. Those who are not approved are devoured. None of these concepts include the idea of resurrection out of the netherworld. In general, in the ancient worldview the only awakening that took place was the calling up of spirits of the dead (which was not permanent and not a bodily presence) or the awakening of the fertility gods of nature cycles. These died annually when the agricultural cycle came to an end and “wintered” in the netherworld. Then they were ritually awakened in the spring. None of this bears any resemblance to a theological doctrine of resurrection. Likewise, not comparable are the occasional revivifications (when an individual is restored to life) or the indications of national return to life (Ezekiel’s dry bones). A fully developed doctrine of resurrection in the modern sense includes six elements: (1) it is individual, not national; (2) it is material, not spiritual; (3) it is universal, not isolated; (4) it takes place outside the netherworld; (5) it leads to permanent immortality; and (6) it involves distinctions between the righteous and the wicked. Zoroastrianism appears to have all of these elements, but the nature of the sources makes it difficult to determine how early the Persians developed these concepts.”</a:t>
            </a:r>
            <a:endParaRPr lang="en-US" sz="2100" dirty="0">
              <a:solidFill>
                <a:srgbClr val="FFC000"/>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A2D86E30-565D-FF8E-E152-C42A7A1AF558}"/>
                  </a:ext>
                </a:extLst>
              </p14:cNvPr>
              <p14:cNvContentPartPr/>
              <p14:nvPr/>
            </p14:nvContentPartPr>
            <p14:xfrm>
              <a:off x="3516865" y="1093246"/>
              <a:ext cx="4546800" cy="83880"/>
            </p14:xfrm>
          </p:contentPart>
        </mc:Choice>
        <mc:Fallback>
          <p:pic>
            <p:nvPicPr>
              <p:cNvPr id="2" name="Ink 1">
                <a:extLst>
                  <a:ext uri="{FF2B5EF4-FFF2-40B4-BE49-F238E27FC236}">
                    <a16:creationId xmlns:a16="http://schemas.microsoft.com/office/drawing/2014/main" id="{A2D86E30-565D-FF8E-E152-C42A7A1AF558}"/>
                  </a:ext>
                </a:extLst>
              </p:cNvPr>
              <p:cNvPicPr/>
              <p:nvPr/>
            </p:nvPicPr>
            <p:blipFill>
              <a:blip r:embed="rId5"/>
              <a:stretch>
                <a:fillRect/>
              </a:stretch>
            </p:blipFill>
            <p:spPr>
              <a:xfrm>
                <a:off x="3498865" y="1075606"/>
                <a:ext cx="458244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A1D05945-BC14-7A2E-B12D-A5CCF1BBC326}"/>
                  </a:ext>
                </a:extLst>
              </p14:cNvPr>
              <p14:cNvContentPartPr/>
              <p14:nvPr/>
            </p14:nvContentPartPr>
            <p14:xfrm>
              <a:off x="8313865" y="1085326"/>
              <a:ext cx="1541520" cy="41400"/>
            </p14:xfrm>
          </p:contentPart>
        </mc:Choice>
        <mc:Fallback>
          <p:pic>
            <p:nvPicPr>
              <p:cNvPr id="4" name="Ink 3">
                <a:extLst>
                  <a:ext uri="{FF2B5EF4-FFF2-40B4-BE49-F238E27FC236}">
                    <a16:creationId xmlns:a16="http://schemas.microsoft.com/office/drawing/2014/main" id="{A1D05945-BC14-7A2E-B12D-A5CCF1BBC326}"/>
                  </a:ext>
                </a:extLst>
              </p:cNvPr>
              <p:cNvPicPr/>
              <p:nvPr/>
            </p:nvPicPr>
            <p:blipFill>
              <a:blip r:embed="rId7"/>
              <a:stretch>
                <a:fillRect/>
              </a:stretch>
            </p:blipFill>
            <p:spPr>
              <a:xfrm>
                <a:off x="8295865" y="1067686"/>
                <a:ext cx="157716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1B5C7F92-50C0-1634-B6F8-CC066B9408E6}"/>
                  </a:ext>
                </a:extLst>
              </p14:cNvPr>
              <p14:cNvContentPartPr/>
              <p14:nvPr/>
            </p14:nvContentPartPr>
            <p14:xfrm>
              <a:off x="634345" y="1380526"/>
              <a:ext cx="5545800" cy="51480"/>
            </p14:xfrm>
          </p:contentPart>
        </mc:Choice>
        <mc:Fallback>
          <p:pic>
            <p:nvPicPr>
              <p:cNvPr id="5" name="Ink 4">
                <a:extLst>
                  <a:ext uri="{FF2B5EF4-FFF2-40B4-BE49-F238E27FC236}">
                    <a16:creationId xmlns:a16="http://schemas.microsoft.com/office/drawing/2014/main" id="{1B5C7F92-50C0-1634-B6F8-CC066B9408E6}"/>
                  </a:ext>
                </a:extLst>
              </p:cNvPr>
              <p:cNvPicPr/>
              <p:nvPr/>
            </p:nvPicPr>
            <p:blipFill>
              <a:blip r:embed="rId9"/>
              <a:stretch>
                <a:fillRect/>
              </a:stretch>
            </p:blipFill>
            <p:spPr>
              <a:xfrm>
                <a:off x="616345" y="1362886"/>
                <a:ext cx="558144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C8AA8137-AD6E-6D35-AEEB-23D3798AAB6E}"/>
                  </a:ext>
                </a:extLst>
              </p14:cNvPr>
              <p14:cNvContentPartPr/>
              <p14:nvPr/>
            </p14:nvContentPartPr>
            <p14:xfrm>
              <a:off x="9638665" y="1407526"/>
              <a:ext cx="409320" cy="33480"/>
            </p14:xfrm>
          </p:contentPart>
        </mc:Choice>
        <mc:Fallback>
          <p:pic>
            <p:nvPicPr>
              <p:cNvPr id="7" name="Ink 6">
                <a:extLst>
                  <a:ext uri="{FF2B5EF4-FFF2-40B4-BE49-F238E27FC236}">
                    <a16:creationId xmlns:a16="http://schemas.microsoft.com/office/drawing/2014/main" id="{C8AA8137-AD6E-6D35-AEEB-23D3798AAB6E}"/>
                  </a:ext>
                </a:extLst>
              </p:cNvPr>
              <p:cNvPicPr/>
              <p:nvPr/>
            </p:nvPicPr>
            <p:blipFill>
              <a:blip r:embed="rId11"/>
              <a:stretch>
                <a:fillRect/>
              </a:stretch>
            </p:blipFill>
            <p:spPr>
              <a:xfrm>
                <a:off x="9620665" y="1389526"/>
                <a:ext cx="444960" cy="69120"/>
              </a:xfrm>
              <a:prstGeom prst="rect">
                <a:avLst/>
              </a:prstGeom>
            </p:spPr>
          </p:pic>
        </mc:Fallback>
      </mc:AlternateContent>
      <p:grpSp>
        <p:nvGrpSpPr>
          <p:cNvPr id="12" name="Group 11">
            <a:extLst>
              <a:ext uri="{FF2B5EF4-FFF2-40B4-BE49-F238E27FC236}">
                <a16:creationId xmlns:a16="http://schemas.microsoft.com/office/drawing/2014/main" id="{B27A6878-18B1-37DA-9596-0A2A1FB66507}"/>
              </a:ext>
            </a:extLst>
          </p:cNvPr>
          <p:cNvGrpSpPr/>
          <p:nvPr/>
        </p:nvGrpSpPr>
        <p:grpSpPr>
          <a:xfrm>
            <a:off x="615625" y="1917646"/>
            <a:ext cx="6414480" cy="90000"/>
            <a:chOff x="615625" y="1917646"/>
            <a:chExt cx="6414480" cy="90000"/>
          </a:xfrm>
        </p:grpSpPr>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8C88E38B-B33D-CCF2-EE84-1500FFCF6A89}"/>
                    </a:ext>
                  </a:extLst>
                </p14:cNvPr>
                <p14:cNvContentPartPr/>
                <p14:nvPr/>
              </p14:nvContentPartPr>
              <p14:xfrm>
                <a:off x="615625" y="1917646"/>
                <a:ext cx="3593880" cy="74520"/>
              </p14:xfrm>
            </p:contentPart>
          </mc:Choice>
          <mc:Fallback>
            <p:pic>
              <p:nvPicPr>
                <p:cNvPr id="9" name="Ink 8">
                  <a:extLst>
                    <a:ext uri="{FF2B5EF4-FFF2-40B4-BE49-F238E27FC236}">
                      <a16:creationId xmlns:a16="http://schemas.microsoft.com/office/drawing/2014/main" id="{8C88E38B-B33D-CCF2-EE84-1500FFCF6A89}"/>
                    </a:ext>
                  </a:extLst>
                </p:cNvPr>
                <p:cNvPicPr/>
                <p:nvPr/>
              </p:nvPicPr>
              <p:blipFill>
                <a:blip r:embed="rId13"/>
                <a:stretch>
                  <a:fillRect/>
                </a:stretch>
              </p:blipFill>
              <p:spPr>
                <a:xfrm>
                  <a:off x="597985" y="1900006"/>
                  <a:ext cx="362952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646339D5-C470-ECDA-0C3D-51A755BADD8F}"/>
                    </a:ext>
                  </a:extLst>
                </p14:cNvPr>
                <p14:cNvContentPartPr/>
                <p14:nvPr/>
              </p14:nvContentPartPr>
              <p14:xfrm>
                <a:off x="4527385" y="1960846"/>
                <a:ext cx="2502720" cy="46800"/>
              </p14:xfrm>
            </p:contentPart>
          </mc:Choice>
          <mc:Fallback>
            <p:pic>
              <p:nvPicPr>
                <p:cNvPr id="11" name="Ink 10">
                  <a:extLst>
                    <a:ext uri="{FF2B5EF4-FFF2-40B4-BE49-F238E27FC236}">
                      <a16:creationId xmlns:a16="http://schemas.microsoft.com/office/drawing/2014/main" id="{646339D5-C470-ECDA-0C3D-51A755BADD8F}"/>
                    </a:ext>
                  </a:extLst>
                </p:cNvPr>
                <p:cNvPicPr/>
                <p:nvPr/>
              </p:nvPicPr>
              <p:blipFill>
                <a:blip r:embed="rId15"/>
                <a:stretch>
                  <a:fillRect/>
                </a:stretch>
              </p:blipFill>
              <p:spPr>
                <a:xfrm>
                  <a:off x="4509385" y="1942846"/>
                  <a:ext cx="2538360" cy="82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CC909666-51C4-A620-7EC1-8F50CDC76BBF}"/>
                  </a:ext>
                </a:extLst>
              </p14:cNvPr>
              <p14:cNvContentPartPr/>
              <p14:nvPr/>
            </p14:nvContentPartPr>
            <p14:xfrm>
              <a:off x="8557585" y="2175406"/>
              <a:ext cx="1800" cy="6480"/>
            </p14:xfrm>
          </p:contentPart>
        </mc:Choice>
        <mc:Fallback>
          <p:pic>
            <p:nvPicPr>
              <p:cNvPr id="13" name="Ink 12">
                <a:extLst>
                  <a:ext uri="{FF2B5EF4-FFF2-40B4-BE49-F238E27FC236}">
                    <a16:creationId xmlns:a16="http://schemas.microsoft.com/office/drawing/2014/main" id="{CC909666-51C4-A620-7EC1-8F50CDC76BBF}"/>
                  </a:ext>
                </a:extLst>
              </p:cNvPr>
              <p:cNvPicPr/>
              <p:nvPr/>
            </p:nvPicPr>
            <p:blipFill>
              <a:blip r:embed="rId17"/>
              <a:stretch>
                <a:fillRect/>
              </a:stretch>
            </p:blipFill>
            <p:spPr>
              <a:xfrm>
                <a:off x="8539945" y="2157766"/>
                <a:ext cx="3744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1B08910A-DFC6-8411-795D-CDEAA274F5E3}"/>
                  </a:ext>
                </a:extLst>
              </p14:cNvPr>
              <p14:cNvContentPartPr/>
              <p14:nvPr/>
            </p14:nvContentPartPr>
            <p14:xfrm>
              <a:off x="3935905" y="2462326"/>
              <a:ext cx="6296400" cy="109080"/>
            </p14:xfrm>
          </p:contentPart>
        </mc:Choice>
        <mc:Fallback>
          <p:pic>
            <p:nvPicPr>
              <p:cNvPr id="14" name="Ink 13">
                <a:extLst>
                  <a:ext uri="{FF2B5EF4-FFF2-40B4-BE49-F238E27FC236}">
                    <a16:creationId xmlns:a16="http://schemas.microsoft.com/office/drawing/2014/main" id="{1B08910A-DFC6-8411-795D-CDEAA274F5E3}"/>
                  </a:ext>
                </a:extLst>
              </p:cNvPr>
              <p:cNvPicPr/>
              <p:nvPr/>
            </p:nvPicPr>
            <p:blipFill>
              <a:blip r:embed="rId19"/>
              <a:stretch>
                <a:fillRect/>
              </a:stretch>
            </p:blipFill>
            <p:spPr>
              <a:xfrm>
                <a:off x="3917905" y="2444326"/>
                <a:ext cx="633204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BE6DF9BF-C5A0-EDFC-0580-135D0AE43B1A}"/>
                  </a:ext>
                </a:extLst>
              </p14:cNvPr>
              <p14:cNvContentPartPr/>
              <p14:nvPr/>
            </p14:nvContentPartPr>
            <p14:xfrm>
              <a:off x="650905" y="2796406"/>
              <a:ext cx="802800" cy="35640"/>
            </p14:xfrm>
          </p:contentPart>
        </mc:Choice>
        <mc:Fallback>
          <p:pic>
            <p:nvPicPr>
              <p:cNvPr id="15" name="Ink 14">
                <a:extLst>
                  <a:ext uri="{FF2B5EF4-FFF2-40B4-BE49-F238E27FC236}">
                    <a16:creationId xmlns:a16="http://schemas.microsoft.com/office/drawing/2014/main" id="{BE6DF9BF-C5A0-EDFC-0580-135D0AE43B1A}"/>
                  </a:ext>
                </a:extLst>
              </p:cNvPr>
              <p:cNvPicPr/>
              <p:nvPr/>
            </p:nvPicPr>
            <p:blipFill>
              <a:blip r:embed="rId21"/>
              <a:stretch>
                <a:fillRect/>
              </a:stretch>
            </p:blipFill>
            <p:spPr>
              <a:xfrm>
                <a:off x="632905" y="2778766"/>
                <a:ext cx="83844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Ink 15">
                <a:extLst>
                  <a:ext uri="{FF2B5EF4-FFF2-40B4-BE49-F238E27FC236}">
                    <a16:creationId xmlns:a16="http://schemas.microsoft.com/office/drawing/2014/main" id="{5ED2352B-E8F1-F9D4-EA92-2FC1C9AA704F}"/>
                  </a:ext>
                </a:extLst>
              </p14:cNvPr>
              <p14:cNvContentPartPr/>
              <p14:nvPr/>
            </p14:nvContentPartPr>
            <p14:xfrm>
              <a:off x="3654025" y="2764726"/>
              <a:ext cx="1402920" cy="47160"/>
            </p14:xfrm>
          </p:contentPart>
        </mc:Choice>
        <mc:Fallback>
          <p:pic>
            <p:nvPicPr>
              <p:cNvPr id="16" name="Ink 15">
                <a:extLst>
                  <a:ext uri="{FF2B5EF4-FFF2-40B4-BE49-F238E27FC236}">
                    <a16:creationId xmlns:a16="http://schemas.microsoft.com/office/drawing/2014/main" id="{5ED2352B-E8F1-F9D4-EA92-2FC1C9AA704F}"/>
                  </a:ext>
                </a:extLst>
              </p:cNvPr>
              <p:cNvPicPr/>
              <p:nvPr/>
            </p:nvPicPr>
            <p:blipFill>
              <a:blip r:embed="rId23"/>
              <a:stretch>
                <a:fillRect/>
              </a:stretch>
            </p:blipFill>
            <p:spPr>
              <a:xfrm>
                <a:off x="3636385" y="2747086"/>
                <a:ext cx="143856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7" name="Ink 16">
                <a:extLst>
                  <a:ext uri="{FF2B5EF4-FFF2-40B4-BE49-F238E27FC236}">
                    <a16:creationId xmlns:a16="http://schemas.microsoft.com/office/drawing/2014/main" id="{1137D8CC-6B30-ACD1-C6D1-2F48EF475CA1}"/>
                  </a:ext>
                </a:extLst>
              </p14:cNvPr>
              <p14:cNvContentPartPr/>
              <p14:nvPr/>
            </p14:nvContentPartPr>
            <p14:xfrm>
              <a:off x="9218905" y="2749606"/>
              <a:ext cx="228960" cy="27720"/>
            </p14:xfrm>
          </p:contentPart>
        </mc:Choice>
        <mc:Fallback>
          <p:pic>
            <p:nvPicPr>
              <p:cNvPr id="17" name="Ink 16">
                <a:extLst>
                  <a:ext uri="{FF2B5EF4-FFF2-40B4-BE49-F238E27FC236}">
                    <a16:creationId xmlns:a16="http://schemas.microsoft.com/office/drawing/2014/main" id="{1137D8CC-6B30-ACD1-C6D1-2F48EF475CA1}"/>
                  </a:ext>
                </a:extLst>
              </p:cNvPr>
              <p:cNvPicPr/>
              <p:nvPr/>
            </p:nvPicPr>
            <p:blipFill>
              <a:blip r:embed="rId25"/>
              <a:stretch>
                <a:fillRect/>
              </a:stretch>
            </p:blipFill>
            <p:spPr>
              <a:xfrm>
                <a:off x="9200905" y="2731966"/>
                <a:ext cx="264600" cy="63360"/>
              </a:xfrm>
              <a:prstGeom prst="rect">
                <a:avLst/>
              </a:prstGeom>
            </p:spPr>
          </p:pic>
        </mc:Fallback>
      </mc:AlternateContent>
      <p:grpSp>
        <p:nvGrpSpPr>
          <p:cNvPr id="20" name="Group 19">
            <a:extLst>
              <a:ext uri="{FF2B5EF4-FFF2-40B4-BE49-F238E27FC236}">
                <a16:creationId xmlns:a16="http://schemas.microsoft.com/office/drawing/2014/main" id="{AB236351-6C09-8E98-8D4B-4861C8EEED12}"/>
              </a:ext>
            </a:extLst>
          </p:cNvPr>
          <p:cNvGrpSpPr/>
          <p:nvPr/>
        </p:nvGrpSpPr>
        <p:grpSpPr>
          <a:xfrm>
            <a:off x="937825" y="2998726"/>
            <a:ext cx="7892280" cy="77400"/>
            <a:chOff x="937825" y="2998726"/>
            <a:chExt cx="7892280" cy="77400"/>
          </a:xfrm>
        </p:grpSpPr>
        <mc:AlternateContent xmlns:mc="http://schemas.openxmlformats.org/markup-compatibility/2006">
          <mc:Choice xmlns:p14="http://schemas.microsoft.com/office/powerpoint/2010/main" Requires="p14">
            <p:contentPart p14:bwMode="auto" r:id="rId26">
              <p14:nvContentPartPr>
                <p14:cNvPr id="18" name="Ink 17">
                  <a:extLst>
                    <a:ext uri="{FF2B5EF4-FFF2-40B4-BE49-F238E27FC236}">
                      <a16:creationId xmlns:a16="http://schemas.microsoft.com/office/drawing/2014/main" id="{A20A607A-DB98-6611-83D8-08C417862493}"/>
                    </a:ext>
                  </a:extLst>
                </p14:cNvPr>
                <p14:cNvContentPartPr/>
                <p14:nvPr/>
              </p14:nvContentPartPr>
              <p14:xfrm>
                <a:off x="937825" y="3010966"/>
                <a:ext cx="3624120" cy="65160"/>
              </p14:xfrm>
            </p:contentPart>
          </mc:Choice>
          <mc:Fallback>
            <p:pic>
              <p:nvPicPr>
                <p:cNvPr id="18" name="Ink 17">
                  <a:extLst>
                    <a:ext uri="{FF2B5EF4-FFF2-40B4-BE49-F238E27FC236}">
                      <a16:creationId xmlns:a16="http://schemas.microsoft.com/office/drawing/2014/main" id="{A20A607A-DB98-6611-83D8-08C417862493}"/>
                    </a:ext>
                  </a:extLst>
                </p:cNvPr>
                <p:cNvPicPr/>
                <p:nvPr/>
              </p:nvPicPr>
              <p:blipFill>
                <a:blip r:embed="rId27"/>
                <a:stretch>
                  <a:fillRect/>
                </a:stretch>
              </p:blipFill>
              <p:spPr>
                <a:xfrm>
                  <a:off x="920185" y="2992966"/>
                  <a:ext cx="365976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9" name="Ink 18">
                  <a:extLst>
                    <a:ext uri="{FF2B5EF4-FFF2-40B4-BE49-F238E27FC236}">
                      <a16:creationId xmlns:a16="http://schemas.microsoft.com/office/drawing/2014/main" id="{2857F72E-EFC0-97E9-AC1B-5C411231696F}"/>
                    </a:ext>
                  </a:extLst>
                </p14:cNvPr>
                <p14:cNvContentPartPr/>
                <p14:nvPr/>
              </p14:nvContentPartPr>
              <p14:xfrm>
                <a:off x="4738705" y="2998726"/>
                <a:ext cx="4091400" cy="55440"/>
              </p14:xfrm>
            </p:contentPart>
          </mc:Choice>
          <mc:Fallback>
            <p:pic>
              <p:nvPicPr>
                <p:cNvPr id="19" name="Ink 18">
                  <a:extLst>
                    <a:ext uri="{FF2B5EF4-FFF2-40B4-BE49-F238E27FC236}">
                      <a16:creationId xmlns:a16="http://schemas.microsoft.com/office/drawing/2014/main" id="{2857F72E-EFC0-97E9-AC1B-5C411231696F}"/>
                    </a:ext>
                  </a:extLst>
                </p:cNvPr>
                <p:cNvPicPr/>
                <p:nvPr/>
              </p:nvPicPr>
              <p:blipFill>
                <a:blip r:embed="rId29"/>
                <a:stretch>
                  <a:fillRect/>
                </a:stretch>
              </p:blipFill>
              <p:spPr>
                <a:xfrm>
                  <a:off x="4721065" y="2980726"/>
                  <a:ext cx="4127040" cy="91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0">
            <p14:nvContentPartPr>
              <p14:cNvPr id="21" name="Ink 20">
                <a:extLst>
                  <a:ext uri="{FF2B5EF4-FFF2-40B4-BE49-F238E27FC236}">
                    <a16:creationId xmlns:a16="http://schemas.microsoft.com/office/drawing/2014/main" id="{52EE3EC1-1A5A-0BB9-E2C5-01D742144A5B}"/>
                  </a:ext>
                </a:extLst>
              </p14:cNvPr>
              <p14:cNvContentPartPr/>
              <p14:nvPr/>
            </p14:nvContentPartPr>
            <p14:xfrm>
              <a:off x="872305" y="3297166"/>
              <a:ext cx="4104360" cy="75600"/>
            </p14:xfrm>
          </p:contentPart>
        </mc:Choice>
        <mc:Fallback>
          <p:pic>
            <p:nvPicPr>
              <p:cNvPr id="21" name="Ink 20">
                <a:extLst>
                  <a:ext uri="{FF2B5EF4-FFF2-40B4-BE49-F238E27FC236}">
                    <a16:creationId xmlns:a16="http://schemas.microsoft.com/office/drawing/2014/main" id="{52EE3EC1-1A5A-0BB9-E2C5-01D742144A5B}"/>
                  </a:ext>
                </a:extLst>
              </p:cNvPr>
              <p:cNvPicPr/>
              <p:nvPr/>
            </p:nvPicPr>
            <p:blipFill>
              <a:blip r:embed="rId31"/>
              <a:stretch>
                <a:fillRect/>
              </a:stretch>
            </p:blipFill>
            <p:spPr>
              <a:xfrm>
                <a:off x="854305" y="3279526"/>
                <a:ext cx="414000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2" name="Ink 21">
                <a:extLst>
                  <a:ext uri="{FF2B5EF4-FFF2-40B4-BE49-F238E27FC236}">
                    <a16:creationId xmlns:a16="http://schemas.microsoft.com/office/drawing/2014/main" id="{43E68A41-BA6B-E23E-0B54-A7725EEA606A}"/>
                  </a:ext>
                </a:extLst>
              </p14:cNvPr>
              <p14:cNvContentPartPr/>
              <p14:nvPr/>
            </p14:nvContentPartPr>
            <p14:xfrm>
              <a:off x="5707105" y="3320566"/>
              <a:ext cx="3952440" cy="70920"/>
            </p14:xfrm>
          </p:contentPart>
        </mc:Choice>
        <mc:Fallback>
          <p:pic>
            <p:nvPicPr>
              <p:cNvPr id="22" name="Ink 21">
                <a:extLst>
                  <a:ext uri="{FF2B5EF4-FFF2-40B4-BE49-F238E27FC236}">
                    <a16:creationId xmlns:a16="http://schemas.microsoft.com/office/drawing/2014/main" id="{43E68A41-BA6B-E23E-0B54-A7725EEA606A}"/>
                  </a:ext>
                </a:extLst>
              </p:cNvPr>
              <p:cNvPicPr/>
              <p:nvPr/>
            </p:nvPicPr>
            <p:blipFill>
              <a:blip r:embed="rId33"/>
              <a:stretch>
                <a:fillRect/>
              </a:stretch>
            </p:blipFill>
            <p:spPr>
              <a:xfrm>
                <a:off x="5689105" y="3302926"/>
                <a:ext cx="398808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3" name="Ink 22">
                <a:extLst>
                  <a:ext uri="{FF2B5EF4-FFF2-40B4-BE49-F238E27FC236}">
                    <a16:creationId xmlns:a16="http://schemas.microsoft.com/office/drawing/2014/main" id="{5A957455-06CD-3373-A6B5-17E950F49E41}"/>
                  </a:ext>
                </a:extLst>
              </p14:cNvPr>
              <p14:cNvContentPartPr/>
              <p14:nvPr/>
            </p14:nvContentPartPr>
            <p14:xfrm>
              <a:off x="816505" y="3545566"/>
              <a:ext cx="4506840" cy="113040"/>
            </p14:xfrm>
          </p:contentPart>
        </mc:Choice>
        <mc:Fallback>
          <p:pic>
            <p:nvPicPr>
              <p:cNvPr id="23" name="Ink 22">
                <a:extLst>
                  <a:ext uri="{FF2B5EF4-FFF2-40B4-BE49-F238E27FC236}">
                    <a16:creationId xmlns:a16="http://schemas.microsoft.com/office/drawing/2014/main" id="{5A957455-06CD-3373-A6B5-17E950F49E41}"/>
                  </a:ext>
                </a:extLst>
              </p:cNvPr>
              <p:cNvPicPr/>
              <p:nvPr/>
            </p:nvPicPr>
            <p:blipFill>
              <a:blip r:embed="rId35"/>
              <a:stretch>
                <a:fillRect/>
              </a:stretch>
            </p:blipFill>
            <p:spPr>
              <a:xfrm>
                <a:off x="798865" y="3527566"/>
                <a:ext cx="454248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4" name="Ink 23">
                <a:extLst>
                  <a:ext uri="{FF2B5EF4-FFF2-40B4-BE49-F238E27FC236}">
                    <a16:creationId xmlns:a16="http://schemas.microsoft.com/office/drawing/2014/main" id="{2E5ADB35-F0BA-9357-F8FD-DF1FA89E6684}"/>
                  </a:ext>
                </a:extLst>
              </p14:cNvPr>
              <p14:cNvContentPartPr/>
              <p14:nvPr/>
            </p14:nvContentPartPr>
            <p14:xfrm>
              <a:off x="845665" y="3827806"/>
              <a:ext cx="7197480" cy="109800"/>
            </p14:xfrm>
          </p:contentPart>
        </mc:Choice>
        <mc:Fallback>
          <p:pic>
            <p:nvPicPr>
              <p:cNvPr id="24" name="Ink 23">
                <a:extLst>
                  <a:ext uri="{FF2B5EF4-FFF2-40B4-BE49-F238E27FC236}">
                    <a16:creationId xmlns:a16="http://schemas.microsoft.com/office/drawing/2014/main" id="{2E5ADB35-F0BA-9357-F8FD-DF1FA89E6684}"/>
                  </a:ext>
                </a:extLst>
              </p:cNvPr>
              <p:cNvPicPr/>
              <p:nvPr/>
            </p:nvPicPr>
            <p:blipFill>
              <a:blip r:embed="rId37"/>
              <a:stretch>
                <a:fillRect/>
              </a:stretch>
            </p:blipFill>
            <p:spPr>
              <a:xfrm>
                <a:off x="828025" y="3810166"/>
                <a:ext cx="7233120" cy="145440"/>
              </a:xfrm>
              <a:prstGeom prst="rect">
                <a:avLst/>
              </a:prstGeom>
            </p:spPr>
          </p:pic>
        </mc:Fallback>
      </mc:AlternateContent>
      <p:grpSp>
        <p:nvGrpSpPr>
          <p:cNvPr id="27" name="Group 26">
            <a:extLst>
              <a:ext uri="{FF2B5EF4-FFF2-40B4-BE49-F238E27FC236}">
                <a16:creationId xmlns:a16="http://schemas.microsoft.com/office/drawing/2014/main" id="{14DC8D5D-C8DC-9186-A296-DCE5ACF41FCD}"/>
              </a:ext>
            </a:extLst>
          </p:cNvPr>
          <p:cNvGrpSpPr/>
          <p:nvPr/>
        </p:nvGrpSpPr>
        <p:grpSpPr>
          <a:xfrm>
            <a:off x="1930705" y="4369606"/>
            <a:ext cx="3780720" cy="65880"/>
            <a:chOff x="1930705" y="4369606"/>
            <a:chExt cx="3780720" cy="65880"/>
          </a:xfrm>
        </p:grpSpPr>
        <mc:AlternateContent xmlns:mc="http://schemas.openxmlformats.org/markup-compatibility/2006">
          <mc:Choice xmlns:p14="http://schemas.microsoft.com/office/powerpoint/2010/main" Requires="p14">
            <p:contentPart p14:bwMode="auto" r:id="rId38">
              <p14:nvContentPartPr>
                <p14:cNvPr id="25" name="Ink 24">
                  <a:extLst>
                    <a:ext uri="{FF2B5EF4-FFF2-40B4-BE49-F238E27FC236}">
                      <a16:creationId xmlns:a16="http://schemas.microsoft.com/office/drawing/2014/main" id="{7C5433AC-939D-2061-A0A2-E44026DFFB9B}"/>
                    </a:ext>
                  </a:extLst>
                </p14:cNvPr>
                <p14:cNvContentPartPr/>
                <p14:nvPr/>
              </p14:nvContentPartPr>
              <p14:xfrm>
                <a:off x="1930705" y="4369606"/>
                <a:ext cx="977760" cy="65880"/>
              </p14:xfrm>
            </p:contentPart>
          </mc:Choice>
          <mc:Fallback>
            <p:pic>
              <p:nvPicPr>
                <p:cNvPr id="25" name="Ink 24">
                  <a:extLst>
                    <a:ext uri="{FF2B5EF4-FFF2-40B4-BE49-F238E27FC236}">
                      <a16:creationId xmlns:a16="http://schemas.microsoft.com/office/drawing/2014/main" id="{7C5433AC-939D-2061-A0A2-E44026DFFB9B}"/>
                    </a:ext>
                  </a:extLst>
                </p:cNvPr>
                <p:cNvPicPr/>
                <p:nvPr/>
              </p:nvPicPr>
              <p:blipFill>
                <a:blip r:embed="rId39"/>
                <a:stretch>
                  <a:fillRect/>
                </a:stretch>
              </p:blipFill>
              <p:spPr>
                <a:xfrm>
                  <a:off x="1912705" y="4351966"/>
                  <a:ext cx="101340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6" name="Ink 25">
                  <a:extLst>
                    <a:ext uri="{FF2B5EF4-FFF2-40B4-BE49-F238E27FC236}">
                      <a16:creationId xmlns:a16="http://schemas.microsoft.com/office/drawing/2014/main" id="{70A0676C-B3CF-5273-BBDB-D285167A65DB}"/>
                    </a:ext>
                  </a:extLst>
                </p14:cNvPr>
                <p14:cNvContentPartPr/>
                <p14:nvPr/>
              </p14:nvContentPartPr>
              <p14:xfrm>
                <a:off x="4197265" y="4378606"/>
                <a:ext cx="1514160" cy="42120"/>
              </p14:xfrm>
            </p:contentPart>
          </mc:Choice>
          <mc:Fallback>
            <p:pic>
              <p:nvPicPr>
                <p:cNvPr id="26" name="Ink 25">
                  <a:extLst>
                    <a:ext uri="{FF2B5EF4-FFF2-40B4-BE49-F238E27FC236}">
                      <a16:creationId xmlns:a16="http://schemas.microsoft.com/office/drawing/2014/main" id="{70A0676C-B3CF-5273-BBDB-D285167A65DB}"/>
                    </a:ext>
                  </a:extLst>
                </p:cNvPr>
                <p:cNvPicPr/>
                <p:nvPr/>
              </p:nvPicPr>
              <p:blipFill>
                <a:blip r:embed="rId41"/>
                <a:stretch>
                  <a:fillRect/>
                </a:stretch>
              </p:blipFill>
              <p:spPr>
                <a:xfrm>
                  <a:off x="4179265" y="4360606"/>
                  <a:ext cx="1549800" cy="77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2">
            <p14:nvContentPartPr>
              <p14:cNvPr id="28" name="Ink 27">
                <a:extLst>
                  <a:ext uri="{FF2B5EF4-FFF2-40B4-BE49-F238E27FC236}">
                    <a16:creationId xmlns:a16="http://schemas.microsoft.com/office/drawing/2014/main" id="{7A5A4419-CD20-9795-ABA9-9BE3F357C5DE}"/>
                  </a:ext>
                </a:extLst>
              </p14:cNvPr>
              <p14:cNvContentPartPr/>
              <p14:nvPr/>
            </p14:nvContentPartPr>
            <p14:xfrm>
              <a:off x="4854985" y="4660846"/>
              <a:ext cx="228240" cy="76680"/>
            </p14:xfrm>
          </p:contentPart>
        </mc:Choice>
        <mc:Fallback>
          <p:pic>
            <p:nvPicPr>
              <p:cNvPr id="28" name="Ink 27">
                <a:extLst>
                  <a:ext uri="{FF2B5EF4-FFF2-40B4-BE49-F238E27FC236}">
                    <a16:creationId xmlns:a16="http://schemas.microsoft.com/office/drawing/2014/main" id="{7A5A4419-CD20-9795-ABA9-9BE3F357C5DE}"/>
                  </a:ext>
                </a:extLst>
              </p:cNvPr>
              <p:cNvPicPr/>
              <p:nvPr/>
            </p:nvPicPr>
            <p:blipFill>
              <a:blip r:embed="rId43"/>
              <a:stretch>
                <a:fillRect/>
              </a:stretch>
            </p:blipFill>
            <p:spPr>
              <a:xfrm>
                <a:off x="4836985" y="4643206"/>
                <a:ext cx="26388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9" name="Ink 28">
                <a:extLst>
                  <a:ext uri="{FF2B5EF4-FFF2-40B4-BE49-F238E27FC236}">
                    <a16:creationId xmlns:a16="http://schemas.microsoft.com/office/drawing/2014/main" id="{30921A3D-DC09-F82E-3945-A24C9A6B78C2}"/>
                  </a:ext>
                </a:extLst>
              </p14:cNvPr>
              <p14:cNvContentPartPr/>
              <p14:nvPr/>
            </p14:nvContentPartPr>
            <p14:xfrm>
              <a:off x="8033785" y="4679206"/>
              <a:ext cx="249840" cy="58320"/>
            </p14:xfrm>
          </p:contentPart>
        </mc:Choice>
        <mc:Fallback>
          <p:pic>
            <p:nvPicPr>
              <p:cNvPr id="29" name="Ink 28">
                <a:extLst>
                  <a:ext uri="{FF2B5EF4-FFF2-40B4-BE49-F238E27FC236}">
                    <a16:creationId xmlns:a16="http://schemas.microsoft.com/office/drawing/2014/main" id="{30921A3D-DC09-F82E-3945-A24C9A6B78C2}"/>
                  </a:ext>
                </a:extLst>
              </p:cNvPr>
              <p:cNvPicPr/>
              <p:nvPr/>
            </p:nvPicPr>
            <p:blipFill>
              <a:blip r:embed="rId45"/>
              <a:stretch>
                <a:fillRect/>
              </a:stretch>
            </p:blipFill>
            <p:spPr>
              <a:xfrm>
                <a:off x="8015785" y="4661206"/>
                <a:ext cx="28548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0" name="Ink 29">
                <a:extLst>
                  <a:ext uri="{FF2B5EF4-FFF2-40B4-BE49-F238E27FC236}">
                    <a16:creationId xmlns:a16="http://schemas.microsoft.com/office/drawing/2014/main" id="{D14D9A96-DDFA-6C93-B08C-A1E8EAF66A08}"/>
                  </a:ext>
                </a:extLst>
              </p14:cNvPr>
              <p14:cNvContentPartPr/>
              <p14:nvPr/>
            </p14:nvContentPartPr>
            <p14:xfrm>
              <a:off x="1356505" y="4961446"/>
              <a:ext cx="230400" cy="43560"/>
            </p14:xfrm>
          </p:contentPart>
        </mc:Choice>
        <mc:Fallback>
          <p:pic>
            <p:nvPicPr>
              <p:cNvPr id="30" name="Ink 29">
                <a:extLst>
                  <a:ext uri="{FF2B5EF4-FFF2-40B4-BE49-F238E27FC236}">
                    <a16:creationId xmlns:a16="http://schemas.microsoft.com/office/drawing/2014/main" id="{D14D9A96-DDFA-6C93-B08C-A1E8EAF66A08}"/>
                  </a:ext>
                </a:extLst>
              </p:cNvPr>
              <p:cNvPicPr/>
              <p:nvPr/>
            </p:nvPicPr>
            <p:blipFill>
              <a:blip r:embed="rId47"/>
              <a:stretch>
                <a:fillRect/>
              </a:stretch>
            </p:blipFill>
            <p:spPr>
              <a:xfrm>
                <a:off x="1338505" y="4943446"/>
                <a:ext cx="26604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1" name="Ink 30">
                <a:extLst>
                  <a:ext uri="{FF2B5EF4-FFF2-40B4-BE49-F238E27FC236}">
                    <a16:creationId xmlns:a16="http://schemas.microsoft.com/office/drawing/2014/main" id="{7127FF8F-5724-9549-3351-06B06128280C}"/>
                  </a:ext>
                </a:extLst>
              </p14:cNvPr>
              <p14:cNvContentPartPr/>
              <p14:nvPr/>
            </p14:nvContentPartPr>
            <p14:xfrm>
              <a:off x="4426585" y="4949566"/>
              <a:ext cx="281880" cy="28800"/>
            </p14:xfrm>
          </p:contentPart>
        </mc:Choice>
        <mc:Fallback>
          <p:pic>
            <p:nvPicPr>
              <p:cNvPr id="31" name="Ink 30">
                <a:extLst>
                  <a:ext uri="{FF2B5EF4-FFF2-40B4-BE49-F238E27FC236}">
                    <a16:creationId xmlns:a16="http://schemas.microsoft.com/office/drawing/2014/main" id="{7127FF8F-5724-9549-3351-06B06128280C}"/>
                  </a:ext>
                </a:extLst>
              </p:cNvPr>
              <p:cNvPicPr/>
              <p:nvPr/>
            </p:nvPicPr>
            <p:blipFill>
              <a:blip r:embed="rId49"/>
              <a:stretch>
                <a:fillRect/>
              </a:stretch>
            </p:blipFill>
            <p:spPr>
              <a:xfrm>
                <a:off x="4408585" y="4931926"/>
                <a:ext cx="31752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2" name="Ink 31">
                <a:extLst>
                  <a:ext uri="{FF2B5EF4-FFF2-40B4-BE49-F238E27FC236}">
                    <a16:creationId xmlns:a16="http://schemas.microsoft.com/office/drawing/2014/main" id="{C42907CF-EF89-6B9C-6DBB-0D0BDCBB4A8F}"/>
                  </a:ext>
                </a:extLst>
              </p14:cNvPr>
              <p14:cNvContentPartPr/>
              <p14:nvPr/>
            </p14:nvContentPartPr>
            <p14:xfrm>
              <a:off x="8659105" y="4949206"/>
              <a:ext cx="268560" cy="38160"/>
            </p14:xfrm>
          </p:contentPart>
        </mc:Choice>
        <mc:Fallback>
          <p:pic>
            <p:nvPicPr>
              <p:cNvPr id="32" name="Ink 31">
                <a:extLst>
                  <a:ext uri="{FF2B5EF4-FFF2-40B4-BE49-F238E27FC236}">
                    <a16:creationId xmlns:a16="http://schemas.microsoft.com/office/drawing/2014/main" id="{C42907CF-EF89-6B9C-6DBB-0D0BDCBB4A8F}"/>
                  </a:ext>
                </a:extLst>
              </p:cNvPr>
              <p:cNvPicPr/>
              <p:nvPr/>
            </p:nvPicPr>
            <p:blipFill>
              <a:blip r:embed="rId51"/>
              <a:stretch>
                <a:fillRect/>
              </a:stretch>
            </p:blipFill>
            <p:spPr>
              <a:xfrm>
                <a:off x="8641465" y="4931566"/>
                <a:ext cx="30420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3" name="Ink 32">
                <a:extLst>
                  <a:ext uri="{FF2B5EF4-FFF2-40B4-BE49-F238E27FC236}">
                    <a16:creationId xmlns:a16="http://schemas.microsoft.com/office/drawing/2014/main" id="{40318AA3-09E4-D7DF-DA8B-0B56C36FDCC7}"/>
                  </a:ext>
                </a:extLst>
              </p14:cNvPr>
              <p14:cNvContentPartPr/>
              <p14:nvPr/>
            </p14:nvContentPartPr>
            <p14:xfrm>
              <a:off x="3301945" y="5233966"/>
              <a:ext cx="225720" cy="28800"/>
            </p14:xfrm>
          </p:contentPart>
        </mc:Choice>
        <mc:Fallback>
          <p:pic>
            <p:nvPicPr>
              <p:cNvPr id="33" name="Ink 32">
                <a:extLst>
                  <a:ext uri="{FF2B5EF4-FFF2-40B4-BE49-F238E27FC236}">
                    <a16:creationId xmlns:a16="http://schemas.microsoft.com/office/drawing/2014/main" id="{40318AA3-09E4-D7DF-DA8B-0B56C36FDCC7}"/>
                  </a:ext>
                </a:extLst>
              </p:cNvPr>
              <p:cNvPicPr/>
              <p:nvPr/>
            </p:nvPicPr>
            <p:blipFill>
              <a:blip r:embed="rId53"/>
              <a:stretch>
                <a:fillRect/>
              </a:stretch>
            </p:blipFill>
            <p:spPr>
              <a:xfrm>
                <a:off x="3283945" y="5216326"/>
                <a:ext cx="261360" cy="64440"/>
              </a:xfrm>
              <a:prstGeom prst="rect">
                <a:avLst/>
              </a:prstGeom>
            </p:spPr>
          </p:pic>
        </mc:Fallback>
      </mc:AlternateContent>
      <p:grpSp>
        <p:nvGrpSpPr>
          <p:cNvPr id="36" name="Group 35">
            <a:extLst>
              <a:ext uri="{FF2B5EF4-FFF2-40B4-BE49-F238E27FC236}">
                <a16:creationId xmlns:a16="http://schemas.microsoft.com/office/drawing/2014/main" id="{A1B6A609-3A66-5368-7AE5-6DC744B17E3C}"/>
              </a:ext>
            </a:extLst>
          </p:cNvPr>
          <p:cNvGrpSpPr/>
          <p:nvPr/>
        </p:nvGrpSpPr>
        <p:grpSpPr>
          <a:xfrm>
            <a:off x="1198465" y="5460766"/>
            <a:ext cx="497160" cy="66960"/>
            <a:chOff x="1198465" y="5460766"/>
            <a:chExt cx="497160" cy="66960"/>
          </a:xfrm>
        </p:grpSpPr>
        <mc:AlternateContent xmlns:mc="http://schemas.openxmlformats.org/markup-compatibility/2006">
          <mc:Choice xmlns:p14="http://schemas.microsoft.com/office/powerpoint/2010/main" Requires="p14">
            <p:contentPart p14:bwMode="auto" r:id="rId54">
              <p14:nvContentPartPr>
                <p14:cNvPr id="34" name="Ink 33">
                  <a:extLst>
                    <a:ext uri="{FF2B5EF4-FFF2-40B4-BE49-F238E27FC236}">
                      <a16:creationId xmlns:a16="http://schemas.microsoft.com/office/drawing/2014/main" id="{F8B0C2FF-4341-3A9E-DD13-B71CE6D8ED8A}"/>
                    </a:ext>
                  </a:extLst>
                </p14:cNvPr>
                <p14:cNvContentPartPr/>
                <p14:nvPr/>
              </p14:nvContentPartPr>
              <p14:xfrm>
                <a:off x="1198465" y="5460766"/>
                <a:ext cx="18360" cy="12960"/>
              </p14:xfrm>
            </p:contentPart>
          </mc:Choice>
          <mc:Fallback>
            <p:pic>
              <p:nvPicPr>
                <p:cNvPr id="34" name="Ink 33">
                  <a:extLst>
                    <a:ext uri="{FF2B5EF4-FFF2-40B4-BE49-F238E27FC236}">
                      <a16:creationId xmlns:a16="http://schemas.microsoft.com/office/drawing/2014/main" id="{F8B0C2FF-4341-3A9E-DD13-B71CE6D8ED8A}"/>
                    </a:ext>
                  </a:extLst>
                </p:cNvPr>
                <p:cNvPicPr/>
                <p:nvPr/>
              </p:nvPicPr>
              <p:blipFill>
                <a:blip r:embed="rId55"/>
                <a:stretch>
                  <a:fillRect/>
                </a:stretch>
              </p:blipFill>
              <p:spPr>
                <a:xfrm>
                  <a:off x="1180825" y="5442766"/>
                  <a:ext cx="5400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5" name="Ink 34">
                  <a:extLst>
                    <a:ext uri="{FF2B5EF4-FFF2-40B4-BE49-F238E27FC236}">
                      <a16:creationId xmlns:a16="http://schemas.microsoft.com/office/drawing/2014/main" id="{51294EE3-276D-BD1D-AD31-94D8350F2C54}"/>
                    </a:ext>
                  </a:extLst>
                </p14:cNvPr>
                <p14:cNvContentPartPr/>
                <p14:nvPr/>
              </p14:nvContentPartPr>
              <p14:xfrm>
                <a:off x="1644865" y="5516206"/>
                <a:ext cx="50760" cy="11520"/>
              </p14:xfrm>
            </p:contentPart>
          </mc:Choice>
          <mc:Fallback>
            <p:pic>
              <p:nvPicPr>
                <p:cNvPr id="35" name="Ink 34">
                  <a:extLst>
                    <a:ext uri="{FF2B5EF4-FFF2-40B4-BE49-F238E27FC236}">
                      <a16:creationId xmlns:a16="http://schemas.microsoft.com/office/drawing/2014/main" id="{51294EE3-276D-BD1D-AD31-94D8350F2C54}"/>
                    </a:ext>
                  </a:extLst>
                </p:cNvPr>
                <p:cNvPicPr/>
                <p:nvPr/>
              </p:nvPicPr>
              <p:blipFill>
                <a:blip r:embed="rId57"/>
                <a:stretch>
                  <a:fillRect/>
                </a:stretch>
              </p:blipFill>
              <p:spPr>
                <a:xfrm>
                  <a:off x="1626865" y="5498566"/>
                  <a:ext cx="86400" cy="47160"/>
                </a:xfrm>
                <a:prstGeom prst="rect">
                  <a:avLst/>
                </a:prstGeom>
              </p:spPr>
            </p:pic>
          </mc:Fallback>
        </mc:AlternateContent>
      </p:grpSp>
      <p:grpSp>
        <p:nvGrpSpPr>
          <p:cNvPr id="46" name="Group 45">
            <a:extLst>
              <a:ext uri="{FF2B5EF4-FFF2-40B4-BE49-F238E27FC236}">
                <a16:creationId xmlns:a16="http://schemas.microsoft.com/office/drawing/2014/main" id="{D0750F94-388C-C542-AF2E-ECB6FFC15407}"/>
              </a:ext>
            </a:extLst>
          </p:cNvPr>
          <p:cNvGrpSpPr/>
          <p:nvPr/>
        </p:nvGrpSpPr>
        <p:grpSpPr>
          <a:xfrm>
            <a:off x="7529065" y="5605126"/>
            <a:ext cx="1874520" cy="25560"/>
            <a:chOff x="7529065" y="5605126"/>
            <a:chExt cx="1874520" cy="25560"/>
          </a:xfrm>
        </p:grpSpPr>
        <mc:AlternateContent xmlns:mc="http://schemas.openxmlformats.org/markup-compatibility/2006">
          <mc:Choice xmlns:p14="http://schemas.microsoft.com/office/powerpoint/2010/main" Requires="p14">
            <p:contentPart p14:bwMode="auto" r:id="rId58">
              <p14:nvContentPartPr>
                <p14:cNvPr id="37" name="Ink 36">
                  <a:extLst>
                    <a:ext uri="{FF2B5EF4-FFF2-40B4-BE49-F238E27FC236}">
                      <a16:creationId xmlns:a16="http://schemas.microsoft.com/office/drawing/2014/main" id="{306BA95E-FFD6-34FB-7230-29C50BA4A88B}"/>
                    </a:ext>
                  </a:extLst>
                </p14:cNvPr>
                <p14:cNvContentPartPr/>
                <p14:nvPr/>
              </p14:nvContentPartPr>
              <p14:xfrm>
                <a:off x="7529065" y="5619166"/>
                <a:ext cx="10800" cy="2520"/>
              </p14:xfrm>
            </p:contentPart>
          </mc:Choice>
          <mc:Fallback>
            <p:pic>
              <p:nvPicPr>
                <p:cNvPr id="37" name="Ink 36">
                  <a:extLst>
                    <a:ext uri="{FF2B5EF4-FFF2-40B4-BE49-F238E27FC236}">
                      <a16:creationId xmlns:a16="http://schemas.microsoft.com/office/drawing/2014/main" id="{306BA95E-FFD6-34FB-7230-29C50BA4A88B}"/>
                    </a:ext>
                  </a:extLst>
                </p:cNvPr>
                <p:cNvPicPr/>
                <p:nvPr/>
              </p:nvPicPr>
              <p:blipFill>
                <a:blip r:embed="rId59"/>
                <a:stretch>
                  <a:fillRect/>
                </a:stretch>
              </p:blipFill>
              <p:spPr>
                <a:xfrm>
                  <a:off x="7511425" y="5601166"/>
                  <a:ext cx="4644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8" name="Ink 37">
                  <a:extLst>
                    <a:ext uri="{FF2B5EF4-FFF2-40B4-BE49-F238E27FC236}">
                      <a16:creationId xmlns:a16="http://schemas.microsoft.com/office/drawing/2014/main" id="{3E5C23D2-2340-C6D6-13E7-E5B13EB046BC}"/>
                    </a:ext>
                  </a:extLst>
                </p14:cNvPr>
                <p14:cNvContentPartPr/>
                <p14:nvPr/>
              </p14:nvContentPartPr>
              <p14:xfrm>
                <a:off x="8987425" y="5608366"/>
                <a:ext cx="111240" cy="22320"/>
              </p14:xfrm>
            </p:contentPart>
          </mc:Choice>
          <mc:Fallback>
            <p:pic>
              <p:nvPicPr>
                <p:cNvPr id="38" name="Ink 37">
                  <a:extLst>
                    <a:ext uri="{FF2B5EF4-FFF2-40B4-BE49-F238E27FC236}">
                      <a16:creationId xmlns:a16="http://schemas.microsoft.com/office/drawing/2014/main" id="{3E5C23D2-2340-C6D6-13E7-E5B13EB046BC}"/>
                    </a:ext>
                  </a:extLst>
                </p:cNvPr>
                <p:cNvPicPr/>
                <p:nvPr/>
              </p:nvPicPr>
              <p:blipFill>
                <a:blip r:embed="rId61"/>
                <a:stretch>
                  <a:fillRect/>
                </a:stretch>
              </p:blipFill>
              <p:spPr>
                <a:xfrm>
                  <a:off x="8969425" y="5590726"/>
                  <a:ext cx="14688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9" name="Ink 38">
                  <a:extLst>
                    <a:ext uri="{FF2B5EF4-FFF2-40B4-BE49-F238E27FC236}">
                      <a16:creationId xmlns:a16="http://schemas.microsoft.com/office/drawing/2014/main" id="{BFAA5643-9AA8-4F98-269C-EF7742682FB4}"/>
                    </a:ext>
                  </a:extLst>
                </p14:cNvPr>
                <p14:cNvContentPartPr/>
                <p14:nvPr/>
              </p14:nvContentPartPr>
              <p14:xfrm>
                <a:off x="9391345" y="5605126"/>
                <a:ext cx="12240" cy="5760"/>
              </p14:xfrm>
            </p:contentPart>
          </mc:Choice>
          <mc:Fallback>
            <p:pic>
              <p:nvPicPr>
                <p:cNvPr id="39" name="Ink 38">
                  <a:extLst>
                    <a:ext uri="{FF2B5EF4-FFF2-40B4-BE49-F238E27FC236}">
                      <a16:creationId xmlns:a16="http://schemas.microsoft.com/office/drawing/2014/main" id="{BFAA5643-9AA8-4F98-269C-EF7742682FB4}"/>
                    </a:ext>
                  </a:extLst>
                </p:cNvPr>
                <p:cNvPicPr/>
                <p:nvPr/>
              </p:nvPicPr>
              <p:blipFill>
                <a:blip r:embed="rId63"/>
                <a:stretch>
                  <a:fillRect/>
                </a:stretch>
              </p:blipFill>
              <p:spPr>
                <a:xfrm>
                  <a:off x="9373345" y="5587486"/>
                  <a:ext cx="47880" cy="41400"/>
                </a:xfrm>
                <a:prstGeom prst="rect">
                  <a:avLst/>
                </a:prstGeom>
              </p:spPr>
            </p:pic>
          </mc:Fallback>
        </mc:AlternateContent>
      </p:grpSp>
      <p:grpSp>
        <p:nvGrpSpPr>
          <p:cNvPr id="44" name="Group 43">
            <a:extLst>
              <a:ext uri="{FF2B5EF4-FFF2-40B4-BE49-F238E27FC236}">
                <a16:creationId xmlns:a16="http://schemas.microsoft.com/office/drawing/2014/main" id="{DB7F2578-DE75-EEA1-6C11-68134E42BFC3}"/>
              </a:ext>
            </a:extLst>
          </p:cNvPr>
          <p:cNvGrpSpPr/>
          <p:nvPr/>
        </p:nvGrpSpPr>
        <p:grpSpPr>
          <a:xfrm>
            <a:off x="1428145" y="5875846"/>
            <a:ext cx="1601280" cy="76320"/>
            <a:chOff x="1428145" y="5875846"/>
            <a:chExt cx="1601280" cy="76320"/>
          </a:xfrm>
        </p:grpSpPr>
        <mc:AlternateContent xmlns:mc="http://schemas.openxmlformats.org/markup-compatibility/2006">
          <mc:Choice xmlns:p14="http://schemas.microsoft.com/office/powerpoint/2010/main" Requires="p14">
            <p:contentPart p14:bwMode="auto" r:id="rId64">
              <p14:nvContentPartPr>
                <p14:cNvPr id="40" name="Ink 39">
                  <a:extLst>
                    <a:ext uri="{FF2B5EF4-FFF2-40B4-BE49-F238E27FC236}">
                      <a16:creationId xmlns:a16="http://schemas.microsoft.com/office/drawing/2014/main" id="{E4BC6C69-B786-54F3-A476-52B2361FE830}"/>
                    </a:ext>
                  </a:extLst>
                </p14:cNvPr>
                <p14:cNvContentPartPr/>
                <p14:nvPr/>
              </p14:nvContentPartPr>
              <p14:xfrm>
                <a:off x="1428145" y="5875846"/>
                <a:ext cx="112320" cy="9360"/>
              </p14:xfrm>
            </p:contentPart>
          </mc:Choice>
          <mc:Fallback>
            <p:pic>
              <p:nvPicPr>
                <p:cNvPr id="40" name="Ink 39">
                  <a:extLst>
                    <a:ext uri="{FF2B5EF4-FFF2-40B4-BE49-F238E27FC236}">
                      <a16:creationId xmlns:a16="http://schemas.microsoft.com/office/drawing/2014/main" id="{E4BC6C69-B786-54F3-A476-52B2361FE830}"/>
                    </a:ext>
                  </a:extLst>
                </p:cNvPr>
                <p:cNvPicPr/>
                <p:nvPr/>
              </p:nvPicPr>
              <p:blipFill>
                <a:blip r:embed="rId65"/>
                <a:stretch>
                  <a:fillRect/>
                </a:stretch>
              </p:blipFill>
              <p:spPr>
                <a:xfrm>
                  <a:off x="1410145" y="5858206"/>
                  <a:ext cx="14796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1" name="Ink 40">
                  <a:extLst>
                    <a:ext uri="{FF2B5EF4-FFF2-40B4-BE49-F238E27FC236}">
                      <a16:creationId xmlns:a16="http://schemas.microsoft.com/office/drawing/2014/main" id="{208110F8-0BAF-D23B-E9B5-7D5D03934F0A}"/>
                    </a:ext>
                  </a:extLst>
                </p14:cNvPr>
                <p14:cNvContentPartPr/>
                <p14:nvPr/>
              </p14:nvContentPartPr>
              <p14:xfrm>
                <a:off x="2234905" y="5936686"/>
                <a:ext cx="46080" cy="15480"/>
              </p14:xfrm>
            </p:contentPart>
          </mc:Choice>
          <mc:Fallback>
            <p:pic>
              <p:nvPicPr>
                <p:cNvPr id="41" name="Ink 40">
                  <a:extLst>
                    <a:ext uri="{FF2B5EF4-FFF2-40B4-BE49-F238E27FC236}">
                      <a16:creationId xmlns:a16="http://schemas.microsoft.com/office/drawing/2014/main" id="{208110F8-0BAF-D23B-E9B5-7D5D03934F0A}"/>
                    </a:ext>
                  </a:extLst>
                </p:cNvPr>
                <p:cNvPicPr/>
                <p:nvPr/>
              </p:nvPicPr>
              <p:blipFill>
                <a:blip r:embed="rId67"/>
                <a:stretch>
                  <a:fillRect/>
                </a:stretch>
              </p:blipFill>
              <p:spPr>
                <a:xfrm>
                  <a:off x="2217265" y="5919046"/>
                  <a:ext cx="8172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2" name="Ink 41">
                  <a:extLst>
                    <a:ext uri="{FF2B5EF4-FFF2-40B4-BE49-F238E27FC236}">
                      <a16:creationId xmlns:a16="http://schemas.microsoft.com/office/drawing/2014/main" id="{8C68AEA4-1296-562F-563B-7B531D9F7999}"/>
                    </a:ext>
                  </a:extLst>
                </p14:cNvPr>
                <p14:cNvContentPartPr/>
                <p14:nvPr/>
              </p14:nvContentPartPr>
              <p14:xfrm>
                <a:off x="2989105" y="5942086"/>
                <a:ext cx="40320" cy="5040"/>
              </p14:xfrm>
            </p:contentPart>
          </mc:Choice>
          <mc:Fallback>
            <p:pic>
              <p:nvPicPr>
                <p:cNvPr id="42" name="Ink 41">
                  <a:extLst>
                    <a:ext uri="{FF2B5EF4-FFF2-40B4-BE49-F238E27FC236}">
                      <a16:creationId xmlns:a16="http://schemas.microsoft.com/office/drawing/2014/main" id="{8C68AEA4-1296-562F-563B-7B531D9F7999}"/>
                    </a:ext>
                  </a:extLst>
                </p:cNvPr>
                <p:cNvPicPr/>
                <p:nvPr/>
              </p:nvPicPr>
              <p:blipFill>
                <a:blip r:embed="rId69"/>
                <a:stretch>
                  <a:fillRect/>
                </a:stretch>
              </p:blipFill>
              <p:spPr>
                <a:xfrm>
                  <a:off x="2971105" y="5924086"/>
                  <a:ext cx="75960" cy="40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0">
            <p14:nvContentPartPr>
              <p14:cNvPr id="43" name="Ink 42">
                <a:extLst>
                  <a:ext uri="{FF2B5EF4-FFF2-40B4-BE49-F238E27FC236}">
                    <a16:creationId xmlns:a16="http://schemas.microsoft.com/office/drawing/2014/main" id="{985776E0-F3B6-5D65-987A-F3B28B15A12E}"/>
                  </a:ext>
                </a:extLst>
              </p14:cNvPr>
              <p14:cNvContentPartPr/>
              <p14:nvPr/>
            </p14:nvContentPartPr>
            <p14:xfrm>
              <a:off x="4375825" y="5818606"/>
              <a:ext cx="2829600" cy="70560"/>
            </p14:xfrm>
          </p:contentPart>
        </mc:Choice>
        <mc:Fallback>
          <p:pic>
            <p:nvPicPr>
              <p:cNvPr id="43" name="Ink 42">
                <a:extLst>
                  <a:ext uri="{FF2B5EF4-FFF2-40B4-BE49-F238E27FC236}">
                    <a16:creationId xmlns:a16="http://schemas.microsoft.com/office/drawing/2014/main" id="{985776E0-F3B6-5D65-987A-F3B28B15A12E}"/>
                  </a:ext>
                </a:extLst>
              </p:cNvPr>
              <p:cNvPicPr/>
              <p:nvPr/>
            </p:nvPicPr>
            <p:blipFill>
              <a:blip r:embed="rId71"/>
              <a:stretch>
                <a:fillRect/>
              </a:stretch>
            </p:blipFill>
            <p:spPr>
              <a:xfrm>
                <a:off x="4357825" y="5800606"/>
                <a:ext cx="2865240" cy="106200"/>
              </a:xfrm>
              <a:prstGeom prst="rect">
                <a:avLst/>
              </a:prstGeom>
            </p:spPr>
          </p:pic>
        </mc:Fallback>
      </mc:AlternateContent>
    </p:spTree>
    <p:extLst>
      <p:ext uri="{BB962C8B-B14F-4D97-AF65-F5344CB8AC3E}">
        <p14:creationId xmlns:p14="http://schemas.microsoft.com/office/powerpoint/2010/main" val="28239315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2192000" cy="6449895"/>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D3EFC0C3-FD39-449B-AD90-C042901F23F4}"/>
              </a:ext>
            </a:extLst>
          </p:cNvPr>
          <p:cNvSpPr txBox="1"/>
          <p:nvPr/>
        </p:nvSpPr>
        <p:spPr>
          <a:xfrm>
            <a:off x="349249" y="228050"/>
            <a:ext cx="11789563" cy="5570756"/>
          </a:xfrm>
          <a:prstGeom prst="rect">
            <a:avLst/>
          </a:prstGeom>
          <a:noFill/>
        </p:spPr>
        <p:txBody>
          <a:bodyPr wrap="square" rtlCol="0">
            <a:spAutoFit/>
          </a:bodyPr>
          <a:lstStyle/>
          <a:p>
            <a:r>
              <a:rPr lang="en-US" sz="2000" b="1" i="1" u="none" strike="noStrike" dirty="0">
                <a:solidFill>
                  <a:srgbClr val="FFC000"/>
                </a:solidFill>
                <a:effectLst/>
                <a:latin typeface="Arial" panose="020B0604020202020204" pitchFamily="34" charset="0"/>
              </a:rPr>
              <a:t>Shir </a:t>
            </a:r>
            <a:r>
              <a:rPr lang="en-US" sz="2000" b="1" i="1" u="none" strike="noStrike" dirty="0" err="1">
                <a:solidFill>
                  <a:srgbClr val="FFC000"/>
                </a:solidFill>
                <a:effectLst/>
                <a:latin typeface="Arial" panose="020B0604020202020204" pitchFamily="34" charset="0"/>
              </a:rPr>
              <a:t>HaShirim</a:t>
            </a:r>
            <a:r>
              <a:rPr lang="en-US" sz="2000" b="1" i="1" u="none" strike="noStrike" dirty="0">
                <a:solidFill>
                  <a:srgbClr val="FFC000"/>
                </a:solidFill>
                <a:effectLst/>
                <a:latin typeface="Arial" panose="020B0604020202020204" pitchFamily="34" charset="0"/>
              </a:rPr>
              <a:t> Rabbah 2,1 Part 3</a:t>
            </a:r>
          </a:p>
          <a:p>
            <a:r>
              <a:rPr lang="en-US" sz="1600" i="1" u="none" strike="noStrike" dirty="0">
                <a:solidFill>
                  <a:srgbClr val="FFC000"/>
                </a:solidFill>
                <a:effectLst/>
                <a:latin typeface="Arial" panose="020B0604020202020204" pitchFamily="34" charset="0"/>
              </a:rPr>
              <a:t>The Rabbis say: The congregation of Israel said it. The congregation of Israel said: I am as I am, yet I am beloved. I am situated in the depths of Gehenna, but when the Holy One blessed be He will rescue me from its depths—that is what is written: “He raised me from the pit of destruction” (</a:t>
            </a:r>
            <a:r>
              <a:rPr lang="en-US" sz="1600" i="1" u="none" strike="noStrike" dirty="0">
                <a:solidFill>
                  <a:srgbClr val="00B0F0"/>
                </a:solidFill>
                <a:effectLst/>
                <a:latin typeface="Arial" panose="020B0604020202020204" pitchFamily="34" charset="0"/>
              </a:rPr>
              <a:t>Psalms 40:3</a:t>
            </a:r>
            <a:r>
              <a:rPr lang="en-US" sz="1600" i="1" u="none" strike="noStrike" dirty="0">
                <a:solidFill>
                  <a:srgbClr val="FFC000"/>
                </a:solidFill>
                <a:effectLst/>
                <a:latin typeface="Arial" panose="020B0604020202020204" pitchFamily="34" charset="0"/>
              </a:rPr>
              <a:t>)—I will blossom good deeds and sing songs before Him. That is what is written: </a:t>
            </a:r>
            <a:r>
              <a:rPr lang="en-US" sz="1600" i="1" u="none" strike="noStrike" dirty="0">
                <a:solidFill>
                  <a:srgbClr val="00B0F0"/>
                </a:solidFill>
                <a:effectLst/>
                <a:latin typeface="Arial" panose="020B0604020202020204" pitchFamily="34" charset="0"/>
              </a:rPr>
              <a:t>“He placed a new song in my mouth” </a:t>
            </a:r>
            <a:r>
              <a:rPr lang="en-US" sz="1600" i="1" u="none" strike="noStrike" dirty="0">
                <a:solidFill>
                  <a:srgbClr val="FFC000"/>
                </a:solidFill>
                <a:effectLst/>
                <a:latin typeface="Arial" panose="020B0604020202020204" pitchFamily="34" charset="0"/>
              </a:rPr>
              <a:t>(</a:t>
            </a:r>
            <a:r>
              <a:rPr lang="en-US" sz="1600" i="1" u="none" strike="noStrike" dirty="0">
                <a:solidFill>
                  <a:srgbClr val="00B0F0"/>
                </a:solidFill>
                <a:effectLst/>
                <a:latin typeface="Arial" panose="020B0604020202020204" pitchFamily="34" charset="0"/>
              </a:rPr>
              <a:t>Psalms 40:4</a:t>
            </a:r>
            <a:r>
              <a:rPr lang="en-US" sz="1600" i="1" u="none" strike="noStrike" dirty="0">
                <a:solidFill>
                  <a:srgbClr val="FFC000"/>
                </a:solidFill>
                <a:effectLst/>
                <a:latin typeface="Arial" panose="020B0604020202020204" pitchFamily="34" charset="0"/>
              </a:rPr>
              <a:t>). The opinion of the Rabbis corresponds with what Rabbi Elazar </a:t>
            </a:r>
            <a:r>
              <a:rPr lang="en-US" sz="1600" i="1" u="none" strike="noStrike" dirty="0" err="1">
                <a:solidFill>
                  <a:srgbClr val="FFC000"/>
                </a:solidFill>
                <a:effectLst/>
                <a:latin typeface="Arial" panose="020B0604020202020204" pitchFamily="34" charset="0"/>
              </a:rPr>
              <a:t>HaModa’i</a:t>
            </a:r>
            <a:r>
              <a:rPr lang="en-US" sz="1600" i="1" u="none" strike="noStrike" dirty="0">
                <a:solidFill>
                  <a:srgbClr val="FFC000"/>
                </a:solidFill>
                <a:effectLst/>
                <a:latin typeface="Arial" panose="020B0604020202020204" pitchFamily="34" charset="0"/>
              </a:rPr>
              <a:t> said: The princes of the nations are destined in the future to come to denounce Israel before the Holy One blessed be He, and say: </a:t>
            </a:r>
            <a:r>
              <a:rPr lang="en-US" sz="1600" i="1" u="none" strike="noStrike" dirty="0">
                <a:solidFill>
                  <a:srgbClr val="00B0F0"/>
                </a:solidFill>
                <a:effectLst/>
                <a:latin typeface="Arial" panose="020B0604020202020204" pitchFamily="34" charset="0"/>
              </a:rPr>
              <a:t>‘These engaged in idol worship and those engaged in idol worship, these engaged in forbidden sexual relations and those engaged in forbidden sexual relations, these shed blood and those shed blood; why are these descending to Gehenna and those are not descending?’</a:t>
            </a:r>
            <a:r>
              <a:rPr lang="en-US" sz="1600" i="1" u="none" strike="noStrike" dirty="0">
                <a:solidFill>
                  <a:srgbClr val="FFC000"/>
                </a:solidFill>
                <a:effectLst/>
                <a:latin typeface="Arial" panose="020B0604020202020204" pitchFamily="34" charset="0"/>
              </a:rPr>
              <a:t>9Why are the gentiles descending to Gehenna while the Jews are not? The Holy One blessed be He responds to them and says: ‘If that is so, all the peoples will descend with their gods to Gehenna.’ That is what is written: </a:t>
            </a:r>
            <a:r>
              <a:rPr lang="en-US" sz="1600" i="1" u="none" strike="noStrike" dirty="0">
                <a:solidFill>
                  <a:srgbClr val="00B0F0"/>
                </a:solidFill>
                <a:effectLst/>
                <a:latin typeface="Arial" panose="020B0604020202020204" pitchFamily="34" charset="0"/>
              </a:rPr>
              <a:t>“For all the peoples will walk, each in the name of its god, [but we will walk in the name of the Lord our God forever and ever]” </a:t>
            </a:r>
            <a:r>
              <a:rPr lang="en-US" sz="1600" i="1" u="none" strike="noStrike" dirty="0">
                <a:solidFill>
                  <a:srgbClr val="FFC000"/>
                </a:solidFill>
                <a:effectLst/>
                <a:latin typeface="Arial" panose="020B0604020202020204" pitchFamily="34" charset="0"/>
              </a:rPr>
              <a:t>(</a:t>
            </a:r>
            <a:r>
              <a:rPr lang="en-US" sz="1600" i="1" u="none" strike="noStrike" dirty="0">
                <a:solidFill>
                  <a:srgbClr val="00B0F0"/>
                </a:solidFill>
                <a:effectLst/>
                <a:latin typeface="Arial" panose="020B0604020202020204" pitchFamily="34" charset="0"/>
              </a:rPr>
              <a:t>Micah 4:5</a:t>
            </a:r>
            <a:r>
              <a:rPr lang="en-US" sz="1600" i="1" u="none" strike="noStrike" dirty="0">
                <a:solidFill>
                  <a:srgbClr val="FFC000"/>
                </a:solidFill>
                <a:effectLst/>
                <a:latin typeface="Arial" panose="020B0604020202020204" pitchFamily="34" charset="0"/>
              </a:rPr>
              <a:t>). Rabbi Reuven said: Had this matter not been written, it would have been impossible to say it: As it were, “for the Lord will judge [</a:t>
            </a:r>
            <a:r>
              <a:rPr lang="en-US" sz="1600" i="1" u="none" strike="noStrike" dirty="0" err="1">
                <a:solidFill>
                  <a:srgbClr val="FFC000"/>
                </a:solidFill>
                <a:effectLst/>
                <a:latin typeface="Arial" panose="020B0604020202020204" pitchFamily="34" charset="0"/>
              </a:rPr>
              <a:t>nishpat</a:t>
            </a:r>
            <a:r>
              <a:rPr lang="en-US" sz="1600" i="1" u="none" strike="noStrike" dirty="0">
                <a:solidFill>
                  <a:srgbClr val="FFC000"/>
                </a:solidFill>
                <a:effectLst/>
                <a:latin typeface="Arial" panose="020B0604020202020204" pitchFamily="34" charset="0"/>
              </a:rPr>
              <a:t>]10This is the reflexive [</a:t>
            </a:r>
            <a:r>
              <a:rPr lang="en-US" sz="1600" i="1" u="none" strike="noStrike" dirty="0" err="1">
                <a:solidFill>
                  <a:srgbClr val="FFC000"/>
                </a:solidFill>
                <a:effectLst/>
                <a:latin typeface="Arial" panose="020B0604020202020204" pitchFamily="34" charset="0"/>
              </a:rPr>
              <a:t>nifal</a:t>
            </a:r>
            <a:r>
              <a:rPr lang="en-US" sz="1600" i="1" u="none" strike="noStrike" dirty="0">
                <a:solidFill>
                  <a:srgbClr val="FFC000"/>
                </a:solidFill>
                <a:effectLst/>
                <a:latin typeface="Arial" panose="020B0604020202020204" pitchFamily="34" charset="0"/>
              </a:rPr>
              <a:t>] conjugation, indicating, as it were, that God will be judged. in fire” (</a:t>
            </a:r>
            <a:r>
              <a:rPr lang="en-US" sz="1600" i="1" u="none" strike="noStrike" dirty="0">
                <a:solidFill>
                  <a:srgbClr val="00B0F0"/>
                </a:solidFill>
                <a:effectLst/>
                <a:latin typeface="Arial" panose="020B0604020202020204" pitchFamily="34" charset="0"/>
              </a:rPr>
              <a:t>Isaiah 66:16</a:t>
            </a:r>
            <a:r>
              <a:rPr lang="en-US" sz="1600" i="1" u="none" strike="noStrike" dirty="0">
                <a:solidFill>
                  <a:srgbClr val="FFC000"/>
                </a:solidFill>
                <a:effectLst/>
                <a:latin typeface="Arial" panose="020B0604020202020204" pitchFamily="34" charset="0"/>
              </a:rPr>
              <a:t>). Shofet11This conjugation is the standard way of expressing that God will judge. is not written here, but rather </a:t>
            </a:r>
            <a:r>
              <a:rPr lang="en-US" sz="1600" i="1" u="none" strike="noStrike" dirty="0" err="1">
                <a:solidFill>
                  <a:srgbClr val="FFC000"/>
                </a:solidFill>
                <a:effectLst/>
                <a:latin typeface="Arial" panose="020B0604020202020204" pitchFamily="34" charset="0"/>
              </a:rPr>
              <a:t>nishpat</a:t>
            </a:r>
            <a:r>
              <a:rPr lang="en-US" sz="1600" i="1" u="none" strike="noStrike" dirty="0">
                <a:solidFill>
                  <a:srgbClr val="FFC000"/>
                </a:solidFill>
                <a:effectLst/>
                <a:latin typeface="Arial" panose="020B0604020202020204" pitchFamily="34" charset="0"/>
              </a:rPr>
              <a:t>. This is what David said, inspired by the Divine Spirit: </a:t>
            </a:r>
            <a:r>
              <a:rPr lang="en-US" sz="1600" i="1" u="none" strike="noStrike" dirty="0">
                <a:solidFill>
                  <a:srgbClr val="00B0F0"/>
                </a:solidFill>
                <a:effectLst/>
                <a:latin typeface="Arial" panose="020B0604020202020204" pitchFamily="34" charset="0"/>
              </a:rPr>
              <a:t>“Even if I were to walk through the valley of the shadow of death, I will fear no evil, for You are with me [your rod and your staff they will comfort me]” (Psalms 23:4). Another matter, “your rod,” this is the suffering, “and your staff,” </a:t>
            </a:r>
            <a:r>
              <a:rPr lang="en-US" sz="1600" i="1" u="none" strike="noStrike" dirty="0">
                <a:solidFill>
                  <a:srgbClr val="FFC000"/>
                </a:solidFill>
                <a:effectLst/>
                <a:latin typeface="Arial" panose="020B0604020202020204" pitchFamily="34" charset="0"/>
              </a:rPr>
              <a:t>this is Torah. </a:t>
            </a:r>
            <a:r>
              <a:rPr lang="en-US" sz="1600" i="1" u="none" strike="noStrike" dirty="0">
                <a:solidFill>
                  <a:srgbClr val="00B0F0"/>
                </a:solidFill>
                <a:effectLst/>
                <a:latin typeface="Arial" panose="020B0604020202020204" pitchFamily="34" charset="0"/>
              </a:rPr>
              <a:t>“They will comfort me…” </a:t>
            </a:r>
            <a:r>
              <a:rPr lang="en-US" sz="1600" i="1" u="none" strike="noStrike" dirty="0">
                <a:solidFill>
                  <a:srgbClr val="FFC000"/>
                </a:solidFill>
                <a:effectLst/>
                <a:latin typeface="Arial" panose="020B0604020202020204" pitchFamily="34" charset="0"/>
              </a:rPr>
              <a:t>Is it perhaps without suffering? The verse states: “Only [Akh].”12The term akh is always understood to be a restrictive term. Here, it indicates that not everyone will merit Torah, and therefore goodness and kindness, as in the continuation of the verse; only those who have experienced suffering will experience these blessings. Is it perhaps in this world? The verse states: </a:t>
            </a:r>
            <a:r>
              <a:rPr lang="en-US" sz="1600" i="1" u="none" strike="noStrike" dirty="0">
                <a:solidFill>
                  <a:srgbClr val="00B0F0"/>
                </a:solidFill>
                <a:effectLst/>
                <a:latin typeface="Arial" panose="020B0604020202020204" pitchFamily="34" charset="0"/>
              </a:rPr>
              <a:t>“May only [akh] goodness and kindness pursue me all the days of my life, and I will dwell in the House of the Lord forever [</a:t>
            </a:r>
            <a:r>
              <a:rPr lang="en-US" sz="1600" i="1" u="none" strike="noStrike" dirty="0" err="1">
                <a:solidFill>
                  <a:srgbClr val="00B0F0"/>
                </a:solidFill>
                <a:effectLst/>
                <a:latin typeface="Arial" panose="020B0604020202020204" pitchFamily="34" charset="0"/>
              </a:rPr>
              <a:t>le’orekh</a:t>
            </a:r>
            <a:r>
              <a:rPr lang="en-US" sz="1600" i="1" u="none" strike="noStrike" dirty="0">
                <a:solidFill>
                  <a:srgbClr val="00B0F0"/>
                </a:solidFill>
                <a:effectLst/>
                <a:latin typeface="Arial" panose="020B0604020202020204" pitchFamily="34" charset="0"/>
              </a:rPr>
              <a:t> </a:t>
            </a:r>
            <a:r>
              <a:rPr lang="en-US" sz="1600" i="1" u="none" strike="noStrike" dirty="0" err="1">
                <a:solidFill>
                  <a:srgbClr val="00B0F0"/>
                </a:solidFill>
                <a:effectLst/>
                <a:latin typeface="Arial" panose="020B0604020202020204" pitchFamily="34" charset="0"/>
              </a:rPr>
              <a:t>yamim</a:t>
            </a:r>
            <a:r>
              <a:rPr lang="en-US" sz="1600" i="1" u="none" strike="noStrike" dirty="0">
                <a:solidFill>
                  <a:srgbClr val="00B0F0"/>
                </a:solidFill>
                <a:effectLst/>
                <a:latin typeface="Arial" panose="020B0604020202020204" pitchFamily="34" charset="0"/>
              </a:rPr>
              <a:t>]” </a:t>
            </a:r>
            <a:r>
              <a:rPr lang="en-US" sz="1600" i="1" u="none" strike="noStrike" dirty="0">
                <a:solidFill>
                  <a:srgbClr val="FFC000"/>
                </a:solidFill>
                <a:effectLst/>
                <a:latin typeface="Arial" panose="020B0604020202020204" pitchFamily="34" charset="0"/>
              </a:rPr>
              <a:t>(</a:t>
            </a:r>
            <a:r>
              <a:rPr lang="en-US" sz="1600" i="1" u="none" strike="noStrike" dirty="0">
                <a:solidFill>
                  <a:srgbClr val="00B0F0"/>
                </a:solidFill>
                <a:effectLst/>
                <a:latin typeface="Arial" panose="020B0604020202020204" pitchFamily="34" charset="0"/>
              </a:rPr>
              <a:t>Psalms 23:6</a:t>
            </a:r>
            <a:r>
              <a:rPr lang="en-US" sz="1600" i="1" u="none" strike="noStrike" dirty="0">
                <a:solidFill>
                  <a:srgbClr val="FFC000"/>
                </a:solidFill>
                <a:effectLst/>
                <a:latin typeface="Arial" panose="020B0604020202020204" pitchFamily="34" charset="0"/>
              </a:rPr>
              <a:t>).13Le’orekh </a:t>
            </a:r>
            <a:r>
              <a:rPr lang="en-US" sz="1600" i="1" u="none" strike="noStrike" dirty="0" err="1">
                <a:solidFill>
                  <a:srgbClr val="FFC000"/>
                </a:solidFill>
                <a:effectLst/>
                <a:latin typeface="Arial" panose="020B0604020202020204" pitchFamily="34" charset="0"/>
              </a:rPr>
              <a:t>yamim</a:t>
            </a:r>
            <a:r>
              <a:rPr lang="en-US" sz="1600" i="1" u="none" strike="noStrike" dirty="0">
                <a:solidFill>
                  <a:srgbClr val="FFC000"/>
                </a:solidFill>
                <a:effectLst/>
                <a:latin typeface="Arial" panose="020B0604020202020204" pitchFamily="34" charset="0"/>
              </a:rPr>
              <a:t> is expounded to mean a world where the day is infinitely long [</a:t>
            </a:r>
            <a:r>
              <a:rPr lang="en-US" sz="1600" i="1" u="none" strike="noStrike" dirty="0" err="1">
                <a:solidFill>
                  <a:srgbClr val="FFC000"/>
                </a:solidFill>
                <a:effectLst/>
                <a:latin typeface="Arial" panose="020B0604020202020204" pitchFamily="34" charset="0"/>
              </a:rPr>
              <a:t>yom</a:t>
            </a:r>
            <a:r>
              <a:rPr lang="en-US" sz="1600" i="1" u="none" strike="noStrike" dirty="0">
                <a:solidFill>
                  <a:srgbClr val="FFC000"/>
                </a:solidFill>
                <a:effectLst/>
                <a:latin typeface="Arial" panose="020B0604020202020204" pitchFamily="34" charset="0"/>
              </a:rPr>
              <a:t> </a:t>
            </a:r>
            <a:r>
              <a:rPr lang="en-US" sz="1600" i="1" u="none" strike="noStrike" dirty="0" err="1">
                <a:solidFill>
                  <a:srgbClr val="FFC000"/>
                </a:solidFill>
                <a:effectLst/>
                <a:latin typeface="Arial" panose="020B0604020202020204" pitchFamily="34" charset="0"/>
              </a:rPr>
              <a:t>shekulo</a:t>
            </a:r>
            <a:r>
              <a:rPr lang="en-US" sz="1600" i="1" u="none" strike="noStrike" dirty="0">
                <a:solidFill>
                  <a:srgbClr val="FFC000"/>
                </a:solidFill>
                <a:effectLst/>
                <a:latin typeface="Arial" panose="020B0604020202020204" pitchFamily="34" charset="0"/>
              </a:rPr>
              <a:t> </a:t>
            </a:r>
            <a:r>
              <a:rPr lang="en-US" sz="1600" i="1" u="none" strike="noStrike" dirty="0" err="1">
                <a:solidFill>
                  <a:srgbClr val="FFC000"/>
                </a:solidFill>
                <a:effectLst/>
                <a:latin typeface="Arial" panose="020B0604020202020204" pitchFamily="34" charset="0"/>
              </a:rPr>
              <a:t>arokh</a:t>
            </a:r>
            <a:r>
              <a:rPr lang="en-US" sz="1600" i="1" u="none" strike="noStrike" dirty="0">
                <a:solidFill>
                  <a:srgbClr val="FFC000"/>
                </a:solidFill>
                <a:effectLst/>
                <a:latin typeface="Arial" panose="020B0604020202020204" pitchFamily="34" charset="0"/>
              </a:rPr>
              <a:t>]. Thus, the goodness and kindness will be experienced in the World to Come.</a:t>
            </a:r>
            <a:endParaRPr lang="en-US" sz="1600" dirty="0">
              <a:solidFill>
                <a:srgbClr val="FFC000"/>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5FA2964F-4092-DB3A-92C0-3BB53A5A8253}"/>
                  </a:ext>
                </a:extLst>
              </p14:cNvPr>
              <p14:cNvContentPartPr/>
              <p14:nvPr/>
            </p14:nvContentPartPr>
            <p14:xfrm>
              <a:off x="11218705" y="971566"/>
              <a:ext cx="331920" cy="52560"/>
            </p14:xfrm>
          </p:contentPart>
        </mc:Choice>
        <mc:Fallback>
          <p:pic>
            <p:nvPicPr>
              <p:cNvPr id="2" name="Ink 1">
                <a:extLst>
                  <a:ext uri="{FF2B5EF4-FFF2-40B4-BE49-F238E27FC236}">
                    <a16:creationId xmlns:a16="http://schemas.microsoft.com/office/drawing/2014/main" id="{5FA2964F-4092-DB3A-92C0-3BB53A5A8253}"/>
                  </a:ext>
                </a:extLst>
              </p:cNvPr>
              <p:cNvPicPr/>
              <p:nvPr/>
            </p:nvPicPr>
            <p:blipFill>
              <a:blip r:embed="rId5"/>
              <a:stretch>
                <a:fillRect/>
              </a:stretch>
            </p:blipFill>
            <p:spPr>
              <a:xfrm>
                <a:off x="11201065" y="953566"/>
                <a:ext cx="36756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159E7B07-BBF4-5EFE-8FFF-F81063854777}"/>
                  </a:ext>
                </a:extLst>
              </p14:cNvPr>
              <p14:cNvContentPartPr/>
              <p14:nvPr/>
            </p14:nvContentPartPr>
            <p14:xfrm>
              <a:off x="562705" y="1245166"/>
              <a:ext cx="4405320" cy="118440"/>
            </p14:xfrm>
          </p:contentPart>
        </mc:Choice>
        <mc:Fallback>
          <p:pic>
            <p:nvPicPr>
              <p:cNvPr id="4" name="Ink 3">
                <a:extLst>
                  <a:ext uri="{FF2B5EF4-FFF2-40B4-BE49-F238E27FC236}">
                    <a16:creationId xmlns:a16="http://schemas.microsoft.com/office/drawing/2014/main" id="{159E7B07-BBF4-5EFE-8FFF-F81063854777}"/>
                  </a:ext>
                </a:extLst>
              </p:cNvPr>
              <p:cNvPicPr/>
              <p:nvPr/>
            </p:nvPicPr>
            <p:blipFill>
              <a:blip r:embed="rId7"/>
              <a:stretch>
                <a:fillRect/>
              </a:stretch>
            </p:blipFill>
            <p:spPr>
              <a:xfrm>
                <a:off x="544705" y="1227166"/>
                <a:ext cx="444096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ED45F221-C424-3112-50F2-89A9F8FBDEC5}"/>
                  </a:ext>
                </a:extLst>
              </p14:cNvPr>
              <p14:cNvContentPartPr/>
              <p14:nvPr/>
            </p14:nvContentPartPr>
            <p14:xfrm>
              <a:off x="1059865" y="1019806"/>
              <a:ext cx="1537560" cy="79200"/>
            </p14:xfrm>
          </p:contentPart>
        </mc:Choice>
        <mc:Fallback>
          <p:pic>
            <p:nvPicPr>
              <p:cNvPr id="5" name="Ink 4">
                <a:extLst>
                  <a:ext uri="{FF2B5EF4-FFF2-40B4-BE49-F238E27FC236}">
                    <a16:creationId xmlns:a16="http://schemas.microsoft.com/office/drawing/2014/main" id="{ED45F221-C424-3112-50F2-89A9F8FBDEC5}"/>
                  </a:ext>
                </a:extLst>
              </p:cNvPr>
              <p:cNvPicPr/>
              <p:nvPr/>
            </p:nvPicPr>
            <p:blipFill>
              <a:blip r:embed="rId9"/>
              <a:stretch>
                <a:fillRect/>
              </a:stretch>
            </p:blipFill>
            <p:spPr>
              <a:xfrm>
                <a:off x="1042225" y="1001806"/>
                <a:ext cx="157320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52EA27A0-FB0F-40E2-7D0B-A136A20BCA27}"/>
                  </a:ext>
                </a:extLst>
              </p14:cNvPr>
              <p14:cNvContentPartPr/>
              <p14:nvPr/>
            </p14:nvContentPartPr>
            <p14:xfrm>
              <a:off x="10950865" y="2283406"/>
              <a:ext cx="557280" cy="49320"/>
            </p14:xfrm>
          </p:contentPart>
        </mc:Choice>
        <mc:Fallback>
          <p:pic>
            <p:nvPicPr>
              <p:cNvPr id="7" name="Ink 6">
                <a:extLst>
                  <a:ext uri="{FF2B5EF4-FFF2-40B4-BE49-F238E27FC236}">
                    <a16:creationId xmlns:a16="http://schemas.microsoft.com/office/drawing/2014/main" id="{52EA27A0-FB0F-40E2-7D0B-A136A20BCA27}"/>
                  </a:ext>
                </a:extLst>
              </p:cNvPr>
              <p:cNvPicPr/>
              <p:nvPr/>
            </p:nvPicPr>
            <p:blipFill>
              <a:blip r:embed="rId11"/>
              <a:stretch>
                <a:fillRect/>
              </a:stretch>
            </p:blipFill>
            <p:spPr>
              <a:xfrm>
                <a:off x="10933225" y="2265766"/>
                <a:ext cx="59292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687C566C-11E7-E5A4-C838-F90640F8D80C}"/>
                  </a:ext>
                </a:extLst>
              </p14:cNvPr>
              <p14:cNvContentPartPr/>
              <p14:nvPr/>
            </p14:nvContentPartPr>
            <p14:xfrm>
              <a:off x="1449745" y="2483206"/>
              <a:ext cx="1335960" cy="73080"/>
            </p14:xfrm>
          </p:contentPart>
        </mc:Choice>
        <mc:Fallback>
          <p:pic>
            <p:nvPicPr>
              <p:cNvPr id="9" name="Ink 8">
                <a:extLst>
                  <a:ext uri="{FF2B5EF4-FFF2-40B4-BE49-F238E27FC236}">
                    <a16:creationId xmlns:a16="http://schemas.microsoft.com/office/drawing/2014/main" id="{687C566C-11E7-E5A4-C838-F90640F8D80C}"/>
                  </a:ext>
                </a:extLst>
              </p:cNvPr>
              <p:cNvPicPr/>
              <p:nvPr/>
            </p:nvPicPr>
            <p:blipFill>
              <a:blip r:embed="rId13"/>
              <a:stretch>
                <a:fillRect/>
              </a:stretch>
            </p:blipFill>
            <p:spPr>
              <a:xfrm>
                <a:off x="1432105" y="2465206"/>
                <a:ext cx="137160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42CB2819-823A-6A41-56BE-170C8D4F0F3C}"/>
                  </a:ext>
                </a:extLst>
              </p14:cNvPr>
              <p14:cNvContentPartPr/>
              <p14:nvPr/>
            </p14:nvContentPartPr>
            <p14:xfrm>
              <a:off x="3140665" y="2746006"/>
              <a:ext cx="5942520" cy="75600"/>
            </p14:xfrm>
          </p:contentPart>
        </mc:Choice>
        <mc:Fallback>
          <p:pic>
            <p:nvPicPr>
              <p:cNvPr id="11" name="Ink 10">
                <a:extLst>
                  <a:ext uri="{FF2B5EF4-FFF2-40B4-BE49-F238E27FC236}">
                    <a16:creationId xmlns:a16="http://schemas.microsoft.com/office/drawing/2014/main" id="{42CB2819-823A-6A41-56BE-170C8D4F0F3C}"/>
                  </a:ext>
                </a:extLst>
              </p:cNvPr>
              <p:cNvPicPr/>
              <p:nvPr/>
            </p:nvPicPr>
            <p:blipFill>
              <a:blip r:embed="rId15"/>
              <a:stretch>
                <a:fillRect/>
              </a:stretch>
            </p:blipFill>
            <p:spPr>
              <a:xfrm>
                <a:off x="3123025" y="2728366"/>
                <a:ext cx="597816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179D01C0-5966-CFB0-B27D-351078D7824F}"/>
                  </a:ext>
                </a:extLst>
              </p14:cNvPr>
              <p14:cNvContentPartPr/>
              <p14:nvPr/>
            </p14:nvContentPartPr>
            <p14:xfrm>
              <a:off x="5242345" y="2956606"/>
              <a:ext cx="5630760" cy="82080"/>
            </p14:xfrm>
          </p:contentPart>
        </mc:Choice>
        <mc:Fallback>
          <p:pic>
            <p:nvPicPr>
              <p:cNvPr id="12" name="Ink 11">
                <a:extLst>
                  <a:ext uri="{FF2B5EF4-FFF2-40B4-BE49-F238E27FC236}">
                    <a16:creationId xmlns:a16="http://schemas.microsoft.com/office/drawing/2014/main" id="{179D01C0-5966-CFB0-B27D-351078D7824F}"/>
                  </a:ext>
                </a:extLst>
              </p:cNvPr>
              <p:cNvPicPr/>
              <p:nvPr/>
            </p:nvPicPr>
            <p:blipFill>
              <a:blip r:embed="rId17"/>
              <a:stretch>
                <a:fillRect/>
              </a:stretch>
            </p:blipFill>
            <p:spPr>
              <a:xfrm>
                <a:off x="5224345" y="2938606"/>
                <a:ext cx="566640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FB7B26A4-7938-E927-F53C-CB3E9A8C92BB}"/>
                  </a:ext>
                </a:extLst>
              </p14:cNvPr>
              <p14:cNvContentPartPr/>
              <p14:nvPr/>
            </p14:nvContentPartPr>
            <p14:xfrm>
              <a:off x="7154665" y="4216966"/>
              <a:ext cx="427320" cy="52920"/>
            </p14:xfrm>
          </p:contentPart>
        </mc:Choice>
        <mc:Fallback>
          <p:pic>
            <p:nvPicPr>
              <p:cNvPr id="13" name="Ink 12">
                <a:extLst>
                  <a:ext uri="{FF2B5EF4-FFF2-40B4-BE49-F238E27FC236}">
                    <a16:creationId xmlns:a16="http://schemas.microsoft.com/office/drawing/2014/main" id="{FB7B26A4-7938-E927-F53C-CB3E9A8C92BB}"/>
                  </a:ext>
                </a:extLst>
              </p:cNvPr>
              <p:cNvPicPr/>
              <p:nvPr/>
            </p:nvPicPr>
            <p:blipFill>
              <a:blip r:embed="rId19"/>
              <a:stretch>
                <a:fillRect/>
              </a:stretch>
            </p:blipFill>
            <p:spPr>
              <a:xfrm>
                <a:off x="7136665" y="4198966"/>
                <a:ext cx="462960" cy="88560"/>
              </a:xfrm>
              <a:prstGeom prst="rect">
                <a:avLst/>
              </a:prstGeom>
            </p:spPr>
          </p:pic>
        </mc:Fallback>
      </mc:AlternateContent>
      <p:grpSp>
        <p:nvGrpSpPr>
          <p:cNvPr id="16" name="Group 15">
            <a:extLst>
              <a:ext uri="{FF2B5EF4-FFF2-40B4-BE49-F238E27FC236}">
                <a16:creationId xmlns:a16="http://schemas.microsoft.com/office/drawing/2014/main" id="{AF7CF441-0274-D955-9A4E-C329128D9EF6}"/>
              </a:ext>
            </a:extLst>
          </p:cNvPr>
          <p:cNvGrpSpPr/>
          <p:nvPr/>
        </p:nvGrpSpPr>
        <p:grpSpPr>
          <a:xfrm>
            <a:off x="10783105" y="714166"/>
            <a:ext cx="996480" cy="141840"/>
            <a:chOff x="10783105" y="714166"/>
            <a:chExt cx="996480" cy="141840"/>
          </a:xfrm>
        </p:grpSpPr>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9A531389-105A-2C41-5377-343C4BCD82D0}"/>
                    </a:ext>
                  </a:extLst>
                </p14:cNvPr>
                <p14:cNvContentPartPr/>
                <p14:nvPr/>
              </p14:nvContentPartPr>
              <p14:xfrm>
                <a:off x="10960225" y="714166"/>
                <a:ext cx="82080" cy="28080"/>
              </p14:xfrm>
            </p:contentPart>
          </mc:Choice>
          <mc:Fallback>
            <p:pic>
              <p:nvPicPr>
                <p:cNvPr id="14" name="Ink 13">
                  <a:extLst>
                    <a:ext uri="{FF2B5EF4-FFF2-40B4-BE49-F238E27FC236}">
                      <a16:creationId xmlns:a16="http://schemas.microsoft.com/office/drawing/2014/main" id="{9A531389-105A-2C41-5377-343C4BCD82D0}"/>
                    </a:ext>
                  </a:extLst>
                </p:cNvPr>
                <p:cNvPicPr/>
                <p:nvPr/>
              </p:nvPicPr>
              <p:blipFill>
                <a:blip r:embed="rId21"/>
                <a:stretch>
                  <a:fillRect/>
                </a:stretch>
              </p:blipFill>
              <p:spPr>
                <a:xfrm>
                  <a:off x="10942225" y="696166"/>
                  <a:ext cx="11772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Ink 14">
                  <a:extLst>
                    <a:ext uri="{FF2B5EF4-FFF2-40B4-BE49-F238E27FC236}">
                      <a16:creationId xmlns:a16="http://schemas.microsoft.com/office/drawing/2014/main" id="{C90DDA62-C4CA-FB73-B5DF-FDB161AA2ADE}"/>
                    </a:ext>
                  </a:extLst>
                </p14:cNvPr>
                <p14:cNvContentPartPr/>
                <p14:nvPr/>
              </p14:nvContentPartPr>
              <p14:xfrm>
                <a:off x="10783105" y="804886"/>
                <a:ext cx="996480" cy="51120"/>
              </p14:xfrm>
            </p:contentPart>
          </mc:Choice>
          <mc:Fallback>
            <p:pic>
              <p:nvPicPr>
                <p:cNvPr id="15" name="Ink 14">
                  <a:extLst>
                    <a:ext uri="{FF2B5EF4-FFF2-40B4-BE49-F238E27FC236}">
                      <a16:creationId xmlns:a16="http://schemas.microsoft.com/office/drawing/2014/main" id="{C90DDA62-C4CA-FB73-B5DF-FDB161AA2ADE}"/>
                    </a:ext>
                  </a:extLst>
                </p:cNvPr>
                <p:cNvPicPr/>
                <p:nvPr/>
              </p:nvPicPr>
              <p:blipFill>
                <a:blip r:embed="rId23"/>
                <a:stretch>
                  <a:fillRect/>
                </a:stretch>
              </p:blipFill>
              <p:spPr>
                <a:xfrm>
                  <a:off x="10765465" y="787246"/>
                  <a:ext cx="1032120" cy="86760"/>
                </a:xfrm>
                <a:prstGeom prst="rect">
                  <a:avLst/>
                </a:prstGeom>
              </p:spPr>
            </p:pic>
          </mc:Fallback>
        </mc:AlternateContent>
      </p:grpSp>
    </p:spTree>
    <p:extLst>
      <p:ext uri="{BB962C8B-B14F-4D97-AF65-F5344CB8AC3E}">
        <p14:creationId xmlns:p14="http://schemas.microsoft.com/office/powerpoint/2010/main" val="27800171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2192000" cy="6449895"/>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D3EFC0C3-FD39-449B-AD90-C042901F23F4}"/>
              </a:ext>
            </a:extLst>
          </p:cNvPr>
          <p:cNvSpPr txBox="1"/>
          <p:nvPr/>
        </p:nvSpPr>
        <p:spPr>
          <a:xfrm>
            <a:off x="349249" y="228050"/>
            <a:ext cx="11789563" cy="5816977"/>
          </a:xfrm>
          <a:prstGeom prst="rect">
            <a:avLst/>
          </a:prstGeom>
          <a:noFill/>
        </p:spPr>
        <p:txBody>
          <a:bodyPr wrap="square" rtlCol="0">
            <a:spAutoFit/>
          </a:bodyPr>
          <a:lstStyle/>
          <a:p>
            <a:r>
              <a:rPr lang="en-US" sz="2000" b="1" i="1" u="none" strike="noStrike" dirty="0">
                <a:solidFill>
                  <a:srgbClr val="FFC000"/>
                </a:solidFill>
                <a:effectLst/>
                <a:latin typeface="Arial" panose="020B0604020202020204" pitchFamily="34" charset="0"/>
              </a:rPr>
              <a:t>Shev </a:t>
            </a:r>
            <a:r>
              <a:rPr lang="en-US" sz="2000" b="1" i="1" u="none" strike="noStrike" dirty="0" err="1">
                <a:solidFill>
                  <a:srgbClr val="FFC000"/>
                </a:solidFill>
                <a:effectLst/>
                <a:latin typeface="Arial" panose="020B0604020202020204" pitchFamily="34" charset="0"/>
              </a:rPr>
              <a:t>Shmat'ta</a:t>
            </a:r>
            <a:r>
              <a:rPr lang="en-US" sz="2000" b="1" i="1" u="none" strike="noStrike" dirty="0">
                <a:solidFill>
                  <a:srgbClr val="FFC000"/>
                </a:solidFill>
                <a:effectLst/>
                <a:latin typeface="Arial" panose="020B0604020202020204" pitchFamily="34" charset="0"/>
              </a:rPr>
              <a:t>, Introduction 20</a:t>
            </a:r>
          </a:p>
          <a:p>
            <a:r>
              <a:rPr lang="en-US" sz="1600" i="1" u="none" strike="noStrike" dirty="0">
                <a:solidFill>
                  <a:srgbClr val="FFC000"/>
                </a:solidFill>
                <a:effectLst/>
                <a:latin typeface="Arial" panose="020B0604020202020204" pitchFamily="34" charset="0"/>
              </a:rPr>
              <a:t>(</a:t>
            </a:r>
            <a:r>
              <a:rPr lang="en-US" sz="1600" i="1" u="none" strike="noStrike" dirty="0" err="1">
                <a:solidFill>
                  <a:srgbClr val="FFC000"/>
                </a:solidFill>
                <a:effectLst/>
                <a:latin typeface="Arial" panose="020B0604020202020204" pitchFamily="34" charset="0"/>
              </a:rPr>
              <a:t>Peh</a:t>
            </a:r>
            <a:r>
              <a:rPr lang="en-US" sz="1600" i="1" u="none" strike="noStrike" dirty="0">
                <a:solidFill>
                  <a:srgbClr val="FFC000"/>
                </a:solidFill>
                <a:effectLst/>
                <a:latin typeface="Arial" panose="020B0604020202020204" pitchFamily="34" charset="0"/>
              </a:rPr>
              <a:t>) A man shall give redemption for his soul by doing good to the good – which are the Torah scholars – when he benefits them with his property. As through this, he merits to give life to his soul at the time that ‘corpses will arise.’ It is like the statement of [the Sages], may their memory be blessed [in the] chapter [entitled] </a:t>
            </a:r>
            <a:r>
              <a:rPr lang="en-US" sz="1600" i="1" u="none" strike="noStrike" dirty="0" err="1">
                <a:solidFill>
                  <a:srgbClr val="FFC000"/>
                </a:solidFill>
                <a:effectLst/>
                <a:latin typeface="Arial" panose="020B0604020202020204" pitchFamily="34" charset="0"/>
              </a:rPr>
              <a:t>HaNoseh</a:t>
            </a:r>
            <a:r>
              <a:rPr lang="en-US" sz="1600" i="1" u="none" strike="noStrike" dirty="0">
                <a:solidFill>
                  <a:srgbClr val="FFC000"/>
                </a:solidFill>
                <a:effectLst/>
                <a:latin typeface="Arial" panose="020B0604020202020204" pitchFamily="34" charset="0"/>
              </a:rPr>
              <a:t> (</a:t>
            </a:r>
            <a:r>
              <a:rPr lang="en-US" sz="1600" i="1" u="none" strike="noStrike" dirty="0" err="1">
                <a:solidFill>
                  <a:srgbClr val="00B0F0"/>
                </a:solidFill>
                <a:effectLst/>
                <a:latin typeface="Arial" panose="020B0604020202020204" pitchFamily="34" charset="0"/>
              </a:rPr>
              <a:t>Ketuvot</a:t>
            </a:r>
            <a:r>
              <a:rPr lang="en-US" sz="1600" i="1" u="none" strike="noStrike" dirty="0">
                <a:solidFill>
                  <a:srgbClr val="00B0F0"/>
                </a:solidFill>
                <a:effectLst/>
                <a:latin typeface="Arial" panose="020B0604020202020204" pitchFamily="34" charset="0"/>
              </a:rPr>
              <a:t> 111b</a:t>
            </a:r>
            <a:r>
              <a:rPr lang="en-US" sz="1600" i="1" u="none" strike="noStrike" dirty="0">
                <a:solidFill>
                  <a:srgbClr val="FFC000"/>
                </a:solidFill>
                <a:effectLst/>
                <a:latin typeface="Arial" panose="020B0604020202020204" pitchFamily="34" charset="0"/>
              </a:rPr>
              <a:t>): Rabbi Elazar said, </a:t>
            </a:r>
            <a:r>
              <a:rPr lang="en-US" sz="1600" i="1" u="none" strike="noStrike" dirty="0">
                <a:solidFill>
                  <a:srgbClr val="00B0F0"/>
                </a:solidFill>
                <a:effectLst/>
                <a:latin typeface="Arial" panose="020B0604020202020204" pitchFamily="34" charset="0"/>
              </a:rPr>
              <a:t>“The common, uneducated people (</a:t>
            </a:r>
            <a:r>
              <a:rPr lang="en-US" sz="1600" i="1" u="none" strike="noStrike" dirty="0" err="1">
                <a:solidFill>
                  <a:srgbClr val="00B0F0"/>
                </a:solidFill>
                <a:effectLst/>
                <a:latin typeface="Arial" panose="020B0604020202020204" pitchFamily="34" charset="0"/>
              </a:rPr>
              <a:t>amei</a:t>
            </a:r>
            <a:r>
              <a:rPr lang="en-US" sz="1600" i="1" u="none" strike="noStrike" dirty="0">
                <a:solidFill>
                  <a:srgbClr val="00B0F0"/>
                </a:solidFill>
                <a:effectLst/>
                <a:latin typeface="Arial" panose="020B0604020202020204" pitchFamily="34" charset="0"/>
              </a:rPr>
              <a:t> ha-</a:t>
            </a:r>
            <a:r>
              <a:rPr lang="en-US" sz="1600" i="1" u="none" strike="noStrike" dirty="0" err="1">
                <a:solidFill>
                  <a:srgbClr val="00B0F0"/>
                </a:solidFill>
                <a:effectLst/>
                <a:latin typeface="Arial" panose="020B0604020202020204" pitchFamily="34" charset="0"/>
              </a:rPr>
              <a:t>arets</a:t>
            </a:r>
            <a:r>
              <a:rPr lang="en-US" sz="1600" i="1" u="none" strike="noStrike" dirty="0">
                <a:solidFill>
                  <a:srgbClr val="00B0F0"/>
                </a:solidFill>
                <a:effectLst/>
                <a:latin typeface="Arial" panose="020B0604020202020204" pitchFamily="34" charset="0"/>
              </a:rPr>
              <a:t>) will not live [in the future to come].”</a:t>
            </a:r>
            <a:r>
              <a:rPr lang="en-US" sz="1600" i="1" u="none" strike="noStrike" dirty="0">
                <a:solidFill>
                  <a:srgbClr val="FFC000"/>
                </a:solidFill>
                <a:effectLst/>
                <a:latin typeface="Arial" panose="020B0604020202020204" pitchFamily="34" charset="0"/>
              </a:rPr>
              <a:t> Rabbi </a:t>
            </a:r>
            <a:r>
              <a:rPr lang="en-US" sz="1600" i="1" u="none" strike="noStrike" dirty="0" err="1">
                <a:solidFill>
                  <a:srgbClr val="FFC000"/>
                </a:solidFill>
                <a:effectLst/>
                <a:latin typeface="Arial" panose="020B0604020202020204" pitchFamily="34" charset="0"/>
              </a:rPr>
              <a:t>Yocḥanan</a:t>
            </a:r>
            <a:r>
              <a:rPr lang="en-US" sz="1600" i="1" u="none" strike="noStrike" dirty="0">
                <a:solidFill>
                  <a:srgbClr val="FFC000"/>
                </a:solidFill>
                <a:effectLst/>
                <a:latin typeface="Arial" panose="020B0604020202020204" pitchFamily="34" charset="0"/>
              </a:rPr>
              <a:t> said to him, </a:t>
            </a:r>
            <a:r>
              <a:rPr lang="en-US" sz="1600" i="1" u="none" strike="noStrike" dirty="0">
                <a:solidFill>
                  <a:srgbClr val="00B0F0"/>
                </a:solidFill>
                <a:effectLst/>
                <a:latin typeface="Arial" panose="020B0604020202020204" pitchFamily="34" charset="0"/>
              </a:rPr>
              <a:t>“Their master, (i.e. God), is not pleased that you say this about them.” </a:t>
            </a:r>
            <a:r>
              <a:rPr lang="en-US" sz="1600" i="1" u="none" strike="noStrike" dirty="0">
                <a:solidFill>
                  <a:srgbClr val="FFC000"/>
                </a:solidFill>
                <a:effectLst/>
                <a:latin typeface="Arial" panose="020B0604020202020204" pitchFamily="34" charset="0"/>
              </a:rPr>
              <a:t>He said to him, ‘I expound it from a […] verse […] (</a:t>
            </a:r>
            <a:r>
              <a:rPr lang="en-US" sz="1600" i="1" u="none" strike="noStrike" dirty="0">
                <a:solidFill>
                  <a:srgbClr val="00B0F0"/>
                </a:solidFill>
                <a:effectLst/>
                <a:latin typeface="Arial" panose="020B0604020202020204" pitchFamily="34" charset="0"/>
              </a:rPr>
              <a:t>Isaiah 26:19</a:t>
            </a:r>
            <a:r>
              <a:rPr lang="en-US" sz="1600" i="1" u="none" strike="noStrike" dirty="0">
                <a:solidFill>
                  <a:srgbClr val="FFC000"/>
                </a:solidFill>
                <a:effectLst/>
                <a:latin typeface="Arial" panose="020B0604020202020204" pitchFamily="34" charset="0"/>
              </a:rPr>
              <a:t>), </a:t>
            </a:r>
            <a:r>
              <a:rPr lang="en-US" sz="1600" i="1" u="none" strike="noStrike" dirty="0">
                <a:solidFill>
                  <a:srgbClr val="00B0F0"/>
                </a:solidFill>
                <a:effectLst/>
                <a:latin typeface="Arial" panose="020B0604020202020204" pitchFamily="34" charset="0"/>
              </a:rPr>
              <a:t>‘For Your dew is as the dew of light, etc.’” </a:t>
            </a:r>
            <a:r>
              <a:rPr lang="en-US" sz="1600" i="1" u="none" strike="noStrike" dirty="0">
                <a:solidFill>
                  <a:srgbClr val="FFC000"/>
                </a:solidFill>
                <a:effectLst/>
                <a:latin typeface="Arial" panose="020B0604020202020204" pitchFamily="34" charset="0"/>
              </a:rPr>
              <a:t>When he saw that [Rabbi </a:t>
            </a:r>
            <a:r>
              <a:rPr lang="en-US" sz="1600" i="1" u="none" strike="noStrike" dirty="0" err="1">
                <a:solidFill>
                  <a:srgbClr val="FFC000"/>
                </a:solidFill>
                <a:effectLst/>
                <a:latin typeface="Arial" panose="020B0604020202020204" pitchFamily="34" charset="0"/>
              </a:rPr>
              <a:t>Yocḥanan</a:t>
            </a:r>
            <a:r>
              <a:rPr lang="en-US" sz="1600" i="1" u="none" strike="noStrike" dirty="0">
                <a:solidFill>
                  <a:srgbClr val="FFC000"/>
                </a:solidFill>
                <a:effectLst/>
                <a:latin typeface="Arial" panose="020B0604020202020204" pitchFamily="34" charset="0"/>
              </a:rPr>
              <a:t>] was grieved, he said to him, </a:t>
            </a:r>
            <a:r>
              <a:rPr lang="en-US" sz="1600" i="1" u="none" strike="noStrike" dirty="0">
                <a:solidFill>
                  <a:srgbClr val="00B0F0"/>
                </a:solidFill>
                <a:effectLst/>
                <a:latin typeface="Arial" panose="020B0604020202020204" pitchFamily="34" charset="0"/>
              </a:rPr>
              <a:t>“My teacher, I have found a remedy for them from the Torah, ‘But You who cleave to the Lord [your God, are alive every one of you this day]’ </a:t>
            </a:r>
            <a:r>
              <a:rPr lang="en-US" sz="1600" i="1" u="none" strike="noStrike" dirty="0">
                <a:solidFill>
                  <a:srgbClr val="FFC000"/>
                </a:solidFill>
                <a:effectLst/>
                <a:latin typeface="Arial" panose="020B0604020202020204" pitchFamily="34" charset="0"/>
              </a:rPr>
              <a:t>(</a:t>
            </a:r>
            <a:r>
              <a:rPr lang="en-US" sz="1600" i="1" u="none" strike="noStrike" dirty="0">
                <a:solidFill>
                  <a:srgbClr val="00B0F0"/>
                </a:solidFill>
                <a:effectLst/>
                <a:latin typeface="Arial" panose="020B0604020202020204" pitchFamily="34" charset="0"/>
              </a:rPr>
              <a:t>Deut. 4:4</a:t>
            </a:r>
            <a:r>
              <a:rPr lang="en-US" sz="1600" i="1" u="none" strike="noStrike" dirty="0">
                <a:solidFill>
                  <a:srgbClr val="FFC000"/>
                </a:solidFill>
                <a:effectLst/>
                <a:latin typeface="Arial" panose="020B0604020202020204" pitchFamily="34" charset="0"/>
              </a:rPr>
              <a:t>). But is it possible to cleave to the Divine Presence? Isn’t it written, ‘For the Lord your God is a devouring fire’ (</a:t>
            </a:r>
            <a:r>
              <a:rPr lang="en-US" sz="1600" i="1" u="none" strike="noStrike" dirty="0">
                <a:solidFill>
                  <a:srgbClr val="00B0F0"/>
                </a:solidFill>
                <a:effectLst/>
                <a:latin typeface="Arial" panose="020B0604020202020204" pitchFamily="34" charset="0"/>
              </a:rPr>
              <a:t>Deut. 4:24</a:t>
            </a:r>
            <a:r>
              <a:rPr lang="en-US" sz="1600" i="1" u="none" strike="noStrike" dirty="0">
                <a:solidFill>
                  <a:srgbClr val="FFC000"/>
                </a:solidFill>
                <a:effectLst/>
                <a:latin typeface="Arial" panose="020B0604020202020204" pitchFamily="34" charset="0"/>
              </a:rPr>
              <a:t>)? Rather, [it teaches] that anyone […] who conducts business on behalf of Torah scholars, and one who benefits Torah scholars with his property, [it is] as though he is cleaving to the Divine Presence, [and it is written, ‘are alive every one of you this day’].”  [See there.] Behold that the revival of the dead is [dependent] only upon the dew of Torah – only one who [utilizes his wealth to] benefit Torah scholars has their dew, like the matter of </a:t>
            </a:r>
            <a:r>
              <a:rPr lang="en-US" sz="1600" i="1" u="none" strike="noStrike" dirty="0" err="1">
                <a:solidFill>
                  <a:srgbClr val="FFC000"/>
                </a:solidFill>
                <a:effectLst/>
                <a:latin typeface="Arial" panose="020B0604020202020204" pitchFamily="34" charset="0"/>
              </a:rPr>
              <a:t>Zevulun</a:t>
            </a:r>
            <a:r>
              <a:rPr lang="en-US" sz="1600" i="1" u="none" strike="noStrike" dirty="0">
                <a:solidFill>
                  <a:srgbClr val="FFC000"/>
                </a:solidFill>
                <a:effectLst/>
                <a:latin typeface="Arial" panose="020B0604020202020204" pitchFamily="34" charset="0"/>
              </a:rPr>
              <a:t> and Yissachar.55See </a:t>
            </a:r>
            <a:r>
              <a:rPr lang="en-US" sz="1600" i="1" u="none" strike="noStrike" dirty="0">
                <a:solidFill>
                  <a:srgbClr val="00B0F0"/>
                </a:solidFill>
                <a:effectLst/>
                <a:latin typeface="Arial" panose="020B0604020202020204" pitchFamily="34" charset="0"/>
              </a:rPr>
              <a:t>Bamidbar Rabbah 13:17 </a:t>
            </a:r>
            <a:r>
              <a:rPr lang="en-US" sz="1600" i="1" u="none" strike="noStrike" dirty="0">
                <a:solidFill>
                  <a:srgbClr val="FFC000"/>
                </a:solidFill>
                <a:effectLst/>
                <a:latin typeface="Arial" panose="020B0604020202020204" pitchFamily="34" charset="0"/>
              </a:rPr>
              <a:t>which speaks about such an arrangement between these two tribes. And this is the intention of their statement, may their memory be blessed, in the chapter [entitled] </a:t>
            </a:r>
            <a:r>
              <a:rPr lang="en-US" sz="1600" i="1" u="none" strike="noStrike" dirty="0" err="1">
                <a:solidFill>
                  <a:srgbClr val="FFC000"/>
                </a:solidFill>
                <a:effectLst/>
                <a:latin typeface="Arial" panose="020B0604020202020204" pitchFamily="34" charset="0"/>
              </a:rPr>
              <a:t>Chelek</a:t>
            </a:r>
            <a:r>
              <a:rPr lang="en-US" sz="1600" i="1" u="none" strike="noStrike" dirty="0">
                <a:solidFill>
                  <a:srgbClr val="FFC000"/>
                </a:solidFill>
                <a:effectLst/>
                <a:latin typeface="Arial" panose="020B0604020202020204" pitchFamily="34" charset="0"/>
              </a:rPr>
              <a:t> (</a:t>
            </a:r>
            <a:r>
              <a:rPr lang="en-US" sz="1600" i="1" u="none" strike="noStrike" dirty="0">
                <a:solidFill>
                  <a:srgbClr val="00B0F0"/>
                </a:solidFill>
                <a:effectLst/>
                <a:latin typeface="Arial" panose="020B0604020202020204" pitchFamily="34" charset="0"/>
              </a:rPr>
              <a:t>Sanhedrin 90a</a:t>
            </a:r>
            <a:r>
              <a:rPr lang="en-US" sz="1600" i="1" u="none" strike="noStrike" dirty="0">
                <a:solidFill>
                  <a:srgbClr val="FFC000"/>
                </a:solidFill>
                <a:effectLst/>
                <a:latin typeface="Arial" panose="020B0604020202020204" pitchFamily="34" charset="0"/>
              </a:rPr>
              <a:t>), </a:t>
            </a:r>
            <a:r>
              <a:rPr lang="en-US" sz="1600" i="1" u="none" strike="noStrike" dirty="0">
                <a:solidFill>
                  <a:srgbClr val="00B0F0"/>
                </a:solidFill>
                <a:effectLst/>
                <a:latin typeface="Arial" panose="020B0604020202020204" pitchFamily="34" charset="0"/>
              </a:rPr>
              <a:t>“These are the ones that do not have a share in the world to come: One who says that the revival of the dead is not from the Torah.”</a:t>
            </a:r>
            <a:r>
              <a:rPr lang="en-US" sz="1600" i="1" u="none" strike="noStrike" dirty="0">
                <a:solidFill>
                  <a:srgbClr val="FFC000"/>
                </a:solidFill>
                <a:effectLst/>
                <a:latin typeface="Arial" panose="020B0604020202020204" pitchFamily="34" charset="0"/>
              </a:rPr>
              <a:t>56The traditional meaning of this – as understood in the Talmud – is that he denies that there is a source in the Torah for the revival of the dead. And they say [further on the same page] in the Talmud, “He denied the revival of the dead; therefore, he has no resurrection.” Its explanation is that even though he agrees with the principle of resurrection, he says that it is not caused by Torah and [so] denies its cause – [such a one] has no resurrection. [This is] since there is no cause for it besides Torah – his or that of others who benefit from him. And since he denies this, it will not resurrect him. Indeed, every man should believe that this is the essence of the resurrection; and then he will merit to arise with ‘the sleepers of Chevron,’57This is referring to the patriarchs and matriarchs buried in Chevron. and rejoice in the joy of Zion, may it be built and established speedily in our days!</a:t>
            </a:r>
            <a:endParaRPr lang="en-US" sz="1600" dirty="0">
              <a:solidFill>
                <a:srgbClr val="FFC000"/>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5" name="Group 4">
            <a:extLst>
              <a:ext uri="{FF2B5EF4-FFF2-40B4-BE49-F238E27FC236}">
                <a16:creationId xmlns:a16="http://schemas.microsoft.com/office/drawing/2014/main" id="{79D3061B-CC3F-2652-05ED-805AE59A2043}"/>
              </a:ext>
            </a:extLst>
          </p:cNvPr>
          <p:cNvGrpSpPr/>
          <p:nvPr/>
        </p:nvGrpSpPr>
        <p:grpSpPr>
          <a:xfrm>
            <a:off x="5256025" y="1275406"/>
            <a:ext cx="2143440" cy="78840"/>
            <a:chOff x="5256025" y="1275406"/>
            <a:chExt cx="2143440" cy="78840"/>
          </a:xfrm>
        </p:grpSpPr>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786FE372-69D4-3CF9-5A80-CF4484C65E98}"/>
                    </a:ext>
                  </a:extLst>
                </p14:cNvPr>
                <p14:cNvContentPartPr/>
                <p14:nvPr/>
              </p14:nvContentPartPr>
              <p14:xfrm>
                <a:off x="5256025" y="1275406"/>
                <a:ext cx="1370880" cy="76320"/>
              </p14:xfrm>
            </p:contentPart>
          </mc:Choice>
          <mc:Fallback>
            <p:pic>
              <p:nvPicPr>
                <p:cNvPr id="2" name="Ink 1">
                  <a:extLst>
                    <a:ext uri="{FF2B5EF4-FFF2-40B4-BE49-F238E27FC236}">
                      <a16:creationId xmlns:a16="http://schemas.microsoft.com/office/drawing/2014/main" id="{786FE372-69D4-3CF9-5A80-CF4484C65E98}"/>
                    </a:ext>
                  </a:extLst>
                </p:cNvPr>
                <p:cNvPicPr/>
                <p:nvPr/>
              </p:nvPicPr>
              <p:blipFill>
                <a:blip r:embed="rId5"/>
                <a:stretch>
                  <a:fillRect/>
                </a:stretch>
              </p:blipFill>
              <p:spPr>
                <a:xfrm>
                  <a:off x="5238385" y="1257766"/>
                  <a:ext cx="140652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8280DDAB-7731-0277-8B24-37FF174AF8F9}"/>
                    </a:ext>
                  </a:extLst>
                </p14:cNvPr>
                <p14:cNvContentPartPr/>
                <p14:nvPr/>
              </p14:nvContentPartPr>
              <p14:xfrm>
                <a:off x="7237465" y="1340566"/>
                <a:ext cx="162000" cy="13680"/>
              </p14:xfrm>
            </p:contentPart>
          </mc:Choice>
          <mc:Fallback>
            <p:pic>
              <p:nvPicPr>
                <p:cNvPr id="4" name="Ink 3">
                  <a:extLst>
                    <a:ext uri="{FF2B5EF4-FFF2-40B4-BE49-F238E27FC236}">
                      <a16:creationId xmlns:a16="http://schemas.microsoft.com/office/drawing/2014/main" id="{8280DDAB-7731-0277-8B24-37FF174AF8F9}"/>
                    </a:ext>
                  </a:extLst>
                </p:cNvPr>
                <p:cNvPicPr/>
                <p:nvPr/>
              </p:nvPicPr>
              <p:blipFill>
                <a:blip r:embed="rId7"/>
                <a:stretch>
                  <a:fillRect/>
                </a:stretch>
              </p:blipFill>
              <p:spPr>
                <a:xfrm>
                  <a:off x="7219825" y="1322566"/>
                  <a:ext cx="197640" cy="49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81FCF720-C91A-62DA-217A-327AA0B6CFA8}"/>
                  </a:ext>
                </a:extLst>
              </p14:cNvPr>
              <p14:cNvContentPartPr/>
              <p14:nvPr/>
            </p14:nvContentPartPr>
            <p14:xfrm>
              <a:off x="10660345" y="2196286"/>
              <a:ext cx="702720" cy="125640"/>
            </p14:xfrm>
          </p:contentPart>
        </mc:Choice>
        <mc:Fallback>
          <p:pic>
            <p:nvPicPr>
              <p:cNvPr id="7" name="Ink 6">
                <a:extLst>
                  <a:ext uri="{FF2B5EF4-FFF2-40B4-BE49-F238E27FC236}">
                    <a16:creationId xmlns:a16="http://schemas.microsoft.com/office/drawing/2014/main" id="{81FCF720-C91A-62DA-217A-327AA0B6CFA8}"/>
                  </a:ext>
                </a:extLst>
              </p:cNvPr>
              <p:cNvPicPr/>
              <p:nvPr/>
            </p:nvPicPr>
            <p:blipFill>
              <a:blip r:embed="rId9"/>
              <a:stretch>
                <a:fillRect/>
              </a:stretch>
            </p:blipFill>
            <p:spPr>
              <a:xfrm>
                <a:off x="10642705" y="2178286"/>
                <a:ext cx="73836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1F9CB7DB-6F5A-4F2A-69BA-AE21CE339DD7}"/>
                  </a:ext>
                </a:extLst>
              </p14:cNvPr>
              <p14:cNvContentPartPr/>
              <p14:nvPr/>
            </p14:nvContentPartPr>
            <p14:xfrm>
              <a:off x="1165345" y="3232006"/>
              <a:ext cx="6722280" cy="72000"/>
            </p14:xfrm>
          </p:contentPart>
        </mc:Choice>
        <mc:Fallback>
          <p:pic>
            <p:nvPicPr>
              <p:cNvPr id="9" name="Ink 8">
                <a:extLst>
                  <a:ext uri="{FF2B5EF4-FFF2-40B4-BE49-F238E27FC236}">
                    <a16:creationId xmlns:a16="http://schemas.microsoft.com/office/drawing/2014/main" id="{1F9CB7DB-6F5A-4F2A-69BA-AE21CE339DD7}"/>
                  </a:ext>
                </a:extLst>
              </p:cNvPr>
              <p:cNvPicPr/>
              <p:nvPr/>
            </p:nvPicPr>
            <p:blipFill>
              <a:blip r:embed="rId11"/>
              <a:stretch>
                <a:fillRect/>
              </a:stretch>
            </p:blipFill>
            <p:spPr>
              <a:xfrm>
                <a:off x="1147705" y="3214006"/>
                <a:ext cx="6757920" cy="107640"/>
              </a:xfrm>
              <a:prstGeom prst="rect">
                <a:avLst/>
              </a:prstGeom>
            </p:spPr>
          </p:pic>
        </mc:Fallback>
      </mc:AlternateContent>
      <p:grpSp>
        <p:nvGrpSpPr>
          <p:cNvPr id="13" name="Group 12">
            <a:extLst>
              <a:ext uri="{FF2B5EF4-FFF2-40B4-BE49-F238E27FC236}">
                <a16:creationId xmlns:a16="http://schemas.microsoft.com/office/drawing/2014/main" id="{22C565B9-D539-1793-8A68-7AA2786B1B85}"/>
              </a:ext>
            </a:extLst>
          </p:cNvPr>
          <p:cNvGrpSpPr/>
          <p:nvPr/>
        </p:nvGrpSpPr>
        <p:grpSpPr>
          <a:xfrm>
            <a:off x="2850865" y="3955246"/>
            <a:ext cx="1576080" cy="46080"/>
            <a:chOff x="2850865" y="3955246"/>
            <a:chExt cx="1576080" cy="46080"/>
          </a:xfrm>
        </p:grpSpPr>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443DBDF5-6985-6FD1-3624-B6365DD686AB}"/>
                    </a:ext>
                  </a:extLst>
                </p14:cNvPr>
                <p14:cNvContentPartPr/>
                <p14:nvPr/>
              </p14:nvContentPartPr>
              <p14:xfrm>
                <a:off x="2850865" y="3985486"/>
                <a:ext cx="165960" cy="15840"/>
              </p14:xfrm>
            </p:contentPart>
          </mc:Choice>
          <mc:Fallback>
            <p:pic>
              <p:nvPicPr>
                <p:cNvPr id="11" name="Ink 10">
                  <a:extLst>
                    <a:ext uri="{FF2B5EF4-FFF2-40B4-BE49-F238E27FC236}">
                      <a16:creationId xmlns:a16="http://schemas.microsoft.com/office/drawing/2014/main" id="{443DBDF5-6985-6FD1-3624-B6365DD686AB}"/>
                    </a:ext>
                  </a:extLst>
                </p:cNvPr>
                <p:cNvPicPr/>
                <p:nvPr/>
              </p:nvPicPr>
              <p:blipFill>
                <a:blip r:embed="rId13"/>
                <a:stretch>
                  <a:fillRect/>
                </a:stretch>
              </p:blipFill>
              <p:spPr>
                <a:xfrm>
                  <a:off x="2833225" y="3967846"/>
                  <a:ext cx="20160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A6A7D801-80EA-733D-A3A6-5C79D32F2CC1}"/>
                    </a:ext>
                  </a:extLst>
                </p14:cNvPr>
                <p14:cNvContentPartPr/>
                <p14:nvPr/>
              </p14:nvContentPartPr>
              <p14:xfrm>
                <a:off x="3473665" y="3955246"/>
                <a:ext cx="953280" cy="32040"/>
              </p14:xfrm>
            </p:contentPart>
          </mc:Choice>
          <mc:Fallback>
            <p:pic>
              <p:nvPicPr>
                <p:cNvPr id="12" name="Ink 11">
                  <a:extLst>
                    <a:ext uri="{FF2B5EF4-FFF2-40B4-BE49-F238E27FC236}">
                      <a16:creationId xmlns:a16="http://schemas.microsoft.com/office/drawing/2014/main" id="{A6A7D801-80EA-733D-A3A6-5C79D32F2CC1}"/>
                    </a:ext>
                  </a:extLst>
                </p:cNvPr>
                <p:cNvPicPr/>
                <p:nvPr/>
              </p:nvPicPr>
              <p:blipFill>
                <a:blip r:embed="rId15"/>
                <a:stretch>
                  <a:fillRect/>
                </a:stretch>
              </p:blipFill>
              <p:spPr>
                <a:xfrm>
                  <a:off x="3456025" y="3937606"/>
                  <a:ext cx="988920" cy="67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6">
            <p14:nvContentPartPr>
              <p14:cNvPr id="14" name="Ink 13">
                <a:extLst>
                  <a:ext uri="{FF2B5EF4-FFF2-40B4-BE49-F238E27FC236}">
                    <a16:creationId xmlns:a16="http://schemas.microsoft.com/office/drawing/2014/main" id="{C6C6E776-E2A4-4C71-BC45-8E32D9572C9B}"/>
                  </a:ext>
                </a:extLst>
              </p14:cNvPr>
              <p14:cNvContentPartPr/>
              <p14:nvPr/>
            </p14:nvContentPartPr>
            <p14:xfrm>
              <a:off x="2375665" y="5676766"/>
              <a:ext cx="85320" cy="13680"/>
            </p14:xfrm>
          </p:contentPart>
        </mc:Choice>
        <mc:Fallback>
          <p:pic>
            <p:nvPicPr>
              <p:cNvPr id="14" name="Ink 13">
                <a:extLst>
                  <a:ext uri="{FF2B5EF4-FFF2-40B4-BE49-F238E27FC236}">
                    <a16:creationId xmlns:a16="http://schemas.microsoft.com/office/drawing/2014/main" id="{C6C6E776-E2A4-4C71-BC45-8E32D9572C9B}"/>
                  </a:ext>
                </a:extLst>
              </p:cNvPr>
              <p:cNvPicPr/>
              <p:nvPr/>
            </p:nvPicPr>
            <p:blipFill>
              <a:blip r:embed="rId17"/>
              <a:stretch>
                <a:fillRect/>
              </a:stretch>
            </p:blipFill>
            <p:spPr>
              <a:xfrm>
                <a:off x="2357665" y="5659126"/>
                <a:ext cx="12096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5" name="Ink 14">
                <a:extLst>
                  <a:ext uri="{FF2B5EF4-FFF2-40B4-BE49-F238E27FC236}">
                    <a16:creationId xmlns:a16="http://schemas.microsoft.com/office/drawing/2014/main" id="{2EE0EF99-739C-6D8A-2261-AD010759CE60}"/>
                  </a:ext>
                </a:extLst>
              </p14:cNvPr>
              <p14:cNvContentPartPr/>
              <p14:nvPr/>
            </p14:nvContentPartPr>
            <p14:xfrm>
              <a:off x="8277145" y="5651926"/>
              <a:ext cx="532080" cy="15120"/>
            </p14:xfrm>
          </p:contentPart>
        </mc:Choice>
        <mc:Fallback>
          <p:pic>
            <p:nvPicPr>
              <p:cNvPr id="15" name="Ink 14">
                <a:extLst>
                  <a:ext uri="{FF2B5EF4-FFF2-40B4-BE49-F238E27FC236}">
                    <a16:creationId xmlns:a16="http://schemas.microsoft.com/office/drawing/2014/main" id="{2EE0EF99-739C-6D8A-2261-AD010759CE60}"/>
                  </a:ext>
                </a:extLst>
              </p:cNvPr>
              <p:cNvPicPr/>
              <p:nvPr/>
            </p:nvPicPr>
            <p:blipFill>
              <a:blip r:embed="rId19"/>
              <a:stretch>
                <a:fillRect/>
              </a:stretch>
            </p:blipFill>
            <p:spPr>
              <a:xfrm>
                <a:off x="8259505" y="5634286"/>
                <a:ext cx="56772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6" name="Ink 15">
                <a:extLst>
                  <a:ext uri="{FF2B5EF4-FFF2-40B4-BE49-F238E27FC236}">
                    <a16:creationId xmlns:a16="http://schemas.microsoft.com/office/drawing/2014/main" id="{8C47993E-3769-7870-7834-BCA563493091}"/>
                  </a:ext>
                </a:extLst>
              </p14:cNvPr>
              <p14:cNvContentPartPr/>
              <p14:nvPr/>
            </p14:nvContentPartPr>
            <p14:xfrm>
              <a:off x="7251865" y="815326"/>
              <a:ext cx="2611440" cy="45360"/>
            </p14:xfrm>
          </p:contentPart>
        </mc:Choice>
        <mc:Fallback>
          <p:pic>
            <p:nvPicPr>
              <p:cNvPr id="16" name="Ink 15">
                <a:extLst>
                  <a:ext uri="{FF2B5EF4-FFF2-40B4-BE49-F238E27FC236}">
                    <a16:creationId xmlns:a16="http://schemas.microsoft.com/office/drawing/2014/main" id="{8C47993E-3769-7870-7834-BCA563493091}"/>
                  </a:ext>
                </a:extLst>
              </p:cNvPr>
              <p:cNvPicPr/>
              <p:nvPr/>
            </p:nvPicPr>
            <p:blipFill>
              <a:blip r:embed="rId21"/>
              <a:stretch>
                <a:fillRect/>
              </a:stretch>
            </p:blipFill>
            <p:spPr>
              <a:xfrm>
                <a:off x="7233865" y="797686"/>
                <a:ext cx="2647080" cy="81000"/>
              </a:xfrm>
              <a:prstGeom prst="rect">
                <a:avLst/>
              </a:prstGeom>
            </p:spPr>
          </p:pic>
        </mc:Fallback>
      </mc:AlternateContent>
    </p:spTree>
    <p:extLst>
      <p:ext uri="{BB962C8B-B14F-4D97-AF65-F5344CB8AC3E}">
        <p14:creationId xmlns:p14="http://schemas.microsoft.com/office/powerpoint/2010/main" val="19410817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665954" cy="5093639"/>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11693" y="291401"/>
            <a:ext cx="9984956" cy="4401205"/>
          </a:xfrm>
          <a:prstGeom prst="rect">
            <a:avLst/>
          </a:prstGeom>
          <a:noFill/>
        </p:spPr>
        <p:txBody>
          <a:bodyPr wrap="square" rtlCol="0">
            <a:spAutoFit/>
          </a:bodyPr>
          <a:lstStyle/>
          <a:p>
            <a:r>
              <a:rPr lang="en-US" sz="2800" b="1" dirty="0">
                <a:solidFill>
                  <a:srgbClr val="FFC000"/>
                </a:solidFill>
                <a:cs typeface="+mj-cs"/>
              </a:rPr>
              <a:t>Talmud </a:t>
            </a:r>
            <a:r>
              <a:rPr lang="en-US" sz="2800" b="1" dirty="0" err="1">
                <a:solidFill>
                  <a:srgbClr val="FFC000"/>
                </a:solidFill>
                <a:cs typeface="+mj-cs"/>
              </a:rPr>
              <a:t>Bavli</a:t>
            </a:r>
            <a:r>
              <a:rPr lang="en-US" sz="2800" b="1" dirty="0">
                <a:solidFill>
                  <a:srgbClr val="FFC000"/>
                </a:solidFill>
                <a:cs typeface="+mj-cs"/>
              </a:rPr>
              <a:t> </a:t>
            </a:r>
            <a:r>
              <a:rPr lang="en-US" sz="2800" b="1" dirty="0" err="1">
                <a:solidFill>
                  <a:srgbClr val="FFC000"/>
                </a:solidFill>
                <a:cs typeface="+mj-cs"/>
              </a:rPr>
              <a:t>Ketubot</a:t>
            </a:r>
            <a:r>
              <a:rPr lang="en-US" sz="2800" b="1" dirty="0">
                <a:solidFill>
                  <a:srgbClr val="FFC000"/>
                </a:solidFill>
                <a:cs typeface="+mj-cs"/>
              </a:rPr>
              <a:t> 111a:17</a:t>
            </a:r>
          </a:p>
          <a:p>
            <a:r>
              <a:rPr lang="en-US" sz="2800" dirty="0">
                <a:solidFill>
                  <a:srgbClr val="FFC000"/>
                </a:solidFill>
                <a:cs typeface="+mj-cs"/>
              </a:rPr>
              <a:t>Rabbi Abba bar Memel raised an objection from a different verse: </a:t>
            </a:r>
            <a:r>
              <a:rPr lang="en-US" sz="2800" dirty="0">
                <a:solidFill>
                  <a:srgbClr val="00B0F0"/>
                </a:solidFill>
                <a:cs typeface="+mj-cs"/>
              </a:rPr>
              <a:t>“Your dead shall live; my dead bodies shall arise” </a:t>
            </a:r>
            <a:r>
              <a:rPr lang="en-US" sz="2800" dirty="0">
                <a:solidFill>
                  <a:srgbClr val="FFC000"/>
                </a:solidFill>
                <a:cs typeface="+mj-cs"/>
              </a:rPr>
              <a:t>(</a:t>
            </a:r>
            <a:r>
              <a:rPr lang="en-US" sz="2800" dirty="0">
                <a:solidFill>
                  <a:srgbClr val="00B0F0"/>
                </a:solidFill>
                <a:cs typeface="+mj-cs"/>
              </a:rPr>
              <a:t>Isaiah 26:19</a:t>
            </a:r>
            <a:r>
              <a:rPr lang="en-US" sz="2800" dirty="0">
                <a:solidFill>
                  <a:srgbClr val="FFC000"/>
                </a:solidFill>
                <a:cs typeface="+mj-cs"/>
              </a:rPr>
              <a:t>). What, is it not the case that the phrase “Your dead shall live” is referring to the dead of Eretz Yisrael, whereas the subsequent phrase </a:t>
            </a:r>
            <a:r>
              <a:rPr lang="en-US" sz="2800" dirty="0">
                <a:solidFill>
                  <a:srgbClr val="00B0F0"/>
                </a:solidFill>
                <a:cs typeface="+mj-cs"/>
              </a:rPr>
              <a:t>“My dead bodies shall arise” </a:t>
            </a:r>
            <a:r>
              <a:rPr lang="en-US" sz="2800" dirty="0">
                <a:solidFill>
                  <a:srgbClr val="FFC000"/>
                </a:solidFill>
                <a:cs typeface="+mj-cs"/>
              </a:rPr>
              <a:t>is referring to the dead of the lands outside of Eretz Yisrael? And if so, what is the meaning of the verse </a:t>
            </a:r>
            <a:r>
              <a:rPr lang="en-US" sz="2800" dirty="0">
                <a:solidFill>
                  <a:srgbClr val="00B0F0"/>
                </a:solidFill>
                <a:cs typeface="+mj-cs"/>
              </a:rPr>
              <a:t>“And I will set glory [</a:t>
            </a:r>
            <a:r>
              <a:rPr lang="en-US" sz="2800" dirty="0" err="1">
                <a:solidFill>
                  <a:srgbClr val="00B0F0"/>
                </a:solidFill>
                <a:cs typeface="+mj-cs"/>
              </a:rPr>
              <a:t>tzvi</a:t>
            </a:r>
            <a:r>
              <a:rPr lang="en-US" sz="2800" dirty="0">
                <a:solidFill>
                  <a:srgbClr val="00B0F0"/>
                </a:solidFill>
                <a:cs typeface="+mj-cs"/>
              </a:rPr>
              <a:t>] in the land of the living”? </a:t>
            </a:r>
            <a:r>
              <a:rPr lang="en-US" sz="2800" dirty="0">
                <a:solidFill>
                  <a:srgbClr val="FFC000"/>
                </a:solidFill>
                <a:cs typeface="+mj-cs"/>
              </a:rPr>
              <a:t>This verse is written with regard to Nebuchadnezzar, as the Merciful One states: I will bring upon you a king who is as swift as a deer [</a:t>
            </a:r>
            <a:r>
              <a:rPr lang="en-US" sz="2800" dirty="0" err="1">
                <a:solidFill>
                  <a:srgbClr val="FFC000"/>
                </a:solidFill>
                <a:cs typeface="+mj-cs"/>
              </a:rPr>
              <a:t>tzvi</a:t>
            </a:r>
            <a:r>
              <a:rPr lang="en-US" sz="2800" dirty="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DE4864DC-1BC7-3EF3-B8F2-F8C33058AC02}"/>
                  </a:ext>
                </a:extLst>
              </p14:cNvPr>
              <p14:cNvContentPartPr/>
              <p14:nvPr/>
            </p14:nvContentPartPr>
            <p14:xfrm>
              <a:off x="1001545" y="2403646"/>
              <a:ext cx="21600" cy="22320"/>
            </p14:xfrm>
          </p:contentPart>
        </mc:Choice>
        <mc:Fallback>
          <p:pic>
            <p:nvPicPr>
              <p:cNvPr id="2" name="Ink 1">
                <a:extLst>
                  <a:ext uri="{FF2B5EF4-FFF2-40B4-BE49-F238E27FC236}">
                    <a16:creationId xmlns:a16="http://schemas.microsoft.com/office/drawing/2014/main" id="{DE4864DC-1BC7-3EF3-B8F2-F8C33058AC02}"/>
                  </a:ext>
                </a:extLst>
              </p:cNvPr>
              <p:cNvPicPr/>
              <p:nvPr/>
            </p:nvPicPr>
            <p:blipFill>
              <a:blip r:embed="rId5"/>
              <a:stretch>
                <a:fillRect/>
              </a:stretch>
            </p:blipFill>
            <p:spPr>
              <a:xfrm>
                <a:off x="983905" y="2385646"/>
                <a:ext cx="5724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F08C6BEA-B233-8E2D-36CE-C1A2AE7BB4F9}"/>
                  </a:ext>
                </a:extLst>
              </p14:cNvPr>
              <p14:cNvContentPartPr/>
              <p14:nvPr/>
            </p14:nvContentPartPr>
            <p14:xfrm>
              <a:off x="8423665" y="2541526"/>
              <a:ext cx="12960" cy="16920"/>
            </p14:xfrm>
          </p:contentPart>
        </mc:Choice>
        <mc:Fallback>
          <p:pic>
            <p:nvPicPr>
              <p:cNvPr id="4" name="Ink 3">
                <a:extLst>
                  <a:ext uri="{FF2B5EF4-FFF2-40B4-BE49-F238E27FC236}">
                    <a16:creationId xmlns:a16="http://schemas.microsoft.com/office/drawing/2014/main" id="{F08C6BEA-B233-8E2D-36CE-C1A2AE7BB4F9}"/>
                  </a:ext>
                </a:extLst>
              </p:cNvPr>
              <p:cNvPicPr/>
              <p:nvPr/>
            </p:nvPicPr>
            <p:blipFill>
              <a:blip r:embed="rId7"/>
              <a:stretch>
                <a:fillRect/>
              </a:stretch>
            </p:blipFill>
            <p:spPr>
              <a:xfrm>
                <a:off x="8406025" y="2523886"/>
                <a:ext cx="4860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9DBEA188-707E-3311-DBAB-FACA20B1B0D6}"/>
                  </a:ext>
                </a:extLst>
              </p14:cNvPr>
              <p14:cNvContentPartPr/>
              <p14:nvPr/>
            </p14:nvContentPartPr>
            <p14:xfrm>
              <a:off x="1213945" y="2833846"/>
              <a:ext cx="15480" cy="22320"/>
            </p14:xfrm>
          </p:contentPart>
        </mc:Choice>
        <mc:Fallback>
          <p:pic>
            <p:nvPicPr>
              <p:cNvPr id="5" name="Ink 4">
                <a:extLst>
                  <a:ext uri="{FF2B5EF4-FFF2-40B4-BE49-F238E27FC236}">
                    <a16:creationId xmlns:a16="http://schemas.microsoft.com/office/drawing/2014/main" id="{9DBEA188-707E-3311-DBAB-FACA20B1B0D6}"/>
                  </a:ext>
                </a:extLst>
              </p:cNvPr>
              <p:cNvPicPr/>
              <p:nvPr/>
            </p:nvPicPr>
            <p:blipFill>
              <a:blip r:embed="rId9"/>
              <a:stretch>
                <a:fillRect/>
              </a:stretch>
            </p:blipFill>
            <p:spPr>
              <a:xfrm>
                <a:off x="1195945" y="2816206"/>
                <a:ext cx="5112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A841913C-CF30-B437-F530-DE5966A38928}"/>
                  </a:ext>
                </a:extLst>
              </p14:cNvPr>
              <p14:cNvContentPartPr/>
              <p14:nvPr/>
            </p14:nvContentPartPr>
            <p14:xfrm>
              <a:off x="9958345" y="3607846"/>
              <a:ext cx="9000" cy="1800"/>
            </p14:xfrm>
          </p:contentPart>
        </mc:Choice>
        <mc:Fallback>
          <p:pic>
            <p:nvPicPr>
              <p:cNvPr id="7" name="Ink 6">
                <a:extLst>
                  <a:ext uri="{FF2B5EF4-FFF2-40B4-BE49-F238E27FC236}">
                    <a16:creationId xmlns:a16="http://schemas.microsoft.com/office/drawing/2014/main" id="{A841913C-CF30-B437-F530-DE5966A38928}"/>
                  </a:ext>
                </a:extLst>
              </p:cNvPr>
              <p:cNvPicPr/>
              <p:nvPr/>
            </p:nvPicPr>
            <p:blipFill>
              <a:blip r:embed="rId11"/>
              <a:stretch>
                <a:fillRect/>
              </a:stretch>
            </p:blipFill>
            <p:spPr>
              <a:xfrm>
                <a:off x="9940345" y="3589846"/>
                <a:ext cx="4464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E3C1B03E-ED48-B1CC-B79D-1631D5E41BAB}"/>
                  </a:ext>
                </a:extLst>
              </p14:cNvPr>
              <p14:cNvContentPartPr/>
              <p14:nvPr/>
            </p14:nvContentPartPr>
            <p14:xfrm>
              <a:off x="8532385" y="4197526"/>
              <a:ext cx="17640" cy="23040"/>
            </p14:xfrm>
          </p:contentPart>
        </mc:Choice>
        <mc:Fallback>
          <p:pic>
            <p:nvPicPr>
              <p:cNvPr id="9" name="Ink 8">
                <a:extLst>
                  <a:ext uri="{FF2B5EF4-FFF2-40B4-BE49-F238E27FC236}">
                    <a16:creationId xmlns:a16="http://schemas.microsoft.com/office/drawing/2014/main" id="{E3C1B03E-ED48-B1CC-B79D-1631D5E41BAB}"/>
                  </a:ext>
                </a:extLst>
              </p:cNvPr>
              <p:cNvPicPr/>
              <p:nvPr/>
            </p:nvPicPr>
            <p:blipFill>
              <a:blip r:embed="rId13"/>
              <a:stretch>
                <a:fillRect/>
              </a:stretch>
            </p:blipFill>
            <p:spPr>
              <a:xfrm>
                <a:off x="8514745" y="4179526"/>
                <a:ext cx="5328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DD065C58-6C59-A7A3-7A3D-F4E4F784C4C8}"/>
                  </a:ext>
                </a:extLst>
              </p14:cNvPr>
              <p14:cNvContentPartPr/>
              <p14:nvPr/>
            </p14:nvContentPartPr>
            <p14:xfrm>
              <a:off x="9354265" y="4088086"/>
              <a:ext cx="35640" cy="26280"/>
            </p14:xfrm>
          </p:contentPart>
        </mc:Choice>
        <mc:Fallback>
          <p:pic>
            <p:nvPicPr>
              <p:cNvPr id="11" name="Ink 10">
                <a:extLst>
                  <a:ext uri="{FF2B5EF4-FFF2-40B4-BE49-F238E27FC236}">
                    <a16:creationId xmlns:a16="http://schemas.microsoft.com/office/drawing/2014/main" id="{DD065C58-6C59-A7A3-7A3D-F4E4F784C4C8}"/>
                  </a:ext>
                </a:extLst>
              </p:cNvPr>
              <p:cNvPicPr/>
              <p:nvPr/>
            </p:nvPicPr>
            <p:blipFill>
              <a:blip r:embed="rId15"/>
              <a:stretch>
                <a:fillRect/>
              </a:stretch>
            </p:blipFill>
            <p:spPr>
              <a:xfrm>
                <a:off x="9336265" y="4070086"/>
                <a:ext cx="7128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8E80770E-9FED-0A57-3AD7-E79723FABDE4}"/>
                  </a:ext>
                </a:extLst>
              </p14:cNvPr>
              <p14:cNvContentPartPr/>
              <p14:nvPr/>
            </p14:nvContentPartPr>
            <p14:xfrm>
              <a:off x="8619505" y="4777486"/>
              <a:ext cx="19080" cy="13680"/>
            </p14:xfrm>
          </p:contentPart>
        </mc:Choice>
        <mc:Fallback>
          <p:pic>
            <p:nvPicPr>
              <p:cNvPr id="12" name="Ink 11">
                <a:extLst>
                  <a:ext uri="{FF2B5EF4-FFF2-40B4-BE49-F238E27FC236}">
                    <a16:creationId xmlns:a16="http://schemas.microsoft.com/office/drawing/2014/main" id="{8E80770E-9FED-0A57-3AD7-E79723FABDE4}"/>
                  </a:ext>
                </a:extLst>
              </p:cNvPr>
              <p:cNvPicPr/>
              <p:nvPr/>
            </p:nvPicPr>
            <p:blipFill>
              <a:blip r:embed="rId17"/>
              <a:stretch>
                <a:fillRect/>
              </a:stretch>
            </p:blipFill>
            <p:spPr>
              <a:xfrm>
                <a:off x="8601505" y="4759846"/>
                <a:ext cx="54720" cy="49320"/>
              </a:xfrm>
              <a:prstGeom prst="rect">
                <a:avLst/>
              </a:prstGeom>
            </p:spPr>
          </p:pic>
        </mc:Fallback>
      </mc:AlternateContent>
    </p:spTree>
    <p:extLst>
      <p:ext uri="{BB962C8B-B14F-4D97-AF65-F5344CB8AC3E}">
        <p14:creationId xmlns:p14="http://schemas.microsoft.com/office/powerpoint/2010/main" val="21028292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665954" cy="6228967"/>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49937"/>
            <a:ext cx="9984956" cy="5940088"/>
          </a:xfrm>
          <a:prstGeom prst="rect">
            <a:avLst/>
          </a:prstGeom>
          <a:noFill/>
        </p:spPr>
        <p:txBody>
          <a:bodyPr wrap="square" rtlCol="0">
            <a:spAutoFit/>
          </a:bodyPr>
          <a:lstStyle/>
          <a:p>
            <a:r>
              <a:rPr lang="en-US" sz="2800" b="1" dirty="0">
                <a:solidFill>
                  <a:srgbClr val="FFC000"/>
                </a:solidFill>
                <a:cs typeface="+mj-cs"/>
              </a:rPr>
              <a:t>Ephesians 2:6-10 </a:t>
            </a:r>
          </a:p>
          <a:p>
            <a:r>
              <a:rPr lang="en-US" sz="2200" dirty="0">
                <a:solidFill>
                  <a:srgbClr val="FFC000"/>
                </a:solidFill>
                <a:cs typeface="+mj-cs"/>
              </a:rPr>
              <a:t>2:6 And hath raised us up together and made us sit together in heavenly places in Christ Jesus: 7 That in the ages to come he might shew the exceeding riches of his grace in his kindness toward us through Christ Jesus. 2:8 For by grace are ye saved through faith; and that not of yourselves: it is the gift of God: 2:9 Not of works, lest any man should boast. 2:10 For we are his workmanship, created in Christ Jesus unto good works, which God hath before ordained that we should walk in them. (KJV, </a:t>
            </a:r>
            <a:r>
              <a:rPr lang="syr-SY" sz="2200" dirty="0">
                <a:solidFill>
                  <a:srgbClr val="FFFF00"/>
                </a:solidFill>
                <a:cs typeface="+mj-cs"/>
              </a:rPr>
              <a:t>ܘܰܐܩܺܝܡܰܢ ܥܰܡܶܗ ܂ ܘܰܐܘܬ݁ܒ݂ܰܢ ܥܰܡܶܗ ܒܱ݁ܫܡܰܝܳܐ ܂ ܒ݁ܝܶܫܽܘܥ ܡܫܺܝܚܳܐ ܆ܕܱ݁ܢܚܰܘܶܐ ܠܥܳܠܡܷ̈ܐ ܕܴ݁ܐܬ݂ܷܝܢ ܂ ܪܱܒܾ݁ܘܬ݂ܴܐ ܕ݁ܥܽܘܬ݂ܪܴܐ ܕ݁ܛܱܝܒܾ݁ܘܬ݂ܷܗ ܇ ܘܒ݂ܰܣܺܝܡܽܘܬ݂ܷܗ ܕܱ݁ܗܘܳܬ݂ ܥܠܱܝܢ ܒ݁ܝܶܫܽܘܥ ܡܫܺܝܚܳܐ ܂ ܒ݁ܛܱܝܒܾ݁ܘܬ݂ܷܗ ܗ̄ܽܘ ܓܷ݁ܝܪ ܐܷܬ݂ܦ݁ܪܷܩܢ ܂ ܒ݁ܗܰܝܡܳܢܽܘܬ݂ܴܐ ܂ ܘܗܳܕ݂ܶܐ ܠܴܐ ܗ̄ܘܳܬ݂ ܡܶܢܟ݂ܽܘܢ ܆ ܐܷܠܴܐ ܡܰܘܗܰܒ݂ܬܴ݁ܐ ܗ̄ܝ ܕܱ݁ܐܠܴܗܳܐ ܂ ܠܴܐ ܡܶܢ ܥܒ݂ܴ̈ܕ݂ܶܐ ܆ ܕ݁ܠܴܐ ܐ̱ܢܳܫ ܢܶܫܬܱ݁ܒ݂ܗܰܪ ܂ ܒ݁ܪܻܝܬ݂ܴܐ ܚܢܰܢ ܓܷ݁ܝܪ ܕܻ݁ܝܠܷܗ ܆ ܕܷ݁ܐܬ݂ܒ݁ܪܻܝܢ ܒ݁ܝܶܫܽܘܥ ܡܫܺܝܚܳܐ ܠܱܥܒ݂ܴ̈ܕ݂ܶܐ ܛܴܒ݂ܷ̈ܐ ܇ ܗܳܢܽܘܢ ܕ݁ܡܶܢ ܩܕ݂ܺܝܡ ܛܱܝܶܒ݂ ܐܱܠܴܗܳܐ ܕܱ݁ܒ݂ܗܽܘܢ ܢܗܰܠܷܟ݂ ܀ </a:t>
            </a:r>
            <a:r>
              <a:rPr lang="syr-SY" sz="2200" dirty="0">
                <a:solidFill>
                  <a:srgbClr val="00B0F0"/>
                </a:solidFill>
                <a:cs typeface="+mj-cs"/>
              </a:rPr>
              <a:t>6 </a:t>
            </a:r>
            <a:r>
              <a:rPr lang="el-GR" sz="2200" dirty="0">
                <a:solidFill>
                  <a:srgbClr val="00B0F0"/>
                </a:solidFill>
                <a:cs typeface="+mj-cs"/>
              </a:rPr>
              <a:t>καὶ συνήγειρεν καὶ συνεκάθισεν ἐν τοῖς ἐπουρανίοις ἐν Χριστῷ Ἰησοῦ,* 7 ἵνα ἐνδείξηται ἐν τοῖς αἰῶσιν τοῖς ἐπερχομένοις ⸂τὸ ὑπερβάλλον πλοῦτος⸃ τῆς χάριτος αὐτοῦ ἐν χρηστότητι ἐφʼ* ἡμᾶς ἐν Χριστῷ* Ἰησοῦ.* 8 Τῇ γὰρ χάριτί ἐστε σεσῳσμένοι διὰ ⸆ πίστεως· καὶ τοῦτο οὐκ ἐξ ὑμῶν,* θεοῦ τὸ δῶρον· 9 οὐκ ἐξ ἔργων, ἵνα μή τις καυχήσηται.* 10 αὐτοῦ γάρ ἐσμεν ποίημα, κτισθέντες ἐν Χριστῷ Ἰησοῦ ἐπὶ ἔργοις ἀγαθοῖς οἷς προητοίμασεν ὁ θεός,* ἵνα ἐν αὐτοῖς περιπατήσωμεν</a:t>
            </a:r>
            <a:r>
              <a:rPr lang="el-GR" sz="2200" dirty="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575A6033-B1E8-4C4E-4029-C2572DC6467A}"/>
                  </a:ext>
                </a:extLst>
              </p14:cNvPr>
              <p14:cNvContentPartPr/>
              <p14:nvPr/>
            </p14:nvContentPartPr>
            <p14:xfrm>
              <a:off x="6118945" y="1513726"/>
              <a:ext cx="8280" cy="10440"/>
            </p14:xfrm>
          </p:contentPart>
        </mc:Choice>
        <mc:Fallback>
          <p:pic>
            <p:nvPicPr>
              <p:cNvPr id="2" name="Ink 1">
                <a:extLst>
                  <a:ext uri="{FF2B5EF4-FFF2-40B4-BE49-F238E27FC236}">
                    <a16:creationId xmlns:a16="http://schemas.microsoft.com/office/drawing/2014/main" id="{575A6033-B1E8-4C4E-4029-C2572DC6467A}"/>
                  </a:ext>
                </a:extLst>
              </p:cNvPr>
              <p:cNvPicPr/>
              <p:nvPr/>
            </p:nvPicPr>
            <p:blipFill>
              <a:blip r:embed="rId5"/>
              <a:stretch>
                <a:fillRect/>
              </a:stretch>
            </p:blipFill>
            <p:spPr>
              <a:xfrm>
                <a:off x="6100945" y="1495726"/>
                <a:ext cx="4392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869CF695-6688-5AC0-03ED-79278AEA5286}"/>
                  </a:ext>
                </a:extLst>
              </p14:cNvPr>
              <p14:cNvContentPartPr/>
              <p14:nvPr/>
            </p14:nvContentPartPr>
            <p14:xfrm>
              <a:off x="906865" y="2092606"/>
              <a:ext cx="55800" cy="32400"/>
            </p14:xfrm>
          </p:contentPart>
        </mc:Choice>
        <mc:Fallback>
          <p:pic>
            <p:nvPicPr>
              <p:cNvPr id="4" name="Ink 3">
                <a:extLst>
                  <a:ext uri="{FF2B5EF4-FFF2-40B4-BE49-F238E27FC236}">
                    <a16:creationId xmlns:a16="http://schemas.microsoft.com/office/drawing/2014/main" id="{869CF695-6688-5AC0-03ED-79278AEA5286}"/>
                  </a:ext>
                </a:extLst>
              </p:cNvPr>
              <p:cNvPicPr/>
              <p:nvPr/>
            </p:nvPicPr>
            <p:blipFill>
              <a:blip r:embed="rId7"/>
              <a:stretch>
                <a:fillRect/>
              </a:stretch>
            </p:blipFill>
            <p:spPr>
              <a:xfrm>
                <a:off x="889225" y="2074606"/>
                <a:ext cx="9144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475F4F13-B4FD-FB84-D97B-52DE8DD1EF52}"/>
                  </a:ext>
                </a:extLst>
              </p14:cNvPr>
              <p14:cNvContentPartPr/>
              <p14:nvPr/>
            </p14:nvContentPartPr>
            <p14:xfrm>
              <a:off x="2645305" y="2069566"/>
              <a:ext cx="63360" cy="9720"/>
            </p14:xfrm>
          </p:contentPart>
        </mc:Choice>
        <mc:Fallback>
          <p:pic>
            <p:nvPicPr>
              <p:cNvPr id="5" name="Ink 4">
                <a:extLst>
                  <a:ext uri="{FF2B5EF4-FFF2-40B4-BE49-F238E27FC236}">
                    <a16:creationId xmlns:a16="http://schemas.microsoft.com/office/drawing/2014/main" id="{475F4F13-B4FD-FB84-D97B-52DE8DD1EF52}"/>
                  </a:ext>
                </a:extLst>
              </p:cNvPr>
              <p:cNvPicPr/>
              <p:nvPr/>
            </p:nvPicPr>
            <p:blipFill>
              <a:blip r:embed="rId9"/>
              <a:stretch>
                <a:fillRect/>
              </a:stretch>
            </p:blipFill>
            <p:spPr>
              <a:xfrm>
                <a:off x="2627665" y="2051566"/>
                <a:ext cx="9900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627B6ED4-BD7E-8F93-DFFB-F4A8ED77AB65}"/>
                  </a:ext>
                </a:extLst>
              </p14:cNvPr>
              <p14:cNvContentPartPr/>
              <p14:nvPr/>
            </p14:nvContentPartPr>
            <p14:xfrm>
              <a:off x="3782545" y="2140126"/>
              <a:ext cx="6220080" cy="78120"/>
            </p14:xfrm>
          </p:contentPart>
        </mc:Choice>
        <mc:Fallback>
          <p:pic>
            <p:nvPicPr>
              <p:cNvPr id="7" name="Ink 6">
                <a:extLst>
                  <a:ext uri="{FF2B5EF4-FFF2-40B4-BE49-F238E27FC236}">
                    <a16:creationId xmlns:a16="http://schemas.microsoft.com/office/drawing/2014/main" id="{627B6ED4-BD7E-8F93-DFFB-F4A8ED77AB65}"/>
                  </a:ext>
                </a:extLst>
              </p:cNvPr>
              <p:cNvPicPr/>
              <p:nvPr/>
            </p:nvPicPr>
            <p:blipFill>
              <a:blip r:embed="rId11"/>
              <a:stretch>
                <a:fillRect/>
              </a:stretch>
            </p:blipFill>
            <p:spPr>
              <a:xfrm>
                <a:off x="3764905" y="2122486"/>
                <a:ext cx="625572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FA29A6FF-E399-B5E3-E69D-248CE5436C48}"/>
                  </a:ext>
                </a:extLst>
              </p14:cNvPr>
              <p14:cNvContentPartPr/>
              <p14:nvPr/>
            </p14:nvContentPartPr>
            <p14:xfrm>
              <a:off x="470545" y="2497606"/>
              <a:ext cx="1251720" cy="77760"/>
            </p14:xfrm>
          </p:contentPart>
        </mc:Choice>
        <mc:Fallback>
          <p:pic>
            <p:nvPicPr>
              <p:cNvPr id="9" name="Ink 8">
                <a:extLst>
                  <a:ext uri="{FF2B5EF4-FFF2-40B4-BE49-F238E27FC236}">
                    <a16:creationId xmlns:a16="http://schemas.microsoft.com/office/drawing/2014/main" id="{FA29A6FF-E399-B5E3-E69D-248CE5436C48}"/>
                  </a:ext>
                </a:extLst>
              </p:cNvPr>
              <p:cNvPicPr/>
              <p:nvPr/>
            </p:nvPicPr>
            <p:blipFill>
              <a:blip r:embed="rId13"/>
              <a:stretch>
                <a:fillRect/>
              </a:stretch>
            </p:blipFill>
            <p:spPr>
              <a:xfrm>
                <a:off x="452545" y="2479966"/>
                <a:ext cx="128736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4948636C-6676-C2D6-B61B-8495C0B0E9D3}"/>
                  </a:ext>
                </a:extLst>
              </p14:cNvPr>
              <p14:cNvContentPartPr/>
              <p14:nvPr/>
            </p14:nvContentPartPr>
            <p14:xfrm>
              <a:off x="2136985" y="2479606"/>
              <a:ext cx="6675840" cy="128880"/>
            </p14:xfrm>
          </p:contentPart>
        </mc:Choice>
        <mc:Fallback>
          <p:pic>
            <p:nvPicPr>
              <p:cNvPr id="11" name="Ink 10">
                <a:extLst>
                  <a:ext uri="{FF2B5EF4-FFF2-40B4-BE49-F238E27FC236}">
                    <a16:creationId xmlns:a16="http://schemas.microsoft.com/office/drawing/2014/main" id="{4948636C-6676-C2D6-B61B-8495C0B0E9D3}"/>
                  </a:ext>
                </a:extLst>
              </p:cNvPr>
              <p:cNvPicPr/>
              <p:nvPr/>
            </p:nvPicPr>
            <p:blipFill>
              <a:blip r:embed="rId15"/>
              <a:stretch>
                <a:fillRect/>
              </a:stretch>
            </p:blipFill>
            <p:spPr>
              <a:xfrm>
                <a:off x="2118985" y="2461606"/>
                <a:ext cx="6711480" cy="164520"/>
              </a:xfrm>
              <a:prstGeom prst="rect">
                <a:avLst/>
              </a:prstGeom>
            </p:spPr>
          </p:pic>
        </mc:Fallback>
      </mc:AlternateContent>
    </p:spTree>
    <p:extLst>
      <p:ext uri="{BB962C8B-B14F-4D97-AF65-F5344CB8AC3E}">
        <p14:creationId xmlns:p14="http://schemas.microsoft.com/office/powerpoint/2010/main" val="19948676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pic>
        <p:nvPicPr>
          <p:cNvPr id="5" name="Graphic 4">
            <a:extLst>
              <a:ext uri="{FF2B5EF4-FFF2-40B4-BE49-F238E27FC236}">
                <a16:creationId xmlns:a16="http://schemas.microsoft.com/office/drawing/2014/main" id="{8E4D7F82-D1B1-4D01-9D05-2A0EDFA060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78286" y="598342"/>
            <a:ext cx="7028775" cy="1277959"/>
          </a:xfrm>
          <a:prstGeom prst="rect">
            <a:avLst/>
          </a:prstGeom>
        </p:spPr>
      </p:pic>
      <p:sp>
        <p:nvSpPr>
          <p:cNvPr id="3" name="TextBox 2">
            <a:extLst>
              <a:ext uri="{FF2B5EF4-FFF2-40B4-BE49-F238E27FC236}">
                <a16:creationId xmlns:a16="http://schemas.microsoft.com/office/drawing/2014/main" id="{05CC5247-4BEF-4E87-AD19-97290C25A155}"/>
              </a:ext>
            </a:extLst>
          </p:cNvPr>
          <p:cNvSpPr txBox="1"/>
          <p:nvPr/>
        </p:nvSpPr>
        <p:spPr>
          <a:xfrm>
            <a:off x="0" y="2241716"/>
            <a:ext cx="12192000" cy="2800767"/>
          </a:xfrm>
          <a:prstGeom prst="rect">
            <a:avLst/>
          </a:prstGeom>
          <a:noFill/>
        </p:spPr>
        <p:txBody>
          <a:bodyPr wrap="square" rtlCol="0">
            <a:spAutoFit/>
          </a:bodyPr>
          <a:lstStyle/>
          <a:p>
            <a:pPr algn="ctr"/>
            <a:r>
              <a:rPr lang="en-US" sz="8000" b="1" dirty="0">
                <a:ln w="15875">
                  <a:solidFill>
                    <a:schemeClr val="tx1"/>
                  </a:solidFill>
                  <a:prstDash val="solid"/>
                </a:ln>
                <a:solidFill>
                  <a:srgbClr val="FFFF00"/>
                </a:solidFill>
                <a:latin typeface="Arial Black" panose="020B0A04020102020204" pitchFamily="34" charset="0"/>
                <a:cs typeface="+mj-cs"/>
              </a:rPr>
              <a:t>Isaiah 26:15-21</a:t>
            </a:r>
          </a:p>
          <a:p>
            <a:pPr algn="ctr"/>
            <a:r>
              <a:rPr lang="he-IL" sz="9600" b="1" dirty="0">
                <a:ln w="15875">
                  <a:solidFill>
                    <a:schemeClr val="tx1"/>
                  </a:solidFill>
                  <a:prstDash val="solid"/>
                </a:ln>
                <a:solidFill>
                  <a:srgbClr val="FFFF00"/>
                </a:solidFill>
                <a:cs typeface="+mj-cs"/>
              </a:rPr>
              <a:t>ישעיהו כו:טו-כא</a:t>
            </a:r>
            <a:endParaRPr lang="en-US" sz="9600" b="1" dirty="0">
              <a:ln w="15875">
                <a:solidFill>
                  <a:schemeClr val="tx1"/>
                </a:solidFill>
                <a:prstDash val="solid"/>
              </a:ln>
              <a:solidFill>
                <a:srgbClr val="FFFF00"/>
              </a:solidFill>
              <a:cs typeface="+mj-cs"/>
            </a:endParaRPr>
          </a:p>
        </p:txBody>
      </p:sp>
    </p:spTree>
    <p:extLst>
      <p:ext uri="{BB962C8B-B14F-4D97-AF65-F5344CB8AC3E}">
        <p14:creationId xmlns:p14="http://schemas.microsoft.com/office/powerpoint/2010/main" val="2832398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665954" cy="6449895"/>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67876" y="49937"/>
            <a:ext cx="10109842" cy="6063198"/>
          </a:xfrm>
          <a:prstGeom prst="rect">
            <a:avLst/>
          </a:prstGeom>
          <a:noFill/>
        </p:spPr>
        <p:txBody>
          <a:bodyPr wrap="square" rtlCol="0">
            <a:spAutoFit/>
          </a:bodyPr>
          <a:lstStyle/>
          <a:p>
            <a:pPr algn="r"/>
            <a:r>
              <a:rPr lang="he-IL" sz="3200" b="1" dirty="0">
                <a:solidFill>
                  <a:srgbClr val="FFFF00"/>
                </a:solidFill>
                <a:cs typeface="+mj-cs"/>
              </a:rPr>
              <a:t>ספר ויקרא פרק כו</a:t>
            </a:r>
          </a:p>
          <a:p>
            <a:pPr algn="r"/>
            <a:r>
              <a:rPr lang="he-IL" sz="3200" dirty="0">
                <a:solidFill>
                  <a:srgbClr val="FFFF00"/>
                </a:solidFill>
                <a:cs typeface="+mj-cs"/>
              </a:rPr>
              <a:t>ו   וְנָתַתִּי שָׁלוֹם בָּאָרֶץ וּשְׁכַבְתֶּם וְאֵין מַחֲרִיד וְהִשְׁבַּתִּי חַיָּה רָעָה מִן-הָאָרֶץ וְחֶרֶב לֹא-תַעֲבֹר בְּאַרְצְכֶם: </a:t>
            </a:r>
            <a:r>
              <a:rPr lang="he-IL" sz="3200" dirty="0">
                <a:solidFill>
                  <a:srgbClr val="FFC000"/>
                </a:solidFill>
                <a:cs typeface="+mj-cs"/>
              </a:rPr>
              <a:t>ז   וּרְדַפְתֶּם אֶת-אֹיְבֵיכֶם וְנָפְלוּ לִפְנֵיכֶם לֶחָרֶב: </a:t>
            </a:r>
            <a:r>
              <a:rPr lang="he-IL" sz="3200" dirty="0">
                <a:solidFill>
                  <a:srgbClr val="92D050"/>
                </a:solidFill>
                <a:cs typeface="+mj-cs"/>
              </a:rPr>
              <a:t>ח   וְרָדְפוּ מִכֶּם חֲמִשָּׁה מֵאָה וּמֵאָה מִכֶּם רְבָבָה יִרְדֹּפוּ וְנָפְלוּ אֹיְבֵיכֶם לִפְנֵיכֶם לֶחָרֶב: </a:t>
            </a:r>
            <a:r>
              <a:rPr lang="he-IL" sz="3200" dirty="0">
                <a:solidFill>
                  <a:srgbClr val="00B0F0"/>
                </a:solidFill>
                <a:cs typeface="+mj-cs"/>
              </a:rPr>
              <a:t>ט   וּפָנִיתִי אֲלֵיכֶם וְהִפְרֵיתִי אֶתְכֶם וְהִרְבֵּיתִי אֶתְכֶם וַהֲקִימֹתִי אֶת-בְּרִיתִי אִתְּכֶם:</a:t>
            </a:r>
            <a:endParaRPr lang="he-IL" sz="4000" b="1" dirty="0">
              <a:solidFill>
                <a:srgbClr val="00B0F0"/>
              </a:solidFill>
              <a:cs typeface="+mj-cs"/>
            </a:endParaRPr>
          </a:p>
          <a:p>
            <a:r>
              <a:rPr lang="en-US" sz="2800" b="1" dirty="0">
                <a:solidFill>
                  <a:srgbClr val="FFC000"/>
                </a:solidFill>
                <a:cs typeface="+mj-cs"/>
              </a:rPr>
              <a:t>Vayikra / Leviticus 26:6-8</a:t>
            </a:r>
          </a:p>
          <a:p>
            <a:r>
              <a:rPr lang="en-US" sz="2400" dirty="0">
                <a:solidFill>
                  <a:srgbClr val="FFC000"/>
                </a:solidFill>
                <a:cs typeface="+mj-cs"/>
              </a:rPr>
              <a:t>6 “ ‘I will grant peace in the land, and you will lie down, and no one will make you afraid. I will remove wild beasts from the land, and the sword will not pass through your country. 7 You will pursue your enemies, and they will fall by the sword before you. 8 Five of you will chase a hundred, and a hundred of you will chase ten thousand, and your enemies will fall by the sword before you. 9 “ ‘I will look on you with favor and make you fruitful and increase your numbers, and I will keep my covenant with you. (NIV)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4" name="Ink 23">
                <a:extLst>
                  <a:ext uri="{FF2B5EF4-FFF2-40B4-BE49-F238E27FC236}">
                    <a16:creationId xmlns:a16="http://schemas.microsoft.com/office/drawing/2014/main" id="{074EF61F-ABAA-9394-A5C2-9E4E4A237719}"/>
                  </a:ext>
                </a:extLst>
              </p14:cNvPr>
              <p14:cNvContentPartPr/>
              <p14:nvPr/>
            </p14:nvContentPartPr>
            <p14:xfrm>
              <a:off x="2015305" y="550726"/>
              <a:ext cx="1419120" cy="623880"/>
            </p14:xfrm>
          </p:contentPart>
        </mc:Choice>
        <mc:Fallback>
          <p:pic>
            <p:nvPicPr>
              <p:cNvPr id="24" name="Ink 23">
                <a:extLst>
                  <a:ext uri="{FF2B5EF4-FFF2-40B4-BE49-F238E27FC236}">
                    <a16:creationId xmlns:a16="http://schemas.microsoft.com/office/drawing/2014/main" id="{074EF61F-ABAA-9394-A5C2-9E4E4A237719}"/>
                  </a:ext>
                </a:extLst>
              </p:cNvPr>
              <p:cNvPicPr/>
              <p:nvPr/>
            </p:nvPicPr>
            <p:blipFill>
              <a:blip r:embed="rId5"/>
              <a:stretch>
                <a:fillRect/>
              </a:stretch>
            </p:blipFill>
            <p:spPr>
              <a:xfrm>
                <a:off x="1997665" y="533086"/>
                <a:ext cx="1454760" cy="6595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66" name="Ink 65">
                <a:extLst>
                  <a:ext uri="{FF2B5EF4-FFF2-40B4-BE49-F238E27FC236}">
                    <a16:creationId xmlns:a16="http://schemas.microsoft.com/office/drawing/2014/main" id="{BD4101DA-F6A9-CEE7-5DCD-BE1391B15E11}"/>
                  </a:ext>
                </a:extLst>
              </p14:cNvPr>
              <p14:cNvContentPartPr/>
              <p14:nvPr/>
            </p14:nvContentPartPr>
            <p14:xfrm>
              <a:off x="8484865" y="3081526"/>
              <a:ext cx="1747800" cy="37800"/>
            </p14:xfrm>
          </p:contentPart>
        </mc:Choice>
        <mc:Fallback>
          <p:pic>
            <p:nvPicPr>
              <p:cNvPr id="66" name="Ink 65">
                <a:extLst>
                  <a:ext uri="{FF2B5EF4-FFF2-40B4-BE49-F238E27FC236}">
                    <a16:creationId xmlns:a16="http://schemas.microsoft.com/office/drawing/2014/main" id="{BD4101DA-F6A9-CEE7-5DCD-BE1391B15E11}"/>
                  </a:ext>
                </a:extLst>
              </p:cNvPr>
              <p:cNvPicPr/>
              <p:nvPr/>
            </p:nvPicPr>
            <p:blipFill>
              <a:blip r:embed="rId7"/>
              <a:stretch>
                <a:fillRect/>
              </a:stretch>
            </p:blipFill>
            <p:spPr>
              <a:xfrm>
                <a:off x="8466865" y="3063886"/>
                <a:ext cx="178344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2" name="Ink 1">
                <a:extLst>
                  <a:ext uri="{FF2B5EF4-FFF2-40B4-BE49-F238E27FC236}">
                    <a16:creationId xmlns:a16="http://schemas.microsoft.com/office/drawing/2014/main" id="{833F110F-0CB2-E68F-D097-158581269A37}"/>
                  </a:ext>
                </a:extLst>
              </p14:cNvPr>
              <p14:cNvContentPartPr/>
              <p14:nvPr/>
            </p14:nvContentPartPr>
            <p14:xfrm>
              <a:off x="8685745" y="553606"/>
              <a:ext cx="1563840" cy="70560"/>
            </p14:xfrm>
          </p:contentPart>
        </mc:Choice>
        <mc:Fallback>
          <p:pic>
            <p:nvPicPr>
              <p:cNvPr id="2" name="Ink 1">
                <a:extLst>
                  <a:ext uri="{FF2B5EF4-FFF2-40B4-BE49-F238E27FC236}">
                    <a16:creationId xmlns:a16="http://schemas.microsoft.com/office/drawing/2014/main" id="{833F110F-0CB2-E68F-D097-158581269A37}"/>
                  </a:ext>
                </a:extLst>
              </p:cNvPr>
              <p:cNvPicPr/>
              <p:nvPr/>
            </p:nvPicPr>
            <p:blipFill>
              <a:blip r:embed="rId9"/>
              <a:stretch>
                <a:fillRect/>
              </a:stretch>
            </p:blipFill>
            <p:spPr>
              <a:xfrm>
                <a:off x="8667745" y="535606"/>
                <a:ext cx="159948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4" name="Ink 3">
                <a:extLst>
                  <a:ext uri="{FF2B5EF4-FFF2-40B4-BE49-F238E27FC236}">
                    <a16:creationId xmlns:a16="http://schemas.microsoft.com/office/drawing/2014/main" id="{DFBEC76D-F9EA-0E3A-BD9F-E1FF400EEE87}"/>
                  </a:ext>
                </a:extLst>
              </p14:cNvPr>
              <p14:cNvContentPartPr/>
              <p14:nvPr/>
            </p14:nvContentPartPr>
            <p14:xfrm>
              <a:off x="7569745" y="545326"/>
              <a:ext cx="999720" cy="52200"/>
            </p14:xfrm>
          </p:contentPart>
        </mc:Choice>
        <mc:Fallback>
          <p:pic>
            <p:nvPicPr>
              <p:cNvPr id="4" name="Ink 3">
                <a:extLst>
                  <a:ext uri="{FF2B5EF4-FFF2-40B4-BE49-F238E27FC236}">
                    <a16:creationId xmlns:a16="http://schemas.microsoft.com/office/drawing/2014/main" id="{DFBEC76D-F9EA-0E3A-BD9F-E1FF400EEE87}"/>
                  </a:ext>
                </a:extLst>
              </p:cNvPr>
              <p:cNvPicPr/>
              <p:nvPr/>
            </p:nvPicPr>
            <p:blipFill>
              <a:blip r:embed="rId11"/>
              <a:stretch>
                <a:fillRect/>
              </a:stretch>
            </p:blipFill>
            <p:spPr>
              <a:xfrm>
                <a:off x="7551745" y="527686"/>
                <a:ext cx="103536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67" name="Ink 66">
                <a:extLst>
                  <a:ext uri="{FF2B5EF4-FFF2-40B4-BE49-F238E27FC236}">
                    <a16:creationId xmlns:a16="http://schemas.microsoft.com/office/drawing/2014/main" id="{B77F0B57-51F2-CDE8-62A7-F4C4EEFDFB76}"/>
                  </a:ext>
                </a:extLst>
              </p14:cNvPr>
              <p14:cNvContentPartPr/>
              <p14:nvPr/>
            </p14:nvContentPartPr>
            <p14:xfrm>
              <a:off x="7319185" y="592126"/>
              <a:ext cx="2670120" cy="596520"/>
            </p14:xfrm>
          </p:contentPart>
        </mc:Choice>
        <mc:Fallback>
          <p:pic>
            <p:nvPicPr>
              <p:cNvPr id="67" name="Ink 66">
                <a:extLst>
                  <a:ext uri="{FF2B5EF4-FFF2-40B4-BE49-F238E27FC236}">
                    <a16:creationId xmlns:a16="http://schemas.microsoft.com/office/drawing/2014/main" id="{B77F0B57-51F2-CDE8-62A7-F4C4EEFDFB76}"/>
                  </a:ext>
                </a:extLst>
              </p:cNvPr>
              <p:cNvPicPr/>
              <p:nvPr/>
            </p:nvPicPr>
            <p:blipFill>
              <a:blip r:embed="rId13"/>
              <a:stretch>
                <a:fillRect/>
              </a:stretch>
            </p:blipFill>
            <p:spPr>
              <a:xfrm>
                <a:off x="7301185" y="574126"/>
                <a:ext cx="2705760" cy="6321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3" name="Ink 12">
                <a:extLst>
                  <a:ext uri="{FF2B5EF4-FFF2-40B4-BE49-F238E27FC236}">
                    <a16:creationId xmlns:a16="http://schemas.microsoft.com/office/drawing/2014/main" id="{A38E45DA-CC5D-5CD1-6AA9-460DD33AA423}"/>
                  </a:ext>
                </a:extLst>
              </p14:cNvPr>
              <p14:cNvContentPartPr/>
              <p14:nvPr/>
            </p14:nvContentPartPr>
            <p14:xfrm>
              <a:off x="6276625" y="1015846"/>
              <a:ext cx="987120" cy="94320"/>
            </p14:xfrm>
          </p:contentPart>
        </mc:Choice>
        <mc:Fallback>
          <p:pic>
            <p:nvPicPr>
              <p:cNvPr id="13" name="Ink 12">
                <a:extLst>
                  <a:ext uri="{FF2B5EF4-FFF2-40B4-BE49-F238E27FC236}">
                    <a16:creationId xmlns:a16="http://schemas.microsoft.com/office/drawing/2014/main" id="{A38E45DA-CC5D-5CD1-6AA9-460DD33AA423}"/>
                  </a:ext>
                </a:extLst>
              </p:cNvPr>
              <p:cNvPicPr/>
              <p:nvPr/>
            </p:nvPicPr>
            <p:blipFill>
              <a:blip r:embed="rId15"/>
              <a:stretch>
                <a:fillRect/>
              </a:stretch>
            </p:blipFill>
            <p:spPr>
              <a:xfrm>
                <a:off x="6258625" y="998206"/>
                <a:ext cx="102276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4" name="Ink 13">
                <a:extLst>
                  <a:ext uri="{FF2B5EF4-FFF2-40B4-BE49-F238E27FC236}">
                    <a16:creationId xmlns:a16="http://schemas.microsoft.com/office/drawing/2014/main" id="{52665D4E-DAB4-545E-CBA8-CDC5F86E440A}"/>
                  </a:ext>
                </a:extLst>
              </p14:cNvPr>
              <p14:cNvContentPartPr/>
              <p14:nvPr/>
            </p14:nvContentPartPr>
            <p14:xfrm>
              <a:off x="5583625" y="1113766"/>
              <a:ext cx="543600" cy="47520"/>
            </p14:xfrm>
          </p:contentPart>
        </mc:Choice>
        <mc:Fallback>
          <p:pic>
            <p:nvPicPr>
              <p:cNvPr id="14" name="Ink 13">
                <a:extLst>
                  <a:ext uri="{FF2B5EF4-FFF2-40B4-BE49-F238E27FC236}">
                    <a16:creationId xmlns:a16="http://schemas.microsoft.com/office/drawing/2014/main" id="{52665D4E-DAB4-545E-CBA8-CDC5F86E440A}"/>
                  </a:ext>
                </a:extLst>
              </p:cNvPr>
              <p:cNvPicPr/>
              <p:nvPr/>
            </p:nvPicPr>
            <p:blipFill>
              <a:blip r:embed="rId17"/>
              <a:stretch>
                <a:fillRect/>
              </a:stretch>
            </p:blipFill>
            <p:spPr>
              <a:xfrm>
                <a:off x="5565985" y="1095766"/>
                <a:ext cx="57924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5" name="Ink 14">
                <a:extLst>
                  <a:ext uri="{FF2B5EF4-FFF2-40B4-BE49-F238E27FC236}">
                    <a16:creationId xmlns:a16="http://schemas.microsoft.com/office/drawing/2014/main" id="{150DDE13-B4F3-FEE8-EE5B-B6BC46192B7E}"/>
                  </a:ext>
                </a:extLst>
              </p14:cNvPr>
              <p14:cNvContentPartPr/>
              <p14:nvPr/>
            </p14:nvContentPartPr>
            <p14:xfrm>
              <a:off x="4784785" y="1092526"/>
              <a:ext cx="664200" cy="67320"/>
            </p14:xfrm>
          </p:contentPart>
        </mc:Choice>
        <mc:Fallback>
          <p:pic>
            <p:nvPicPr>
              <p:cNvPr id="15" name="Ink 14">
                <a:extLst>
                  <a:ext uri="{FF2B5EF4-FFF2-40B4-BE49-F238E27FC236}">
                    <a16:creationId xmlns:a16="http://schemas.microsoft.com/office/drawing/2014/main" id="{150DDE13-B4F3-FEE8-EE5B-B6BC46192B7E}"/>
                  </a:ext>
                </a:extLst>
              </p:cNvPr>
              <p:cNvPicPr/>
              <p:nvPr/>
            </p:nvPicPr>
            <p:blipFill>
              <a:blip r:embed="rId19"/>
              <a:stretch>
                <a:fillRect/>
              </a:stretch>
            </p:blipFill>
            <p:spPr>
              <a:xfrm>
                <a:off x="4766785" y="1074886"/>
                <a:ext cx="69984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7" name="Ink 16">
                <a:extLst>
                  <a:ext uri="{FF2B5EF4-FFF2-40B4-BE49-F238E27FC236}">
                    <a16:creationId xmlns:a16="http://schemas.microsoft.com/office/drawing/2014/main" id="{ED6E8545-858F-3300-61A3-2D75DF0AFB32}"/>
                  </a:ext>
                </a:extLst>
              </p14:cNvPr>
              <p14:cNvContentPartPr/>
              <p14:nvPr/>
            </p14:nvContentPartPr>
            <p14:xfrm>
              <a:off x="3418585" y="1059406"/>
              <a:ext cx="1046880" cy="72360"/>
            </p14:xfrm>
          </p:contentPart>
        </mc:Choice>
        <mc:Fallback>
          <p:pic>
            <p:nvPicPr>
              <p:cNvPr id="17" name="Ink 16">
                <a:extLst>
                  <a:ext uri="{FF2B5EF4-FFF2-40B4-BE49-F238E27FC236}">
                    <a16:creationId xmlns:a16="http://schemas.microsoft.com/office/drawing/2014/main" id="{ED6E8545-858F-3300-61A3-2D75DF0AFB32}"/>
                  </a:ext>
                </a:extLst>
              </p:cNvPr>
              <p:cNvPicPr/>
              <p:nvPr/>
            </p:nvPicPr>
            <p:blipFill>
              <a:blip r:embed="rId21"/>
              <a:stretch>
                <a:fillRect/>
              </a:stretch>
            </p:blipFill>
            <p:spPr>
              <a:xfrm>
                <a:off x="3400945" y="1041406"/>
                <a:ext cx="108252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9" name="Ink 18">
                <a:extLst>
                  <a:ext uri="{FF2B5EF4-FFF2-40B4-BE49-F238E27FC236}">
                    <a16:creationId xmlns:a16="http://schemas.microsoft.com/office/drawing/2014/main" id="{DA5A6682-C3D1-5D56-47B7-B2158E81B5A3}"/>
                  </a:ext>
                </a:extLst>
              </p14:cNvPr>
              <p14:cNvContentPartPr/>
              <p14:nvPr/>
            </p14:nvContentPartPr>
            <p14:xfrm>
              <a:off x="2850865" y="1076686"/>
              <a:ext cx="461880" cy="84240"/>
            </p14:xfrm>
          </p:contentPart>
        </mc:Choice>
        <mc:Fallback>
          <p:pic>
            <p:nvPicPr>
              <p:cNvPr id="19" name="Ink 18">
                <a:extLst>
                  <a:ext uri="{FF2B5EF4-FFF2-40B4-BE49-F238E27FC236}">
                    <a16:creationId xmlns:a16="http://schemas.microsoft.com/office/drawing/2014/main" id="{DA5A6682-C3D1-5D56-47B7-B2158E81B5A3}"/>
                  </a:ext>
                </a:extLst>
              </p:cNvPr>
              <p:cNvPicPr/>
              <p:nvPr/>
            </p:nvPicPr>
            <p:blipFill>
              <a:blip r:embed="rId23"/>
              <a:stretch>
                <a:fillRect/>
              </a:stretch>
            </p:blipFill>
            <p:spPr>
              <a:xfrm>
                <a:off x="2833225" y="1059046"/>
                <a:ext cx="49752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0" name="Ink 19">
                <a:extLst>
                  <a:ext uri="{FF2B5EF4-FFF2-40B4-BE49-F238E27FC236}">
                    <a16:creationId xmlns:a16="http://schemas.microsoft.com/office/drawing/2014/main" id="{0ACCCFC7-B6FB-45D7-8814-D1A86E8BD17E}"/>
                  </a:ext>
                </a:extLst>
              </p14:cNvPr>
              <p14:cNvContentPartPr/>
              <p14:nvPr/>
            </p14:nvContentPartPr>
            <p14:xfrm>
              <a:off x="2079025" y="1129606"/>
              <a:ext cx="579960" cy="57600"/>
            </p14:xfrm>
          </p:contentPart>
        </mc:Choice>
        <mc:Fallback>
          <p:pic>
            <p:nvPicPr>
              <p:cNvPr id="20" name="Ink 19">
                <a:extLst>
                  <a:ext uri="{FF2B5EF4-FFF2-40B4-BE49-F238E27FC236}">
                    <a16:creationId xmlns:a16="http://schemas.microsoft.com/office/drawing/2014/main" id="{0ACCCFC7-B6FB-45D7-8814-D1A86E8BD17E}"/>
                  </a:ext>
                </a:extLst>
              </p:cNvPr>
              <p:cNvPicPr/>
              <p:nvPr/>
            </p:nvPicPr>
            <p:blipFill>
              <a:blip r:embed="rId25"/>
              <a:stretch>
                <a:fillRect/>
              </a:stretch>
            </p:blipFill>
            <p:spPr>
              <a:xfrm>
                <a:off x="2061385" y="1111966"/>
                <a:ext cx="61560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1" name="Ink 20">
                <a:extLst>
                  <a:ext uri="{FF2B5EF4-FFF2-40B4-BE49-F238E27FC236}">
                    <a16:creationId xmlns:a16="http://schemas.microsoft.com/office/drawing/2014/main" id="{38867BCC-E76D-F144-59BA-7FA7E4F13771}"/>
                  </a:ext>
                </a:extLst>
              </p14:cNvPr>
              <p14:cNvContentPartPr/>
              <p14:nvPr/>
            </p14:nvContentPartPr>
            <p14:xfrm>
              <a:off x="1621105" y="1172086"/>
              <a:ext cx="388080" cy="20880"/>
            </p14:xfrm>
          </p:contentPart>
        </mc:Choice>
        <mc:Fallback>
          <p:pic>
            <p:nvPicPr>
              <p:cNvPr id="21" name="Ink 20">
                <a:extLst>
                  <a:ext uri="{FF2B5EF4-FFF2-40B4-BE49-F238E27FC236}">
                    <a16:creationId xmlns:a16="http://schemas.microsoft.com/office/drawing/2014/main" id="{38867BCC-E76D-F144-59BA-7FA7E4F13771}"/>
                  </a:ext>
                </a:extLst>
              </p:cNvPr>
              <p:cNvPicPr/>
              <p:nvPr/>
            </p:nvPicPr>
            <p:blipFill>
              <a:blip r:embed="rId27"/>
              <a:stretch>
                <a:fillRect/>
              </a:stretch>
            </p:blipFill>
            <p:spPr>
              <a:xfrm>
                <a:off x="1603105" y="1154446"/>
                <a:ext cx="42372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2" name="Ink 21">
                <a:extLst>
                  <a:ext uri="{FF2B5EF4-FFF2-40B4-BE49-F238E27FC236}">
                    <a16:creationId xmlns:a16="http://schemas.microsoft.com/office/drawing/2014/main" id="{96386F1F-BF81-863C-413F-2140AAAE0737}"/>
                  </a:ext>
                </a:extLst>
              </p14:cNvPr>
              <p14:cNvContentPartPr/>
              <p14:nvPr/>
            </p14:nvContentPartPr>
            <p14:xfrm>
              <a:off x="938545" y="1084606"/>
              <a:ext cx="567360" cy="36000"/>
            </p14:xfrm>
          </p:contentPart>
        </mc:Choice>
        <mc:Fallback>
          <p:pic>
            <p:nvPicPr>
              <p:cNvPr id="22" name="Ink 21">
                <a:extLst>
                  <a:ext uri="{FF2B5EF4-FFF2-40B4-BE49-F238E27FC236}">
                    <a16:creationId xmlns:a16="http://schemas.microsoft.com/office/drawing/2014/main" id="{96386F1F-BF81-863C-413F-2140AAAE0737}"/>
                  </a:ext>
                </a:extLst>
              </p:cNvPr>
              <p:cNvPicPr/>
              <p:nvPr/>
            </p:nvPicPr>
            <p:blipFill>
              <a:blip r:embed="rId29"/>
              <a:stretch>
                <a:fillRect/>
              </a:stretch>
            </p:blipFill>
            <p:spPr>
              <a:xfrm>
                <a:off x="920905" y="1066966"/>
                <a:ext cx="60300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7" name="Ink 6">
                <a:extLst>
                  <a:ext uri="{FF2B5EF4-FFF2-40B4-BE49-F238E27FC236}">
                    <a16:creationId xmlns:a16="http://schemas.microsoft.com/office/drawing/2014/main" id="{BB423C86-47E8-6314-1726-5785A9573723}"/>
                  </a:ext>
                </a:extLst>
              </p14:cNvPr>
              <p14:cNvContentPartPr/>
              <p14:nvPr/>
            </p14:nvContentPartPr>
            <p14:xfrm>
              <a:off x="9270025" y="1133566"/>
              <a:ext cx="631080" cy="16920"/>
            </p14:xfrm>
          </p:contentPart>
        </mc:Choice>
        <mc:Fallback>
          <p:pic>
            <p:nvPicPr>
              <p:cNvPr id="7" name="Ink 6">
                <a:extLst>
                  <a:ext uri="{FF2B5EF4-FFF2-40B4-BE49-F238E27FC236}">
                    <a16:creationId xmlns:a16="http://schemas.microsoft.com/office/drawing/2014/main" id="{BB423C86-47E8-6314-1726-5785A9573723}"/>
                  </a:ext>
                </a:extLst>
              </p:cNvPr>
              <p:cNvPicPr/>
              <p:nvPr/>
            </p:nvPicPr>
            <p:blipFill>
              <a:blip r:embed="rId31"/>
              <a:stretch>
                <a:fillRect/>
              </a:stretch>
            </p:blipFill>
            <p:spPr>
              <a:xfrm>
                <a:off x="9252025" y="1115926"/>
                <a:ext cx="66672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9" name="Ink 8">
                <a:extLst>
                  <a:ext uri="{FF2B5EF4-FFF2-40B4-BE49-F238E27FC236}">
                    <a16:creationId xmlns:a16="http://schemas.microsoft.com/office/drawing/2014/main" id="{4A3839C9-BDD5-F76E-5DA0-3CDDB269E81E}"/>
                  </a:ext>
                </a:extLst>
              </p14:cNvPr>
              <p14:cNvContentPartPr/>
              <p14:nvPr/>
            </p14:nvContentPartPr>
            <p14:xfrm>
              <a:off x="8397385" y="1074886"/>
              <a:ext cx="648360" cy="78480"/>
            </p14:xfrm>
          </p:contentPart>
        </mc:Choice>
        <mc:Fallback>
          <p:pic>
            <p:nvPicPr>
              <p:cNvPr id="9" name="Ink 8">
                <a:extLst>
                  <a:ext uri="{FF2B5EF4-FFF2-40B4-BE49-F238E27FC236}">
                    <a16:creationId xmlns:a16="http://schemas.microsoft.com/office/drawing/2014/main" id="{4A3839C9-BDD5-F76E-5DA0-3CDDB269E81E}"/>
                  </a:ext>
                </a:extLst>
              </p:cNvPr>
              <p:cNvPicPr/>
              <p:nvPr/>
            </p:nvPicPr>
            <p:blipFill>
              <a:blip r:embed="rId33"/>
              <a:stretch>
                <a:fillRect/>
              </a:stretch>
            </p:blipFill>
            <p:spPr>
              <a:xfrm>
                <a:off x="8379385" y="1057246"/>
                <a:ext cx="68400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11" name="Ink 10">
                <a:extLst>
                  <a:ext uri="{FF2B5EF4-FFF2-40B4-BE49-F238E27FC236}">
                    <a16:creationId xmlns:a16="http://schemas.microsoft.com/office/drawing/2014/main" id="{C3EE552F-B499-136F-4D6B-E43D4082F680}"/>
                  </a:ext>
                </a:extLst>
              </p14:cNvPr>
              <p14:cNvContentPartPr/>
              <p14:nvPr/>
            </p14:nvContentPartPr>
            <p14:xfrm>
              <a:off x="7511425" y="1132486"/>
              <a:ext cx="755640" cy="46440"/>
            </p14:xfrm>
          </p:contentPart>
        </mc:Choice>
        <mc:Fallback>
          <p:pic>
            <p:nvPicPr>
              <p:cNvPr id="11" name="Ink 10">
                <a:extLst>
                  <a:ext uri="{FF2B5EF4-FFF2-40B4-BE49-F238E27FC236}">
                    <a16:creationId xmlns:a16="http://schemas.microsoft.com/office/drawing/2014/main" id="{C3EE552F-B499-136F-4D6B-E43D4082F680}"/>
                  </a:ext>
                </a:extLst>
              </p:cNvPr>
              <p:cNvPicPr/>
              <p:nvPr/>
            </p:nvPicPr>
            <p:blipFill>
              <a:blip r:embed="rId35"/>
              <a:stretch>
                <a:fillRect/>
              </a:stretch>
            </p:blipFill>
            <p:spPr>
              <a:xfrm>
                <a:off x="7493425" y="1114486"/>
                <a:ext cx="79128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69" name="Ink 68">
                <a:extLst>
                  <a:ext uri="{FF2B5EF4-FFF2-40B4-BE49-F238E27FC236}">
                    <a16:creationId xmlns:a16="http://schemas.microsoft.com/office/drawing/2014/main" id="{D126E5C1-53F9-F726-7A00-5059FA735572}"/>
                  </a:ext>
                </a:extLst>
              </p14:cNvPr>
              <p14:cNvContentPartPr/>
              <p14:nvPr/>
            </p14:nvContentPartPr>
            <p14:xfrm>
              <a:off x="839545" y="1038526"/>
              <a:ext cx="5734800" cy="667800"/>
            </p14:xfrm>
          </p:contentPart>
        </mc:Choice>
        <mc:Fallback>
          <p:pic>
            <p:nvPicPr>
              <p:cNvPr id="69" name="Ink 68">
                <a:extLst>
                  <a:ext uri="{FF2B5EF4-FFF2-40B4-BE49-F238E27FC236}">
                    <a16:creationId xmlns:a16="http://schemas.microsoft.com/office/drawing/2014/main" id="{D126E5C1-53F9-F726-7A00-5059FA735572}"/>
                  </a:ext>
                </a:extLst>
              </p:cNvPr>
              <p:cNvPicPr/>
              <p:nvPr/>
            </p:nvPicPr>
            <p:blipFill>
              <a:blip r:embed="rId37"/>
              <a:stretch>
                <a:fillRect/>
              </a:stretch>
            </p:blipFill>
            <p:spPr>
              <a:xfrm>
                <a:off x="821545" y="1020526"/>
                <a:ext cx="5770440" cy="703440"/>
              </a:xfrm>
              <a:prstGeom prst="rect">
                <a:avLst/>
              </a:prstGeom>
            </p:spPr>
          </p:pic>
        </mc:Fallback>
      </mc:AlternateContent>
      <p:grpSp>
        <p:nvGrpSpPr>
          <p:cNvPr id="74" name="Group 73">
            <a:extLst>
              <a:ext uri="{FF2B5EF4-FFF2-40B4-BE49-F238E27FC236}">
                <a16:creationId xmlns:a16="http://schemas.microsoft.com/office/drawing/2014/main" id="{BC88D6CA-D0A4-9A8E-E557-7209B3CB7F9E}"/>
              </a:ext>
            </a:extLst>
          </p:cNvPr>
          <p:cNvGrpSpPr/>
          <p:nvPr/>
        </p:nvGrpSpPr>
        <p:grpSpPr>
          <a:xfrm>
            <a:off x="796345" y="1500766"/>
            <a:ext cx="9629640" cy="1193400"/>
            <a:chOff x="796345" y="1500766"/>
            <a:chExt cx="9629640" cy="1193400"/>
          </a:xfrm>
        </p:grpSpPr>
        <mc:AlternateContent xmlns:mc="http://schemas.openxmlformats.org/markup-compatibility/2006">
          <mc:Choice xmlns:p14="http://schemas.microsoft.com/office/powerpoint/2010/main" Requires="p14">
            <p:contentPart p14:bwMode="auto" r:id="rId38">
              <p14:nvContentPartPr>
                <p14:cNvPr id="55" name="Ink 54">
                  <a:extLst>
                    <a:ext uri="{FF2B5EF4-FFF2-40B4-BE49-F238E27FC236}">
                      <a16:creationId xmlns:a16="http://schemas.microsoft.com/office/drawing/2014/main" id="{3A22086E-EC14-FC4C-ABB6-36C34F5EC631}"/>
                    </a:ext>
                  </a:extLst>
                </p14:cNvPr>
                <p14:cNvContentPartPr/>
                <p14:nvPr/>
              </p14:nvContentPartPr>
              <p14:xfrm>
                <a:off x="9438505" y="2506246"/>
                <a:ext cx="853920" cy="54000"/>
              </p14:xfrm>
            </p:contentPart>
          </mc:Choice>
          <mc:Fallback>
            <p:pic>
              <p:nvPicPr>
                <p:cNvPr id="55" name="Ink 54">
                  <a:extLst>
                    <a:ext uri="{FF2B5EF4-FFF2-40B4-BE49-F238E27FC236}">
                      <a16:creationId xmlns:a16="http://schemas.microsoft.com/office/drawing/2014/main" id="{3A22086E-EC14-FC4C-ABB6-36C34F5EC631}"/>
                    </a:ext>
                  </a:extLst>
                </p:cNvPr>
                <p:cNvPicPr/>
                <p:nvPr/>
              </p:nvPicPr>
              <p:blipFill>
                <a:blip r:embed="rId39"/>
                <a:stretch>
                  <a:fillRect/>
                </a:stretch>
              </p:blipFill>
              <p:spPr>
                <a:xfrm>
                  <a:off x="9420505" y="2488606"/>
                  <a:ext cx="88956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56" name="Ink 55">
                  <a:extLst>
                    <a:ext uri="{FF2B5EF4-FFF2-40B4-BE49-F238E27FC236}">
                      <a16:creationId xmlns:a16="http://schemas.microsoft.com/office/drawing/2014/main" id="{CA50F009-2D49-447E-59C8-5FA69D5D07C7}"/>
                    </a:ext>
                  </a:extLst>
                </p14:cNvPr>
                <p14:cNvContentPartPr/>
                <p14:nvPr/>
              </p14:nvContentPartPr>
              <p14:xfrm>
                <a:off x="8181745" y="2566006"/>
                <a:ext cx="644760" cy="48960"/>
              </p14:xfrm>
            </p:contentPart>
          </mc:Choice>
          <mc:Fallback>
            <p:pic>
              <p:nvPicPr>
                <p:cNvPr id="56" name="Ink 55">
                  <a:extLst>
                    <a:ext uri="{FF2B5EF4-FFF2-40B4-BE49-F238E27FC236}">
                      <a16:creationId xmlns:a16="http://schemas.microsoft.com/office/drawing/2014/main" id="{CA50F009-2D49-447E-59C8-5FA69D5D07C7}"/>
                    </a:ext>
                  </a:extLst>
                </p:cNvPr>
                <p:cNvPicPr/>
                <p:nvPr/>
              </p:nvPicPr>
              <p:blipFill>
                <a:blip r:embed="rId41"/>
                <a:stretch>
                  <a:fillRect/>
                </a:stretch>
              </p:blipFill>
              <p:spPr>
                <a:xfrm>
                  <a:off x="8163745" y="2548366"/>
                  <a:ext cx="68040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57" name="Ink 56">
                  <a:extLst>
                    <a:ext uri="{FF2B5EF4-FFF2-40B4-BE49-F238E27FC236}">
                      <a16:creationId xmlns:a16="http://schemas.microsoft.com/office/drawing/2014/main" id="{BF283AC3-BB59-C8D3-2864-A2204234F5B6}"/>
                    </a:ext>
                  </a:extLst>
                </p14:cNvPr>
                <p14:cNvContentPartPr/>
                <p14:nvPr/>
              </p14:nvContentPartPr>
              <p14:xfrm>
                <a:off x="7165825" y="2643406"/>
                <a:ext cx="729720" cy="50760"/>
              </p14:xfrm>
            </p:contentPart>
          </mc:Choice>
          <mc:Fallback>
            <p:pic>
              <p:nvPicPr>
                <p:cNvPr id="57" name="Ink 56">
                  <a:extLst>
                    <a:ext uri="{FF2B5EF4-FFF2-40B4-BE49-F238E27FC236}">
                      <a16:creationId xmlns:a16="http://schemas.microsoft.com/office/drawing/2014/main" id="{BF283AC3-BB59-C8D3-2864-A2204234F5B6}"/>
                    </a:ext>
                  </a:extLst>
                </p:cNvPr>
                <p:cNvPicPr/>
                <p:nvPr/>
              </p:nvPicPr>
              <p:blipFill>
                <a:blip r:embed="rId43"/>
                <a:stretch>
                  <a:fillRect/>
                </a:stretch>
              </p:blipFill>
              <p:spPr>
                <a:xfrm>
                  <a:off x="7148185" y="2625766"/>
                  <a:ext cx="76536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59" name="Ink 58">
                  <a:extLst>
                    <a:ext uri="{FF2B5EF4-FFF2-40B4-BE49-F238E27FC236}">
                      <a16:creationId xmlns:a16="http://schemas.microsoft.com/office/drawing/2014/main" id="{5A5FFEF8-C4F4-2185-FA2C-B9FCE0117666}"/>
                    </a:ext>
                  </a:extLst>
                </p14:cNvPr>
                <p14:cNvContentPartPr/>
                <p14:nvPr/>
              </p14:nvContentPartPr>
              <p14:xfrm>
                <a:off x="5844265" y="2522806"/>
                <a:ext cx="1104480" cy="119880"/>
              </p14:xfrm>
            </p:contentPart>
          </mc:Choice>
          <mc:Fallback>
            <p:pic>
              <p:nvPicPr>
                <p:cNvPr id="59" name="Ink 58">
                  <a:extLst>
                    <a:ext uri="{FF2B5EF4-FFF2-40B4-BE49-F238E27FC236}">
                      <a16:creationId xmlns:a16="http://schemas.microsoft.com/office/drawing/2014/main" id="{5A5FFEF8-C4F4-2185-FA2C-B9FCE0117666}"/>
                    </a:ext>
                  </a:extLst>
                </p:cNvPr>
                <p:cNvPicPr/>
                <p:nvPr/>
              </p:nvPicPr>
              <p:blipFill>
                <a:blip r:embed="rId45"/>
                <a:stretch>
                  <a:fillRect/>
                </a:stretch>
              </p:blipFill>
              <p:spPr>
                <a:xfrm>
                  <a:off x="5826625" y="2505166"/>
                  <a:ext cx="114012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61" name="Ink 60">
                  <a:extLst>
                    <a:ext uri="{FF2B5EF4-FFF2-40B4-BE49-F238E27FC236}">
                      <a16:creationId xmlns:a16="http://schemas.microsoft.com/office/drawing/2014/main" id="{D67A05CF-913A-E8C3-9CAE-47827F8FCBD2}"/>
                    </a:ext>
                  </a:extLst>
                </p14:cNvPr>
                <p14:cNvContentPartPr/>
                <p14:nvPr/>
              </p14:nvContentPartPr>
              <p14:xfrm>
                <a:off x="5058025" y="2661766"/>
                <a:ext cx="617760" cy="16200"/>
              </p14:xfrm>
            </p:contentPart>
          </mc:Choice>
          <mc:Fallback>
            <p:pic>
              <p:nvPicPr>
                <p:cNvPr id="61" name="Ink 60">
                  <a:extLst>
                    <a:ext uri="{FF2B5EF4-FFF2-40B4-BE49-F238E27FC236}">
                      <a16:creationId xmlns:a16="http://schemas.microsoft.com/office/drawing/2014/main" id="{D67A05CF-913A-E8C3-9CAE-47827F8FCBD2}"/>
                    </a:ext>
                  </a:extLst>
                </p:cNvPr>
                <p:cNvPicPr/>
                <p:nvPr/>
              </p:nvPicPr>
              <p:blipFill>
                <a:blip r:embed="rId47"/>
                <a:stretch>
                  <a:fillRect/>
                </a:stretch>
              </p:blipFill>
              <p:spPr>
                <a:xfrm>
                  <a:off x="5040025" y="2643766"/>
                  <a:ext cx="65340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63" name="Ink 62">
                  <a:extLst>
                    <a:ext uri="{FF2B5EF4-FFF2-40B4-BE49-F238E27FC236}">
                      <a16:creationId xmlns:a16="http://schemas.microsoft.com/office/drawing/2014/main" id="{7799772F-A80F-6544-66E3-DE653CDCC018}"/>
                    </a:ext>
                  </a:extLst>
                </p14:cNvPr>
                <p14:cNvContentPartPr/>
                <p14:nvPr/>
              </p14:nvContentPartPr>
              <p14:xfrm>
                <a:off x="2820265" y="2490406"/>
                <a:ext cx="1951560" cy="138240"/>
              </p14:xfrm>
            </p:contentPart>
          </mc:Choice>
          <mc:Fallback>
            <p:pic>
              <p:nvPicPr>
                <p:cNvPr id="63" name="Ink 62">
                  <a:extLst>
                    <a:ext uri="{FF2B5EF4-FFF2-40B4-BE49-F238E27FC236}">
                      <a16:creationId xmlns:a16="http://schemas.microsoft.com/office/drawing/2014/main" id="{7799772F-A80F-6544-66E3-DE653CDCC018}"/>
                    </a:ext>
                  </a:extLst>
                </p:cNvPr>
                <p:cNvPicPr/>
                <p:nvPr/>
              </p:nvPicPr>
              <p:blipFill>
                <a:blip r:embed="rId49"/>
                <a:stretch>
                  <a:fillRect/>
                </a:stretch>
              </p:blipFill>
              <p:spPr>
                <a:xfrm>
                  <a:off x="2802265" y="2472766"/>
                  <a:ext cx="198720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64" name="Ink 63">
                  <a:extLst>
                    <a:ext uri="{FF2B5EF4-FFF2-40B4-BE49-F238E27FC236}">
                      <a16:creationId xmlns:a16="http://schemas.microsoft.com/office/drawing/2014/main" id="{45849840-0480-9FF5-9614-1E855E42C3B1}"/>
                    </a:ext>
                  </a:extLst>
                </p14:cNvPr>
                <p14:cNvContentPartPr/>
                <p14:nvPr/>
              </p14:nvContentPartPr>
              <p14:xfrm>
                <a:off x="1062025" y="2575006"/>
                <a:ext cx="1709280" cy="111600"/>
              </p14:xfrm>
            </p:contentPart>
          </mc:Choice>
          <mc:Fallback>
            <p:pic>
              <p:nvPicPr>
                <p:cNvPr id="64" name="Ink 63">
                  <a:extLst>
                    <a:ext uri="{FF2B5EF4-FFF2-40B4-BE49-F238E27FC236}">
                      <a16:creationId xmlns:a16="http://schemas.microsoft.com/office/drawing/2014/main" id="{45849840-0480-9FF5-9614-1E855E42C3B1}"/>
                    </a:ext>
                  </a:extLst>
                </p:cNvPr>
                <p:cNvPicPr/>
                <p:nvPr/>
              </p:nvPicPr>
              <p:blipFill>
                <a:blip r:embed="rId51"/>
                <a:stretch>
                  <a:fillRect/>
                </a:stretch>
              </p:blipFill>
              <p:spPr>
                <a:xfrm>
                  <a:off x="1044025" y="2557006"/>
                  <a:ext cx="174492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8" name="Ink 37">
                  <a:extLst>
                    <a:ext uri="{FF2B5EF4-FFF2-40B4-BE49-F238E27FC236}">
                      <a16:creationId xmlns:a16="http://schemas.microsoft.com/office/drawing/2014/main" id="{B99B4133-440A-B569-5D39-03D4A151BCC3}"/>
                    </a:ext>
                  </a:extLst>
                </p14:cNvPr>
                <p14:cNvContentPartPr/>
                <p14:nvPr/>
              </p14:nvContentPartPr>
              <p14:xfrm>
                <a:off x="9629305" y="2096566"/>
                <a:ext cx="676080" cy="54000"/>
              </p14:xfrm>
            </p:contentPart>
          </mc:Choice>
          <mc:Fallback>
            <p:pic>
              <p:nvPicPr>
                <p:cNvPr id="38" name="Ink 37">
                  <a:extLst>
                    <a:ext uri="{FF2B5EF4-FFF2-40B4-BE49-F238E27FC236}">
                      <a16:creationId xmlns:a16="http://schemas.microsoft.com/office/drawing/2014/main" id="{B99B4133-440A-B569-5D39-03D4A151BCC3}"/>
                    </a:ext>
                  </a:extLst>
                </p:cNvPr>
                <p:cNvPicPr/>
                <p:nvPr/>
              </p:nvPicPr>
              <p:blipFill>
                <a:blip r:embed="rId53"/>
                <a:stretch>
                  <a:fillRect/>
                </a:stretch>
              </p:blipFill>
              <p:spPr>
                <a:xfrm>
                  <a:off x="9611305" y="2078926"/>
                  <a:ext cx="71172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9" name="Ink 38">
                  <a:extLst>
                    <a:ext uri="{FF2B5EF4-FFF2-40B4-BE49-F238E27FC236}">
                      <a16:creationId xmlns:a16="http://schemas.microsoft.com/office/drawing/2014/main" id="{73B6B1DA-EDCE-6830-3298-FB7641F9574E}"/>
                    </a:ext>
                  </a:extLst>
                </p14:cNvPr>
                <p14:cNvContentPartPr/>
                <p14:nvPr/>
              </p14:nvContentPartPr>
              <p14:xfrm>
                <a:off x="8870785" y="2116726"/>
                <a:ext cx="604440" cy="49680"/>
              </p14:xfrm>
            </p:contentPart>
          </mc:Choice>
          <mc:Fallback>
            <p:pic>
              <p:nvPicPr>
                <p:cNvPr id="39" name="Ink 38">
                  <a:extLst>
                    <a:ext uri="{FF2B5EF4-FFF2-40B4-BE49-F238E27FC236}">
                      <a16:creationId xmlns:a16="http://schemas.microsoft.com/office/drawing/2014/main" id="{73B6B1DA-EDCE-6830-3298-FB7641F9574E}"/>
                    </a:ext>
                  </a:extLst>
                </p:cNvPr>
                <p:cNvPicPr/>
                <p:nvPr/>
              </p:nvPicPr>
              <p:blipFill>
                <a:blip r:embed="rId55"/>
                <a:stretch>
                  <a:fillRect/>
                </a:stretch>
              </p:blipFill>
              <p:spPr>
                <a:xfrm>
                  <a:off x="8852785" y="2098726"/>
                  <a:ext cx="64008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41" name="Ink 40">
                  <a:extLst>
                    <a:ext uri="{FF2B5EF4-FFF2-40B4-BE49-F238E27FC236}">
                      <a16:creationId xmlns:a16="http://schemas.microsoft.com/office/drawing/2014/main" id="{30702AC2-5DF0-6670-0666-E3143E053FBA}"/>
                    </a:ext>
                  </a:extLst>
                </p14:cNvPr>
                <p14:cNvContentPartPr/>
                <p14:nvPr/>
              </p14:nvContentPartPr>
              <p14:xfrm>
                <a:off x="8109385" y="2096206"/>
                <a:ext cx="599040" cy="45720"/>
              </p14:xfrm>
            </p:contentPart>
          </mc:Choice>
          <mc:Fallback>
            <p:pic>
              <p:nvPicPr>
                <p:cNvPr id="41" name="Ink 40">
                  <a:extLst>
                    <a:ext uri="{FF2B5EF4-FFF2-40B4-BE49-F238E27FC236}">
                      <a16:creationId xmlns:a16="http://schemas.microsoft.com/office/drawing/2014/main" id="{30702AC2-5DF0-6670-0666-E3143E053FBA}"/>
                    </a:ext>
                  </a:extLst>
                </p:cNvPr>
                <p:cNvPicPr/>
                <p:nvPr/>
              </p:nvPicPr>
              <p:blipFill>
                <a:blip r:embed="rId57"/>
                <a:stretch>
                  <a:fillRect/>
                </a:stretch>
              </p:blipFill>
              <p:spPr>
                <a:xfrm>
                  <a:off x="8091745" y="2078566"/>
                  <a:ext cx="63468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3" name="Ink 42">
                  <a:extLst>
                    <a:ext uri="{FF2B5EF4-FFF2-40B4-BE49-F238E27FC236}">
                      <a16:creationId xmlns:a16="http://schemas.microsoft.com/office/drawing/2014/main" id="{0CA6BA23-8736-9616-D14C-3FD6BE4103D8}"/>
                    </a:ext>
                  </a:extLst>
                </p14:cNvPr>
                <p14:cNvContentPartPr/>
                <p14:nvPr/>
              </p14:nvContentPartPr>
              <p14:xfrm>
                <a:off x="7243945" y="2067406"/>
                <a:ext cx="558720" cy="24840"/>
              </p14:xfrm>
            </p:contentPart>
          </mc:Choice>
          <mc:Fallback>
            <p:pic>
              <p:nvPicPr>
                <p:cNvPr id="43" name="Ink 42">
                  <a:extLst>
                    <a:ext uri="{FF2B5EF4-FFF2-40B4-BE49-F238E27FC236}">
                      <a16:creationId xmlns:a16="http://schemas.microsoft.com/office/drawing/2014/main" id="{0CA6BA23-8736-9616-D14C-3FD6BE4103D8}"/>
                    </a:ext>
                  </a:extLst>
                </p:cNvPr>
                <p:cNvPicPr/>
                <p:nvPr/>
              </p:nvPicPr>
              <p:blipFill>
                <a:blip r:embed="rId59"/>
                <a:stretch>
                  <a:fillRect/>
                </a:stretch>
              </p:blipFill>
              <p:spPr>
                <a:xfrm>
                  <a:off x="7226305" y="2049766"/>
                  <a:ext cx="59436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5" name="Ink 44">
                  <a:extLst>
                    <a:ext uri="{FF2B5EF4-FFF2-40B4-BE49-F238E27FC236}">
                      <a16:creationId xmlns:a16="http://schemas.microsoft.com/office/drawing/2014/main" id="{F33EB51B-034A-E6BC-DF4E-D3A568625D46}"/>
                    </a:ext>
                  </a:extLst>
                </p14:cNvPr>
                <p14:cNvContentPartPr/>
                <p14:nvPr/>
              </p14:nvContentPartPr>
              <p14:xfrm>
                <a:off x="6469585" y="2039326"/>
                <a:ext cx="561960" cy="25560"/>
              </p14:xfrm>
            </p:contentPart>
          </mc:Choice>
          <mc:Fallback>
            <p:pic>
              <p:nvPicPr>
                <p:cNvPr id="45" name="Ink 44">
                  <a:extLst>
                    <a:ext uri="{FF2B5EF4-FFF2-40B4-BE49-F238E27FC236}">
                      <a16:creationId xmlns:a16="http://schemas.microsoft.com/office/drawing/2014/main" id="{F33EB51B-034A-E6BC-DF4E-D3A568625D46}"/>
                    </a:ext>
                  </a:extLst>
                </p:cNvPr>
                <p:cNvPicPr/>
                <p:nvPr/>
              </p:nvPicPr>
              <p:blipFill>
                <a:blip r:embed="rId61"/>
                <a:stretch>
                  <a:fillRect/>
                </a:stretch>
              </p:blipFill>
              <p:spPr>
                <a:xfrm>
                  <a:off x="6451945" y="2021686"/>
                  <a:ext cx="59760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6" name="Ink 45">
                  <a:extLst>
                    <a:ext uri="{FF2B5EF4-FFF2-40B4-BE49-F238E27FC236}">
                      <a16:creationId xmlns:a16="http://schemas.microsoft.com/office/drawing/2014/main" id="{D1E6487C-7BE5-3275-8CDF-4338F7A984BD}"/>
                    </a:ext>
                  </a:extLst>
                </p14:cNvPr>
                <p14:cNvContentPartPr/>
                <p14:nvPr/>
              </p14:nvContentPartPr>
              <p14:xfrm>
                <a:off x="5825545" y="2053366"/>
                <a:ext cx="497520" cy="25560"/>
              </p14:xfrm>
            </p:contentPart>
          </mc:Choice>
          <mc:Fallback>
            <p:pic>
              <p:nvPicPr>
                <p:cNvPr id="46" name="Ink 45">
                  <a:extLst>
                    <a:ext uri="{FF2B5EF4-FFF2-40B4-BE49-F238E27FC236}">
                      <a16:creationId xmlns:a16="http://schemas.microsoft.com/office/drawing/2014/main" id="{D1E6487C-7BE5-3275-8CDF-4338F7A984BD}"/>
                    </a:ext>
                  </a:extLst>
                </p:cNvPr>
                <p:cNvPicPr/>
                <p:nvPr/>
              </p:nvPicPr>
              <p:blipFill>
                <a:blip r:embed="rId63"/>
                <a:stretch>
                  <a:fillRect/>
                </a:stretch>
              </p:blipFill>
              <p:spPr>
                <a:xfrm>
                  <a:off x="5807905" y="2035726"/>
                  <a:ext cx="53316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7" name="Ink 46">
                  <a:extLst>
                    <a:ext uri="{FF2B5EF4-FFF2-40B4-BE49-F238E27FC236}">
                      <a16:creationId xmlns:a16="http://schemas.microsoft.com/office/drawing/2014/main" id="{83778B0A-657E-E04C-7D1D-509EE063F204}"/>
                    </a:ext>
                  </a:extLst>
                </p14:cNvPr>
                <p14:cNvContentPartPr/>
                <p14:nvPr/>
              </p14:nvContentPartPr>
              <p14:xfrm>
                <a:off x="5046505" y="2053366"/>
                <a:ext cx="614520" cy="112320"/>
              </p14:xfrm>
            </p:contentPart>
          </mc:Choice>
          <mc:Fallback>
            <p:pic>
              <p:nvPicPr>
                <p:cNvPr id="47" name="Ink 46">
                  <a:extLst>
                    <a:ext uri="{FF2B5EF4-FFF2-40B4-BE49-F238E27FC236}">
                      <a16:creationId xmlns:a16="http://schemas.microsoft.com/office/drawing/2014/main" id="{83778B0A-657E-E04C-7D1D-509EE063F204}"/>
                    </a:ext>
                  </a:extLst>
                </p:cNvPr>
                <p:cNvPicPr/>
                <p:nvPr/>
              </p:nvPicPr>
              <p:blipFill>
                <a:blip r:embed="rId65"/>
                <a:stretch>
                  <a:fillRect/>
                </a:stretch>
              </p:blipFill>
              <p:spPr>
                <a:xfrm>
                  <a:off x="5028865" y="2035726"/>
                  <a:ext cx="65016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9" name="Ink 48">
                  <a:extLst>
                    <a:ext uri="{FF2B5EF4-FFF2-40B4-BE49-F238E27FC236}">
                      <a16:creationId xmlns:a16="http://schemas.microsoft.com/office/drawing/2014/main" id="{860D701B-C478-85E3-47AC-65D0BF1141B2}"/>
                    </a:ext>
                  </a:extLst>
                </p14:cNvPr>
                <p14:cNvContentPartPr/>
                <p14:nvPr/>
              </p14:nvContentPartPr>
              <p14:xfrm>
                <a:off x="4027345" y="2068846"/>
                <a:ext cx="767520" cy="43200"/>
              </p14:xfrm>
            </p:contentPart>
          </mc:Choice>
          <mc:Fallback>
            <p:pic>
              <p:nvPicPr>
                <p:cNvPr id="49" name="Ink 48">
                  <a:extLst>
                    <a:ext uri="{FF2B5EF4-FFF2-40B4-BE49-F238E27FC236}">
                      <a16:creationId xmlns:a16="http://schemas.microsoft.com/office/drawing/2014/main" id="{860D701B-C478-85E3-47AC-65D0BF1141B2}"/>
                    </a:ext>
                  </a:extLst>
                </p:cNvPr>
                <p:cNvPicPr/>
                <p:nvPr/>
              </p:nvPicPr>
              <p:blipFill>
                <a:blip r:embed="rId67"/>
                <a:stretch>
                  <a:fillRect/>
                </a:stretch>
              </p:blipFill>
              <p:spPr>
                <a:xfrm>
                  <a:off x="4009705" y="2051206"/>
                  <a:ext cx="80316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50" name="Ink 49">
                  <a:extLst>
                    <a:ext uri="{FF2B5EF4-FFF2-40B4-BE49-F238E27FC236}">
                      <a16:creationId xmlns:a16="http://schemas.microsoft.com/office/drawing/2014/main" id="{FC93DC52-8BB0-CEA5-8EF2-72F700EC411C}"/>
                    </a:ext>
                  </a:extLst>
                </p14:cNvPr>
                <p14:cNvContentPartPr/>
                <p14:nvPr/>
              </p14:nvContentPartPr>
              <p14:xfrm>
                <a:off x="3210505" y="2103406"/>
                <a:ext cx="606600" cy="70200"/>
              </p14:xfrm>
            </p:contentPart>
          </mc:Choice>
          <mc:Fallback>
            <p:pic>
              <p:nvPicPr>
                <p:cNvPr id="50" name="Ink 49">
                  <a:extLst>
                    <a:ext uri="{FF2B5EF4-FFF2-40B4-BE49-F238E27FC236}">
                      <a16:creationId xmlns:a16="http://schemas.microsoft.com/office/drawing/2014/main" id="{FC93DC52-8BB0-CEA5-8EF2-72F700EC411C}"/>
                    </a:ext>
                  </a:extLst>
                </p:cNvPr>
                <p:cNvPicPr/>
                <p:nvPr/>
              </p:nvPicPr>
              <p:blipFill>
                <a:blip r:embed="rId69"/>
                <a:stretch>
                  <a:fillRect/>
                </a:stretch>
              </p:blipFill>
              <p:spPr>
                <a:xfrm>
                  <a:off x="3192505" y="2085406"/>
                  <a:ext cx="64224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52" name="Ink 51">
                  <a:extLst>
                    <a:ext uri="{FF2B5EF4-FFF2-40B4-BE49-F238E27FC236}">
                      <a16:creationId xmlns:a16="http://schemas.microsoft.com/office/drawing/2014/main" id="{27CA69E0-FB9E-BDF8-DCB4-01036A2B1277}"/>
                    </a:ext>
                  </a:extLst>
                </p14:cNvPr>
                <p14:cNvContentPartPr/>
                <p14:nvPr/>
              </p14:nvContentPartPr>
              <p14:xfrm>
                <a:off x="2033305" y="2031046"/>
                <a:ext cx="987120" cy="47520"/>
              </p14:xfrm>
            </p:contentPart>
          </mc:Choice>
          <mc:Fallback>
            <p:pic>
              <p:nvPicPr>
                <p:cNvPr id="52" name="Ink 51">
                  <a:extLst>
                    <a:ext uri="{FF2B5EF4-FFF2-40B4-BE49-F238E27FC236}">
                      <a16:creationId xmlns:a16="http://schemas.microsoft.com/office/drawing/2014/main" id="{27CA69E0-FB9E-BDF8-DCB4-01036A2B1277}"/>
                    </a:ext>
                  </a:extLst>
                </p:cNvPr>
                <p:cNvPicPr/>
                <p:nvPr/>
              </p:nvPicPr>
              <p:blipFill>
                <a:blip r:embed="rId71"/>
                <a:stretch>
                  <a:fillRect/>
                </a:stretch>
              </p:blipFill>
              <p:spPr>
                <a:xfrm>
                  <a:off x="2015665" y="2013046"/>
                  <a:ext cx="102276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53" name="Ink 52">
                  <a:extLst>
                    <a:ext uri="{FF2B5EF4-FFF2-40B4-BE49-F238E27FC236}">
                      <a16:creationId xmlns:a16="http://schemas.microsoft.com/office/drawing/2014/main" id="{75AD890F-1783-5AAD-B21E-0E3260949913}"/>
                    </a:ext>
                  </a:extLst>
                </p14:cNvPr>
                <p14:cNvContentPartPr/>
                <p14:nvPr/>
              </p14:nvContentPartPr>
              <p14:xfrm>
                <a:off x="955825" y="2019526"/>
                <a:ext cx="1022040" cy="59400"/>
              </p14:xfrm>
            </p:contentPart>
          </mc:Choice>
          <mc:Fallback>
            <p:pic>
              <p:nvPicPr>
                <p:cNvPr id="53" name="Ink 52">
                  <a:extLst>
                    <a:ext uri="{FF2B5EF4-FFF2-40B4-BE49-F238E27FC236}">
                      <a16:creationId xmlns:a16="http://schemas.microsoft.com/office/drawing/2014/main" id="{75AD890F-1783-5AAD-B21E-0E3260949913}"/>
                    </a:ext>
                  </a:extLst>
                </p:cNvPr>
                <p:cNvPicPr/>
                <p:nvPr/>
              </p:nvPicPr>
              <p:blipFill>
                <a:blip r:embed="rId73"/>
                <a:stretch>
                  <a:fillRect/>
                </a:stretch>
              </p:blipFill>
              <p:spPr>
                <a:xfrm>
                  <a:off x="938185" y="2001886"/>
                  <a:ext cx="105768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26" name="Ink 25">
                  <a:extLst>
                    <a:ext uri="{FF2B5EF4-FFF2-40B4-BE49-F238E27FC236}">
                      <a16:creationId xmlns:a16="http://schemas.microsoft.com/office/drawing/2014/main" id="{05CF3A2C-DC27-3DD8-4AB4-3C418B769C49}"/>
                    </a:ext>
                  </a:extLst>
                </p14:cNvPr>
                <p14:cNvContentPartPr/>
                <p14:nvPr/>
              </p14:nvContentPartPr>
              <p14:xfrm>
                <a:off x="8281465" y="1633246"/>
                <a:ext cx="1968840" cy="86040"/>
              </p14:xfrm>
            </p:contentPart>
          </mc:Choice>
          <mc:Fallback>
            <p:pic>
              <p:nvPicPr>
                <p:cNvPr id="26" name="Ink 25">
                  <a:extLst>
                    <a:ext uri="{FF2B5EF4-FFF2-40B4-BE49-F238E27FC236}">
                      <a16:creationId xmlns:a16="http://schemas.microsoft.com/office/drawing/2014/main" id="{05CF3A2C-DC27-3DD8-4AB4-3C418B769C49}"/>
                    </a:ext>
                  </a:extLst>
                </p:cNvPr>
                <p:cNvPicPr/>
                <p:nvPr/>
              </p:nvPicPr>
              <p:blipFill>
                <a:blip r:embed="rId75"/>
                <a:stretch>
                  <a:fillRect/>
                </a:stretch>
              </p:blipFill>
              <p:spPr>
                <a:xfrm>
                  <a:off x="8263825" y="1615246"/>
                  <a:ext cx="200448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27" name="Ink 26">
                  <a:extLst>
                    <a:ext uri="{FF2B5EF4-FFF2-40B4-BE49-F238E27FC236}">
                      <a16:creationId xmlns:a16="http://schemas.microsoft.com/office/drawing/2014/main" id="{265CAB5D-05C3-1E99-0246-B04343F7AF5E}"/>
                    </a:ext>
                  </a:extLst>
                </p14:cNvPr>
                <p14:cNvContentPartPr/>
                <p14:nvPr/>
              </p14:nvContentPartPr>
              <p14:xfrm>
                <a:off x="6828865" y="1559446"/>
                <a:ext cx="1341720" cy="48600"/>
              </p14:xfrm>
            </p:contentPart>
          </mc:Choice>
          <mc:Fallback>
            <p:pic>
              <p:nvPicPr>
                <p:cNvPr id="27" name="Ink 26">
                  <a:extLst>
                    <a:ext uri="{FF2B5EF4-FFF2-40B4-BE49-F238E27FC236}">
                      <a16:creationId xmlns:a16="http://schemas.microsoft.com/office/drawing/2014/main" id="{265CAB5D-05C3-1E99-0246-B04343F7AF5E}"/>
                    </a:ext>
                  </a:extLst>
                </p:cNvPr>
                <p:cNvPicPr/>
                <p:nvPr/>
              </p:nvPicPr>
              <p:blipFill>
                <a:blip r:embed="rId77"/>
                <a:stretch>
                  <a:fillRect/>
                </a:stretch>
              </p:blipFill>
              <p:spPr>
                <a:xfrm>
                  <a:off x="6811225" y="1541806"/>
                  <a:ext cx="137736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29" name="Ink 28">
                  <a:extLst>
                    <a:ext uri="{FF2B5EF4-FFF2-40B4-BE49-F238E27FC236}">
                      <a16:creationId xmlns:a16="http://schemas.microsoft.com/office/drawing/2014/main" id="{0D344210-CF94-9391-548C-0793863D2DB2}"/>
                    </a:ext>
                  </a:extLst>
                </p14:cNvPr>
                <p14:cNvContentPartPr/>
                <p14:nvPr/>
              </p14:nvContentPartPr>
              <p14:xfrm>
                <a:off x="5234785" y="1591846"/>
                <a:ext cx="1238400" cy="100440"/>
              </p14:xfrm>
            </p:contentPart>
          </mc:Choice>
          <mc:Fallback>
            <p:pic>
              <p:nvPicPr>
                <p:cNvPr id="29" name="Ink 28">
                  <a:extLst>
                    <a:ext uri="{FF2B5EF4-FFF2-40B4-BE49-F238E27FC236}">
                      <a16:creationId xmlns:a16="http://schemas.microsoft.com/office/drawing/2014/main" id="{0D344210-CF94-9391-548C-0793863D2DB2}"/>
                    </a:ext>
                  </a:extLst>
                </p:cNvPr>
                <p:cNvPicPr/>
                <p:nvPr/>
              </p:nvPicPr>
              <p:blipFill>
                <a:blip r:embed="rId79"/>
                <a:stretch>
                  <a:fillRect/>
                </a:stretch>
              </p:blipFill>
              <p:spPr>
                <a:xfrm>
                  <a:off x="5217145" y="1574206"/>
                  <a:ext cx="127404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30" name="Ink 29">
                  <a:extLst>
                    <a:ext uri="{FF2B5EF4-FFF2-40B4-BE49-F238E27FC236}">
                      <a16:creationId xmlns:a16="http://schemas.microsoft.com/office/drawing/2014/main" id="{78E035BE-842A-19EA-6D51-FF042E1FA56D}"/>
                    </a:ext>
                  </a:extLst>
                </p14:cNvPr>
                <p14:cNvContentPartPr/>
                <p14:nvPr/>
              </p14:nvContentPartPr>
              <p14:xfrm>
                <a:off x="4809265" y="1570606"/>
                <a:ext cx="414720" cy="54360"/>
              </p14:xfrm>
            </p:contentPart>
          </mc:Choice>
          <mc:Fallback>
            <p:pic>
              <p:nvPicPr>
                <p:cNvPr id="30" name="Ink 29">
                  <a:extLst>
                    <a:ext uri="{FF2B5EF4-FFF2-40B4-BE49-F238E27FC236}">
                      <a16:creationId xmlns:a16="http://schemas.microsoft.com/office/drawing/2014/main" id="{78E035BE-842A-19EA-6D51-FF042E1FA56D}"/>
                    </a:ext>
                  </a:extLst>
                </p:cNvPr>
                <p:cNvPicPr/>
                <p:nvPr/>
              </p:nvPicPr>
              <p:blipFill>
                <a:blip r:embed="rId81"/>
                <a:stretch>
                  <a:fillRect/>
                </a:stretch>
              </p:blipFill>
              <p:spPr>
                <a:xfrm>
                  <a:off x="4791265" y="1552966"/>
                  <a:ext cx="45036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32" name="Ink 31">
                  <a:extLst>
                    <a:ext uri="{FF2B5EF4-FFF2-40B4-BE49-F238E27FC236}">
                      <a16:creationId xmlns:a16="http://schemas.microsoft.com/office/drawing/2014/main" id="{E293911E-6ED7-C518-C09A-ACE12B46A7B8}"/>
                    </a:ext>
                  </a:extLst>
                </p14:cNvPr>
                <p14:cNvContentPartPr/>
                <p14:nvPr/>
              </p14:nvContentPartPr>
              <p14:xfrm>
                <a:off x="3681385" y="1604446"/>
                <a:ext cx="1040040" cy="38880"/>
              </p14:xfrm>
            </p:contentPart>
          </mc:Choice>
          <mc:Fallback>
            <p:pic>
              <p:nvPicPr>
                <p:cNvPr id="32" name="Ink 31">
                  <a:extLst>
                    <a:ext uri="{FF2B5EF4-FFF2-40B4-BE49-F238E27FC236}">
                      <a16:creationId xmlns:a16="http://schemas.microsoft.com/office/drawing/2014/main" id="{E293911E-6ED7-C518-C09A-ACE12B46A7B8}"/>
                    </a:ext>
                  </a:extLst>
                </p:cNvPr>
                <p:cNvPicPr/>
                <p:nvPr/>
              </p:nvPicPr>
              <p:blipFill>
                <a:blip r:embed="rId83"/>
                <a:stretch>
                  <a:fillRect/>
                </a:stretch>
              </p:blipFill>
              <p:spPr>
                <a:xfrm>
                  <a:off x="3663385" y="1586446"/>
                  <a:ext cx="107568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34" name="Ink 33">
                  <a:extLst>
                    <a:ext uri="{FF2B5EF4-FFF2-40B4-BE49-F238E27FC236}">
                      <a16:creationId xmlns:a16="http://schemas.microsoft.com/office/drawing/2014/main" id="{743726EE-5240-B488-2BA9-FB05627B4CF1}"/>
                    </a:ext>
                  </a:extLst>
                </p14:cNvPr>
                <p14:cNvContentPartPr/>
                <p14:nvPr/>
              </p14:nvContentPartPr>
              <p14:xfrm>
                <a:off x="3067945" y="1556206"/>
                <a:ext cx="524160" cy="66240"/>
              </p14:xfrm>
            </p:contentPart>
          </mc:Choice>
          <mc:Fallback>
            <p:pic>
              <p:nvPicPr>
                <p:cNvPr id="34" name="Ink 33">
                  <a:extLst>
                    <a:ext uri="{FF2B5EF4-FFF2-40B4-BE49-F238E27FC236}">
                      <a16:creationId xmlns:a16="http://schemas.microsoft.com/office/drawing/2014/main" id="{743726EE-5240-B488-2BA9-FB05627B4CF1}"/>
                    </a:ext>
                  </a:extLst>
                </p:cNvPr>
                <p:cNvPicPr/>
                <p:nvPr/>
              </p:nvPicPr>
              <p:blipFill>
                <a:blip r:embed="rId85"/>
                <a:stretch>
                  <a:fillRect/>
                </a:stretch>
              </p:blipFill>
              <p:spPr>
                <a:xfrm>
                  <a:off x="3049945" y="1538206"/>
                  <a:ext cx="55980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35" name="Ink 34">
                  <a:extLst>
                    <a:ext uri="{FF2B5EF4-FFF2-40B4-BE49-F238E27FC236}">
                      <a16:creationId xmlns:a16="http://schemas.microsoft.com/office/drawing/2014/main" id="{1260D9EB-ACD3-2C4E-D29E-D0547FD25B5D}"/>
                    </a:ext>
                  </a:extLst>
                </p14:cNvPr>
                <p14:cNvContentPartPr/>
                <p14:nvPr/>
              </p14:nvContentPartPr>
              <p14:xfrm>
                <a:off x="1863025" y="1583206"/>
                <a:ext cx="955080" cy="81720"/>
              </p14:xfrm>
            </p:contentPart>
          </mc:Choice>
          <mc:Fallback>
            <p:pic>
              <p:nvPicPr>
                <p:cNvPr id="35" name="Ink 34">
                  <a:extLst>
                    <a:ext uri="{FF2B5EF4-FFF2-40B4-BE49-F238E27FC236}">
                      <a16:creationId xmlns:a16="http://schemas.microsoft.com/office/drawing/2014/main" id="{1260D9EB-ACD3-2C4E-D29E-D0547FD25B5D}"/>
                    </a:ext>
                  </a:extLst>
                </p:cNvPr>
                <p:cNvPicPr/>
                <p:nvPr/>
              </p:nvPicPr>
              <p:blipFill>
                <a:blip r:embed="rId87"/>
                <a:stretch>
                  <a:fillRect/>
                </a:stretch>
              </p:blipFill>
              <p:spPr>
                <a:xfrm>
                  <a:off x="1845025" y="1565206"/>
                  <a:ext cx="99072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36" name="Ink 35">
                  <a:extLst>
                    <a:ext uri="{FF2B5EF4-FFF2-40B4-BE49-F238E27FC236}">
                      <a16:creationId xmlns:a16="http://schemas.microsoft.com/office/drawing/2014/main" id="{8E247941-F1B6-1997-30AD-C8081388E942}"/>
                    </a:ext>
                  </a:extLst>
                </p14:cNvPr>
                <p14:cNvContentPartPr/>
                <p14:nvPr/>
              </p14:nvContentPartPr>
              <p14:xfrm>
                <a:off x="878425" y="1615966"/>
                <a:ext cx="888840" cy="50760"/>
              </p14:xfrm>
            </p:contentPart>
          </mc:Choice>
          <mc:Fallback>
            <p:pic>
              <p:nvPicPr>
                <p:cNvPr id="36" name="Ink 35">
                  <a:extLst>
                    <a:ext uri="{FF2B5EF4-FFF2-40B4-BE49-F238E27FC236}">
                      <a16:creationId xmlns:a16="http://schemas.microsoft.com/office/drawing/2014/main" id="{8E247941-F1B6-1997-30AD-C8081388E942}"/>
                    </a:ext>
                  </a:extLst>
                </p:cNvPr>
                <p:cNvPicPr/>
                <p:nvPr/>
              </p:nvPicPr>
              <p:blipFill>
                <a:blip r:embed="rId89"/>
                <a:stretch>
                  <a:fillRect/>
                </a:stretch>
              </p:blipFill>
              <p:spPr>
                <a:xfrm>
                  <a:off x="860425" y="1597966"/>
                  <a:ext cx="92448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71" name="Ink 70">
                  <a:extLst>
                    <a:ext uri="{FF2B5EF4-FFF2-40B4-BE49-F238E27FC236}">
                      <a16:creationId xmlns:a16="http://schemas.microsoft.com/office/drawing/2014/main" id="{2B78F280-BD78-AC80-FDBC-E7E1F02553E3}"/>
                    </a:ext>
                  </a:extLst>
                </p14:cNvPr>
                <p14:cNvContentPartPr/>
                <p14:nvPr/>
              </p14:nvContentPartPr>
              <p14:xfrm>
                <a:off x="796345" y="1500766"/>
                <a:ext cx="4073400" cy="721440"/>
              </p14:xfrm>
            </p:contentPart>
          </mc:Choice>
          <mc:Fallback>
            <p:pic>
              <p:nvPicPr>
                <p:cNvPr id="71" name="Ink 70">
                  <a:extLst>
                    <a:ext uri="{FF2B5EF4-FFF2-40B4-BE49-F238E27FC236}">
                      <a16:creationId xmlns:a16="http://schemas.microsoft.com/office/drawing/2014/main" id="{2B78F280-BD78-AC80-FDBC-E7E1F02553E3}"/>
                    </a:ext>
                  </a:extLst>
                </p:cNvPr>
                <p:cNvPicPr/>
                <p:nvPr/>
              </p:nvPicPr>
              <p:blipFill>
                <a:blip r:embed="rId91"/>
                <a:stretch>
                  <a:fillRect/>
                </a:stretch>
              </p:blipFill>
              <p:spPr>
                <a:xfrm>
                  <a:off x="778705" y="1482766"/>
                  <a:ext cx="4109040" cy="75708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73" name="Ink 72">
                  <a:extLst>
                    <a:ext uri="{FF2B5EF4-FFF2-40B4-BE49-F238E27FC236}">
                      <a16:creationId xmlns:a16="http://schemas.microsoft.com/office/drawing/2014/main" id="{A35044D3-891F-CF74-0585-0159049605BB}"/>
                    </a:ext>
                  </a:extLst>
                </p14:cNvPr>
                <p14:cNvContentPartPr/>
                <p14:nvPr/>
              </p14:nvContentPartPr>
              <p14:xfrm>
                <a:off x="9338425" y="2120686"/>
                <a:ext cx="1087560" cy="463320"/>
              </p14:xfrm>
            </p:contentPart>
          </mc:Choice>
          <mc:Fallback>
            <p:pic>
              <p:nvPicPr>
                <p:cNvPr id="73" name="Ink 72">
                  <a:extLst>
                    <a:ext uri="{FF2B5EF4-FFF2-40B4-BE49-F238E27FC236}">
                      <a16:creationId xmlns:a16="http://schemas.microsoft.com/office/drawing/2014/main" id="{A35044D3-891F-CF74-0585-0159049605BB}"/>
                    </a:ext>
                  </a:extLst>
                </p:cNvPr>
                <p:cNvPicPr/>
                <p:nvPr/>
              </p:nvPicPr>
              <p:blipFill>
                <a:blip r:embed="rId93"/>
                <a:stretch>
                  <a:fillRect/>
                </a:stretch>
              </p:blipFill>
              <p:spPr>
                <a:xfrm>
                  <a:off x="9320785" y="2102686"/>
                  <a:ext cx="1123200" cy="498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4">
            <p14:nvContentPartPr>
              <p14:cNvPr id="75" name="Ink 74">
                <a:extLst>
                  <a:ext uri="{FF2B5EF4-FFF2-40B4-BE49-F238E27FC236}">
                    <a16:creationId xmlns:a16="http://schemas.microsoft.com/office/drawing/2014/main" id="{C41287E9-E948-71C8-085F-89F3571E0326}"/>
                  </a:ext>
                </a:extLst>
              </p14:cNvPr>
              <p14:cNvContentPartPr/>
              <p14:nvPr/>
            </p14:nvContentPartPr>
            <p14:xfrm>
              <a:off x="1394305" y="2079807"/>
              <a:ext cx="1524240" cy="579240"/>
            </p14:xfrm>
          </p:contentPart>
        </mc:Choice>
        <mc:Fallback>
          <p:pic>
            <p:nvPicPr>
              <p:cNvPr id="75" name="Ink 74">
                <a:extLst>
                  <a:ext uri="{FF2B5EF4-FFF2-40B4-BE49-F238E27FC236}">
                    <a16:creationId xmlns:a16="http://schemas.microsoft.com/office/drawing/2014/main" id="{C41287E9-E948-71C8-085F-89F3571E0326}"/>
                  </a:ext>
                </a:extLst>
              </p:cNvPr>
              <p:cNvPicPr/>
              <p:nvPr/>
            </p:nvPicPr>
            <p:blipFill>
              <a:blip r:embed="rId95"/>
              <a:stretch>
                <a:fillRect/>
              </a:stretch>
            </p:blipFill>
            <p:spPr>
              <a:xfrm>
                <a:off x="1376305" y="2061807"/>
                <a:ext cx="1559880" cy="61488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76" name="Ink 75">
                <a:extLst>
                  <a:ext uri="{FF2B5EF4-FFF2-40B4-BE49-F238E27FC236}">
                    <a16:creationId xmlns:a16="http://schemas.microsoft.com/office/drawing/2014/main" id="{6907EF8C-6A78-A8FD-11C9-AC4D6C5D90E6}"/>
                  </a:ext>
                </a:extLst>
              </p14:cNvPr>
              <p14:cNvContentPartPr/>
              <p14:nvPr/>
            </p14:nvContentPartPr>
            <p14:xfrm>
              <a:off x="1150945" y="2580927"/>
              <a:ext cx="335160" cy="29520"/>
            </p14:xfrm>
          </p:contentPart>
        </mc:Choice>
        <mc:Fallback>
          <p:pic>
            <p:nvPicPr>
              <p:cNvPr id="76" name="Ink 75">
                <a:extLst>
                  <a:ext uri="{FF2B5EF4-FFF2-40B4-BE49-F238E27FC236}">
                    <a16:creationId xmlns:a16="http://schemas.microsoft.com/office/drawing/2014/main" id="{6907EF8C-6A78-A8FD-11C9-AC4D6C5D90E6}"/>
                  </a:ext>
                </a:extLst>
              </p:cNvPr>
              <p:cNvPicPr/>
              <p:nvPr/>
            </p:nvPicPr>
            <p:blipFill>
              <a:blip r:embed="rId97"/>
              <a:stretch>
                <a:fillRect/>
              </a:stretch>
            </p:blipFill>
            <p:spPr>
              <a:xfrm>
                <a:off x="1132945" y="2563287"/>
                <a:ext cx="37080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77" name="Ink 76">
                <a:extLst>
                  <a:ext uri="{FF2B5EF4-FFF2-40B4-BE49-F238E27FC236}">
                    <a16:creationId xmlns:a16="http://schemas.microsoft.com/office/drawing/2014/main" id="{20010C94-CE95-DB05-88DE-B476B55A6C03}"/>
                  </a:ext>
                </a:extLst>
              </p14:cNvPr>
              <p14:cNvContentPartPr/>
              <p14:nvPr/>
            </p14:nvContentPartPr>
            <p14:xfrm>
              <a:off x="8361385" y="2575167"/>
              <a:ext cx="2001240" cy="575640"/>
            </p14:xfrm>
          </p:contentPart>
        </mc:Choice>
        <mc:Fallback>
          <p:pic>
            <p:nvPicPr>
              <p:cNvPr id="77" name="Ink 76">
                <a:extLst>
                  <a:ext uri="{FF2B5EF4-FFF2-40B4-BE49-F238E27FC236}">
                    <a16:creationId xmlns:a16="http://schemas.microsoft.com/office/drawing/2014/main" id="{20010C94-CE95-DB05-88DE-B476B55A6C03}"/>
                  </a:ext>
                </a:extLst>
              </p:cNvPr>
              <p:cNvPicPr/>
              <p:nvPr/>
            </p:nvPicPr>
            <p:blipFill>
              <a:blip r:embed="rId99"/>
              <a:stretch>
                <a:fillRect/>
              </a:stretch>
            </p:blipFill>
            <p:spPr>
              <a:xfrm>
                <a:off x="8343745" y="2557527"/>
                <a:ext cx="2036880" cy="611280"/>
              </a:xfrm>
              <a:prstGeom prst="rect">
                <a:avLst/>
              </a:prstGeom>
            </p:spPr>
          </p:pic>
        </mc:Fallback>
      </mc:AlternateContent>
    </p:spTree>
    <p:extLst>
      <p:ext uri="{BB962C8B-B14F-4D97-AF65-F5344CB8AC3E}">
        <p14:creationId xmlns:p14="http://schemas.microsoft.com/office/powerpoint/2010/main" val="2399041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44144" y="49937"/>
            <a:ext cx="10165606" cy="5848465"/>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699989" y="446000"/>
            <a:ext cx="8490657" cy="5878532"/>
          </a:xfrm>
          <a:prstGeom prst="rect">
            <a:avLst/>
          </a:prstGeom>
          <a:noFill/>
        </p:spPr>
        <p:txBody>
          <a:bodyPr wrap="square" rtlCol="0">
            <a:spAutoFit/>
          </a:bodyPr>
          <a:lstStyle/>
          <a:p>
            <a:pPr algn="r"/>
            <a:r>
              <a:rPr lang="he-IL" sz="3600" b="1" dirty="0">
                <a:solidFill>
                  <a:srgbClr val="FFFF00"/>
                </a:solidFill>
                <a:cs typeface="+mj-cs"/>
              </a:rPr>
              <a:t>פרשת בחקותי</a:t>
            </a:r>
          </a:p>
          <a:p>
            <a:pPr algn="r"/>
            <a:r>
              <a:rPr lang="he-IL" sz="3600" dirty="0">
                <a:solidFill>
                  <a:srgbClr val="FFFF00"/>
                </a:solidFill>
                <a:cs typeface="+mj-cs"/>
              </a:rPr>
              <a:t>ג   אִם-בְּחֻקֹּתַי תֵּלֵכוּ וְאֶת-מִצְוֹתַי תִּשְׁמְרוּ וַעֲשִֹיתֶם אֹתָם</a:t>
            </a:r>
            <a:endParaRPr lang="en-US" sz="3600" dirty="0">
              <a:solidFill>
                <a:srgbClr val="FFFF00"/>
              </a:solidFill>
              <a:cs typeface="+mj-cs"/>
            </a:endParaRPr>
          </a:p>
          <a:p>
            <a:pPr algn="r"/>
            <a:endParaRPr lang="en-US" sz="4400" dirty="0">
              <a:solidFill>
                <a:srgbClr val="FFFF00"/>
              </a:solidFill>
              <a:cs typeface="+mj-cs"/>
            </a:endParaRPr>
          </a:p>
          <a:p>
            <a:pPr algn="ctr"/>
            <a:r>
              <a:rPr lang="en-US" sz="3600" b="1" dirty="0" err="1">
                <a:solidFill>
                  <a:srgbClr val="FFC000"/>
                </a:solidFill>
                <a:cs typeface="+mj-cs"/>
              </a:rPr>
              <a:t>Modeh</a:t>
            </a:r>
            <a:r>
              <a:rPr lang="en-US" sz="3600" b="1" dirty="0">
                <a:solidFill>
                  <a:srgbClr val="FFC000"/>
                </a:solidFill>
                <a:cs typeface="+mj-cs"/>
              </a:rPr>
              <a:t> Ani - </a:t>
            </a:r>
            <a:r>
              <a:rPr lang="he-IL" sz="3600" b="1" dirty="0">
                <a:solidFill>
                  <a:srgbClr val="FFC000"/>
                </a:solidFill>
                <a:cs typeface="+mj-cs"/>
              </a:rPr>
              <a:t>מוֹדֶה אֲנִי</a:t>
            </a:r>
          </a:p>
          <a:p>
            <a:pPr algn="r"/>
            <a:r>
              <a:rPr lang="he-IL" sz="3600" dirty="0">
                <a:solidFill>
                  <a:srgbClr val="00B0F0"/>
                </a:solidFill>
                <a:cs typeface="+mj-cs"/>
              </a:rPr>
              <a:t>מוֹדֶה אֲנִי לְפָנֶֽיךָ מֶֽלֶךְ חַי וְקַיָּים. שֶׁהֶֽחֱזַֽרְתָּ בִּי נִשְׁמָתִי ,בְּחֶמְלָה. רַבָּה אֱמֽוּנָתֶֽךָ׃</a:t>
            </a:r>
          </a:p>
          <a:p>
            <a:r>
              <a:rPr lang="en-US" sz="3600" dirty="0">
                <a:solidFill>
                  <a:srgbClr val="FFC000"/>
                </a:solidFill>
                <a:cs typeface="+mj-cs"/>
              </a:rPr>
              <a:t>I thank before you, living and enduring king, for You have graciously returned my soul within me. Great is your faithfulness.</a:t>
            </a:r>
          </a:p>
          <a:p>
            <a:pPr algn="r"/>
            <a:endParaRPr lang="he-IL" sz="4400" dirty="0">
              <a:solidFill>
                <a:srgbClr val="FFFF00"/>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5" name="Group 4">
            <a:extLst>
              <a:ext uri="{FF2B5EF4-FFF2-40B4-BE49-F238E27FC236}">
                <a16:creationId xmlns:a16="http://schemas.microsoft.com/office/drawing/2014/main" id="{CFC7F782-6E4C-38EF-B880-5B3F5CA2311D}"/>
              </a:ext>
            </a:extLst>
          </p:cNvPr>
          <p:cNvGrpSpPr/>
          <p:nvPr/>
        </p:nvGrpSpPr>
        <p:grpSpPr>
          <a:xfrm>
            <a:off x="6224785" y="1617766"/>
            <a:ext cx="2406960" cy="138600"/>
            <a:chOff x="6224785" y="1617766"/>
            <a:chExt cx="2406960" cy="138600"/>
          </a:xfrm>
        </p:grpSpPr>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36414623-AA5B-06CE-AF01-443C72466319}"/>
                    </a:ext>
                  </a:extLst>
                </p14:cNvPr>
                <p14:cNvContentPartPr/>
                <p14:nvPr/>
              </p14:nvContentPartPr>
              <p14:xfrm>
                <a:off x="7213705" y="1639006"/>
                <a:ext cx="1418040" cy="117360"/>
              </p14:xfrm>
            </p:contentPart>
          </mc:Choice>
          <mc:Fallback>
            <p:pic>
              <p:nvPicPr>
                <p:cNvPr id="2" name="Ink 1">
                  <a:extLst>
                    <a:ext uri="{FF2B5EF4-FFF2-40B4-BE49-F238E27FC236}">
                      <a16:creationId xmlns:a16="http://schemas.microsoft.com/office/drawing/2014/main" id="{36414623-AA5B-06CE-AF01-443C72466319}"/>
                    </a:ext>
                  </a:extLst>
                </p:cNvPr>
                <p:cNvPicPr/>
                <p:nvPr/>
              </p:nvPicPr>
              <p:blipFill>
                <a:blip r:embed="rId5"/>
                <a:stretch>
                  <a:fillRect/>
                </a:stretch>
              </p:blipFill>
              <p:spPr>
                <a:xfrm>
                  <a:off x="7195705" y="1621006"/>
                  <a:ext cx="145368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6F7711FF-7A66-C3C1-7E9D-4B435495E8A8}"/>
                    </a:ext>
                  </a:extLst>
                </p14:cNvPr>
                <p14:cNvContentPartPr/>
                <p14:nvPr/>
              </p14:nvContentPartPr>
              <p14:xfrm>
                <a:off x="6224785" y="1617766"/>
                <a:ext cx="743760" cy="21600"/>
              </p14:xfrm>
            </p:contentPart>
          </mc:Choice>
          <mc:Fallback>
            <p:pic>
              <p:nvPicPr>
                <p:cNvPr id="4" name="Ink 3">
                  <a:extLst>
                    <a:ext uri="{FF2B5EF4-FFF2-40B4-BE49-F238E27FC236}">
                      <a16:creationId xmlns:a16="http://schemas.microsoft.com/office/drawing/2014/main" id="{6F7711FF-7A66-C3C1-7E9D-4B435495E8A8}"/>
                    </a:ext>
                  </a:extLst>
                </p:cNvPr>
                <p:cNvPicPr/>
                <p:nvPr/>
              </p:nvPicPr>
              <p:blipFill>
                <a:blip r:embed="rId7"/>
                <a:stretch>
                  <a:fillRect/>
                </a:stretch>
              </p:blipFill>
              <p:spPr>
                <a:xfrm>
                  <a:off x="6207145" y="1600126"/>
                  <a:ext cx="779400" cy="57240"/>
                </a:xfrm>
                <a:prstGeom prst="rect">
                  <a:avLst/>
                </a:prstGeom>
              </p:spPr>
            </p:pic>
          </mc:Fallback>
        </mc:AlternateContent>
      </p:grpSp>
      <p:grpSp>
        <p:nvGrpSpPr>
          <p:cNvPr id="11" name="Group 10">
            <a:extLst>
              <a:ext uri="{FF2B5EF4-FFF2-40B4-BE49-F238E27FC236}">
                <a16:creationId xmlns:a16="http://schemas.microsoft.com/office/drawing/2014/main" id="{089A4A0E-7725-2577-A5C2-13EA3BC23BE5}"/>
              </a:ext>
            </a:extLst>
          </p:cNvPr>
          <p:cNvGrpSpPr/>
          <p:nvPr/>
        </p:nvGrpSpPr>
        <p:grpSpPr>
          <a:xfrm>
            <a:off x="3283225" y="1590046"/>
            <a:ext cx="2688120" cy="143640"/>
            <a:chOff x="3283225" y="1590046"/>
            <a:chExt cx="2688120" cy="143640"/>
          </a:xfrm>
        </p:grpSpPr>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2968E586-EF8E-E8B9-B426-EC89A13CB080}"/>
                    </a:ext>
                  </a:extLst>
                </p14:cNvPr>
                <p14:cNvContentPartPr/>
                <p14:nvPr/>
              </p14:nvContentPartPr>
              <p14:xfrm>
                <a:off x="4544665" y="1590046"/>
                <a:ext cx="1426680" cy="113040"/>
              </p14:xfrm>
            </p:contentPart>
          </mc:Choice>
          <mc:Fallback>
            <p:pic>
              <p:nvPicPr>
                <p:cNvPr id="7" name="Ink 6">
                  <a:extLst>
                    <a:ext uri="{FF2B5EF4-FFF2-40B4-BE49-F238E27FC236}">
                      <a16:creationId xmlns:a16="http://schemas.microsoft.com/office/drawing/2014/main" id="{2968E586-EF8E-E8B9-B426-EC89A13CB080}"/>
                    </a:ext>
                  </a:extLst>
                </p:cNvPr>
                <p:cNvPicPr/>
                <p:nvPr/>
              </p:nvPicPr>
              <p:blipFill>
                <a:blip r:embed="rId9"/>
                <a:stretch>
                  <a:fillRect/>
                </a:stretch>
              </p:blipFill>
              <p:spPr>
                <a:xfrm>
                  <a:off x="4526665" y="1572046"/>
                  <a:ext cx="146232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1A635B87-A3AE-92B7-69A1-38AB9DAB3DCA}"/>
                    </a:ext>
                  </a:extLst>
                </p14:cNvPr>
                <p14:cNvContentPartPr/>
                <p14:nvPr/>
              </p14:nvContentPartPr>
              <p14:xfrm>
                <a:off x="3283225" y="1666366"/>
                <a:ext cx="971280" cy="67320"/>
              </p14:xfrm>
            </p:contentPart>
          </mc:Choice>
          <mc:Fallback>
            <p:pic>
              <p:nvPicPr>
                <p:cNvPr id="9" name="Ink 8">
                  <a:extLst>
                    <a:ext uri="{FF2B5EF4-FFF2-40B4-BE49-F238E27FC236}">
                      <a16:creationId xmlns:a16="http://schemas.microsoft.com/office/drawing/2014/main" id="{1A635B87-A3AE-92B7-69A1-38AB9DAB3DCA}"/>
                    </a:ext>
                  </a:extLst>
                </p:cNvPr>
                <p:cNvPicPr/>
                <p:nvPr/>
              </p:nvPicPr>
              <p:blipFill>
                <a:blip r:embed="rId11"/>
                <a:stretch>
                  <a:fillRect/>
                </a:stretch>
              </p:blipFill>
              <p:spPr>
                <a:xfrm>
                  <a:off x="3265585" y="1648366"/>
                  <a:ext cx="1006920" cy="102960"/>
                </a:xfrm>
                <a:prstGeom prst="rect">
                  <a:avLst/>
                </a:prstGeom>
              </p:spPr>
            </p:pic>
          </mc:Fallback>
        </mc:AlternateContent>
      </p:grpSp>
      <p:grpSp>
        <p:nvGrpSpPr>
          <p:cNvPr id="14" name="Group 13">
            <a:extLst>
              <a:ext uri="{FF2B5EF4-FFF2-40B4-BE49-F238E27FC236}">
                <a16:creationId xmlns:a16="http://schemas.microsoft.com/office/drawing/2014/main" id="{AAA9742E-8F71-E12F-8F8B-07CDB2C9C5D4}"/>
              </a:ext>
            </a:extLst>
          </p:cNvPr>
          <p:cNvGrpSpPr/>
          <p:nvPr/>
        </p:nvGrpSpPr>
        <p:grpSpPr>
          <a:xfrm>
            <a:off x="1137625" y="1574206"/>
            <a:ext cx="1901880" cy="129600"/>
            <a:chOff x="1137625" y="1574206"/>
            <a:chExt cx="1901880" cy="129600"/>
          </a:xfrm>
        </p:grpSpPr>
        <mc:AlternateContent xmlns:mc="http://schemas.openxmlformats.org/markup-compatibility/2006">
          <mc:Choice xmlns:p14="http://schemas.microsoft.com/office/powerpoint/2010/main" Requires="p14">
            <p:contentPart p14:bwMode="auto" r:id="rId12">
              <p14:nvContentPartPr>
                <p14:cNvPr id="12" name="Ink 11">
                  <a:extLst>
                    <a:ext uri="{FF2B5EF4-FFF2-40B4-BE49-F238E27FC236}">
                      <a16:creationId xmlns:a16="http://schemas.microsoft.com/office/drawing/2014/main" id="{FFB24CB5-4EDD-ED7F-8422-AC20A3D7F0A0}"/>
                    </a:ext>
                  </a:extLst>
                </p14:cNvPr>
                <p14:cNvContentPartPr/>
                <p14:nvPr/>
              </p14:nvContentPartPr>
              <p14:xfrm>
                <a:off x="1982185" y="1682206"/>
                <a:ext cx="1057320" cy="21600"/>
              </p14:xfrm>
            </p:contentPart>
          </mc:Choice>
          <mc:Fallback>
            <p:pic>
              <p:nvPicPr>
                <p:cNvPr id="12" name="Ink 11">
                  <a:extLst>
                    <a:ext uri="{FF2B5EF4-FFF2-40B4-BE49-F238E27FC236}">
                      <a16:creationId xmlns:a16="http://schemas.microsoft.com/office/drawing/2014/main" id="{FFB24CB5-4EDD-ED7F-8422-AC20A3D7F0A0}"/>
                    </a:ext>
                  </a:extLst>
                </p:cNvPr>
                <p:cNvPicPr/>
                <p:nvPr/>
              </p:nvPicPr>
              <p:blipFill>
                <a:blip r:embed="rId13"/>
                <a:stretch>
                  <a:fillRect/>
                </a:stretch>
              </p:blipFill>
              <p:spPr>
                <a:xfrm>
                  <a:off x="1964545" y="1664206"/>
                  <a:ext cx="109296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3" name="Ink 12">
                  <a:extLst>
                    <a:ext uri="{FF2B5EF4-FFF2-40B4-BE49-F238E27FC236}">
                      <a16:creationId xmlns:a16="http://schemas.microsoft.com/office/drawing/2014/main" id="{28C9C324-0D6C-3783-5012-5715E64B6010}"/>
                    </a:ext>
                  </a:extLst>
                </p14:cNvPr>
                <p14:cNvContentPartPr/>
                <p14:nvPr/>
              </p14:nvContentPartPr>
              <p14:xfrm>
                <a:off x="1137625" y="1574206"/>
                <a:ext cx="683280" cy="101160"/>
              </p14:xfrm>
            </p:contentPart>
          </mc:Choice>
          <mc:Fallback>
            <p:pic>
              <p:nvPicPr>
                <p:cNvPr id="13" name="Ink 12">
                  <a:extLst>
                    <a:ext uri="{FF2B5EF4-FFF2-40B4-BE49-F238E27FC236}">
                      <a16:creationId xmlns:a16="http://schemas.microsoft.com/office/drawing/2014/main" id="{28C9C324-0D6C-3783-5012-5715E64B6010}"/>
                    </a:ext>
                  </a:extLst>
                </p:cNvPr>
                <p:cNvPicPr/>
                <p:nvPr/>
              </p:nvPicPr>
              <p:blipFill>
                <a:blip r:embed="rId15"/>
                <a:stretch>
                  <a:fillRect/>
                </a:stretch>
              </p:blipFill>
              <p:spPr>
                <a:xfrm>
                  <a:off x="1119625" y="1556566"/>
                  <a:ext cx="718920" cy="136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6">
            <p14:nvContentPartPr>
              <p14:cNvPr id="15" name="Ink 14">
                <a:extLst>
                  <a:ext uri="{FF2B5EF4-FFF2-40B4-BE49-F238E27FC236}">
                    <a16:creationId xmlns:a16="http://schemas.microsoft.com/office/drawing/2014/main" id="{B7C92726-3B0F-BD1A-99CD-D3B92B2C69D9}"/>
                  </a:ext>
                </a:extLst>
              </p14:cNvPr>
              <p14:cNvContentPartPr/>
              <p14:nvPr/>
            </p14:nvContentPartPr>
            <p14:xfrm>
              <a:off x="6968905" y="1017646"/>
              <a:ext cx="1986840" cy="57240"/>
            </p14:xfrm>
          </p:contentPart>
        </mc:Choice>
        <mc:Fallback>
          <p:pic>
            <p:nvPicPr>
              <p:cNvPr id="15" name="Ink 14">
                <a:extLst>
                  <a:ext uri="{FF2B5EF4-FFF2-40B4-BE49-F238E27FC236}">
                    <a16:creationId xmlns:a16="http://schemas.microsoft.com/office/drawing/2014/main" id="{B7C92726-3B0F-BD1A-99CD-D3B92B2C69D9}"/>
                  </a:ext>
                </a:extLst>
              </p:cNvPr>
              <p:cNvPicPr/>
              <p:nvPr/>
            </p:nvPicPr>
            <p:blipFill>
              <a:blip r:embed="rId17"/>
              <a:stretch>
                <a:fillRect/>
              </a:stretch>
            </p:blipFill>
            <p:spPr>
              <a:xfrm>
                <a:off x="6951265" y="1000006"/>
                <a:ext cx="2022480" cy="92880"/>
              </a:xfrm>
              <a:prstGeom prst="rect">
                <a:avLst/>
              </a:prstGeom>
            </p:spPr>
          </p:pic>
        </mc:Fallback>
      </mc:AlternateContent>
      <p:grpSp>
        <p:nvGrpSpPr>
          <p:cNvPr id="20" name="Group 19">
            <a:extLst>
              <a:ext uri="{FF2B5EF4-FFF2-40B4-BE49-F238E27FC236}">
                <a16:creationId xmlns:a16="http://schemas.microsoft.com/office/drawing/2014/main" id="{CB9FB1A3-ACB2-5F06-217D-2215D80AB683}"/>
              </a:ext>
            </a:extLst>
          </p:cNvPr>
          <p:cNvGrpSpPr/>
          <p:nvPr/>
        </p:nvGrpSpPr>
        <p:grpSpPr>
          <a:xfrm>
            <a:off x="4651945" y="3437566"/>
            <a:ext cx="4374360" cy="83520"/>
            <a:chOff x="4651945" y="3437566"/>
            <a:chExt cx="4374360" cy="83520"/>
          </a:xfrm>
        </p:grpSpPr>
        <mc:AlternateContent xmlns:mc="http://schemas.openxmlformats.org/markup-compatibility/2006">
          <mc:Choice xmlns:p14="http://schemas.microsoft.com/office/powerpoint/2010/main" Requires="p14">
            <p:contentPart p14:bwMode="auto" r:id="rId18">
              <p14:nvContentPartPr>
                <p14:cNvPr id="16" name="Ink 15">
                  <a:extLst>
                    <a:ext uri="{FF2B5EF4-FFF2-40B4-BE49-F238E27FC236}">
                      <a16:creationId xmlns:a16="http://schemas.microsoft.com/office/drawing/2014/main" id="{5FE98A1C-AC51-6171-D171-C4920EA89EE5}"/>
                    </a:ext>
                  </a:extLst>
                </p14:cNvPr>
                <p14:cNvContentPartPr/>
                <p14:nvPr/>
              </p14:nvContentPartPr>
              <p14:xfrm>
                <a:off x="6496945" y="3454846"/>
                <a:ext cx="2529360" cy="66240"/>
              </p14:xfrm>
            </p:contentPart>
          </mc:Choice>
          <mc:Fallback>
            <p:pic>
              <p:nvPicPr>
                <p:cNvPr id="16" name="Ink 15">
                  <a:extLst>
                    <a:ext uri="{FF2B5EF4-FFF2-40B4-BE49-F238E27FC236}">
                      <a16:creationId xmlns:a16="http://schemas.microsoft.com/office/drawing/2014/main" id="{5FE98A1C-AC51-6171-D171-C4920EA89EE5}"/>
                    </a:ext>
                  </a:extLst>
                </p:cNvPr>
                <p:cNvPicPr/>
                <p:nvPr/>
              </p:nvPicPr>
              <p:blipFill>
                <a:blip r:embed="rId19"/>
                <a:stretch>
                  <a:fillRect/>
                </a:stretch>
              </p:blipFill>
              <p:spPr>
                <a:xfrm>
                  <a:off x="6478945" y="3436846"/>
                  <a:ext cx="256500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7" name="Ink 16">
                  <a:extLst>
                    <a:ext uri="{FF2B5EF4-FFF2-40B4-BE49-F238E27FC236}">
                      <a16:creationId xmlns:a16="http://schemas.microsoft.com/office/drawing/2014/main" id="{21D306AA-576B-FCBD-F380-DEB9179D75D0}"/>
                    </a:ext>
                  </a:extLst>
                </p14:cNvPr>
                <p14:cNvContentPartPr/>
                <p14:nvPr/>
              </p14:nvContentPartPr>
              <p14:xfrm>
                <a:off x="5575705" y="3437566"/>
                <a:ext cx="986400" cy="51840"/>
              </p14:xfrm>
            </p:contentPart>
          </mc:Choice>
          <mc:Fallback>
            <p:pic>
              <p:nvPicPr>
                <p:cNvPr id="17" name="Ink 16">
                  <a:extLst>
                    <a:ext uri="{FF2B5EF4-FFF2-40B4-BE49-F238E27FC236}">
                      <a16:creationId xmlns:a16="http://schemas.microsoft.com/office/drawing/2014/main" id="{21D306AA-576B-FCBD-F380-DEB9179D75D0}"/>
                    </a:ext>
                  </a:extLst>
                </p:cNvPr>
                <p:cNvPicPr/>
                <p:nvPr/>
              </p:nvPicPr>
              <p:blipFill>
                <a:blip r:embed="rId21"/>
                <a:stretch>
                  <a:fillRect/>
                </a:stretch>
              </p:blipFill>
              <p:spPr>
                <a:xfrm>
                  <a:off x="5558065" y="3419566"/>
                  <a:ext cx="102204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9" name="Ink 18">
                  <a:extLst>
                    <a:ext uri="{FF2B5EF4-FFF2-40B4-BE49-F238E27FC236}">
                      <a16:creationId xmlns:a16="http://schemas.microsoft.com/office/drawing/2014/main" id="{A558DD8B-0A92-6ADF-CB5D-EC0A9B30B98C}"/>
                    </a:ext>
                  </a:extLst>
                </p14:cNvPr>
                <p14:cNvContentPartPr/>
                <p14:nvPr/>
              </p14:nvContentPartPr>
              <p14:xfrm>
                <a:off x="4651945" y="3462046"/>
                <a:ext cx="853200" cy="27360"/>
              </p14:xfrm>
            </p:contentPart>
          </mc:Choice>
          <mc:Fallback>
            <p:pic>
              <p:nvPicPr>
                <p:cNvPr id="19" name="Ink 18">
                  <a:extLst>
                    <a:ext uri="{FF2B5EF4-FFF2-40B4-BE49-F238E27FC236}">
                      <a16:creationId xmlns:a16="http://schemas.microsoft.com/office/drawing/2014/main" id="{A558DD8B-0A92-6ADF-CB5D-EC0A9B30B98C}"/>
                    </a:ext>
                  </a:extLst>
                </p:cNvPr>
                <p:cNvPicPr/>
                <p:nvPr/>
              </p:nvPicPr>
              <p:blipFill>
                <a:blip r:embed="rId23"/>
                <a:stretch>
                  <a:fillRect/>
                </a:stretch>
              </p:blipFill>
              <p:spPr>
                <a:xfrm>
                  <a:off x="4634305" y="3444046"/>
                  <a:ext cx="888840" cy="63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4">
            <p14:nvContentPartPr>
              <p14:cNvPr id="21" name="Ink 20">
                <a:extLst>
                  <a:ext uri="{FF2B5EF4-FFF2-40B4-BE49-F238E27FC236}">
                    <a16:creationId xmlns:a16="http://schemas.microsoft.com/office/drawing/2014/main" id="{F61D65AE-93A9-5E0F-0919-BCA9DC093351}"/>
                  </a:ext>
                </a:extLst>
              </p14:cNvPr>
              <p14:cNvContentPartPr/>
              <p14:nvPr/>
            </p14:nvContentPartPr>
            <p14:xfrm>
              <a:off x="3123385" y="3414166"/>
              <a:ext cx="1294920" cy="80640"/>
            </p14:xfrm>
          </p:contentPart>
        </mc:Choice>
        <mc:Fallback>
          <p:pic>
            <p:nvPicPr>
              <p:cNvPr id="21" name="Ink 20">
                <a:extLst>
                  <a:ext uri="{FF2B5EF4-FFF2-40B4-BE49-F238E27FC236}">
                    <a16:creationId xmlns:a16="http://schemas.microsoft.com/office/drawing/2014/main" id="{F61D65AE-93A9-5E0F-0919-BCA9DC093351}"/>
                  </a:ext>
                </a:extLst>
              </p:cNvPr>
              <p:cNvPicPr/>
              <p:nvPr/>
            </p:nvPicPr>
            <p:blipFill>
              <a:blip r:embed="rId25"/>
              <a:stretch>
                <a:fillRect/>
              </a:stretch>
            </p:blipFill>
            <p:spPr>
              <a:xfrm>
                <a:off x="3105745" y="3396526"/>
                <a:ext cx="1330560" cy="116280"/>
              </a:xfrm>
              <a:prstGeom prst="rect">
                <a:avLst/>
              </a:prstGeom>
            </p:spPr>
          </p:pic>
        </mc:Fallback>
      </mc:AlternateContent>
      <p:grpSp>
        <p:nvGrpSpPr>
          <p:cNvPr id="24" name="Group 23">
            <a:extLst>
              <a:ext uri="{FF2B5EF4-FFF2-40B4-BE49-F238E27FC236}">
                <a16:creationId xmlns:a16="http://schemas.microsoft.com/office/drawing/2014/main" id="{71525DAD-9C1E-D609-5DAB-8D582503B424}"/>
              </a:ext>
            </a:extLst>
          </p:cNvPr>
          <p:cNvGrpSpPr/>
          <p:nvPr/>
        </p:nvGrpSpPr>
        <p:grpSpPr>
          <a:xfrm>
            <a:off x="1390345" y="3435406"/>
            <a:ext cx="1556640" cy="105480"/>
            <a:chOff x="1390345" y="3435406"/>
            <a:chExt cx="1556640" cy="105480"/>
          </a:xfrm>
        </p:grpSpPr>
        <mc:AlternateContent xmlns:mc="http://schemas.openxmlformats.org/markup-compatibility/2006">
          <mc:Choice xmlns:p14="http://schemas.microsoft.com/office/powerpoint/2010/main" Requires="p14">
            <p:contentPart p14:bwMode="auto" r:id="rId26">
              <p14:nvContentPartPr>
                <p14:cNvPr id="22" name="Ink 21">
                  <a:extLst>
                    <a:ext uri="{FF2B5EF4-FFF2-40B4-BE49-F238E27FC236}">
                      <a16:creationId xmlns:a16="http://schemas.microsoft.com/office/drawing/2014/main" id="{69BF0BCA-169F-1ECF-92C3-17F083A86106}"/>
                    </a:ext>
                  </a:extLst>
                </p14:cNvPr>
                <p14:cNvContentPartPr/>
                <p14:nvPr/>
              </p14:nvContentPartPr>
              <p14:xfrm>
                <a:off x="2821345" y="3512446"/>
                <a:ext cx="125640" cy="28440"/>
              </p14:xfrm>
            </p:contentPart>
          </mc:Choice>
          <mc:Fallback>
            <p:pic>
              <p:nvPicPr>
                <p:cNvPr id="22" name="Ink 21">
                  <a:extLst>
                    <a:ext uri="{FF2B5EF4-FFF2-40B4-BE49-F238E27FC236}">
                      <a16:creationId xmlns:a16="http://schemas.microsoft.com/office/drawing/2014/main" id="{69BF0BCA-169F-1ECF-92C3-17F083A86106}"/>
                    </a:ext>
                  </a:extLst>
                </p:cNvPr>
                <p:cNvPicPr/>
                <p:nvPr/>
              </p:nvPicPr>
              <p:blipFill>
                <a:blip r:embed="rId27"/>
                <a:stretch>
                  <a:fillRect/>
                </a:stretch>
              </p:blipFill>
              <p:spPr>
                <a:xfrm>
                  <a:off x="2803345" y="3494446"/>
                  <a:ext cx="16128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3" name="Ink 22">
                  <a:extLst>
                    <a:ext uri="{FF2B5EF4-FFF2-40B4-BE49-F238E27FC236}">
                      <a16:creationId xmlns:a16="http://schemas.microsoft.com/office/drawing/2014/main" id="{1FEB0B69-6E6C-2C75-F35C-3679EC67BDB9}"/>
                    </a:ext>
                  </a:extLst>
                </p14:cNvPr>
                <p14:cNvContentPartPr/>
                <p14:nvPr/>
              </p14:nvContentPartPr>
              <p14:xfrm>
                <a:off x="1390345" y="3435406"/>
                <a:ext cx="1196640" cy="63000"/>
              </p14:xfrm>
            </p:contentPart>
          </mc:Choice>
          <mc:Fallback>
            <p:pic>
              <p:nvPicPr>
                <p:cNvPr id="23" name="Ink 22">
                  <a:extLst>
                    <a:ext uri="{FF2B5EF4-FFF2-40B4-BE49-F238E27FC236}">
                      <a16:creationId xmlns:a16="http://schemas.microsoft.com/office/drawing/2014/main" id="{1FEB0B69-6E6C-2C75-F35C-3679EC67BDB9}"/>
                    </a:ext>
                  </a:extLst>
                </p:cNvPr>
                <p:cNvPicPr/>
                <p:nvPr/>
              </p:nvPicPr>
              <p:blipFill>
                <a:blip r:embed="rId29"/>
                <a:stretch>
                  <a:fillRect/>
                </a:stretch>
              </p:blipFill>
              <p:spPr>
                <a:xfrm>
                  <a:off x="1372345" y="3417406"/>
                  <a:ext cx="1232280" cy="98640"/>
                </a:xfrm>
                <a:prstGeom prst="rect">
                  <a:avLst/>
                </a:prstGeom>
              </p:spPr>
            </p:pic>
          </mc:Fallback>
        </mc:AlternateContent>
      </p:grpSp>
      <p:grpSp>
        <p:nvGrpSpPr>
          <p:cNvPr id="29" name="Group 28">
            <a:extLst>
              <a:ext uri="{FF2B5EF4-FFF2-40B4-BE49-F238E27FC236}">
                <a16:creationId xmlns:a16="http://schemas.microsoft.com/office/drawing/2014/main" id="{86D18825-9366-5E9A-A340-D31DCDAA5888}"/>
              </a:ext>
            </a:extLst>
          </p:cNvPr>
          <p:cNvGrpSpPr/>
          <p:nvPr/>
        </p:nvGrpSpPr>
        <p:grpSpPr>
          <a:xfrm>
            <a:off x="5678665" y="3900886"/>
            <a:ext cx="3375360" cy="102600"/>
            <a:chOff x="5678665" y="3900886"/>
            <a:chExt cx="3375360" cy="102600"/>
          </a:xfrm>
        </p:grpSpPr>
        <mc:AlternateContent xmlns:mc="http://schemas.openxmlformats.org/markup-compatibility/2006">
          <mc:Choice xmlns:p14="http://schemas.microsoft.com/office/powerpoint/2010/main" Requires="p14">
            <p:contentPart p14:bwMode="auto" r:id="rId30">
              <p14:nvContentPartPr>
                <p14:cNvPr id="25" name="Ink 24">
                  <a:extLst>
                    <a:ext uri="{FF2B5EF4-FFF2-40B4-BE49-F238E27FC236}">
                      <a16:creationId xmlns:a16="http://schemas.microsoft.com/office/drawing/2014/main" id="{A29C8DB2-BFF6-964E-C62C-82F5C721B33D}"/>
                    </a:ext>
                  </a:extLst>
                </p14:cNvPr>
                <p14:cNvContentPartPr/>
                <p14:nvPr/>
              </p14:nvContentPartPr>
              <p14:xfrm>
                <a:off x="7896625" y="3900886"/>
                <a:ext cx="1157400" cy="66600"/>
              </p14:xfrm>
            </p:contentPart>
          </mc:Choice>
          <mc:Fallback>
            <p:pic>
              <p:nvPicPr>
                <p:cNvPr id="25" name="Ink 24">
                  <a:extLst>
                    <a:ext uri="{FF2B5EF4-FFF2-40B4-BE49-F238E27FC236}">
                      <a16:creationId xmlns:a16="http://schemas.microsoft.com/office/drawing/2014/main" id="{A29C8DB2-BFF6-964E-C62C-82F5C721B33D}"/>
                    </a:ext>
                  </a:extLst>
                </p:cNvPr>
                <p:cNvPicPr/>
                <p:nvPr/>
              </p:nvPicPr>
              <p:blipFill>
                <a:blip r:embed="rId31"/>
                <a:stretch>
                  <a:fillRect/>
                </a:stretch>
              </p:blipFill>
              <p:spPr>
                <a:xfrm>
                  <a:off x="7878625" y="3883246"/>
                  <a:ext cx="119304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6" name="Ink 25">
                  <a:extLst>
                    <a:ext uri="{FF2B5EF4-FFF2-40B4-BE49-F238E27FC236}">
                      <a16:creationId xmlns:a16="http://schemas.microsoft.com/office/drawing/2014/main" id="{12FAE8DB-63D2-3CC3-9869-040094483BCF}"/>
                    </a:ext>
                  </a:extLst>
                </p14:cNvPr>
                <p14:cNvContentPartPr/>
                <p14:nvPr/>
              </p14:nvContentPartPr>
              <p14:xfrm>
                <a:off x="7155745" y="3962446"/>
                <a:ext cx="534960" cy="22320"/>
              </p14:xfrm>
            </p:contentPart>
          </mc:Choice>
          <mc:Fallback>
            <p:pic>
              <p:nvPicPr>
                <p:cNvPr id="26" name="Ink 25">
                  <a:extLst>
                    <a:ext uri="{FF2B5EF4-FFF2-40B4-BE49-F238E27FC236}">
                      <a16:creationId xmlns:a16="http://schemas.microsoft.com/office/drawing/2014/main" id="{12FAE8DB-63D2-3CC3-9869-040094483BCF}"/>
                    </a:ext>
                  </a:extLst>
                </p:cNvPr>
                <p:cNvPicPr/>
                <p:nvPr/>
              </p:nvPicPr>
              <p:blipFill>
                <a:blip r:embed="rId33"/>
                <a:stretch>
                  <a:fillRect/>
                </a:stretch>
              </p:blipFill>
              <p:spPr>
                <a:xfrm>
                  <a:off x="7138105" y="3944446"/>
                  <a:ext cx="57060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8" name="Ink 27">
                  <a:extLst>
                    <a:ext uri="{FF2B5EF4-FFF2-40B4-BE49-F238E27FC236}">
                      <a16:creationId xmlns:a16="http://schemas.microsoft.com/office/drawing/2014/main" id="{9FF413EC-9D5E-A29B-A684-A3C67F3F8C13}"/>
                    </a:ext>
                  </a:extLst>
                </p14:cNvPr>
                <p14:cNvContentPartPr/>
                <p14:nvPr/>
              </p14:nvContentPartPr>
              <p14:xfrm>
                <a:off x="5678665" y="3921406"/>
                <a:ext cx="1270800" cy="82080"/>
              </p14:xfrm>
            </p:contentPart>
          </mc:Choice>
          <mc:Fallback>
            <p:pic>
              <p:nvPicPr>
                <p:cNvPr id="28" name="Ink 27">
                  <a:extLst>
                    <a:ext uri="{FF2B5EF4-FFF2-40B4-BE49-F238E27FC236}">
                      <a16:creationId xmlns:a16="http://schemas.microsoft.com/office/drawing/2014/main" id="{9FF413EC-9D5E-A29B-A684-A3C67F3F8C13}"/>
                    </a:ext>
                  </a:extLst>
                </p:cNvPr>
                <p:cNvPicPr/>
                <p:nvPr/>
              </p:nvPicPr>
              <p:blipFill>
                <a:blip r:embed="rId35"/>
                <a:stretch>
                  <a:fillRect/>
                </a:stretch>
              </p:blipFill>
              <p:spPr>
                <a:xfrm>
                  <a:off x="5660665" y="3903766"/>
                  <a:ext cx="1306440" cy="117720"/>
                </a:xfrm>
                <a:prstGeom prst="rect">
                  <a:avLst/>
                </a:prstGeom>
              </p:spPr>
            </p:pic>
          </mc:Fallback>
        </mc:AlternateContent>
      </p:grpSp>
    </p:spTree>
    <p:extLst>
      <p:ext uri="{BB962C8B-B14F-4D97-AF65-F5344CB8AC3E}">
        <p14:creationId xmlns:p14="http://schemas.microsoft.com/office/powerpoint/2010/main" val="3287459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665954" cy="6449895"/>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67705" y="49937"/>
            <a:ext cx="10310013" cy="5970865"/>
          </a:xfrm>
          <a:prstGeom prst="rect">
            <a:avLst/>
          </a:prstGeom>
          <a:noFill/>
        </p:spPr>
        <p:txBody>
          <a:bodyPr wrap="square" rtlCol="0">
            <a:spAutoFit/>
          </a:bodyPr>
          <a:lstStyle/>
          <a:p>
            <a:pPr algn="r"/>
            <a:r>
              <a:rPr lang="he-IL" sz="4000" b="1" dirty="0">
                <a:solidFill>
                  <a:schemeClr val="bg1"/>
                </a:solidFill>
                <a:cs typeface="+mj-cs"/>
              </a:rPr>
              <a:t>﻿</a:t>
            </a:r>
            <a:r>
              <a:rPr lang="he-IL" sz="4000" b="1" dirty="0">
                <a:solidFill>
                  <a:srgbClr val="FFFF00"/>
                </a:solidFill>
                <a:cs typeface="+mj-cs"/>
              </a:rPr>
              <a:t>ספר ישעיה פרק כו</a:t>
            </a:r>
          </a:p>
          <a:p>
            <a:pPr algn="r"/>
            <a:r>
              <a:rPr lang="he-IL" sz="3800" dirty="0">
                <a:solidFill>
                  <a:srgbClr val="FFFF00"/>
                </a:solidFill>
                <a:cs typeface="+mj-cs"/>
              </a:rPr>
              <a:t>﻿טו   יָסַפְתָּ לַגּוֹי יְהֹוָה יָסַפְתָּ לַגּוֹי נִכְבָּדְתָּ רִחַקְתָּ כָּל-קַצְוֵי-אָרֶץ: </a:t>
            </a:r>
            <a:r>
              <a:rPr lang="he-IL" sz="3800" dirty="0">
                <a:solidFill>
                  <a:srgbClr val="FFC000"/>
                </a:solidFill>
                <a:cs typeface="+mj-cs"/>
              </a:rPr>
              <a:t>טז   יְהֹוָה בַּצַּר פְּקָדוּךָ צָקוּן לַחַשׁ מוּסָרְךָ לָמוֹ: </a:t>
            </a:r>
            <a:r>
              <a:rPr lang="he-IL" sz="3800" dirty="0">
                <a:solidFill>
                  <a:srgbClr val="92D050"/>
                </a:solidFill>
                <a:cs typeface="+mj-cs"/>
              </a:rPr>
              <a:t>יז   כְּמוֹ הָרָה תַּקְרִיב לָלֶדֶת תָּחִיל תִּזְעַק בַּחֲבָלֶיהָ כֵּן הָיִינוּ מִפָּנֶיךָ יְהֹוָה: יח   הָרִינוּ חַלְנוּ כְּמוֹ יָלַדְנוּ רוּחַ יְשׁוּעֹת בַּל-נַעֲשֶֹה אֶרֶץ וּבַל-יִפְּלוּ יֹשְׁבֵי תֵבֵל: </a:t>
            </a:r>
            <a:r>
              <a:rPr lang="he-IL" sz="3800" dirty="0">
                <a:solidFill>
                  <a:srgbClr val="00B0F0"/>
                </a:solidFill>
                <a:cs typeface="+mj-cs"/>
              </a:rPr>
              <a:t>יט   יִחְיוּ מֵתֶיךָ נְבֵלָתִי יְקוּמוּן הָקִיצוּ וְרַנְּנוּ שֹׁכְנֵי עָפָר כִּי טַל אוֹרֹת טַלֶּךָ וָאָרֶץ רְפָאִים תַּפִּיל:</a:t>
            </a:r>
            <a:r>
              <a:rPr lang="he-IL" sz="3800" dirty="0">
                <a:solidFill>
                  <a:schemeClr val="bg1"/>
                </a:solidFill>
                <a:cs typeface="+mj-cs"/>
              </a:rPr>
              <a:t> </a:t>
            </a:r>
            <a:r>
              <a:rPr lang="he-IL" sz="3800" dirty="0">
                <a:solidFill>
                  <a:srgbClr val="FFFF00"/>
                </a:solidFill>
                <a:cs typeface="+mj-cs"/>
              </a:rPr>
              <a:t>כ   לֵךְ עַמִּי בֹּא בַחֲדָרֶיךָ וּסְגֹר דְּלָתְיךָ [דְּלָתְךָ] בַּעֲדֶךָ חֲבִי כִמְעַט-רֶגַע עַד-יַעֲבָור- [יַעֲבָר] -זָעַם: כא   כִּי-הִנֵּה יְהֹוָה יֹצֵא מִמְּקוֹמוֹ לִפְקֹד עֲוֹן ישֵׁב-הָאָרֶץ עָלָיו וְגִלְּתָה הָאָרֶץ אֶת-דָּמֶיהָ וְלֹא-תְכַסֶּה עוֹד עַל-הֲרוּגֶיהָ: </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7AC3EEC1-27E0-9A07-0B33-5C3AAD56009F}"/>
                  </a:ext>
                </a:extLst>
              </p14:cNvPr>
              <p14:cNvContentPartPr/>
              <p14:nvPr/>
            </p14:nvContentPartPr>
            <p14:xfrm>
              <a:off x="9951505" y="1285846"/>
              <a:ext cx="308880" cy="67680"/>
            </p14:xfrm>
          </p:contentPart>
        </mc:Choice>
        <mc:Fallback>
          <p:pic>
            <p:nvPicPr>
              <p:cNvPr id="2" name="Ink 1">
                <a:extLst>
                  <a:ext uri="{FF2B5EF4-FFF2-40B4-BE49-F238E27FC236}">
                    <a16:creationId xmlns:a16="http://schemas.microsoft.com/office/drawing/2014/main" id="{7AC3EEC1-27E0-9A07-0B33-5C3AAD56009F}"/>
                  </a:ext>
                </a:extLst>
              </p:cNvPr>
              <p:cNvPicPr/>
              <p:nvPr/>
            </p:nvPicPr>
            <p:blipFill>
              <a:blip r:embed="rId5"/>
              <a:stretch>
                <a:fillRect/>
              </a:stretch>
            </p:blipFill>
            <p:spPr>
              <a:xfrm>
                <a:off x="9933865" y="1268206"/>
                <a:ext cx="34452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506E7798-E566-009B-5987-05B15BE7166E}"/>
                  </a:ext>
                </a:extLst>
              </p14:cNvPr>
              <p14:cNvContentPartPr/>
              <p14:nvPr/>
            </p14:nvContentPartPr>
            <p14:xfrm>
              <a:off x="1040425" y="4688206"/>
              <a:ext cx="304560" cy="93240"/>
            </p14:xfrm>
          </p:contentPart>
        </mc:Choice>
        <mc:Fallback>
          <p:pic>
            <p:nvPicPr>
              <p:cNvPr id="4" name="Ink 3">
                <a:extLst>
                  <a:ext uri="{FF2B5EF4-FFF2-40B4-BE49-F238E27FC236}">
                    <a16:creationId xmlns:a16="http://schemas.microsoft.com/office/drawing/2014/main" id="{506E7798-E566-009B-5987-05B15BE7166E}"/>
                  </a:ext>
                </a:extLst>
              </p:cNvPr>
              <p:cNvPicPr/>
              <p:nvPr/>
            </p:nvPicPr>
            <p:blipFill>
              <a:blip r:embed="rId7"/>
              <a:stretch>
                <a:fillRect/>
              </a:stretch>
            </p:blipFill>
            <p:spPr>
              <a:xfrm>
                <a:off x="1022425" y="4670206"/>
                <a:ext cx="34020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EC887D64-E1C6-7275-E329-FAD3C37F4EE1}"/>
                  </a:ext>
                </a:extLst>
              </p14:cNvPr>
              <p14:cNvContentPartPr/>
              <p14:nvPr/>
            </p14:nvContentPartPr>
            <p14:xfrm>
              <a:off x="8815705" y="1426966"/>
              <a:ext cx="841320" cy="39600"/>
            </p14:xfrm>
          </p:contentPart>
        </mc:Choice>
        <mc:Fallback>
          <p:pic>
            <p:nvPicPr>
              <p:cNvPr id="5" name="Ink 4">
                <a:extLst>
                  <a:ext uri="{FF2B5EF4-FFF2-40B4-BE49-F238E27FC236}">
                    <a16:creationId xmlns:a16="http://schemas.microsoft.com/office/drawing/2014/main" id="{EC887D64-E1C6-7275-E329-FAD3C37F4EE1}"/>
                  </a:ext>
                </a:extLst>
              </p:cNvPr>
              <p:cNvPicPr/>
              <p:nvPr/>
            </p:nvPicPr>
            <p:blipFill>
              <a:blip r:embed="rId9"/>
              <a:stretch>
                <a:fillRect/>
              </a:stretch>
            </p:blipFill>
            <p:spPr>
              <a:xfrm>
                <a:off x="8797705" y="1408966"/>
                <a:ext cx="87696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0A8A7150-2623-4870-2CFB-38570B07DD3B}"/>
                  </a:ext>
                </a:extLst>
              </p14:cNvPr>
              <p14:cNvContentPartPr/>
              <p14:nvPr/>
            </p14:nvContentPartPr>
            <p14:xfrm>
              <a:off x="8057905" y="1308886"/>
              <a:ext cx="645480" cy="77760"/>
            </p14:xfrm>
          </p:contentPart>
        </mc:Choice>
        <mc:Fallback>
          <p:pic>
            <p:nvPicPr>
              <p:cNvPr id="7" name="Ink 6">
                <a:extLst>
                  <a:ext uri="{FF2B5EF4-FFF2-40B4-BE49-F238E27FC236}">
                    <a16:creationId xmlns:a16="http://schemas.microsoft.com/office/drawing/2014/main" id="{0A8A7150-2623-4870-2CFB-38570B07DD3B}"/>
                  </a:ext>
                </a:extLst>
              </p:cNvPr>
              <p:cNvPicPr/>
              <p:nvPr/>
            </p:nvPicPr>
            <p:blipFill>
              <a:blip r:embed="rId11"/>
              <a:stretch>
                <a:fillRect/>
              </a:stretch>
            </p:blipFill>
            <p:spPr>
              <a:xfrm>
                <a:off x="8039905" y="1290886"/>
                <a:ext cx="68112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F94101B8-5142-DDF0-40EB-6BA177BEBFAD}"/>
                  </a:ext>
                </a:extLst>
              </p14:cNvPr>
              <p14:cNvContentPartPr/>
              <p14:nvPr/>
            </p14:nvContentPartPr>
            <p14:xfrm>
              <a:off x="7109665" y="1360006"/>
              <a:ext cx="860400" cy="60480"/>
            </p14:xfrm>
          </p:contentPart>
        </mc:Choice>
        <mc:Fallback>
          <p:pic>
            <p:nvPicPr>
              <p:cNvPr id="9" name="Ink 8">
                <a:extLst>
                  <a:ext uri="{FF2B5EF4-FFF2-40B4-BE49-F238E27FC236}">
                    <a16:creationId xmlns:a16="http://schemas.microsoft.com/office/drawing/2014/main" id="{F94101B8-5142-DDF0-40EB-6BA177BEBFAD}"/>
                  </a:ext>
                </a:extLst>
              </p:cNvPr>
              <p:cNvPicPr/>
              <p:nvPr/>
            </p:nvPicPr>
            <p:blipFill>
              <a:blip r:embed="rId13"/>
              <a:stretch>
                <a:fillRect/>
              </a:stretch>
            </p:blipFill>
            <p:spPr>
              <a:xfrm>
                <a:off x="7091665" y="1342366"/>
                <a:ext cx="89604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4C3306D6-1DF1-66DE-1F70-9297951EAA79}"/>
                  </a:ext>
                </a:extLst>
              </p14:cNvPr>
              <p14:cNvContentPartPr/>
              <p14:nvPr/>
            </p14:nvContentPartPr>
            <p14:xfrm>
              <a:off x="6378865" y="1322566"/>
              <a:ext cx="594360" cy="63720"/>
            </p14:xfrm>
          </p:contentPart>
        </mc:Choice>
        <mc:Fallback>
          <p:pic>
            <p:nvPicPr>
              <p:cNvPr id="12" name="Ink 11">
                <a:extLst>
                  <a:ext uri="{FF2B5EF4-FFF2-40B4-BE49-F238E27FC236}">
                    <a16:creationId xmlns:a16="http://schemas.microsoft.com/office/drawing/2014/main" id="{4C3306D6-1DF1-66DE-1F70-9297951EAA79}"/>
                  </a:ext>
                </a:extLst>
              </p:cNvPr>
              <p:cNvPicPr/>
              <p:nvPr/>
            </p:nvPicPr>
            <p:blipFill>
              <a:blip r:embed="rId15"/>
              <a:stretch>
                <a:fillRect/>
              </a:stretch>
            </p:blipFill>
            <p:spPr>
              <a:xfrm>
                <a:off x="6360865" y="1304926"/>
                <a:ext cx="63000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80BB7BD9-42D8-DBC8-1A7C-A473022AABA5}"/>
                  </a:ext>
                </a:extLst>
              </p14:cNvPr>
              <p14:cNvContentPartPr/>
              <p14:nvPr/>
            </p14:nvContentPartPr>
            <p14:xfrm>
              <a:off x="5522785" y="1345246"/>
              <a:ext cx="595080" cy="38880"/>
            </p14:xfrm>
          </p:contentPart>
        </mc:Choice>
        <mc:Fallback>
          <p:pic>
            <p:nvPicPr>
              <p:cNvPr id="13" name="Ink 12">
                <a:extLst>
                  <a:ext uri="{FF2B5EF4-FFF2-40B4-BE49-F238E27FC236}">
                    <a16:creationId xmlns:a16="http://schemas.microsoft.com/office/drawing/2014/main" id="{80BB7BD9-42D8-DBC8-1A7C-A473022AABA5}"/>
                  </a:ext>
                </a:extLst>
              </p:cNvPr>
              <p:cNvPicPr/>
              <p:nvPr/>
            </p:nvPicPr>
            <p:blipFill>
              <a:blip r:embed="rId17"/>
              <a:stretch>
                <a:fillRect/>
              </a:stretch>
            </p:blipFill>
            <p:spPr>
              <a:xfrm>
                <a:off x="5504785" y="1327246"/>
                <a:ext cx="63072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5EF51971-6B1A-5698-6F0E-B6929FCB080B}"/>
                  </a:ext>
                </a:extLst>
              </p14:cNvPr>
              <p14:cNvContentPartPr/>
              <p14:nvPr/>
            </p14:nvContentPartPr>
            <p14:xfrm>
              <a:off x="4435945" y="1295206"/>
              <a:ext cx="1063440" cy="48600"/>
            </p14:xfrm>
          </p:contentPart>
        </mc:Choice>
        <mc:Fallback>
          <p:pic>
            <p:nvPicPr>
              <p:cNvPr id="14" name="Ink 13">
                <a:extLst>
                  <a:ext uri="{FF2B5EF4-FFF2-40B4-BE49-F238E27FC236}">
                    <a16:creationId xmlns:a16="http://schemas.microsoft.com/office/drawing/2014/main" id="{5EF51971-6B1A-5698-6F0E-B6929FCB080B}"/>
                  </a:ext>
                </a:extLst>
              </p:cNvPr>
              <p:cNvPicPr/>
              <p:nvPr/>
            </p:nvPicPr>
            <p:blipFill>
              <a:blip r:embed="rId19"/>
              <a:stretch>
                <a:fillRect/>
              </a:stretch>
            </p:blipFill>
            <p:spPr>
              <a:xfrm>
                <a:off x="4417945" y="1277566"/>
                <a:ext cx="109908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6" name="Ink 15">
                <a:extLst>
                  <a:ext uri="{FF2B5EF4-FFF2-40B4-BE49-F238E27FC236}">
                    <a16:creationId xmlns:a16="http://schemas.microsoft.com/office/drawing/2014/main" id="{1DC748F9-BC71-E926-6E4F-A6961A0B4B34}"/>
                  </a:ext>
                </a:extLst>
              </p14:cNvPr>
              <p14:cNvContentPartPr/>
              <p14:nvPr/>
            </p14:nvContentPartPr>
            <p14:xfrm>
              <a:off x="3245425" y="1289446"/>
              <a:ext cx="984960" cy="57600"/>
            </p14:xfrm>
          </p:contentPart>
        </mc:Choice>
        <mc:Fallback>
          <p:pic>
            <p:nvPicPr>
              <p:cNvPr id="16" name="Ink 15">
                <a:extLst>
                  <a:ext uri="{FF2B5EF4-FFF2-40B4-BE49-F238E27FC236}">
                    <a16:creationId xmlns:a16="http://schemas.microsoft.com/office/drawing/2014/main" id="{1DC748F9-BC71-E926-6E4F-A6961A0B4B34}"/>
                  </a:ext>
                </a:extLst>
              </p:cNvPr>
              <p:cNvPicPr/>
              <p:nvPr/>
            </p:nvPicPr>
            <p:blipFill>
              <a:blip r:embed="rId21"/>
              <a:stretch>
                <a:fillRect/>
              </a:stretch>
            </p:blipFill>
            <p:spPr>
              <a:xfrm>
                <a:off x="3227785" y="1271806"/>
                <a:ext cx="102060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8" name="Ink 17">
                <a:extLst>
                  <a:ext uri="{FF2B5EF4-FFF2-40B4-BE49-F238E27FC236}">
                    <a16:creationId xmlns:a16="http://schemas.microsoft.com/office/drawing/2014/main" id="{ECEA5C4B-155E-443A-E542-A047DBED80BB}"/>
                  </a:ext>
                </a:extLst>
              </p14:cNvPr>
              <p14:cNvContentPartPr/>
              <p14:nvPr/>
            </p14:nvContentPartPr>
            <p14:xfrm>
              <a:off x="2668705" y="1401766"/>
              <a:ext cx="475560" cy="53640"/>
            </p14:xfrm>
          </p:contentPart>
        </mc:Choice>
        <mc:Fallback>
          <p:pic>
            <p:nvPicPr>
              <p:cNvPr id="18" name="Ink 17">
                <a:extLst>
                  <a:ext uri="{FF2B5EF4-FFF2-40B4-BE49-F238E27FC236}">
                    <a16:creationId xmlns:a16="http://schemas.microsoft.com/office/drawing/2014/main" id="{ECEA5C4B-155E-443A-E542-A047DBED80BB}"/>
                  </a:ext>
                </a:extLst>
              </p:cNvPr>
              <p:cNvPicPr/>
              <p:nvPr/>
            </p:nvPicPr>
            <p:blipFill>
              <a:blip r:embed="rId23"/>
              <a:stretch>
                <a:fillRect/>
              </a:stretch>
            </p:blipFill>
            <p:spPr>
              <a:xfrm>
                <a:off x="2651065" y="1383766"/>
                <a:ext cx="51120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9" name="Ink 18">
                <a:extLst>
                  <a:ext uri="{FF2B5EF4-FFF2-40B4-BE49-F238E27FC236}">
                    <a16:creationId xmlns:a16="http://schemas.microsoft.com/office/drawing/2014/main" id="{B4B65151-D466-9D57-F358-4F21B89786DC}"/>
                  </a:ext>
                </a:extLst>
              </p14:cNvPr>
              <p14:cNvContentPartPr/>
              <p14:nvPr/>
            </p14:nvContentPartPr>
            <p14:xfrm>
              <a:off x="1801825" y="1311406"/>
              <a:ext cx="799560" cy="53640"/>
            </p14:xfrm>
          </p:contentPart>
        </mc:Choice>
        <mc:Fallback>
          <p:pic>
            <p:nvPicPr>
              <p:cNvPr id="19" name="Ink 18">
                <a:extLst>
                  <a:ext uri="{FF2B5EF4-FFF2-40B4-BE49-F238E27FC236}">
                    <a16:creationId xmlns:a16="http://schemas.microsoft.com/office/drawing/2014/main" id="{B4B65151-D466-9D57-F358-4F21B89786DC}"/>
                  </a:ext>
                </a:extLst>
              </p:cNvPr>
              <p:cNvPicPr/>
              <p:nvPr/>
            </p:nvPicPr>
            <p:blipFill>
              <a:blip r:embed="rId25"/>
              <a:stretch>
                <a:fillRect/>
              </a:stretch>
            </p:blipFill>
            <p:spPr>
              <a:xfrm>
                <a:off x="1784185" y="1293406"/>
                <a:ext cx="83520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1" name="Ink 20">
                <a:extLst>
                  <a:ext uri="{FF2B5EF4-FFF2-40B4-BE49-F238E27FC236}">
                    <a16:creationId xmlns:a16="http://schemas.microsoft.com/office/drawing/2014/main" id="{ACC7C333-1A91-5603-9D37-212E68985D52}"/>
                  </a:ext>
                </a:extLst>
              </p14:cNvPr>
              <p14:cNvContentPartPr/>
              <p14:nvPr/>
            </p14:nvContentPartPr>
            <p14:xfrm>
              <a:off x="1018105" y="1385566"/>
              <a:ext cx="615240" cy="21960"/>
            </p14:xfrm>
          </p:contentPart>
        </mc:Choice>
        <mc:Fallback>
          <p:pic>
            <p:nvPicPr>
              <p:cNvPr id="21" name="Ink 20">
                <a:extLst>
                  <a:ext uri="{FF2B5EF4-FFF2-40B4-BE49-F238E27FC236}">
                    <a16:creationId xmlns:a16="http://schemas.microsoft.com/office/drawing/2014/main" id="{ACC7C333-1A91-5603-9D37-212E68985D52}"/>
                  </a:ext>
                </a:extLst>
              </p:cNvPr>
              <p:cNvPicPr/>
              <p:nvPr/>
            </p:nvPicPr>
            <p:blipFill>
              <a:blip r:embed="rId27"/>
              <a:stretch>
                <a:fillRect/>
              </a:stretch>
            </p:blipFill>
            <p:spPr>
              <a:xfrm>
                <a:off x="1000465" y="1367566"/>
                <a:ext cx="65088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51" name="Ink 50">
                <a:extLst>
                  <a:ext uri="{FF2B5EF4-FFF2-40B4-BE49-F238E27FC236}">
                    <a16:creationId xmlns:a16="http://schemas.microsoft.com/office/drawing/2014/main" id="{9AAA3A96-7C06-C5A6-87CE-A119CA7940B8}"/>
                  </a:ext>
                </a:extLst>
              </p14:cNvPr>
              <p14:cNvContentPartPr/>
              <p14:nvPr/>
            </p14:nvContentPartPr>
            <p14:xfrm>
              <a:off x="3209785" y="1867246"/>
              <a:ext cx="19080" cy="10440"/>
            </p14:xfrm>
          </p:contentPart>
        </mc:Choice>
        <mc:Fallback>
          <p:pic>
            <p:nvPicPr>
              <p:cNvPr id="51" name="Ink 50">
                <a:extLst>
                  <a:ext uri="{FF2B5EF4-FFF2-40B4-BE49-F238E27FC236}">
                    <a16:creationId xmlns:a16="http://schemas.microsoft.com/office/drawing/2014/main" id="{9AAA3A96-7C06-C5A6-87CE-A119CA7940B8}"/>
                  </a:ext>
                </a:extLst>
              </p:cNvPr>
              <p:cNvPicPr/>
              <p:nvPr/>
            </p:nvPicPr>
            <p:blipFill>
              <a:blip r:embed="rId29"/>
              <a:stretch>
                <a:fillRect/>
              </a:stretch>
            </p:blipFill>
            <p:spPr>
              <a:xfrm>
                <a:off x="3191785" y="1849246"/>
                <a:ext cx="5472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52" name="Ink 51">
                <a:extLst>
                  <a:ext uri="{FF2B5EF4-FFF2-40B4-BE49-F238E27FC236}">
                    <a16:creationId xmlns:a16="http://schemas.microsoft.com/office/drawing/2014/main" id="{C9DCF321-B3D0-E8FF-BBF6-7ACD9E38462C}"/>
                  </a:ext>
                </a:extLst>
              </p14:cNvPr>
              <p14:cNvContentPartPr/>
              <p14:nvPr/>
            </p14:nvContentPartPr>
            <p14:xfrm>
              <a:off x="1755385" y="1322206"/>
              <a:ext cx="1539360" cy="669600"/>
            </p14:xfrm>
          </p:contentPart>
        </mc:Choice>
        <mc:Fallback>
          <p:pic>
            <p:nvPicPr>
              <p:cNvPr id="52" name="Ink 51">
                <a:extLst>
                  <a:ext uri="{FF2B5EF4-FFF2-40B4-BE49-F238E27FC236}">
                    <a16:creationId xmlns:a16="http://schemas.microsoft.com/office/drawing/2014/main" id="{C9DCF321-B3D0-E8FF-BBF6-7ACD9E38462C}"/>
                  </a:ext>
                </a:extLst>
              </p:cNvPr>
              <p:cNvPicPr/>
              <p:nvPr/>
            </p:nvPicPr>
            <p:blipFill>
              <a:blip r:embed="rId31"/>
              <a:stretch>
                <a:fillRect/>
              </a:stretch>
            </p:blipFill>
            <p:spPr>
              <a:xfrm>
                <a:off x="1737745" y="1304206"/>
                <a:ext cx="1575000" cy="7052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55" name="Ink 54">
                <a:extLst>
                  <a:ext uri="{FF2B5EF4-FFF2-40B4-BE49-F238E27FC236}">
                    <a16:creationId xmlns:a16="http://schemas.microsoft.com/office/drawing/2014/main" id="{10C7212B-329B-FD49-9C9F-F07309109F0C}"/>
                  </a:ext>
                </a:extLst>
              </p14:cNvPr>
              <p14:cNvContentPartPr/>
              <p14:nvPr/>
            </p14:nvContentPartPr>
            <p14:xfrm>
              <a:off x="9493585" y="2492926"/>
              <a:ext cx="703080" cy="45000"/>
            </p14:xfrm>
          </p:contentPart>
        </mc:Choice>
        <mc:Fallback>
          <p:pic>
            <p:nvPicPr>
              <p:cNvPr id="55" name="Ink 54">
                <a:extLst>
                  <a:ext uri="{FF2B5EF4-FFF2-40B4-BE49-F238E27FC236}">
                    <a16:creationId xmlns:a16="http://schemas.microsoft.com/office/drawing/2014/main" id="{10C7212B-329B-FD49-9C9F-F07309109F0C}"/>
                  </a:ext>
                </a:extLst>
              </p:cNvPr>
              <p:cNvPicPr/>
              <p:nvPr/>
            </p:nvPicPr>
            <p:blipFill>
              <a:blip r:embed="rId33"/>
              <a:stretch>
                <a:fillRect/>
              </a:stretch>
            </p:blipFill>
            <p:spPr>
              <a:xfrm>
                <a:off x="9475585" y="2474926"/>
                <a:ext cx="73872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57" name="Ink 56">
                <a:extLst>
                  <a:ext uri="{FF2B5EF4-FFF2-40B4-BE49-F238E27FC236}">
                    <a16:creationId xmlns:a16="http://schemas.microsoft.com/office/drawing/2014/main" id="{879C6B4D-4917-3C11-072F-B1272AF2BA80}"/>
                  </a:ext>
                </a:extLst>
              </p14:cNvPr>
              <p14:cNvContentPartPr/>
              <p14:nvPr/>
            </p14:nvContentPartPr>
            <p14:xfrm>
              <a:off x="6090145" y="1920526"/>
              <a:ext cx="3183840" cy="622080"/>
            </p14:xfrm>
          </p:contentPart>
        </mc:Choice>
        <mc:Fallback>
          <p:pic>
            <p:nvPicPr>
              <p:cNvPr id="57" name="Ink 56">
                <a:extLst>
                  <a:ext uri="{FF2B5EF4-FFF2-40B4-BE49-F238E27FC236}">
                    <a16:creationId xmlns:a16="http://schemas.microsoft.com/office/drawing/2014/main" id="{879C6B4D-4917-3C11-072F-B1272AF2BA80}"/>
                  </a:ext>
                </a:extLst>
              </p:cNvPr>
              <p:cNvPicPr/>
              <p:nvPr/>
            </p:nvPicPr>
            <p:blipFill>
              <a:blip r:embed="rId35"/>
              <a:stretch>
                <a:fillRect/>
              </a:stretch>
            </p:blipFill>
            <p:spPr>
              <a:xfrm>
                <a:off x="6072505" y="1902526"/>
                <a:ext cx="3219480" cy="657720"/>
              </a:xfrm>
              <a:prstGeom prst="rect">
                <a:avLst/>
              </a:prstGeom>
            </p:spPr>
          </p:pic>
        </mc:Fallback>
      </mc:AlternateContent>
      <p:grpSp>
        <p:nvGrpSpPr>
          <p:cNvPr id="68" name="Group 67">
            <a:extLst>
              <a:ext uri="{FF2B5EF4-FFF2-40B4-BE49-F238E27FC236}">
                <a16:creationId xmlns:a16="http://schemas.microsoft.com/office/drawing/2014/main" id="{1FDC4B03-918F-7608-D35F-0A2B1EA023EF}"/>
              </a:ext>
            </a:extLst>
          </p:cNvPr>
          <p:cNvGrpSpPr/>
          <p:nvPr/>
        </p:nvGrpSpPr>
        <p:grpSpPr>
          <a:xfrm>
            <a:off x="727225" y="1792006"/>
            <a:ext cx="9606240" cy="747720"/>
            <a:chOff x="727225" y="1792006"/>
            <a:chExt cx="9606240" cy="747720"/>
          </a:xfrm>
        </p:grpSpPr>
        <mc:AlternateContent xmlns:mc="http://schemas.openxmlformats.org/markup-compatibility/2006">
          <mc:Choice xmlns:p14="http://schemas.microsoft.com/office/powerpoint/2010/main" Requires="p14">
            <p:contentPart p14:bwMode="auto" r:id="rId36">
              <p14:nvContentPartPr>
                <p14:cNvPr id="23" name="Ink 22">
                  <a:extLst>
                    <a:ext uri="{FF2B5EF4-FFF2-40B4-BE49-F238E27FC236}">
                      <a16:creationId xmlns:a16="http://schemas.microsoft.com/office/drawing/2014/main" id="{87AB5C01-1835-FF10-C341-44C5F267BF8A}"/>
                    </a:ext>
                  </a:extLst>
                </p14:cNvPr>
                <p14:cNvContentPartPr/>
                <p14:nvPr/>
              </p14:nvContentPartPr>
              <p14:xfrm>
                <a:off x="8804545" y="1852486"/>
                <a:ext cx="1528920" cy="93240"/>
              </p14:xfrm>
            </p:contentPart>
          </mc:Choice>
          <mc:Fallback>
            <p:pic>
              <p:nvPicPr>
                <p:cNvPr id="23" name="Ink 22">
                  <a:extLst>
                    <a:ext uri="{FF2B5EF4-FFF2-40B4-BE49-F238E27FC236}">
                      <a16:creationId xmlns:a16="http://schemas.microsoft.com/office/drawing/2014/main" id="{87AB5C01-1835-FF10-C341-44C5F267BF8A}"/>
                    </a:ext>
                  </a:extLst>
                </p:cNvPr>
                <p:cNvPicPr/>
                <p:nvPr/>
              </p:nvPicPr>
              <p:blipFill>
                <a:blip r:embed="rId37"/>
                <a:stretch>
                  <a:fillRect/>
                </a:stretch>
              </p:blipFill>
              <p:spPr>
                <a:xfrm>
                  <a:off x="8786545" y="1834486"/>
                  <a:ext cx="156456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4" name="Ink 23">
                  <a:extLst>
                    <a:ext uri="{FF2B5EF4-FFF2-40B4-BE49-F238E27FC236}">
                      <a16:creationId xmlns:a16="http://schemas.microsoft.com/office/drawing/2014/main" id="{1741ADA7-16DE-31A1-B4BA-501358C932D3}"/>
                    </a:ext>
                  </a:extLst>
                </p14:cNvPr>
                <p14:cNvContentPartPr/>
                <p14:nvPr/>
              </p14:nvContentPartPr>
              <p14:xfrm>
                <a:off x="8635345" y="1864366"/>
                <a:ext cx="60120" cy="23400"/>
              </p14:xfrm>
            </p:contentPart>
          </mc:Choice>
          <mc:Fallback>
            <p:pic>
              <p:nvPicPr>
                <p:cNvPr id="24" name="Ink 23">
                  <a:extLst>
                    <a:ext uri="{FF2B5EF4-FFF2-40B4-BE49-F238E27FC236}">
                      <a16:creationId xmlns:a16="http://schemas.microsoft.com/office/drawing/2014/main" id="{1741ADA7-16DE-31A1-B4BA-501358C932D3}"/>
                    </a:ext>
                  </a:extLst>
                </p:cNvPr>
                <p:cNvPicPr/>
                <p:nvPr/>
              </p:nvPicPr>
              <p:blipFill>
                <a:blip r:embed="rId39"/>
                <a:stretch>
                  <a:fillRect/>
                </a:stretch>
              </p:blipFill>
              <p:spPr>
                <a:xfrm>
                  <a:off x="8617345" y="1846726"/>
                  <a:ext cx="9576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5" name="Ink 24">
                  <a:extLst>
                    <a:ext uri="{FF2B5EF4-FFF2-40B4-BE49-F238E27FC236}">
                      <a16:creationId xmlns:a16="http://schemas.microsoft.com/office/drawing/2014/main" id="{E62633DB-37F7-290E-5091-2C437844E8DF}"/>
                    </a:ext>
                  </a:extLst>
                </p14:cNvPr>
                <p14:cNvContentPartPr/>
                <p14:nvPr/>
              </p14:nvContentPartPr>
              <p14:xfrm>
                <a:off x="7582345" y="1920886"/>
                <a:ext cx="1147680" cy="25200"/>
              </p14:xfrm>
            </p:contentPart>
          </mc:Choice>
          <mc:Fallback>
            <p:pic>
              <p:nvPicPr>
                <p:cNvPr id="25" name="Ink 24">
                  <a:extLst>
                    <a:ext uri="{FF2B5EF4-FFF2-40B4-BE49-F238E27FC236}">
                      <a16:creationId xmlns:a16="http://schemas.microsoft.com/office/drawing/2014/main" id="{E62633DB-37F7-290E-5091-2C437844E8DF}"/>
                    </a:ext>
                  </a:extLst>
                </p:cNvPr>
                <p:cNvPicPr/>
                <p:nvPr/>
              </p:nvPicPr>
              <p:blipFill>
                <a:blip r:embed="rId41"/>
                <a:stretch>
                  <a:fillRect/>
                </a:stretch>
              </p:blipFill>
              <p:spPr>
                <a:xfrm>
                  <a:off x="7564345" y="1903246"/>
                  <a:ext cx="118332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7" name="Ink 26">
                  <a:extLst>
                    <a:ext uri="{FF2B5EF4-FFF2-40B4-BE49-F238E27FC236}">
                      <a16:creationId xmlns:a16="http://schemas.microsoft.com/office/drawing/2014/main" id="{A4F9ED13-6A3B-C335-130E-1976D20B54C3}"/>
                    </a:ext>
                  </a:extLst>
                </p14:cNvPr>
                <p14:cNvContentPartPr/>
                <p14:nvPr/>
              </p14:nvContentPartPr>
              <p14:xfrm>
                <a:off x="6775225" y="1867966"/>
                <a:ext cx="745920" cy="78840"/>
              </p14:xfrm>
            </p:contentPart>
          </mc:Choice>
          <mc:Fallback>
            <p:pic>
              <p:nvPicPr>
                <p:cNvPr id="27" name="Ink 26">
                  <a:extLst>
                    <a:ext uri="{FF2B5EF4-FFF2-40B4-BE49-F238E27FC236}">
                      <a16:creationId xmlns:a16="http://schemas.microsoft.com/office/drawing/2014/main" id="{A4F9ED13-6A3B-C335-130E-1976D20B54C3}"/>
                    </a:ext>
                  </a:extLst>
                </p:cNvPr>
                <p:cNvPicPr/>
                <p:nvPr/>
              </p:nvPicPr>
              <p:blipFill>
                <a:blip r:embed="rId43"/>
                <a:stretch>
                  <a:fillRect/>
                </a:stretch>
              </p:blipFill>
              <p:spPr>
                <a:xfrm>
                  <a:off x="6757585" y="1849966"/>
                  <a:ext cx="78156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9" name="Ink 28">
                  <a:extLst>
                    <a:ext uri="{FF2B5EF4-FFF2-40B4-BE49-F238E27FC236}">
                      <a16:creationId xmlns:a16="http://schemas.microsoft.com/office/drawing/2014/main" id="{DD581260-9EA6-3402-A6BE-DE900B5CA2C5}"/>
                    </a:ext>
                  </a:extLst>
                </p14:cNvPr>
                <p14:cNvContentPartPr/>
                <p14:nvPr/>
              </p14:nvContentPartPr>
              <p14:xfrm>
                <a:off x="6037225" y="1811446"/>
                <a:ext cx="631080" cy="94680"/>
              </p14:xfrm>
            </p:contentPart>
          </mc:Choice>
          <mc:Fallback>
            <p:pic>
              <p:nvPicPr>
                <p:cNvPr id="29" name="Ink 28">
                  <a:extLst>
                    <a:ext uri="{FF2B5EF4-FFF2-40B4-BE49-F238E27FC236}">
                      <a16:creationId xmlns:a16="http://schemas.microsoft.com/office/drawing/2014/main" id="{DD581260-9EA6-3402-A6BE-DE900B5CA2C5}"/>
                    </a:ext>
                  </a:extLst>
                </p:cNvPr>
                <p:cNvPicPr/>
                <p:nvPr/>
              </p:nvPicPr>
              <p:blipFill>
                <a:blip r:embed="rId45"/>
                <a:stretch>
                  <a:fillRect/>
                </a:stretch>
              </p:blipFill>
              <p:spPr>
                <a:xfrm>
                  <a:off x="6019585" y="1793446"/>
                  <a:ext cx="66672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1" name="Ink 30">
                  <a:extLst>
                    <a:ext uri="{FF2B5EF4-FFF2-40B4-BE49-F238E27FC236}">
                      <a16:creationId xmlns:a16="http://schemas.microsoft.com/office/drawing/2014/main" id="{8F54F7CA-C7C3-5B10-BD9F-06B21A9D8F90}"/>
                    </a:ext>
                  </a:extLst>
                </p14:cNvPr>
                <p14:cNvContentPartPr/>
                <p14:nvPr/>
              </p14:nvContentPartPr>
              <p14:xfrm>
                <a:off x="4713505" y="1860406"/>
                <a:ext cx="1168920" cy="69120"/>
              </p14:xfrm>
            </p:contentPart>
          </mc:Choice>
          <mc:Fallback>
            <p:pic>
              <p:nvPicPr>
                <p:cNvPr id="31" name="Ink 30">
                  <a:extLst>
                    <a:ext uri="{FF2B5EF4-FFF2-40B4-BE49-F238E27FC236}">
                      <a16:creationId xmlns:a16="http://schemas.microsoft.com/office/drawing/2014/main" id="{8F54F7CA-C7C3-5B10-BD9F-06B21A9D8F90}"/>
                    </a:ext>
                  </a:extLst>
                </p:cNvPr>
                <p:cNvPicPr/>
                <p:nvPr/>
              </p:nvPicPr>
              <p:blipFill>
                <a:blip r:embed="rId47"/>
                <a:stretch>
                  <a:fillRect/>
                </a:stretch>
              </p:blipFill>
              <p:spPr>
                <a:xfrm>
                  <a:off x="4695865" y="1842766"/>
                  <a:ext cx="120456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3" name="Ink 32">
                  <a:extLst>
                    <a:ext uri="{FF2B5EF4-FFF2-40B4-BE49-F238E27FC236}">
                      <a16:creationId xmlns:a16="http://schemas.microsoft.com/office/drawing/2014/main" id="{50F4ADDD-895B-1DF5-4694-4F99906BEF43}"/>
                    </a:ext>
                  </a:extLst>
                </p14:cNvPr>
                <p14:cNvContentPartPr/>
                <p14:nvPr/>
              </p14:nvContentPartPr>
              <p14:xfrm>
                <a:off x="4043545" y="1792006"/>
                <a:ext cx="677880" cy="83880"/>
              </p14:xfrm>
            </p:contentPart>
          </mc:Choice>
          <mc:Fallback>
            <p:pic>
              <p:nvPicPr>
                <p:cNvPr id="33" name="Ink 32">
                  <a:extLst>
                    <a:ext uri="{FF2B5EF4-FFF2-40B4-BE49-F238E27FC236}">
                      <a16:creationId xmlns:a16="http://schemas.microsoft.com/office/drawing/2014/main" id="{50F4ADDD-895B-1DF5-4694-4F99906BEF43}"/>
                    </a:ext>
                  </a:extLst>
                </p:cNvPr>
                <p:cNvPicPr/>
                <p:nvPr/>
              </p:nvPicPr>
              <p:blipFill>
                <a:blip r:embed="rId49"/>
                <a:stretch>
                  <a:fillRect/>
                </a:stretch>
              </p:blipFill>
              <p:spPr>
                <a:xfrm>
                  <a:off x="4025545" y="1774006"/>
                  <a:ext cx="71352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5" name="Ink 34">
                  <a:extLst>
                    <a:ext uri="{FF2B5EF4-FFF2-40B4-BE49-F238E27FC236}">
                      <a16:creationId xmlns:a16="http://schemas.microsoft.com/office/drawing/2014/main" id="{B6D6BF34-70C7-503E-AEC3-957591963BEA}"/>
                    </a:ext>
                  </a:extLst>
                </p14:cNvPr>
                <p14:cNvContentPartPr/>
                <p14:nvPr/>
              </p14:nvContentPartPr>
              <p14:xfrm>
                <a:off x="2709745" y="1924126"/>
                <a:ext cx="686520" cy="74880"/>
              </p14:xfrm>
            </p:contentPart>
          </mc:Choice>
          <mc:Fallback>
            <p:pic>
              <p:nvPicPr>
                <p:cNvPr id="35" name="Ink 34">
                  <a:extLst>
                    <a:ext uri="{FF2B5EF4-FFF2-40B4-BE49-F238E27FC236}">
                      <a16:creationId xmlns:a16="http://schemas.microsoft.com/office/drawing/2014/main" id="{B6D6BF34-70C7-503E-AEC3-957591963BEA}"/>
                    </a:ext>
                  </a:extLst>
                </p:cNvPr>
                <p:cNvPicPr/>
                <p:nvPr/>
              </p:nvPicPr>
              <p:blipFill>
                <a:blip r:embed="rId51"/>
                <a:stretch>
                  <a:fillRect/>
                </a:stretch>
              </p:blipFill>
              <p:spPr>
                <a:xfrm>
                  <a:off x="2692105" y="1906126"/>
                  <a:ext cx="72216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6" name="Ink 35">
                  <a:extLst>
                    <a:ext uri="{FF2B5EF4-FFF2-40B4-BE49-F238E27FC236}">
                      <a16:creationId xmlns:a16="http://schemas.microsoft.com/office/drawing/2014/main" id="{1F852A0B-5B5D-CAF5-649E-5BD3A590B602}"/>
                    </a:ext>
                  </a:extLst>
                </p14:cNvPr>
                <p14:cNvContentPartPr/>
                <p14:nvPr/>
              </p14:nvContentPartPr>
              <p14:xfrm>
                <a:off x="1844305" y="1907206"/>
                <a:ext cx="703080" cy="40320"/>
              </p14:xfrm>
            </p:contentPart>
          </mc:Choice>
          <mc:Fallback>
            <p:pic>
              <p:nvPicPr>
                <p:cNvPr id="36" name="Ink 35">
                  <a:extLst>
                    <a:ext uri="{FF2B5EF4-FFF2-40B4-BE49-F238E27FC236}">
                      <a16:creationId xmlns:a16="http://schemas.microsoft.com/office/drawing/2014/main" id="{1F852A0B-5B5D-CAF5-649E-5BD3A590B602}"/>
                    </a:ext>
                  </a:extLst>
                </p:cNvPr>
                <p:cNvPicPr/>
                <p:nvPr/>
              </p:nvPicPr>
              <p:blipFill>
                <a:blip r:embed="rId53"/>
                <a:stretch>
                  <a:fillRect/>
                </a:stretch>
              </p:blipFill>
              <p:spPr>
                <a:xfrm>
                  <a:off x="1826665" y="1889566"/>
                  <a:ext cx="73872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7" name="Ink 36">
                  <a:extLst>
                    <a:ext uri="{FF2B5EF4-FFF2-40B4-BE49-F238E27FC236}">
                      <a16:creationId xmlns:a16="http://schemas.microsoft.com/office/drawing/2014/main" id="{7C1AFFEE-361D-88DF-59FF-9140FD47A0B5}"/>
                    </a:ext>
                  </a:extLst>
                </p14:cNvPr>
                <p14:cNvContentPartPr/>
                <p14:nvPr/>
              </p14:nvContentPartPr>
              <p14:xfrm>
                <a:off x="727225" y="1905046"/>
                <a:ext cx="913320" cy="52920"/>
              </p14:xfrm>
            </p:contentPart>
          </mc:Choice>
          <mc:Fallback>
            <p:pic>
              <p:nvPicPr>
                <p:cNvPr id="37" name="Ink 36">
                  <a:extLst>
                    <a:ext uri="{FF2B5EF4-FFF2-40B4-BE49-F238E27FC236}">
                      <a16:creationId xmlns:a16="http://schemas.microsoft.com/office/drawing/2014/main" id="{7C1AFFEE-361D-88DF-59FF-9140FD47A0B5}"/>
                    </a:ext>
                  </a:extLst>
                </p:cNvPr>
                <p:cNvPicPr/>
                <p:nvPr/>
              </p:nvPicPr>
              <p:blipFill>
                <a:blip r:embed="rId55"/>
                <a:stretch>
                  <a:fillRect/>
                </a:stretch>
              </p:blipFill>
              <p:spPr>
                <a:xfrm>
                  <a:off x="709225" y="1887046"/>
                  <a:ext cx="94896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9" name="Ink 38">
                  <a:extLst>
                    <a:ext uri="{FF2B5EF4-FFF2-40B4-BE49-F238E27FC236}">
                      <a16:creationId xmlns:a16="http://schemas.microsoft.com/office/drawing/2014/main" id="{562E34D1-4BC2-75CD-3EE5-DE32F769C169}"/>
                    </a:ext>
                  </a:extLst>
                </p14:cNvPr>
                <p14:cNvContentPartPr/>
                <p14:nvPr/>
              </p14:nvContentPartPr>
              <p14:xfrm>
                <a:off x="9492145" y="2505166"/>
                <a:ext cx="770760" cy="34560"/>
              </p14:xfrm>
            </p:contentPart>
          </mc:Choice>
          <mc:Fallback>
            <p:pic>
              <p:nvPicPr>
                <p:cNvPr id="39" name="Ink 38">
                  <a:extLst>
                    <a:ext uri="{FF2B5EF4-FFF2-40B4-BE49-F238E27FC236}">
                      <a16:creationId xmlns:a16="http://schemas.microsoft.com/office/drawing/2014/main" id="{562E34D1-4BC2-75CD-3EE5-DE32F769C169}"/>
                    </a:ext>
                  </a:extLst>
                </p:cNvPr>
                <p:cNvPicPr/>
                <p:nvPr/>
              </p:nvPicPr>
              <p:blipFill>
                <a:blip r:embed="rId57"/>
                <a:stretch>
                  <a:fillRect/>
                </a:stretch>
              </p:blipFill>
              <p:spPr>
                <a:xfrm>
                  <a:off x="9474145" y="2487166"/>
                  <a:ext cx="80640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0" name="Ink 39">
                  <a:extLst>
                    <a:ext uri="{FF2B5EF4-FFF2-40B4-BE49-F238E27FC236}">
                      <a16:creationId xmlns:a16="http://schemas.microsoft.com/office/drawing/2014/main" id="{8E9E59C5-4E0B-C4F0-8844-82D7751638C7}"/>
                    </a:ext>
                  </a:extLst>
                </p14:cNvPr>
                <p14:cNvContentPartPr/>
                <p14:nvPr/>
              </p14:nvContentPartPr>
              <p14:xfrm>
                <a:off x="8504665" y="2420566"/>
                <a:ext cx="800640" cy="38520"/>
              </p14:xfrm>
            </p:contentPart>
          </mc:Choice>
          <mc:Fallback>
            <p:pic>
              <p:nvPicPr>
                <p:cNvPr id="40" name="Ink 39">
                  <a:extLst>
                    <a:ext uri="{FF2B5EF4-FFF2-40B4-BE49-F238E27FC236}">
                      <a16:creationId xmlns:a16="http://schemas.microsoft.com/office/drawing/2014/main" id="{8E9E59C5-4E0B-C4F0-8844-82D7751638C7}"/>
                    </a:ext>
                  </a:extLst>
                </p:cNvPr>
                <p:cNvPicPr/>
                <p:nvPr/>
              </p:nvPicPr>
              <p:blipFill>
                <a:blip r:embed="rId59"/>
                <a:stretch>
                  <a:fillRect/>
                </a:stretch>
              </p:blipFill>
              <p:spPr>
                <a:xfrm>
                  <a:off x="8487025" y="2402566"/>
                  <a:ext cx="83628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2" name="Ink 41">
                  <a:extLst>
                    <a:ext uri="{FF2B5EF4-FFF2-40B4-BE49-F238E27FC236}">
                      <a16:creationId xmlns:a16="http://schemas.microsoft.com/office/drawing/2014/main" id="{44337994-B198-CC3E-566F-A5314F4A734A}"/>
                    </a:ext>
                  </a:extLst>
                </p14:cNvPr>
                <p14:cNvContentPartPr/>
                <p14:nvPr/>
              </p14:nvContentPartPr>
              <p14:xfrm>
                <a:off x="7436545" y="2456206"/>
                <a:ext cx="848520" cy="64440"/>
              </p14:xfrm>
            </p:contentPart>
          </mc:Choice>
          <mc:Fallback>
            <p:pic>
              <p:nvPicPr>
                <p:cNvPr id="42" name="Ink 41">
                  <a:extLst>
                    <a:ext uri="{FF2B5EF4-FFF2-40B4-BE49-F238E27FC236}">
                      <a16:creationId xmlns:a16="http://schemas.microsoft.com/office/drawing/2014/main" id="{44337994-B198-CC3E-566F-A5314F4A734A}"/>
                    </a:ext>
                  </a:extLst>
                </p:cNvPr>
                <p:cNvPicPr/>
                <p:nvPr/>
              </p:nvPicPr>
              <p:blipFill>
                <a:blip r:embed="rId61"/>
                <a:stretch>
                  <a:fillRect/>
                </a:stretch>
              </p:blipFill>
              <p:spPr>
                <a:xfrm>
                  <a:off x="7418545" y="2438206"/>
                  <a:ext cx="88416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3" name="Ink 42">
                  <a:extLst>
                    <a:ext uri="{FF2B5EF4-FFF2-40B4-BE49-F238E27FC236}">
                      <a16:creationId xmlns:a16="http://schemas.microsoft.com/office/drawing/2014/main" id="{211F3907-1897-E21B-202D-E74917930C1B}"/>
                    </a:ext>
                  </a:extLst>
                </p14:cNvPr>
                <p14:cNvContentPartPr/>
                <p14:nvPr/>
              </p14:nvContentPartPr>
              <p14:xfrm>
                <a:off x="6141265" y="2458726"/>
                <a:ext cx="1317240" cy="47520"/>
              </p14:xfrm>
            </p:contentPart>
          </mc:Choice>
          <mc:Fallback>
            <p:pic>
              <p:nvPicPr>
                <p:cNvPr id="43" name="Ink 42">
                  <a:extLst>
                    <a:ext uri="{FF2B5EF4-FFF2-40B4-BE49-F238E27FC236}">
                      <a16:creationId xmlns:a16="http://schemas.microsoft.com/office/drawing/2014/main" id="{211F3907-1897-E21B-202D-E74917930C1B}"/>
                    </a:ext>
                  </a:extLst>
                </p:cNvPr>
                <p:cNvPicPr/>
                <p:nvPr/>
              </p:nvPicPr>
              <p:blipFill>
                <a:blip r:embed="rId63"/>
                <a:stretch>
                  <a:fillRect/>
                </a:stretch>
              </p:blipFill>
              <p:spPr>
                <a:xfrm>
                  <a:off x="6123625" y="2440726"/>
                  <a:ext cx="135288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5" name="Ink 44">
                  <a:extLst>
                    <a:ext uri="{FF2B5EF4-FFF2-40B4-BE49-F238E27FC236}">
                      <a16:creationId xmlns:a16="http://schemas.microsoft.com/office/drawing/2014/main" id="{551B953C-4023-DB0E-B339-9A36C26403D3}"/>
                    </a:ext>
                  </a:extLst>
                </p14:cNvPr>
                <p14:cNvContentPartPr/>
                <p14:nvPr/>
              </p14:nvContentPartPr>
              <p14:xfrm>
                <a:off x="5796025" y="2413006"/>
                <a:ext cx="338040" cy="55080"/>
              </p14:xfrm>
            </p:contentPart>
          </mc:Choice>
          <mc:Fallback>
            <p:pic>
              <p:nvPicPr>
                <p:cNvPr id="45" name="Ink 44">
                  <a:extLst>
                    <a:ext uri="{FF2B5EF4-FFF2-40B4-BE49-F238E27FC236}">
                      <a16:creationId xmlns:a16="http://schemas.microsoft.com/office/drawing/2014/main" id="{551B953C-4023-DB0E-B339-9A36C26403D3}"/>
                    </a:ext>
                  </a:extLst>
                </p:cNvPr>
                <p:cNvPicPr/>
                <p:nvPr/>
              </p:nvPicPr>
              <p:blipFill>
                <a:blip r:embed="rId65"/>
                <a:stretch>
                  <a:fillRect/>
                </a:stretch>
              </p:blipFill>
              <p:spPr>
                <a:xfrm>
                  <a:off x="5778025" y="2395366"/>
                  <a:ext cx="37368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6" name="Ink 45">
                  <a:extLst>
                    <a:ext uri="{FF2B5EF4-FFF2-40B4-BE49-F238E27FC236}">
                      <a16:creationId xmlns:a16="http://schemas.microsoft.com/office/drawing/2014/main" id="{268C41D3-9DA8-1233-24F2-31B170221060}"/>
                    </a:ext>
                  </a:extLst>
                </p14:cNvPr>
                <p14:cNvContentPartPr/>
                <p14:nvPr/>
              </p14:nvContentPartPr>
              <p14:xfrm>
                <a:off x="4917265" y="2493286"/>
                <a:ext cx="707760" cy="33120"/>
              </p14:xfrm>
            </p:contentPart>
          </mc:Choice>
          <mc:Fallback>
            <p:pic>
              <p:nvPicPr>
                <p:cNvPr id="46" name="Ink 45">
                  <a:extLst>
                    <a:ext uri="{FF2B5EF4-FFF2-40B4-BE49-F238E27FC236}">
                      <a16:creationId xmlns:a16="http://schemas.microsoft.com/office/drawing/2014/main" id="{268C41D3-9DA8-1233-24F2-31B170221060}"/>
                    </a:ext>
                  </a:extLst>
                </p:cNvPr>
                <p:cNvPicPr/>
                <p:nvPr/>
              </p:nvPicPr>
              <p:blipFill>
                <a:blip r:embed="rId67"/>
                <a:stretch>
                  <a:fillRect/>
                </a:stretch>
              </p:blipFill>
              <p:spPr>
                <a:xfrm>
                  <a:off x="4899265" y="2475286"/>
                  <a:ext cx="74340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7" name="Ink 46">
                  <a:extLst>
                    <a:ext uri="{FF2B5EF4-FFF2-40B4-BE49-F238E27FC236}">
                      <a16:creationId xmlns:a16="http://schemas.microsoft.com/office/drawing/2014/main" id="{939C0854-8B04-16A5-05F9-DAF0DBAA6559}"/>
                    </a:ext>
                  </a:extLst>
                </p14:cNvPr>
                <p14:cNvContentPartPr/>
                <p14:nvPr/>
              </p14:nvContentPartPr>
              <p14:xfrm>
                <a:off x="3664465" y="2469886"/>
                <a:ext cx="1093320" cy="48240"/>
              </p14:xfrm>
            </p:contentPart>
          </mc:Choice>
          <mc:Fallback>
            <p:pic>
              <p:nvPicPr>
                <p:cNvPr id="47" name="Ink 46">
                  <a:extLst>
                    <a:ext uri="{FF2B5EF4-FFF2-40B4-BE49-F238E27FC236}">
                      <a16:creationId xmlns:a16="http://schemas.microsoft.com/office/drawing/2014/main" id="{939C0854-8B04-16A5-05F9-DAF0DBAA6559}"/>
                    </a:ext>
                  </a:extLst>
                </p:cNvPr>
                <p:cNvPicPr/>
                <p:nvPr/>
              </p:nvPicPr>
              <p:blipFill>
                <a:blip r:embed="rId69"/>
                <a:stretch>
                  <a:fillRect/>
                </a:stretch>
              </p:blipFill>
              <p:spPr>
                <a:xfrm>
                  <a:off x="3646825" y="2452246"/>
                  <a:ext cx="112896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9" name="Ink 48">
                  <a:extLst>
                    <a:ext uri="{FF2B5EF4-FFF2-40B4-BE49-F238E27FC236}">
                      <a16:creationId xmlns:a16="http://schemas.microsoft.com/office/drawing/2014/main" id="{AE529EBF-E053-8CFB-EE17-21CC111BC464}"/>
                    </a:ext>
                  </a:extLst>
                </p14:cNvPr>
                <p14:cNvContentPartPr/>
                <p14:nvPr/>
              </p14:nvContentPartPr>
              <p14:xfrm>
                <a:off x="2853745" y="2437486"/>
                <a:ext cx="638280" cy="42840"/>
              </p14:xfrm>
            </p:contentPart>
          </mc:Choice>
          <mc:Fallback>
            <p:pic>
              <p:nvPicPr>
                <p:cNvPr id="49" name="Ink 48">
                  <a:extLst>
                    <a:ext uri="{FF2B5EF4-FFF2-40B4-BE49-F238E27FC236}">
                      <a16:creationId xmlns:a16="http://schemas.microsoft.com/office/drawing/2014/main" id="{AE529EBF-E053-8CFB-EE17-21CC111BC464}"/>
                    </a:ext>
                  </a:extLst>
                </p:cNvPr>
                <p:cNvPicPr/>
                <p:nvPr/>
              </p:nvPicPr>
              <p:blipFill>
                <a:blip r:embed="rId71"/>
                <a:stretch>
                  <a:fillRect/>
                </a:stretch>
              </p:blipFill>
              <p:spPr>
                <a:xfrm>
                  <a:off x="2835745" y="2419486"/>
                  <a:ext cx="67392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59" name="Ink 58">
                  <a:extLst>
                    <a:ext uri="{FF2B5EF4-FFF2-40B4-BE49-F238E27FC236}">
                      <a16:creationId xmlns:a16="http://schemas.microsoft.com/office/drawing/2014/main" id="{E02BCDC8-D921-3271-B46E-4AAF938E5FE7}"/>
                    </a:ext>
                  </a:extLst>
                </p14:cNvPr>
                <p14:cNvContentPartPr/>
                <p14:nvPr/>
              </p14:nvContentPartPr>
              <p14:xfrm>
                <a:off x="5760745" y="2427406"/>
                <a:ext cx="291600" cy="68040"/>
              </p14:xfrm>
            </p:contentPart>
          </mc:Choice>
          <mc:Fallback>
            <p:pic>
              <p:nvPicPr>
                <p:cNvPr id="59" name="Ink 58">
                  <a:extLst>
                    <a:ext uri="{FF2B5EF4-FFF2-40B4-BE49-F238E27FC236}">
                      <a16:creationId xmlns:a16="http://schemas.microsoft.com/office/drawing/2014/main" id="{E02BCDC8-D921-3271-B46E-4AAF938E5FE7}"/>
                    </a:ext>
                  </a:extLst>
                </p:cNvPr>
                <p:cNvPicPr/>
                <p:nvPr/>
              </p:nvPicPr>
              <p:blipFill>
                <a:blip r:embed="rId73"/>
                <a:stretch>
                  <a:fillRect/>
                </a:stretch>
              </p:blipFill>
              <p:spPr>
                <a:xfrm>
                  <a:off x="5742745" y="2409406"/>
                  <a:ext cx="32724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61" name="Ink 60">
                  <a:extLst>
                    <a:ext uri="{FF2B5EF4-FFF2-40B4-BE49-F238E27FC236}">
                      <a16:creationId xmlns:a16="http://schemas.microsoft.com/office/drawing/2014/main" id="{3110F407-AB36-4ECF-2F57-3F49392C4D52}"/>
                    </a:ext>
                  </a:extLst>
                </p14:cNvPr>
                <p14:cNvContentPartPr/>
                <p14:nvPr/>
              </p14:nvContentPartPr>
              <p14:xfrm>
                <a:off x="5620705" y="2501206"/>
                <a:ext cx="37440" cy="11520"/>
              </p14:xfrm>
            </p:contentPart>
          </mc:Choice>
          <mc:Fallback>
            <p:pic>
              <p:nvPicPr>
                <p:cNvPr id="61" name="Ink 60">
                  <a:extLst>
                    <a:ext uri="{FF2B5EF4-FFF2-40B4-BE49-F238E27FC236}">
                      <a16:creationId xmlns:a16="http://schemas.microsoft.com/office/drawing/2014/main" id="{3110F407-AB36-4ECF-2F57-3F49392C4D52}"/>
                    </a:ext>
                  </a:extLst>
                </p:cNvPr>
                <p:cNvPicPr/>
                <p:nvPr/>
              </p:nvPicPr>
              <p:blipFill>
                <a:blip r:embed="rId75"/>
                <a:stretch>
                  <a:fillRect/>
                </a:stretch>
              </p:blipFill>
              <p:spPr>
                <a:xfrm>
                  <a:off x="5603065" y="2483206"/>
                  <a:ext cx="7308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62" name="Ink 61">
                  <a:extLst>
                    <a:ext uri="{FF2B5EF4-FFF2-40B4-BE49-F238E27FC236}">
                      <a16:creationId xmlns:a16="http://schemas.microsoft.com/office/drawing/2014/main" id="{F500331C-2F90-7318-DEBD-33729C592320}"/>
                    </a:ext>
                  </a:extLst>
                </p14:cNvPr>
                <p14:cNvContentPartPr/>
                <p14:nvPr/>
              </p14:nvContentPartPr>
              <p14:xfrm>
                <a:off x="5173225" y="2468086"/>
                <a:ext cx="420120" cy="43920"/>
              </p14:xfrm>
            </p:contentPart>
          </mc:Choice>
          <mc:Fallback>
            <p:pic>
              <p:nvPicPr>
                <p:cNvPr id="62" name="Ink 61">
                  <a:extLst>
                    <a:ext uri="{FF2B5EF4-FFF2-40B4-BE49-F238E27FC236}">
                      <a16:creationId xmlns:a16="http://schemas.microsoft.com/office/drawing/2014/main" id="{F500331C-2F90-7318-DEBD-33729C592320}"/>
                    </a:ext>
                  </a:extLst>
                </p:cNvPr>
                <p:cNvPicPr/>
                <p:nvPr/>
              </p:nvPicPr>
              <p:blipFill>
                <a:blip r:embed="rId77"/>
                <a:stretch>
                  <a:fillRect/>
                </a:stretch>
              </p:blipFill>
              <p:spPr>
                <a:xfrm>
                  <a:off x="5155225" y="2450446"/>
                  <a:ext cx="45576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64" name="Ink 63">
                  <a:extLst>
                    <a:ext uri="{FF2B5EF4-FFF2-40B4-BE49-F238E27FC236}">
                      <a16:creationId xmlns:a16="http://schemas.microsoft.com/office/drawing/2014/main" id="{B638EDE7-E6A0-9C00-1333-1DD09621F364}"/>
                    </a:ext>
                  </a:extLst>
                </p14:cNvPr>
                <p14:cNvContentPartPr/>
                <p14:nvPr/>
              </p14:nvContentPartPr>
              <p14:xfrm>
                <a:off x="3913225" y="2467006"/>
                <a:ext cx="794880" cy="25200"/>
              </p14:xfrm>
            </p:contentPart>
          </mc:Choice>
          <mc:Fallback>
            <p:pic>
              <p:nvPicPr>
                <p:cNvPr id="64" name="Ink 63">
                  <a:extLst>
                    <a:ext uri="{FF2B5EF4-FFF2-40B4-BE49-F238E27FC236}">
                      <a16:creationId xmlns:a16="http://schemas.microsoft.com/office/drawing/2014/main" id="{B638EDE7-E6A0-9C00-1333-1DD09621F364}"/>
                    </a:ext>
                  </a:extLst>
                </p:cNvPr>
                <p:cNvPicPr/>
                <p:nvPr/>
              </p:nvPicPr>
              <p:blipFill>
                <a:blip r:embed="rId79"/>
                <a:stretch>
                  <a:fillRect/>
                </a:stretch>
              </p:blipFill>
              <p:spPr>
                <a:xfrm>
                  <a:off x="3895585" y="2449006"/>
                  <a:ext cx="83052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65" name="Ink 64">
                  <a:extLst>
                    <a:ext uri="{FF2B5EF4-FFF2-40B4-BE49-F238E27FC236}">
                      <a16:creationId xmlns:a16="http://schemas.microsoft.com/office/drawing/2014/main" id="{9BC35E28-73B3-CCA3-D016-96E30933D399}"/>
                    </a:ext>
                  </a:extLst>
                </p14:cNvPr>
                <p14:cNvContentPartPr/>
                <p14:nvPr/>
              </p14:nvContentPartPr>
              <p14:xfrm>
                <a:off x="3038065" y="2491126"/>
                <a:ext cx="509040" cy="7560"/>
              </p14:xfrm>
            </p:contentPart>
          </mc:Choice>
          <mc:Fallback>
            <p:pic>
              <p:nvPicPr>
                <p:cNvPr id="65" name="Ink 64">
                  <a:extLst>
                    <a:ext uri="{FF2B5EF4-FFF2-40B4-BE49-F238E27FC236}">
                      <a16:creationId xmlns:a16="http://schemas.microsoft.com/office/drawing/2014/main" id="{9BC35E28-73B3-CCA3-D016-96E30933D399}"/>
                    </a:ext>
                  </a:extLst>
                </p:cNvPr>
                <p:cNvPicPr/>
                <p:nvPr/>
              </p:nvPicPr>
              <p:blipFill>
                <a:blip r:embed="rId81"/>
                <a:stretch>
                  <a:fillRect/>
                </a:stretch>
              </p:blipFill>
              <p:spPr>
                <a:xfrm>
                  <a:off x="3020065" y="2473486"/>
                  <a:ext cx="54468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67" name="Ink 66">
                  <a:extLst>
                    <a:ext uri="{FF2B5EF4-FFF2-40B4-BE49-F238E27FC236}">
                      <a16:creationId xmlns:a16="http://schemas.microsoft.com/office/drawing/2014/main" id="{8626F467-1C44-34F9-597E-AD944615BC5B}"/>
                    </a:ext>
                  </a:extLst>
                </p14:cNvPr>
                <p14:cNvContentPartPr/>
                <p14:nvPr/>
              </p14:nvContentPartPr>
              <p14:xfrm>
                <a:off x="2822785" y="1845646"/>
                <a:ext cx="3309840" cy="659520"/>
              </p14:xfrm>
            </p:contentPart>
          </mc:Choice>
          <mc:Fallback>
            <p:pic>
              <p:nvPicPr>
                <p:cNvPr id="67" name="Ink 66">
                  <a:extLst>
                    <a:ext uri="{FF2B5EF4-FFF2-40B4-BE49-F238E27FC236}">
                      <a16:creationId xmlns:a16="http://schemas.microsoft.com/office/drawing/2014/main" id="{8626F467-1C44-34F9-597E-AD944615BC5B}"/>
                    </a:ext>
                  </a:extLst>
                </p:cNvPr>
                <p:cNvPicPr/>
                <p:nvPr/>
              </p:nvPicPr>
              <p:blipFill>
                <a:blip r:embed="rId83"/>
                <a:stretch>
                  <a:fillRect/>
                </a:stretch>
              </p:blipFill>
              <p:spPr>
                <a:xfrm>
                  <a:off x="2804785" y="1828006"/>
                  <a:ext cx="3345480" cy="695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4">
            <p14:nvContentPartPr>
              <p14:cNvPr id="69" name="Ink 68">
                <a:extLst>
                  <a:ext uri="{FF2B5EF4-FFF2-40B4-BE49-F238E27FC236}">
                    <a16:creationId xmlns:a16="http://schemas.microsoft.com/office/drawing/2014/main" id="{AFB68DCE-C371-8E81-174E-0268E29BCB85}"/>
                  </a:ext>
                </a:extLst>
              </p14:cNvPr>
              <p14:cNvContentPartPr/>
              <p14:nvPr/>
            </p14:nvContentPartPr>
            <p14:xfrm>
              <a:off x="1024225" y="2446126"/>
              <a:ext cx="972360" cy="32400"/>
            </p14:xfrm>
          </p:contentPart>
        </mc:Choice>
        <mc:Fallback>
          <p:pic>
            <p:nvPicPr>
              <p:cNvPr id="69" name="Ink 68">
                <a:extLst>
                  <a:ext uri="{FF2B5EF4-FFF2-40B4-BE49-F238E27FC236}">
                    <a16:creationId xmlns:a16="http://schemas.microsoft.com/office/drawing/2014/main" id="{AFB68DCE-C371-8E81-174E-0268E29BCB85}"/>
                  </a:ext>
                </a:extLst>
              </p:cNvPr>
              <p:cNvPicPr/>
              <p:nvPr/>
            </p:nvPicPr>
            <p:blipFill>
              <a:blip r:embed="rId85"/>
              <a:stretch>
                <a:fillRect/>
              </a:stretch>
            </p:blipFill>
            <p:spPr>
              <a:xfrm>
                <a:off x="1006225" y="2428486"/>
                <a:ext cx="100800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70" name="Ink 69">
                <a:extLst>
                  <a:ext uri="{FF2B5EF4-FFF2-40B4-BE49-F238E27FC236}">
                    <a16:creationId xmlns:a16="http://schemas.microsoft.com/office/drawing/2014/main" id="{DAD2E9BE-FB1F-7F8C-D202-4617C898693C}"/>
                  </a:ext>
                </a:extLst>
              </p14:cNvPr>
              <p14:cNvContentPartPr/>
              <p14:nvPr/>
            </p14:nvContentPartPr>
            <p14:xfrm>
              <a:off x="131785" y="2434966"/>
              <a:ext cx="835560" cy="112680"/>
            </p14:xfrm>
          </p:contentPart>
        </mc:Choice>
        <mc:Fallback>
          <p:pic>
            <p:nvPicPr>
              <p:cNvPr id="70" name="Ink 69">
                <a:extLst>
                  <a:ext uri="{FF2B5EF4-FFF2-40B4-BE49-F238E27FC236}">
                    <a16:creationId xmlns:a16="http://schemas.microsoft.com/office/drawing/2014/main" id="{DAD2E9BE-FB1F-7F8C-D202-4617C898693C}"/>
                  </a:ext>
                </a:extLst>
              </p:cNvPr>
              <p:cNvPicPr/>
              <p:nvPr/>
            </p:nvPicPr>
            <p:blipFill>
              <a:blip r:embed="rId87"/>
              <a:stretch>
                <a:fillRect/>
              </a:stretch>
            </p:blipFill>
            <p:spPr>
              <a:xfrm>
                <a:off x="114145" y="2416966"/>
                <a:ext cx="871200" cy="148320"/>
              </a:xfrm>
              <a:prstGeom prst="rect">
                <a:avLst/>
              </a:prstGeom>
            </p:spPr>
          </p:pic>
        </mc:Fallback>
      </mc:AlternateContent>
      <p:grpSp>
        <p:nvGrpSpPr>
          <p:cNvPr id="85" name="Group 84">
            <a:extLst>
              <a:ext uri="{FF2B5EF4-FFF2-40B4-BE49-F238E27FC236}">
                <a16:creationId xmlns:a16="http://schemas.microsoft.com/office/drawing/2014/main" id="{5E41DCCC-5710-0E94-58F3-85A540829F5E}"/>
              </a:ext>
            </a:extLst>
          </p:cNvPr>
          <p:cNvGrpSpPr/>
          <p:nvPr/>
        </p:nvGrpSpPr>
        <p:grpSpPr>
          <a:xfrm>
            <a:off x="1298185" y="3001606"/>
            <a:ext cx="9104760" cy="168840"/>
            <a:chOff x="1298185" y="3001606"/>
            <a:chExt cx="9104760" cy="168840"/>
          </a:xfrm>
        </p:grpSpPr>
        <mc:AlternateContent xmlns:mc="http://schemas.openxmlformats.org/markup-compatibility/2006">
          <mc:Choice xmlns:p14="http://schemas.microsoft.com/office/powerpoint/2010/main" Requires="p14">
            <p:contentPart p14:bwMode="auto" r:id="rId88">
              <p14:nvContentPartPr>
                <p14:cNvPr id="71" name="Ink 70">
                  <a:extLst>
                    <a:ext uri="{FF2B5EF4-FFF2-40B4-BE49-F238E27FC236}">
                      <a16:creationId xmlns:a16="http://schemas.microsoft.com/office/drawing/2014/main" id="{7462C76A-4419-3F29-2F72-BDA655F8A01B}"/>
                    </a:ext>
                  </a:extLst>
                </p14:cNvPr>
                <p14:cNvContentPartPr/>
                <p14:nvPr/>
              </p14:nvContentPartPr>
              <p14:xfrm>
                <a:off x="9722905" y="3048406"/>
                <a:ext cx="680040" cy="73080"/>
              </p14:xfrm>
            </p:contentPart>
          </mc:Choice>
          <mc:Fallback>
            <p:pic>
              <p:nvPicPr>
                <p:cNvPr id="71" name="Ink 70">
                  <a:extLst>
                    <a:ext uri="{FF2B5EF4-FFF2-40B4-BE49-F238E27FC236}">
                      <a16:creationId xmlns:a16="http://schemas.microsoft.com/office/drawing/2014/main" id="{7462C76A-4419-3F29-2F72-BDA655F8A01B}"/>
                    </a:ext>
                  </a:extLst>
                </p:cNvPr>
                <p:cNvPicPr/>
                <p:nvPr/>
              </p:nvPicPr>
              <p:blipFill>
                <a:blip r:embed="rId89"/>
                <a:stretch>
                  <a:fillRect/>
                </a:stretch>
              </p:blipFill>
              <p:spPr>
                <a:xfrm>
                  <a:off x="9704905" y="3030406"/>
                  <a:ext cx="71568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72" name="Ink 71">
                  <a:extLst>
                    <a:ext uri="{FF2B5EF4-FFF2-40B4-BE49-F238E27FC236}">
                      <a16:creationId xmlns:a16="http://schemas.microsoft.com/office/drawing/2014/main" id="{F808E6B1-F79A-9CA2-322C-87429F26D70A}"/>
                    </a:ext>
                  </a:extLst>
                </p14:cNvPr>
                <p14:cNvContentPartPr/>
                <p14:nvPr/>
              </p14:nvContentPartPr>
              <p14:xfrm>
                <a:off x="8460745" y="3098446"/>
                <a:ext cx="1187280" cy="72000"/>
              </p14:xfrm>
            </p:contentPart>
          </mc:Choice>
          <mc:Fallback>
            <p:pic>
              <p:nvPicPr>
                <p:cNvPr id="72" name="Ink 71">
                  <a:extLst>
                    <a:ext uri="{FF2B5EF4-FFF2-40B4-BE49-F238E27FC236}">
                      <a16:creationId xmlns:a16="http://schemas.microsoft.com/office/drawing/2014/main" id="{F808E6B1-F79A-9CA2-322C-87429F26D70A}"/>
                    </a:ext>
                  </a:extLst>
                </p:cNvPr>
                <p:cNvPicPr/>
                <p:nvPr/>
              </p:nvPicPr>
              <p:blipFill>
                <a:blip r:embed="rId91"/>
                <a:stretch>
                  <a:fillRect/>
                </a:stretch>
              </p:blipFill>
              <p:spPr>
                <a:xfrm>
                  <a:off x="8443105" y="3080806"/>
                  <a:ext cx="122292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74" name="Ink 73">
                  <a:extLst>
                    <a:ext uri="{FF2B5EF4-FFF2-40B4-BE49-F238E27FC236}">
                      <a16:creationId xmlns:a16="http://schemas.microsoft.com/office/drawing/2014/main" id="{332C0B82-0D6D-5A89-D2A1-C137319C35D0}"/>
                    </a:ext>
                  </a:extLst>
                </p14:cNvPr>
                <p14:cNvContentPartPr/>
                <p14:nvPr/>
              </p14:nvContentPartPr>
              <p14:xfrm>
                <a:off x="8003905" y="3016366"/>
                <a:ext cx="648360" cy="70560"/>
              </p14:xfrm>
            </p:contentPart>
          </mc:Choice>
          <mc:Fallback>
            <p:pic>
              <p:nvPicPr>
                <p:cNvPr id="74" name="Ink 73">
                  <a:extLst>
                    <a:ext uri="{FF2B5EF4-FFF2-40B4-BE49-F238E27FC236}">
                      <a16:creationId xmlns:a16="http://schemas.microsoft.com/office/drawing/2014/main" id="{332C0B82-0D6D-5A89-D2A1-C137319C35D0}"/>
                    </a:ext>
                  </a:extLst>
                </p:cNvPr>
                <p:cNvPicPr/>
                <p:nvPr/>
              </p:nvPicPr>
              <p:blipFill>
                <a:blip r:embed="rId93"/>
                <a:stretch>
                  <a:fillRect/>
                </a:stretch>
              </p:blipFill>
              <p:spPr>
                <a:xfrm>
                  <a:off x="7986265" y="2998726"/>
                  <a:ext cx="68400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75" name="Ink 74">
                  <a:extLst>
                    <a:ext uri="{FF2B5EF4-FFF2-40B4-BE49-F238E27FC236}">
                      <a16:creationId xmlns:a16="http://schemas.microsoft.com/office/drawing/2014/main" id="{D6D770BD-2CB3-4CAE-0E83-8EC6BD3EFAB8}"/>
                    </a:ext>
                  </a:extLst>
                </p14:cNvPr>
                <p14:cNvContentPartPr/>
                <p14:nvPr/>
              </p14:nvContentPartPr>
              <p14:xfrm>
                <a:off x="6899785" y="3059566"/>
                <a:ext cx="967320" cy="70560"/>
              </p14:xfrm>
            </p:contentPart>
          </mc:Choice>
          <mc:Fallback>
            <p:pic>
              <p:nvPicPr>
                <p:cNvPr id="75" name="Ink 74">
                  <a:extLst>
                    <a:ext uri="{FF2B5EF4-FFF2-40B4-BE49-F238E27FC236}">
                      <a16:creationId xmlns:a16="http://schemas.microsoft.com/office/drawing/2014/main" id="{D6D770BD-2CB3-4CAE-0E83-8EC6BD3EFAB8}"/>
                    </a:ext>
                  </a:extLst>
                </p:cNvPr>
                <p:cNvPicPr/>
                <p:nvPr/>
              </p:nvPicPr>
              <p:blipFill>
                <a:blip r:embed="rId95"/>
                <a:stretch>
                  <a:fillRect/>
                </a:stretch>
              </p:blipFill>
              <p:spPr>
                <a:xfrm>
                  <a:off x="6882145" y="3041566"/>
                  <a:ext cx="100296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77" name="Ink 76">
                  <a:extLst>
                    <a:ext uri="{FF2B5EF4-FFF2-40B4-BE49-F238E27FC236}">
                      <a16:creationId xmlns:a16="http://schemas.microsoft.com/office/drawing/2014/main" id="{5673451C-D5D5-ABF7-871A-EA08FA2384C6}"/>
                    </a:ext>
                  </a:extLst>
                </p14:cNvPr>
                <p14:cNvContentPartPr/>
                <p14:nvPr/>
              </p14:nvContentPartPr>
              <p14:xfrm>
                <a:off x="6284185" y="3033286"/>
                <a:ext cx="521280" cy="51120"/>
              </p14:xfrm>
            </p:contentPart>
          </mc:Choice>
          <mc:Fallback>
            <p:pic>
              <p:nvPicPr>
                <p:cNvPr id="77" name="Ink 76">
                  <a:extLst>
                    <a:ext uri="{FF2B5EF4-FFF2-40B4-BE49-F238E27FC236}">
                      <a16:creationId xmlns:a16="http://schemas.microsoft.com/office/drawing/2014/main" id="{5673451C-D5D5-ABF7-871A-EA08FA2384C6}"/>
                    </a:ext>
                  </a:extLst>
                </p:cNvPr>
                <p:cNvPicPr/>
                <p:nvPr/>
              </p:nvPicPr>
              <p:blipFill>
                <a:blip r:embed="rId97"/>
                <a:stretch>
                  <a:fillRect/>
                </a:stretch>
              </p:blipFill>
              <p:spPr>
                <a:xfrm>
                  <a:off x="6266185" y="3015286"/>
                  <a:ext cx="55692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78" name="Ink 77">
                  <a:extLst>
                    <a:ext uri="{FF2B5EF4-FFF2-40B4-BE49-F238E27FC236}">
                      <a16:creationId xmlns:a16="http://schemas.microsoft.com/office/drawing/2014/main" id="{3D0DAE5C-C660-91B8-FFF0-8C21A3E7FB1E}"/>
                    </a:ext>
                  </a:extLst>
                </p14:cNvPr>
                <p14:cNvContentPartPr/>
                <p14:nvPr/>
              </p14:nvContentPartPr>
              <p14:xfrm>
                <a:off x="5489665" y="3068206"/>
                <a:ext cx="716400" cy="33120"/>
              </p14:xfrm>
            </p:contentPart>
          </mc:Choice>
          <mc:Fallback>
            <p:pic>
              <p:nvPicPr>
                <p:cNvPr id="78" name="Ink 77">
                  <a:extLst>
                    <a:ext uri="{FF2B5EF4-FFF2-40B4-BE49-F238E27FC236}">
                      <a16:creationId xmlns:a16="http://schemas.microsoft.com/office/drawing/2014/main" id="{3D0DAE5C-C660-91B8-FFF0-8C21A3E7FB1E}"/>
                    </a:ext>
                  </a:extLst>
                </p:cNvPr>
                <p:cNvPicPr/>
                <p:nvPr/>
              </p:nvPicPr>
              <p:blipFill>
                <a:blip r:embed="rId99"/>
                <a:stretch>
                  <a:fillRect/>
                </a:stretch>
              </p:blipFill>
              <p:spPr>
                <a:xfrm>
                  <a:off x="5471665" y="3050566"/>
                  <a:ext cx="75204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79" name="Ink 78">
                  <a:extLst>
                    <a:ext uri="{FF2B5EF4-FFF2-40B4-BE49-F238E27FC236}">
                      <a16:creationId xmlns:a16="http://schemas.microsoft.com/office/drawing/2014/main" id="{A2B2E7E9-8B9E-5726-A65A-06ED1CD620E1}"/>
                    </a:ext>
                  </a:extLst>
                </p14:cNvPr>
                <p14:cNvContentPartPr/>
                <p14:nvPr/>
              </p14:nvContentPartPr>
              <p14:xfrm>
                <a:off x="4638625" y="3053086"/>
                <a:ext cx="578520" cy="38520"/>
              </p14:xfrm>
            </p:contentPart>
          </mc:Choice>
          <mc:Fallback>
            <p:pic>
              <p:nvPicPr>
                <p:cNvPr id="79" name="Ink 78">
                  <a:extLst>
                    <a:ext uri="{FF2B5EF4-FFF2-40B4-BE49-F238E27FC236}">
                      <a16:creationId xmlns:a16="http://schemas.microsoft.com/office/drawing/2014/main" id="{A2B2E7E9-8B9E-5726-A65A-06ED1CD620E1}"/>
                    </a:ext>
                  </a:extLst>
                </p:cNvPr>
                <p:cNvPicPr/>
                <p:nvPr/>
              </p:nvPicPr>
              <p:blipFill>
                <a:blip r:embed="rId101"/>
                <a:stretch>
                  <a:fillRect/>
                </a:stretch>
              </p:blipFill>
              <p:spPr>
                <a:xfrm>
                  <a:off x="4620985" y="3035446"/>
                  <a:ext cx="61416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80" name="Ink 79">
                  <a:extLst>
                    <a:ext uri="{FF2B5EF4-FFF2-40B4-BE49-F238E27FC236}">
                      <a16:creationId xmlns:a16="http://schemas.microsoft.com/office/drawing/2014/main" id="{47234006-D018-C52E-61B1-EEA6EEB86621}"/>
                    </a:ext>
                  </a:extLst>
                </p14:cNvPr>
                <p14:cNvContentPartPr/>
                <p14:nvPr/>
              </p14:nvContentPartPr>
              <p14:xfrm>
                <a:off x="3737545" y="3030406"/>
                <a:ext cx="665280" cy="60840"/>
              </p14:xfrm>
            </p:contentPart>
          </mc:Choice>
          <mc:Fallback>
            <p:pic>
              <p:nvPicPr>
                <p:cNvPr id="80" name="Ink 79">
                  <a:extLst>
                    <a:ext uri="{FF2B5EF4-FFF2-40B4-BE49-F238E27FC236}">
                      <a16:creationId xmlns:a16="http://schemas.microsoft.com/office/drawing/2014/main" id="{47234006-D018-C52E-61B1-EEA6EEB86621}"/>
                    </a:ext>
                  </a:extLst>
                </p:cNvPr>
                <p:cNvPicPr/>
                <p:nvPr/>
              </p:nvPicPr>
              <p:blipFill>
                <a:blip r:embed="rId103"/>
                <a:stretch>
                  <a:fillRect/>
                </a:stretch>
              </p:blipFill>
              <p:spPr>
                <a:xfrm>
                  <a:off x="3719905" y="3012406"/>
                  <a:ext cx="70092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81" name="Ink 80">
                  <a:extLst>
                    <a:ext uri="{FF2B5EF4-FFF2-40B4-BE49-F238E27FC236}">
                      <a16:creationId xmlns:a16="http://schemas.microsoft.com/office/drawing/2014/main" id="{2E0ED7E9-DCDA-809D-C6ED-5C724B68BCC9}"/>
                    </a:ext>
                  </a:extLst>
                </p14:cNvPr>
                <p14:cNvContentPartPr/>
                <p14:nvPr/>
              </p14:nvContentPartPr>
              <p14:xfrm>
                <a:off x="2913505" y="3066766"/>
                <a:ext cx="744480" cy="40680"/>
              </p14:xfrm>
            </p:contentPart>
          </mc:Choice>
          <mc:Fallback>
            <p:pic>
              <p:nvPicPr>
                <p:cNvPr id="81" name="Ink 80">
                  <a:extLst>
                    <a:ext uri="{FF2B5EF4-FFF2-40B4-BE49-F238E27FC236}">
                      <a16:creationId xmlns:a16="http://schemas.microsoft.com/office/drawing/2014/main" id="{2E0ED7E9-DCDA-809D-C6ED-5C724B68BCC9}"/>
                    </a:ext>
                  </a:extLst>
                </p:cNvPr>
                <p:cNvPicPr/>
                <p:nvPr/>
              </p:nvPicPr>
              <p:blipFill>
                <a:blip r:embed="rId105"/>
                <a:stretch>
                  <a:fillRect/>
                </a:stretch>
              </p:blipFill>
              <p:spPr>
                <a:xfrm>
                  <a:off x="2895505" y="3049126"/>
                  <a:ext cx="78012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83" name="Ink 82">
                  <a:extLst>
                    <a:ext uri="{FF2B5EF4-FFF2-40B4-BE49-F238E27FC236}">
                      <a16:creationId xmlns:a16="http://schemas.microsoft.com/office/drawing/2014/main" id="{5368CD13-5896-FEC7-BB6E-943D1764CEE1}"/>
                    </a:ext>
                  </a:extLst>
                </p14:cNvPr>
                <p14:cNvContentPartPr/>
                <p14:nvPr/>
              </p14:nvContentPartPr>
              <p14:xfrm>
                <a:off x="2209705" y="3001606"/>
                <a:ext cx="678600" cy="41760"/>
              </p14:xfrm>
            </p:contentPart>
          </mc:Choice>
          <mc:Fallback>
            <p:pic>
              <p:nvPicPr>
                <p:cNvPr id="83" name="Ink 82">
                  <a:extLst>
                    <a:ext uri="{FF2B5EF4-FFF2-40B4-BE49-F238E27FC236}">
                      <a16:creationId xmlns:a16="http://schemas.microsoft.com/office/drawing/2014/main" id="{5368CD13-5896-FEC7-BB6E-943D1764CEE1}"/>
                    </a:ext>
                  </a:extLst>
                </p:cNvPr>
                <p:cNvPicPr/>
                <p:nvPr/>
              </p:nvPicPr>
              <p:blipFill>
                <a:blip r:embed="rId107"/>
                <a:stretch>
                  <a:fillRect/>
                </a:stretch>
              </p:blipFill>
              <p:spPr>
                <a:xfrm>
                  <a:off x="2192065" y="2983606"/>
                  <a:ext cx="71424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84" name="Ink 83">
                  <a:extLst>
                    <a:ext uri="{FF2B5EF4-FFF2-40B4-BE49-F238E27FC236}">
                      <a16:creationId xmlns:a16="http://schemas.microsoft.com/office/drawing/2014/main" id="{804549EB-24F8-6F63-F895-159E64E59D74}"/>
                    </a:ext>
                  </a:extLst>
                </p14:cNvPr>
                <p14:cNvContentPartPr/>
                <p14:nvPr/>
              </p14:nvContentPartPr>
              <p14:xfrm>
                <a:off x="1298185" y="3022486"/>
                <a:ext cx="752400" cy="52200"/>
              </p14:xfrm>
            </p:contentPart>
          </mc:Choice>
          <mc:Fallback>
            <p:pic>
              <p:nvPicPr>
                <p:cNvPr id="84" name="Ink 83">
                  <a:extLst>
                    <a:ext uri="{FF2B5EF4-FFF2-40B4-BE49-F238E27FC236}">
                      <a16:creationId xmlns:a16="http://schemas.microsoft.com/office/drawing/2014/main" id="{804549EB-24F8-6F63-F895-159E64E59D74}"/>
                    </a:ext>
                  </a:extLst>
                </p:cNvPr>
                <p:cNvPicPr/>
                <p:nvPr/>
              </p:nvPicPr>
              <p:blipFill>
                <a:blip r:embed="rId109"/>
                <a:stretch>
                  <a:fillRect/>
                </a:stretch>
              </p:blipFill>
              <p:spPr>
                <a:xfrm>
                  <a:off x="1280185" y="3004846"/>
                  <a:ext cx="788040" cy="87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0">
            <p14:nvContentPartPr>
              <p14:cNvPr id="86" name="Ink 85">
                <a:extLst>
                  <a:ext uri="{FF2B5EF4-FFF2-40B4-BE49-F238E27FC236}">
                    <a16:creationId xmlns:a16="http://schemas.microsoft.com/office/drawing/2014/main" id="{D4B7D940-576E-858F-DFA5-0A26A6BF534D}"/>
                  </a:ext>
                </a:extLst>
              </p14:cNvPr>
              <p14:cNvContentPartPr/>
              <p14:nvPr/>
            </p14:nvContentPartPr>
            <p14:xfrm>
              <a:off x="1017385" y="1954006"/>
              <a:ext cx="1115280" cy="566280"/>
            </p14:xfrm>
          </p:contentPart>
        </mc:Choice>
        <mc:Fallback>
          <p:pic>
            <p:nvPicPr>
              <p:cNvPr id="86" name="Ink 85">
                <a:extLst>
                  <a:ext uri="{FF2B5EF4-FFF2-40B4-BE49-F238E27FC236}">
                    <a16:creationId xmlns:a16="http://schemas.microsoft.com/office/drawing/2014/main" id="{D4B7D940-576E-858F-DFA5-0A26A6BF534D}"/>
                  </a:ext>
                </a:extLst>
              </p:cNvPr>
              <p:cNvPicPr/>
              <p:nvPr/>
            </p:nvPicPr>
            <p:blipFill>
              <a:blip r:embed="rId111"/>
              <a:stretch>
                <a:fillRect/>
              </a:stretch>
            </p:blipFill>
            <p:spPr>
              <a:xfrm>
                <a:off x="999745" y="1936006"/>
                <a:ext cx="1150920" cy="60192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87" name="Ink 86">
                <a:extLst>
                  <a:ext uri="{FF2B5EF4-FFF2-40B4-BE49-F238E27FC236}">
                    <a16:creationId xmlns:a16="http://schemas.microsoft.com/office/drawing/2014/main" id="{FC3606F8-7EBC-46E1-C613-2298C8099F55}"/>
                  </a:ext>
                </a:extLst>
              </p14:cNvPr>
              <p14:cNvContentPartPr/>
              <p14:nvPr/>
            </p14:nvContentPartPr>
            <p14:xfrm>
              <a:off x="186145" y="1993966"/>
              <a:ext cx="868320" cy="531360"/>
            </p14:xfrm>
          </p:contentPart>
        </mc:Choice>
        <mc:Fallback>
          <p:pic>
            <p:nvPicPr>
              <p:cNvPr id="87" name="Ink 86">
                <a:extLst>
                  <a:ext uri="{FF2B5EF4-FFF2-40B4-BE49-F238E27FC236}">
                    <a16:creationId xmlns:a16="http://schemas.microsoft.com/office/drawing/2014/main" id="{FC3606F8-7EBC-46E1-C613-2298C8099F55}"/>
                  </a:ext>
                </a:extLst>
              </p:cNvPr>
              <p:cNvPicPr/>
              <p:nvPr/>
            </p:nvPicPr>
            <p:blipFill>
              <a:blip r:embed="rId113"/>
              <a:stretch>
                <a:fillRect/>
              </a:stretch>
            </p:blipFill>
            <p:spPr>
              <a:xfrm>
                <a:off x="168145" y="1975966"/>
                <a:ext cx="903960" cy="56700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88" name="Ink 87">
                <a:extLst>
                  <a:ext uri="{FF2B5EF4-FFF2-40B4-BE49-F238E27FC236}">
                    <a16:creationId xmlns:a16="http://schemas.microsoft.com/office/drawing/2014/main" id="{BEC5D17D-1321-AA63-895A-E2FC9DC3608C}"/>
                  </a:ext>
                </a:extLst>
              </p14:cNvPr>
              <p14:cNvContentPartPr/>
              <p14:nvPr/>
            </p14:nvContentPartPr>
            <p14:xfrm>
              <a:off x="7948825" y="2468446"/>
              <a:ext cx="2395080" cy="675360"/>
            </p14:xfrm>
          </p:contentPart>
        </mc:Choice>
        <mc:Fallback>
          <p:pic>
            <p:nvPicPr>
              <p:cNvPr id="88" name="Ink 87">
                <a:extLst>
                  <a:ext uri="{FF2B5EF4-FFF2-40B4-BE49-F238E27FC236}">
                    <a16:creationId xmlns:a16="http://schemas.microsoft.com/office/drawing/2014/main" id="{BEC5D17D-1321-AA63-895A-E2FC9DC3608C}"/>
                  </a:ext>
                </a:extLst>
              </p:cNvPr>
              <p:cNvPicPr/>
              <p:nvPr/>
            </p:nvPicPr>
            <p:blipFill>
              <a:blip r:embed="rId115"/>
              <a:stretch>
                <a:fillRect/>
              </a:stretch>
            </p:blipFill>
            <p:spPr>
              <a:xfrm>
                <a:off x="7931185" y="2450806"/>
                <a:ext cx="2430720" cy="71100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89" name="Ink 88">
                <a:extLst>
                  <a:ext uri="{FF2B5EF4-FFF2-40B4-BE49-F238E27FC236}">
                    <a16:creationId xmlns:a16="http://schemas.microsoft.com/office/drawing/2014/main" id="{B00F3FF1-4EBF-B0B6-7E34-A7B21188282C}"/>
                  </a:ext>
                </a:extLst>
              </p14:cNvPr>
              <p14:cNvContentPartPr/>
              <p14:nvPr/>
            </p14:nvContentPartPr>
            <p14:xfrm>
              <a:off x="4366465" y="2546926"/>
              <a:ext cx="2508480" cy="628920"/>
            </p14:xfrm>
          </p:contentPart>
        </mc:Choice>
        <mc:Fallback>
          <p:pic>
            <p:nvPicPr>
              <p:cNvPr id="89" name="Ink 88">
                <a:extLst>
                  <a:ext uri="{FF2B5EF4-FFF2-40B4-BE49-F238E27FC236}">
                    <a16:creationId xmlns:a16="http://schemas.microsoft.com/office/drawing/2014/main" id="{B00F3FF1-4EBF-B0B6-7E34-A7B21188282C}"/>
                  </a:ext>
                </a:extLst>
              </p:cNvPr>
              <p:cNvPicPr/>
              <p:nvPr/>
            </p:nvPicPr>
            <p:blipFill>
              <a:blip r:embed="rId117"/>
              <a:stretch>
                <a:fillRect/>
              </a:stretch>
            </p:blipFill>
            <p:spPr>
              <a:xfrm>
                <a:off x="4348825" y="2528926"/>
                <a:ext cx="2544120" cy="66456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90" name="Ink 89">
                <a:extLst>
                  <a:ext uri="{FF2B5EF4-FFF2-40B4-BE49-F238E27FC236}">
                    <a16:creationId xmlns:a16="http://schemas.microsoft.com/office/drawing/2014/main" id="{79EFFE75-EB67-C6FD-A5CD-112DDDEB3D75}"/>
                  </a:ext>
                </a:extLst>
              </p14:cNvPr>
              <p14:cNvContentPartPr/>
              <p14:nvPr/>
            </p14:nvContentPartPr>
            <p14:xfrm>
              <a:off x="1181545" y="2455486"/>
              <a:ext cx="3380040" cy="694800"/>
            </p14:xfrm>
          </p:contentPart>
        </mc:Choice>
        <mc:Fallback>
          <p:pic>
            <p:nvPicPr>
              <p:cNvPr id="90" name="Ink 89">
                <a:extLst>
                  <a:ext uri="{FF2B5EF4-FFF2-40B4-BE49-F238E27FC236}">
                    <a16:creationId xmlns:a16="http://schemas.microsoft.com/office/drawing/2014/main" id="{79EFFE75-EB67-C6FD-A5CD-112DDDEB3D75}"/>
                  </a:ext>
                </a:extLst>
              </p:cNvPr>
              <p:cNvPicPr/>
              <p:nvPr/>
            </p:nvPicPr>
            <p:blipFill>
              <a:blip r:embed="rId119"/>
              <a:stretch>
                <a:fillRect/>
              </a:stretch>
            </p:blipFill>
            <p:spPr>
              <a:xfrm>
                <a:off x="1163545" y="2437846"/>
                <a:ext cx="3415680" cy="730440"/>
              </a:xfrm>
              <a:prstGeom prst="rect">
                <a:avLst/>
              </a:prstGeom>
            </p:spPr>
          </p:pic>
        </mc:Fallback>
      </mc:AlternateContent>
      <p:grpSp>
        <p:nvGrpSpPr>
          <p:cNvPr id="115" name="Group 114">
            <a:extLst>
              <a:ext uri="{FF2B5EF4-FFF2-40B4-BE49-F238E27FC236}">
                <a16:creationId xmlns:a16="http://schemas.microsoft.com/office/drawing/2014/main" id="{8DA88B68-EFC8-3743-C1C9-3F769F9F7A91}"/>
              </a:ext>
            </a:extLst>
          </p:cNvPr>
          <p:cNvGrpSpPr/>
          <p:nvPr/>
        </p:nvGrpSpPr>
        <p:grpSpPr>
          <a:xfrm>
            <a:off x="6562465" y="4125327"/>
            <a:ext cx="3692520" cy="118440"/>
            <a:chOff x="6562465" y="4125327"/>
            <a:chExt cx="3692520" cy="118440"/>
          </a:xfrm>
        </p:grpSpPr>
        <mc:AlternateContent xmlns:mc="http://schemas.openxmlformats.org/markup-compatibility/2006">
          <mc:Choice xmlns:p14="http://schemas.microsoft.com/office/powerpoint/2010/main" Requires="p14">
            <p:contentPart p14:bwMode="auto" r:id="rId120">
              <p14:nvContentPartPr>
                <p14:cNvPr id="109" name="Ink 108">
                  <a:extLst>
                    <a:ext uri="{FF2B5EF4-FFF2-40B4-BE49-F238E27FC236}">
                      <a16:creationId xmlns:a16="http://schemas.microsoft.com/office/drawing/2014/main" id="{516E750E-335D-6AA9-53CC-718D4E58046C}"/>
                    </a:ext>
                  </a:extLst>
                </p14:cNvPr>
                <p14:cNvContentPartPr/>
                <p14:nvPr/>
              </p14:nvContentPartPr>
              <p14:xfrm>
                <a:off x="9645145" y="4173927"/>
                <a:ext cx="609840" cy="32760"/>
              </p14:xfrm>
            </p:contentPart>
          </mc:Choice>
          <mc:Fallback>
            <p:pic>
              <p:nvPicPr>
                <p:cNvPr id="109" name="Ink 108">
                  <a:extLst>
                    <a:ext uri="{FF2B5EF4-FFF2-40B4-BE49-F238E27FC236}">
                      <a16:creationId xmlns:a16="http://schemas.microsoft.com/office/drawing/2014/main" id="{516E750E-335D-6AA9-53CC-718D4E58046C}"/>
                    </a:ext>
                  </a:extLst>
                </p:cNvPr>
                <p:cNvPicPr/>
                <p:nvPr/>
              </p:nvPicPr>
              <p:blipFill>
                <a:blip r:embed="rId121"/>
                <a:stretch>
                  <a:fillRect/>
                </a:stretch>
              </p:blipFill>
              <p:spPr>
                <a:xfrm>
                  <a:off x="9627505" y="4156287"/>
                  <a:ext cx="64548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110" name="Ink 109">
                  <a:extLst>
                    <a:ext uri="{FF2B5EF4-FFF2-40B4-BE49-F238E27FC236}">
                      <a16:creationId xmlns:a16="http://schemas.microsoft.com/office/drawing/2014/main" id="{0F6AD303-4857-6D71-8824-ED35E439FFCD}"/>
                    </a:ext>
                  </a:extLst>
                </p14:cNvPr>
                <p14:cNvContentPartPr/>
                <p14:nvPr/>
              </p14:nvContentPartPr>
              <p14:xfrm>
                <a:off x="8948905" y="4216767"/>
                <a:ext cx="545400" cy="27000"/>
              </p14:xfrm>
            </p:contentPart>
          </mc:Choice>
          <mc:Fallback>
            <p:pic>
              <p:nvPicPr>
                <p:cNvPr id="110" name="Ink 109">
                  <a:extLst>
                    <a:ext uri="{FF2B5EF4-FFF2-40B4-BE49-F238E27FC236}">
                      <a16:creationId xmlns:a16="http://schemas.microsoft.com/office/drawing/2014/main" id="{0F6AD303-4857-6D71-8824-ED35E439FFCD}"/>
                    </a:ext>
                  </a:extLst>
                </p:cNvPr>
                <p:cNvPicPr/>
                <p:nvPr/>
              </p:nvPicPr>
              <p:blipFill>
                <a:blip r:embed="rId123"/>
                <a:stretch>
                  <a:fillRect/>
                </a:stretch>
              </p:blipFill>
              <p:spPr>
                <a:xfrm>
                  <a:off x="8931265" y="4199127"/>
                  <a:ext cx="58104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112" name="Ink 111">
                  <a:extLst>
                    <a:ext uri="{FF2B5EF4-FFF2-40B4-BE49-F238E27FC236}">
                      <a16:creationId xmlns:a16="http://schemas.microsoft.com/office/drawing/2014/main" id="{0FFD5E1A-2F70-E3F4-81E9-BEDCB430EDD1}"/>
                    </a:ext>
                  </a:extLst>
                </p14:cNvPr>
                <p14:cNvContentPartPr/>
                <p14:nvPr/>
              </p14:nvContentPartPr>
              <p14:xfrm>
                <a:off x="7453465" y="4172487"/>
                <a:ext cx="1154160" cy="37440"/>
              </p14:xfrm>
            </p:contentPart>
          </mc:Choice>
          <mc:Fallback>
            <p:pic>
              <p:nvPicPr>
                <p:cNvPr id="112" name="Ink 111">
                  <a:extLst>
                    <a:ext uri="{FF2B5EF4-FFF2-40B4-BE49-F238E27FC236}">
                      <a16:creationId xmlns:a16="http://schemas.microsoft.com/office/drawing/2014/main" id="{0FFD5E1A-2F70-E3F4-81E9-BEDCB430EDD1}"/>
                    </a:ext>
                  </a:extLst>
                </p:cNvPr>
                <p:cNvPicPr/>
                <p:nvPr/>
              </p:nvPicPr>
              <p:blipFill>
                <a:blip r:embed="rId125"/>
                <a:stretch>
                  <a:fillRect/>
                </a:stretch>
              </p:blipFill>
              <p:spPr>
                <a:xfrm>
                  <a:off x="7435825" y="4154847"/>
                  <a:ext cx="118980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114" name="Ink 113">
                  <a:extLst>
                    <a:ext uri="{FF2B5EF4-FFF2-40B4-BE49-F238E27FC236}">
                      <a16:creationId xmlns:a16="http://schemas.microsoft.com/office/drawing/2014/main" id="{C8492EAA-00FE-2FD8-1928-A36706FFBA7A}"/>
                    </a:ext>
                  </a:extLst>
                </p14:cNvPr>
                <p14:cNvContentPartPr/>
                <p14:nvPr/>
              </p14:nvContentPartPr>
              <p14:xfrm>
                <a:off x="6562465" y="4125327"/>
                <a:ext cx="838440" cy="72720"/>
              </p14:xfrm>
            </p:contentPart>
          </mc:Choice>
          <mc:Fallback>
            <p:pic>
              <p:nvPicPr>
                <p:cNvPr id="114" name="Ink 113">
                  <a:extLst>
                    <a:ext uri="{FF2B5EF4-FFF2-40B4-BE49-F238E27FC236}">
                      <a16:creationId xmlns:a16="http://schemas.microsoft.com/office/drawing/2014/main" id="{C8492EAA-00FE-2FD8-1928-A36706FFBA7A}"/>
                    </a:ext>
                  </a:extLst>
                </p:cNvPr>
                <p:cNvPicPr/>
                <p:nvPr/>
              </p:nvPicPr>
              <p:blipFill>
                <a:blip r:embed="rId127"/>
                <a:stretch>
                  <a:fillRect/>
                </a:stretch>
              </p:blipFill>
              <p:spPr>
                <a:xfrm>
                  <a:off x="6544465" y="4107687"/>
                  <a:ext cx="874080" cy="108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8">
            <p14:nvContentPartPr>
              <p14:cNvPr id="116" name="Ink 115">
                <a:extLst>
                  <a:ext uri="{FF2B5EF4-FFF2-40B4-BE49-F238E27FC236}">
                    <a16:creationId xmlns:a16="http://schemas.microsoft.com/office/drawing/2014/main" id="{DBC1D48E-1FDB-5078-3BA7-5EB0AFC7E4B1}"/>
                  </a:ext>
                </a:extLst>
              </p14:cNvPr>
              <p14:cNvContentPartPr/>
              <p14:nvPr/>
            </p14:nvContentPartPr>
            <p14:xfrm>
              <a:off x="5693425" y="3561567"/>
              <a:ext cx="4542480" cy="144720"/>
            </p14:xfrm>
          </p:contentPart>
        </mc:Choice>
        <mc:Fallback>
          <p:pic>
            <p:nvPicPr>
              <p:cNvPr id="116" name="Ink 115">
                <a:extLst>
                  <a:ext uri="{FF2B5EF4-FFF2-40B4-BE49-F238E27FC236}">
                    <a16:creationId xmlns:a16="http://schemas.microsoft.com/office/drawing/2014/main" id="{DBC1D48E-1FDB-5078-3BA7-5EB0AFC7E4B1}"/>
                  </a:ext>
                </a:extLst>
              </p:cNvPr>
              <p:cNvPicPr/>
              <p:nvPr/>
            </p:nvPicPr>
            <p:blipFill>
              <a:blip r:embed="rId129"/>
              <a:stretch>
                <a:fillRect/>
              </a:stretch>
            </p:blipFill>
            <p:spPr>
              <a:xfrm>
                <a:off x="5675425" y="3543567"/>
                <a:ext cx="4578120" cy="180360"/>
              </a:xfrm>
              <a:prstGeom prst="rect">
                <a:avLst/>
              </a:prstGeom>
            </p:spPr>
          </p:pic>
        </mc:Fallback>
      </mc:AlternateContent>
      <p:grpSp>
        <p:nvGrpSpPr>
          <p:cNvPr id="119" name="Group 118">
            <a:extLst>
              <a:ext uri="{FF2B5EF4-FFF2-40B4-BE49-F238E27FC236}">
                <a16:creationId xmlns:a16="http://schemas.microsoft.com/office/drawing/2014/main" id="{9A0A3D53-8E6A-2E73-E44D-B47C25775886}"/>
              </a:ext>
            </a:extLst>
          </p:cNvPr>
          <p:cNvGrpSpPr/>
          <p:nvPr/>
        </p:nvGrpSpPr>
        <p:grpSpPr>
          <a:xfrm>
            <a:off x="897505" y="3013287"/>
            <a:ext cx="9557280" cy="726840"/>
            <a:chOff x="897505" y="3013287"/>
            <a:chExt cx="9557280" cy="726840"/>
          </a:xfrm>
        </p:grpSpPr>
        <mc:AlternateContent xmlns:mc="http://schemas.openxmlformats.org/markup-compatibility/2006">
          <mc:Choice xmlns:p14="http://schemas.microsoft.com/office/powerpoint/2010/main" Requires="p14">
            <p:contentPart p14:bwMode="auto" r:id="rId130">
              <p14:nvContentPartPr>
                <p14:cNvPr id="91" name="Ink 90">
                  <a:extLst>
                    <a:ext uri="{FF2B5EF4-FFF2-40B4-BE49-F238E27FC236}">
                      <a16:creationId xmlns:a16="http://schemas.microsoft.com/office/drawing/2014/main" id="{7589F819-49FD-7A3D-E1E4-C975526D5F94}"/>
                    </a:ext>
                  </a:extLst>
                </p14:cNvPr>
                <p14:cNvContentPartPr/>
                <p14:nvPr/>
              </p14:nvContentPartPr>
              <p14:xfrm>
                <a:off x="9815065" y="3559767"/>
                <a:ext cx="524880" cy="69480"/>
              </p14:xfrm>
            </p:contentPart>
          </mc:Choice>
          <mc:Fallback>
            <p:pic>
              <p:nvPicPr>
                <p:cNvPr id="91" name="Ink 90">
                  <a:extLst>
                    <a:ext uri="{FF2B5EF4-FFF2-40B4-BE49-F238E27FC236}">
                      <a16:creationId xmlns:a16="http://schemas.microsoft.com/office/drawing/2014/main" id="{7589F819-49FD-7A3D-E1E4-C975526D5F94}"/>
                    </a:ext>
                  </a:extLst>
                </p:cNvPr>
                <p:cNvPicPr/>
                <p:nvPr/>
              </p:nvPicPr>
              <p:blipFill>
                <a:blip r:embed="rId131"/>
                <a:stretch>
                  <a:fillRect/>
                </a:stretch>
              </p:blipFill>
              <p:spPr>
                <a:xfrm>
                  <a:off x="9797065" y="3541767"/>
                  <a:ext cx="56052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92" name="Ink 91">
                  <a:extLst>
                    <a:ext uri="{FF2B5EF4-FFF2-40B4-BE49-F238E27FC236}">
                      <a16:creationId xmlns:a16="http://schemas.microsoft.com/office/drawing/2014/main" id="{66B2ACA6-6BEE-E898-0439-BDF6F23DB133}"/>
                    </a:ext>
                  </a:extLst>
                </p14:cNvPr>
                <p14:cNvContentPartPr/>
                <p14:nvPr/>
              </p14:nvContentPartPr>
              <p14:xfrm>
                <a:off x="8823625" y="3632487"/>
                <a:ext cx="847080" cy="32400"/>
              </p14:xfrm>
            </p:contentPart>
          </mc:Choice>
          <mc:Fallback>
            <p:pic>
              <p:nvPicPr>
                <p:cNvPr id="92" name="Ink 91">
                  <a:extLst>
                    <a:ext uri="{FF2B5EF4-FFF2-40B4-BE49-F238E27FC236}">
                      <a16:creationId xmlns:a16="http://schemas.microsoft.com/office/drawing/2014/main" id="{66B2ACA6-6BEE-E898-0439-BDF6F23DB133}"/>
                    </a:ext>
                  </a:extLst>
                </p:cNvPr>
                <p:cNvPicPr/>
                <p:nvPr/>
              </p:nvPicPr>
              <p:blipFill>
                <a:blip r:embed="rId133"/>
                <a:stretch>
                  <a:fillRect/>
                </a:stretch>
              </p:blipFill>
              <p:spPr>
                <a:xfrm>
                  <a:off x="8805625" y="3614487"/>
                  <a:ext cx="88272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94" name="Ink 93">
                  <a:extLst>
                    <a:ext uri="{FF2B5EF4-FFF2-40B4-BE49-F238E27FC236}">
                      <a16:creationId xmlns:a16="http://schemas.microsoft.com/office/drawing/2014/main" id="{0C04C2D5-4176-1E9B-BCD3-FDD359F024D6}"/>
                    </a:ext>
                  </a:extLst>
                </p14:cNvPr>
                <p14:cNvContentPartPr/>
                <p14:nvPr/>
              </p14:nvContentPartPr>
              <p14:xfrm>
                <a:off x="7708345" y="3640767"/>
                <a:ext cx="944640" cy="53280"/>
              </p14:xfrm>
            </p:contentPart>
          </mc:Choice>
          <mc:Fallback>
            <p:pic>
              <p:nvPicPr>
                <p:cNvPr id="94" name="Ink 93">
                  <a:extLst>
                    <a:ext uri="{FF2B5EF4-FFF2-40B4-BE49-F238E27FC236}">
                      <a16:creationId xmlns:a16="http://schemas.microsoft.com/office/drawing/2014/main" id="{0C04C2D5-4176-1E9B-BCD3-FDD359F024D6}"/>
                    </a:ext>
                  </a:extLst>
                </p:cNvPr>
                <p:cNvPicPr/>
                <p:nvPr/>
              </p:nvPicPr>
              <p:blipFill>
                <a:blip r:embed="rId135"/>
                <a:stretch>
                  <a:fillRect/>
                </a:stretch>
              </p:blipFill>
              <p:spPr>
                <a:xfrm>
                  <a:off x="7690345" y="3623127"/>
                  <a:ext cx="98028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96" name="Ink 95">
                  <a:extLst>
                    <a:ext uri="{FF2B5EF4-FFF2-40B4-BE49-F238E27FC236}">
                      <a16:creationId xmlns:a16="http://schemas.microsoft.com/office/drawing/2014/main" id="{2179D6AC-84B4-EE7B-77EF-EEFB35DAB5C7}"/>
                    </a:ext>
                  </a:extLst>
                </p14:cNvPr>
                <p14:cNvContentPartPr/>
                <p14:nvPr/>
              </p14:nvContentPartPr>
              <p14:xfrm>
                <a:off x="6626905" y="3603687"/>
                <a:ext cx="928800" cy="52920"/>
              </p14:xfrm>
            </p:contentPart>
          </mc:Choice>
          <mc:Fallback>
            <p:pic>
              <p:nvPicPr>
                <p:cNvPr id="96" name="Ink 95">
                  <a:extLst>
                    <a:ext uri="{FF2B5EF4-FFF2-40B4-BE49-F238E27FC236}">
                      <a16:creationId xmlns:a16="http://schemas.microsoft.com/office/drawing/2014/main" id="{2179D6AC-84B4-EE7B-77EF-EEFB35DAB5C7}"/>
                    </a:ext>
                  </a:extLst>
                </p:cNvPr>
                <p:cNvPicPr/>
                <p:nvPr/>
              </p:nvPicPr>
              <p:blipFill>
                <a:blip r:embed="rId137"/>
                <a:stretch>
                  <a:fillRect/>
                </a:stretch>
              </p:blipFill>
              <p:spPr>
                <a:xfrm>
                  <a:off x="6608905" y="3585687"/>
                  <a:ext cx="96444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98" name="Ink 97">
                  <a:extLst>
                    <a:ext uri="{FF2B5EF4-FFF2-40B4-BE49-F238E27FC236}">
                      <a16:creationId xmlns:a16="http://schemas.microsoft.com/office/drawing/2014/main" id="{418A5F60-4ABC-7063-0F57-C16114D7D0D7}"/>
                    </a:ext>
                  </a:extLst>
                </p14:cNvPr>
                <p14:cNvContentPartPr/>
                <p14:nvPr/>
              </p14:nvContentPartPr>
              <p14:xfrm>
                <a:off x="5686585" y="3578487"/>
                <a:ext cx="789480" cy="107280"/>
              </p14:xfrm>
            </p:contentPart>
          </mc:Choice>
          <mc:Fallback>
            <p:pic>
              <p:nvPicPr>
                <p:cNvPr id="98" name="Ink 97">
                  <a:extLst>
                    <a:ext uri="{FF2B5EF4-FFF2-40B4-BE49-F238E27FC236}">
                      <a16:creationId xmlns:a16="http://schemas.microsoft.com/office/drawing/2014/main" id="{418A5F60-4ABC-7063-0F57-C16114D7D0D7}"/>
                    </a:ext>
                  </a:extLst>
                </p:cNvPr>
                <p:cNvPicPr/>
                <p:nvPr/>
              </p:nvPicPr>
              <p:blipFill>
                <a:blip r:embed="rId139"/>
                <a:stretch>
                  <a:fillRect/>
                </a:stretch>
              </p:blipFill>
              <p:spPr>
                <a:xfrm>
                  <a:off x="5668585" y="3560487"/>
                  <a:ext cx="82512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00" name="Ink 99">
                  <a:extLst>
                    <a:ext uri="{FF2B5EF4-FFF2-40B4-BE49-F238E27FC236}">
                      <a16:creationId xmlns:a16="http://schemas.microsoft.com/office/drawing/2014/main" id="{8874747B-B6A3-BD8A-94C8-C141F1AB2E24}"/>
                    </a:ext>
                  </a:extLst>
                </p14:cNvPr>
                <p14:cNvContentPartPr/>
                <p14:nvPr/>
              </p14:nvContentPartPr>
              <p14:xfrm>
                <a:off x="4561225" y="3565887"/>
                <a:ext cx="831600" cy="128880"/>
              </p14:xfrm>
            </p:contentPart>
          </mc:Choice>
          <mc:Fallback>
            <p:pic>
              <p:nvPicPr>
                <p:cNvPr id="100" name="Ink 99">
                  <a:extLst>
                    <a:ext uri="{FF2B5EF4-FFF2-40B4-BE49-F238E27FC236}">
                      <a16:creationId xmlns:a16="http://schemas.microsoft.com/office/drawing/2014/main" id="{8874747B-B6A3-BD8A-94C8-C141F1AB2E24}"/>
                    </a:ext>
                  </a:extLst>
                </p:cNvPr>
                <p:cNvPicPr/>
                <p:nvPr/>
              </p:nvPicPr>
              <p:blipFill>
                <a:blip r:embed="rId141"/>
                <a:stretch>
                  <a:fillRect/>
                </a:stretch>
              </p:blipFill>
              <p:spPr>
                <a:xfrm>
                  <a:off x="4543225" y="3547887"/>
                  <a:ext cx="86724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02" name="Ink 101">
                  <a:extLst>
                    <a:ext uri="{FF2B5EF4-FFF2-40B4-BE49-F238E27FC236}">
                      <a16:creationId xmlns:a16="http://schemas.microsoft.com/office/drawing/2014/main" id="{554C6A36-9C6F-C6C5-DE21-C7A2D4D15E64}"/>
                    </a:ext>
                  </a:extLst>
                </p14:cNvPr>
                <p14:cNvContentPartPr/>
                <p14:nvPr/>
              </p14:nvContentPartPr>
              <p14:xfrm>
                <a:off x="3603625" y="3583887"/>
                <a:ext cx="752400" cy="49320"/>
              </p14:xfrm>
            </p:contentPart>
          </mc:Choice>
          <mc:Fallback>
            <p:pic>
              <p:nvPicPr>
                <p:cNvPr id="102" name="Ink 101">
                  <a:extLst>
                    <a:ext uri="{FF2B5EF4-FFF2-40B4-BE49-F238E27FC236}">
                      <a16:creationId xmlns:a16="http://schemas.microsoft.com/office/drawing/2014/main" id="{554C6A36-9C6F-C6C5-DE21-C7A2D4D15E64}"/>
                    </a:ext>
                  </a:extLst>
                </p:cNvPr>
                <p:cNvPicPr/>
                <p:nvPr/>
              </p:nvPicPr>
              <p:blipFill>
                <a:blip r:embed="rId143"/>
                <a:stretch>
                  <a:fillRect/>
                </a:stretch>
              </p:blipFill>
              <p:spPr>
                <a:xfrm>
                  <a:off x="3585985" y="3565887"/>
                  <a:ext cx="78804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04" name="Ink 103">
                  <a:extLst>
                    <a:ext uri="{FF2B5EF4-FFF2-40B4-BE49-F238E27FC236}">
                      <a16:creationId xmlns:a16="http://schemas.microsoft.com/office/drawing/2014/main" id="{F6DA42B6-574B-992A-A46C-303CCAF811E9}"/>
                    </a:ext>
                  </a:extLst>
                </p14:cNvPr>
                <p14:cNvContentPartPr/>
                <p14:nvPr/>
              </p14:nvContentPartPr>
              <p14:xfrm>
                <a:off x="3016825" y="3655167"/>
                <a:ext cx="485640" cy="83880"/>
              </p14:xfrm>
            </p:contentPart>
          </mc:Choice>
          <mc:Fallback>
            <p:pic>
              <p:nvPicPr>
                <p:cNvPr id="104" name="Ink 103">
                  <a:extLst>
                    <a:ext uri="{FF2B5EF4-FFF2-40B4-BE49-F238E27FC236}">
                      <a16:creationId xmlns:a16="http://schemas.microsoft.com/office/drawing/2014/main" id="{F6DA42B6-574B-992A-A46C-303CCAF811E9}"/>
                    </a:ext>
                  </a:extLst>
                </p:cNvPr>
                <p:cNvPicPr/>
                <p:nvPr/>
              </p:nvPicPr>
              <p:blipFill>
                <a:blip r:embed="rId145"/>
                <a:stretch>
                  <a:fillRect/>
                </a:stretch>
              </p:blipFill>
              <p:spPr>
                <a:xfrm>
                  <a:off x="2999185" y="3637527"/>
                  <a:ext cx="52128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05" name="Ink 104">
                  <a:extLst>
                    <a:ext uri="{FF2B5EF4-FFF2-40B4-BE49-F238E27FC236}">
                      <a16:creationId xmlns:a16="http://schemas.microsoft.com/office/drawing/2014/main" id="{EC8E034B-C9F8-5E1E-7B85-06D2EF86C710}"/>
                    </a:ext>
                  </a:extLst>
                </p14:cNvPr>
                <p14:cNvContentPartPr/>
                <p14:nvPr/>
              </p14:nvContentPartPr>
              <p14:xfrm>
                <a:off x="2419945" y="3645807"/>
                <a:ext cx="387720" cy="16200"/>
              </p14:xfrm>
            </p:contentPart>
          </mc:Choice>
          <mc:Fallback>
            <p:pic>
              <p:nvPicPr>
                <p:cNvPr id="105" name="Ink 104">
                  <a:extLst>
                    <a:ext uri="{FF2B5EF4-FFF2-40B4-BE49-F238E27FC236}">
                      <a16:creationId xmlns:a16="http://schemas.microsoft.com/office/drawing/2014/main" id="{EC8E034B-C9F8-5E1E-7B85-06D2EF86C710}"/>
                    </a:ext>
                  </a:extLst>
                </p:cNvPr>
                <p:cNvPicPr/>
                <p:nvPr/>
              </p:nvPicPr>
              <p:blipFill>
                <a:blip r:embed="rId147"/>
                <a:stretch>
                  <a:fillRect/>
                </a:stretch>
              </p:blipFill>
              <p:spPr>
                <a:xfrm>
                  <a:off x="2402305" y="3628167"/>
                  <a:ext cx="42336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06" name="Ink 105">
                  <a:extLst>
                    <a:ext uri="{FF2B5EF4-FFF2-40B4-BE49-F238E27FC236}">
                      <a16:creationId xmlns:a16="http://schemas.microsoft.com/office/drawing/2014/main" id="{F0603EA8-E7EF-337F-5125-0AE6EAA0A114}"/>
                    </a:ext>
                  </a:extLst>
                </p14:cNvPr>
                <p14:cNvContentPartPr/>
                <p14:nvPr/>
              </p14:nvContentPartPr>
              <p14:xfrm>
                <a:off x="1878145" y="3599367"/>
                <a:ext cx="409320" cy="35640"/>
              </p14:xfrm>
            </p:contentPart>
          </mc:Choice>
          <mc:Fallback>
            <p:pic>
              <p:nvPicPr>
                <p:cNvPr id="106" name="Ink 105">
                  <a:extLst>
                    <a:ext uri="{FF2B5EF4-FFF2-40B4-BE49-F238E27FC236}">
                      <a16:creationId xmlns:a16="http://schemas.microsoft.com/office/drawing/2014/main" id="{F0603EA8-E7EF-337F-5125-0AE6EAA0A114}"/>
                    </a:ext>
                  </a:extLst>
                </p:cNvPr>
                <p:cNvPicPr/>
                <p:nvPr/>
              </p:nvPicPr>
              <p:blipFill>
                <a:blip r:embed="rId149"/>
                <a:stretch>
                  <a:fillRect/>
                </a:stretch>
              </p:blipFill>
              <p:spPr>
                <a:xfrm>
                  <a:off x="1860505" y="3581727"/>
                  <a:ext cx="44496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07" name="Ink 106">
                  <a:extLst>
                    <a:ext uri="{FF2B5EF4-FFF2-40B4-BE49-F238E27FC236}">
                      <a16:creationId xmlns:a16="http://schemas.microsoft.com/office/drawing/2014/main" id="{B0DA8C2C-04B6-C423-AE3B-0C360CA009FE}"/>
                    </a:ext>
                  </a:extLst>
                </p14:cNvPr>
                <p14:cNvContentPartPr/>
                <p14:nvPr/>
              </p14:nvContentPartPr>
              <p14:xfrm>
                <a:off x="897505" y="3623847"/>
                <a:ext cx="806040" cy="8640"/>
              </p14:xfrm>
            </p:contentPart>
          </mc:Choice>
          <mc:Fallback>
            <p:pic>
              <p:nvPicPr>
                <p:cNvPr id="107" name="Ink 106">
                  <a:extLst>
                    <a:ext uri="{FF2B5EF4-FFF2-40B4-BE49-F238E27FC236}">
                      <a16:creationId xmlns:a16="http://schemas.microsoft.com/office/drawing/2014/main" id="{B0DA8C2C-04B6-C423-AE3B-0C360CA009FE}"/>
                    </a:ext>
                  </a:extLst>
                </p:cNvPr>
                <p:cNvPicPr/>
                <p:nvPr/>
              </p:nvPicPr>
              <p:blipFill>
                <a:blip r:embed="rId151"/>
                <a:stretch>
                  <a:fillRect/>
                </a:stretch>
              </p:blipFill>
              <p:spPr>
                <a:xfrm>
                  <a:off x="879505" y="3606207"/>
                  <a:ext cx="84168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18" name="Ink 117">
                  <a:extLst>
                    <a:ext uri="{FF2B5EF4-FFF2-40B4-BE49-F238E27FC236}">
                      <a16:creationId xmlns:a16="http://schemas.microsoft.com/office/drawing/2014/main" id="{2B126BEE-EC8F-79E9-31D3-CBC3E233CEE4}"/>
                    </a:ext>
                  </a:extLst>
                </p14:cNvPr>
                <p14:cNvContentPartPr/>
                <p14:nvPr/>
              </p14:nvContentPartPr>
              <p14:xfrm>
                <a:off x="2841865" y="3013287"/>
                <a:ext cx="7612920" cy="726840"/>
              </p14:xfrm>
            </p:contentPart>
          </mc:Choice>
          <mc:Fallback>
            <p:pic>
              <p:nvPicPr>
                <p:cNvPr id="118" name="Ink 117">
                  <a:extLst>
                    <a:ext uri="{FF2B5EF4-FFF2-40B4-BE49-F238E27FC236}">
                      <a16:creationId xmlns:a16="http://schemas.microsoft.com/office/drawing/2014/main" id="{2B126BEE-EC8F-79E9-31D3-CBC3E233CEE4}"/>
                    </a:ext>
                  </a:extLst>
                </p:cNvPr>
                <p:cNvPicPr/>
                <p:nvPr/>
              </p:nvPicPr>
              <p:blipFill>
                <a:blip r:embed="rId153"/>
                <a:stretch>
                  <a:fillRect/>
                </a:stretch>
              </p:blipFill>
              <p:spPr>
                <a:xfrm>
                  <a:off x="2823865" y="2995287"/>
                  <a:ext cx="7648560" cy="762480"/>
                </a:xfrm>
                <a:prstGeom prst="rect">
                  <a:avLst/>
                </a:prstGeom>
              </p:spPr>
            </p:pic>
          </mc:Fallback>
        </mc:AlternateContent>
      </p:grpSp>
      <p:grpSp>
        <p:nvGrpSpPr>
          <p:cNvPr id="122" name="Group 121">
            <a:extLst>
              <a:ext uri="{FF2B5EF4-FFF2-40B4-BE49-F238E27FC236}">
                <a16:creationId xmlns:a16="http://schemas.microsoft.com/office/drawing/2014/main" id="{C5302273-39E5-3E74-9013-DCBD7AD511FA}"/>
              </a:ext>
            </a:extLst>
          </p:cNvPr>
          <p:cNvGrpSpPr/>
          <p:nvPr/>
        </p:nvGrpSpPr>
        <p:grpSpPr>
          <a:xfrm>
            <a:off x="4768585" y="4234767"/>
            <a:ext cx="1085760" cy="67320"/>
            <a:chOff x="4768585" y="4234767"/>
            <a:chExt cx="1085760" cy="67320"/>
          </a:xfrm>
        </p:grpSpPr>
        <mc:AlternateContent xmlns:mc="http://schemas.openxmlformats.org/markup-compatibility/2006">
          <mc:Choice xmlns:p14="http://schemas.microsoft.com/office/powerpoint/2010/main" Requires="p14">
            <p:contentPart p14:bwMode="auto" r:id="rId154">
              <p14:nvContentPartPr>
                <p14:cNvPr id="120" name="Ink 119">
                  <a:extLst>
                    <a:ext uri="{FF2B5EF4-FFF2-40B4-BE49-F238E27FC236}">
                      <a16:creationId xmlns:a16="http://schemas.microsoft.com/office/drawing/2014/main" id="{069D5C9A-5E6B-BCEC-68EB-361AD8A10150}"/>
                    </a:ext>
                  </a:extLst>
                </p14:cNvPr>
                <p14:cNvContentPartPr/>
                <p14:nvPr/>
              </p14:nvContentPartPr>
              <p14:xfrm>
                <a:off x="5430625" y="4234767"/>
                <a:ext cx="423720" cy="61920"/>
              </p14:xfrm>
            </p:contentPart>
          </mc:Choice>
          <mc:Fallback>
            <p:pic>
              <p:nvPicPr>
                <p:cNvPr id="120" name="Ink 119">
                  <a:extLst>
                    <a:ext uri="{FF2B5EF4-FFF2-40B4-BE49-F238E27FC236}">
                      <a16:creationId xmlns:a16="http://schemas.microsoft.com/office/drawing/2014/main" id="{069D5C9A-5E6B-BCEC-68EB-361AD8A10150}"/>
                    </a:ext>
                  </a:extLst>
                </p:cNvPr>
                <p:cNvPicPr/>
                <p:nvPr/>
              </p:nvPicPr>
              <p:blipFill>
                <a:blip r:embed="rId155"/>
                <a:stretch>
                  <a:fillRect/>
                </a:stretch>
              </p:blipFill>
              <p:spPr>
                <a:xfrm>
                  <a:off x="5412625" y="4217127"/>
                  <a:ext cx="45936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21" name="Ink 120">
                  <a:extLst>
                    <a:ext uri="{FF2B5EF4-FFF2-40B4-BE49-F238E27FC236}">
                      <a16:creationId xmlns:a16="http://schemas.microsoft.com/office/drawing/2014/main" id="{52E8297A-565E-F99B-DBC0-21F53AB7BFA4}"/>
                    </a:ext>
                  </a:extLst>
                </p14:cNvPr>
                <p14:cNvContentPartPr/>
                <p14:nvPr/>
              </p14:nvContentPartPr>
              <p14:xfrm>
                <a:off x="4768585" y="4260327"/>
                <a:ext cx="532800" cy="41760"/>
              </p14:xfrm>
            </p:contentPart>
          </mc:Choice>
          <mc:Fallback>
            <p:pic>
              <p:nvPicPr>
                <p:cNvPr id="121" name="Ink 120">
                  <a:extLst>
                    <a:ext uri="{FF2B5EF4-FFF2-40B4-BE49-F238E27FC236}">
                      <a16:creationId xmlns:a16="http://schemas.microsoft.com/office/drawing/2014/main" id="{52E8297A-565E-F99B-DBC0-21F53AB7BFA4}"/>
                    </a:ext>
                  </a:extLst>
                </p:cNvPr>
                <p:cNvPicPr/>
                <p:nvPr/>
              </p:nvPicPr>
              <p:blipFill>
                <a:blip r:embed="rId157"/>
                <a:stretch>
                  <a:fillRect/>
                </a:stretch>
              </p:blipFill>
              <p:spPr>
                <a:xfrm>
                  <a:off x="4750945" y="4242327"/>
                  <a:ext cx="568440" cy="77400"/>
                </a:xfrm>
                <a:prstGeom prst="rect">
                  <a:avLst/>
                </a:prstGeom>
              </p:spPr>
            </p:pic>
          </mc:Fallback>
        </mc:AlternateContent>
      </p:grpSp>
      <p:grpSp>
        <p:nvGrpSpPr>
          <p:cNvPr id="132" name="Group 131">
            <a:extLst>
              <a:ext uri="{FF2B5EF4-FFF2-40B4-BE49-F238E27FC236}">
                <a16:creationId xmlns:a16="http://schemas.microsoft.com/office/drawing/2014/main" id="{3B7A4941-C8E9-3566-1B2F-BF5C7373A0D8}"/>
              </a:ext>
            </a:extLst>
          </p:cNvPr>
          <p:cNvGrpSpPr/>
          <p:nvPr/>
        </p:nvGrpSpPr>
        <p:grpSpPr>
          <a:xfrm>
            <a:off x="620305" y="4178607"/>
            <a:ext cx="5207040" cy="132120"/>
            <a:chOff x="620305" y="4178607"/>
            <a:chExt cx="5207040" cy="132120"/>
          </a:xfrm>
        </p:grpSpPr>
        <mc:AlternateContent xmlns:mc="http://schemas.openxmlformats.org/markup-compatibility/2006">
          <mc:Choice xmlns:p14="http://schemas.microsoft.com/office/powerpoint/2010/main" Requires="p14">
            <p:contentPart p14:bwMode="auto" r:id="rId158">
              <p14:nvContentPartPr>
                <p14:cNvPr id="123" name="Ink 122">
                  <a:extLst>
                    <a:ext uri="{FF2B5EF4-FFF2-40B4-BE49-F238E27FC236}">
                      <a16:creationId xmlns:a16="http://schemas.microsoft.com/office/drawing/2014/main" id="{7C067250-3110-112B-656F-61BFA02CC445}"/>
                    </a:ext>
                  </a:extLst>
                </p14:cNvPr>
                <p14:cNvContentPartPr/>
                <p14:nvPr/>
              </p14:nvContentPartPr>
              <p14:xfrm>
                <a:off x="5386705" y="4178607"/>
                <a:ext cx="440640" cy="92880"/>
              </p14:xfrm>
            </p:contentPart>
          </mc:Choice>
          <mc:Fallback>
            <p:pic>
              <p:nvPicPr>
                <p:cNvPr id="123" name="Ink 122">
                  <a:extLst>
                    <a:ext uri="{FF2B5EF4-FFF2-40B4-BE49-F238E27FC236}">
                      <a16:creationId xmlns:a16="http://schemas.microsoft.com/office/drawing/2014/main" id="{7C067250-3110-112B-656F-61BFA02CC445}"/>
                    </a:ext>
                  </a:extLst>
                </p:cNvPr>
                <p:cNvPicPr/>
                <p:nvPr/>
              </p:nvPicPr>
              <p:blipFill>
                <a:blip r:embed="rId159"/>
                <a:stretch>
                  <a:fillRect/>
                </a:stretch>
              </p:blipFill>
              <p:spPr>
                <a:xfrm>
                  <a:off x="5368705" y="4160967"/>
                  <a:ext cx="47628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24" name="Ink 123">
                  <a:extLst>
                    <a:ext uri="{FF2B5EF4-FFF2-40B4-BE49-F238E27FC236}">
                      <a16:creationId xmlns:a16="http://schemas.microsoft.com/office/drawing/2014/main" id="{7E8351C6-E7C4-0EAA-C7ED-4388E7B771B0}"/>
                    </a:ext>
                  </a:extLst>
                </p14:cNvPr>
                <p14:cNvContentPartPr/>
                <p14:nvPr/>
              </p14:nvContentPartPr>
              <p14:xfrm>
                <a:off x="4871545" y="4183287"/>
                <a:ext cx="436680" cy="47520"/>
              </p14:xfrm>
            </p:contentPart>
          </mc:Choice>
          <mc:Fallback>
            <p:pic>
              <p:nvPicPr>
                <p:cNvPr id="124" name="Ink 123">
                  <a:extLst>
                    <a:ext uri="{FF2B5EF4-FFF2-40B4-BE49-F238E27FC236}">
                      <a16:creationId xmlns:a16="http://schemas.microsoft.com/office/drawing/2014/main" id="{7E8351C6-E7C4-0EAA-C7ED-4388E7B771B0}"/>
                    </a:ext>
                  </a:extLst>
                </p:cNvPr>
                <p:cNvPicPr/>
                <p:nvPr/>
              </p:nvPicPr>
              <p:blipFill>
                <a:blip r:embed="rId161"/>
                <a:stretch>
                  <a:fillRect/>
                </a:stretch>
              </p:blipFill>
              <p:spPr>
                <a:xfrm>
                  <a:off x="4853905" y="4165287"/>
                  <a:ext cx="47232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26" name="Ink 125">
                  <a:extLst>
                    <a:ext uri="{FF2B5EF4-FFF2-40B4-BE49-F238E27FC236}">
                      <a16:creationId xmlns:a16="http://schemas.microsoft.com/office/drawing/2014/main" id="{0AFDEC94-17A6-7B99-D206-C23BCF6D4ADA}"/>
                    </a:ext>
                  </a:extLst>
                </p14:cNvPr>
                <p14:cNvContentPartPr/>
                <p14:nvPr/>
              </p14:nvContentPartPr>
              <p14:xfrm>
                <a:off x="4174945" y="4226127"/>
                <a:ext cx="508680" cy="80640"/>
              </p14:xfrm>
            </p:contentPart>
          </mc:Choice>
          <mc:Fallback>
            <p:pic>
              <p:nvPicPr>
                <p:cNvPr id="126" name="Ink 125">
                  <a:extLst>
                    <a:ext uri="{FF2B5EF4-FFF2-40B4-BE49-F238E27FC236}">
                      <a16:creationId xmlns:a16="http://schemas.microsoft.com/office/drawing/2014/main" id="{0AFDEC94-17A6-7B99-D206-C23BCF6D4ADA}"/>
                    </a:ext>
                  </a:extLst>
                </p:cNvPr>
                <p:cNvPicPr/>
                <p:nvPr/>
              </p:nvPicPr>
              <p:blipFill>
                <a:blip r:embed="rId163"/>
                <a:stretch>
                  <a:fillRect/>
                </a:stretch>
              </p:blipFill>
              <p:spPr>
                <a:xfrm>
                  <a:off x="4156945" y="4208487"/>
                  <a:ext cx="54432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27" name="Ink 126">
                  <a:extLst>
                    <a:ext uri="{FF2B5EF4-FFF2-40B4-BE49-F238E27FC236}">
                      <a16:creationId xmlns:a16="http://schemas.microsoft.com/office/drawing/2014/main" id="{F7EB9AAC-1DCD-5EE1-6CA6-DAB89230CBAC}"/>
                    </a:ext>
                  </a:extLst>
                </p14:cNvPr>
                <p14:cNvContentPartPr/>
                <p14:nvPr/>
              </p14:nvContentPartPr>
              <p14:xfrm>
                <a:off x="2801185" y="4197327"/>
                <a:ext cx="1189800" cy="49680"/>
              </p14:xfrm>
            </p:contentPart>
          </mc:Choice>
          <mc:Fallback>
            <p:pic>
              <p:nvPicPr>
                <p:cNvPr id="127" name="Ink 126">
                  <a:extLst>
                    <a:ext uri="{FF2B5EF4-FFF2-40B4-BE49-F238E27FC236}">
                      <a16:creationId xmlns:a16="http://schemas.microsoft.com/office/drawing/2014/main" id="{F7EB9AAC-1DCD-5EE1-6CA6-DAB89230CBAC}"/>
                    </a:ext>
                  </a:extLst>
                </p:cNvPr>
                <p:cNvPicPr/>
                <p:nvPr/>
              </p:nvPicPr>
              <p:blipFill>
                <a:blip r:embed="rId165"/>
                <a:stretch>
                  <a:fillRect/>
                </a:stretch>
              </p:blipFill>
              <p:spPr>
                <a:xfrm>
                  <a:off x="2783545" y="4179327"/>
                  <a:ext cx="122544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29" name="Ink 128">
                  <a:extLst>
                    <a:ext uri="{FF2B5EF4-FFF2-40B4-BE49-F238E27FC236}">
                      <a16:creationId xmlns:a16="http://schemas.microsoft.com/office/drawing/2014/main" id="{675E3150-1008-1F2F-93BC-741956ED4D2D}"/>
                    </a:ext>
                  </a:extLst>
                </p14:cNvPr>
                <p14:cNvContentPartPr/>
                <p14:nvPr/>
              </p14:nvContentPartPr>
              <p14:xfrm>
                <a:off x="1905505" y="4226127"/>
                <a:ext cx="731880" cy="44640"/>
              </p14:xfrm>
            </p:contentPart>
          </mc:Choice>
          <mc:Fallback>
            <p:pic>
              <p:nvPicPr>
                <p:cNvPr id="129" name="Ink 128">
                  <a:extLst>
                    <a:ext uri="{FF2B5EF4-FFF2-40B4-BE49-F238E27FC236}">
                      <a16:creationId xmlns:a16="http://schemas.microsoft.com/office/drawing/2014/main" id="{675E3150-1008-1F2F-93BC-741956ED4D2D}"/>
                    </a:ext>
                  </a:extLst>
                </p:cNvPr>
                <p:cNvPicPr/>
                <p:nvPr/>
              </p:nvPicPr>
              <p:blipFill>
                <a:blip r:embed="rId167"/>
                <a:stretch>
                  <a:fillRect/>
                </a:stretch>
              </p:blipFill>
              <p:spPr>
                <a:xfrm>
                  <a:off x="1887505" y="4208487"/>
                  <a:ext cx="76752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31" name="Ink 130">
                  <a:extLst>
                    <a:ext uri="{FF2B5EF4-FFF2-40B4-BE49-F238E27FC236}">
                      <a16:creationId xmlns:a16="http://schemas.microsoft.com/office/drawing/2014/main" id="{644407DC-C204-4CE1-D6E5-3E94D699B195}"/>
                    </a:ext>
                  </a:extLst>
                </p14:cNvPr>
                <p14:cNvContentPartPr/>
                <p14:nvPr/>
              </p14:nvContentPartPr>
              <p14:xfrm>
                <a:off x="620305" y="4243047"/>
                <a:ext cx="1267560" cy="67680"/>
              </p14:xfrm>
            </p:contentPart>
          </mc:Choice>
          <mc:Fallback>
            <p:pic>
              <p:nvPicPr>
                <p:cNvPr id="131" name="Ink 130">
                  <a:extLst>
                    <a:ext uri="{FF2B5EF4-FFF2-40B4-BE49-F238E27FC236}">
                      <a16:creationId xmlns:a16="http://schemas.microsoft.com/office/drawing/2014/main" id="{644407DC-C204-4CE1-D6E5-3E94D699B195}"/>
                    </a:ext>
                  </a:extLst>
                </p:cNvPr>
                <p:cNvPicPr/>
                <p:nvPr/>
              </p:nvPicPr>
              <p:blipFill>
                <a:blip r:embed="rId169"/>
                <a:stretch>
                  <a:fillRect/>
                </a:stretch>
              </p:blipFill>
              <p:spPr>
                <a:xfrm>
                  <a:off x="602665" y="4225407"/>
                  <a:ext cx="1303200" cy="103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70">
            <p14:nvContentPartPr>
              <p14:cNvPr id="143" name="Ink 142">
                <a:extLst>
                  <a:ext uri="{FF2B5EF4-FFF2-40B4-BE49-F238E27FC236}">
                    <a16:creationId xmlns:a16="http://schemas.microsoft.com/office/drawing/2014/main" id="{A7ED46CF-82CE-D35B-0FB9-01F8E10F0599}"/>
                  </a:ext>
                </a:extLst>
              </p14:cNvPr>
              <p14:cNvContentPartPr/>
              <p14:nvPr/>
            </p14:nvContentPartPr>
            <p14:xfrm>
              <a:off x="996505" y="4750647"/>
              <a:ext cx="383760" cy="85320"/>
            </p14:xfrm>
          </p:contentPart>
        </mc:Choice>
        <mc:Fallback>
          <p:pic>
            <p:nvPicPr>
              <p:cNvPr id="143" name="Ink 142">
                <a:extLst>
                  <a:ext uri="{FF2B5EF4-FFF2-40B4-BE49-F238E27FC236}">
                    <a16:creationId xmlns:a16="http://schemas.microsoft.com/office/drawing/2014/main" id="{A7ED46CF-82CE-D35B-0FB9-01F8E10F0599}"/>
                  </a:ext>
                </a:extLst>
              </p:cNvPr>
              <p:cNvPicPr/>
              <p:nvPr/>
            </p:nvPicPr>
            <p:blipFill>
              <a:blip r:embed="rId171"/>
              <a:stretch>
                <a:fillRect/>
              </a:stretch>
            </p:blipFill>
            <p:spPr>
              <a:xfrm>
                <a:off x="978505" y="4733007"/>
                <a:ext cx="419400" cy="120960"/>
              </a:xfrm>
              <a:prstGeom prst="rect">
                <a:avLst/>
              </a:prstGeom>
            </p:spPr>
          </p:pic>
        </mc:Fallback>
      </mc:AlternateContent>
      <p:grpSp>
        <p:nvGrpSpPr>
          <p:cNvPr id="175" name="Group 174">
            <a:extLst>
              <a:ext uri="{FF2B5EF4-FFF2-40B4-BE49-F238E27FC236}">
                <a16:creationId xmlns:a16="http://schemas.microsoft.com/office/drawing/2014/main" id="{CD0DC485-5790-8022-96E6-BDBD6DF24EA0}"/>
              </a:ext>
            </a:extLst>
          </p:cNvPr>
          <p:cNvGrpSpPr/>
          <p:nvPr/>
        </p:nvGrpSpPr>
        <p:grpSpPr>
          <a:xfrm>
            <a:off x="218545" y="4717527"/>
            <a:ext cx="10248120" cy="1363680"/>
            <a:chOff x="218545" y="4717527"/>
            <a:chExt cx="10248120" cy="1363680"/>
          </a:xfrm>
        </p:grpSpPr>
        <mc:AlternateContent xmlns:mc="http://schemas.openxmlformats.org/markup-compatibility/2006">
          <mc:Choice xmlns:p14="http://schemas.microsoft.com/office/powerpoint/2010/main" Requires="p14">
            <p:contentPart p14:bwMode="auto" r:id="rId172">
              <p14:nvContentPartPr>
                <p14:cNvPr id="133" name="Ink 132">
                  <a:extLst>
                    <a:ext uri="{FF2B5EF4-FFF2-40B4-BE49-F238E27FC236}">
                      <a16:creationId xmlns:a16="http://schemas.microsoft.com/office/drawing/2014/main" id="{18B1AB84-B9D8-4E9A-07FC-8CB41B464AB0}"/>
                    </a:ext>
                  </a:extLst>
                </p14:cNvPr>
                <p14:cNvContentPartPr/>
                <p14:nvPr/>
              </p14:nvContentPartPr>
              <p14:xfrm>
                <a:off x="8057905" y="4809687"/>
                <a:ext cx="943920" cy="53280"/>
              </p14:xfrm>
            </p:contentPart>
          </mc:Choice>
          <mc:Fallback>
            <p:pic>
              <p:nvPicPr>
                <p:cNvPr id="133" name="Ink 132">
                  <a:extLst>
                    <a:ext uri="{FF2B5EF4-FFF2-40B4-BE49-F238E27FC236}">
                      <a16:creationId xmlns:a16="http://schemas.microsoft.com/office/drawing/2014/main" id="{18B1AB84-B9D8-4E9A-07FC-8CB41B464AB0}"/>
                    </a:ext>
                  </a:extLst>
                </p:cNvPr>
                <p:cNvPicPr/>
                <p:nvPr/>
              </p:nvPicPr>
              <p:blipFill>
                <a:blip r:embed="rId173"/>
                <a:stretch>
                  <a:fillRect/>
                </a:stretch>
              </p:blipFill>
              <p:spPr>
                <a:xfrm>
                  <a:off x="8039905" y="4792047"/>
                  <a:ext cx="97956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34" name="Ink 133">
                  <a:extLst>
                    <a:ext uri="{FF2B5EF4-FFF2-40B4-BE49-F238E27FC236}">
                      <a16:creationId xmlns:a16="http://schemas.microsoft.com/office/drawing/2014/main" id="{8C5B7D5F-1FA8-4FFA-187C-5F2BA23CC49C}"/>
                    </a:ext>
                  </a:extLst>
                </p14:cNvPr>
                <p14:cNvContentPartPr/>
                <p14:nvPr/>
              </p14:nvContentPartPr>
              <p14:xfrm>
                <a:off x="7439785" y="4789887"/>
                <a:ext cx="550800" cy="53280"/>
              </p14:xfrm>
            </p:contentPart>
          </mc:Choice>
          <mc:Fallback>
            <p:pic>
              <p:nvPicPr>
                <p:cNvPr id="134" name="Ink 133">
                  <a:extLst>
                    <a:ext uri="{FF2B5EF4-FFF2-40B4-BE49-F238E27FC236}">
                      <a16:creationId xmlns:a16="http://schemas.microsoft.com/office/drawing/2014/main" id="{8C5B7D5F-1FA8-4FFA-187C-5F2BA23CC49C}"/>
                    </a:ext>
                  </a:extLst>
                </p:cNvPr>
                <p:cNvPicPr/>
                <p:nvPr/>
              </p:nvPicPr>
              <p:blipFill>
                <a:blip r:embed="rId175"/>
                <a:stretch>
                  <a:fillRect/>
                </a:stretch>
              </p:blipFill>
              <p:spPr>
                <a:xfrm>
                  <a:off x="7421785" y="4771887"/>
                  <a:ext cx="58644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36" name="Ink 135">
                  <a:extLst>
                    <a:ext uri="{FF2B5EF4-FFF2-40B4-BE49-F238E27FC236}">
                      <a16:creationId xmlns:a16="http://schemas.microsoft.com/office/drawing/2014/main" id="{367B9444-A900-5C05-F6D6-68D3671043BA}"/>
                    </a:ext>
                  </a:extLst>
                </p14:cNvPr>
                <p14:cNvContentPartPr/>
                <p14:nvPr/>
              </p14:nvContentPartPr>
              <p14:xfrm>
                <a:off x="6413065" y="4779447"/>
                <a:ext cx="966600" cy="39240"/>
              </p14:xfrm>
            </p:contentPart>
          </mc:Choice>
          <mc:Fallback>
            <p:pic>
              <p:nvPicPr>
                <p:cNvPr id="136" name="Ink 135">
                  <a:extLst>
                    <a:ext uri="{FF2B5EF4-FFF2-40B4-BE49-F238E27FC236}">
                      <a16:creationId xmlns:a16="http://schemas.microsoft.com/office/drawing/2014/main" id="{367B9444-A900-5C05-F6D6-68D3671043BA}"/>
                    </a:ext>
                  </a:extLst>
                </p:cNvPr>
                <p:cNvPicPr/>
                <p:nvPr/>
              </p:nvPicPr>
              <p:blipFill>
                <a:blip r:embed="rId177"/>
                <a:stretch>
                  <a:fillRect/>
                </a:stretch>
              </p:blipFill>
              <p:spPr>
                <a:xfrm>
                  <a:off x="6395425" y="4761447"/>
                  <a:ext cx="100224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37" name="Ink 136">
                  <a:extLst>
                    <a:ext uri="{FF2B5EF4-FFF2-40B4-BE49-F238E27FC236}">
                      <a16:creationId xmlns:a16="http://schemas.microsoft.com/office/drawing/2014/main" id="{3354EBB1-2859-272B-B467-72A9AAD17D9A}"/>
                    </a:ext>
                  </a:extLst>
                </p14:cNvPr>
                <p14:cNvContentPartPr/>
                <p14:nvPr/>
              </p14:nvContentPartPr>
              <p14:xfrm>
                <a:off x="5654905" y="4797447"/>
                <a:ext cx="728280" cy="48960"/>
              </p14:xfrm>
            </p:contentPart>
          </mc:Choice>
          <mc:Fallback>
            <p:pic>
              <p:nvPicPr>
                <p:cNvPr id="137" name="Ink 136">
                  <a:extLst>
                    <a:ext uri="{FF2B5EF4-FFF2-40B4-BE49-F238E27FC236}">
                      <a16:creationId xmlns:a16="http://schemas.microsoft.com/office/drawing/2014/main" id="{3354EBB1-2859-272B-B467-72A9AAD17D9A}"/>
                    </a:ext>
                  </a:extLst>
                </p:cNvPr>
                <p:cNvPicPr/>
                <p:nvPr/>
              </p:nvPicPr>
              <p:blipFill>
                <a:blip r:embed="rId179"/>
                <a:stretch>
                  <a:fillRect/>
                </a:stretch>
              </p:blipFill>
              <p:spPr>
                <a:xfrm>
                  <a:off x="5636905" y="4779447"/>
                  <a:ext cx="76392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38" name="Ink 137">
                  <a:extLst>
                    <a:ext uri="{FF2B5EF4-FFF2-40B4-BE49-F238E27FC236}">
                      <a16:creationId xmlns:a16="http://schemas.microsoft.com/office/drawing/2014/main" id="{3ACE02F5-D14B-EEBB-2405-5B68AC4B5111}"/>
                    </a:ext>
                  </a:extLst>
                </p14:cNvPr>
                <p14:cNvContentPartPr/>
                <p14:nvPr/>
              </p14:nvContentPartPr>
              <p14:xfrm>
                <a:off x="5182585" y="4792407"/>
                <a:ext cx="345240" cy="58320"/>
              </p14:xfrm>
            </p:contentPart>
          </mc:Choice>
          <mc:Fallback>
            <p:pic>
              <p:nvPicPr>
                <p:cNvPr id="138" name="Ink 137">
                  <a:extLst>
                    <a:ext uri="{FF2B5EF4-FFF2-40B4-BE49-F238E27FC236}">
                      <a16:creationId xmlns:a16="http://schemas.microsoft.com/office/drawing/2014/main" id="{3ACE02F5-D14B-EEBB-2405-5B68AC4B5111}"/>
                    </a:ext>
                  </a:extLst>
                </p:cNvPr>
                <p:cNvPicPr/>
                <p:nvPr/>
              </p:nvPicPr>
              <p:blipFill>
                <a:blip r:embed="rId181"/>
                <a:stretch>
                  <a:fillRect/>
                </a:stretch>
              </p:blipFill>
              <p:spPr>
                <a:xfrm>
                  <a:off x="5164585" y="4774767"/>
                  <a:ext cx="38088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40" name="Ink 139">
                  <a:extLst>
                    <a:ext uri="{FF2B5EF4-FFF2-40B4-BE49-F238E27FC236}">
                      <a16:creationId xmlns:a16="http://schemas.microsoft.com/office/drawing/2014/main" id="{4B3B1435-B01A-BD12-5EF8-27D06EAD922F}"/>
                    </a:ext>
                  </a:extLst>
                </p14:cNvPr>
                <p14:cNvContentPartPr/>
                <p14:nvPr/>
              </p14:nvContentPartPr>
              <p14:xfrm>
                <a:off x="2837905" y="4787007"/>
                <a:ext cx="798120" cy="64800"/>
              </p14:xfrm>
            </p:contentPart>
          </mc:Choice>
          <mc:Fallback>
            <p:pic>
              <p:nvPicPr>
                <p:cNvPr id="140" name="Ink 139">
                  <a:extLst>
                    <a:ext uri="{FF2B5EF4-FFF2-40B4-BE49-F238E27FC236}">
                      <a16:creationId xmlns:a16="http://schemas.microsoft.com/office/drawing/2014/main" id="{4B3B1435-B01A-BD12-5EF8-27D06EAD922F}"/>
                    </a:ext>
                  </a:extLst>
                </p:cNvPr>
                <p:cNvPicPr/>
                <p:nvPr/>
              </p:nvPicPr>
              <p:blipFill>
                <a:blip r:embed="rId183"/>
                <a:stretch>
                  <a:fillRect/>
                </a:stretch>
              </p:blipFill>
              <p:spPr>
                <a:xfrm>
                  <a:off x="2819905" y="4769367"/>
                  <a:ext cx="83376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41" name="Ink 140">
                  <a:extLst>
                    <a:ext uri="{FF2B5EF4-FFF2-40B4-BE49-F238E27FC236}">
                      <a16:creationId xmlns:a16="http://schemas.microsoft.com/office/drawing/2014/main" id="{8C69D79B-A06E-B5ED-801A-E98E48058554}"/>
                    </a:ext>
                  </a:extLst>
                </p14:cNvPr>
                <p14:cNvContentPartPr/>
                <p14:nvPr/>
              </p14:nvContentPartPr>
              <p14:xfrm>
                <a:off x="1749625" y="4802487"/>
                <a:ext cx="629640" cy="48960"/>
              </p14:xfrm>
            </p:contentPart>
          </mc:Choice>
          <mc:Fallback>
            <p:pic>
              <p:nvPicPr>
                <p:cNvPr id="141" name="Ink 140">
                  <a:extLst>
                    <a:ext uri="{FF2B5EF4-FFF2-40B4-BE49-F238E27FC236}">
                      <a16:creationId xmlns:a16="http://schemas.microsoft.com/office/drawing/2014/main" id="{8C69D79B-A06E-B5ED-801A-E98E48058554}"/>
                    </a:ext>
                  </a:extLst>
                </p:cNvPr>
                <p:cNvPicPr/>
                <p:nvPr/>
              </p:nvPicPr>
              <p:blipFill>
                <a:blip r:embed="rId185"/>
                <a:stretch>
                  <a:fillRect/>
                </a:stretch>
              </p:blipFill>
              <p:spPr>
                <a:xfrm>
                  <a:off x="1731625" y="4784487"/>
                  <a:ext cx="66528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44" name="Ink 143">
                  <a:extLst>
                    <a:ext uri="{FF2B5EF4-FFF2-40B4-BE49-F238E27FC236}">
                      <a16:creationId xmlns:a16="http://schemas.microsoft.com/office/drawing/2014/main" id="{A94653C7-71CF-F579-6DDD-44E861D92273}"/>
                    </a:ext>
                  </a:extLst>
                </p14:cNvPr>
                <p14:cNvContentPartPr/>
                <p14:nvPr/>
              </p14:nvContentPartPr>
              <p14:xfrm>
                <a:off x="244825" y="4717527"/>
                <a:ext cx="430560" cy="124920"/>
              </p14:xfrm>
            </p:contentPart>
          </mc:Choice>
          <mc:Fallback>
            <p:pic>
              <p:nvPicPr>
                <p:cNvPr id="144" name="Ink 143">
                  <a:extLst>
                    <a:ext uri="{FF2B5EF4-FFF2-40B4-BE49-F238E27FC236}">
                      <a16:creationId xmlns:a16="http://schemas.microsoft.com/office/drawing/2014/main" id="{A94653C7-71CF-F579-6DDD-44E861D92273}"/>
                    </a:ext>
                  </a:extLst>
                </p:cNvPr>
                <p:cNvPicPr/>
                <p:nvPr/>
              </p:nvPicPr>
              <p:blipFill>
                <a:blip r:embed="rId187"/>
                <a:stretch>
                  <a:fillRect/>
                </a:stretch>
              </p:blipFill>
              <p:spPr>
                <a:xfrm>
                  <a:off x="227185" y="4699887"/>
                  <a:ext cx="46620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45" name="Ink 144">
                  <a:extLst>
                    <a:ext uri="{FF2B5EF4-FFF2-40B4-BE49-F238E27FC236}">
                      <a16:creationId xmlns:a16="http://schemas.microsoft.com/office/drawing/2014/main" id="{F8299623-18AD-AF28-1FC0-AB44557F37A9}"/>
                    </a:ext>
                  </a:extLst>
                </p14:cNvPr>
                <p14:cNvContentPartPr/>
                <p14:nvPr/>
              </p14:nvContentPartPr>
              <p14:xfrm>
                <a:off x="9090025" y="5301807"/>
                <a:ext cx="1208520" cy="151560"/>
              </p14:xfrm>
            </p:contentPart>
          </mc:Choice>
          <mc:Fallback>
            <p:pic>
              <p:nvPicPr>
                <p:cNvPr id="145" name="Ink 144">
                  <a:extLst>
                    <a:ext uri="{FF2B5EF4-FFF2-40B4-BE49-F238E27FC236}">
                      <a16:creationId xmlns:a16="http://schemas.microsoft.com/office/drawing/2014/main" id="{F8299623-18AD-AF28-1FC0-AB44557F37A9}"/>
                    </a:ext>
                  </a:extLst>
                </p:cNvPr>
                <p:cNvPicPr/>
                <p:nvPr/>
              </p:nvPicPr>
              <p:blipFill>
                <a:blip r:embed="rId189"/>
                <a:stretch>
                  <a:fillRect/>
                </a:stretch>
              </p:blipFill>
              <p:spPr>
                <a:xfrm>
                  <a:off x="9072385" y="5283807"/>
                  <a:ext cx="124416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46" name="Ink 145">
                  <a:extLst>
                    <a:ext uri="{FF2B5EF4-FFF2-40B4-BE49-F238E27FC236}">
                      <a16:creationId xmlns:a16="http://schemas.microsoft.com/office/drawing/2014/main" id="{C390959B-483C-E45C-5DF1-B56D0DFAFB68}"/>
                    </a:ext>
                  </a:extLst>
                </p14:cNvPr>
                <p14:cNvContentPartPr/>
                <p14:nvPr/>
              </p14:nvContentPartPr>
              <p14:xfrm>
                <a:off x="8277145" y="5342127"/>
                <a:ext cx="414720" cy="21600"/>
              </p14:xfrm>
            </p:contentPart>
          </mc:Choice>
          <mc:Fallback>
            <p:pic>
              <p:nvPicPr>
                <p:cNvPr id="146" name="Ink 145">
                  <a:extLst>
                    <a:ext uri="{FF2B5EF4-FFF2-40B4-BE49-F238E27FC236}">
                      <a16:creationId xmlns:a16="http://schemas.microsoft.com/office/drawing/2014/main" id="{C390959B-483C-E45C-5DF1-B56D0DFAFB68}"/>
                    </a:ext>
                  </a:extLst>
                </p:cNvPr>
                <p:cNvPicPr/>
                <p:nvPr/>
              </p:nvPicPr>
              <p:blipFill>
                <a:blip r:embed="rId191"/>
                <a:stretch>
                  <a:fillRect/>
                </a:stretch>
              </p:blipFill>
              <p:spPr>
                <a:xfrm>
                  <a:off x="8259505" y="5324127"/>
                  <a:ext cx="45036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47" name="Ink 146">
                  <a:extLst>
                    <a:ext uri="{FF2B5EF4-FFF2-40B4-BE49-F238E27FC236}">
                      <a16:creationId xmlns:a16="http://schemas.microsoft.com/office/drawing/2014/main" id="{40A6D187-DDF4-A355-06EF-A76F289BBF4C}"/>
                    </a:ext>
                  </a:extLst>
                </p14:cNvPr>
                <p14:cNvContentPartPr/>
                <p14:nvPr/>
              </p14:nvContentPartPr>
              <p14:xfrm>
                <a:off x="6879265" y="5397567"/>
                <a:ext cx="1136160" cy="64800"/>
              </p14:xfrm>
            </p:contentPart>
          </mc:Choice>
          <mc:Fallback>
            <p:pic>
              <p:nvPicPr>
                <p:cNvPr id="147" name="Ink 146">
                  <a:extLst>
                    <a:ext uri="{FF2B5EF4-FFF2-40B4-BE49-F238E27FC236}">
                      <a16:creationId xmlns:a16="http://schemas.microsoft.com/office/drawing/2014/main" id="{40A6D187-DDF4-A355-06EF-A76F289BBF4C}"/>
                    </a:ext>
                  </a:extLst>
                </p:cNvPr>
                <p:cNvPicPr/>
                <p:nvPr/>
              </p:nvPicPr>
              <p:blipFill>
                <a:blip r:embed="rId193"/>
                <a:stretch>
                  <a:fillRect/>
                </a:stretch>
              </p:blipFill>
              <p:spPr>
                <a:xfrm>
                  <a:off x="6861625" y="5379927"/>
                  <a:ext cx="117180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49" name="Ink 148">
                  <a:extLst>
                    <a:ext uri="{FF2B5EF4-FFF2-40B4-BE49-F238E27FC236}">
                      <a16:creationId xmlns:a16="http://schemas.microsoft.com/office/drawing/2014/main" id="{CBCE2011-970E-2979-5490-4E5635E72E03}"/>
                    </a:ext>
                  </a:extLst>
                </p14:cNvPr>
                <p14:cNvContentPartPr/>
                <p14:nvPr/>
              </p14:nvContentPartPr>
              <p14:xfrm>
                <a:off x="5982865" y="5386407"/>
                <a:ext cx="726480" cy="41040"/>
              </p14:xfrm>
            </p:contentPart>
          </mc:Choice>
          <mc:Fallback>
            <p:pic>
              <p:nvPicPr>
                <p:cNvPr id="149" name="Ink 148">
                  <a:extLst>
                    <a:ext uri="{FF2B5EF4-FFF2-40B4-BE49-F238E27FC236}">
                      <a16:creationId xmlns:a16="http://schemas.microsoft.com/office/drawing/2014/main" id="{CBCE2011-970E-2979-5490-4E5635E72E03}"/>
                    </a:ext>
                  </a:extLst>
                </p:cNvPr>
                <p:cNvPicPr/>
                <p:nvPr/>
              </p:nvPicPr>
              <p:blipFill>
                <a:blip r:embed="rId195"/>
                <a:stretch>
                  <a:fillRect/>
                </a:stretch>
              </p:blipFill>
              <p:spPr>
                <a:xfrm>
                  <a:off x="5965225" y="5368767"/>
                  <a:ext cx="76212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50" name="Ink 149">
                  <a:extLst>
                    <a:ext uri="{FF2B5EF4-FFF2-40B4-BE49-F238E27FC236}">
                      <a16:creationId xmlns:a16="http://schemas.microsoft.com/office/drawing/2014/main" id="{F044D841-2328-F98C-CF70-D2A08B401DAE}"/>
                    </a:ext>
                  </a:extLst>
                </p14:cNvPr>
                <p14:cNvContentPartPr/>
                <p14:nvPr/>
              </p14:nvContentPartPr>
              <p14:xfrm>
                <a:off x="5232265" y="5417007"/>
                <a:ext cx="519480" cy="35640"/>
              </p14:xfrm>
            </p:contentPart>
          </mc:Choice>
          <mc:Fallback>
            <p:pic>
              <p:nvPicPr>
                <p:cNvPr id="150" name="Ink 149">
                  <a:extLst>
                    <a:ext uri="{FF2B5EF4-FFF2-40B4-BE49-F238E27FC236}">
                      <a16:creationId xmlns:a16="http://schemas.microsoft.com/office/drawing/2014/main" id="{F044D841-2328-F98C-CF70-D2A08B401DAE}"/>
                    </a:ext>
                  </a:extLst>
                </p:cNvPr>
                <p:cNvPicPr/>
                <p:nvPr/>
              </p:nvPicPr>
              <p:blipFill>
                <a:blip r:embed="rId197"/>
                <a:stretch>
                  <a:fillRect/>
                </a:stretch>
              </p:blipFill>
              <p:spPr>
                <a:xfrm>
                  <a:off x="5214265" y="5399367"/>
                  <a:ext cx="55512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52" name="Ink 151">
                  <a:extLst>
                    <a:ext uri="{FF2B5EF4-FFF2-40B4-BE49-F238E27FC236}">
                      <a16:creationId xmlns:a16="http://schemas.microsoft.com/office/drawing/2014/main" id="{485E48AA-59C5-60AA-3CAB-D913A72B94B8}"/>
                    </a:ext>
                  </a:extLst>
                </p14:cNvPr>
                <p14:cNvContentPartPr/>
                <p14:nvPr/>
              </p14:nvContentPartPr>
              <p14:xfrm>
                <a:off x="4370065" y="5288847"/>
                <a:ext cx="668880" cy="81360"/>
              </p14:xfrm>
            </p:contentPart>
          </mc:Choice>
          <mc:Fallback>
            <p:pic>
              <p:nvPicPr>
                <p:cNvPr id="152" name="Ink 151">
                  <a:extLst>
                    <a:ext uri="{FF2B5EF4-FFF2-40B4-BE49-F238E27FC236}">
                      <a16:creationId xmlns:a16="http://schemas.microsoft.com/office/drawing/2014/main" id="{485E48AA-59C5-60AA-3CAB-D913A72B94B8}"/>
                    </a:ext>
                  </a:extLst>
                </p:cNvPr>
                <p:cNvPicPr/>
                <p:nvPr/>
              </p:nvPicPr>
              <p:blipFill>
                <a:blip r:embed="rId199"/>
                <a:stretch>
                  <a:fillRect/>
                </a:stretch>
              </p:blipFill>
              <p:spPr>
                <a:xfrm>
                  <a:off x="4352425" y="5271207"/>
                  <a:ext cx="70452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53" name="Ink 152">
                  <a:extLst>
                    <a:ext uri="{FF2B5EF4-FFF2-40B4-BE49-F238E27FC236}">
                      <a16:creationId xmlns:a16="http://schemas.microsoft.com/office/drawing/2014/main" id="{A5F0DAF6-69FA-454C-0331-EE6C4B7E1093}"/>
                    </a:ext>
                  </a:extLst>
                </p14:cNvPr>
                <p14:cNvContentPartPr/>
                <p14:nvPr/>
              </p14:nvContentPartPr>
              <p14:xfrm>
                <a:off x="3360265" y="5395407"/>
                <a:ext cx="893520" cy="39960"/>
              </p14:xfrm>
            </p:contentPart>
          </mc:Choice>
          <mc:Fallback>
            <p:pic>
              <p:nvPicPr>
                <p:cNvPr id="153" name="Ink 152">
                  <a:extLst>
                    <a:ext uri="{FF2B5EF4-FFF2-40B4-BE49-F238E27FC236}">
                      <a16:creationId xmlns:a16="http://schemas.microsoft.com/office/drawing/2014/main" id="{A5F0DAF6-69FA-454C-0331-EE6C4B7E1093}"/>
                    </a:ext>
                  </a:extLst>
                </p:cNvPr>
                <p:cNvPicPr/>
                <p:nvPr/>
              </p:nvPicPr>
              <p:blipFill>
                <a:blip r:embed="rId201"/>
                <a:stretch>
                  <a:fillRect/>
                </a:stretch>
              </p:blipFill>
              <p:spPr>
                <a:xfrm>
                  <a:off x="3342625" y="5377767"/>
                  <a:ext cx="92916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55" name="Ink 154">
                  <a:extLst>
                    <a:ext uri="{FF2B5EF4-FFF2-40B4-BE49-F238E27FC236}">
                      <a16:creationId xmlns:a16="http://schemas.microsoft.com/office/drawing/2014/main" id="{77CE7FE8-274E-DBF6-8442-C000302E7F6E}"/>
                    </a:ext>
                  </a:extLst>
                </p14:cNvPr>
                <p14:cNvContentPartPr/>
                <p14:nvPr/>
              </p14:nvContentPartPr>
              <p14:xfrm>
                <a:off x="2620105" y="5405847"/>
                <a:ext cx="662760" cy="62280"/>
              </p14:xfrm>
            </p:contentPart>
          </mc:Choice>
          <mc:Fallback>
            <p:pic>
              <p:nvPicPr>
                <p:cNvPr id="155" name="Ink 154">
                  <a:extLst>
                    <a:ext uri="{FF2B5EF4-FFF2-40B4-BE49-F238E27FC236}">
                      <a16:creationId xmlns:a16="http://schemas.microsoft.com/office/drawing/2014/main" id="{77CE7FE8-274E-DBF6-8442-C000302E7F6E}"/>
                    </a:ext>
                  </a:extLst>
                </p:cNvPr>
                <p:cNvPicPr/>
                <p:nvPr/>
              </p:nvPicPr>
              <p:blipFill>
                <a:blip r:embed="rId203"/>
                <a:stretch>
                  <a:fillRect/>
                </a:stretch>
              </p:blipFill>
              <p:spPr>
                <a:xfrm>
                  <a:off x="2602465" y="5387847"/>
                  <a:ext cx="69840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56" name="Ink 155">
                  <a:extLst>
                    <a:ext uri="{FF2B5EF4-FFF2-40B4-BE49-F238E27FC236}">
                      <a16:creationId xmlns:a16="http://schemas.microsoft.com/office/drawing/2014/main" id="{6C7F09ED-E0AF-5032-0E5E-A4FBC9722143}"/>
                    </a:ext>
                  </a:extLst>
                </p14:cNvPr>
                <p14:cNvContentPartPr/>
                <p14:nvPr/>
              </p14:nvContentPartPr>
              <p14:xfrm>
                <a:off x="1362265" y="5372367"/>
                <a:ext cx="1162080" cy="93240"/>
              </p14:xfrm>
            </p:contentPart>
          </mc:Choice>
          <mc:Fallback>
            <p:pic>
              <p:nvPicPr>
                <p:cNvPr id="156" name="Ink 155">
                  <a:extLst>
                    <a:ext uri="{FF2B5EF4-FFF2-40B4-BE49-F238E27FC236}">
                      <a16:creationId xmlns:a16="http://schemas.microsoft.com/office/drawing/2014/main" id="{6C7F09ED-E0AF-5032-0E5E-A4FBC9722143}"/>
                    </a:ext>
                  </a:extLst>
                </p:cNvPr>
                <p:cNvPicPr/>
                <p:nvPr/>
              </p:nvPicPr>
              <p:blipFill>
                <a:blip r:embed="rId205"/>
                <a:stretch>
                  <a:fillRect/>
                </a:stretch>
              </p:blipFill>
              <p:spPr>
                <a:xfrm>
                  <a:off x="1344625" y="5354727"/>
                  <a:ext cx="119772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58" name="Ink 157">
                  <a:extLst>
                    <a:ext uri="{FF2B5EF4-FFF2-40B4-BE49-F238E27FC236}">
                      <a16:creationId xmlns:a16="http://schemas.microsoft.com/office/drawing/2014/main" id="{90C237DA-9EC0-5115-0AF4-2B9AE95B0E3E}"/>
                    </a:ext>
                  </a:extLst>
                </p14:cNvPr>
                <p14:cNvContentPartPr/>
                <p14:nvPr/>
              </p14:nvContentPartPr>
              <p14:xfrm>
                <a:off x="278305" y="5395047"/>
                <a:ext cx="1050840" cy="134640"/>
              </p14:xfrm>
            </p:contentPart>
          </mc:Choice>
          <mc:Fallback>
            <p:pic>
              <p:nvPicPr>
                <p:cNvPr id="158" name="Ink 157">
                  <a:extLst>
                    <a:ext uri="{FF2B5EF4-FFF2-40B4-BE49-F238E27FC236}">
                      <a16:creationId xmlns:a16="http://schemas.microsoft.com/office/drawing/2014/main" id="{90C237DA-9EC0-5115-0AF4-2B9AE95B0E3E}"/>
                    </a:ext>
                  </a:extLst>
                </p:cNvPr>
                <p:cNvPicPr/>
                <p:nvPr/>
              </p:nvPicPr>
              <p:blipFill>
                <a:blip r:embed="rId207"/>
                <a:stretch>
                  <a:fillRect/>
                </a:stretch>
              </p:blipFill>
              <p:spPr>
                <a:xfrm>
                  <a:off x="260305" y="5377407"/>
                  <a:ext cx="108648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59" name="Ink 158">
                  <a:extLst>
                    <a:ext uri="{FF2B5EF4-FFF2-40B4-BE49-F238E27FC236}">
                      <a16:creationId xmlns:a16="http://schemas.microsoft.com/office/drawing/2014/main" id="{6D753204-5F58-F0A9-85DE-35E2200D96A6}"/>
                    </a:ext>
                  </a:extLst>
                </p14:cNvPr>
                <p14:cNvContentPartPr/>
                <p14:nvPr/>
              </p14:nvContentPartPr>
              <p14:xfrm>
                <a:off x="9876625" y="5998047"/>
                <a:ext cx="426240" cy="45360"/>
              </p14:xfrm>
            </p:contentPart>
          </mc:Choice>
          <mc:Fallback>
            <p:pic>
              <p:nvPicPr>
                <p:cNvPr id="159" name="Ink 158">
                  <a:extLst>
                    <a:ext uri="{FF2B5EF4-FFF2-40B4-BE49-F238E27FC236}">
                      <a16:creationId xmlns:a16="http://schemas.microsoft.com/office/drawing/2014/main" id="{6D753204-5F58-F0A9-85DE-35E2200D96A6}"/>
                    </a:ext>
                  </a:extLst>
                </p:cNvPr>
                <p:cNvPicPr/>
                <p:nvPr/>
              </p:nvPicPr>
              <p:blipFill>
                <a:blip r:embed="rId209"/>
                <a:stretch>
                  <a:fillRect/>
                </a:stretch>
              </p:blipFill>
              <p:spPr>
                <a:xfrm>
                  <a:off x="9858985" y="5980407"/>
                  <a:ext cx="46188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60" name="Ink 159">
                  <a:extLst>
                    <a:ext uri="{FF2B5EF4-FFF2-40B4-BE49-F238E27FC236}">
                      <a16:creationId xmlns:a16="http://schemas.microsoft.com/office/drawing/2014/main" id="{0DDF9852-77A0-9BBC-3A34-F5C62728811C}"/>
                    </a:ext>
                  </a:extLst>
                </p14:cNvPr>
                <p14:cNvContentPartPr/>
                <p14:nvPr/>
              </p14:nvContentPartPr>
              <p14:xfrm>
                <a:off x="8889865" y="6011367"/>
                <a:ext cx="702000" cy="32040"/>
              </p14:xfrm>
            </p:contentPart>
          </mc:Choice>
          <mc:Fallback>
            <p:pic>
              <p:nvPicPr>
                <p:cNvPr id="160" name="Ink 159">
                  <a:extLst>
                    <a:ext uri="{FF2B5EF4-FFF2-40B4-BE49-F238E27FC236}">
                      <a16:creationId xmlns:a16="http://schemas.microsoft.com/office/drawing/2014/main" id="{0DDF9852-77A0-9BBC-3A34-F5C62728811C}"/>
                    </a:ext>
                  </a:extLst>
                </p:cNvPr>
                <p:cNvPicPr/>
                <p:nvPr/>
              </p:nvPicPr>
              <p:blipFill>
                <a:blip r:embed="rId211"/>
                <a:stretch>
                  <a:fillRect/>
                </a:stretch>
              </p:blipFill>
              <p:spPr>
                <a:xfrm>
                  <a:off x="8872225" y="5993727"/>
                  <a:ext cx="73764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63" name="Ink 162">
                  <a:extLst>
                    <a:ext uri="{FF2B5EF4-FFF2-40B4-BE49-F238E27FC236}">
                      <a16:creationId xmlns:a16="http://schemas.microsoft.com/office/drawing/2014/main" id="{FDA57AD8-693D-C657-57FD-FFC8AA070AAB}"/>
                    </a:ext>
                  </a:extLst>
                </p14:cNvPr>
                <p14:cNvContentPartPr/>
                <p14:nvPr/>
              </p14:nvContentPartPr>
              <p14:xfrm>
                <a:off x="8247985" y="5974647"/>
                <a:ext cx="427680" cy="45000"/>
              </p14:xfrm>
            </p:contentPart>
          </mc:Choice>
          <mc:Fallback>
            <p:pic>
              <p:nvPicPr>
                <p:cNvPr id="163" name="Ink 162">
                  <a:extLst>
                    <a:ext uri="{FF2B5EF4-FFF2-40B4-BE49-F238E27FC236}">
                      <a16:creationId xmlns:a16="http://schemas.microsoft.com/office/drawing/2014/main" id="{FDA57AD8-693D-C657-57FD-FFC8AA070AAB}"/>
                    </a:ext>
                  </a:extLst>
                </p:cNvPr>
                <p:cNvPicPr/>
                <p:nvPr/>
              </p:nvPicPr>
              <p:blipFill>
                <a:blip r:embed="rId213"/>
                <a:stretch>
                  <a:fillRect/>
                </a:stretch>
              </p:blipFill>
              <p:spPr>
                <a:xfrm>
                  <a:off x="8229985" y="5957007"/>
                  <a:ext cx="46332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65" name="Ink 164">
                  <a:extLst>
                    <a:ext uri="{FF2B5EF4-FFF2-40B4-BE49-F238E27FC236}">
                      <a16:creationId xmlns:a16="http://schemas.microsoft.com/office/drawing/2014/main" id="{587A48D3-50C1-470A-1586-460B8F66D054}"/>
                    </a:ext>
                  </a:extLst>
                </p14:cNvPr>
                <p14:cNvContentPartPr/>
                <p14:nvPr/>
              </p14:nvContentPartPr>
              <p14:xfrm>
                <a:off x="7185625" y="5989407"/>
                <a:ext cx="829080" cy="34200"/>
              </p14:xfrm>
            </p:contentPart>
          </mc:Choice>
          <mc:Fallback>
            <p:pic>
              <p:nvPicPr>
                <p:cNvPr id="165" name="Ink 164">
                  <a:extLst>
                    <a:ext uri="{FF2B5EF4-FFF2-40B4-BE49-F238E27FC236}">
                      <a16:creationId xmlns:a16="http://schemas.microsoft.com/office/drawing/2014/main" id="{587A48D3-50C1-470A-1586-460B8F66D054}"/>
                    </a:ext>
                  </a:extLst>
                </p:cNvPr>
                <p:cNvPicPr/>
                <p:nvPr/>
              </p:nvPicPr>
              <p:blipFill>
                <a:blip r:embed="rId215"/>
                <a:stretch>
                  <a:fillRect/>
                </a:stretch>
              </p:blipFill>
              <p:spPr>
                <a:xfrm>
                  <a:off x="7167985" y="5971767"/>
                  <a:ext cx="86472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67" name="Ink 166">
                  <a:extLst>
                    <a:ext uri="{FF2B5EF4-FFF2-40B4-BE49-F238E27FC236}">
                      <a16:creationId xmlns:a16="http://schemas.microsoft.com/office/drawing/2014/main" id="{C440E539-8814-5D61-AE61-0126BE3FADE0}"/>
                    </a:ext>
                  </a:extLst>
                </p14:cNvPr>
                <p14:cNvContentPartPr/>
                <p14:nvPr/>
              </p14:nvContentPartPr>
              <p14:xfrm>
                <a:off x="6395425" y="5847567"/>
                <a:ext cx="507600" cy="78480"/>
              </p14:xfrm>
            </p:contentPart>
          </mc:Choice>
          <mc:Fallback>
            <p:pic>
              <p:nvPicPr>
                <p:cNvPr id="167" name="Ink 166">
                  <a:extLst>
                    <a:ext uri="{FF2B5EF4-FFF2-40B4-BE49-F238E27FC236}">
                      <a16:creationId xmlns:a16="http://schemas.microsoft.com/office/drawing/2014/main" id="{C440E539-8814-5D61-AE61-0126BE3FADE0}"/>
                    </a:ext>
                  </a:extLst>
                </p:cNvPr>
                <p:cNvPicPr/>
                <p:nvPr/>
              </p:nvPicPr>
              <p:blipFill>
                <a:blip r:embed="rId217"/>
                <a:stretch>
                  <a:fillRect/>
                </a:stretch>
              </p:blipFill>
              <p:spPr>
                <a:xfrm>
                  <a:off x="6377425" y="5829567"/>
                  <a:ext cx="54324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68" name="Ink 167">
                  <a:extLst>
                    <a:ext uri="{FF2B5EF4-FFF2-40B4-BE49-F238E27FC236}">
                      <a16:creationId xmlns:a16="http://schemas.microsoft.com/office/drawing/2014/main" id="{C15A7869-05CD-14D6-CF19-D11071D6816E}"/>
                    </a:ext>
                  </a:extLst>
                </p14:cNvPr>
                <p14:cNvContentPartPr/>
                <p14:nvPr/>
              </p14:nvContentPartPr>
              <p14:xfrm>
                <a:off x="5901865" y="5899407"/>
                <a:ext cx="343800" cy="68760"/>
              </p14:xfrm>
            </p:contentPart>
          </mc:Choice>
          <mc:Fallback>
            <p:pic>
              <p:nvPicPr>
                <p:cNvPr id="168" name="Ink 167">
                  <a:extLst>
                    <a:ext uri="{FF2B5EF4-FFF2-40B4-BE49-F238E27FC236}">
                      <a16:creationId xmlns:a16="http://schemas.microsoft.com/office/drawing/2014/main" id="{C15A7869-05CD-14D6-CF19-D11071D6816E}"/>
                    </a:ext>
                  </a:extLst>
                </p:cNvPr>
                <p:cNvPicPr/>
                <p:nvPr/>
              </p:nvPicPr>
              <p:blipFill>
                <a:blip r:embed="rId219"/>
                <a:stretch>
                  <a:fillRect/>
                </a:stretch>
              </p:blipFill>
              <p:spPr>
                <a:xfrm>
                  <a:off x="5884225" y="5881767"/>
                  <a:ext cx="37944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69" name="Ink 168">
                  <a:extLst>
                    <a:ext uri="{FF2B5EF4-FFF2-40B4-BE49-F238E27FC236}">
                      <a16:creationId xmlns:a16="http://schemas.microsoft.com/office/drawing/2014/main" id="{129F28FA-98EC-3216-93A9-3818E9AD9D42}"/>
                    </a:ext>
                  </a:extLst>
                </p14:cNvPr>
                <p14:cNvContentPartPr/>
                <p14:nvPr/>
              </p14:nvContentPartPr>
              <p14:xfrm>
                <a:off x="4478425" y="5894007"/>
                <a:ext cx="1294200" cy="96120"/>
              </p14:xfrm>
            </p:contentPart>
          </mc:Choice>
          <mc:Fallback>
            <p:pic>
              <p:nvPicPr>
                <p:cNvPr id="169" name="Ink 168">
                  <a:extLst>
                    <a:ext uri="{FF2B5EF4-FFF2-40B4-BE49-F238E27FC236}">
                      <a16:creationId xmlns:a16="http://schemas.microsoft.com/office/drawing/2014/main" id="{129F28FA-98EC-3216-93A9-3818E9AD9D42}"/>
                    </a:ext>
                  </a:extLst>
                </p:cNvPr>
                <p:cNvPicPr/>
                <p:nvPr/>
              </p:nvPicPr>
              <p:blipFill>
                <a:blip r:embed="rId221"/>
                <a:stretch>
                  <a:fillRect/>
                </a:stretch>
              </p:blipFill>
              <p:spPr>
                <a:xfrm>
                  <a:off x="4460425" y="5876007"/>
                  <a:ext cx="132984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71" name="Ink 170">
                  <a:extLst>
                    <a:ext uri="{FF2B5EF4-FFF2-40B4-BE49-F238E27FC236}">
                      <a16:creationId xmlns:a16="http://schemas.microsoft.com/office/drawing/2014/main" id="{1BB7169E-4D8A-1C17-AC25-E5ADF2FA0A8A}"/>
                    </a:ext>
                  </a:extLst>
                </p14:cNvPr>
                <p14:cNvContentPartPr/>
                <p14:nvPr/>
              </p14:nvContentPartPr>
              <p14:xfrm>
                <a:off x="8746585" y="5306487"/>
                <a:ext cx="1720080" cy="734760"/>
              </p14:xfrm>
            </p:contentPart>
          </mc:Choice>
          <mc:Fallback>
            <p:pic>
              <p:nvPicPr>
                <p:cNvPr id="171" name="Ink 170">
                  <a:extLst>
                    <a:ext uri="{FF2B5EF4-FFF2-40B4-BE49-F238E27FC236}">
                      <a16:creationId xmlns:a16="http://schemas.microsoft.com/office/drawing/2014/main" id="{1BB7169E-4D8A-1C17-AC25-E5ADF2FA0A8A}"/>
                    </a:ext>
                  </a:extLst>
                </p:cNvPr>
                <p:cNvPicPr/>
                <p:nvPr/>
              </p:nvPicPr>
              <p:blipFill>
                <a:blip r:embed="rId223"/>
                <a:stretch>
                  <a:fillRect/>
                </a:stretch>
              </p:blipFill>
              <p:spPr>
                <a:xfrm>
                  <a:off x="8728585" y="5288487"/>
                  <a:ext cx="1755720" cy="77040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72" name="Ink 171">
                  <a:extLst>
                    <a:ext uri="{FF2B5EF4-FFF2-40B4-BE49-F238E27FC236}">
                      <a16:creationId xmlns:a16="http://schemas.microsoft.com/office/drawing/2014/main" id="{D51E1650-326B-0B45-5C7D-976D8FB3BDEB}"/>
                    </a:ext>
                  </a:extLst>
                </p14:cNvPr>
                <p14:cNvContentPartPr/>
                <p14:nvPr/>
              </p14:nvContentPartPr>
              <p14:xfrm>
                <a:off x="218545" y="4736967"/>
                <a:ext cx="2321640" cy="821880"/>
              </p14:xfrm>
            </p:contentPart>
          </mc:Choice>
          <mc:Fallback>
            <p:pic>
              <p:nvPicPr>
                <p:cNvPr id="172" name="Ink 171">
                  <a:extLst>
                    <a:ext uri="{FF2B5EF4-FFF2-40B4-BE49-F238E27FC236}">
                      <a16:creationId xmlns:a16="http://schemas.microsoft.com/office/drawing/2014/main" id="{D51E1650-326B-0B45-5C7D-976D8FB3BDEB}"/>
                    </a:ext>
                  </a:extLst>
                </p:cNvPr>
                <p:cNvPicPr/>
                <p:nvPr/>
              </p:nvPicPr>
              <p:blipFill>
                <a:blip r:embed="rId225"/>
                <a:stretch>
                  <a:fillRect/>
                </a:stretch>
              </p:blipFill>
              <p:spPr>
                <a:xfrm>
                  <a:off x="200545" y="4718967"/>
                  <a:ext cx="2357280" cy="85752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74" name="Ink 173">
                  <a:extLst>
                    <a:ext uri="{FF2B5EF4-FFF2-40B4-BE49-F238E27FC236}">
                      <a16:creationId xmlns:a16="http://schemas.microsoft.com/office/drawing/2014/main" id="{F20A22B3-4153-6546-A438-8336230B76A5}"/>
                    </a:ext>
                  </a:extLst>
                </p14:cNvPr>
                <p14:cNvContentPartPr/>
                <p14:nvPr/>
              </p14:nvContentPartPr>
              <p14:xfrm>
                <a:off x="4397425" y="5366607"/>
                <a:ext cx="4341240" cy="714600"/>
              </p14:xfrm>
            </p:contentPart>
          </mc:Choice>
          <mc:Fallback>
            <p:pic>
              <p:nvPicPr>
                <p:cNvPr id="174" name="Ink 173">
                  <a:extLst>
                    <a:ext uri="{FF2B5EF4-FFF2-40B4-BE49-F238E27FC236}">
                      <a16:creationId xmlns:a16="http://schemas.microsoft.com/office/drawing/2014/main" id="{F20A22B3-4153-6546-A438-8336230B76A5}"/>
                    </a:ext>
                  </a:extLst>
                </p:cNvPr>
                <p:cNvPicPr/>
                <p:nvPr/>
              </p:nvPicPr>
              <p:blipFill>
                <a:blip r:embed="rId227"/>
                <a:stretch>
                  <a:fillRect/>
                </a:stretch>
              </p:blipFill>
              <p:spPr>
                <a:xfrm>
                  <a:off x="4379425" y="5348967"/>
                  <a:ext cx="4376880" cy="750240"/>
                </a:xfrm>
                <a:prstGeom prst="rect">
                  <a:avLst/>
                </a:prstGeom>
              </p:spPr>
            </p:pic>
          </mc:Fallback>
        </mc:AlternateContent>
      </p:grpSp>
      <mc:AlternateContent xmlns:mc="http://schemas.openxmlformats.org/markup-compatibility/2006">
        <mc:Choice xmlns:p14="http://schemas.microsoft.com/office/powerpoint/2010/main" xmlns:aink="http://schemas.microsoft.com/office/drawing/2016/ink" Requires="p14 aink">
          <p:contentPart p14:bwMode="auto" r:id="rId228">
            <p14:nvContentPartPr>
              <p14:cNvPr id="176" name="Ink 175">
                <a:extLst>
                  <a:ext uri="{FF2B5EF4-FFF2-40B4-BE49-F238E27FC236}">
                    <a16:creationId xmlns:a16="http://schemas.microsoft.com/office/drawing/2014/main" id="{70D5F3E0-0339-8FED-E323-A8A8D1E0B5AB}"/>
                  </a:ext>
                </a:extLst>
              </p14:cNvPr>
              <p14:cNvContentPartPr/>
              <p14:nvPr/>
            </p14:nvContentPartPr>
            <p14:xfrm>
              <a:off x="611305" y="3577407"/>
              <a:ext cx="5320440" cy="761400"/>
            </p14:xfrm>
          </p:contentPart>
        </mc:Choice>
        <mc:Fallback>
          <p:pic>
            <p:nvPicPr>
              <p:cNvPr id="176" name="Ink 175">
                <a:extLst>
                  <a:ext uri="{FF2B5EF4-FFF2-40B4-BE49-F238E27FC236}">
                    <a16:creationId xmlns:a16="http://schemas.microsoft.com/office/drawing/2014/main" id="{70D5F3E0-0339-8FED-E323-A8A8D1E0B5AB}"/>
                  </a:ext>
                </a:extLst>
              </p:cNvPr>
              <p:cNvPicPr/>
              <p:nvPr/>
            </p:nvPicPr>
            <p:blipFill>
              <a:blip r:embed="rId229"/>
              <a:stretch>
                <a:fillRect/>
              </a:stretch>
            </p:blipFill>
            <p:spPr>
              <a:xfrm>
                <a:off x="579985" y="3546087"/>
                <a:ext cx="5383080" cy="824040"/>
              </a:xfrm>
              <a:prstGeom prst="rect">
                <a:avLst/>
              </a:prstGeom>
            </p:spPr>
          </p:pic>
        </mc:Fallback>
      </mc:AlternateContent>
      <p:grpSp>
        <p:nvGrpSpPr>
          <p:cNvPr id="179" name="Group 178">
            <a:extLst>
              <a:ext uri="{FF2B5EF4-FFF2-40B4-BE49-F238E27FC236}">
                <a16:creationId xmlns:a16="http://schemas.microsoft.com/office/drawing/2014/main" id="{798C9CC7-A942-A262-E074-F83B3989EA95}"/>
              </a:ext>
            </a:extLst>
          </p:cNvPr>
          <p:cNvGrpSpPr/>
          <p:nvPr/>
        </p:nvGrpSpPr>
        <p:grpSpPr>
          <a:xfrm>
            <a:off x="3865345" y="5320887"/>
            <a:ext cx="4867560" cy="812520"/>
            <a:chOff x="3865345" y="5320887"/>
            <a:chExt cx="4867560" cy="812520"/>
          </a:xfrm>
        </p:grpSpPr>
        <mc:AlternateContent xmlns:mc="http://schemas.openxmlformats.org/markup-compatibility/2006">
          <mc:Choice xmlns:p14="http://schemas.microsoft.com/office/powerpoint/2010/main" xmlns:aink="http://schemas.microsoft.com/office/drawing/2016/ink" Requires="p14 aink">
            <p:contentPart p14:bwMode="auto" r:id="rId230">
              <p14:nvContentPartPr>
                <p14:cNvPr id="177" name="Ink 176">
                  <a:extLst>
                    <a:ext uri="{FF2B5EF4-FFF2-40B4-BE49-F238E27FC236}">
                      <a16:creationId xmlns:a16="http://schemas.microsoft.com/office/drawing/2014/main" id="{033B9AC2-9A28-6A2F-4E13-4AA8F7D8E22F}"/>
                    </a:ext>
                  </a:extLst>
                </p14:cNvPr>
                <p14:cNvContentPartPr/>
                <p14:nvPr/>
              </p14:nvContentPartPr>
              <p14:xfrm>
                <a:off x="3865345" y="5653887"/>
                <a:ext cx="430200" cy="375120"/>
              </p14:xfrm>
            </p:contentPart>
          </mc:Choice>
          <mc:Fallback>
            <p:pic>
              <p:nvPicPr>
                <p:cNvPr id="177" name="Ink 176">
                  <a:extLst>
                    <a:ext uri="{FF2B5EF4-FFF2-40B4-BE49-F238E27FC236}">
                      <a16:creationId xmlns:a16="http://schemas.microsoft.com/office/drawing/2014/main" id="{033B9AC2-9A28-6A2F-4E13-4AA8F7D8E22F}"/>
                    </a:ext>
                  </a:extLst>
                </p:cNvPr>
                <p:cNvPicPr/>
                <p:nvPr/>
              </p:nvPicPr>
              <p:blipFill>
                <a:blip r:embed="rId231"/>
                <a:stretch>
                  <a:fillRect/>
                </a:stretch>
              </p:blipFill>
              <p:spPr>
                <a:xfrm>
                  <a:off x="3834025" y="5622567"/>
                  <a:ext cx="492840" cy="4377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32">
              <p14:nvContentPartPr>
                <p14:cNvPr id="178" name="Ink 177">
                  <a:extLst>
                    <a:ext uri="{FF2B5EF4-FFF2-40B4-BE49-F238E27FC236}">
                      <a16:creationId xmlns:a16="http://schemas.microsoft.com/office/drawing/2014/main" id="{A7C91EDA-B556-041B-D1C6-E0BB700821FF}"/>
                    </a:ext>
                  </a:extLst>
                </p14:cNvPr>
                <p14:cNvContentPartPr/>
                <p14:nvPr/>
              </p14:nvContentPartPr>
              <p14:xfrm>
                <a:off x="4087465" y="5320887"/>
                <a:ext cx="4645440" cy="812520"/>
              </p14:xfrm>
            </p:contentPart>
          </mc:Choice>
          <mc:Fallback>
            <p:pic>
              <p:nvPicPr>
                <p:cNvPr id="178" name="Ink 177">
                  <a:extLst>
                    <a:ext uri="{FF2B5EF4-FFF2-40B4-BE49-F238E27FC236}">
                      <a16:creationId xmlns:a16="http://schemas.microsoft.com/office/drawing/2014/main" id="{A7C91EDA-B556-041B-D1C6-E0BB700821FF}"/>
                    </a:ext>
                  </a:extLst>
                </p:cNvPr>
                <p:cNvPicPr/>
                <p:nvPr/>
              </p:nvPicPr>
              <p:blipFill>
                <a:blip r:embed="rId233"/>
                <a:stretch>
                  <a:fillRect/>
                </a:stretch>
              </p:blipFill>
              <p:spPr>
                <a:xfrm>
                  <a:off x="4056145" y="5289567"/>
                  <a:ext cx="4708080" cy="875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34">
            <p14:nvContentPartPr>
              <p14:cNvPr id="180" name="Ink 179">
                <a:extLst>
                  <a:ext uri="{FF2B5EF4-FFF2-40B4-BE49-F238E27FC236}">
                    <a16:creationId xmlns:a16="http://schemas.microsoft.com/office/drawing/2014/main" id="{EF29137B-6AE7-94E1-1543-09FAECEE24D3}"/>
                  </a:ext>
                </a:extLst>
              </p14:cNvPr>
              <p14:cNvContentPartPr/>
              <p14:nvPr/>
            </p14:nvContentPartPr>
            <p14:xfrm>
              <a:off x="208465" y="4719687"/>
              <a:ext cx="2335320" cy="798480"/>
            </p14:xfrm>
          </p:contentPart>
        </mc:Choice>
        <mc:Fallback>
          <p:pic>
            <p:nvPicPr>
              <p:cNvPr id="180" name="Ink 179">
                <a:extLst>
                  <a:ext uri="{FF2B5EF4-FFF2-40B4-BE49-F238E27FC236}">
                    <a16:creationId xmlns:a16="http://schemas.microsoft.com/office/drawing/2014/main" id="{EF29137B-6AE7-94E1-1543-09FAECEE24D3}"/>
                  </a:ext>
                </a:extLst>
              </p:cNvPr>
              <p:cNvPicPr/>
              <p:nvPr/>
            </p:nvPicPr>
            <p:blipFill>
              <a:blip r:embed="rId235"/>
              <a:stretch>
                <a:fillRect/>
              </a:stretch>
            </p:blipFill>
            <p:spPr>
              <a:xfrm>
                <a:off x="190825" y="4702047"/>
                <a:ext cx="2370960" cy="834120"/>
              </a:xfrm>
              <a:prstGeom prst="rect">
                <a:avLst/>
              </a:prstGeom>
            </p:spPr>
          </p:pic>
        </mc:Fallback>
      </mc:AlternateContent>
      <p:grpSp>
        <p:nvGrpSpPr>
          <p:cNvPr id="183" name="Group 182">
            <a:extLst>
              <a:ext uri="{FF2B5EF4-FFF2-40B4-BE49-F238E27FC236}">
                <a16:creationId xmlns:a16="http://schemas.microsoft.com/office/drawing/2014/main" id="{3E31DCC0-431F-E191-DD0D-6D0791B0C890}"/>
              </a:ext>
            </a:extLst>
          </p:cNvPr>
          <p:cNvGrpSpPr/>
          <p:nvPr/>
        </p:nvGrpSpPr>
        <p:grpSpPr>
          <a:xfrm>
            <a:off x="8706985" y="5294607"/>
            <a:ext cx="1755720" cy="850320"/>
            <a:chOff x="8706985" y="5294607"/>
            <a:chExt cx="1755720" cy="850320"/>
          </a:xfrm>
        </p:grpSpPr>
        <mc:AlternateContent xmlns:mc="http://schemas.openxmlformats.org/markup-compatibility/2006">
          <mc:Choice xmlns:p14="http://schemas.microsoft.com/office/powerpoint/2010/main" Requires="p14">
            <p:contentPart p14:bwMode="auto" r:id="rId236">
              <p14:nvContentPartPr>
                <p14:cNvPr id="181" name="Ink 180">
                  <a:extLst>
                    <a:ext uri="{FF2B5EF4-FFF2-40B4-BE49-F238E27FC236}">
                      <a16:creationId xmlns:a16="http://schemas.microsoft.com/office/drawing/2014/main" id="{40F5A2CC-7875-A5A7-6D7B-F40C6305398E}"/>
                    </a:ext>
                  </a:extLst>
                </p14:cNvPr>
                <p14:cNvContentPartPr/>
                <p14:nvPr/>
              </p14:nvContentPartPr>
              <p14:xfrm>
                <a:off x="8902105" y="5294607"/>
                <a:ext cx="1560600" cy="843120"/>
              </p14:xfrm>
            </p:contentPart>
          </mc:Choice>
          <mc:Fallback>
            <p:pic>
              <p:nvPicPr>
                <p:cNvPr id="181" name="Ink 180">
                  <a:extLst>
                    <a:ext uri="{FF2B5EF4-FFF2-40B4-BE49-F238E27FC236}">
                      <a16:creationId xmlns:a16="http://schemas.microsoft.com/office/drawing/2014/main" id="{40F5A2CC-7875-A5A7-6D7B-F40C6305398E}"/>
                    </a:ext>
                  </a:extLst>
                </p:cNvPr>
                <p:cNvPicPr/>
                <p:nvPr/>
              </p:nvPicPr>
              <p:blipFill>
                <a:blip r:embed="rId237"/>
                <a:stretch>
                  <a:fillRect/>
                </a:stretch>
              </p:blipFill>
              <p:spPr>
                <a:xfrm>
                  <a:off x="8884105" y="5276607"/>
                  <a:ext cx="1596240" cy="87876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82" name="Ink 181">
                  <a:extLst>
                    <a:ext uri="{FF2B5EF4-FFF2-40B4-BE49-F238E27FC236}">
                      <a16:creationId xmlns:a16="http://schemas.microsoft.com/office/drawing/2014/main" id="{D27705BF-DFBE-5F5E-5E60-5639A79A7FDC}"/>
                    </a:ext>
                  </a:extLst>
                </p14:cNvPr>
                <p14:cNvContentPartPr/>
                <p14:nvPr/>
              </p14:nvContentPartPr>
              <p14:xfrm>
                <a:off x="8706985" y="5303967"/>
                <a:ext cx="419040" cy="840960"/>
              </p14:xfrm>
            </p:contentPart>
          </mc:Choice>
          <mc:Fallback>
            <p:pic>
              <p:nvPicPr>
                <p:cNvPr id="182" name="Ink 181">
                  <a:extLst>
                    <a:ext uri="{FF2B5EF4-FFF2-40B4-BE49-F238E27FC236}">
                      <a16:creationId xmlns:a16="http://schemas.microsoft.com/office/drawing/2014/main" id="{D27705BF-DFBE-5F5E-5E60-5639A79A7FDC}"/>
                    </a:ext>
                  </a:extLst>
                </p:cNvPr>
                <p:cNvPicPr/>
                <p:nvPr/>
              </p:nvPicPr>
              <p:blipFill>
                <a:blip r:embed="rId239"/>
                <a:stretch>
                  <a:fillRect/>
                </a:stretch>
              </p:blipFill>
              <p:spPr>
                <a:xfrm>
                  <a:off x="8688985" y="5286327"/>
                  <a:ext cx="454680" cy="876600"/>
                </a:xfrm>
                <a:prstGeom prst="rect">
                  <a:avLst/>
                </a:prstGeom>
              </p:spPr>
            </p:pic>
          </mc:Fallback>
        </mc:AlternateContent>
      </p:grpSp>
    </p:spTree>
    <p:extLst>
      <p:ext uri="{BB962C8B-B14F-4D97-AF65-F5344CB8AC3E}">
        <p14:creationId xmlns:p14="http://schemas.microsoft.com/office/powerpoint/2010/main" val="906262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665954" cy="4017055"/>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98190" y="49936"/>
            <a:ext cx="9648497" cy="3293209"/>
          </a:xfrm>
          <a:prstGeom prst="rect">
            <a:avLst/>
          </a:prstGeom>
          <a:noFill/>
        </p:spPr>
        <p:txBody>
          <a:bodyPr wrap="square" rtlCol="0">
            <a:spAutoFit/>
          </a:bodyPr>
          <a:lstStyle/>
          <a:p>
            <a:pPr algn="r"/>
            <a:r>
              <a:rPr lang="he-IL" sz="4000" b="1" dirty="0">
                <a:solidFill>
                  <a:srgbClr val="FFFF00"/>
                </a:solidFill>
                <a:cs typeface="+mj-cs"/>
              </a:rPr>
              <a:t>ספר ישעיה פרק לג</a:t>
            </a:r>
          </a:p>
          <a:p>
            <a:pPr algn="r"/>
            <a:r>
              <a:rPr lang="he-IL" sz="4000" dirty="0">
                <a:solidFill>
                  <a:srgbClr val="FFFF00"/>
                </a:solidFill>
                <a:cs typeface="+mj-cs"/>
              </a:rPr>
              <a:t>יז   מֶלֶךְ בְּיָפְיוֹ תֶּחֱזֶינָה עֵינֶיךָ תִּרְאֶינָה אֶרֶץ מַרְחַקִּים: </a:t>
            </a:r>
          </a:p>
          <a:p>
            <a:pPr algn="r"/>
            <a:endParaRPr lang="he-IL" sz="3200" b="1" dirty="0">
              <a:solidFill>
                <a:srgbClr val="FFFF00"/>
              </a:solidFill>
              <a:cs typeface="+mj-cs"/>
            </a:endParaRPr>
          </a:p>
          <a:p>
            <a:r>
              <a:rPr lang="en-US" sz="3200" b="1" dirty="0">
                <a:solidFill>
                  <a:srgbClr val="FFC000"/>
                </a:solidFill>
                <a:cs typeface="+mj-cs"/>
              </a:rPr>
              <a:t>Isaiah 33:17</a:t>
            </a:r>
          </a:p>
          <a:p>
            <a:r>
              <a:rPr lang="en-US" sz="3200" dirty="0">
                <a:solidFill>
                  <a:srgbClr val="FFC000"/>
                </a:solidFill>
                <a:cs typeface="+mj-cs"/>
              </a:rPr>
              <a:t>17 Thine eyes shall see the king in his beauty: They shall behold the land that is very far off. (KJV)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19" name="Ink 18">
                <a:extLst>
                  <a:ext uri="{FF2B5EF4-FFF2-40B4-BE49-F238E27FC236}">
                    <a16:creationId xmlns:a16="http://schemas.microsoft.com/office/drawing/2014/main" id="{DD4C6358-C747-537E-CFDC-88E32A394572}"/>
                  </a:ext>
                </a:extLst>
              </p14:cNvPr>
              <p14:cNvContentPartPr/>
              <p14:nvPr/>
            </p14:nvContentPartPr>
            <p14:xfrm>
              <a:off x="5255665" y="754486"/>
              <a:ext cx="1074960" cy="671400"/>
            </p14:xfrm>
          </p:contentPart>
        </mc:Choice>
        <mc:Fallback>
          <p:pic>
            <p:nvPicPr>
              <p:cNvPr id="19" name="Ink 18">
                <a:extLst>
                  <a:ext uri="{FF2B5EF4-FFF2-40B4-BE49-F238E27FC236}">
                    <a16:creationId xmlns:a16="http://schemas.microsoft.com/office/drawing/2014/main" id="{DD4C6358-C747-537E-CFDC-88E32A394572}"/>
                  </a:ext>
                </a:extLst>
              </p:cNvPr>
              <p:cNvPicPr/>
              <p:nvPr/>
            </p:nvPicPr>
            <p:blipFill>
              <a:blip r:embed="rId5"/>
              <a:stretch>
                <a:fillRect/>
              </a:stretch>
            </p:blipFill>
            <p:spPr>
              <a:xfrm>
                <a:off x="5238025" y="736486"/>
                <a:ext cx="1110600" cy="707040"/>
              </a:xfrm>
              <a:prstGeom prst="rect">
                <a:avLst/>
              </a:prstGeom>
            </p:spPr>
          </p:pic>
        </mc:Fallback>
      </mc:AlternateContent>
      <p:grpSp>
        <p:nvGrpSpPr>
          <p:cNvPr id="30" name="Group 29">
            <a:extLst>
              <a:ext uri="{FF2B5EF4-FFF2-40B4-BE49-F238E27FC236}">
                <a16:creationId xmlns:a16="http://schemas.microsoft.com/office/drawing/2014/main" id="{70A47027-4C2F-51A2-4DBC-141AFBEEDD60}"/>
              </a:ext>
            </a:extLst>
          </p:cNvPr>
          <p:cNvGrpSpPr/>
          <p:nvPr/>
        </p:nvGrpSpPr>
        <p:grpSpPr>
          <a:xfrm>
            <a:off x="1341745" y="721006"/>
            <a:ext cx="8150760" cy="846000"/>
            <a:chOff x="1341745" y="721006"/>
            <a:chExt cx="8150760" cy="846000"/>
          </a:xfrm>
        </p:grpSpPr>
        <mc:AlternateContent xmlns:mc="http://schemas.openxmlformats.org/markup-compatibility/2006">
          <mc:Choice xmlns:p14="http://schemas.microsoft.com/office/powerpoint/2010/main" Requires="p14">
            <p:contentPart p14:bwMode="auto" r:id="rId6">
              <p14:nvContentPartPr>
                <p14:cNvPr id="2" name="Ink 1">
                  <a:extLst>
                    <a:ext uri="{FF2B5EF4-FFF2-40B4-BE49-F238E27FC236}">
                      <a16:creationId xmlns:a16="http://schemas.microsoft.com/office/drawing/2014/main" id="{D25A906E-B63C-D381-4D11-C6AE5C9F061A}"/>
                    </a:ext>
                  </a:extLst>
                </p14:cNvPr>
                <p14:cNvContentPartPr/>
                <p14:nvPr/>
              </p14:nvContentPartPr>
              <p14:xfrm>
                <a:off x="8871865" y="1414726"/>
                <a:ext cx="487800" cy="51480"/>
              </p14:xfrm>
            </p:contentPart>
          </mc:Choice>
          <mc:Fallback>
            <p:pic>
              <p:nvPicPr>
                <p:cNvPr id="2" name="Ink 1">
                  <a:extLst>
                    <a:ext uri="{FF2B5EF4-FFF2-40B4-BE49-F238E27FC236}">
                      <a16:creationId xmlns:a16="http://schemas.microsoft.com/office/drawing/2014/main" id="{D25A906E-B63C-D381-4D11-C6AE5C9F061A}"/>
                    </a:ext>
                  </a:extLst>
                </p:cNvPr>
                <p:cNvPicPr/>
                <p:nvPr/>
              </p:nvPicPr>
              <p:blipFill>
                <a:blip r:embed="rId7"/>
                <a:stretch>
                  <a:fillRect/>
                </a:stretch>
              </p:blipFill>
              <p:spPr>
                <a:xfrm>
                  <a:off x="8854225" y="1397086"/>
                  <a:ext cx="52344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Ink 3">
                  <a:extLst>
                    <a:ext uri="{FF2B5EF4-FFF2-40B4-BE49-F238E27FC236}">
                      <a16:creationId xmlns:a16="http://schemas.microsoft.com/office/drawing/2014/main" id="{49E3F7F3-683A-9FFE-087D-FEC56F2B439E}"/>
                    </a:ext>
                  </a:extLst>
                </p14:cNvPr>
                <p14:cNvContentPartPr/>
                <p14:nvPr/>
              </p14:nvContentPartPr>
              <p14:xfrm>
                <a:off x="7885825" y="1440286"/>
                <a:ext cx="751680" cy="52560"/>
              </p14:xfrm>
            </p:contentPart>
          </mc:Choice>
          <mc:Fallback>
            <p:pic>
              <p:nvPicPr>
                <p:cNvPr id="4" name="Ink 3">
                  <a:extLst>
                    <a:ext uri="{FF2B5EF4-FFF2-40B4-BE49-F238E27FC236}">
                      <a16:creationId xmlns:a16="http://schemas.microsoft.com/office/drawing/2014/main" id="{49E3F7F3-683A-9FFE-087D-FEC56F2B439E}"/>
                    </a:ext>
                  </a:extLst>
                </p:cNvPr>
                <p:cNvPicPr/>
                <p:nvPr/>
              </p:nvPicPr>
              <p:blipFill>
                <a:blip r:embed="rId9"/>
                <a:stretch>
                  <a:fillRect/>
                </a:stretch>
              </p:blipFill>
              <p:spPr>
                <a:xfrm>
                  <a:off x="7868185" y="1422286"/>
                  <a:ext cx="78732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DDC0D8F3-61F7-D3E2-B730-ABCC6DA3E6EB}"/>
                    </a:ext>
                  </a:extLst>
                </p14:cNvPr>
                <p14:cNvContentPartPr/>
                <p14:nvPr/>
              </p14:nvContentPartPr>
              <p14:xfrm>
                <a:off x="6330265" y="1390966"/>
                <a:ext cx="1261440" cy="68760"/>
              </p14:xfrm>
            </p:contentPart>
          </mc:Choice>
          <mc:Fallback>
            <p:pic>
              <p:nvPicPr>
                <p:cNvPr id="7" name="Ink 6">
                  <a:extLst>
                    <a:ext uri="{FF2B5EF4-FFF2-40B4-BE49-F238E27FC236}">
                      <a16:creationId xmlns:a16="http://schemas.microsoft.com/office/drawing/2014/main" id="{DDC0D8F3-61F7-D3E2-B730-ABCC6DA3E6EB}"/>
                    </a:ext>
                  </a:extLst>
                </p:cNvPr>
                <p:cNvPicPr/>
                <p:nvPr/>
              </p:nvPicPr>
              <p:blipFill>
                <a:blip r:embed="rId11"/>
                <a:stretch>
                  <a:fillRect/>
                </a:stretch>
              </p:blipFill>
              <p:spPr>
                <a:xfrm>
                  <a:off x="6312625" y="1372966"/>
                  <a:ext cx="129708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BCC60039-21B7-AC30-D3F0-5BFE1318A1C5}"/>
                    </a:ext>
                  </a:extLst>
                </p14:cNvPr>
                <p14:cNvContentPartPr/>
                <p14:nvPr/>
              </p14:nvContentPartPr>
              <p14:xfrm>
                <a:off x="5519905" y="1340926"/>
                <a:ext cx="702720" cy="21960"/>
              </p14:xfrm>
            </p:contentPart>
          </mc:Choice>
          <mc:Fallback>
            <p:pic>
              <p:nvPicPr>
                <p:cNvPr id="11" name="Ink 10">
                  <a:extLst>
                    <a:ext uri="{FF2B5EF4-FFF2-40B4-BE49-F238E27FC236}">
                      <a16:creationId xmlns:a16="http://schemas.microsoft.com/office/drawing/2014/main" id="{BCC60039-21B7-AC30-D3F0-5BFE1318A1C5}"/>
                    </a:ext>
                  </a:extLst>
                </p:cNvPr>
                <p:cNvPicPr/>
                <p:nvPr/>
              </p:nvPicPr>
              <p:blipFill>
                <a:blip r:embed="rId13"/>
                <a:stretch>
                  <a:fillRect/>
                </a:stretch>
              </p:blipFill>
              <p:spPr>
                <a:xfrm>
                  <a:off x="5502265" y="1322926"/>
                  <a:ext cx="73836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3" name="Ink 12">
                  <a:extLst>
                    <a:ext uri="{FF2B5EF4-FFF2-40B4-BE49-F238E27FC236}">
                      <a16:creationId xmlns:a16="http://schemas.microsoft.com/office/drawing/2014/main" id="{7FBAAC6A-3902-969F-972D-81B51690D90F}"/>
                    </a:ext>
                  </a:extLst>
                </p14:cNvPr>
                <p14:cNvContentPartPr/>
                <p14:nvPr/>
              </p14:nvContentPartPr>
              <p14:xfrm>
                <a:off x="3971545" y="1352806"/>
                <a:ext cx="1368360" cy="82080"/>
              </p14:xfrm>
            </p:contentPart>
          </mc:Choice>
          <mc:Fallback>
            <p:pic>
              <p:nvPicPr>
                <p:cNvPr id="13" name="Ink 12">
                  <a:extLst>
                    <a:ext uri="{FF2B5EF4-FFF2-40B4-BE49-F238E27FC236}">
                      <a16:creationId xmlns:a16="http://schemas.microsoft.com/office/drawing/2014/main" id="{7FBAAC6A-3902-969F-972D-81B51690D90F}"/>
                    </a:ext>
                  </a:extLst>
                </p:cNvPr>
                <p:cNvPicPr/>
                <p:nvPr/>
              </p:nvPicPr>
              <p:blipFill>
                <a:blip r:embed="rId15"/>
                <a:stretch>
                  <a:fillRect/>
                </a:stretch>
              </p:blipFill>
              <p:spPr>
                <a:xfrm>
                  <a:off x="3953905" y="1334806"/>
                  <a:ext cx="140400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5" name="Ink 14">
                  <a:extLst>
                    <a:ext uri="{FF2B5EF4-FFF2-40B4-BE49-F238E27FC236}">
                      <a16:creationId xmlns:a16="http://schemas.microsoft.com/office/drawing/2014/main" id="{CEBA807C-B5CA-325F-36AA-D605D3FE838F}"/>
                    </a:ext>
                  </a:extLst>
                </p14:cNvPr>
                <p14:cNvContentPartPr/>
                <p14:nvPr/>
              </p14:nvContentPartPr>
              <p14:xfrm>
                <a:off x="3238225" y="1354246"/>
                <a:ext cx="647640" cy="83880"/>
              </p14:xfrm>
            </p:contentPart>
          </mc:Choice>
          <mc:Fallback>
            <p:pic>
              <p:nvPicPr>
                <p:cNvPr id="15" name="Ink 14">
                  <a:extLst>
                    <a:ext uri="{FF2B5EF4-FFF2-40B4-BE49-F238E27FC236}">
                      <a16:creationId xmlns:a16="http://schemas.microsoft.com/office/drawing/2014/main" id="{CEBA807C-B5CA-325F-36AA-D605D3FE838F}"/>
                    </a:ext>
                  </a:extLst>
                </p:cNvPr>
                <p:cNvPicPr/>
                <p:nvPr/>
              </p:nvPicPr>
              <p:blipFill>
                <a:blip r:embed="rId17"/>
                <a:stretch>
                  <a:fillRect/>
                </a:stretch>
              </p:blipFill>
              <p:spPr>
                <a:xfrm>
                  <a:off x="3220585" y="1336246"/>
                  <a:ext cx="68328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7" name="Ink 16">
                  <a:extLst>
                    <a:ext uri="{FF2B5EF4-FFF2-40B4-BE49-F238E27FC236}">
                      <a16:creationId xmlns:a16="http://schemas.microsoft.com/office/drawing/2014/main" id="{8F8201C4-27CA-7339-0CC2-B03AD99A97B0}"/>
                    </a:ext>
                  </a:extLst>
                </p14:cNvPr>
                <p14:cNvContentPartPr/>
                <p14:nvPr/>
              </p14:nvContentPartPr>
              <p14:xfrm>
                <a:off x="1351105" y="1399246"/>
                <a:ext cx="1624320" cy="54000"/>
              </p14:xfrm>
            </p:contentPart>
          </mc:Choice>
          <mc:Fallback>
            <p:pic>
              <p:nvPicPr>
                <p:cNvPr id="17" name="Ink 16">
                  <a:extLst>
                    <a:ext uri="{FF2B5EF4-FFF2-40B4-BE49-F238E27FC236}">
                      <a16:creationId xmlns:a16="http://schemas.microsoft.com/office/drawing/2014/main" id="{8F8201C4-27CA-7339-0CC2-B03AD99A97B0}"/>
                    </a:ext>
                  </a:extLst>
                </p:cNvPr>
                <p:cNvPicPr/>
                <p:nvPr/>
              </p:nvPicPr>
              <p:blipFill>
                <a:blip r:embed="rId19"/>
                <a:stretch>
                  <a:fillRect/>
                </a:stretch>
              </p:blipFill>
              <p:spPr>
                <a:xfrm>
                  <a:off x="1333105" y="1381246"/>
                  <a:ext cx="165996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1" name="Ink 20">
                  <a:extLst>
                    <a:ext uri="{FF2B5EF4-FFF2-40B4-BE49-F238E27FC236}">
                      <a16:creationId xmlns:a16="http://schemas.microsoft.com/office/drawing/2014/main" id="{2FAADD20-A29E-4C38-3E6C-7F487F643F24}"/>
                    </a:ext>
                  </a:extLst>
                </p14:cNvPr>
                <p14:cNvContentPartPr/>
                <p14:nvPr/>
              </p14:nvContentPartPr>
              <p14:xfrm>
                <a:off x="6214705" y="721006"/>
                <a:ext cx="1484640" cy="801720"/>
              </p14:xfrm>
            </p:contentPart>
          </mc:Choice>
          <mc:Fallback>
            <p:pic>
              <p:nvPicPr>
                <p:cNvPr id="21" name="Ink 20">
                  <a:extLst>
                    <a:ext uri="{FF2B5EF4-FFF2-40B4-BE49-F238E27FC236}">
                      <a16:creationId xmlns:a16="http://schemas.microsoft.com/office/drawing/2014/main" id="{2FAADD20-A29E-4C38-3E6C-7F487F643F24}"/>
                    </a:ext>
                  </a:extLst>
                </p:cNvPr>
                <p:cNvPicPr/>
                <p:nvPr/>
              </p:nvPicPr>
              <p:blipFill>
                <a:blip r:embed="rId21"/>
                <a:stretch>
                  <a:fillRect/>
                </a:stretch>
              </p:blipFill>
              <p:spPr>
                <a:xfrm>
                  <a:off x="6197065" y="703006"/>
                  <a:ext cx="1520280" cy="8373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3" name="Ink 22">
                  <a:extLst>
                    <a:ext uri="{FF2B5EF4-FFF2-40B4-BE49-F238E27FC236}">
                      <a16:creationId xmlns:a16="http://schemas.microsoft.com/office/drawing/2014/main" id="{35238937-DE95-E9F1-7C62-49BE67BF8D46}"/>
                    </a:ext>
                  </a:extLst>
                </p14:cNvPr>
                <p14:cNvContentPartPr/>
                <p14:nvPr/>
              </p14:nvContentPartPr>
              <p14:xfrm>
                <a:off x="8628145" y="723886"/>
                <a:ext cx="864360" cy="807120"/>
              </p14:xfrm>
            </p:contentPart>
          </mc:Choice>
          <mc:Fallback>
            <p:pic>
              <p:nvPicPr>
                <p:cNvPr id="23" name="Ink 22">
                  <a:extLst>
                    <a:ext uri="{FF2B5EF4-FFF2-40B4-BE49-F238E27FC236}">
                      <a16:creationId xmlns:a16="http://schemas.microsoft.com/office/drawing/2014/main" id="{35238937-DE95-E9F1-7C62-49BE67BF8D46}"/>
                    </a:ext>
                  </a:extLst>
                </p:cNvPr>
                <p:cNvPicPr/>
                <p:nvPr/>
              </p:nvPicPr>
              <p:blipFill>
                <a:blip r:embed="rId23"/>
                <a:stretch>
                  <a:fillRect/>
                </a:stretch>
              </p:blipFill>
              <p:spPr>
                <a:xfrm>
                  <a:off x="8610145" y="706246"/>
                  <a:ext cx="900000" cy="8427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4" name="Ink 23">
                  <a:extLst>
                    <a:ext uri="{FF2B5EF4-FFF2-40B4-BE49-F238E27FC236}">
                      <a16:creationId xmlns:a16="http://schemas.microsoft.com/office/drawing/2014/main" id="{91E81729-3F3B-EA63-C294-C1DAEE97D749}"/>
                    </a:ext>
                  </a:extLst>
                </p14:cNvPr>
                <p14:cNvContentPartPr/>
                <p14:nvPr/>
              </p14:nvContentPartPr>
              <p14:xfrm>
                <a:off x="7587385" y="740806"/>
                <a:ext cx="1057680" cy="758520"/>
              </p14:xfrm>
            </p:contentPart>
          </mc:Choice>
          <mc:Fallback>
            <p:pic>
              <p:nvPicPr>
                <p:cNvPr id="24" name="Ink 23">
                  <a:extLst>
                    <a:ext uri="{FF2B5EF4-FFF2-40B4-BE49-F238E27FC236}">
                      <a16:creationId xmlns:a16="http://schemas.microsoft.com/office/drawing/2014/main" id="{91E81729-3F3B-EA63-C294-C1DAEE97D749}"/>
                    </a:ext>
                  </a:extLst>
                </p:cNvPr>
                <p:cNvPicPr/>
                <p:nvPr/>
              </p:nvPicPr>
              <p:blipFill>
                <a:blip r:embed="rId25"/>
                <a:stretch>
                  <a:fillRect/>
                </a:stretch>
              </p:blipFill>
              <p:spPr>
                <a:xfrm>
                  <a:off x="7569745" y="723166"/>
                  <a:ext cx="1093320" cy="7941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6" name="Ink 25">
                  <a:extLst>
                    <a:ext uri="{FF2B5EF4-FFF2-40B4-BE49-F238E27FC236}">
                      <a16:creationId xmlns:a16="http://schemas.microsoft.com/office/drawing/2014/main" id="{AB26F45B-0CB5-F0DA-D862-C4EFF8EE4848}"/>
                    </a:ext>
                  </a:extLst>
                </p14:cNvPr>
                <p14:cNvContentPartPr/>
                <p14:nvPr/>
              </p14:nvContentPartPr>
              <p14:xfrm>
                <a:off x="4061185" y="1376566"/>
                <a:ext cx="1149480" cy="84600"/>
              </p14:xfrm>
            </p:contentPart>
          </mc:Choice>
          <mc:Fallback>
            <p:pic>
              <p:nvPicPr>
                <p:cNvPr id="26" name="Ink 25">
                  <a:extLst>
                    <a:ext uri="{FF2B5EF4-FFF2-40B4-BE49-F238E27FC236}">
                      <a16:creationId xmlns:a16="http://schemas.microsoft.com/office/drawing/2014/main" id="{AB26F45B-0CB5-F0DA-D862-C4EFF8EE4848}"/>
                    </a:ext>
                  </a:extLst>
                </p:cNvPr>
                <p:cNvPicPr/>
                <p:nvPr/>
              </p:nvPicPr>
              <p:blipFill>
                <a:blip r:embed="rId27"/>
                <a:stretch>
                  <a:fillRect/>
                </a:stretch>
              </p:blipFill>
              <p:spPr>
                <a:xfrm>
                  <a:off x="4043185" y="1358926"/>
                  <a:ext cx="118512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7" name="Ink 26">
                  <a:extLst>
                    <a:ext uri="{FF2B5EF4-FFF2-40B4-BE49-F238E27FC236}">
                      <a16:creationId xmlns:a16="http://schemas.microsoft.com/office/drawing/2014/main" id="{D9647B6A-4BF2-9F7B-DBC3-BD3E68A1064A}"/>
                    </a:ext>
                  </a:extLst>
                </p14:cNvPr>
                <p14:cNvContentPartPr/>
                <p14:nvPr/>
              </p14:nvContentPartPr>
              <p14:xfrm>
                <a:off x="3264865" y="1452166"/>
                <a:ext cx="405360" cy="114840"/>
              </p14:xfrm>
            </p:contentPart>
          </mc:Choice>
          <mc:Fallback>
            <p:pic>
              <p:nvPicPr>
                <p:cNvPr id="27" name="Ink 26">
                  <a:extLst>
                    <a:ext uri="{FF2B5EF4-FFF2-40B4-BE49-F238E27FC236}">
                      <a16:creationId xmlns:a16="http://schemas.microsoft.com/office/drawing/2014/main" id="{D9647B6A-4BF2-9F7B-DBC3-BD3E68A1064A}"/>
                    </a:ext>
                  </a:extLst>
                </p:cNvPr>
                <p:cNvPicPr/>
                <p:nvPr/>
              </p:nvPicPr>
              <p:blipFill>
                <a:blip r:embed="rId29"/>
                <a:stretch>
                  <a:fillRect/>
                </a:stretch>
              </p:blipFill>
              <p:spPr>
                <a:xfrm>
                  <a:off x="3247225" y="1434526"/>
                  <a:ext cx="44100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9" name="Ink 28">
                  <a:extLst>
                    <a:ext uri="{FF2B5EF4-FFF2-40B4-BE49-F238E27FC236}">
                      <a16:creationId xmlns:a16="http://schemas.microsoft.com/office/drawing/2014/main" id="{4E33E727-A103-5D72-5884-6BAB16B22722}"/>
                    </a:ext>
                  </a:extLst>
                </p14:cNvPr>
                <p14:cNvContentPartPr/>
                <p14:nvPr/>
              </p14:nvContentPartPr>
              <p14:xfrm>
                <a:off x="1341745" y="1381966"/>
                <a:ext cx="1491480" cy="108000"/>
              </p14:xfrm>
            </p:contentPart>
          </mc:Choice>
          <mc:Fallback>
            <p:pic>
              <p:nvPicPr>
                <p:cNvPr id="29" name="Ink 28">
                  <a:extLst>
                    <a:ext uri="{FF2B5EF4-FFF2-40B4-BE49-F238E27FC236}">
                      <a16:creationId xmlns:a16="http://schemas.microsoft.com/office/drawing/2014/main" id="{4E33E727-A103-5D72-5884-6BAB16B22722}"/>
                    </a:ext>
                  </a:extLst>
                </p:cNvPr>
                <p:cNvPicPr/>
                <p:nvPr/>
              </p:nvPicPr>
              <p:blipFill>
                <a:blip r:embed="rId31"/>
                <a:stretch>
                  <a:fillRect/>
                </a:stretch>
              </p:blipFill>
              <p:spPr>
                <a:xfrm>
                  <a:off x="1324105" y="1363966"/>
                  <a:ext cx="1527120" cy="143640"/>
                </a:xfrm>
                <a:prstGeom prst="rect">
                  <a:avLst/>
                </a:prstGeom>
              </p:spPr>
            </p:pic>
          </mc:Fallback>
        </mc:AlternateContent>
      </p:grpSp>
    </p:spTree>
    <p:extLst>
      <p:ext uri="{BB962C8B-B14F-4D97-AF65-F5344CB8AC3E}">
        <p14:creationId xmlns:p14="http://schemas.microsoft.com/office/powerpoint/2010/main" val="26343852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630621" y="291401"/>
            <a:ext cx="9156612" cy="4230149"/>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aphicFrame>
        <p:nvGraphicFramePr>
          <p:cNvPr id="2" name="Table 1">
            <a:extLst>
              <a:ext uri="{FF2B5EF4-FFF2-40B4-BE49-F238E27FC236}">
                <a16:creationId xmlns:a16="http://schemas.microsoft.com/office/drawing/2014/main" id="{167E3A77-E64B-E553-EA20-B39445754A17}"/>
              </a:ext>
            </a:extLst>
          </p:cNvPr>
          <p:cNvGraphicFramePr>
            <a:graphicFrameLocks noGrp="1"/>
          </p:cNvGraphicFramePr>
          <p:nvPr>
            <p:extLst>
              <p:ext uri="{D42A27DB-BD31-4B8C-83A1-F6EECF244321}">
                <p14:modId xmlns:p14="http://schemas.microsoft.com/office/powerpoint/2010/main" val="911938379"/>
              </p:ext>
            </p:extLst>
          </p:nvPr>
        </p:nvGraphicFramePr>
        <p:xfrm>
          <a:off x="1063088" y="677486"/>
          <a:ext cx="8291678" cy="3457978"/>
        </p:xfrm>
        <a:graphic>
          <a:graphicData uri="http://schemas.openxmlformats.org/drawingml/2006/table">
            <a:tbl>
              <a:tblPr/>
              <a:tblGrid>
                <a:gridCol w="4145839">
                  <a:extLst>
                    <a:ext uri="{9D8B030D-6E8A-4147-A177-3AD203B41FA5}">
                      <a16:colId xmlns:a16="http://schemas.microsoft.com/office/drawing/2014/main" val="1182031122"/>
                    </a:ext>
                  </a:extLst>
                </a:gridCol>
                <a:gridCol w="4145839">
                  <a:extLst>
                    <a:ext uri="{9D8B030D-6E8A-4147-A177-3AD203B41FA5}">
                      <a16:colId xmlns:a16="http://schemas.microsoft.com/office/drawing/2014/main" val="3139455424"/>
                    </a:ext>
                  </a:extLst>
                </a:gridCol>
              </a:tblGrid>
              <a:tr h="478579">
                <a:tc gridSpan="2">
                  <a:txBody>
                    <a:bodyPr/>
                    <a:lstStyle/>
                    <a:p>
                      <a:pPr rtl="0" fontAlgn="t">
                        <a:spcBef>
                          <a:spcPts val="0"/>
                        </a:spcBef>
                        <a:spcAft>
                          <a:spcPts val="0"/>
                        </a:spcAft>
                      </a:pPr>
                      <a:r>
                        <a:rPr lang="en-US" sz="2400" b="1" i="0" u="none" strike="noStrike" dirty="0">
                          <a:solidFill>
                            <a:srgbClr val="00B0F0"/>
                          </a:solidFill>
                          <a:effectLst/>
                          <a:latin typeface="Arial" panose="020B0604020202020204" pitchFamily="34" charset="0"/>
                        </a:rPr>
                        <a:t>DSS - 4Q504 Frags. 1–2 v:15-16</a:t>
                      </a:r>
                      <a:endParaRPr lang="en-US" sz="4000" dirty="0">
                        <a:solidFill>
                          <a:srgbClr val="00B0F0"/>
                        </a:solidFill>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521452947"/>
                  </a:ext>
                </a:extLst>
              </a:tr>
              <a:tr h="2965218">
                <a:tc>
                  <a:txBody>
                    <a:bodyPr/>
                    <a:lstStyle/>
                    <a:p>
                      <a:pPr algn="r" rtl="0" fontAlgn="t">
                        <a:spcBef>
                          <a:spcPts val="0"/>
                        </a:spcBef>
                        <a:spcAft>
                          <a:spcPts val="0"/>
                        </a:spcAft>
                      </a:pPr>
                      <a:r>
                        <a:rPr lang="he-IL" sz="3200" b="0" i="0" u="none" strike="noStrike" dirty="0">
                          <a:solidFill>
                            <a:srgbClr val="FFFF00"/>
                          </a:solidFill>
                          <a:effectLst/>
                          <a:latin typeface="Arial" panose="020B0604020202020204" pitchFamily="34" charset="0"/>
                          <a:cs typeface="+mj-cs"/>
                        </a:rPr>
                        <a:t>15 [כי]א יצקתה את רוח קודשכה עלינו</a:t>
                      </a:r>
                      <a:endParaRPr lang="he-IL" sz="4800" dirty="0">
                        <a:solidFill>
                          <a:srgbClr val="FFFF00"/>
                        </a:solidFill>
                        <a:effectLst/>
                        <a:cs typeface="+mj-cs"/>
                      </a:endParaRPr>
                    </a:p>
                    <a:p>
                      <a:pPr algn="r" rtl="0" fontAlgn="t">
                        <a:spcBef>
                          <a:spcPts val="0"/>
                        </a:spcBef>
                        <a:spcAft>
                          <a:spcPts val="0"/>
                        </a:spcAft>
                      </a:pPr>
                      <a:r>
                        <a:rPr lang="he-IL" sz="3200" b="0" i="0" u="none" strike="noStrike" dirty="0">
                          <a:solidFill>
                            <a:srgbClr val="FFFF00"/>
                          </a:solidFill>
                          <a:effectLst/>
                          <a:latin typeface="Arial" panose="020B0604020202020204" pitchFamily="34" charset="0"/>
                          <a:cs typeface="+mj-cs"/>
                        </a:rPr>
                        <a:t>16 [לה]ביא ברכותיכה לנו ל{מ}פקודכה בצר לנו</a:t>
                      </a:r>
                      <a:endParaRPr lang="he-IL" sz="4800" dirty="0">
                        <a:solidFill>
                          <a:srgbClr val="FFFF00"/>
                        </a:solidFill>
                        <a:effectLst/>
                        <a:cs typeface="+mj-cs"/>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rtl="0" fontAlgn="t">
                        <a:spcBef>
                          <a:spcPts val="0"/>
                        </a:spcBef>
                        <a:spcAft>
                          <a:spcPts val="0"/>
                        </a:spcAft>
                      </a:pPr>
                      <a:r>
                        <a:rPr lang="en-US" sz="2400" b="0" i="0" u="none" strike="noStrike" dirty="0">
                          <a:solidFill>
                            <a:srgbClr val="FFC000"/>
                          </a:solidFill>
                          <a:effectLst/>
                          <a:latin typeface="Arial" panose="020B0604020202020204" pitchFamily="34" charset="0"/>
                        </a:rPr>
                        <a:t>  15 [</a:t>
                      </a:r>
                      <a:r>
                        <a:rPr lang="en-US" sz="2400" b="0" i="0" u="none" strike="noStrike" dirty="0" err="1">
                          <a:solidFill>
                            <a:srgbClr val="FFC000"/>
                          </a:solidFill>
                          <a:effectLst/>
                          <a:latin typeface="Arial" panose="020B0604020202020204" pitchFamily="34" charset="0"/>
                        </a:rPr>
                        <a:t>Fo</a:t>
                      </a:r>
                      <a:r>
                        <a:rPr lang="en-US" sz="2400" b="0" i="0" u="none" strike="noStrike" dirty="0">
                          <a:solidFill>
                            <a:srgbClr val="FFC000"/>
                          </a:solidFill>
                          <a:effectLst/>
                          <a:latin typeface="Arial" panose="020B0604020202020204" pitchFamily="34" charset="0"/>
                        </a:rPr>
                        <a:t>]r you have poured your holy spirit upon us,</a:t>
                      </a:r>
                      <a:endParaRPr lang="en-US" sz="4000" dirty="0">
                        <a:solidFill>
                          <a:srgbClr val="FFC000"/>
                        </a:solidFill>
                        <a:effectLst/>
                      </a:endParaRPr>
                    </a:p>
                    <a:p>
                      <a:pPr rtl="0" fontAlgn="t">
                        <a:spcBef>
                          <a:spcPts val="0"/>
                        </a:spcBef>
                        <a:spcAft>
                          <a:spcPts val="0"/>
                        </a:spcAft>
                      </a:pPr>
                      <a:r>
                        <a:rPr lang="en-US" sz="2400" b="0" i="0" u="none" strike="noStrike" dirty="0">
                          <a:solidFill>
                            <a:srgbClr val="FFC000"/>
                          </a:solidFill>
                          <a:effectLst/>
                          <a:latin typeface="Arial" panose="020B0604020202020204" pitchFamily="34" charset="0"/>
                        </a:rPr>
                        <a:t>  16 [to be]stow your blessings to us, so that we would look for you in our anguish,</a:t>
                      </a:r>
                      <a:endParaRPr lang="en-US" sz="4000" dirty="0">
                        <a:solidFill>
                          <a:srgbClr val="FFC000"/>
                        </a:solidFill>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54090546"/>
                  </a:ext>
                </a:extLst>
              </a:tr>
            </a:tbl>
          </a:graphicData>
        </a:graphic>
      </p:graphicFrame>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89DE7D13-FF4C-1B89-F956-E766BAE0FE58}"/>
                  </a:ext>
                </a:extLst>
              </p14:cNvPr>
              <p14:cNvContentPartPr/>
              <p14:nvPr/>
            </p14:nvContentPartPr>
            <p14:xfrm>
              <a:off x="5150905" y="982006"/>
              <a:ext cx="3938400" cy="2642040"/>
            </p14:xfrm>
          </p:contentPart>
        </mc:Choice>
        <mc:Fallback>
          <p:pic>
            <p:nvPicPr>
              <p:cNvPr id="3" name="Ink 2">
                <a:extLst>
                  <a:ext uri="{FF2B5EF4-FFF2-40B4-BE49-F238E27FC236}">
                    <a16:creationId xmlns:a16="http://schemas.microsoft.com/office/drawing/2014/main" id="{89DE7D13-FF4C-1B89-F956-E766BAE0FE58}"/>
                  </a:ext>
                </a:extLst>
              </p:cNvPr>
              <p:cNvPicPr/>
              <p:nvPr/>
            </p:nvPicPr>
            <p:blipFill>
              <a:blip r:embed="rId5"/>
              <a:stretch>
                <a:fillRect/>
              </a:stretch>
            </p:blipFill>
            <p:spPr>
              <a:xfrm>
                <a:off x="5133265" y="964006"/>
                <a:ext cx="3974040" cy="26776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CCE909AF-B1B5-C338-367B-25C5D83741D3}"/>
                  </a:ext>
                </a:extLst>
              </p14:cNvPr>
              <p14:cNvContentPartPr/>
              <p14:nvPr/>
            </p14:nvContentPartPr>
            <p14:xfrm>
              <a:off x="2016025" y="1172806"/>
              <a:ext cx="2996280" cy="96480"/>
            </p14:xfrm>
          </p:contentPart>
        </mc:Choice>
        <mc:Fallback>
          <p:pic>
            <p:nvPicPr>
              <p:cNvPr id="4" name="Ink 3">
                <a:extLst>
                  <a:ext uri="{FF2B5EF4-FFF2-40B4-BE49-F238E27FC236}">
                    <a16:creationId xmlns:a16="http://schemas.microsoft.com/office/drawing/2014/main" id="{CCE909AF-B1B5-C338-367B-25C5D83741D3}"/>
                  </a:ext>
                </a:extLst>
              </p:cNvPr>
              <p:cNvPicPr/>
              <p:nvPr/>
            </p:nvPicPr>
            <p:blipFill>
              <a:blip r:embed="rId7"/>
              <a:stretch>
                <a:fillRect/>
              </a:stretch>
            </p:blipFill>
            <p:spPr>
              <a:xfrm>
                <a:off x="1998385" y="1155166"/>
                <a:ext cx="3031920" cy="132120"/>
              </a:xfrm>
              <a:prstGeom prst="rect">
                <a:avLst/>
              </a:prstGeom>
            </p:spPr>
          </p:pic>
        </mc:Fallback>
      </mc:AlternateContent>
    </p:spTree>
    <p:extLst>
      <p:ext uri="{BB962C8B-B14F-4D97-AF65-F5344CB8AC3E}">
        <p14:creationId xmlns:p14="http://schemas.microsoft.com/office/powerpoint/2010/main" val="41754159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1957437" cy="4540468"/>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4" name="Rectangle 1">
            <a:extLst>
              <a:ext uri="{FF2B5EF4-FFF2-40B4-BE49-F238E27FC236}">
                <a16:creationId xmlns:a16="http://schemas.microsoft.com/office/drawing/2014/main" id="{A710E9BB-CDC3-5E1D-17A6-7BE53A34D395}"/>
              </a:ext>
            </a:extLst>
          </p:cNvPr>
          <p:cNvSpPr>
            <a:spLocks noChangeArrowheads="1"/>
          </p:cNvSpPr>
          <p:nvPr/>
        </p:nvSpPr>
        <p:spPr bwMode="auto">
          <a:xfrm>
            <a:off x="3124200" y="34559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9" name="Picture 8">
            <a:extLst>
              <a:ext uri="{FF2B5EF4-FFF2-40B4-BE49-F238E27FC236}">
                <a16:creationId xmlns:a16="http://schemas.microsoft.com/office/drawing/2014/main" id="{CD3DA222-F160-93E5-8A95-409B1D12CFD2}"/>
              </a:ext>
            </a:extLst>
          </p:cNvPr>
          <p:cNvPicPr>
            <a:picLocks noChangeAspect="1"/>
          </p:cNvPicPr>
          <p:nvPr/>
        </p:nvPicPr>
        <p:blipFill>
          <a:blip r:embed="rId4"/>
          <a:stretch>
            <a:fillRect/>
          </a:stretch>
        </p:blipFill>
        <p:spPr>
          <a:xfrm>
            <a:off x="234563" y="200481"/>
            <a:ext cx="11474285" cy="4030983"/>
          </a:xfrm>
          <a:prstGeom prst="rect">
            <a:avLst/>
          </a:prstGeom>
        </p:spPr>
      </p:pic>
      <p:sp>
        <p:nvSpPr>
          <p:cNvPr id="11" name="TextBox 10">
            <a:extLst>
              <a:ext uri="{FF2B5EF4-FFF2-40B4-BE49-F238E27FC236}">
                <a16:creationId xmlns:a16="http://schemas.microsoft.com/office/drawing/2014/main" id="{D447806E-7CA3-27A9-262F-BF116A4C14B6}"/>
              </a:ext>
            </a:extLst>
          </p:cNvPr>
          <p:cNvSpPr txBox="1"/>
          <p:nvPr/>
        </p:nvSpPr>
        <p:spPr>
          <a:xfrm>
            <a:off x="428822" y="3758499"/>
            <a:ext cx="2831487" cy="369332"/>
          </a:xfrm>
          <a:prstGeom prst="rect">
            <a:avLst/>
          </a:prstGeom>
          <a:noFill/>
        </p:spPr>
        <p:txBody>
          <a:bodyPr wrap="square" rtlCol="0">
            <a:spAutoFit/>
          </a:bodyPr>
          <a:lstStyle/>
          <a:p>
            <a:r>
              <a:rPr lang="en-US" dirty="0">
                <a:solidFill>
                  <a:srgbClr val="FFFF00"/>
                </a:solidFill>
              </a:rPr>
              <a:t>James 1:14-15</a:t>
            </a:r>
          </a:p>
        </p:txBody>
      </p:sp>
      <mc:AlternateContent xmlns:mc="http://schemas.openxmlformats.org/markup-compatibility/2006">
        <mc:Choice xmlns:p14="http://schemas.microsoft.com/office/powerpoint/2010/main" Requires="p14">
          <p:contentPart p14:bwMode="auto" r:id="rId5">
            <p14:nvContentPartPr>
              <p14:cNvPr id="2" name="Ink 1">
                <a:extLst>
                  <a:ext uri="{FF2B5EF4-FFF2-40B4-BE49-F238E27FC236}">
                    <a16:creationId xmlns:a16="http://schemas.microsoft.com/office/drawing/2014/main" id="{09098C7C-5A82-9968-418E-367CC03B783C}"/>
                  </a:ext>
                </a:extLst>
              </p14:cNvPr>
              <p14:cNvContentPartPr/>
              <p14:nvPr/>
            </p14:nvContentPartPr>
            <p14:xfrm>
              <a:off x="560094" y="4098174"/>
              <a:ext cx="1307880" cy="67320"/>
            </p14:xfrm>
          </p:contentPart>
        </mc:Choice>
        <mc:Fallback>
          <p:pic>
            <p:nvPicPr>
              <p:cNvPr id="2" name="Ink 1">
                <a:extLst>
                  <a:ext uri="{FF2B5EF4-FFF2-40B4-BE49-F238E27FC236}">
                    <a16:creationId xmlns:a16="http://schemas.microsoft.com/office/drawing/2014/main" id="{09098C7C-5A82-9968-418E-367CC03B783C}"/>
                  </a:ext>
                </a:extLst>
              </p:cNvPr>
              <p:cNvPicPr/>
              <p:nvPr/>
            </p:nvPicPr>
            <p:blipFill>
              <a:blip r:embed="rId6"/>
              <a:stretch>
                <a:fillRect/>
              </a:stretch>
            </p:blipFill>
            <p:spPr>
              <a:xfrm>
                <a:off x="542094" y="4080534"/>
                <a:ext cx="134352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3" name="Ink 2">
                <a:extLst>
                  <a:ext uri="{FF2B5EF4-FFF2-40B4-BE49-F238E27FC236}">
                    <a16:creationId xmlns:a16="http://schemas.microsoft.com/office/drawing/2014/main" id="{836A72CB-B50A-7856-D26B-B5E9B9BCF03A}"/>
                  </a:ext>
                </a:extLst>
              </p14:cNvPr>
              <p14:cNvContentPartPr/>
              <p14:nvPr/>
            </p14:nvContentPartPr>
            <p14:xfrm>
              <a:off x="5487054" y="3831054"/>
              <a:ext cx="431280" cy="87840"/>
            </p14:xfrm>
          </p:contentPart>
        </mc:Choice>
        <mc:Fallback>
          <p:pic>
            <p:nvPicPr>
              <p:cNvPr id="3" name="Ink 2">
                <a:extLst>
                  <a:ext uri="{FF2B5EF4-FFF2-40B4-BE49-F238E27FC236}">
                    <a16:creationId xmlns:a16="http://schemas.microsoft.com/office/drawing/2014/main" id="{836A72CB-B50A-7856-D26B-B5E9B9BCF03A}"/>
                  </a:ext>
                </a:extLst>
              </p:cNvPr>
              <p:cNvPicPr/>
              <p:nvPr/>
            </p:nvPicPr>
            <p:blipFill>
              <a:blip r:embed="rId8"/>
              <a:stretch>
                <a:fillRect/>
              </a:stretch>
            </p:blipFill>
            <p:spPr>
              <a:xfrm>
                <a:off x="5469414" y="3813414"/>
                <a:ext cx="46692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 name="Ink 4">
                <a:extLst>
                  <a:ext uri="{FF2B5EF4-FFF2-40B4-BE49-F238E27FC236}">
                    <a16:creationId xmlns:a16="http://schemas.microsoft.com/office/drawing/2014/main" id="{7315B23B-D870-CD73-6F9B-58D2A7CE28CB}"/>
                  </a:ext>
                </a:extLst>
              </p14:cNvPr>
              <p14:cNvContentPartPr/>
              <p14:nvPr/>
            </p14:nvContentPartPr>
            <p14:xfrm>
              <a:off x="9035934" y="3464214"/>
              <a:ext cx="698400" cy="52920"/>
            </p14:xfrm>
          </p:contentPart>
        </mc:Choice>
        <mc:Fallback>
          <p:pic>
            <p:nvPicPr>
              <p:cNvPr id="5" name="Ink 4">
                <a:extLst>
                  <a:ext uri="{FF2B5EF4-FFF2-40B4-BE49-F238E27FC236}">
                    <a16:creationId xmlns:a16="http://schemas.microsoft.com/office/drawing/2014/main" id="{7315B23B-D870-CD73-6F9B-58D2A7CE28CB}"/>
                  </a:ext>
                </a:extLst>
              </p:cNvPr>
              <p:cNvPicPr/>
              <p:nvPr/>
            </p:nvPicPr>
            <p:blipFill>
              <a:blip r:embed="rId10"/>
              <a:stretch>
                <a:fillRect/>
              </a:stretch>
            </p:blipFill>
            <p:spPr>
              <a:xfrm>
                <a:off x="9017934" y="3446574"/>
                <a:ext cx="734040" cy="88560"/>
              </a:xfrm>
              <a:prstGeom prst="rect">
                <a:avLst/>
              </a:prstGeom>
            </p:spPr>
          </p:pic>
        </mc:Fallback>
      </mc:AlternateContent>
    </p:spTree>
    <p:extLst>
      <p:ext uri="{BB962C8B-B14F-4D97-AF65-F5344CB8AC3E}">
        <p14:creationId xmlns:p14="http://schemas.microsoft.com/office/powerpoint/2010/main" val="11372266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1" y="1"/>
            <a:ext cx="10897126" cy="4918840"/>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4" name="Rectangle 1">
            <a:extLst>
              <a:ext uri="{FF2B5EF4-FFF2-40B4-BE49-F238E27FC236}">
                <a16:creationId xmlns:a16="http://schemas.microsoft.com/office/drawing/2014/main" id="{A710E9BB-CDC3-5E1D-17A6-7BE53A34D395}"/>
              </a:ext>
            </a:extLst>
          </p:cNvPr>
          <p:cNvSpPr>
            <a:spLocks noChangeArrowheads="1"/>
          </p:cNvSpPr>
          <p:nvPr/>
        </p:nvSpPr>
        <p:spPr bwMode="auto">
          <a:xfrm>
            <a:off x="3124200" y="34559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 name="Picture 2">
            <a:extLst>
              <a:ext uri="{FF2B5EF4-FFF2-40B4-BE49-F238E27FC236}">
                <a16:creationId xmlns:a16="http://schemas.microsoft.com/office/drawing/2014/main" id="{62AF8149-72A9-14FB-7E51-68E570C771E6}"/>
              </a:ext>
            </a:extLst>
          </p:cNvPr>
          <p:cNvPicPr>
            <a:picLocks noChangeAspect="1"/>
          </p:cNvPicPr>
          <p:nvPr/>
        </p:nvPicPr>
        <p:blipFill>
          <a:blip r:embed="rId4"/>
          <a:stretch>
            <a:fillRect/>
          </a:stretch>
        </p:blipFill>
        <p:spPr>
          <a:xfrm>
            <a:off x="183760" y="220498"/>
            <a:ext cx="10435892" cy="4375216"/>
          </a:xfrm>
          <a:prstGeom prst="rect">
            <a:avLst/>
          </a:prstGeom>
        </p:spPr>
      </p:pic>
      <p:sp>
        <p:nvSpPr>
          <p:cNvPr id="11" name="TextBox 10">
            <a:extLst>
              <a:ext uri="{FF2B5EF4-FFF2-40B4-BE49-F238E27FC236}">
                <a16:creationId xmlns:a16="http://schemas.microsoft.com/office/drawing/2014/main" id="{D447806E-7CA3-27A9-262F-BF116A4C14B6}"/>
              </a:ext>
            </a:extLst>
          </p:cNvPr>
          <p:cNvSpPr txBox="1"/>
          <p:nvPr/>
        </p:nvSpPr>
        <p:spPr>
          <a:xfrm>
            <a:off x="292713" y="4133685"/>
            <a:ext cx="2831487" cy="369332"/>
          </a:xfrm>
          <a:prstGeom prst="rect">
            <a:avLst/>
          </a:prstGeom>
          <a:noFill/>
        </p:spPr>
        <p:txBody>
          <a:bodyPr wrap="square" rtlCol="0">
            <a:spAutoFit/>
          </a:bodyPr>
          <a:lstStyle/>
          <a:p>
            <a:r>
              <a:rPr lang="en-US" dirty="0">
                <a:solidFill>
                  <a:srgbClr val="FFFF00"/>
                </a:solidFill>
              </a:rPr>
              <a:t>Isaiah 26:19</a:t>
            </a:r>
          </a:p>
        </p:txBody>
      </p:sp>
      <mc:AlternateContent xmlns:mc="http://schemas.openxmlformats.org/markup-compatibility/2006">
        <mc:Choice xmlns:p14="http://schemas.microsoft.com/office/powerpoint/2010/main" Requires="p14">
          <p:contentPart p14:bwMode="auto" r:id="rId5">
            <p14:nvContentPartPr>
              <p14:cNvPr id="2" name="Ink 1">
                <a:extLst>
                  <a:ext uri="{FF2B5EF4-FFF2-40B4-BE49-F238E27FC236}">
                    <a16:creationId xmlns:a16="http://schemas.microsoft.com/office/drawing/2014/main" id="{F02E2FA5-35D8-442A-EE4A-0FD2ADEE708E}"/>
                  </a:ext>
                </a:extLst>
              </p14:cNvPr>
              <p14:cNvContentPartPr/>
              <p14:nvPr/>
            </p14:nvContentPartPr>
            <p14:xfrm>
              <a:off x="2191974" y="470094"/>
              <a:ext cx="2193840" cy="2345400"/>
            </p14:xfrm>
          </p:contentPart>
        </mc:Choice>
        <mc:Fallback>
          <p:pic>
            <p:nvPicPr>
              <p:cNvPr id="2" name="Ink 1">
                <a:extLst>
                  <a:ext uri="{FF2B5EF4-FFF2-40B4-BE49-F238E27FC236}">
                    <a16:creationId xmlns:a16="http://schemas.microsoft.com/office/drawing/2014/main" id="{F02E2FA5-35D8-442A-EE4A-0FD2ADEE708E}"/>
                  </a:ext>
                </a:extLst>
              </p:cNvPr>
              <p:cNvPicPr/>
              <p:nvPr/>
            </p:nvPicPr>
            <p:blipFill>
              <a:blip r:embed="rId6"/>
              <a:stretch>
                <a:fillRect/>
              </a:stretch>
            </p:blipFill>
            <p:spPr>
              <a:xfrm>
                <a:off x="2174334" y="452094"/>
                <a:ext cx="2229480" cy="23810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Ink 4">
                <a:extLst>
                  <a:ext uri="{FF2B5EF4-FFF2-40B4-BE49-F238E27FC236}">
                    <a16:creationId xmlns:a16="http://schemas.microsoft.com/office/drawing/2014/main" id="{7790EEFB-4E06-FAC0-3888-54545E425427}"/>
                  </a:ext>
                </a:extLst>
              </p14:cNvPr>
              <p14:cNvContentPartPr/>
              <p14:nvPr/>
            </p14:nvContentPartPr>
            <p14:xfrm>
              <a:off x="2496894" y="577734"/>
              <a:ext cx="481680" cy="99000"/>
            </p14:xfrm>
          </p:contentPart>
        </mc:Choice>
        <mc:Fallback>
          <p:pic>
            <p:nvPicPr>
              <p:cNvPr id="5" name="Ink 4">
                <a:extLst>
                  <a:ext uri="{FF2B5EF4-FFF2-40B4-BE49-F238E27FC236}">
                    <a16:creationId xmlns:a16="http://schemas.microsoft.com/office/drawing/2014/main" id="{7790EEFB-4E06-FAC0-3888-54545E425427}"/>
                  </a:ext>
                </a:extLst>
              </p:cNvPr>
              <p:cNvPicPr/>
              <p:nvPr/>
            </p:nvPicPr>
            <p:blipFill>
              <a:blip r:embed="rId8"/>
              <a:stretch>
                <a:fillRect/>
              </a:stretch>
            </p:blipFill>
            <p:spPr>
              <a:xfrm>
                <a:off x="2478894" y="559734"/>
                <a:ext cx="51732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Ink 6">
                <a:extLst>
                  <a:ext uri="{FF2B5EF4-FFF2-40B4-BE49-F238E27FC236}">
                    <a16:creationId xmlns:a16="http://schemas.microsoft.com/office/drawing/2014/main" id="{DEF25CC8-802C-FDD7-82D1-BB044ABAF812}"/>
                  </a:ext>
                </a:extLst>
              </p14:cNvPr>
              <p14:cNvContentPartPr/>
              <p14:nvPr/>
            </p14:nvContentPartPr>
            <p14:xfrm>
              <a:off x="7927854" y="692214"/>
              <a:ext cx="606240" cy="3871800"/>
            </p14:xfrm>
          </p:contentPart>
        </mc:Choice>
        <mc:Fallback>
          <p:pic>
            <p:nvPicPr>
              <p:cNvPr id="7" name="Ink 6">
                <a:extLst>
                  <a:ext uri="{FF2B5EF4-FFF2-40B4-BE49-F238E27FC236}">
                    <a16:creationId xmlns:a16="http://schemas.microsoft.com/office/drawing/2014/main" id="{DEF25CC8-802C-FDD7-82D1-BB044ABAF812}"/>
                  </a:ext>
                </a:extLst>
              </p:cNvPr>
              <p:cNvPicPr/>
              <p:nvPr/>
            </p:nvPicPr>
            <p:blipFill>
              <a:blip r:embed="rId10"/>
              <a:stretch>
                <a:fillRect/>
              </a:stretch>
            </p:blipFill>
            <p:spPr>
              <a:xfrm>
                <a:off x="7909854" y="674574"/>
                <a:ext cx="641880" cy="39074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Ink 8">
                <a:extLst>
                  <a:ext uri="{FF2B5EF4-FFF2-40B4-BE49-F238E27FC236}">
                    <a16:creationId xmlns:a16="http://schemas.microsoft.com/office/drawing/2014/main" id="{E37A49E2-2D68-6C33-6802-9AFC619BF71D}"/>
                  </a:ext>
                </a:extLst>
              </p14:cNvPr>
              <p14:cNvContentPartPr/>
              <p14:nvPr/>
            </p14:nvContentPartPr>
            <p14:xfrm>
              <a:off x="560814" y="943134"/>
              <a:ext cx="1060560" cy="81720"/>
            </p14:xfrm>
          </p:contentPart>
        </mc:Choice>
        <mc:Fallback>
          <p:pic>
            <p:nvPicPr>
              <p:cNvPr id="9" name="Ink 8">
                <a:extLst>
                  <a:ext uri="{FF2B5EF4-FFF2-40B4-BE49-F238E27FC236}">
                    <a16:creationId xmlns:a16="http://schemas.microsoft.com/office/drawing/2014/main" id="{E37A49E2-2D68-6C33-6802-9AFC619BF71D}"/>
                  </a:ext>
                </a:extLst>
              </p:cNvPr>
              <p:cNvPicPr/>
              <p:nvPr/>
            </p:nvPicPr>
            <p:blipFill>
              <a:blip r:embed="rId12"/>
              <a:stretch>
                <a:fillRect/>
              </a:stretch>
            </p:blipFill>
            <p:spPr>
              <a:xfrm>
                <a:off x="543174" y="925494"/>
                <a:ext cx="109620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2" name="Ink 11">
                <a:extLst>
                  <a:ext uri="{FF2B5EF4-FFF2-40B4-BE49-F238E27FC236}">
                    <a16:creationId xmlns:a16="http://schemas.microsoft.com/office/drawing/2014/main" id="{A6E459B0-5436-CD4F-D53E-2311DD22C686}"/>
                  </a:ext>
                </a:extLst>
              </p14:cNvPr>
              <p14:cNvContentPartPr/>
              <p14:nvPr/>
            </p14:nvContentPartPr>
            <p14:xfrm>
              <a:off x="2720814" y="964374"/>
              <a:ext cx="1142640" cy="59760"/>
            </p14:xfrm>
          </p:contentPart>
        </mc:Choice>
        <mc:Fallback>
          <p:pic>
            <p:nvPicPr>
              <p:cNvPr id="12" name="Ink 11">
                <a:extLst>
                  <a:ext uri="{FF2B5EF4-FFF2-40B4-BE49-F238E27FC236}">
                    <a16:creationId xmlns:a16="http://schemas.microsoft.com/office/drawing/2014/main" id="{A6E459B0-5436-CD4F-D53E-2311DD22C686}"/>
                  </a:ext>
                </a:extLst>
              </p:cNvPr>
              <p:cNvPicPr/>
              <p:nvPr/>
            </p:nvPicPr>
            <p:blipFill>
              <a:blip r:embed="rId14"/>
              <a:stretch>
                <a:fillRect/>
              </a:stretch>
            </p:blipFill>
            <p:spPr>
              <a:xfrm>
                <a:off x="2702814" y="946734"/>
                <a:ext cx="117828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3" name="Ink 12">
                <a:extLst>
                  <a:ext uri="{FF2B5EF4-FFF2-40B4-BE49-F238E27FC236}">
                    <a16:creationId xmlns:a16="http://schemas.microsoft.com/office/drawing/2014/main" id="{4B856D3A-A7CA-9374-A32A-BF457BC2FB06}"/>
                  </a:ext>
                </a:extLst>
              </p14:cNvPr>
              <p14:cNvContentPartPr/>
              <p14:nvPr/>
            </p14:nvContentPartPr>
            <p14:xfrm>
              <a:off x="6436734" y="83094"/>
              <a:ext cx="714960" cy="642960"/>
            </p14:xfrm>
          </p:contentPart>
        </mc:Choice>
        <mc:Fallback>
          <p:pic>
            <p:nvPicPr>
              <p:cNvPr id="13" name="Ink 12">
                <a:extLst>
                  <a:ext uri="{FF2B5EF4-FFF2-40B4-BE49-F238E27FC236}">
                    <a16:creationId xmlns:a16="http://schemas.microsoft.com/office/drawing/2014/main" id="{4B856D3A-A7CA-9374-A32A-BF457BC2FB06}"/>
                  </a:ext>
                </a:extLst>
              </p:cNvPr>
              <p:cNvPicPr/>
              <p:nvPr/>
            </p:nvPicPr>
            <p:blipFill>
              <a:blip r:embed="rId16"/>
              <a:stretch>
                <a:fillRect/>
              </a:stretch>
            </p:blipFill>
            <p:spPr>
              <a:xfrm>
                <a:off x="6418734" y="65094"/>
                <a:ext cx="750600" cy="6786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4" name="Ink 13">
                <a:extLst>
                  <a:ext uri="{FF2B5EF4-FFF2-40B4-BE49-F238E27FC236}">
                    <a16:creationId xmlns:a16="http://schemas.microsoft.com/office/drawing/2014/main" id="{D8E0332C-2174-D7DD-B8CB-0E9170E17CE2}"/>
                  </a:ext>
                </a:extLst>
              </p14:cNvPr>
              <p14:cNvContentPartPr/>
              <p14:nvPr/>
            </p14:nvContentPartPr>
            <p14:xfrm>
              <a:off x="150774" y="138174"/>
              <a:ext cx="1123560" cy="552600"/>
            </p14:xfrm>
          </p:contentPart>
        </mc:Choice>
        <mc:Fallback>
          <p:pic>
            <p:nvPicPr>
              <p:cNvPr id="14" name="Ink 13">
                <a:extLst>
                  <a:ext uri="{FF2B5EF4-FFF2-40B4-BE49-F238E27FC236}">
                    <a16:creationId xmlns:a16="http://schemas.microsoft.com/office/drawing/2014/main" id="{D8E0332C-2174-D7DD-B8CB-0E9170E17CE2}"/>
                  </a:ext>
                </a:extLst>
              </p:cNvPr>
              <p:cNvPicPr/>
              <p:nvPr/>
            </p:nvPicPr>
            <p:blipFill>
              <a:blip r:embed="rId18"/>
              <a:stretch>
                <a:fillRect/>
              </a:stretch>
            </p:blipFill>
            <p:spPr>
              <a:xfrm>
                <a:off x="132774" y="120174"/>
                <a:ext cx="1159200" cy="588240"/>
              </a:xfrm>
              <a:prstGeom prst="rect">
                <a:avLst/>
              </a:prstGeom>
            </p:spPr>
          </p:pic>
        </mc:Fallback>
      </mc:AlternateContent>
    </p:spTree>
    <p:extLst>
      <p:ext uri="{BB962C8B-B14F-4D97-AF65-F5344CB8AC3E}">
        <p14:creationId xmlns:p14="http://schemas.microsoft.com/office/powerpoint/2010/main" val="6641093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18930</TotalTime>
  <Words>3171</Words>
  <Application>Microsoft Office PowerPoint</Application>
  <PresentationFormat>Widescreen</PresentationFormat>
  <Paragraphs>119</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Arial Black</vt:lpstr>
      <vt:lpstr>Calibri</vt:lpstr>
      <vt:lpstr>Calibri Light</vt:lpstr>
      <vt:lpstr>Futura Condensed Extra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Duane Miller</dc:creator>
  <cp:lastModifiedBy>Duane Miller</cp:lastModifiedBy>
  <cp:revision>74</cp:revision>
  <dcterms:created xsi:type="dcterms:W3CDTF">2021-02-18T19:11:41Z</dcterms:created>
  <dcterms:modified xsi:type="dcterms:W3CDTF">2022-09-30T01:59:43Z</dcterms:modified>
</cp:coreProperties>
</file>